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8" r:id="rId2"/>
  </p:sldMasterIdLst>
  <p:notesMasterIdLst>
    <p:notesMasterId r:id="rId3"/>
  </p:notesMasterIdLst>
  <p:sldIdLst>
    <p:sldId id="256" r:id="rId4"/>
    <p:sldId id="257" r:id="rId5"/>
    <p:sldId id="258" r:id="rId6"/>
    <p:sldId id="259" r:id="rId7"/>
    <p:sldId id="265" r:id="rId8"/>
    <p:sldId id="274" r:id="rId9"/>
    <p:sldId id="275" r:id="rId10"/>
    <p:sldId id="277" r:id="rId11"/>
    <p:sldId id="276" r:id="rId12"/>
    <p:sldId id="278" r:id="rId13"/>
    <p:sldId id="268" r:id="rId14"/>
    <p:sldId id="269" r:id="rId15"/>
    <p:sldId id="260" r:id="rId16"/>
    <p:sldId id="266" r:id="rId17"/>
    <p:sldId id="281" r:id="rId18"/>
    <p:sldId id="279" r:id="rId19"/>
    <p:sldId id="282" r:id="rId20"/>
    <p:sldId id="280" r:id="rId21"/>
    <p:sldId id="261" r:id="rId22"/>
    <p:sldId id="287" r:id="rId23"/>
    <p:sldId id="286" r:id="rId24"/>
    <p:sldId id="288" r:id="rId25"/>
    <p:sldId id="290" r:id="rId26"/>
    <p:sldId id="291" r:id="rId27"/>
    <p:sldId id="292" r:id="rId28"/>
    <p:sldId id="293" r:id="rId29"/>
    <p:sldId id="294" r:id="rId30"/>
    <p:sldId id="262" r:id="rId31"/>
    <p:sldId id="283" r:id="rId32"/>
    <p:sldId id="285" r:id="rId33"/>
    <p:sldId id="289" r:id="rId34"/>
    <p:sldId id="295" r:id="rId35"/>
    <p:sldId id="296" r:id="rId36"/>
    <p:sldId id="301" r:id="rId37"/>
    <p:sldId id="263" r:id="rId38"/>
    <p:sldId id="270" r:id="rId39"/>
    <p:sldId id="271" r:id="rId40"/>
    <p:sldId id="272" r:id="rId41"/>
    <p:sldId id="299" r:id="rId42"/>
    <p:sldId id="300" r:id="rId43"/>
    <p:sldId id="264" r:id="rId44"/>
    <p:sldId id="273" r:id="rId45"/>
    <p:sldId id="297" r:id="rId46"/>
    <p:sldId id="298" r:id="rId47"/>
    <p:sldId id="302" r:id="rId48"/>
    <p:sldId id="267" r:id="rId49"/>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88" d="100"/>
          <a:sy n="88" d="100"/>
        </p:scale>
        <p:origin x="384" y="12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tags/tag47.xml" Type="http://schemas.openxmlformats.org/officeDocument/2006/relationships/tags"/><Relationship Id="rId51" Target="presProps.xml" Type="http://schemas.openxmlformats.org/officeDocument/2006/relationships/presProps"/><Relationship Id="rId52" Target="viewProps.xml" Type="http://schemas.openxmlformats.org/officeDocument/2006/relationships/viewProps"/><Relationship Id="rId53" Target="theme/theme1.xml" Type="http://schemas.openxmlformats.org/officeDocument/2006/relationships/theme"/><Relationship Id="rId54" Target="tableStyles.xml" Type="http://schemas.openxmlformats.org/officeDocument/2006/relationships/tableStyles"/><Relationship Id="rId6" Target="slides/slide3.xml" Type="http://schemas.openxmlformats.org/officeDocument/2006/relationships/slide"/><Relationship Id="rId61" Target="revisionInfo.xml" Type="http://schemas.microsoft.com/office/2015/10/relationships/revisionInfo"/><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B4D69-1EC8-4259-BBBE-36F0CFF5CC02}" type="datetimeFigureOut">
              <a:rPr lang="zh-CN" altLang="en-US" smtClean="0"/>
              <a:t>2018/5/11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32CAF-49F6-421F-9490-E47DD0DF80AB}" type="slidenum">
              <a:rPr lang="zh-CN" altLang="en-US" smtClean="0"/>
              <a:t>‹#›</a:t>
            </a:fld>
            <a:endParaRPr lang="zh-CN" altLang="en-US"/>
          </a:p>
        </p:txBody>
      </p:sp>
    </p:spTree>
    <p:extLst>
      <p:ext uri="{BB962C8B-B14F-4D97-AF65-F5344CB8AC3E}">
        <p14:creationId val="380954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62440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579030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202014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788533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355974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777551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452043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689267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097272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1110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82273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395396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304737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47897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28675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420093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40060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276289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878336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318495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698707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486031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911440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915204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769682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2668927"/>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4094031"/>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802615"/>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630176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4273696"/>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9759404"/>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0061338"/>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244590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0887920"/>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2738103"/>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4080291"/>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5360126"/>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8254604"/>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9408998"/>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0795748"/>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254188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695611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243572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555152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864087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150743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val="6525524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181920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78675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906526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862081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502335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13371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39226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lvl1pPr>
              <a:defRPr>
                <a:solidFill>
                  <a:schemeClr val="accent1">
                    <a:lumMod val="75000"/>
                  </a:schemeClr>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18AF668F-848C-4CC0-8143-F2E483CC7783}" type="slidenum">
              <a:rPr lang="zh-CN" altLang="en-US" smtClean="0"/>
              <a:t>‹#›</a:t>
            </a:fld>
            <a:endParaRPr lang="zh-CN" altLang="en-US"/>
          </a:p>
        </p:txBody>
      </p:sp>
      <p:sp>
        <p:nvSpPr>
          <p:cNvPr id="5" name="等腰三角形 4"/>
          <p:cNvSpPr/>
          <p:nvPr userDrawn="1"/>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userDrawn="1"/>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userDrawn="1"/>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userDrawn="1"/>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userDrawn="1"/>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userDrawn="1"/>
        </p:nvSpPr>
        <p:spPr>
          <a:xfrm rot="5400000">
            <a:off x="-33693" y="476804"/>
            <a:ext cx="488554" cy="421167"/>
          </a:xfrm>
          <a:prstGeom prst="triangle">
            <a:avLst/>
          </a:prstGeom>
          <a:solidFill>
            <a:srgbClr val="82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72303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7" grpId="0" animBg="1"/>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2_标题和内容">
    <p:spTree>
      <p:nvGrpSpPr>
        <p:cNvPr id="1" name=""/>
        <p:cNvGrpSpPr/>
        <p:nvPr/>
      </p:nvGrpSpPr>
      <p:grpSpPr>
        <a:xfrm>
          <a:off x="0" y="0"/>
          <a:ext cx="0" cy="0"/>
        </a:xfrm>
      </p:grpSpPr>
      <p:sp>
        <p:nvSpPr>
          <p:cNvPr id="2" name="标题 1"/>
          <p:cNvSpPr>
            <a:spLocks noGrp="1"/>
          </p:cNvSpPr>
          <p:nvPr>
            <p:ph type="title"/>
          </p:nvPr>
        </p:nvSpPr>
        <p:spPr/>
        <p:txBody>
          <a:bodyPr/>
          <a:lstStyle>
            <a:lvl1pPr>
              <a:defRPr>
                <a:solidFill>
                  <a:schemeClr val="accent1">
                    <a:lumMod val="75000"/>
                  </a:schemeClr>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2"/>
          </p:nvPr>
        </p:nvSpPr>
        <p:spPr/>
        <p:txBody>
          <a:bodyPr/>
          <a:lstStyle/>
          <a:p>
            <a:fld id="{18AF668F-848C-4CC0-8143-F2E483CC7783}" type="slidenum">
              <a:rPr lang="zh-CN" altLang="en-US" smtClean="0"/>
              <a:t>‹#›</a:t>
            </a:fld>
            <a:endParaRPr lang="zh-CN" altLang="en-US"/>
          </a:p>
        </p:txBody>
      </p:sp>
      <p:sp>
        <p:nvSpPr>
          <p:cNvPr id="5" name="等腰三角形 4"/>
          <p:cNvSpPr/>
          <p:nvPr userDrawn="1"/>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userDrawn="1"/>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userDrawn="1"/>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userDrawn="1"/>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userDrawn="1"/>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09813473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extLst>
      <p:ext uri="{BB962C8B-B14F-4D97-AF65-F5344CB8AC3E}">
        <p14:creationId val="168868844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4" name="灯片编号占位符 3"/>
          <p:cNvSpPr>
            <a:spLocks noGrp="1"/>
          </p:cNvSpPr>
          <p:nvPr>
            <p:ph type="sldNum" sz="quarter" idx="12"/>
          </p:nvPr>
        </p:nvSpPr>
        <p:spPr/>
        <p:txBody>
          <a:bodyPr/>
          <a:lstStyle/>
          <a:p>
            <a:fld id="{18AF668F-848C-4CC0-8143-F2E483CC7783}" type="slidenum">
              <a:rPr lang="zh-CN" altLang="en-US" smtClean="0"/>
              <a:t>‹#›</a:t>
            </a:fld>
            <a:endParaRPr lang="zh-CN" altLang="en-US"/>
          </a:p>
        </p:txBody>
      </p:sp>
    </p:spTree>
    <p:extLst>
      <p:ext uri="{BB962C8B-B14F-4D97-AF65-F5344CB8AC3E}">
        <p14:creationId val="355488248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542540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977760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027635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47852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6" name="矩形 75"/>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516000" y="365125"/>
            <a:ext cx="11160000" cy="64452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16000" y="1209675"/>
            <a:ext cx="11160000" cy="496728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11201867" y="6356350"/>
            <a:ext cx="4741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F668F-848C-4CC0-8143-F2E483CC7783}" type="slidenum">
              <a:rPr lang="zh-CN" altLang="en-US" smtClean="0"/>
              <a:t>‹#›</a:t>
            </a:fld>
            <a:endParaRPr lang="zh-CN" altLang="en-US"/>
          </a:p>
        </p:txBody>
      </p:sp>
    </p:spTree>
    <p:extLst>
      <p:ext uri="{BB962C8B-B14F-4D97-AF65-F5344CB8AC3E}">
        <p14:creationId val="41494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5" r:id="rId5"/>
  </p:sldLayoutIdLst>
  <p:transition/>
  <p:timing/>
  <p:hf hdr="0" ftr="0" dt="0"/>
  <p:txStyles>
    <p:titleStyle>
      <a:lvl1pPr algn="l" defTabSz="914400" rtl="0" eaLnBrk="1" latinLnBrk="0" hangingPunct="1">
        <a:lnSpc>
          <a:spcPct val="100000"/>
        </a:lnSpc>
        <a:spcBef>
          <a:spcPct val="0"/>
        </a:spcBef>
        <a:buNone/>
        <a:defRPr sz="2800" kern="1200">
          <a:solidFill>
            <a:schemeClr val="tx1"/>
          </a:solidFill>
          <a:latin typeface="造字工房悦圆（非商用）常规体" pitchFamily="50" charset="-122"/>
          <a:ea typeface="造字工房悦圆（非商用）常规体" pitchFamily="5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造字工房悦黑体验版纤细体" pitchFamily="50" charset="-122"/>
          <a:ea typeface="造字工房悦黑体验版纤细体"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721575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tags/tag1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tags/tag11.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0.jpeg" Type="http://schemas.openxmlformats.org/officeDocument/2006/relationships/image"/><Relationship Id="rId4" Target="../tags/tag1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 Id="rId3" Target="../tags/tag1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tags/tag1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tags/tag1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tags/tag1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tags/tag1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tags/tag18.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 Id="rId3" Target="../tags/tag19.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tags/tag2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tags/tag2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tags/tag2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tags/tag23.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tags/tag24.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tags/tag25.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tags/tag26.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tags/tag27.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8.xml" Type="http://schemas.openxmlformats.org/officeDocument/2006/relationships/notesSlide"/><Relationship Id="rId3" Target="../tags/tag28.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tags/tag29.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tags/tag3.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tags/tag30.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tags/tag31.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tags/tag32.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tags/tag33.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tags/tag34.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5.xml" Type="http://schemas.openxmlformats.org/officeDocument/2006/relationships/notesSlide"/><Relationship Id="rId3" Target="../tags/tag35.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6.xml" Type="http://schemas.openxmlformats.org/officeDocument/2006/relationships/notesSlide"/><Relationship Id="rId3" Target="../media/image14.jpeg" Type="http://schemas.openxmlformats.org/officeDocument/2006/relationships/image"/><Relationship Id="rId4" Target="../tags/tag36.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tags/tag37.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8.xml" Type="http://schemas.openxmlformats.org/officeDocument/2006/relationships/notesSlide"/><Relationship Id="rId3" Target="../media/image19.jpeg" Type="http://schemas.openxmlformats.org/officeDocument/2006/relationships/image"/><Relationship Id="rId4" Target="../tags/tag38.xml" Type="http://schemas.openxmlformats.org/officeDocument/2006/relationships/tags"/></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 Id="rId3" Target="../tags/tag39.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tags/tag4.xml" Type="http://schemas.openxmlformats.org/officeDocument/2006/relationships/tags"/></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 Id="rId3" Target="../tags/tag40.xml" Type="http://schemas.openxmlformats.org/officeDocument/2006/relationships/tags"/></Relationships>
</file>

<file path=ppt/slides/_rels/slide4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1.xml" Type="http://schemas.openxmlformats.org/officeDocument/2006/relationships/notesSlide"/><Relationship Id="rId3" Target="../tags/tag41.xml" Type="http://schemas.openxmlformats.org/officeDocument/2006/relationships/tags"/></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 Id="rId3" Target="../tags/tag42.xml" Type="http://schemas.openxmlformats.org/officeDocument/2006/relationships/tags"/></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 Id="rId3" Target="../tags/tag43.xml" Type="http://schemas.openxmlformats.org/officeDocument/2006/relationships/tags"/></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4.xml" Type="http://schemas.openxmlformats.org/officeDocument/2006/relationships/notesSlide"/><Relationship Id="rId3" Target="../tags/tag44.xml" Type="http://schemas.openxmlformats.org/officeDocument/2006/relationships/tags"/></Relationships>
</file>

<file path=ppt/slides/_rels/slide4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5.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tags/tag45.xml" Type="http://schemas.openxmlformats.org/officeDocument/2006/relationships/tags"/></Relationships>
</file>

<file path=ppt/slides/_rels/slide4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6.xml" Type="http://schemas.openxmlformats.org/officeDocument/2006/relationships/notesSlide"/><Relationship Id="rId3" Target="../tags/tag46.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tags/tag6.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tags/tag7.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tags/tag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tags/tag9.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等腰三角形 21"/>
          <p:cNvSpPr/>
          <p:nvPr/>
        </p:nvSpPr>
        <p:spPr>
          <a:xfrm rot="5400000">
            <a:off x="-59458" y="1457187"/>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rot="16200000">
            <a:off x="2166742"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6200000">
            <a:off x="3651454"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6200000">
            <a:off x="1424386" y="1888256"/>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rot="5400000">
            <a:off x="-59458" y="2319325"/>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rot="16200000">
            <a:off x="682030" y="2319325"/>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rot="5400000">
            <a:off x="1425254" y="2319325"/>
            <a:ext cx="862140" cy="7432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等腰三角形 93"/>
          <p:cNvSpPr/>
          <p:nvPr/>
        </p:nvSpPr>
        <p:spPr>
          <a:xfrm rot="16200000">
            <a:off x="-6032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等腰三角形 91"/>
          <p:cNvSpPr/>
          <p:nvPr/>
        </p:nvSpPr>
        <p:spPr>
          <a:xfrm rot="16200000">
            <a:off x="142438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等腰三角形 89"/>
          <p:cNvSpPr/>
          <p:nvPr/>
        </p:nvSpPr>
        <p:spPr>
          <a:xfrm rot="16200000">
            <a:off x="2898706" y="275039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等腰三角形 87"/>
          <p:cNvSpPr/>
          <p:nvPr/>
        </p:nvSpPr>
        <p:spPr>
          <a:xfrm rot="16200000">
            <a:off x="4389049" y="274801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等腰三角形 81"/>
          <p:cNvSpPr/>
          <p:nvPr/>
        </p:nvSpPr>
        <p:spPr>
          <a:xfrm rot="5400000">
            <a:off x="-59458" y="3181463"/>
            <a:ext cx="862140" cy="7432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等腰三角形 76"/>
          <p:cNvSpPr/>
          <p:nvPr/>
        </p:nvSpPr>
        <p:spPr>
          <a:xfrm rot="16200000">
            <a:off x="2161980" y="317908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等腰三角形 77"/>
          <p:cNvSpPr/>
          <p:nvPr/>
        </p:nvSpPr>
        <p:spPr>
          <a:xfrm rot="5400000">
            <a:off x="2905204"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等腰三角形 75"/>
          <p:cNvSpPr/>
          <p:nvPr/>
        </p:nvSpPr>
        <p:spPr>
          <a:xfrm rot="5400000">
            <a:off x="4389916"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等腰三角形 123"/>
          <p:cNvSpPr/>
          <p:nvPr/>
        </p:nvSpPr>
        <p:spPr>
          <a:xfrm rot="16200000">
            <a:off x="-60326" y="361253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等腰三角形 119"/>
          <p:cNvSpPr/>
          <p:nvPr/>
        </p:nvSpPr>
        <p:spPr>
          <a:xfrm rot="16200000">
            <a:off x="2904336" y="3610151"/>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等腰三角形 120"/>
          <p:cNvSpPr/>
          <p:nvPr/>
        </p:nvSpPr>
        <p:spPr>
          <a:xfrm rot="5400000">
            <a:off x="3647560" y="3610151"/>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等腰三角形 111"/>
          <p:cNvSpPr/>
          <p:nvPr/>
        </p:nvSpPr>
        <p:spPr>
          <a:xfrm rot="5400000">
            <a:off x="-59458"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等腰三角形 106"/>
          <p:cNvSpPr/>
          <p:nvPr/>
        </p:nvSpPr>
        <p:spPr>
          <a:xfrm rot="16200000">
            <a:off x="2166742"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等腰三角形 105"/>
          <p:cNvSpPr/>
          <p:nvPr/>
        </p:nvSpPr>
        <p:spPr>
          <a:xfrm rot="5400000">
            <a:off x="4389916" y="4041220"/>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等腰三角形 153"/>
          <p:cNvSpPr/>
          <p:nvPr/>
        </p:nvSpPr>
        <p:spPr>
          <a:xfrm rot="16200000">
            <a:off x="-60326" y="4474670"/>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等腰三角形 151"/>
          <p:cNvSpPr/>
          <p:nvPr/>
        </p:nvSpPr>
        <p:spPr>
          <a:xfrm rot="16200000">
            <a:off x="1424386" y="4474670"/>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等腰三角形 141"/>
          <p:cNvSpPr/>
          <p:nvPr/>
        </p:nvSpPr>
        <p:spPr>
          <a:xfrm rot="5400000">
            <a:off x="-59458" y="4905739"/>
            <a:ext cx="862140" cy="74322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等腰三角形 138"/>
          <p:cNvSpPr/>
          <p:nvPr/>
        </p:nvSpPr>
        <p:spPr>
          <a:xfrm rot="16200000">
            <a:off x="682030" y="4905739"/>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等腰三角形 139"/>
          <p:cNvSpPr/>
          <p:nvPr/>
        </p:nvSpPr>
        <p:spPr>
          <a:xfrm rot="5400000">
            <a:off x="1425254" y="4905739"/>
            <a:ext cx="862140" cy="7432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等腰三角形 168"/>
          <p:cNvSpPr/>
          <p:nvPr/>
        </p:nvSpPr>
        <p:spPr>
          <a:xfrm rot="16200000">
            <a:off x="682030" y="5767882"/>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任意多边形 203"/>
          <p:cNvSpPr/>
          <p:nvPr/>
        </p:nvSpPr>
        <p:spPr>
          <a:xfrm>
            <a:off x="2227069" y="1828798"/>
            <a:ext cx="1481241" cy="1718240"/>
          </a:xfrm>
          <a:custGeom>
            <a:gdLst>
              <a:gd fmla="*/ 0 w 1481241" name="connsiteX0"/>
              <a:gd fmla="*/ 0 h 1718240" name="connsiteY0"/>
              <a:gd fmla="*/ 1481241 w 1481241" name="connsiteX1"/>
              <a:gd fmla="*/ 859120 h 1718240" name="connsiteY1"/>
              <a:gd fmla="*/ 0 w 1481241" name="connsiteX2"/>
              <a:gd fmla="*/ 1718240 h 1718240" name="connsiteY2"/>
              <a:gd fmla="*/ 0 w 1481241" name="connsiteX3"/>
              <a:gd fmla="*/ 0 h 1718240" name="connsiteY3"/>
            </a:gdLst>
            <a:cxnLst>
              <a:cxn ang="0">
                <a:pos x="connsiteX0" y="connsiteY0"/>
              </a:cxn>
              <a:cxn ang="0">
                <a:pos x="connsiteX1" y="connsiteY1"/>
              </a:cxn>
              <a:cxn ang="0">
                <a:pos x="connsiteX2" y="connsiteY2"/>
              </a:cxn>
              <a:cxn ang="0">
                <a:pos x="connsiteX3" y="connsiteY3"/>
              </a:cxn>
            </a:cxnLst>
            <a:rect b="b" l="l" r="r" t="t"/>
            <a:pathLst>
              <a:path h="1718240" w="1481241">
                <a:moveTo>
                  <a:pt x="0" y="0"/>
                </a:moveTo>
                <a:lnTo>
                  <a:pt x="1481241" y="859120"/>
                </a:lnTo>
                <a:lnTo>
                  <a:pt x="0" y="1718240"/>
                </a:lnTo>
                <a:lnTo>
                  <a:pt x="0" y="0"/>
                </a:lnTo>
                <a:close/>
              </a:path>
            </a:pathLst>
          </a:custGeom>
          <a:blipFill dpi="0" rotWithShape="1">
            <a:blip r:embed="rId3">
              <a:extLst>
                <a:ext uri="{28A0092B-C50C-407E-A947-70E740481C1C}">
                  <a14:useLocalDpi val="0"/>
                </a:ext>
              </a:extLst>
            </a:blip>
            <a:stretch>
              <a:fillRect b="-1" l="-14670" r="0" t="-44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任意多边形 202"/>
          <p:cNvSpPr/>
          <p:nvPr/>
        </p:nvSpPr>
        <p:spPr>
          <a:xfrm>
            <a:off x="742356" y="2690935"/>
            <a:ext cx="2225332" cy="2581386"/>
          </a:xfrm>
          <a:custGeom>
            <a:gdLst>
              <a:gd fmla="*/ 0 w 2225332" name="connsiteX0"/>
              <a:gd fmla="*/ 0 h 2581386" name="connsiteY0"/>
              <a:gd fmla="*/ 2225332 w 2225332" name="connsiteX1"/>
              <a:gd fmla="*/ 1290693 h 2581386" name="connsiteY1"/>
              <a:gd fmla="*/ 0 w 2225332" name="connsiteX2"/>
              <a:gd fmla="*/ 2581386 h 2581386" name="connsiteY2"/>
              <a:gd fmla="*/ 0 w 2225332" name="connsiteX3"/>
              <a:gd fmla="*/ 0 h 2581386" name="connsiteY3"/>
            </a:gdLst>
            <a:cxnLst>
              <a:cxn ang="0">
                <a:pos x="connsiteX0" y="connsiteY0"/>
              </a:cxn>
              <a:cxn ang="0">
                <a:pos x="connsiteX1" y="connsiteY1"/>
              </a:cxn>
              <a:cxn ang="0">
                <a:pos x="connsiteX2" y="connsiteY2"/>
              </a:cxn>
              <a:cxn ang="0">
                <a:pos x="connsiteX3" y="connsiteY3"/>
              </a:cxn>
            </a:cxnLst>
            <a:rect b="b" l="l" r="r" t="t"/>
            <a:pathLst>
              <a:path h="2581386" w="2225332">
                <a:moveTo>
                  <a:pt x="0" y="0"/>
                </a:moveTo>
                <a:lnTo>
                  <a:pt x="2225332" y="1290693"/>
                </a:lnTo>
                <a:lnTo>
                  <a:pt x="0" y="2581386"/>
                </a:lnTo>
                <a:lnTo>
                  <a:pt x="0" y="0"/>
                </a:lnTo>
                <a:close/>
              </a:path>
            </a:pathLst>
          </a:custGeom>
          <a:blipFill dpi="0" rotWithShape="1">
            <a:blip r:embed="rId4">
              <a:extLst>
                <a:ext uri="{28A0092B-C50C-407E-A947-70E740481C1C}">
                  <a14:useLocalDpi val="0"/>
                </a:ext>
              </a:extLst>
            </a:blip>
            <a:stretch>
              <a:fillRect b="-50421" l="-145226" r="-87700" t="-380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任意多边形 201"/>
          <p:cNvSpPr/>
          <p:nvPr/>
        </p:nvSpPr>
        <p:spPr>
          <a:xfrm>
            <a:off x="2227069" y="4415212"/>
            <a:ext cx="1481241" cy="1718240"/>
          </a:xfrm>
          <a:custGeom>
            <a:gdLst>
              <a:gd fmla="*/ 0 w 1481241" name="connsiteX0"/>
              <a:gd fmla="*/ 0 h 1718240" name="connsiteY0"/>
              <a:gd fmla="*/ 1481241 w 1481241" name="connsiteX1"/>
              <a:gd fmla="*/ 859120 h 1718240" name="connsiteY1"/>
              <a:gd fmla="*/ 0 w 1481241" name="connsiteX2"/>
              <a:gd fmla="*/ 1718240 h 1718240" name="connsiteY2"/>
              <a:gd fmla="*/ 0 w 1481241" name="connsiteX3"/>
              <a:gd fmla="*/ 0 h 1718240" name="connsiteY3"/>
            </a:gdLst>
            <a:cxnLst>
              <a:cxn ang="0">
                <a:pos x="connsiteX0" y="connsiteY0"/>
              </a:cxn>
              <a:cxn ang="0">
                <a:pos x="connsiteX1" y="connsiteY1"/>
              </a:cxn>
              <a:cxn ang="0">
                <a:pos x="connsiteX2" y="connsiteY2"/>
              </a:cxn>
              <a:cxn ang="0">
                <a:pos x="connsiteX3" y="connsiteY3"/>
              </a:cxn>
            </a:cxnLst>
            <a:rect b="b" l="l" r="r" t="t"/>
            <a:pathLst>
              <a:path h="1718240" w="1481241">
                <a:moveTo>
                  <a:pt x="0" y="0"/>
                </a:moveTo>
                <a:lnTo>
                  <a:pt x="1481241" y="859120"/>
                </a:lnTo>
                <a:lnTo>
                  <a:pt x="0" y="1718240"/>
                </a:lnTo>
                <a:lnTo>
                  <a:pt x="0" y="0"/>
                </a:lnTo>
                <a:close/>
              </a:path>
            </a:pathLst>
          </a:custGeom>
          <a:blipFill dpi="0" rotWithShape="1">
            <a:blip r:embed="rId5">
              <a:extLst>
                <a:ext uri="{28A0092B-C50C-407E-A947-70E740481C1C}">
                  <a14:useLocalDpi val="0"/>
                </a:ext>
              </a:extLst>
            </a:blip>
            <a:stretch>
              <a:fillRect l="-30014" r="-300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5581729" y="4536125"/>
            <a:ext cx="6318171" cy="304800"/>
          </a:xfrm>
          <a:prstGeom prst="rect">
            <a:avLst/>
          </a:prstGeom>
        </p:spPr>
        <p:txBody>
          <a:bodyPr wrap="square">
            <a:spAutoFit/>
          </a:bodyPr>
          <a:lstStyle/>
          <a:p>
            <a:r>
              <a:rPr altLang="en-US" lang="zh-CN" spc="100" sz="1400">
                <a:solidFill>
                  <a:schemeClr val="accent3"/>
                </a:solidFill>
                <a:latin charset="-122" panose="020b0503020204020204" pitchFamily="34" typeface="微软雅黑"/>
                <a:ea charset="-122" panose="020b0503020204020204" pitchFamily="34" typeface="微软雅黑"/>
              </a:rPr>
              <a:t>工作计划 | 销售报告 | 季度总结 | 年终总结 | 项目提案 | 公司介绍</a:t>
            </a:r>
          </a:p>
        </p:txBody>
      </p:sp>
      <p:sp>
        <p:nvSpPr>
          <p:cNvPr id="41" name="矩形 40"/>
          <p:cNvSpPr/>
          <p:nvPr/>
        </p:nvSpPr>
        <p:spPr>
          <a:xfrm>
            <a:off x="5581729" y="3824220"/>
            <a:ext cx="4006771" cy="822960"/>
          </a:xfrm>
          <a:prstGeom prst="rect">
            <a:avLst/>
          </a:prstGeom>
        </p:spPr>
        <p:txBody>
          <a:bodyPr wrap="square">
            <a:spAutoFit/>
          </a:bodyPr>
          <a:lstStyle/>
          <a:p>
            <a:r>
              <a:rPr altLang="en-US" lang="zh-CN" sz="2400">
                <a:solidFill>
                  <a:schemeClr val="accent3"/>
                </a:solidFill>
                <a:latin charset="-122" panose="020b0503020204020204" pitchFamily="34" typeface="微软雅黑"/>
                <a:ea charset="-122" panose="020b0503020204020204" pitchFamily="34" typeface="微软雅黑"/>
              </a:rPr>
              <a:t>PRESENTATION SUB TITLE</a:t>
            </a:r>
          </a:p>
        </p:txBody>
      </p:sp>
      <p:sp>
        <p:nvSpPr>
          <p:cNvPr id="42" name="矩形 41"/>
          <p:cNvSpPr/>
          <p:nvPr/>
        </p:nvSpPr>
        <p:spPr>
          <a:xfrm>
            <a:off x="5581728" y="2504800"/>
            <a:ext cx="5793577" cy="1554480"/>
          </a:xfrm>
          <a:prstGeom prst="rect">
            <a:avLst/>
          </a:prstGeom>
        </p:spPr>
        <p:txBody>
          <a:bodyPr wrap="square">
            <a:spAutoFit/>
          </a:bodyPr>
          <a:lstStyle/>
          <a:p>
            <a:r>
              <a:rPr altLang="en-US" lang="zh-CN" sz="4800">
                <a:solidFill>
                  <a:schemeClr val="accent2"/>
                </a:solidFill>
                <a:latin charset="-122" panose="020b0503020204020204" pitchFamily="34" typeface="微软雅黑"/>
                <a:ea charset="-122" panose="020b0503020204020204" pitchFamily="34" typeface="微软雅黑"/>
              </a:rPr>
              <a:t>简洁大气公司介绍</a:t>
            </a:r>
            <a:br>
              <a:rPr altLang="en-US" lang="zh-CN" sz="4800">
                <a:solidFill>
                  <a:schemeClr val="accent2"/>
                </a:solidFill>
                <a:latin charset="-122" panose="020b0503020204020204" pitchFamily="34" typeface="微软雅黑"/>
                <a:ea charset="-122" panose="020b0503020204020204" pitchFamily="34" typeface="微软雅黑"/>
              </a:rPr>
            </a:br>
            <a:r>
              <a:rPr altLang="en-US" lang="zh-CN" sz="4800">
                <a:solidFill>
                  <a:schemeClr val="accent2"/>
                </a:solidFill>
                <a:latin charset="-122" panose="020b0503020204020204" pitchFamily="34" typeface="微软雅黑"/>
                <a:ea charset="-122" panose="020b0503020204020204" pitchFamily="34" typeface="微软雅黑"/>
              </a:rPr>
              <a:t>PPT TEMPLATES</a:t>
            </a:r>
          </a:p>
        </p:txBody>
      </p:sp>
      <p:sp>
        <p:nvSpPr>
          <p:cNvPr id="45" name="任意多边形 44"/>
          <p:cNvSpPr/>
          <p:nvPr/>
        </p:nvSpPr>
        <p:spPr bwMode="auto">
          <a:xfrm>
            <a:off x="5741897" y="1755603"/>
            <a:ext cx="1459003" cy="504264"/>
          </a:xfrm>
          <a:custGeom>
            <a:gdLst>
              <a:gd fmla="*/ 7874986 w 9301162" name="connsiteX0"/>
              <a:gd fmla="*/ 633413 h 3214688" name="connsiteY0"/>
              <a:gd fmla="*/ 7856718 w 9301162" name="connsiteX1"/>
              <a:gd fmla="*/ 634207 h 3214688" name="connsiteY1"/>
              <a:gd fmla="*/ 7837656 w 9301162" name="connsiteX2"/>
              <a:gd fmla="*/ 635794 h 3214688" name="connsiteY2"/>
              <a:gd fmla="*/ 7820182 w 9301162" name="connsiteX3"/>
              <a:gd fmla="*/ 637382 h 3214688" name="connsiteY3"/>
              <a:gd fmla="*/ 7802709 w 9301162" name="connsiteX4"/>
              <a:gd fmla="*/ 639763 h 3214688" name="connsiteY4"/>
              <a:gd fmla="*/ 7786029 w 9301162" name="connsiteX5"/>
              <a:gd fmla="*/ 642144 h 3214688" name="connsiteY5"/>
              <a:gd fmla="*/ 7770144 w 9301162" name="connsiteX6"/>
              <a:gd fmla="*/ 646113 h 3214688" name="connsiteY6"/>
              <a:gd fmla="*/ 7755053 w 9301162" name="connsiteX7"/>
              <a:gd fmla="*/ 649288 h 3214688" name="connsiteY7"/>
              <a:gd fmla="*/ 7739962 w 9301162" name="connsiteX8"/>
              <a:gd fmla="*/ 654051 h 3214688" name="connsiteY8"/>
              <a:gd fmla="*/ 7725666 w 9301162" name="connsiteX9"/>
              <a:gd fmla="*/ 658813 h 3214688" name="connsiteY9"/>
              <a:gd fmla="*/ 7712163 w 9301162" name="connsiteX10"/>
              <a:gd fmla="*/ 664369 h 3214688" name="connsiteY10"/>
              <a:gd fmla="*/ 7698661 w 9301162" name="connsiteX11"/>
              <a:gd fmla="*/ 669926 h 3214688" name="connsiteY11"/>
              <a:gd fmla="*/ 7686747 w 9301162" name="connsiteX12"/>
              <a:gd fmla="*/ 676276 h 3214688" name="connsiteY12"/>
              <a:gd fmla="*/ 7675627 w 9301162" name="connsiteX13"/>
              <a:gd fmla="*/ 683419 h 3214688" name="connsiteY13"/>
              <a:gd fmla="*/ 7664508 w 9301162" name="connsiteX14"/>
              <a:gd fmla="*/ 690563 h 3214688" name="connsiteY14"/>
              <a:gd fmla="*/ 7654182 w 9301162" name="connsiteX15"/>
              <a:gd fmla="*/ 698501 h 3214688" name="connsiteY15"/>
              <a:gd fmla="*/ 7644651 w 9301162" name="connsiteX16"/>
              <a:gd fmla="*/ 706438 h 3214688" name="connsiteY16"/>
              <a:gd fmla="*/ 7635120 w 9301162" name="connsiteX17"/>
              <a:gd fmla="*/ 715963 h 3214688" name="connsiteY17"/>
              <a:gd fmla="*/ 7627177 w 9301162" name="connsiteX18"/>
              <a:gd fmla="*/ 725488 h 3214688" name="connsiteY18"/>
              <a:gd fmla="*/ 7619235 w 9301162" name="connsiteX19"/>
              <a:gd fmla="*/ 735013 h 3214688" name="connsiteY19"/>
              <a:gd fmla="*/ 7611292 w 9301162" name="connsiteX20"/>
              <a:gd fmla="*/ 745332 h 3214688" name="connsiteY20"/>
              <a:gd fmla="*/ 7604938 w 9301162" name="connsiteX21"/>
              <a:gd fmla="*/ 756444 h 3214688" name="connsiteY21"/>
              <a:gd fmla="*/ 7599378 w 9301162" name="connsiteX22"/>
              <a:gd fmla="*/ 767557 h 3214688" name="connsiteY22"/>
              <a:gd fmla="*/ 7593818 w 9301162" name="connsiteX23"/>
              <a:gd fmla="*/ 779463 h 3214688" name="connsiteY23"/>
              <a:gd fmla="*/ 7589053 w 9301162" name="connsiteX24"/>
              <a:gd fmla="*/ 792163 h 3214688" name="connsiteY24"/>
              <a:gd fmla="*/ 7585082 w 9301162" name="connsiteX25"/>
              <a:gd fmla="*/ 805657 h 3214688" name="connsiteY25"/>
              <a:gd fmla="*/ 7581905 w 9301162" name="connsiteX26"/>
              <a:gd fmla="*/ 818357 h 3214688" name="connsiteY26"/>
              <a:gd fmla="*/ 7578728 w 9301162" name="connsiteX27"/>
              <a:gd fmla="*/ 832644 h 3214688" name="connsiteY27"/>
              <a:gd fmla="*/ 7577139 w 9301162" name="connsiteX28"/>
              <a:gd fmla="*/ 847726 h 3214688" name="connsiteY28"/>
              <a:gd fmla="*/ 7575551 w 9301162" name="connsiteX29"/>
              <a:gd fmla="*/ 862013 h 3214688" name="connsiteY29"/>
              <a:gd fmla="*/ 7573962 w 9301162" name="connsiteX30"/>
              <a:gd fmla="*/ 877094 h 3214688" name="connsiteY30"/>
              <a:gd fmla="*/ 7573962 w 9301162" name="connsiteX31"/>
              <a:gd fmla="*/ 893763 h 3214688" name="connsiteY31"/>
              <a:gd fmla="*/ 7573962 w 9301162" name="connsiteX32"/>
              <a:gd fmla="*/ 2517776 h 3214688" name="connsiteY32"/>
              <a:gd fmla="*/ 7573962 w 9301162" name="connsiteX33"/>
              <a:gd fmla="*/ 2533651 h 3214688" name="connsiteY33"/>
              <a:gd fmla="*/ 7575551 w 9301162" name="connsiteX34"/>
              <a:gd fmla="*/ 2549526 h 3214688" name="connsiteY34"/>
              <a:gd fmla="*/ 7577139 w 9301162" name="connsiteX35"/>
              <a:gd fmla="*/ 2564607 h 3214688" name="connsiteY35"/>
              <a:gd fmla="*/ 7578728 w 9301162" name="connsiteX36"/>
              <a:gd fmla="*/ 2578895 h 3214688" name="connsiteY36"/>
              <a:gd fmla="*/ 7581905 w 9301162" name="connsiteX37"/>
              <a:gd fmla="*/ 2593182 h 3214688" name="connsiteY37"/>
              <a:gd fmla="*/ 7585082 w 9301162" name="connsiteX38"/>
              <a:gd fmla="*/ 2606676 h 3214688" name="connsiteY38"/>
              <a:gd fmla="*/ 7589053 w 9301162" name="connsiteX39"/>
              <a:gd fmla="*/ 2619376 h 3214688" name="connsiteY39"/>
              <a:gd fmla="*/ 7593818 w 9301162" name="connsiteX40"/>
              <a:gd fmla="*/ 2632076 h 3214688" name="connsiteY40"/>
              <a:gd fmla="*/ 7599378 w 9301162" name="connsiteX41"/>
              <a:gd fmla="*/ 2643982 h 3214688" name="connsiteY41"/>
              <a:gd fmla="*/ 7604938 w 9301162" name="connsiteX42"/>
              <a:gd fmla="*/ 2655095 h 3214688" name="connsiteY42"/>
              <a:gd fmla="*/ 7611292 w 9301162" name="connsiteX43"/>
              <a:gd fmla="*/ 2665413 h 3214688" name="connsiteY43"/>
              <a:gd fmla="*/ 7619235 w 9301162" name="connsiteX44"/>
              <a:gd fmla="*/ 2676526 h 3214688" name="connsiteY44"/>
              <a:gd fmla="*/ 7627177 w 9301162" name="connsiteX45"/>
              <a:gd fmla="*/ 2686845 h 3214688" name="connsiteY45"/>
              <a:gd fmla="*/ 7635120 w 9301162" name="connsiteX46"/>
              <a:gd fmla="*/ 2695576 h 3214688" name="connsiteY46"/>
              <a:gd fmla="*/ 7644651 w 9301162" name="connsiteX47"/>
              <a:gd fmla="*/ 2704307 h 3214688" name="connsiteY47"/>
              <a:gd fmla="*/ 7654182 w 9301162" name="connsiteX48"/>
              <a:gd fmla="*/ 2713039 h 3214688" name="connsiteY48"/>
              <a:gd fmla="*/ 7664508 w 9301162" name="connsiteX49"/>
              <a:gd fmla="*/ 2720976 h 3214688" name="connsiteY49"/>
              <a:gd fmla="*/ 7675627 w 9301162" name="connsiteX50"/>
              <a:gd fmla="*/ 2728913 h 3214688" name="connsiteY50"/>
              <a:gd fmla="*/ 7686747 w 9301162" name="connsiteX51"/>
              <a:gd fmla="*/ 2735263 h 3214688" name="connsiteY51"/>
              <a:gd fmla="*/ 7698661 w 9301162" name="connsiteX52"/>
              <a:gd fmla="*/ 2741613 h 3214688" name="connsiteY52"/>
              <a:gd fmla="*/ 7712163 w 9301162" name="connsiteX53"/>
              <a:gd fmla="*/ 2747170 h 3214688" name="connsiteY53"/>
              <a:gd fmla="*/ 7725666 w 9301162" name="connsiteX54"/>
              <a:gd fmla="*/ 2752726 h 3214688" name="connsiteY54"/>
              <a:gd fmla="*/ 7739962 w 9301162" name="connsiteX55"/>
              <a:gd fmla="*/ 2757489 h 3214688" name="connsiteY55"/>
              <a:gd fmla="*/ 7755053 w 9301162" name="connsiteX56"/>
              <a:gd fmla="*/ 2761457 h 3214688" name="connsiteY56"/>
              <a:gd fmla="*/ 7770144 w 9301162" name="connsiteX57"/>
              <a:gd fmla="*/ 2765426 h 3214688" name="connsiteY57"/>
              <a:gd fmla="*/ 7786029 w 9301162" name="connsiteX58"/>
              <a:gd fmla="*/ 2769395 h 3214688" name="connsiteY58"/>
              <a:gd fmla="*/ 7802709 w 9301162" name="connsiteX59"/>
              <a:gd fmla="*/ 2771776 h 3214688" name="connsiteY59"/>
              <a:gd fmla="*/ 7820182 w 9301162" name="connsiteX60"/>
              <a:gd fmla="*/ 2774157 h 3214688" name="connsiteY60"/>
              <a:gd fmla="*/ 7837656 w 9301162" name="connsiteX61"/>
              <a:gd fmla="*/ 2775745 h 3214688" name="connsiteY61"/>
              <a:gd fmla="*/ 7856718 w 9301162" name="connsiteX62"/>
              <a:gd fmla="*/ 2777332 h 3214688" name="connsiteY62"/>
              <a:gd fmla="*/ 7874986 w 9301162" name="connsiteX63"/>
              <a:gd fmla="*/ 2778126 h 3214688" name="connsiteY63"/>
              <a:gd fmla="*/ 7895637 w 9301162" name="connsiteX64"/>
              <a:gd fmla="*/ 2778126 h 3214688" name="connsiteY64"/>
              <a:gd fmla="*/ 8490537 w 9301162" name="connsiteX65"/>
              <a:gd fmla="*/ 2778126 h 3214688" name="connsiteY65"/>
              <a:gd fmla="*/ 8509599 w 9301162" name="connsiteX66"/>
              <a:gd fmla="*/ 2778126 h 3214688" name="connsiteY66"/>
              <a:gd fmla="*/ 8528662 w 9301162" name="connsiteX67"/>
              <a:gd fmla="*/ 2777332 h 3214688" name="connsiteY67"/>
              <a:gd fmla="*/ 8547724 w 9301162" name="connsiteX68"/>
              <a:gd fmla="*/ 2775745 h 3214688" name="connsiteY68"/>
              <a:gd fmla="*/ 8565197 w 9301162" name="connsiteX69"/>
              <a:gd fmla="*/ 2774157 h 3214688" name="connsiteY69"/>
              <a:gd fmla="*/ 8583465 w 9301162" name="connsiteX70"/>
              <a:gd fmla="*/ 2771776 h 3214688" name="connsiteY70"/>
              <a:gd fmla="*/ 8599351 w 9301162" name="connsiteX71"/>
              <a:gd fmla="*/ 2769395 h 3214688" name="connsiteY71"/>
              <a:gd fmla="*/ 8615236 w 9301162" name="connsiteX72"/>
              <a:gd fmla="*/ 2765426 h 3214688" name="connsiteY72"/>
              <a:gd fmla="*/ 8631121 w 9301162" name="connsiteX73"/>
              <a:gd fmla="*/ 2761457 h 3214688" name="connsiteY73"/>
              <a:gd fmla="*/ 8645418 w 9301162" name="connsiteX74"/>
              <a:gd fmla="*/ 2757489 h 3214688" name="connsiteY74"/>
              <a:gd fmla="*/ 8659714 w 9301162" name="connsiteX75"/>
              <a:gd fmla="*/ 2752726 h 3214688" name="connsiteY75"/>
              <a:gd fmla="*/ 8673217 w 9301162" name="connsiteX76"/>
              <a:gd fmla="*/ 2747170 h 3214688" name="connsiteY76"/>
              <a:gd fmla="*/ 8685925 w 9301162" name="connsiteX77"/>
              <a:gd fmla="*/ 2741613 h 3214688" name="connsiteY77"/>
              <a:gd fmla="*/ 8697839 w 9301162" name="connsiteX78"/>
              <a:gd fmla="*/ 2735263 h 3214688" name="connsiteY78"/>
              <a:gd fmla="*/ 8709753 w 9301162" name="connsiteX79"/>
              <a:gd fmla="*/ 2728913 h 3214688" name="connsiteY79"/>
              <a:gd fmla="*/ 8720872 w 9301162" name="connsiteX80"/>
              <a:gd fmla="*/ 2720976 h 3214688" name="connsiteY80"/>
              <a:gd fmla="*/ 8731198 w 9301162" name="connsiteX81"/>
              <a:gd fmla="*/ 2713039 h 3214688" name="connsiteY81"/>
              <a:gd fmla="*/ 8740729 w 9301162" name="connsiteX82"/>
              <a:gd fmla="*/ 2704307 h 3214688" name="connsiteY82"/>
              <a:gd fmla="*/ 8750260 w 9301162" name="connsiteX83"/>
              <a:gd fmla="*/ 2695576 h 3214688" name="connsiteY83"/>
              <a:gd fmla="*/ 8758202 w 9301162" name="connsiteX84"/>
              <a:gd fmla="*/ 2686845 h 3214688" name="connsiteY84"/>
              <a:gd fmla="*/ 8766939 w 9301162" name="connsiteX85"/>
              <a:gd fmla="*/ 2676526 h 3214688" name="connsiteY85"/>
              <a:gd fmla="*/ 8774088 w 9301162" name="connsiteX86"/>
              <a:gd fmla="*/ 2665413 h 3214688" name="connsiteY86"/>
              <a:gd fmla="*/ 8780442 w 9301162" name="connsiteX87"/>
              <a:gd fmla="*/ 2655095 h 3214688" name="connsiteY87"/>
              <a:gd fmla="*/ 8786002 w 9301162" name="connsiteX88"/>
              <a:gd fmla="*/ 2643982 h 3214688" name="connsiteY88"/>
              <a:gd fmla="*/ 8791561 w 9301162" name="connsiteX89"/>
              <a:gd fmla="*/ 2632076 h 3214688" name="connsiteY89"/>
              <a:gd fmla="*/ 8796327 w 9301162" name="connsiteX90"/>
              <a:gd fmla="*/ 2619376 h 3214688" name="connsiteY90"/>
              <a:gd fmla="*/ 8800298 w 9301162" name="connsiteX91"/>
              <a:gd fmla="*/ 2606676 h 3214688" name="connsiteY91"/>
              <a:gd fmla="*/ 8803475 w 9301162" name="connsiteX92"/>
              <a:gd fmla="*/ 2593182 h 3214688" name="connsiteY92"/>
              <a:gd fmla="*/ 8807446 w 9301162" name="connsiteX93"/>
              <a:gd fmla="*/ 2578895 h 3214688" name="connsiteY93"/>
              <a:gd fmla="*/ 8809035 w 9301162" name="connsiteX94"/>
              <a:gd fmla="*/ 2564607 h 3214688" name="connsiteY94"/>
              <a:gd fmla="*/ 8810624 w 9301162" name="connsiteX95"/>
              <a:gd fmla="*/ 2549526 h 3214688" name="connsiteY95"/>
              <a:gd fmla="*/ 8811418 w 9301162" name="connsiteX96"/>
              <a:gd fmla="*/ 2533651 h 3214688" name="connsiteY96"/>
              <a:gd fmla="*/ 8812212 w 9301162" name="connsiteX97"/>
              <a:gd fmla="*/ 2517776 h 3214688" name="connsiteY97"/>
              <a:gd fmla="*/ 8812212 w 9301162" name="connsiteX98"/>
              <a:gd fmla="*/ 893763 h 3214688" name="connsiteY98"/>
              <a:gd fmla="*/ 8811418 w 9301162" name="connsiteX99"/>
              <a:gd fmla="*/ 877094 h 3214688" name="connsiteY99"/>
              <a:gd fmla="*/ 8810624 w 9301162" name="connsiteX100"/>
              <a:gd fmla="*/ 862013 h 3214688" name="connsiteY100"/>
              <a:gd fmla="*/ 8809035 w 9301162" name="connsiteX101"/>
              <a:gd fmla="*/ 847726 h 3214688" name="connsiteY101"/>
              <a:gd fmla="*/ 8807446 w 9301162" name="connsiteX102"/>
              <a:gd fmla="*/ 832644 h 3214688" name="connsiteY102"/>
              <a:gd fmla="*/ 8803475 w 9301162" name="connsiteX103"/>
              <a:gd fmla="*/ 818357 h 3214688" name="connsiteY103"/>
              <a:gd fmla="*/ 8800298 w 9301162" name="connsiteX104"/>
              <a:gd fmla="*/ 805657 h 3214688" name="connsiteY104"/>
              <a:gd fmla="*/ 8796327 w 9301162" name="connsiteX105"/>
              <a:gd fmla="*/ 792163 h 3214688" name="connsiteY105"/>
              <a:gd fmla="*/ 8791561 w 9301162" name="connsiteX106"/>
              <a:gd fmla="*/ 779463 h 3214688" name="connsiteY106"/>
              <a:gd fmla="*/ 8786002 w 9301162" name="connsiteX107"/>
              <a:gd fmla="*/ 767557 h 3214688" name="connsiteY107"/>
              <a:gd fmla="*/ 8780442 w 9301162" name="connsiteX108"/>
              <a:gd fmla="*/ 756444 h 3214688" name="connsiteY108"/>
              <a:gd fmla="*/ 8774088 w 9301162" name="connsiteX109"/>
              <a:gd fmla="*/ 745332 h 3214688" name="connsiteY109"/>
              <a:gd fmla="*/ 8766939 w 9301162" name="connsiteX110"/>
              <a:gd fmla="*/ 735013 h 3214688" name="connsiteY110"/>
              <a:gd fmla="*/ 8758202 w 9301162" name="connsiteX111"/>
              <a:gd fmla="*/ 725488 h 3214688" name="connsiteY111"/>
              <a:gd fmla="*/ 8750260 w 9301162" name="connsiteX112"/>
              <a:gd fmla="*/ 715963 h 3214688" name="connsiteY112"/>
              <a:gd fmla="*/ 8740729 w 9301162" name="connsiteX113"/>
              <a:gd fmla="*/ 706438 h 3214688" name="connsiteY113"/>
              <a:gd fmla="*/ 8731198 w 9301162" name="connsiteX114"/>
              <a:gd fmla="*/ 698501 h 3214688" name="connsiteY114"/>
              <a:gd fmla="*/ 8720872 w 9301162" name="connsiteX115"/>
              <a:gd fmla="*/ 690563 h 3214688" name="connsiteY115"/>
              <a:gd fmla="*/ 8709753 w 9301162" name="connsiteX116"/>
              <a:gd fmla="*/ 683419 h 3214688" name="connsiteY116"/>
              <a:gd fmla="*/ 8697839 w 9301162" name="connsiteX117"/>
              <a:gd fmla="*/ 676276 h 3214688" name="connsiteY117"/>
              <a:gd fmla="*/ 8685925 w 9301162" name="connsiteX118"/>
              <a:gd fmla="*/ 669926 h 3214688" name="connsiteY118"/>
              <a:gd fmla="*/ 8673217 w 9301162" name="connsiteX119"/>
              <a:gd fmla="*/ 664369 h 3214688" name="connsiteY119"/>
              <a:gd fmla="*/ 8659714 w 9301162" name="connsiteX120"/>
              <a:gd fmla="*/ 658813 h 3214688" name="connsiteY120"/>
              <a:gd fmla="*/ 8645418 w 9301162" name="connsiteX121"/>
              <a:gd fmla="*/ 654051 h 3214688" name="connsiteY121"/>
              <a:gd fmla="*/ 8631121 w 9301162" name="connsiteX122"/>
              <a:gd fmla="*/ 649288 h 3214688" name="connsiteY122"/>
              <a:gd fmla="*/ 8615236 w 9301162" name="connsiteX123"/>
              <a:gd fmla="*/ 646113 h 3214688" name="connsiteY123"/>
              <a:gd fmla="*/ 8599351 w 9301162" name="connsiteX124"/>
              <a:gd fmla="*/ 642144 h 3214688" name="connsiteY124"/>
              <a:gd fmla="*/ 8583465 w 9301162" name="connsiteX125"/>
              <a:gd fmla="*/ 639763 h 3214688" name="connsiteY125"/>
              <a:gd fmla="*/ 8565197 w 9301162" name="connsiteX126"/>
              <a:gd fmla="*/ 637382 h 3214688" name="connsiteY126"/>
              <a:gd fmla="*/ 8547724 w 9301162" name="connsiteX127"/>
              <a:gd fmla="*/ 635794 h 3214688" name="connsiteY127"/>
              <a:gd fmla="*/ 8528662 w 9301162" name="connsiteX128"/>
              <a:gd fmla="*/ 634207 h 3214688" name="connsiteY128"/>
              <a:gd fmla="*/ 8509599 w 9301162" name="connsiteX129"/>
              <a:gd fmla="*/ 633413 h 3214688" name="connsiteY129"/>
              <a:gd fmla="*/ 8490537 w 9301162" name="connsiteX130"/>
              <a:gd fmla="*/ 633413 h 3214688" name="connsiteY130"/>
              <a:gd fmla="*/ 7895637 w 9301162" name="connsiteX131"/>
              <a:gd fmla="*/ 633413 h 3214688" name="connsiteY131"/>
              <a:gd fmla="*/ 2784475 w 9301162" name="connsiteX132"/>
              <a:gd fmla="*/ 633413 h 3214688" name="connsiteY132"/>
              <a:gd fmla="*/ 2764631 w 9301162" name="connsiteX133"/>
              <a:gd fmla="*/ 634207 h 3214688" name="connsiteY133"/>
              <a:gd fmla="*/ 2746375 w 9301162" name="connsiteX134"/>
              <a:gd fmla="*/ 635794 h 3214688" name="connsiteY134"/>
              <a:gd fmla="*/ 2728119 w 9301162" name="connsiteX135"/>
              <a:gd fmla="*/ 637382 h 3214688" name="connsiteY135"/>
              <a:gd fmla="*/ 2711450 w 9301162" name="connsiteX136"/>
              <a:gd fmla="*/ 639763 h 3214688" name="connsiteY136"/>
              <a:gd fmla="*/ 2694781 w 9301162" name="connsiteX137"/>
              <a:gd fmla="*/ 642144 h 3214688" name="connsiteY137"/>
              <a:gd fmla="*/ 2678113 w 9301162" name="connsiteX138"/>
              <a:gd fmla="*/ 646113 h 3214688" name="connsiteY138"/>
              <a:gd fmla="*/ 2663031 w 9301162" name="connsiteX139"/>
              <a:gd fmla="*/ 649288 h 3214688" name="connsiteY139"/>
              <a:gd fmla="*/ 2648744 w 9301162" name="connsiteX140"/>
              <a:gd fmla="*/ 654051 h 3214688" name="connsiteY140"/>
              <a:gd fmla="*/ 2634456 w 9301162" name="connsiteX141"/>
              <a:gd fmla="*/ 658813 h 3214688" name="connsiteY141"/>
              <a:gd fmla="*/ 2620963 w 9301162" name="connsiteX142"/>
              <a:gd fmla="*/ 664369 h 3214688" name="connsiteY142"/>
              <a:gd fmla="*/ 2608263 w 9301162" name="connsiteX143"/>
              <a:gd fmla="*/ 669926 h 3214688" name="connsiteY143"/>
              <a:gd fmla="*/ 2595563 w 9301162" name="connsiteX144"/>
              <a:gd fmla="*/ 676276 h 3214688" name="connsiteY144"/>
              <a:gd fmla="*/ 2583656 w 9301162" name="connsiteX145"/>
              <a:gd fmla="*/ 683419 h 3214688" name="connsiteY145"/>
              <a:gd fmla="*/ 2573338 w 9301162" name="connsiteX146"/>
              <a:gd fmla="*/ 690563 h 3214688" name="connsiteY146"/>
              <a:gd fmla="*/ 2563019 w 9301162" name="connsiteX147"/>
              <a:gd fmla="*/ 698501 h 3214688" name="connsiteY147"/>
              <a:gd fmla="*/ 2553494 w 9301162" name="connsiteX148"/>
              <a:gd fmla="*/ 706438 h 3214688" name="connsiteY148"/>
              <a:gd fmla="*/ 2543969 w 9301162" name="connsiteX149"/>
              <a:gd fmla="*/ 715963 h 3214688" name="connsiteY149"/>
              <a:gd fmla="*/ 2535238 w 9301162" name="connsiteX150"/>
              <a:gd fmla="*/ 725488 h 3214688" name="connsiteY150"/>
              <a:gd fmla="*/ 2528094 w 9301162" name="connsiteX151"/>
              <a:gd fmla="*/ 735013 h 3214688" name="connsiteY151"/>
              <a:gd fmla="*/ 2520950 w 9301162" name="connsiteX152"/>
              <a:gd fmla="*/ 745332 h 3214688" name="connsiteY152"/>
              <a:gd fmla="*/ 2513806 w 9301162" name="connsiteX153"/>
              <a:gd fmla="*/ 756444 h 3214688" name="connsiteY153"/>
              <a:gd fmla="*/ 2508250 w 9301162" name="connsiteX154"/>
              <a:gd fmla="*/ 767557 h 3214688" name="connsiteY154"/>
              <a:gd fmla="*/ 2501900 w 9301162" name="connsiteX155"/>
              <a:gd fmla="*/ 779463 h 3214688" name="connsiteY155"/>
              <a:gd fmla="*/ 2497931 w 9301162" name="connsiteX156"/>
              <a:gd fmla="*/ 792163 h 3214688" name="connsiteY156"/>
              <a:gd fmla="*/ 2493963 w 9301162" name="connsiteX157"/>
              <a:gd fmla="*/ 805657 h 3214688" name="connsiteY157"/>
              <a:gd fmla="*/ 2489994 w 9301162" name="connsiteX158"/>
              <a:gd fmla="*/ 818357 h 3214688" name="connsiteY158"/>
              <a:gd fmla="*/ 2487613 w 9301162" name="connsiteX159"/>
              <a:gd fmla="*/ 832644 h 3214688" name="connsiteY159"/>
              <a:gd fmla="*/ 2485231 w 9301162" name="connsiteX160"/>
              <a:gd fmla="*/ 847726 h 3214688" name="connsiteY160"/>
              <a:gd fmla="*/ 2483644 w 9301162" name="connsiteX161"/>
              <a:gd fmla="*/ 862013 h 3214688" name="connsiteY161"/>
              <a:gd fmla="*/ 2482850 w 9301162" name="connsiteX162"/>
              <a:gd fmla="*/ 877094 h 3214688" name="connsiteY162"/>
              <a:gd fmla="*/ 2482850 w 9301162" name="connsiteX163"/>
              <a:gd fmla="*/ 893763 h 3214688" name="connsiteY163"/>
              <a:gd fmla="*/ 2482850 w 9301162" name="connsiteX164"/>
              <a:gd fmla="*/ 2517776 h 3214688" name="connsiteY164"/>
              <a:gd fmla="*/ 2482850 w 9301162" name="connsiteX165"/>
              <a:gd fmla="*/ 2533651 h 3214688" name="connsiteY165"/>
              <a:gd fmla="*/ 2483644 w 9301162" name="connsiteX166"/>
              <a:gd fmla="*/ 2549526 h 3214688" name="connsiteY166"/>
              <a:gd fmla="*/ 2485231 w 9301162" name="connsiteX167"/>
              <a:gd fmla="*/ 2564607 h 3214688" name="connsiteY167"/>
              <a:gd fmla="*/ 2487613 w 9301162" name="connsiteX168"/>
              <a:gd fmla="*/ 2578895 h 3214688" name="connsiteY168"/>
              <a:gd fmla="*/ 2489994 w 9301162" name="connsiteX169"/>
              <a:gd fmla="*/ 2593182 h 3214688" name="connsiteY169"/>
              <a:gd fmla="*/ 2493963 w 9301162" name="connsiteX170"/>
              <a:gd fmla="*/ 2606676 h 3214688" name="connsiteY170"/>
              <a:gd fmla="*/ 2497931 w 9301162" name="connsiteX171"/>
              <a:gd fmla="*/ 2619376 h 3214688" name="connsiteY171"/>
              <a:gd fmla="*/ 2501900 w 9301162" name="connsiteX172"/>
              <a:gd fmla="*/ 2632076 h 3214688" name="connsiteY172"/>
              <a:gd fmla="*/ 2508250 w 9301162" name="connsiteX173"/>
              <a:gd fmla="*/ 2643982 h 3214688" name="connsiteY173"/>
              <a:gd fmla="*/ 2513806 w 9301162" name="connsiteX174"/>
              <a:gd fmla="*/ 2655095 h 3214688" name="connsiteY174"/>
              <a:gd fmla="*/ 2520950 w 9301162" name="connsiteX175"/>
              <a:gd fmla="*/ 2665413 h 3214688" name="connsiteY175"/>
              <a:gd fmla="*/ 2528094 w 9301162" name="connsiteX176"/>
              <a:gd fmla="*/ 2676526 h 3214688" name="connsiteY176"/>
              <a:gd fmla="*/ 2535238 w 9301162" name="connsiteX177"/>
              <a:gd fmla="*/ 2686845 h 3214688" name="connsiteY177"/>
              <a:gd fmla="*/ 2543969 w 9301162" name="connsiteX178"/>
              <a:gd fmla="*/ 2695576 h 3214688" name="connsiteY178"/>
              <a:gd fmla="*/ 2553494 w 9301162" name="connsiteX179"/>
              <a:gd fmla="*/ 2704307 h 3214688" name="connsiteY179"/>
              <a:gd fmla="*/ 2563019 w 9301162" name="connsiteX180"/>
              <a:gd fmla="*/ 2713039 h 3214688" name="connsiteY180"/>
              <a:gd fmla="*/ 2573338 w 9301162" name="connsiteX181"/>
              <a:gd fmla="*/ 2720976 h 3214688" name="connsiteY181"/>
              <a:gd fmla="*/ 2583656 w 9301162" name="connsiteX182"/>
              <a:gd fmla="*/ 2728913 h 3214688" name="connsiteY182"/>
              <a:gd fmla="*/ 2595563 w 9301162" name="connsiteX183"/>
              <a:gd fmla="*/ 2735263 h 3214688" name="connsiteY183"/>
              <a:gd fmla="*/ 2608263 w 9301162" name="connsiteX184"/>
              <a:gd fmla="*/ 2741613 h 3214688" name="connsiteY184"/>
              <a:gd fmla="*/ 2620963 w 9301162" name="connsiteX185"/>
              <a:gd fmla="*/ 2747170 h 3214688" name="connsiteY185"/>
              <a:gd fmla="*/ 2634456 w 9301162" name="connsiteX186"/>
              <a:gd fmla="*/ 2752726 h 3214688" name="connsiteY186"/>
              <a:gd fmla="*/ 2648744 w 9301162" name="connsiteX187"/>
              <a:gd fmla="*/ 2757489 h 3214688" name="connsiteY187"/>
              <a:gd fmla="*/ 2663031 w 9301162" name="connsiteX188"/>
              <a:gd fmla="*/ 2761457 h 3214688" name="connsiteY188"/>
              <a:gd fmla="*/ 2678113 w 9301162" name="connsiteX189"/>
              <a:gd fmla="*/ 2765426 h 3214688" name="connsiteY189"/>
              <a:gd fmla="*/ 2694781 w 9301162" name="connsiteX190"/>
              <a:gd fmla="*/ 2769395 h 3214688" name="connsiteY190"/>
              <a:gd fmla="*/ 2711450 w 9301162" name="connsiteX191"/>
              <a:gd fmla="*/ 2771776 h 3214688" name="connsiteY191"/>
              <a:gd fmla="*/ 2728119 w 9301162" name="connsiteX192"/>
              <a:gd fmla="*/ 2774157 h 3214688" name="connsiteY192"/>
              <a:gd fmla="*/ 2746375 w 9301162" name="connsiteX193"/>
              <a:gd fmla="*/ 2775745 h 3214688" name="connsiteY193"/>
              <a:gd fmla="*/ 2764631 w 9301162" name="connsiteX194"/>
              <a:gd fmla="*/ 2777332 h 3214688" name="connsiteY194"/>
              <a:gd fmla="*/ 2784475 w 9301162" name="connsiteX195"/>
              <a:gd fmla="*/ 2778126 h 3214688" name="connsiteY195"/>
              <a:gd fmla="*/ 2803525 w 9301162" name="connsiteX196"/>
              <a:gd fmla="*/ 2778126 h 3214688" name="connsiteY196"/>
              <a:gd fmla="*/ 3398044 w 9301162" name="connsiteX197"/>
              <a:gd fmla="*/ 2778126 h 3214688" name="connsiteY197"/>
              <a:gd fmla="*/ 3418681 w 9301162" name="connsiteX198"/>
              <a:gd fmla="*/ 2778126 h 3214688" name="connsiteY198"/>
              <a:gd fmla="*/ 3437731 w 9301162" name="connsiteX199"/>
              <a:gd fmla="*/ 2777332 h 3214688" name="connsiteY199"/>
              <a:gd fmla="*/ 3455987 w 9301162" name="connsiteX200"/>
              <a:gd fmla="*/ 2775745 h 3214688" name="connsiteY200"/>
              <a:gd fmla="*/ 3474244 w 9301162" name="connsiteX201"/>
              <a:gd fmla="*/ 2774157 h 3214688" name="connsiteY201"/>
              <a:gd fmla="*/ 3490912 w 9301162" name="connsiteX202"/>
              <a:gd fmla="*/ 2771776 h 3214688" name="connsiteY202"/>
              <a:gd fmla="*/ 3507581 w 9301162" name="connsiteX203"/>
              <a:gd fmla="*/ 2769395 h 3214688" name="connsiteY203"/>
              <a:gd fmla="*/ 3523456 w 9301162" name="connsiteX204"/>
              <a:gd fmla="*/ 2765426 h 3214688" name="connsiteY204"/>
              <a:gd fmla="*/ 3538537 w 9301162" name="connsiteX205"/>
              <a:gd fmla="*/ 2761457 h 3214688" name="connsiteY205"/>
              <a:gd fmla="*/ 3553619 w 9301162" name="connsiteX206"/>
              <a:gd fmla="*/ 2757489 h 3214688" name="connsiteY206"/>
              <a:gd fmla="*/ 3567906 w 9301162" name="connsiteX207"/>
              <a:gd fmla="*/ 2752726 h 3214688" name="connsiteY207"/>
              <a:gd fmla="*/ 3581400 w 9301162" name="connsiteX208"/>
              <a:gd fmla="*/ 2747170 h 3214688" name="connsiteY208"/>
              <a:gd fmla="*/ 3594100 w 9301162" name="connsiteX209"/>
              <a:gd fmla="*/ 2741613 h 3214688" name="connsiteY209"/>
              <a:gd fmla="*/ 3606800 w 9301162" name="connsiteX210"/>
              <a:gd fmla="*/ 2735263 h 3214688" name="connsiteY210"/>
              <a:gd fmla="*/ 3617912 w 9301162" name="connsiteX211"/>
              <a:gd fmla="*/ 2728913 h 3214688" name="connsiteY211"/>
              <a:gd fmla="*/ 3629025 w 9301162" name="connsiteX212"/>
              <a:gd fmla="*/ 2720976 h 3214688" name="connsiteY212"/>
              <a:gd fmla="*/ 3639343 w 9301162" name="connsiteX213"/>
              <a:gd fmla="*/ 2713039 h 3214688" name="connsiteY213"/>
              <a:gd fmla="*/ 3649662 w 9301162" name="connsiteX214"/>
              <a:gd fmla="*/ 2704307 h 3214688" name="connsiteY214"/>
              <a:gd fmla="*/ 3658393 w 9301162" name="connsiteX215"/>
              <a:gd fmla="*/ 2695576 h 3214688" name="connsiteY215"/>
              <a:gd fmla="*/ 3667125 w 9301162" name="connsiteX216"/>
              <a:gd fmla="*/ 2686845 h 3214688" name="connsiteY216"/>
              <a:gd fmla="*/ 3674268 w 9301162" name="connsiteX217"/>
              <a:gd fmla="*/ 2676526 h 3214688" name="connsiteY217"/>
              <a:gd fmla="*/ 3681412 w 9301162" name="connsiteX218"/>
              <a:gd fmla="*/ 2665413 h 3214688" name="connsiteY218"/>
              <a:gd fmla="*/ 3687762 w 9301162" name="connsiteX219"/>
              <a:gd fmla="*/ 2655095 h 3214688" name="connsiteY219"/>
              <a:gd fmla="*/ 3694906 w 9301162" name="connsiteX220"/>
              <a:gd fmla="*/ 2643982 h 3214688" name="connsiteY220"/>
              <a:gd fmla="*/ 3699668 w 9301162" name="connsiteX221"/>
              <a:gd fmla="*/ 2632076 h 3214688" name="connsiteY221"/>
              <a:gd fmla="*/ 3704431 w 9301162" name="connsiteX222"/>
              <a:gd fmla="*/ 2619376 h 3214688" name="connsiteY222"/>
              <a:gd fmla="*/ 3708400 w 9301162" name="connsiteX223"/>
              <a:gd fmla="*/ 2606676 h 3214688" name="connsiteY223"/>
              <a:gd fmla="*/ 3712368 w 9301162" name="connsiteX224"/>
              <a:gd fmla="*/ 2593182 h 3214688" name="connsiteY224"/>
              <a:gd fmla="*/ 3714750 w 9301162" name="connsiteX225"/>
              <a:gd fmla="*/ 2578895 h 3214688" name="connsiteY225"/>
              <a:gd fmla="*/ 3717131 w 9301162" name="connsiteX226"/>
              <a:gd fmla="*/ 2564607 h 3214688" name="connsiteY226"/>
              <a:gd fmla="*/ 3718718 w 9301162" name="connsiteX227"/>
              <a:gd fmla="*/ 2549526 h 3214688" name="connsiteY227"/>
              <a:gd fmla="*/ 3719512 w 9301162" name="connsiteX228"/>
              <a:gd fmla="*/ 2533651 h 3214688" name="connsiteY228"/>
              <a:gd fmla="*/ 3719512 w 9301162" name="connsiteX229"/>
              <a:gd fmla="*/ 2517776 h 3214688" name="connsiteY229"/>
              <a:gd fmla="*/ 3719512 w 9301162" name="connsiteX230"/>
              <a:gd fmla="*/ 893763 h 3214688" name="connsiteY230"/>
              <a:gd fmla="*/ 3719512 w 9301162" name="connsiteX231"/>
              <a:gd fmla="*/ 877094 h 3214688" name="connsiteY231"/>
              <a:gd fmla="*/ 3718718 w 9301162" name="connsiteX232"/>
              <a:gd fmla="*/ 862013 h 3214688" name="connsiteY232"/>
              <a:gd fmla="*/ 3717131 w 9301162" name="connsiteX233"/>
              <a:gd fmla="*/ 847726 h 3214688" name="connsiteY233"/>
              <a:gd fmla="*/ 3714750 w 9301162" name="connsiteX234"/>
              <a:gd fmla="*/ 832644 h 3214688" name="connsiteY234"/>
              <a:gd fmla="*/ 3712368 w 9301162" name="connsiteX235"/>
              <a:gd fmla="*/ 818357 h 3214688" name="connsiteY235"/>
              <a:gd fmla="*/ 3708400 w 9301162" name="connsiteX236"/>
              <a:gd fmla="*/ 805657 h 3214688" name="connsiteY236"/>
              <a:gd fmla="*/ 3704431 w 9301162" name="connsiteX237"/>
              <a:gd fmla="*/ 792163 h 3214688" name="connsiteY237"/>
              <a:gd fmla="*/ 3699668 w 9301162" name="connsiteX238"/>
              <a:gd fmla="*/ 779463 h 3214688" name="connsiteY238"/>
              <a:gd fmla="*/ 3694906 w 9301162" name="connsiteX239"/>
              <a:gd fmla="*/ 767557 h 3214688" name="connsiteY239"/>
              <a:gd fmla="*/ 3687762 w 9301162" name="connsiteX240"/>
              <a:gd fmla="*/ 756444 h 3214688" name="connsiteY240"/>
              <a:gd fmla="*/ 3681412 w 9301162" name="connsiteX241"/>
              <a:gd fmla="*/ 745332 h 3214688" name="connsiteY241"/>
              <a:gd fmla="*/ 3674268 w 9301162" name="connsiteX242"/>
              <a:gd fmla="*/ 735013 h 3214688" name="connsiteY242"/>
              <a:gd fmla="*/ 3667125 w 9301162" name="connsiteX243"/>
              <a:gd fmla="*/ 725488 h 3214688" name="connsiteY243"/>
              <a:gd fmla="*/ 3658393 w 9301162" name="connsiteX244"/>
              <a:gd fmla="*/ 715963 h 3214688" name="connsiteY244"/>
              <a:gd fmla="*/ 3649662 w 9301162" name="connsiteX245"/>
              <a:gd fmla="*/ 706438 h 3214688" name="connsiteY245"/>
              <a:gd fmla="*/ 3639343 w 9301162" name="connsiteX246"/>
              <a:gd fmla="*/ 698501 h 3214688" name="connsiteY246"/>
              <a:gd fmla="*/ 3629025 w 9301162" name="connsiteX247"/>
              <a:gd fmla="*/ 690563 h 3214688" name="connsiteY247"/>
              <a:gd fmla="*/ 3617912 w 9301162" name="connsiteX248"/>
              <a:gd fmla="*/ 683419 h 3214688" name="connsiteY248"/>
              <a:gd fmla="*/ 3606800 w 9301162" name="connsiteX249"/>
              <a:gd fmla="*/ 676276 h 3214688" name="connsiteY249"/>
              <a:gd fmla="*/ 3594100 w 9301162" name="connsiteX250"/>
              <a:gd fmla="*/ 669926 h 3214688" name="connsiteY250"/>
              <a:gd fmla="*/ 3581400 w 9301162" name="connsiteX251"/>
              <a:gd fmla="*/ 664369 h 3214688" name="connsiteY251"/>
              <a:gd fmla="*/ 3567906 w 9301162" name="connsiteX252"/>
              <a:gd fmla="*/ 658813 h 3214688" name="connsiteY252"/>
              <a:gd fmla="*/ 3553619 w 9301162" name="connsiteX253"/>
              <a:gd fmla="*/ 654051 h 3214688" name="connsiteY253"/>
              <a:gd fmla="*/ 3538537 w 9301162" name="connsiteX254"/>
              <a:gd fmla="*/ 649288 h 3214688" name="connsiteY254"/>
              <a:gd fmla="*/ 3523456 w 9301162" name="connsiteX255"/>
              <a:gd fmla="*/ 646113 h 3214688" name="connsiteY255"/>
              <a:gd fmla="*/ 3507581 w 9301162" name="connsiteX256"/>
              <a:gd fmla="*/ 642144 h 3214688" name="connsiteY256"/>
              <a:gd fmla="*/ 3490912 w 9301162" name="connsiteX257"/>
              <a:gd fmla="*/ 639763 h 3214688" name="connsiteY257"/>
              <a:gd fmla="*/ 3474244 w 9301162" name="connsiteX258"/>
              <a:gd fmla="*/ 637382 h 3214688" name="connsiteY258"/>
              <a:gd fmla="*/ 3455987 w 9301162" name="connsiteX259"/>
              <a:gd fmla="*/ 635794 h 3214688" name="connsiteY259"/>
              <a:gd fmla="*/ 3437731 w 9301162" name="connsiteX260"/>
              <a:gd fmla="*/ 634207 h 3214688" name="connsiteY260"/>
              <a:gd fmla="*/ 3418681 w 9301162" name="connsiteX261"/>
              <a:gd fmla="*/ 633413 h 3214688" name="connsiteY261"/>
              <a:gd fmla="*/ 3398044 w 9301162" name="connsiteX262"/>
              <a:gd fmla="*/ 633413 h 3214688" name="connsiteY262"/>
              <a:gd fmla="*/ 2803525 w 9301162" name="connsiteX263"/>
              <a:gd fmla="*/ 633413 h 3214688" name="connsiteY263"/>
              <a:gd fmla="*/ 2649303 w 9301162" name="connsiteX264"/>
              <a:gd fmla="*/ 203200 h 3214688" name="connsiteY264"/>
              <a:gd fmla="*/ 3562581 w 9301162" name="connsiteX265"/>
              <a:gd fmla="*/ 203200 h 3214688" name="connsiteY265"/>
              <a:gd fmla="*/ 3599081 w 9301162" name="connsiteX266"/>
              <a:gd fmla="*/ 203994 h 3214688" name="connsiteY266"/>
              <a:gd fmla="*/ 3635580 w 9301162" name="connsiteX267"/>
              <a:gd fmla="*/ 207170 h 3214688" name="connsiteY267"/>
              <a:gd fmla="*/ 3671286 w 9301162" name="connsiteX268"/>
              <a:gd fmla="*/ 210346 h 3214688" name="connsiteY268"/>
              <a:gd fmla="*/ 3705405 w 9301162" name="connsiteX269"/>
              <a:gd fmla="*/ 215110 h 3214688" name="connsiteY269"/>
              <a:gd fmla="*/ 3739524 w 9301162" name="connsiteX270"/>
              <a:gd fmla="*/ 221461 h 3214688" name="connsiteY270"/>
              <a:gd fmla="*/ 3771263 w 9301162" name="connsiteX271"/>
              <a:gd fmla="*/ 229401 h 3214688" name="connsiteY271"/>
              <a:gd fmla="*/ 3803001 w 9301162" name="connsiteX272"/>
              <a:gd fmla="*/ 238134 h 3214688" name="connsiteY272"/>
              <a:gd fmla="*/ 3833947 w 9301162" name="connsiteX273"/>
              <a:gd fmla="*/ 249250 h 3214688" name="connsiteY273"/>
              <a:gd fmla="*/ 3863305 w 9301162" name="connsiteX274"/>
              <a:gd fmla="*/ 261953 h 3214688" name="connsiteY274"/>
              <a:gd fmla="*/ 3892663 w 9301162" name="connsiteX275"/>
              <a:gd fmla="*/ 275451 h 3214688" name="connsiteY275"/>
              <a:gd fmla="*/ 3919641 w 9301162" name="connsiteX276"/>
              <a:gd fmla="*/ 291330 h 3214688" name="connsiteY276"/>
              <a:gd fmla="*/ 3946619 w 9301162" name="connsiteX277"/>
              <a:gd fmla="*/ 308797 h 3214688" name="connsiteY277"/>
              <a:gd fmla="*/ 3972803 w 9301162" name="connsiteX278"/>
              <a:gd fmla="*/ 327058 h 3214688" name="connsiteY278"/>
              <a:gd fmla="*/ 3997400 w 9301162" name="connsiteX279"/>
              <a:gd fmla="*/ 347701 h 3214688" name="connsiteY279"/>
              <a:gd fmla="*/ 4021998 w 9301162" name="connsiteX280"/>
              <a:gd fmla="*/ 369138 h 3214688" name="connsiteY280"/>
              <a:gd fmla="*/ 4045008 w 9301162" name="connsiteX281"/>
              <a:gd fmla="*/ 392957 h 3214688" name="connsiteY281"/>
              <a:gd fmla="*/ 4064845 w 9301162" name="connsiteX282"/>
              <a:gd fmla="*/ 415187 h 3214688" name="connsiteY282"/>
              <a:gd fmla="*/ 4083095 w 9301162" name="connsiteX283"/>
              <a:gd fmla="*/ 439006 h 3214688" name="connsiteY283"/>
              <a:gd fmla="*/ 4100551 w 9301162" name="connsiteX284"/>
              <a:gd fmla="*/ 462825 h 3214688" name="connsiteY284"/>
              <a:gd fmla="*/ 4117214 w 9301162" name="connsiteX285"/>
              <a:gd fmla="*/ 488232 h 3214688" name="connsiteY285"/>
              <a:gd fmla="*/ 4131496 w 9301162" name="connsiteX286"/>
              <a:gd fmla="*/ 513638 h 3214688" name="connsiteY286"/>
              <a:gd fmla="*/ 4144191 w 9301162" name="connsiteX287"/>
              <a:gd fmla="*/ 540633 h 3214688" name="connsiteY287"/>
              <a:gd fmla="*/ 4156887 w 9301162" name="connsiteX288"/>
              <a:gd fmla="*/ 567627 h 3214688" name="connsiteY288"/>
              <a:gd fmla="*/ 4167995 w 9301162" name="connsiteX289"/>
              <a:gd fmla="*/ 596210 h 3214688" name="connsiteY289"/>
              <a:gd fmla="*/ 4177517 w 9301162" name="connsiteX290"/>
              <a:gd fmla="*/ 626380 h 3214688" name="connsiteY290"/>
              <a:gd fmla="*/ 4185452 w 9301162" name="connsiteX291"/>
              <a:gd fmla="*/ 655757 h 3214688" name="connsiteY291"/>
              <a:gd fmla="*/ 4192593 w 9301162" name="connsiteX292"/>
              <a:gd fmla="*/ 687515 h 3214688" name="connsiteY292"/>
              <a:gd fmla="*/ 4198941 w 9301162" name="connsiteX293"/>
              <a:gd fmla="*/ 719274 h 3214688" name="connsiteY293"/>
              <a:gd fmla="*/ 4202908 w 9301162" name="connsiteX294"/>
              <a:gd fmla="*/ 751826 h 3214688" name="connsiteY294"/>
              <a:gd fmla="*/ 4206082 w 9301162" name="connsiteX295"/>
              <a:gd fmla="*/ 785966 h 3214688" name="connsiteY295"/>
              <a:gd fmla="*/ 4208462 w 9301162" name="connsiteX296"/>
              <a:gd fmla="*/ 820900 h 3214688" name="connsiteY296"/>
              <a:gd fmla="*/ 4208462 w 9301162" name="connsiteX297"/>
              <a:gd fmla="*/ 856629 h 3214688" name="connsiteY297"/>
              <a:gd fmla="*/ 4208462 w 9301162" name="connsiteX298"/>
              <a:gd fmla="*/ 2566023 h 3214688" name="connsiteY298"/>
              <a:gd fmla="*/ 4208462 w 9301162" name="connsiteX299"/>
              <a:gd fmla="*/ 2600957 h 3214688" name="connsiteY299"/>
              <a:gd fmla="*/ 4206082 w 9301162" name="connsiteX300"/>
              <a:gd fmla="*/ 2635098 h 3214688" name="connsiteY300"/>
              <a:gd fmla="*/ 4202908 w 9301162" name="connsiteX301"/>
              <a:gd fmla="*/ 2668444 h 3214688" name="connsiteY301"/>
              <a:gd fmla="*/ 4198941 w 9301162" name="connsiteX302"/>
              <a:gd fmla="*/ 2700996 h 3214688" name="connsiteY302"/>
              <a:gd fmla="*/ 4192593 w 9301162" name="connsiteX303"/>
              <a:gd fmla="*/ 2732755 h 3214688" name="connsiteY303"/>
              <a:gd fmla="*/ 4185452 w 9301162" name="connsiteX304"/>
              <a:gd fmla="*/ 2762925 h 3214688" name="connsiteY304"/>
              <a:gd fmla="*/ 4177517 w 9301162" name="connsiteX305"/>
              <a:gd fmla="*/ 2792301 h 3214688" name="connsiteY305"/>
              <a:gd fmla="*/ 4167995 w 9301162" name="connsiteX306"/>
              <a:gd fmla="*/ 2821678 h 3214688" name="connsiteY306"/>
              <a:gd fmla="*/ 4156887 w 9301162" name="connsiteX307"/>
              <a:gd fmla="*/ 2849467 h 3214688" name="connsiteY307"/>
              <a:gd fmla="*/ 4144191 w 9301162" name="connsiteX308"/>
              <a:gd fmla="*/ 2877255 h 3214688" name="connsiteY308"/>
              <a:gd fmla="*/ 4131496 w 9301162" name="connsiteX309"/>
              <a:gd fmla="*/ 2902662 h 3214688" name="connsiteY309"/>
              <a:gd fmla="*/ 4117214 w 9301162" name="connsiteX310"/>
              <a:gd fmla="*/ 2928069 h 3214688" name="connsiteY310"/>
              <a:gd fmla="*/ 4100551 w 9301162" name="connsiteX311"/>
              <a:gd fmla="*/ 2953475 h 3214688" name="connsiteY311"/>
              <a:gd fmla="*/ 4083095 w 9301162" name="connsiteX312"/>
              <a:gd fmla="*/ 2976500 h 3214688" name="connsiteY312"/>
              <a:gd fmla="*/ 4064845 w 9301162" name="connsiteX313"/>
              <a:gd fmla="*/ 2999525 h 3214688" name="connsiteY313"/>
              <a:gd fmla="*/ 4045008 w 9301162" name="connsiteX314"/>
              <a:gd fmla="*/ 3020962 h 3214688" name="connsiteY314"/>
              <a:gd fmla="*/ 4021998 w 9301162" name="connsiteX315"/>
              <a:gd fmla="*/ 3044781 h 3214688" name="connsiteY315"/>
              <a:gd fmla="*/ 3997400 w 9301162" name="connsiteX316"/>
              <a:gd fmla="*/ 3066217 h 3214688" name="connsiteY316"/>
              <a:gd fmla="*/ 3972803 w 9301162" name="connsiteX317"/>
              <a:gd fmla="*/ 3087655 h 3214688" name="connsiteY317"/>
              <a:gd fmla="*/ 3946619 w 9301162" name="connsiteX318"/>
              <a:gd fmla="*/ 3105915 h 3214688" name="connsiteY318"/>
              <a:gd fmla="*/ 3919641 w 9301162" name="connsiteX319"/>
              <a:gd fmla="*/ 3122589 h 3214688" name="connsiteY319"/>
              <a:gd fmla="*/ 3892663 w 9301162" name="connsiteX320"/>
              <a:gd fmla="*/ 3139262 h 3214688" name="connsiteY320"/>
              <a:gd fmla="*/ 3863305 w 9301162" name="connsiteX321"/>
              <a:gd fmla="*/ 3153553 h 3214688" name="connsiteY321"/>
              <a:gd fmla="*/ 3833947 w 9301162" name="connsiteX322"/>
              <a:gd fmla="*/ 3166257 h 3214688" name="connsiteY322"/>
              <a:gd fmla="*/ 3803001 w 9301162" name="connsiteX323"/>
              <a:gd fmla="*/ 3177372 h 3214688" name="connsiteY323"/>
              <a:gd fmla="*/ 3771263 w 9301162" name="connsiteX324"/>
              <a:gd fmla="*/ 3187693 h 3214688" name="connsiteY324"/>
              <a:gd fmla="*/ 3739524 w 9301162" name="connsiteX325"/>
              <a:gd fmla="*/ 3195633 h 3214688" name="connsiteY325"/>
              <a:gd fmla="*/ 3705405 w 9301162" name="connsiteX326"/>
              <a:gd fmla="*/ 3202779 h 3214688" name="connsiteY326"/>
              <a:gd fmla="*/ 3671286 w 9301162" name="connsiteX327"/>
              <a:gd fmla="*/ 3207542 h 3214688" name="connsiteY327"/>
              <a:gd fmla="*/ 3635580 w 9301162" name="connsiteX328"/>
              <a:gd fmla="*/ 3211512 h 3214688" name="connsiteY328"/>
              <a:gd fmla="*/ 3599081 w 9301162" name="connsiteX329"/>
              <a:gd fmla="*/ 3213894 h 3214688" name="connsiteY329"/>
              <a:gd fmla="*/ 3562581 w 9301162" name="connsiteX330"/>
              <a:gd fmla="*/ 3214688 h 3214688" name="connsiteY330"/>
              <a:gd fmla="*/ 2649303 w 9301162" name="connsiteX331"/>
              <a:gd fmla="*/ 3214688 h 3214688" name="connsiteY331"/>
              <a:gd fmla="*/ 2611216 w 9301162" name="connsiteX332"/>
              <a:gd fmla="*/ 3213894 h 3214688" name="connsiteY332"/>
              <a:gd fmla="*/ 2574717 w 9301162" name="connsiteX333"/>
              <a:gd fmla="*/ 3211512 h 3214688" name="connsiteY333"/>
              <a:gd fmla="*/ 2539804 w 9301162" name="connsiteX334"/>
              <a:gd fmla="*/ 3207542 h 3214688" name="connsiteY334"/>
              <a:gd fmla="*/ 2504892 w 9301162" name="connsiteX335"/>
              <a:gd fmla="*/ 3202779 h 3214688" name="connsiteY335"/>
              <a:gd fmla="*/ 2471566 w 9301162" name="connsiteX336"/>
              <a:gd fmla="*/ 3195633 h 3214688" name="connsiteY336"/>
              <a:gd fmla="*/ 2438241 w 9301162" name="connsiteX337"/>
              <a:gd fmla="*/ 3187693 h 3214688" name="connsiteY337"/>
              <a:gd fmla="*/ 2406502 w 9301162" name="connsiteX338"/>
              <a:gd fmla="*/ 3177372 h 3214688" name="connsiteY338"/>
              <a:gd fmla="*/ 2376351 w 9301162" name="connsiteX339"/>
              <a:gd fmla="*/ 3166257 h 3214688" name="connsiteY339"/>
              <a:gd fmla="*/ 2345405 w 9301162" name="connsiteX340"/>
              <a:gd fmla="*/ 3153553 h 3214688" name="connsiteY340"/>
              <a:gd fmla="*/ 2316047 w 9301162" name="connsiteX341"/>
              <a:gd fmla="*/ 3139262 h 3214688" name="connsiteY341"/>
              <a:gd fmla="*/ 2288276 w 9301162" name="connsiteX342"/>
              <a:gd fmla="*/ 3122589 h 3214688" name="connsiteY342"/>
              <a:gd fmla="*/ 2260505 w 9301162" name="connsiteX343"/>
              <a:gd fmla="*/ 3105915 h 3214688" name="connsiteY343"/>
              <a:gd fmla="*/ 2234321 w 9301162" name="connsiteX344"/>
              <a:gd fmla="*/ 3087655 h 3214688" name="connsiteY344"/>
              <a:gd fmla="*/ 2208929 w 9301162" name="connsiteX345"/>
              <a:gd fmla="*/ 3066217 h 3214688" name="connsiteY345"/>
              <a:gd fmla="*/ 2183538 w 9301162" name="connsiteX346"/>
              <a:gd fmla="*/ 3044781 h 3214688" name="connsiteY346"/>
              <a:gd fmla="*/ 2159734 w 9301162" name="connsiteX347"/>
              <a:gd fmla="*/ 3020962 h 3214688" name="connsiteY347"/>
              <a:gd fmla="*/ 2139898 w 9301162" name="connsiteX348"/>
              <a:gd fmla="*/ 2999525 h 3214688" name="connsiteY348"/>
              <a:gd fmla="*/ 2120855 w 9301162" name="connsiteX349"/>
              <a:gd fmla="*/ 2976500 h 3214688" name="connsiteY349"/>
              <a:gd fmla="*/ 2104193 w 9301162" name="connsiteX350"/>
              <a:gd fmla="*/ 2953475 h 3214688" name="connsiteY350"/>
              <a:gd fmla="*/ 2087529 w 9301162" name="connsiteX351"/>
              <a:gd fmla="*/ 2928069 h 3214688" name="connsiteY351"/>
              <a:gd fmla="*/ 2072453 w 9301162" name="connsiteX352"/>
              <a:gd fmla="*/ 2902662 h 3214688" name="connsiteY352"/>
              <a:gd fmla="*/ 2058964 w 9301162" name="connsiteX353"/>
              <a:gd fmla="*/ 2877255 h 3214688" name="connsiteY353"/>
              <a:gd fmla="*/ 2046269 w 9301162" name="connsiteX354"/>
              <a:gd fmla="*/ 2849467 h 3214688" name="connsiteY354"/>
              <a:gd fmla="*/ 2035954 w 9301162" name="connsiteX355"/>
              <a:gd fmla="*/ 2821678 h 3214688" name="connsiteY355"/>
              <a:gd fmla="*/ 2026433 w 9301162" name="connsiteX356"/>
              <a:gd fmla="*/ 2792301 h 3214688" name="connsiteY356"/>
              <a:gd fmla="*/ 2017704 w 9301162" name="connsiteX357"/>
              <a:gd fmla="*/ 2762925 h 3214688" name="connsiteY357"/>
              <a:gd fmla="*/ 2010563 w 9301162" name="connsiteX358"/>
              <a:gd fmla="*/ 2732755 h 3214688" name="connsiteY358"/>
              <a:gd fmla="*/ 2005009 w 9301162" name="connsiteX359"/>
              <a:gd fmla="*/ 2700996 h 3214688" name="connsiteY359"/>
              <a:gd fmla="*/ 2000249 w 9301162" name="connsiteX360"/>
              <a:gd fmla="*/ 2668444 h 3214688" name="connsiteY360"/>
              <a:gd fmla="*/ 1997074 w 9301162" name="connsiteX361"/>
              <a:gd fmla="*/ 2635098 h 3214688" name="connsiteY361"/>
              <a:gd fmla="*/ 1994694 w 9301162" name="connsiteX362"/>
              <a:gd fmla="*/ 2600957 h 3214688" name="connsiteY362"/>
              <a:gd fmla="*/ 1993900 w 9301162" name="connsiteX363"/>
              <a:gd fmla="*/ 2566023 h 3214688" name="connsiteY363"/>
              <a:gd fmla="*/ 1993900 w 9301162" name="connsiteX364"/>
              <a:gd fmla="*/ 856629 h 3214688" name="connsiteY364"/>
              <a:gd fmla="*/ 1994694 w 9301162" name="connsiteX365"/>
              <a:gd fmla="*/ 820900 h 3214688" name="connsiteY365"/>
              <a:gd fmla="*/ 1997074 w 9301162" name="connsiteX366"/>
              <a:gd fmla="*/ 785966 h 3214688" name="connsiteY366"/>
              <a:gd fmla="*/ 2000249 w 9301162" name="connsiteX367"/>
              <a:gd fmla="*/ 751826 h 3214688" name="connsiteY367"/>
              <a:gd fmla="*/ 2005009 w 9301162" name="connsiteX368"/>
              <a:gd fmla="*/ 719274 h 3214688" name="connsiteY368"/>
              <a:gd fmla="*/ 2010563 w 9301162" name="connsiteX369"/>
              <a:gd fmla="*/ 687515 h 3214688" name="connsiteY369"/>
              <a:gd fmla="*/ 2017704 w 9301162" name="connsiteX370"/>
              <a:gd fmla="*/ 655757 h 3214688" name="connsiteY370"/>
              <a:gd fmla="*/ 2026433 w 9301162" name="connsiteX371"/>
              <a:gd fmla="*/ 626380 h 3214688" name="connsiteY371"/>
              <a:gd fmla="*/ 2035954 w 9301162" name="connsiteX372"/>
              <a:gd fmla="*/ 596210 h 3214688" name="connsiteY372"/>
              <a:gd fmla="*/ 2046269 w 9301162" name="connsiteX373"/>
              <a:gd fmla="*/ 567627 h 3214688" name="connsiteY373"/>
              <a:gd fmla="*/ 2058964 w 9301162" name="connsiteX374"/>
              <a:gd fmla="*/ 540633 h 3214688" name="connsiteY374"/>
              <a:gd fmla="*/ 2072453 w 9301162" name="connsiteX375"/>
              <a:gd fmla="*/ 513638 h 3214688" name="connsiteY375"/>
              <a:gd fmla="*/ 2087529 w 9301162" name="connsiteX376"/>
              <a:gd fmla="*/ 488232 h 3214688" name="connsiteY376"/>
              <a:gd fmla="*/ 2104193 w 9301162" name="connsiteX377"/>
              <a:gd fmla="*/ 462825 h 3214688" name="connsiteY377"/>
              <a:gd fmla="*/ 2120855 w 9301162" name="connsiteX378"/>
              <a:gd fmla="*/ 439006 h 3214688" name="connsiteY378"/>
              <a:gd fmla="*/ 2139898 w 9301162" name="connsiteX379"/>
              <a:gd fmla="*/ 415187 h 3214688" name="connsiteY379"/>
              <a:gd fmla="*/ 2159734 w 9301162" name="connsiteX380"/>
              <a:gd fmla="*/ 392957 h 3214688" name="connsiteY380"/>
              <a:gd fmla="*/ 2183538 w 9301162" name="connsiteX381"/>
              <a:gd fmla="*/ 369138 h 3214688" name="connsiteY381"/>
              <a:gd fmla="*/ 2208136 w 9301162" name="connsiteX382"/>
              <a:gd fmla="*/ 347701 h 3214688" name="connsiteY382"/>
              <a:gd fmla="*/ 2234321 w 9301162" name="connsiteX383"/>
              <a:gd fmla="*/ 327058 h 3214688" name="connsiteY383"/>
              <a:gd fmla="*/ 2259711 w 9301162" name="connsiteX384"/>
              <a:gd fmla="*/ 308797 h 3214688" name="connsiteY384"/>
              <a:gd fmla="*/ 2287482 w 9301162" name="connsiteX385"/>
              <a:gd fmla="*/ 291330 h 3214688" name="connsiteY385"/>
              <a:gd fmla="*/ 2315254 w 9301162" name="connsiteX386"/>
              <a:gd fmla="*/ 275451 h 3214688" name="connsiteY386"/>
              <a:gd fmla="*/ 2344612 w 9301162" name="connsiteX387"/>
              <a:gd fmla="*/ 261953 h 3214688" name="connsiteY387"/>
              <a:gd fmla="*/ 2374764 w 9301162" name="connsiteX388"/>
              <a:gd fmla="*/ 249250 h 3214688" name="connsiteY388"/>
              <a:gd fmla="*/ 2405709 w 9301162" name="connsiteX389"/>
              <a:gd fmla="*/ 238134 h 3214688" name="connsiteY389"/>
              <a:gd fmla="*/ 2437447 w 9301162" name="connsiteX390"/>
              <a:gd fmla="*/ 229401 h 3214688" name="connsiteY390"/>
              <a:gd fmla="*/ 2470773 w 9301162" name="connsiteX391"/>
              <a:gd fmla="*/ 221461 h 3214688" name="connsiteY391"/>
              <a:gd fmla="*/ 2504099 w 9301162" name="connsiteX392"/>
              <a:gd fmla="*/ 215110 h 3214688" name="connsiteY392"/>
              <a:gd fmla="*/ 2539011 w 9301162" name="connsiteX393"/>
              <a:gd fmla="*/ 210346 h 3214688" name="connsiteY393"/>
              <a:gd fmla="*/ 2574717 w 9301162" name="connsiteX394"/>
              <a:gd fmla="*/ 207170 h 3214688" name="connsiteY394"/>
              <a:gd fmla="*/ 2611216 w 9301162" name="connsiteX395"/>
              <a:gd fmla="*/ 203994 h 3214688" name="connsiteY395"/>
              <a:gd fmla="*/ 488343 w 9301162" name="connsiteX396"/>
              <a:gd fmla="*/ 203200 h 3214688" name="connsiteY396"/>
              <a:gd fmla="*/ 488343 w 9301162" name="connsiteX397"/>
              <a:gd fmla="*/ 2423905 h 3214688" name="connsiteY397"/>
              <a:gd fmla="*/ 488343 w 9301162" name="connsiteX398"/>
              <a:gd fmla="*/ 2445341 h 3214688" name="connsiteY398"/>
              <a:gd fmla="*/ 489137 w 9301162" name="connsiteX399"/>
              <a:gd fmla="*/ 2466778 h 3214688" name="connsiteY399"/>
              <a:gd fmla="*/ 490726 w 9301162" name="connsiteX400"/>
              <a:gd fmla="*/ 2486627 h 3214688" name="connsiteY400"/>
              <a:gd fmla="*/ 492313 w 9301162" name="connsiteX401"/>
              <a:gd fmla="*/ 2507270 h 3214688" name="connsiteY401"/>
              <a:gd fmla="*/ 494696 w 9301162" name="connsiteX402"/>
              <a:gd fmla="*/ 2526325 h 3214688" name="connsiteY402"/>
              <a:gd fmla="*/ 498666 w 9301162" name="connsiteX403"/>
              <a:gd fmla="*/ 2544586 h 3214688" name="connsiteY403"/>
              <a:gd fmla="*/ 501842 w 9301162" name="connsiteX404"/>
              <a:gd fmla="*/ 2562053 h 3214688" name="connsiteY404"/>
              <a:gd fmla="*/ 505018 w 9301162" name="connsiteX405"/>
              <a:gd fmla="*/ 2578727 h 3214688" name="connsiteY405"/>
              <a:gd fmla="*/ 509783 w 9301162" name="connsiteX406"/>
              <a:gd fmla="*/ 2595400 h 3214688" name="connsiteY406"/>
              <a:gd fmla="*/ 514547 w 9301162" name="connsiteX407"/>
              <a:gd fmla="*/ 2611279 h 3214688" name="connsiteY407"/>
              <a:gd fmla="*/ 519311 w 9301162" name="connsiteX408"/>
              <a:gd fmla="*/ 2625570 h 3214688" name="connsiteY408"/>
              <a:gd fmla="*/ 525664 w 9301162" name="connsiteX409"/>
              <a:gd fmla="*/ 2640655 h 3214688" name="connsiteY409"/>
              <a:gd fmla="*/ 532016 w 9301162" name="connsiteX410"/>
              <a:gd fmla="*/ 2653359 h 3214688" name="connsiteY410"/>
              <a:gd fmla="*/ 538369 w 9301162" name="connsiteX411"/>
              <a:gd fmla="*/ 2666062 h 3214688" name="connsiteY411"/>
              <a:gd fmla="*/ 546309 w 9301162" name="connsiteX412"/>
              <a:gd fmla="*/ 2678765 h 3214688" name="connsiteY412"/>
              <a:gd fmla="*/ 554250 w 9301162" name="connsiteX413"/>
              <a:gd fmla="*/ 2689881 h 3214688" name="connsiteY413"/>
              <a:gd fmla="*/ 562984 w 9301162" name="connsiteX414"/>
              <a:gd fmla="*/ 2700996 h 3214688" name="connsiteY414"/>
              <a:gd fmla="*/ 571719 w 9301162" name="connsiteX415"/>
              <a:gd fmla="*/ 2710524 h 3214688" name="connsiteY415"/>
              <a:gd fmla="*/ 581248 w 9301162" name="connsiteX416"/>
              <a:gd fmla="*/ 2720051 h 3214688" name="connsiteY416"/>
              <a:gd fmla="*/ 591570 w 9301162" name="connsiteX417"/>
              <a:gd fmla="*/ 2728785 h 3214688" name="connsiteY417"/>
              <a:gd fmla="*/ 601893 w 9301162" name="connsiteX418"/>
              <a:gd fmla="*/ 2736725 h 3214688" name="connsiteY418"/>
              <a:gd fmla="*/ 613010 w 9301162" name="connsiteX419"/>
              <a:gd fmla="*/ 2743870 h 3214688" name="connsiteY419"/>
              <a:gd fmla="*/ 624127 w 9301162" name="connsiteX420"/>
              <a:gd fmla="*/ 2750222 h 3214688" name="connsiteY420"/>
              <a:gd fmla="*/ 636831 w 9301162" name="connsiteX421"/>
              <a:gd fmla="*/ 2756573 h 3214688" name="connsiteY421"/>
              <a:gd fmla="*/ 648742 w 9301162" name="connsiteX422"/>
              <a:gd fmla="*/ 2761337 h 3214688" name="connsiteY422"/>
              <a:gd fmla="*/ 661447 w 9301162" name="connsiteX423"/>
              <a:gd fmla="*/ 2766101 h 3214688" name="connsiteY423"/>
              <a:gd fmla="*/ 674946 w 9301162" name="connsiteX424"/>
              <a:gd fmla="*/ 2770071 h 3214688" name="connsiteY424"/>
              <a:gd fmla="*/ 690033 w 9301162" name="connsiteX425"/>
              <a:gd fmla="*/ 2773247 h 3214688" name="connsiteY425"/>
              <a:gd fmla="*/ 704326 w 9301162" name="connsiteX426"/>
              <a:gd fmla="*/ 2775629 h 3214688" name="connsiteY426"/>
              <a:gd fmla="*/ 718619 w 9301162" name="connsiteX427"/>
              <a:gd fmla="*/ 2777216 h 3214688" name="connsiteY427"/>
              <a:gd fmla="*/ 735294 w 9301162" name="connsiteX428"/>
              <a:gd fmla="*/ 2778804 h 3214688" name="connsiteY428"/>
              <a:gd fmla="*/ 751175 w 9301162" name="connsiteX429"/>
              <a:gd fmla="*/ 2778804 h 3214688" name="connsiteY429"/>
              <a:gd fmla="*/ 1814413 w 9301162" name="connsiteX430"/>
              <a:gd fmla="*/ 2778804 h 3214688" name="connsiteY430"/>
              <a:gd fmla="*/ 1821560 w 9301162" name="connsiteX431"/>
              <a:gd fmla="*/ 2805799 h 3214688" name="connsiteY431"/>
              <a:gd fmla="*/ 1828707 w 9301162" name="connsiteX432"/>
              <a:gd fmla="*/ 2833587 h 3214688" name="connsiteY432"/>
              <a:gd fmla="*/ 1836647 w 9301162" name="connsiteX433"/>
              <a:gd fmla="*/ 2860582 h 3214688" name="connsiteY433"/>
              <a:gd fmla="*/ 1845382 w 9301162" name="connsiteX434"/>
              <a:gd fmla="*/ 2885989 h 3214688" name="connsiteY434"/>
              <a:gd fmla="*/ 1854116 w 9301162" name="connsiteX435"/>
              <a:gd fmla="*/ 2912189 h 3214688" name="connsiteY435"/>
              <a:gd fmla="*/ 1864439 w 9301162" name="connsiteX436"/>
              <a:gd fmla="*/ 2936802 h 3214688" name="connsiteY436"/>
              <a:gd fmla="*/ 1876350 w 9301162" name="connsiteX437"/>
              <a:gd fmla="*/ 2962209 h 3214688" name="connsiteY437"/>
              <a:gd fmla="*/ 1888261 w 9301162" name="connsiteX438"/>
              <a:gd fmla="*/ 2986028 h 3214688" name="connsiteY438"/>
              <a:gd fmla="*/ 1900966 w 9301162" name="connsiteX439"/>
              <a:gd fmla="*/ 3009847 h 3214688" name="connsiteY439"/>
              <a:gd fmla="*/ 1915258 w 9301162" name="connsiteX440"/>
              <a:gd fmla="*/ 3032871 h 3214688" name="connsiteY440"/>
              <a:gd fmla="*/ 1929552 w 9301162" name="connsiteX441"/>
              <a:gd fmla="*/ 3055896 h 3214688" name="connsiteY441"/>
              <a:gd fmla="*/ 1944638 w 9301162" name="connsiteX442"/>
              <a:gd fmla="*/ 3078127 h 3214688" name="connsiteY442"/>
              <a:gd fmla="*/ 1961313 w 9301162" name="connsiteX443"/>
              <a:gd fmla="*/ 3099564 h 3214688" name="connsiteY443"/>
              <a:gd fmla="*/ 1977989 w 9301162" name="connsiteX444"/>
              <a:gd fmla="*/ 3120207 h 3214688" name="connsiteY444"/>
              <a:gd fmla="*/ 1995458 w 9301162" name="connsiteX445"/>
              <a:gd fmla="*/ 3141644 h 3214688" name="connsiteY445"/>
              <a:gd fmla="*/ 2014515 w 9301162" name="connsiteX446"/>
              <a:gd fmla="*/ 3161493 h 3214688" name="connsiteY446"/>
              <a:gd fmla="*/ 2028808 w 9301162" name="connsiteX447"/>
              <a:gd fmla="*/ 3174990 h 3214688" name="connsiteY447"/>
              <a:gd fmla="*/ 2042307 w 9301162" name="connsiteX448"/>
              <a:gd fmla="*/ 3189281 h 3214688" name="connsiteY448"/>
              <a:gd fmla="*/ 2071687 w 9301162" name="connsiteX449"/>
              <a:gd fmla="*/ 3214688 h 3214688" name="connsiteY449"/>
              <a:gd fmla="*/ 751175 w 9301162" name="connsiteX450"/>
              <a:gd fmla="*/ 3214688 h 3214688" name="connsiteY450"/>
              <a:gd fmla="*/ 705914 w 9301162" name="connsiteX451"/>
              <a:gd fmla="*/ 3213894 h 3214688" name="connsiteY451"/>
              <a:gd fmla="*/ 662241 w 9301162" name="connsiteX452"/>
              <a:gd fmla="*/ 3211512 h 3214688" name="connsiteY452"/>
              <a:gd fmla="*/ 619362 w 9301162" name="connsiteX453"/>
              <a:gd fmla="*/ 3207542 h 3214688" name="connsiteY453"/>
              <a:gd fmla="*/ 578071 w 9301162" name="connsiteX454"/>
              <a:gd fmla="*/ 3201985 h 3214688" name="connsiteY454"/>
              <a:gd fmla="*/ 537574 w 9301162" name="connsiteX455"/>
              <a:gd fmla="*/ 3194839 h 3214688" name="connsiteY455"/>
              <a:gd fmla="*/ 499460 w 9301162" name="connsiteX456"/>
              <a:gd fmla="*/ 3186899 h 3214688" name="connsiteY456"/>
              <a:gd fmla="*/ 461346 w 9301162" name="connsiteX457"/>
              <a:gd fmla="*/ 3175784 h 3214688" name="connsiteY457"/>
              <a:gd fmla="*/ 424819 w 9301162" name="connsiteX458"/>
              <a:gd fmla="*/ 3163875 h 3214688" name="connsiteY458"/>
              <a:gd fmla="*/ 389087 w 9301162" name="connsiteX459"/>
              <a:gd fmla="*/ 3151171 h 3214688" name="connsiteY459"/>
              <a:gd fmla="*/ 354942 w 9301162" name="connsiteX460"/>
              <a:gd fmla="*/ 3136086 h 3214688" name="connsiteY460"/>
              <a:gd fmla="*/ 338267 w 9301162" name="connsiteX461"/>
              <a:gd fmla="*/ 3127353 h 3214688" name="connsiteY461"/>
              <a:gd fmla="*/ 322386 w 9301162" name="connsiteX462"/>
              <a:gd fmla="*/ 3119413 h 3214688" name="connsiteY462"/>
              <a:gd fmla="*/ 305711 w 9301162" name="connsiteX463"/>
              <a:gd fmla="*/ 3110679 h 3214688" name="connsiteY463"/>
              <a:gd fmla="*/ 290624 w 9301162" name="connsiteX464"/>
              <a:gd fmla="*/ 3101946 h 3214688" name="connsiteY464"/>
              <a:gd fmla="*/ 274743 w 9301162" name="connsiteX465"/>
              <a:gd fmla="*/ 3092418 h 3214688" name="connsiteY465"/>
              <a:gd fmla="*/ 259656 w 9301162" name="connsiteX466"/>
              <a:gd fmla="*/ 3081303 h 3214688" name="connsiteY466"/>
              <a:gd fmla="*/ 244569 w 9301162" name="connsiteX467"/>
              <a:gd fmla="*/ 3070981 h 3214688" name="connsiteY467"/>
              <a:gd fmla="*/ 230276 w 9301162" name="connsiteX468"/>
              <a:gd fmla="*/ 3060660 h 3214688" name="connsiteY468"/>
              <a:gd fmla="*/ 215983 w 9301162" name="connsiteX469"/>
              <a:gd fmla="*/ 3049545 h 3214688" name="connsiteY469"/>
              <a:gd fmla="*/ 201690 w 9301162" name="connsiteX470"/>
              <a:gd fmla="*/ 3037635 h 3214688" name="connsiteY470"/>
              <a:gd fmla="*/ 188985 w 9301162" name="connsiteX471"/>
              <a:gd fmla="*/ 3025726 h 3214688" name="connsiteY471"/>
              <a:gd fmla="*/ 174692 w 9301162" name="connsiteX472"/>
              <a:gd fmla="*/ 3013816 h 3214688" name="connsiteY472"/>
              <a:gd fmla="*/ 153253 w 9301162" name="connsiteX473"/>
              <a:gd fmla="*/ 2991585 h 3214688" name="connsiteY473"/>
              <a:gd fmla="*/ 132607 w 9301162" name="connsiteX474"/>
              <a:gd fmla="*/ 2970149 h 3214688" name="connsiteY474"/>
              <a:gd fmla="*/ 114344 w 9301162" name="connsiteX475"/>
              <a:gd fmla="*/ 2948711 h 3214688" name="connsiteY475"/>
              <a:gd fmla="*/ 97669 w 9301162" name="connsiteX476"/>
              <a:gd fmla="*/ 2927275 h 3214688" name="connsiteY476"/>
              <a:gd fmla="*/ 82582 w 9301162" name="connsiteX477"/>
              <a:gd fmla="*/ 2906632 h 3214688" name="connsiteY477"/>
              <a:gd fmla="*/ 70671 w 9301162" name="connsiteX478"/>
              <a:gd fmla="*/ 2885195 h 3214688" name="connsiteY478"/>
              <a:gd fmla="*/ 59554 w 9301162" name="connsiteX479"/>
              <a:gd fmla="*/ 2864552 h 3214688" name="connsiteY479"/>
              <a:gd fmla="*/ 50820 w 9301162" name="connsiteX480"/>
              <a:gd fmla="*/ 2843909 h 3214688" name="connsiteY480"/>
              <a:gd fmla="*/ 45261 w 9301162" name="connsiteX481"/>
              <a:gd fmla="*/ 2827236 h 3214688" name="connsiteY481"/>
              <a:gd fmla="*/ 38115 w 9301162" name="connsiteX482"/>
              <a:gd fmla="*/ 2809769 h 3214688" name="connsiteY482"/>
              <a:gd fmla="*/ 33350 w 9301162" name="connsiteX483"/>
              <a:gd fmla="*/ 2791508 h 3214688" name="connsiteY483"/>
              <a:gd fmla="*/ 28586 w 9301162" name="connsiteX484"/>
              <a:gd fmla="*/ 2773247 h 3214688" name="connsiteY484"/>
              <a:gd fmla="*/ 23822 w 9301162" name="connsiteX485"/>
              <a:gd fmla="*/ 2753397 h 3214688" name="connsiteY485"/>
              <a:gd fmla="*/ 19851 w 9301162" name="connsiteX486"/>
              <a:gd fmla="*/ 2733549 h 3214688" name="connsiteY486"/>
              <a:gd fmla="*/ 15881 w 9301162" name="connsiteX487"/>
              <a:gd fmla="*/ 2712112 h 3214688" name="connsiteY487"/>
              <a:gd fmla="*/ 12705 w 9301162" name="connsiteX488"/>
              <a:gd fmla="*/ 2690675 h 3214688" name="connsiteY488"/>
              <a:gd fmla="*/ 9529 w 9301162" name="connsiteX489"/>
              <a:gd fmla="*/ 2667650 h 3214688" name="connsiteY489"/>
              <a:gd fmla="*/ 7147 w 9301162" name="connsiteX490"/>
              <a:gd fmla="*/ 2645419 h 3214688" name="connsiteY490"/>
              <a:gd fmla="*/ 3176 w 9301162" name="connsiteX491"/>
              <a:gd fmla="*/ 2596987 h 3214688" name="connsiteY491"/>
              <a:gd fmla="*/ 794 w 9301162" name="connsiteX492"/>
              <a:gd fmla="*/ 2545380 h 3214688" name="connsiteY492"/>
              <a:gd fmla="*/ 0 w 9301162" name="connsiteX493"/>
              <a:gd fmla="*/ 2490597 h 3214688" name="connsiteY493"/>
              <a:gd fmla="*/ 0 w 9301162" name="connsiteX494"/>
              <a:gd fmla="*/ 692279 h 3214688" name="connsiteY494"/>
              <a:gd fmla="*/ 794 w 9301162" name="connsiteX495"/>
              <a:gd fmla="*/ 667666 h 3214688" name="connsiteY495"/>
              <a:gd fmla="*/ 2382 w 9301162" name="connsiteX496"/>
              <a:gd fmla="*/ 642260 h 3214688" name="connsiteY496"/>
              <a:gd fmla="*/ 5558 w 9301162" name="connsiteX497"/>
              <a:gd fmla="*/ 618441 h 3214688" name="connsiteY497"/>
              <a:gd fmla="*/ 9529 w 9301162" name="connsiteX498"/>
              <a:gd fmla="*/ 593828 h 3214688" name="connsiteY498"/>
              <a:gd fmla="*/ 15087 w 9301162" name="connsiteX499"/>
              <a:gd fmla="*/ 570009 h 3214688" name="connsiteY499"/>
              <a:gd fmla="*/ 21440 w 9301162" name="connsiteX500"/>
              <a:gd fmla="*/ 546984 h 3214688" name="connsiteY500"/>
              <a:gd fmla="*/ 29380 w 9301162" name="connsiteX501"/>
              <a:gd fmla="*/ 523960 h 3214688" name="connsiteY501"/>
              <a:gd fmla="*/ 38115 w 9301162" name="connsiteX502"/>
              <a:gd fmla="*/ 502523 h 3214688" name="connsiteY502"/>
              <a:gd fmla="*/ 48437 w 9301162" name="connsiteX503"/>
              <a:gd fmla="*/ 481086 h 3214688" name="connsiteY503"/>
              <a:gd fmla="*/ 58760 w 9301162" name="connsiteX504"/>
              <a:gd fmla="*/ 459649 h 3214688" name="connsiteY504"/>
              <a:gd fmla="*/ 70671 w 9301162" name="connsiteX505"/>
              <a:gd fmla="*/ 439006 h 3214688" name="connsiteY505"/>
              <a:gd fmla="*/ 82582 w 9301162" name="connsiteX506"/>
              <a:gd fmla="*/ 419157 h 3214688" name="connsiteY506"/>
              <a:gd fmla="*/ 96875 w 9301162" name="connsiteX507"/>
              <a:gd fmla="*/ 400102 h 3214688" name="connsiteY507"/>
              <a:gd fmla="*/ 111168 w 9301162" name="connsiteX508"/>
              <a:gd fmla="*/ 381047 h 3214688" name="connsiteY508"/>
              <a:gd fmla="*/ 126255 w 9301162" name="connsiteX509"/>
              <a:gd fmla="*/ 363580 h 3214688" name="connsiteY509"/>
              <a:gd fmla="*/ 142930 w 9301162" name="connsiteX510"/>
              <a:gd fmla="*/ 346907 h 3214688" name="connsiteY510"/>
              <a:gd fmla="*/ 159605 w 9301162" name="connsiteX511"/>
              <a:gd fmla="*/ 330234 h 3214688" name="connsiteY511"/>
              <a:gd fmla="*/ 177868 w 9301162" name="connsiteX512"/>
              <a:gd fmla="*/ 315149 h 3214688" name="connsiteY512"/>
              <a:gd fmla="*/ 196131 w 9301162" name="connsiteX513"/>
              <a:gd fmla="*/ 300857 h 3214688" name="connsiteY513"/>
              <a:gd fmla="*/ 215189 w 9301162" name="connsiteX514"/>
              <a:gd fmla="*/ 286566 h 3214688" name="connsiteY514"/>
              <a:gd fmla="*/ 235040 w 9301162" name="connsiteX515"/>
              <a:gd fmla="*/ 274657 h 3214688" name="connsiteY515"/>
              <a:gd fmla="*/ 255685 w 9301162" name="connsiteX516"/>
              <a:gd fmla="*/ 262747 h 3214688" name="connsiteY516"/>
              <a:gd fmla="*/ 277125 w 9301162" name="connsiteX517"/>
              <a:gd fmla="*/ 252426 h 3214688" name="connsiteY517"/>
              <a:gd fmla="*/ 298564 w 9301162" name="connsiteX518"/>
              <a:gd fmla="*/ 242104 h 3214688" name="connsiteY518"/>
              <a:gd fmla="*/ 320798 w 9301162" name="connsiteX519"/>
              <a:gd fmla="*/ 233371 h 3214688" name="connsiteY519"/>
              <a:gd fmla="*/ 343031 w 9301162" name="connsiteX520"/>
              <a:gd fmla="*/ 225431 h 3214688" name="connsiteY520"/>
              <a:gd fmla="*/ 366853 w 9301162" name="connsiteX521"/>
              <a:gd fmla="*/ 219079 h 3214688" name="connsiteY521"/>
              <a:gd fmla="*/ 389880 w 9301162" name="connsiteX522"/>
              <a:gd fmla="*/ 213522 h 3214688" name="connsiteY522"/>
              <a:gd fmla="*/ 414496 w 9301162" name="connsiteX523"/>
              <a:gd fmla="*/ 209552 h 3214688" name="connsiteY523"/>
              <a:gd fmla="*/ 438318 w 9301162" name="connsiteX524"/>
              <a:gd fmla="*/ 206376 h 3214688" name="connsiteY524"/>
              <a:gd fmla="*/ 463727 w 9301162" name="connsiteX525"/>
              <a:gd fmla="*/ 203994 h 3214688" name="connsiteY525"/>
              <a:gd fmla="*/ 7739531 w 9301162" name="connsiteX526"/>
              <a:gd fmla="*/ 198438 h 3214688" name="connsiteY526"/>
              <a:gd fmla="*/ 8654586 w 9301162" name="connsiteX527"/>
              <a:gd fmla="*/ 198438 h 3214688" name="connsiteY527"/>
              <a:gd fmla="*/ 8691919 w 9301162" name="connsiteX528"/>
              <a:gd fmla="*/ 199232 h 3214688" name="connsiteY528"/>
              <a:gd fmla="*/ 8728458 w 9301162" name="connsiteX529"/>
              <a:gd fmla="*/ 201613 h 3214688" name="connsiteY529"/>
              <a:gd fmla="*/ 8763408 w 9301162" name="connsiteX530"/>
              <a:gd fmla="*/ 204788 h 3214688" name="connsiteY530"/>
              <a:gd fmla="*/ 8797564 w 9301162" name="connsiteX531"/>
              <a:gd fmla="*/ 211138 h 3214688" name="connsiteY531"/>
              <a:gd fmla="*/ 8830925 w 9301162" name="connsiteX532"/>
              <a:gd fmla="*/ 217488 h 3214688" name="connsiteY532"/>
              <a:gd fmla="*/ 8864286 w 9301162" name="connsiteX533"/>
              <a:gd fmla="*/ 226219 h 3214688" name="connsiteY533"/>
              <a:gd fmla="*/ 8895265 w 9301162" name="connsiteX534"/>
              <a:gd fmla="*/ 235744 h 3214688" name="connsiteY534"/>
              <a:gd fmla="*/ 8926243 w 9301162" name="connsiteX535"/>
              <a:gd fmla="*/ 246857 h 3214688" name="connsiteY535"/>
              <a:gd fmla="*/ 8955633 w 9301162" name="connsiteX536"/>
              <a:gd fmla="*/ 260351 h 3214688" name="connsiteY536"/>
              <a:gd fmla="*/ 8984229 w 9301162" name="connsiteX537"/>
              <a:gd fmla="*/ 274638 h 3214688" name="connsiteY537"/>
              <a:gd fmla="*/ 9012030 w 9301162" name="connsiteX538"/>
              <a:gd fmla="*/ 290513 h 3214688" name="connsiteY538"/>
              <a:gd fmla="*/ 9039831 w 9301162" name="connsiteX539"/>
              <a:gd fmla="*/ 308769 h 3214688" name="connsiteY539"/>
              <a:gd fmla="*/ 9065249 w 9301162" name="connsiteX540"/>
              <a:gd fmla="*/ 327026 h 3214688" name="connsiteY540"/>
              <a:gd fmla="*/ 9090668 w 9301162" name="connsiteX541"/>
              <a:gd fmla="*/ 348457 h 3214688" name="connsiteY541"/>
              <a:gd fmla="*/ 9114497 w 9301162" name="connsiteX542"/>
              <a:gd fmla="*/ 369888 h 3214688" name="connsiteY542"/>
              <a:gd fmla="*/ 9137532 w 9301162" name="connsiteX543"/>
              <a:gd fmla="*/ 393701 h 3214688" name="connsiteY543"/>
              <a:gd fmla="*/ 9157390 w 9301162" name="connsiteX544"/>
              <a:gd fmla="*/ 415926 h 3214688" name="connsiteY544"/>
              <a:gd fmla="*/ 9176454 w 9301162" name="connsiteX545"/>
              <a:gd fmla="*/ 439738 h 3214688" name="connsiteY545"/>
              <a:gd fmla="*/ 9193134 w 9301162" name="connsiteX546"/>
              <a:gd fmla="*/ 463551 h 3214688" name="connsiteY546"/>
              <a:gd fmla="*/ 9209021 w 9301162" name="connsiteX547"/>
              <a:gd fmla="*/ 488951 h 3214688" name="connsiteY547"/>
              <a:gd fmla="*/ 9224113 w 9301162" name="connsiteX548"/>
              <a:gd fmla="*/ 514351 h 3214688" name="connsiteY548"/>
              <a:gd fmla="*/ 9237616 w 9301162" name="connsiteX549"/>
              <a:gd fmla="*/ 541338 h 3214688" name="connsiteY549"/>
              <a:gd fmla="*/ 9249531 w 9301162" name="connsiteX550"/>
              <a:gd fmla="*/ 568325 h 3214688" name="connsiteY550"/>
              <a:gd fmla="*/ 9259858 w 9301162" name="connsiteX551"/>
              <a:gd fmla="*/ 596901 h 3214688" name="connsiteY551"/>
              <a:gd fmla="*/ 9270184 w 9301162" name="connsiteX552"/>
              <a:gd fmla="*/ 627063 h 3214688" name="connsiteY552"/>
              <a:gd fmla="*/ 9278127 w 9301162" name="connsiteX553"/>
              <a:gd fmla="*/ 656432 h 3214688" name="connsiteY553"/>
              <a:gd fmla="*/ 9285276 w 9301162" name="connsiteX554"/>
              <a:gd fmla="*/ 688182 h 3214688" name="connsiteY554"/>
              <a:gd fmla="*/ 9290836 w 9301162" name="connsiteX555"/>
              <a:gd fmla="*/ 719932 h 3214688" name="connsiteY555"/>
              <a:gd fmla="*/ 9295602 w 9301162" name="connsiteX556"/>
              <a:gd fmla="*/ 752475 h 3214688" name="connsiteY556"/>
              <a:gd fmla="*/ 9298779 w 9301162" name="connsiteX557"/>
              <a:gd fmla="*/ 786607 h 3214688" name="connsiteY557"/>
              <a:gd fmla="*/ 9300368 w 9301162" name="connsiteX558"/>
              <a:gd fmla="*/ 821532 h 3214688" name="connsiteY558"/>
              <a:gd fmla="*/ 9301162 w 9301162" name="connsiteX559"/>
              <a:gd fmla="*/ 857251 h 3214688" name="connsiteY559"/>
              <a:gd fmla="*/ 9301162 w 9301162" name="connsiteX560"/>
              <a:gd fmla="*/ 2566194 h 3214688" name="connsiteY560"/>
              <a:gd fmla="*/ 9300368 w 9301162" name="connsiteX561"/>
              <a:gd fmla="*/ 2601119 h 3214688" name="connsiteY561"/>
              <a:gd fmla="*/ 9298779 w 9301162" name="connsiteX562"/>
              <a:gd fmla="*/ 2635251 h 3214688" name="connsiteY562"/>
              <a:gd fmla="*/ 9295602 w 9301162" name="connsiteX563"/>
              <a:gd fmla="*/ 2668588 h 3214688" name="connsiteY563"/>
              <a:gd fmla="*/ 9290836 w 9301162" name="connsiteX564"/>
              <a:gd fmla="*/ 2701132 h 3214688" name="connsiteY564"/>
              <a:gd fmla="*/ 9285276 w 9301162" name="connsiteX565"/>
              <a:gd fmla="*/ 2732882 h 3214688" name="connsiteY565"/>
              <a:gd fmla="*/ 9278127 w 9301162" name="connsiteX566"/>
              <a:gd fmla="*/ 2763044 h 3214688" name="connsiteY566"/>
              <a:gd fmla="*/ 9270184 w 9301162" name="connsiteX567"/>
              <a:gd fmla="*/ 2792413 h 3214688" name="connsiteY567"/>
              <a:gd fmla="*/ 9259858 w 9301162" name="connsiteX568"/>
              <a:gd fmla="*/ 2821782 h 3214688" name="connsiteY568"/>
              <a:gd fmla="*/ 9249531 w 9301162" name="connsiteX569"/>
              <a:gd fmla="*/ 2849563 h 3214688" name="connsiteY569"/>
              <a:gd fmla="*/ 9237616 w 9301162" name="connsiteX570"/>
              <a:gd fmla="*/ 2877344 h 3214688" name="connsiteY570"/>
              <a:gd fmla="*/ 9224113 w 9301162" name="connsiteX571"/>
              <a:gd fmla="*/ 2902744 h 3214688" name="connsiteY571"/>
              <a:gd fmla="*/ 9209021 w 9301162" name="connsiteX572"/>
              <a:gd fmla="*/ 2928144 h 3214688" name="connsiteY572"/>
              <a:gd fmla="*/ 9193134 w 9301162" name="connsiteX573"/>
              <a:gd fmla="*/ 2953544 h 3214688" name="connsiteY573"/>
              <a:gd fmla="*/ 9176454 w 9301162" name="connsiteX574"/>
              <a:gd fmla="*/ 2976563 h 3214688" name="connsiteY574"/>
              <a:gd fmla="*/ 9157390 w 9301162" name="connsiteX575"/>
              <a:gd fmla="*/ 2999582 h 3214688" name="connsiteY575"/>
              <a:gd fmla="*/ 9137532 w 9301162" name="connsiteX576"/>
              <a:gd fmla="*/ 3021013 h 3214688" name="connsiteY576"/>
              <a:gd fmla="*/ 9114497 w 9301162" name="connsiteX577"/>
              <a:gd fmla="*/ 3044825 h 3214688" name="connsiteY577"/>
              <a:gd fmla="*/ 9090668 w 9301162" name="connsiteX578"/>
              <a:gd fmla="*/ 3066257 h 3214688" name="connsiteY578"/>
              <a:gd fmla="*/ 9065249 w 9301162" name="connsiteX579"/>
              <a:gd fmla="*/ 3087688 h 3214688" name="connsiteY579"/>
              <a:gd fmla="*/ 9039831 w 9301162" name="connsiteX580"/>
              <a:gd fmla="*/ 3105944 h 3214688" name="connsiteY580"/>
              <a:gd fmla="*/ 9012030 w 9301162" name="connsiteX581"/>
              <a:gd fmla="*/ 3122613 h 3214688" name="connsiteY581"/>
              <a:gd fmla="*/ 8984229 w 9301162" name="connsiteX582"/>
              <a:gd fmla="*/ 3139282 h 3214688" name="connsiteY582"/>
              <a:gd fmla="*/ 8955633 w 9301162" name="connsiteX583"/>
              <a:gd fmla="*/ 3153569 h 3214688" name="connsiteY583"/>
              <a:gd fmla="*/ 8926243 w 9301162" name="connsiteX584"/>
              <a:gd fmla="*/ 3166269 h 3214688" name="connsiteY584"/>
              <a:gd fmla="*/ 8895265 w 9301162" name="connsiteX585"/>
              <a:gd fmla="*/ 3177382 h 3214688" name="connsiteY585"/>
              <a:gd fmla="*/ 8864286 w 9301162" name="connsiteX586"/>
              <a:gd fmla="*/ 3187701 h 3214688" name="connsiteY586"/>
              <a:gd fmla="*/ 8830925 w 9301162" name="connsiteX587"/>
              <a:gd fmla="*/ 3195638 h 3214688" name="connsiteY587"/>
              <a:gd fmla="*/ 8797564 w 9301162" name="connsiteX588"/>
              <a:gd fmla="*/ 3202782 h 3214688" name="connsiteY588"/>
              <a:gd fmla="*/ 8763408 w 9301162" name="connsiteX589"/>
              <a:gd fmla="*/ 3207544 h 3214688" name="connsiteY589"/>
              <a:gd fmla="*/ 8728458 w 9301162" name="connsiteX590"/>
              <a:gd fmla="*/ 3211513 h 3214688" name="connsiteY590"/>
              <a:gd fmla="*/ 8691919 w 9301162" name="connsiteX591"/>
              <a:gd fmla="*/ 3213894 h 3214688" name="connsiteY591"/>
              <a:gd fmla="*/ 8654586 w 9301162" name="connsiteX592"/>
              <a:gd fmla="*/ 3214688 h 3214688" name="connsiteY592"/>
              <a:gd fmla="*/ 7739531 w 9301162" name="connsiteX593"/>
              <a:gd fmla="*/ 3214688 h 3214688" name="connsiteY593"/>
              <a:gd fmla="*/ 7702198 w 9301162" name="connsiteX594"/>
              <a:gd fmla="*/ 3213894 h 3214688" name="connsiteY594"/>
              <a:gd fmla="*/ 7666454 w 9301162" name="connsiteX595"/>
              <a:gd fmla="*/ 3211513 h 3214688" name="connsiteY595"/>
              <a:gd fmla="*/ 7630709 w 9301162" name="connsiteX596"/>
              <a:gd fmla="*/ 3207544 h 3214688" name="connsiteY596"/>
              <a:gd fmla="*/ 7595759 w 9301162" name="connsiteX597"/>
              <a:gd fmla="*/ 3202782 h 3214688" name="connsiteY597"/>
              <a:gd fmla="*/ 7562398 w 9301162" name="connsiteX598"/>
              <a:gd fmla="*/ 3195638 h 3214688" name="connsiteY598"/>
              <a:gd fmla="*/ 7529831 w 9301162" name="connsiteX599"/>
              <a:gd fmla="*/ 3187701 h 3214688" name="connsiteY599"/>
              <a:gd fmla="*/ 7497264 w 9301162" name="connsiteX600"/>
              <a:gd fmla="*/ 3177382 h 3214688" name="connsiteY600"/>
              <a:gd fmla="*/ 7466285 w 9301162" name="connsiteX601"/>
              <a:gd fmla="*/ 3166269 h 3214688" name="connsiteY601"/>
              <a:gd fmla="*/ 7436895 w 9301162" name="connsiteX602"/>
              <a:gd fmla="*/ 3153569 h 3214688" name="connsiteY602"/>
              <a:gd fmla="*/ 7407506 w 9301162" name="connsiteX603"/>
              <a:gd fmla="*/ 3139282 h 3214688" name="connsiteY603"/>
              <a:gd fmla="*/ 7378910 w 9301162" name="connsiteX604"/>
              <a:gd fmla="*/ 3122613 h 3214688" name="connsiteY604"/>
              <a:gd fmla="*/ 7351903 w 9301162" name="connsiteX605"/>
              <a:gd fmla="*/ 3105944 h 3214688" name="connsiteY605"/>
              <a:gd fmla="*/ 7324896 w 9301162" name="connsiteX606"/>
              <a:gd fmla="*/ 3087688 h 3214688" name="connsiteY606"/>
              <a:gd fmla="*/ 7299478 w 9301162" name="connsiteX607"/>
              <a:gd fmla="*/ 3066257 h 3214688" name="connsiteY607"/>
              <a:gd fmla="*/ 7274060 w 9301162" name="connsiteX608"/>
              <a:gd fmla="*/ 3044825 h 3214688" name="connsiteY608"/>
              <a:gd fmla="*/ 7250230 w 9301162" name="connsiteX609"/>
              <a:gd fmla="*/ 3021013 h 3214688" name="connsiteY609"/>
              <a:gd fmla="*/ 7230372 w 9301162" name="connsiteX610"/>
              <a:gd fmla="*/ 2999582 h 3214688" name="connsiteY610"/>
              <a:gd fmla="*/ 7212103 w 9301162" name="connsiteX611"/>
              <a:gd fmla="*/ 2976563 h 3214688" name="connsiteY611"/>
              <a:gd fmla="*/ 7193834 w 9301162" name="connsiteX612"/>
              <a:gd fmla="*/ 2953544 h 3214688" name="connsiteY612"/>
              <a:gd fmla="*/ 7177947 w 9301162" name="connsiteX613"/>
              <a:gd fmla="*/ 2928144 h 3214688" name="connsiteY613"/>
              <a:gd fmla="*/ 7163650 w 9301162" name="connsiteX614"/>
              <a:gd fmla="*/ 2902744 h 3214688" name="connsiteY614"/>
              <a:gd fmla="*/ 7149352 w 9301162" name="connsiteX615"/>
              <a:gd fmla="*/ 2877344 h 3214688" name="connsiteY615"/>
              <a:gd fmla="*/ 7137437 w 9301162" name="connsiteX616"/>
              <a:gd fmla="*/ 2849563 h 3214688" name="connsiteY616"/>
              <a:gd fmla="*/ 7126317 w 9301162" name="connsiteX617"/>
              <a:gd fmla="*/ 2821782 h 3214688" name="connsiteY617"/>
              <a:gd fmla="*/ 7116785 w 9301162" name="connsiteX618"/>
              <a:gd fmla="*/ 2792413 h 3214688" name="connsiteY618"/>
              <a:gd fmla="*/ 7108047 w 9301162" name="connsiteX619"/>
              <a:gd fmla="*/ 2763044 h 3214688" name="connsiteY619"/>
              <a:gd fmla="*/ 7100898 w 9301162" name="connsiteX620"/>
              <a:gd fmla="*/ 2732882 h 3214688" name="connsiteY620"/>
              <a:gd fmla="*/ 7095338 w 9301162" name="connsiteX621"/>
              <a:gd fmla="*/ 2701132 h 3214688" name="connsiteY621"/>
              <a:gd fmla="*/ 7090572 w 9301162" name="connsiteX622"/>
              <a:gd fmla="*/ 2668588 h 3214688" name="connsiteY622"/>
              <a:gd fmla="*/ 7087395 w 9301162" name="connsiteX623"/>
              <a:gd fmla="*/ 2635251 h 3214688" name="connsiteY623"/>
              <a:gd fmla="*/ 7085806 w 9301162" name="connsiteX624"/>
              <a:gd fmla="*/ 2601119 h 3214688" name="connsiteY624"/>
              <a:gd fmla="*/ 7085012 w 9301162" name="connsiteX625"/>
              <a:gd fmla="*/ 2566194 h 3214688" name="connsiteY625"/>
              <a:gd fmla="*/ 7085012 w 9301162" name="connsiteX626"/>
              <a:gd fmla="*/ 857251 h 3214688" name="connsiteY626"/>
              <a:gd fmla="*/ 7085806 w 9301162" name="connsiteX627"/>
              <a:gd fmla="*/ 821532 h 3214688" name="connsiteY627"/>
              <a:gd fmla="*/ 7087395 w 9301162" name="connsiteX628"/>
              <a:gd fmla="*/ 786607 h 3214688" name="connsiteY628"/>
              <a:gd fmla="*/ 7090572 w 9301162" name="connsiteX629"/>
              <a:gd fmla="*/ 752475 h 3214688" name="connsiteY629"/>
              <a:gd fmla="*/ 7095338 w 9301162" name="connsiteX630"/>
              <a:gd fmla="*/ 719932 h 3214688" name="connsiteY630"/>
              <a:gd fmla="*/ 7100898 w 9301162" name="connsiteX631"/>
              <a:gd fmla="*/ 688182 h 3214688" name="connsiteY631"/>
              <a:gd fmla="*/ 7108047 w 9301162" name="connsiteX632"/>
              <a:gd fmla="*/ 656432 h 3214688" name="connsiteY632"/>
              <a:gd fmla="*/ 7116785 w 9301162" name="connsiteX633"/>
              <a:gd fmla="*/ 627063 h 3214688" name="connsiteY633"/>
              <a:gd fmla="*/ 7126317 w 9301162" name="connsiteX634"/>
              <a:gd fmla="*/ 596901 h 3214688" name="connsiteY634"/>
              <a:gd fmla="*/ 7137437 w 9301162" name="connsiteX635"/>
              <a:gd fmla="*/ 568325 h 3214688" name="connsiteY635"/>
              <a:gd fmla="*/ 7149352 w 9301162" name="connsiteX636"/>
              <a:gd fmla="*/ 541338 h 3214688" name="connsiteY636"/>
              <a:gd fmla="*/ 7163650 w 9301162" name="connsiteX637"/>
              <a:gd fmla="*/ 514351 h 3214688" name="connsiteY637"/>
              <a:gd fmla="*/ 7177947 w 9301162" name="connsiteX638"/>
              <a:gd fmla="*/ 488951 h 3214688" name="connsiteY638"/>
              <a:gd fmla="*/ 7193834 w 9301162" name="connsiteX639"/>
              <a:gd fmla="*/ 463551 h 3214688" name="connsiteY639"/>
              <a:gd fmla="*/ 7212103 w 9301162" name="connsiteX640"/>
              <a:gd fmla="*/ 439738 h 3214688" name="connsiteY640"/>
              <a:gd fmla="*/ 7230372 w 9301162" name="connsiteX641"/>
              <a:gd fmla="*/ 415926 h 3214688" name="connsiteY641"/>
              <a:gd fmla="*/ 7250230 w 9301162" name="connsiteX642"/>
              <a:gd fmla="*/ 393701 h 3214688" name="connsiteY642"/>
              <a:gd fmla="*/ 7274060 w 9301162" name="connsiteX643"/>
              <a:gd fmla="*/ 369888 h 3214688" name="connsiteY643"/>
              <a:gd fmla="*/ 7299478 w 9301162" name="connsiteX644"/>
              <a:gd fmla="*/ 348457 h 3214688" name="connsiteY644"/>
              <a:gd fmla="*/ 7324102 w 9301162" name="connsiteX645"/>
              <a:gd fmla="*/ 327026 h 3214688" name="connsiteY645"/>
              <a:gd fmla="*/ 7351109 w 9301162" name="connsiteX646"/>
              <a:gd fmla="*/ 308769 h 3214688" name="connsiteY646"/>
              <a:gd fmla="*/ 7378116 w 9301162" name="connsiteX647"/>
              <a:gd fmla="*/ 290513 h 3214688" name="connsiteY647"/>
              <a:gd fmla="*/ 7405917 w 9301162" name="connsiteX648"/>
              <a:gd fmla="*/ 274638 h 3214688" name="connsiteY648"/>
              <a:gd fmla="*/ 7436101 w 9301162" name="connsiteX649"/>
              <a:gd fmla="*/ 260351 h 3214688" name="connsiteY649"/>
              <a:gd fmla="*/ 7465491 w 9301162" name="connsiteX650"/>
              <a:gd fmla="*/ 246857 h 3214688" name="connsiteY650"/>
              <a:gd fmla="*/ 7496469 w 9301162" name="connsiteX651"/>
              <a:gd fmla="*/ 235744 h 3214688" name="connsiteY651"/>
              <a:gd fmla="*/ 7529036 w 9301162" name="connsiteX652"/>
              <a:gd fmla="*/ 226219 h 3214688" name="connsiteY652"/>
              <a:gd fmla="*/ 7560809 w 9301162" name="connsiteX653"/>
              <a:gd fmla="*/ 217488 h 3214688" name="connsiteY653"/>
              <a:gd fmla="*/ 7594965 w 9301162" name="connsiteX654"/>
              <a:gd fmla="*/ 211138 h 3214688" name="connsiteY654"/>
              <a:gd fmla="*/ 7629915 w 9301162" name="connsiteX655"/>
              <a:gd fmla="*/ 204788 h 3214688" name="connsiteY655"/>
              <a:gd fmla="*/ 7665659 w 9301162" name="connsiteX656"/>
              <a:gd fmla="*/ 201613 h 3214688" name="connsiteY656"/>
              <a:gd fmla="*/ 7702198 w 9301162" name="connsiteX657"/>
              <a:gd fmla="*/ 199232 h 3214688" name="connsiteY657"/>
              <a:gd fmla="*/ 6348584 w 9301162" name="connsiteX658"/>
              <a:gd fmla="*/ 0 h 3214688" name="connsiteY658"/>
              <a:gd fmla="*/ 6881812 w 9301162" name="connsiteX659"/>
              <a:gd fmla="*/ 409677 h 3214688" name="connsiteY659"/>
              <a:gd fmla="*/ 6348584 w 9301162" name="connsiteX660"/>
              <a:gd fmla="*/ 820147 h 3214688" name="connsiteY660"/>
              <a:gd fmla="*/ 6348584 w 9301162" name="connsiteX661"/>
              <a:gd fmla="*/ 628012 h 3214688" name="connsiteY661"/>
              <a:gd fmla="*/ 5203571 w 9301162" name="connsiteX662"/>
              <a:gd fmla="*/ 628012 h 3214688" name="connsiteY662"/>
              <a:gd fmla="*/ 5185321 w 9301162" name="connsiteX663"/>
              <a:gd fmla="*/ 628012 h 3214688" name="connsiteY663"/>
              <a:gd fmla="*/ 5167864 w 9301162" name="connsiteX664"/>
              <a:gd fmla="*/ 628806 h 3214688" name="connsiteY664"/>
              <a:gd fmla="*/ 5151200 w 9301162" name="connsiteX665"/>
              <a:gd fmla="*/ 630394 h 3214688" name="connsiteY665"/>
              <a:gd fmla="*/ 5134537 w 9301162" name="connsiteX666"/>
              <a:gd fmla="*/ 632775 h 3214688" name="connsiteY666"/>
              <a:gd fmla="*/ 5119460 w 9301162" name="connsiteX667"/>
              <a:gd fmla="*/ 635157 h 3214688" name="connsiteY667"/>
              <a:gd fmla="*/ 5103591 w 9301162" name="connsiteX668"/>
              <a:gd fmla="*/ 638333 h 3214688" name="connsiteY668"/>
              <a:gd fmla="*/ 5089308 w 9301162" name="connsiteX669"/>
              <a:gd fmla="*/ 642303 h 3214688" name="connsiteY669"/>
              <a:gd fmla="*/ 5075025 w 9301162" name="connsiteX670"/>
              <a:gd fmla="*/ 646273 h 3214688" name="connsiteY670"/>
              <a:gd fmla="*/ 5060742 w 9301162" name="connsiteX671"/>
              <a:gd fmla="*/ 651036 h 3214688" name="connsiteY671"/>
              <a:gd fmla="*/ 5048046 w 9301162" name="connsiteX672"/>
              <a:gd fmla="*/ 656594 h 3214688" name="connsiteY672"/>
              <a:gd fmla="*/ 5035350 w 9301162" name="connsiteX673"/>
              <a:gd fmla="*/ 663739 h 3214688" name="connsiteY673"/>
              <a:gd fmla="*/ 5023448 w 9301162" name="connsiteX674"/>
              <a:gd fmla="*/ 670091 h 3214688" name="connsiteY674"/>
              <a:gd fmla="*/ 5011545 w 9301162" name="connsiteX675"/>
              <a:gd fmla="*/ 677236 h 3214688" name="connsiteY675"/>
              <a:gd fmla="*/ 5001230 w 9301162" name="connsiteX676"/>
              <a:gd fmla="*/ 685176 h 3214688" name="connsiteY676"/>
              <a:gd fmla="*/ 4990914 w 9301162" name="connsiteX677"/>
              <a:gd fmla="*/ 693115 h 3214688" name="connsiteY677"/>
              <a:gd fmla="*/ 4981392 w 9301162" name="connsiteX678"/>
              <a:gd fmla="*/ 702643 h 3214688" name="connsiteY678"/>
              <a:gd fmla="*/ 4971870 w 9301162" name="connsiteX679"/>
              <a:gd fmla="*/ 712964 h 3214688" name="connsiteY679"/>
              <a:gd fmla="*/ 4962349 w 9301162" name="connsiteX680"/>
              <a:gd fmla="*/ 722491 h 3214688" name="connsiteY680"/>
              <a:gd fmla="*/ 4953620 w 9301162" name="connsiteX681"/>
              <a:gd fmla="*/ 732019 h 3214688" name="connsiteY681"/>
              <a:gd fmla="*/ 4946479 w 9301162" name="connsiteX682"/>
              <a:gd fmla="*/ 742340 h 3214688" name="connsiteY682"/>
              <a:gd fmla="*/ 4939337 w 9301162" name="connsiteX683"/>
              <a:gd fmla="*/ 753455 h 3214688" name="connsiteY683"/>
              <a:gd fmla="*/ 4932989 w 9301162" name="connsiteX684"/>
              <a:gd fmla="*/ 764571 h 3214688" name="connsiteY684"/>
              <a:gd fmla="*/ 4927435 w 9301162" name="connsiteX685"/>
              <a:gd fmla="*/ 775686 h 3214688" name="connsiteY685"/>
              <a:gd fmla="*/ 4921087 w 9301162" name="connsiteX686"/>
              <a:gd fmla="*/ 786801 h 3214688" name="connsiteY686"/>
              <a:gd fmla="*/ 4917119 w 9301162" name="connsiteX687"/>
              <a:gd fmla="*/ 797916 h 3214688" name="connsiteY687"/>
              <a:gd fmla="*/ 4913152 w 9301162" name="connsiteX688"/>
              <a:gd fmla="*/ 810619 h 3214688" name="connsiteY688"/>
              <a:gd fmla="*/ 4909184 w 9301162" name="connsiteX689"/>
              <a:gd fmla="*/ 822529 h 3214688" name="connsiteY689"/>
              <a:gd fmla="*/ 4906804 w 9301162" name="connsiteX690"/>
              <a:gd fmla="*/ 834438 h 3214688" name="connsiteY690"/>
              <a:gd fmla="*/ 4904423 w 9301162" name="connsiteX691"/>
              <a:gd fmla="*/ 847141 h 3214688" name="connsiteY691"/>
              <a:gd fmla="*/ 4902836 w 9301162" name="connsiteX692"/>
              <a:gd fmla="*/ 859844 h 3214688" name="connsiteY692"/>
              <a:gd fmla="*/ 4902043 w 9301162" name="connsiteX693"/>
              <a:gd fmla="*/ 872547 h 3214688" name="connsiteY693"/>
              <a:gd fmla="*/ 4902043 w 9301162" name="connsiteX694"/>
              <a:gd fmla="*/ 885250 h 3214688" name="connsiteY694"/>
              <a:gd fmla="*/ 4902043 w 9301162" name="connsiteX695"/>
              <a:gd fmla="*/ 2535865 h 3214688" name="connsiteY695"/>
              <a:gd fmla="*/ 4902836 w 9301162" name="connsiteX696"/>
              <a:gd fmla="*/ 2562859 h 3214688" name="connsiteY696"/>
              <a:gd fmla="*/ 4904423 w 9301162" name="connsiteX697"/>
              <a:gd fmla="*/ 2574769 h 3214688" name="connsiteY697"/>
              <a:gd fmla="*/ 4906010 w 9301162" name="connsiteX698"/>
              <a:gd fmla="*/ 2587472 h 3214688" name="connsiteY698"/>
              <a:gd fmla="*/ 4907597 w 9301162" name="connsiteX699"/>
              <a:gd fmla="*/ 2599381 h 3214688" name="connsiteY699"/>
              <a:gd fmla="*/ 4909978 w 9301162" name="connsiteX700"/>
              <a:gd fmla="*/ 2610496 h 3214688" name="connsiteY700"/>
              <a:gd fmla="*/ 4913152 w 9301162" name="connsiteX701"/>
              <a:gd fmla="*/ 2621611 h 3214688" name="connsiteY701"/>
              <a:gd fmla="*/ 4916326 w 9301162" name="connsiteX702"/>
              <a:gd fmla="*/ 2633521 h 3214688" name="connsiteY702"/>
              <a:gd fmla="*/ 4920293 w 9301162" name="connsiteX703"/>
              <a:gd fmla="*/ 2643842 h 3214688" name="connsiteY703"/>
              <a:gd fmla="*/ 4925848 w 9301162" name="connsiteX704"/>
              <a:gd fmla="*/ 2653369 h 3214688" name="connsiteY704"/>
              <a:gd fmla="*/ 4930609 w 9301162" name="connsiteX705"/>
              <a:gd fmla="*/ 2662897 h 3214688" name="connsiteY705"/>
              <a:gd fmla="*/ 4935370 w 9301162" name="connsiteX706"/>
              <a:gd fmla="*/ 2671630 h 3214688" name="connsiteY706"/>
              <a:gd fmla="*/ 4940924 w 9301162" name="connsiteX707"/>
              <a:gd fmla="*/ 2681157 h 3214688" name="connsiteY707"/>
              <a:gd fmla="*/ 4947272 w 9301162" name="connsiteX708"/>
              <a:gd fmla="*/ 2689891 h 3214688" name="connsiteY708"/>
              <a:gd fmla="*/ 4953620 w 9301162" name="connsiteX709"/>
              <a:gd fmla="*/ 2697830 h 3214688" name="connsiteY709"/>
              <a:gd fmla="*/ 4960762 w 9301162" name="connsiteX710"/>
              <a:gd fmla="*/ 2705770 h 3214688" name="connsiteY710"/>
              <a:gd fmla="*/ 4968697 w 9301162" name="connsiteX711"/>
              <a:gd fmla="*/ 2713709 h 3214688" name="connsiteY711"/>
              <a:gd fmla="*/ 4978218 w 9301162" name="connsiteX712"/>
              <a:gd fmla="*/ 2721649 h 3214688" name="connsiteY712"/>
              <a:gd fmla="*/ 4986153 w 9301162" name="connsiteX713"/>
              <a:gd fmla="*/ 2728794 h 3214688" name="connsiteY713"/>
              <a:gd fmla="*/ 4994882 w 9301162" name="connsiteX714"/>
              <a:gd fmla="*/ 2735146 h 3214688" name="connsiteY714"/>
              <a:gd fmla="*/ 5004404 w 9301162" name="connsiteX715"/>
              <a:gd fmla="*/ 2741497 h 3214688" name="connsiteY715"/>
              <a:gd fmla="*/ 5013132 w 9301162" name="connsiteX716"/>
              <a:gd fmla="*/ 2746261 h 3214688" name="connsiteY716"/>
              <a:gd fmla="*/ 5023448 w 9301162" name="connsiteX717"/>
              <a:gd fmla="*/ 2751819 h 3214688" name="connsiteY717"/>
              <a:gd fmla="*/ 5032970 w 9301162" name="connsiteX718"/>
              <a:gd fmla="*/ 2755789 h 3214688" name="connsiteY718"/>
              <a:gd fmla="*/ 5042492 w 9301162" name="connsiteX719"/>
              <a:gd fmla="*/ 2759758 h 3214688" name="connsiteY719"/>
              <a:gd fmla="*/ 5052013 w 9301162" name="connsiteX720"/>
              <a:gd fmla="*/ 2762934 h 3214688" name="connsiteY720"/>
              <a:gd fmla="*/ 5063122 w 9301162" name="connsiteX721"/>
              <a:gd fmla="*/ 2766110 h 3214688" name="connsiteY721"/>
              <a:gd fmla="*/ 5073438 w 9301162" name="connsiteX722"/>
              <a:gd fmla="*/ 2769285 h 3214688" name="connsiteY722"/>
              <a:gd fmla="*/ 5083753 w 9301162" name="connsiteX723"/>
              <a:gd fmla="*/ 2770873 h 3214688" name="connsiteY723"/>
              <a:gd fmla="*/ 5094069 w 9301162" name="connsiteX724"/>
              <a:gd fmla="*/ 2772461 h 3214688" name="connsiteY724"/>
              <a:gd fmla="*/ 5105178 w 9301162" name="connsiteX725"/>
              <a:gd fmla="*/ 2773255 h 3214688" name="connsiteY725"/>
              <a:gd fmla="*/ 5117080 w 9301162" name="connsiteX726"/>
              <a:gd fmla="*/ 2773255 h 3214688" name="connsiteY726"/>
              <a:gd fmla="*/ 6177982 w 9301162" name="connsiteX727"/>
              <a:gd fmla="*/ 2773255 h 3214688" name="connsiteY727"/>
              <a:gd fmla="*/ 6189091 w 9301162" name="connsiteX728"/>
              <a:gd fmla="*/ 2773255 h 3214688" name="connsiteY728"/>
              <a:gd fmla="*/ 6199407 w 9301162" name="connsiteX729"/>
              <a:gd fmla="*/ 2772461 h 3214688" name="connsiteY729"/>
              <a:gd fmla="*/ 6210516 w 9301162" name="connsiteX730"/>
              <a:gd fmla="*/ 2770873 h 3214688" name="connsiteY730"/>
              <a:gd fmla="*/ 6220831 w 9301162" name="connsiteX731"/>
              <a:gd fmla="*/ 2769285 h 3214688" name="connsiteY731"/>
              <a:gd fmla="*/ 6230353 w 9301162" name="connsiteX732"/>
              <a:gd fmla="*/ 2766110 h 3214688" name="connsiteY732"/>
              <a:gd fmla="*/ 6239875 w 9301162" name="connsiteX733"/>
              <a:gd fmla="*/ 2762934 h 3214688" name="connsiteY733"/>
              <a:gd fmla="*/ 6250984 w 9301162" name="connsiteX734"/>
              <a:gd fmla="*/ 2759758 h 3214688" name="connsiteY734"/>
              <a:gd fmla="*/ 6260506 w 9301162" name="connsiteX735"/>
              <a:gd fmla="*/ 2755789 h 3214688" name="connsiteY735"/>
              <a:gd fmla="*/ 6269234 w 9301162" name="connsiteX736"/>
              <a:gd fmla="*/ 2751025 h 3214688" name="connsiteY736"/>
              <a:gd fmla="*/ 6278756 w 9301162" name="connsiteX737"/>
              <a:gd fmla="*/ 2746261 h 3214688" name="connsiteY737"/>
              <a:gd fmla="*/ 6288278 w 9301162" name="connsiteX738"/>
              <a:gd fmla="*/ 2740703 h 3214688" name="connsiteY738"/>
              <a:gd fmla="*/ 6297800 w 9301162" name="connsiteX739"/>
              <a:gd fmla="*/ 2734352 h 3214688" name="connsiteY739"/>
              <a:gd fmla="*/ 6306529 w 9301162" name="connsiteX740"/>
              <a:gd fmla="*/ 2728000 h 3214688" name="connsiteY740"/>
              <a:gd fmla="*/ 6315257 w 9301162" name="connsiteX741"/>
              <a:gd fmla="*/ 2720061 h 3214688" name="connsiteY741"/>
              <a:gd fmla="*/ 6323192 w 9301162" name="connsiteX742"/>
              <a:gd fmla="*/ 2712121 h 3214688" name="connsiteY742"/>
              <a:gd fmla="*/ 6331920 w 9301162" name="connsiteX743"/>
              <a:gd fmla="*/ 2703388 h 3214688" name="connsiteY743"/>
              <a:gd fmla="*/ 6339062 w 9301162" name="connsiteX744"/>
              <a:gd fmla="*/ 2696243 h 3214688" name="connsiteY744"/>
              <a:gd fmla="*/ 6346203 w 9301162" name="connsiteX745"/>
              <a:gd fmla="*/ 2687509 h 3214688" name="connsiteY745"/>
              <a:gd fmla="*/ 6352551 w 9301162" name="connsiteX746"/>
              <a:gd fmla="*/ 2678776 h 3214688" name="connsiteY746"/>
              <a:gd fmla="*/ 6358899 w 9301162" name="connsiteX747"/>
              <a:gd fmla="*/ 2669248 h 3214688" name="connsiteY747"/>
              <a:gd fmla="*/ 6364454 w 9301162" name="connsiteX748"/>
              <a:gd fmla="*/ 2659721 h 3214688" name="connsiteY748"/>
              <a:gd fmla="*/ 6369215 w 9301162" name="connsiteX749"/>
              <a:gd fmla="*/ 2649400 h 3214688" name="connsiteY749"/>
              <a:gd fmla="*/ 6373182 w 9301162" name="connsiteX750"/>
              <a:gd fmla="*/ 2639078 h 3214688" name="connsiteY750"/>
              <a:gd fmla="*/ 6377150 w 9301162" name="connsiteX751"/>
              <a:gd fmla="*/ 2627963 h 3214688" name="connsiteY751"/>
              <a:gd fmla="*/ 6381117 w 9301162" name="connsiteX752"/>
              <a:gd fmla="*/ 2616848 h 3214688" name="connsiteY752"/>
              <a:gd fmla="*/ 6384291 w 9301162" name="connsiteX753"/>
              <a:gd fmla="*/ 2605733 h 3214688" name="connsiteY753"/>
              <a:gd fmla="*/ 6387465 w 9301162" name="connsiteX754"/>
              <a:gd fmla="*/ 2593823 h 3214688" name="connsiteY754"/>
              <a:gd fmla="*/ 6389845 w 9301162" name="connsiteX755"/>
              <a:gd fmla="*/ 2581120 h 3214688" name="connsiteY755"/>
              <a:gd fmla="*/ 6391432 w 9301162" name="connsiteX756"/>
              <a:gd fmla="*/ 2568417 h 3214688" name="connsiteY756"/>
              <a:gd fmla="*/ 6392226 w 9301162" name="connsiteX757"/>
              <a:gd fmla="*/ 2555714 h 3214688" name="connsiteY757"/>
              <a:gd fmla="*/ 6393019 w 9301162" name="connsiteX758"/>
              <a:gd fmla="*/ 2542217 h 3214688" name="connsiteY758"/>
              <a:gd fmla="*/ 6393019 w 9301162" name="connsiteX759"/>
              <a:gd fmla="*/ 2527926 h 3214688" name="connsiteY759"/>
              <a:gd fmla="*/ 6393019 w 9301162" name="connsiteX760"/>
              <a:gd fmla="*/ 2087285 h 3214688" name="connsiteY760"/>
              <a:gd fmla="*/ 6392226 w 9301162" name="connsiteX761"/>
              <a:gd fmla="*/ 2061085 h 3214688" name="connsiteY761"/>
              <a:gd fmla="*/ 6389845 w 9301162" name="connsiteX762"/>
              <a:gd fmla="*/ 2037267 h 3214688" name="connsiteY762"/>
              <a:gd fmla="*/ 6385085 w 9301162" name="connsiteX763"/>
              <a:gd fmla="*/ 2015036 h 3214688" name="connsiteY763"/>
              <a:gd fmla="*/ 6380324 w 9301162" name="connsiteX764"/>
              <a:gd fmla="*/ 1993600 h 3214688" name="connsiteY764"/>
              <a:gd fmla="*/ 6376356 w 9301162" name="connsiteX765"/>
              <a:gd fmla="*/ 1983279 h 3214688" name="connsiteY765"/>
              <a:gd fmla="*/ 6373182 w 9301162" name="connsiteX766"/>
              <a:gd fmla="*/ 1973751 h 3214688" name="connsiteY766"/>
              <a:gd fmla="*/ 6368421 w 9301162" name="connsiteX767"/>
              <a:gd fmla="*/ 1964224 h 3214688" name="connsiteY767"/>
              <a:gd fmla="*/ 6364454 w 9301162" name="connsiteX768"/>
              <a:gd fmla="*/ 1955490 h 3214688" name="connsiteY768"/>
              <a:gd fmla="*/ 6358899 w 9301162" name="connsiteX769"/>
              <a:gd fmla="*/ 1947551 h 3214688" name="connsiteY769"/>
              <a:gd fmla="*/ 6354138 w 9301162" name="connsiteX770"/>
              <a:gd fmla="*/ 1938023 h 3214688" name="connsiteY770"/>
              <a:gd fmla="*/ 6348584 w 9301162" name="connsiteX771"/>
              <a:gd fmla="*/ 1930084 h 3214688" name="connsiteY771"/>
              <a:gd fmla="*/ 6342236 w 9301162" name="connsiteX772"/>
              <a:gd fmla="*/ 1922939 h 3214688" name="connsiteY772"/>
              <a:gd fmla="*/ 6333507 w 9301162" name="connsiteX773"/>
              <a:gd fmla="*/ 1914205 h 3214688" name="connsiteY773"/>
              <a:gd fmla="*/ 6325572 w 9301162" name="connsiteX774"/>
              <a:gd fmla="*/ 1906266 h 3214688" name="connsiteY774"/>
              <a:gd fmla="*/ 6317637 w 9301162" name="connsiteX775"/>
              <a:gd fmla="*/ 1898326 h 3214688" name="connsiteY775"/>
              <a:gd fmla="*/ 6308909 w 9301162" name="connsiteX776"/>
              <a:gd fmla="*/ 1891181 h 3214688" name="connsiteY776"/>
              <a:gd fmla="*/ 6300181 w 9301162" name="connsiteX777"/>
              <a:gd fmla="*/ 1884035 h 3214688" name="connsiteY777"/>
              <a:gd fmla="*/ 6290659 w 9301162" name="connsiteX778"/>
              <a:gd fmla="*/ 1878477 h 3214688" name="connsiteY778"/>
              <a:gd fmla="*/ 6281930 w 9301162" name="connsiteX779"/>
              <a:gd fmla="*/ 1872920 h 3214688" name="connsiteY779"/>
              <a:gd fmla="*/ 6273202 w 9301162" name="connsiteX780"/>
              <a:gd fmla="*/ 1868156 h 3214688" name="connsiteY780"/>
              <a:gd fmla="*/ 6263680 w 9301162" name="connsiteX781"/>
              <a:gd fmla="*/ 1864187 h 3214688" name="connsiteY781"/>
              <a:gd fmla="*/ 6254158 w 9301162" name="connsiteX782"/>
              <a:gd fmla="*/ 1861011 h 3214688" name="connsiteY782"/>
              <a:gd fmla="*/ 6243842 w 9301162" name="connsiteX783"/>
              <a:gd fmla="*/ 1857835 h 3214688" name="connsiteY783"/>
              <a:gd fmla="*/ 6233527 w 9301162" name="connsiteX784"/>
              <a:gd fmla="*/ 1854659 h 3214688" name="connsiteY784"/>
              <a:gd fmla="*/ 6224005 w 9301162" name="connsiteX785"/>
              <a:gd fmla="*/ 1853071 h 3214688" name="connsiteY785"/>
              <a:gd fmla="*/ 6213690 w 9301162" name="connsiteX786"/>
              <a:gd fmla="*/ 1850689 h 3214688" name="connsiteY786"/>
              <a:gd fmla="*/ 6202581 w 9301162" name="connsiteX787"/>
              <a:gd fmla="*/ 1849895 h 3214688" name="connsiteY787"/>
              <a:gd fmla="*/ 6191472 w 9301162" name="connsiteX788"/>
              <a:gd fmla="*/ 1849895 h 3214688" name="connsiteY788"/>
              <a:gd fmla="*/ 5841541 w 9301162" name="connsiteX789"/>
              <a:gd fmla="*/ 1849895 h 3214688" name="connsiteY789"/>
              <a:gd fmla="*/ 5841541 w 9301162" name="connsiteX790"/>
              <a:gd fmla="*/ 2042825 h 3214688" name="connsiteY790"/>
              <a:gd fmla="*/ 5307519 w 9301162" name="connsiteX791"/>
              <a:gd fmla="*/ 1632354 h 3214688" name="connsiteY791"/>
              <a:gd fmla="*/ 5841541 w 9301162" name="connsiteX792"/>
              <a:gd fmla="*/ 1222678 h 3214688" name="connsiteY792"/>
              <a:gd fmla="*/ 5841541 w 9301162" name="connsiteX793"/>
              <a:gd fmla="*/ 1414019 h 3214688" name="connsiteY793"/>
              <a:gd fmla="*/ 6206548 w 9301162" name="connsiteX794"/>
              <a:gd fmla="*/ 1414019 h 3214688" name="connsiteY794"/>
              <a:gd fmla="*/ 6243049 w 9301162" name="connsiteX795"/>
              <a:gd fmla="*/ 1414813 h 3214688" name="connsiteY795"/>
              <a:gd fmla="*/ 6279550 w 9301162" name="connsiteX796"/>
              <a:gd fmla="*/ 1417195 h 3214688" name="connsiteY796"/>
              <a:gd fmla="*/ 6316050 w 9301162" name="connsiteX797"/>
              <a:gd fmla="*/ 1420370 h 3214688" name="connsiteY797"/>
              <a:gd fmla="*/ 6350964 w 9301162" name="connsiteX798"/>
              <a:gd fmla="*/ 1425134 h 3214688" name="connsiteY798"/>
              <a:gd fmla="*/ 6384291 w 9301162" name="connsiteX799"/>
              <a:gd fmla="*/ 1430692 h 3214688" name="connsiteY799"/>
              <a:gd fmla="*/ 6418411 w 9301162" name="connsiteX800"/>
              <a:gd fmla="*/ 1438631 h 3214688" name="connsiteY800"/>
              <a:gd fmla="*/ 6450945 w 9301162" name="connsiteX801"/>
              <a:gd fmla="*/ 1448159 h 3214688" name="connsiteY801"/>
              <a:gd fmla="*/ 6482684 w 9301162" name="connsiteX802"/>
              <a:gd fmla="*/ 1457686 h 3214688" name="connsiteY802"/>
              <a:gd fmla="*/ 6512837 w 9301162" name="connsiteX803"/>
              <a:gd fmla="*/ 1468801 h 3214688" name="connsiteY803"/>
              <a:gd fmla="*/ 6542990 w 9301162" name="connsiteX804"/>
              <a:gd fmla="*/ 1481504 h 3214688" name="connsiteY804"/>
              <a:gd fmla="*/ 6572349 w 9301162" name="connsiteX805"/>
              <a:gd fmla="*/ 1496589 h 3214688" name="connsiteY805"/>
              <a:gd fmla="*/ 6600122 w 9301162" name="connsiteX806"/>
              <a:gd fmla="*/ 1511674 h 3214688" name="connsiteY806"/>
              <a:gd fmla="*/ 6627894 w 9301162" name="connsiteX807"/>
              <a:gd fmla="*/ 1528347 h 3214688" name="connsiteY807"/>
              <a:gd fmla="*/ 6653286 w 9301162" name="connsiteX808"/>
              <a:gd fmla="*/ 1547402 h 3214688" name="connsiteY808"/>
              <a:gd fmla="*/ 6679471 w 9301162" name="connsiteX809"/>
              <a:gd fmla="*/ 1566457 h 3214688" name="connsiteY809"/>
              <a:gd fmla="*/ 6704069 w 9301162" name="connsiteX810"/>
              <a:gd fmla="*/ 1587893 h 3214688" name="connsiteY810"/>
              <a:gd fmla="*/ 6721526 w 9301162" name="connsiteX811"/>
              <a:gd fmla="*/ 1603772 h 3214688" name="connsiteY811"/>
              <a:gd fmla="*/ 6737396 w 9301162" name="connsiteX812"/>
              <a:gd fmla="*/ 1621239 h 3214688" name="connsiteY812"/>
              <a:gd fmla="*/ 6754059 w 9301162" name="connsiteX813"/>
              <a:gd fmla="*/ 1639500 h 3214688" name="connsiteY813"/>
              <a:gd fmla="*/ 6768342 w 9301162" name="connsiteX814"/>
              <a:gd fmla="*/ 1658554 h 3214688" name="connsiteY814"/>
              <a:gd fmla="*/ 6782625 w 9301162" name="connsiteX815"/>
              <a:gd fmla="*/ 1679197 h 3214688" name="connsiteY815"/>
              <a:gd fmla="*/ 6796908 w 9301162" name="connsiteX816"/>
              <a:gd fmla="*/ 1699839 h 3214688" name="connsiteY816"/>
              <a:gd fmla="*/ 6810398 w 9301162" name="connsiteX817"/>
              <a:gd fmla="*/ 1722864 h 3214688" name="connsiteY817"/>
              <a:gd fmla="*/ 6822300 w 9301162" name="connsiteX818"/>
              <a:gd fmla="*/ 1745095 h 3214688" name="connsiteY818"/>
              <a:gd fmla="*/ 6836583 w 9301162" name="connsiteX819"/>
              <a:gd fmla="*/ 1774471 h 3214688" name="connsiteY819"/>
              <a:gd fmla="*/ 6848485 w 9301162" name="connsiteX820"/>
              <a:gd fmla="*/ 1802259 h 3214688" name="connsiteY820"/>
              <a:gd fmla="*/ 6858801 w 9301162" name="connsiteX821"/>
              <a:gd fmla="*/ 1830047 h 3214688" name="connsiteY821"/>
              <a:gd fmla="*/ 6866736 w 9301162" name="connsiteX822"/>
              <a:gd fmla="*/ 1858629 h 3214688" name="connsiteY822"/>
              <a:gd fmla="*/ 6873084 w 9301162" name="connsiteX823"/>
              <a:gd fmla="*/ 1885623 h 3214688" name="connsiteY823"/>
              <a:gd fmla="*/ 6877844 w 9301162" name="connsiteX824"/>
              <a:gd fmla="*/ 1912617 h 3214688" name="connsiteY824"/>
              <a:gd fmla="*/ 6880225 w 9301162" name="connsiteX825"/>
              <a:gd fmla="*/ 1939611 h 3214688" name="connsiteY825"/>
              <a:gd fmla="*/ 6881812 w 9301162" name="connsiteX826"/>
              <a:gd fmla="*/ 1966606 h 3214688" name="connsiteY826"/>
              <a:gd fmla="*/ 6881812 w 9301162" name="connsiteX827"/>
              <a:gd fmla="*/ 2535865 h 3214688" name="connsiteY827"/>
              <a:gd fmla="*/ 6881018 w 9301162" name="connsiteX828"/>
              <a:gd fmla="*/ 2577151 h 3214688" name="connsiteY828"/>
              <a:gd fmla="*/ 6878638 w 9301162" name="connsiteX829"/>
              <a:gd fmla="*/ 2617642 h 3214688" name="connsiteY829"/>
              <a:gd fmla="*/ 6874670 w 9301162" name="connsiteX830"/>
              <a:gd fmla="*/ 2657339 h 3214688" name="connsiteY830"/>
              <a:gd fmla="*/ 6869116 w 9301162" name="connsiteX831"/>
              <a:gd fmla="*/ 2695449 h 3214688" name="connsiteY831"/>
              <a:gd fmla="*/ 6861975 w 9301162" name="connsiteX832"/>
              <a:gd fmla="*/ 2732764 h 3214688" name="connsiteY832"/>
              <a:gd fmla="*/ 6853246 w 9301162" name="connsiteX833"/>
              <a:gd fmla="*/ 2768491 h 3214688" name="connsiteY833"/>
              <a:gd fmla="*/ 6842931 w 9301162" name="connsiteX834"/>
              <a:gd fmla="*/ 2802631 h 3214688" name="connsiteY834"/>
              <a:gd fmla="*/ 6830235 w 9301162" name="connsiteX835"/>
              <a:gd fmla="*/ 2836771 h 3214688" name="connsiteY835"/>
              <a:gd fmla="*/ 6816746 w 9301162" name="connsiteX836"/>
              <a:gd fmla="*/ 2869323 h 3214688" name="connsiteY836"/>
              <a:gd fmla="*/ 6809604 w 9301162" name="connsiteX837"/>
              <a:gd fmla="*/ 2884408 h 3214688" name="connsiteY837"/>
              <a:gd fmla="*/ 6801669 w 9301162" name="connsiteX838"/>
              <a:gd fmla="*/ 2899493 h 3214688" name="connsiteY838"/>
              <a:gd fmla="*/ 6792940 w 9301162" name="connsiteX839"/>
              <a:gd fmla="*/ 2915372 h 3214688" name="connsiteY839"/>
              <a:gd fmla="*/ 6785006 w 9301162" name="connsiteX840"/>
              <a:gd fmla="*/ 2929663 h 3214688" name="connsiteY840"/>
              <a:gd fmla="*/ 6775484 w 9301162" name="connsiteX841"/>
              <a:gd fmla="*/ 2943954 h 3214688" name="connsiteY841"/>
              <a:gd fmla="*/ 6766755 w 9301162" name="connsiteX842"/>
              <a:gd fmla="*/ 2959039 h 3214688" name="connsiteY842"/>
              <a:gd fmla="*/ 6757233 w 9301162" name="connsiteX843"/>
              <a:gd fmla="*/ 2972536 h 3214688" name="connsiteY843"/>
              <a:gd fmla="*/ 6746124 w 9301162" name="connsiteX844"/>
              <a:gd fmla="*/ 2986033 h 3214688" name="connsiteY844"/>
              <a:gd fmla="*/ 6735809 w 9301162" name="connsiteX845"/>
              <a:gd fmla="*/ 3000324 h 3214688" name="connsiteY845"/>
              <a:gd fmla="*/ 6724700 w 9301162" name="connsiteX846"/>
              <a:gd fmla="*/ 3013027 h 3214688" name="connsiteY846"/>
              <a:gd fmla="*/ 6713591 w 9301162" name="connsiteX847"/>
              <a:gd fmla="*/ 3025730 h 3214688" name="connsiteY847"/>
              <a:gd fmla="*/ 6701689 w 9301162" name="connsiteX848"/>
              <a:gd fmla="*/ 3038433 h 3214688" name="connsiteY848"/>
              <a:gd fmla="*/ 6688993 w 9301162" name="connsiteX849"/>
              <a:gd fmla="*/ 3051137 h 3214688" name="connsiteY849"/>
              <a:gd fmla="*/ 6677090 w 9301162" name="connsiteX850"/>
              <a:gd fmla="*/ 3063046 h 3214688" name="connsiteY850"/>
              <a:gd fmla="*/ 6656460 w 9301162" name="connsiteX851"/>
              <a:gd fmla="*/ 3079719 h 3214688" name="connsiteY851"/>
              <a:gd fmla="*/ 6636622 w 9301162" name="connsiteX852"/>
              <a:gd fmla="*/ 3097185 h 3214688" name="connsiteY852"/>
              <a:gd fmla="*/ 6615991 w 9301162" name="connsiteX853"/>
              <a:gd fmla="*/ 3112271 h 3214688" name="connsiteY853"/>
              <a:gd fmla="*/ 6593774 w 9301162" name="connsiteX854"/>
              <a:gd fmla="*/ 3126561 h 3214688" name="connsiteY854"/>
              <a:gd fmla="*/ 6572349 w 9301162" name="connsiteX855"/>
              <a:gd fmla="*/ 3140059 h 3214688" name="connsiteY855"/>
              <a:gd fmla="*/ 6550131 w 9301162" name="connsiteX856"/>
              <a:gd fmla="*/ 3151968 h 3214688" name="connsiteY856"/>
              <a:gd fmla="*/ 6527120 w 9301162" name="connsiteX857"/>
              <a:gd fmla="*/ 3162289 h 3214688" name="connsiteY857"/>
              <a:gd fmla="*/ 6504108 w 9301162" name="connsiteX858"/>
              <a:gd fmla="*/ 3171817 h 3214688" name="connsiteY858"/>
              <a:gd fmla="*/ 6480304 w 9301162" name="connsiteX859"/>
              <a:gd fmla="*/ 3181344 h 3214688" name="connsiteY859"/>
              <a:gd fmla="*/ 6455706 w 9301162" name="connsiteX860"/>
              <a:gd fmla="*/ 3188489 h 3214688" name="connsiteY860"/>
              <a:gd fmla="*/ 6431901 w 9301162" name="connsiteX861"/>
              <a:gd fmla="*/ 3194841 h 3214688" name="connsiteY861"/>
              <a:gd fmla="*/ 6405715 w 9301162" name="connsiteX862"/>
              <a:gd fmla="*/ 3199605 h 3214688" name="connsiteY862"/>
              <a:gd fmla="*/ 6380324 w 9301162" name="connsiteX863"/>
              <a:gd fmla="*/ 3203574 h 3214688" name="connsiteY863"/>
              <a:gd fmla="*/ 6354138 w 9301162" name="connsiteX864"/>
              <a:gd fmla="*/ 3205956 h 3214688" name="connsiteY864"/>
              <a:gd fmla="*/ 6327159 w 9301162" name="connsiteX865"/>
              <a:gd fmla="*/ 3208338 h 3214688" name="connsiteY865"/>
              <a:gd fmla="*/ 6300974 w 9301162" name="connsiteX866"/>
              <a:gd fmla="*/ 3208338 h 3214688" name="connsiteY866"/>
              <a:gd fmla="*/ 5045665 w 9301162" name="connsiteX867"/>
              <a:gd fmla="*/ 3208338 h 3214688" name="connsiteY867"/>
              <a:gd fmla="*/ 5009958 w 9301162" name="connsiteX868"/>
              <a:gd fmla="*/ 3207544 h 3214688" name="connsiteY868"/>
              <a:gd fmla="*/ 4975044 w 9301162" name="connsiteX869"/>
              <a:gd fmla="*/ 3205956 h 3214688" name="connsiteY869"/>
              <a:gd fmla="*/ 4940924 w 9301162" name="connsiteX870"/>
              <a:gd fmla="*/ 3202780 h 3214688" name="connsiteY870"/>
              <a:gd fmla="*/ 4907597 w 9301162" name="connsiteX871"/>
              <a:gd fmla="*/ 3198017 h 3214688" name="connsiteY871"/>
              <a:gd fmla="*/ 4875064 w 9301162" name="connsiteX872"/>
              <a:gd fmla="*/ 3191665 h 3214688" name="connsiteY872"/>
              <a:gd fmla="*/ 4844118 w 9301162" name="connsiteX873"/>
              <a:gd fmla="*/ 3184519 h 3214688" name="connsiteY873"/>
              <a:gd fmla="*/ 4813965 w 9301162" name="connsiteX874"/>
              <a:gd fmla="*/ 3174992 h 3214688" name="connsiteY874"/>
              <a:gd fmla="*/ 4784606 w 9301162" name="connsiteX875"/>
              <a:gd fmla="*/ 3165465 h 3214688" name="connsiteY875"/>
              <a:gd fmla="*/ 4756833 w 9301162" name="connsiteX876"/>
              <a:gd fmla="*/ 3153556 h 3214688" name="connsiteY876"/>
              <a:gd fmla="*/ 4729061 w 9301162" name="connsiteX877"/>
              <a:gd fmla="*/ 3140853 h 3214688" name="connsiteY877"/>
              <a:gd fmla="*/ 4702876 w 9301162" name="connsiteX878"/>
              <a:gd fmla="*/ 3126561 h 3214688" name="connsiteY878"/>
              <a:gd fmla="*/ 4676690 w 9301162" name="connsiteX879"/>
              <a:gd fmla="*/ 3110683 h 3214688" name="connsiteY879"/>
              <a:gd fmla="*/ 4652886 w 9301162" name="connsiteX880"/>
              <a:gd fmla="*/ 3094010 h 3214688" name="connsiteY880"/>
              <a:gd fmla="*/ 4629081 w 9301162" name="connsiteX881"/>
              <a:gd fmla="*/ 3075749 h 3214688" name="connsiteY881"/>
              <a:gd fmla="*/ 4606863 w 9301162" name="connsiteX882"/>
              <a:gd fmla="*/ 3055900 h 3214688" name="connsiteY882"/>
              <a:gd fmla="*/ 4584645 w 9301162" name="connsiteX883"/>
              <a:gd fmla="*/ 3034464 h 3214688" name="connsiteY883"/>
              <a:gd fmla="*/ 4564014 w 9301162" name="connsiteX884"/>
              <a:gd fmla="*/ 3013027 h 3214688" name="connsiteY884"/>
              <a:gd fmla="*/ 4544177 w 9301162" name="connsiteX885"/>
              <a:gd fmla="*/ 2988415 h 3214688" name="connsiteY885"/>
              <a:gd fmla="*/ 4526720 w 9301162" name="connsiteX886"/>
              <a:gd fmla="*/ 2964597 h 3214688" name="connsiteY886"/>
              <a:gd fmla="*/ 4509263 w 9301162" name="connsiteX887"/>
              <a:gd fmla="*/ 2938396 h 3214688" name="connsiteY887"/>
              <a:gd fmla="*/ 4494187 w 9301162" name="connsiteX888"/>
              <a:gd fmla="*/ 2911402 h 3214688" name="connsiteY888"/>
              <a:gd fmla="*/ 4480697 w 9301162" name="connsiteX889"/>
              <a:gd fmla="*/ 2883614 h 3214688" name="connsiteY889"/>
              <a:gd fmla="*/ 4467208 w 9301162" name="connsiteX890"/>
              <a:gd fmla="*/ 2853444 h 3214688" name="connsiteY890"/>
              <a:gd fmla="*/ 4456099 w 9301162" name="connsiteX891"/>
              <a:gd fmla="*/ 2824068 h 3214688" name="connsiteY891"/>
              <a:gd fmla="*/ 4445784 w 9301162" name="connsiteX892"/>
              <a:gd fmla="*/ 2792310 h 3214688" name="connsiteY892"/>
              <a:gd fmla="*/ 4437849 w 9301162" name="connsiteX893"/>
              <a:gd fmla="*/ 2758964 h 3214688" name="connsiteY893"/>
              <a:gd fmla="*/ 4429914 w 9301162" name="connsiteX894"/>
              <a:gd fmla="*/ 2726413 h 3214688" name="connsiteY894"/>
              <a:gd fmla="*/ 4424359 w 9301162" name="connsiteX895"/>
              <a:gd fmla="*/ 2690685 h 3214688" name="connsiteY895"/>
              <a:gd fmla="*/ 4418805 w 9301162" name="connsiteX896"/>
              <a:gd fmla="*/ 2654957 h 3214688" name="connsiteY896"/>
              <a:gd fmla="*/ 4415631 w 9301162" name="connsiteX897"/>
              <a:gd fmla="*/ 2617642 h 3214688" name="connsiteY897"/>
              <a:gd fmla="*/ 4414044 w 9301162" name="connsiteX898"/>
              <a:gd fmla="*/ 2579532 h 3214688" name="connsiteY898"/>
              <a:gd fmla="*/ 4413250 w 9301162" name="connsiteX899"/>
              <a:gd fmla="*/ 2540629 h 3214688" name="connsiteY899"/>
              <a:gd fmla="*/ 4413250 w 9301162" name="connsiteX900"/>
              <a:gd fmla="*/ 858256 h 3214688" name="connsiteY900"/>
              <a:gd fmla="*/ 4414044 w 9301162" name="connsiteX901"/>
              <a:gd fmla="*/ 823323 h 3214688" name="connsiteY901"/>
              <a:gd fmla="*/ 4415631 w 9301162" name="connsiteX902"/>
              <a:gd fmla="*/ 789183 h 3214688" name="connsiteY902"/>
              <a:gd fmla="*/ 4419598 w 9301162" name="connsiteX903"/>
              <a:gd fmla="*/ 756631 h 3214688" name="connsiteY903"/>
              <a:gd fmla="*/ 4425153 w 9301162" name="connsiteX904"/>
              <a:gd fmla="*/ 723285 h 3214688" name="connsiteY904"/>
              <a:gd fmla="*/ 4431501 w 9301162" name="connsiteX905"/>
              <a:gd fmla="*/ 690733 h 3214688" name="connsiteY905"/>
              <a:gd fmla="*/ 4439436 w 9301162" name="connsiteX906"/>
              <a:gd fmla="*/ 658976 h 3214688" name="connsiteY906"/>
              <a:gd fmla="*/ 4448958 w 9301162" name="connsiteX907"/>
              <a:gd fmla="*/ 628806 h 3214688" name="connsiteY907"/>
              <a:gd fmla="*/ 4459273 w 9301162" name="connsiteX908"/>
              <a:gd fmla="*/ 597842 h 3214688" name="connsiteY908"/>
              <a:gd fmla="*/ 4471969 w 9301162" name="connsiteX909"/>
              <a:gd fmla="*/ 567672 h 3214688" name="connsiteY909"/>
              <a:gd fmla="*/ 4485458 w 9301162" name="connsiteX910"/>
              <a:gd fmla="*/ 539090 h 3214688" name="connsiteY910"/>
              <a:gd fmla="*/ 4500535 w 9301162" name="connsiteX911"/>
              <a:gd fmla="*/ 510508 h 3214688" name="connsiteY911"/>
              <a:gd fmla="*/ 4517992 w 9301162" name="connsiteX912"/>
              <a:gd fmla="*/ 482720 h 3214688" name="connsiteY912"/>
              <a:gd fmla="*/ 4535448 w 9301162" name="connsiteX913"/>
              <a:gd fmla="*/ 455726 h 3214688" name="connsiteY913"/>
              <a:gd fmla="*/ 4554492 w 9301162" name="connsiteX914"/>
              <a:gd fmla="*/ 428731 h 3214688" name="connsiteY914"/>
              <a:gd fmla="*/ 4575917 w 9301162" name="connsiteX915"/>
              <a:gd fmla="*/ 402531 h 3214688" name="connsiteY915"/>
              <a:gd fmla="*/ 4598135 w 9301162" name="connsiteX916"/>
              <a:gd fmla="*/ 377125 h 3214688" name="connsiteY916"/>
              <a:gd fmla="*/ 4609243 w 9301162" name="connsiteX917"/>
              <a:gd fmla="*/ 366010 h 3214688" name="connsiteY917"/>
              <a:gd fmla="*/ 4620352 w 9301162" name="connsiteX918"/>
              <a:gd fmla="*/ 354894 h 3214688" name="connsiteY918"/>
              <a:gd fmla="*/ 4631461 w 9301162" name="connsiteX919"/>
              <a:gd fmla="*/ 344573 h 3214688" name="connsiteY919"/>
              <a:gd fmla="*/ 4643364 w 9301162" name="connsiteX920"/>
              <a:gd fmla="*/ 333458 h 3214688" name="connsiteY920"/>
              <a:gd fmla="*/ 4656060 w 9301162" name="connsiteX921"/>
              <a:gd fmla="*/ 323930 h 3214688" name="connsiteY921"/>
              <a:gd fmla="*/ 4667962 w 9301162" name="connsiteX922"/>
              <a:gd fmla="*/ 314403 h 3214688" name="connsiteY922"/>
              <a:gd fmla="*/ 4693354 w 9301162" name="connsiteX923"/>
              <a:gd fmla="*/ 295348 h 3214688" name="connsiteY923"/>
              <a:gd fmla="*/ 4721126 w 9301162" name="connsiteX924"/>
              <a:gd fmla="*/ 279469 h 3214688" name="connsiteY924"/>
              <a:gd fmla="*/ 4749692 w 9301162" name="connsiteX925"/>
              <a:gd fmla="*/ 264384 h 3214688" name="connsiteY925"/>
              <a:gd fmla="*/ 4778258 w 9301162" name="connsiteX926"/>
              <a:gd fmla="*/ 250093 h 3214688" name="connsiteY926"/>
              <a:gd fmla="*/ 4809998 w 9301162" name="connsiteX927"/>
              <a:gd fmla="*/ 238184 h 3214688" name="connsiteY927"/>
              <a:gd fmla="*/ 4842531 w 9301162" name="connsiteX928"/>
              <a:gd fmla="*/ 227069 h 3214688" name="connsiteY928"/>
              <a:gd fmla="*/ 4875064 w 9301162" name="connsiteX929"/>
              <a:gd fmla="*/ 218336 h 3214688" name="connsiteY929"/>
              <a:gd fmla="*/ 4910771 w 9301162" name="connsiteX930"/>
              <a:gd fmla="*/ 210396 h 3214688" name="connsiteY930"/>
              <a:gd fmla="*/ 4947272 w 9301162" name="connsiteX931"/>
              <a:gd fmla="*/ 203251 h 3214688" name="connsiteY931"/>
              <a:gd fmla="*/ 4984566 w 9301162" name="connsiteX932"/>
              <a:gd fmla="*/ 198486 h 3214688" name="connsiteY932"/>
              <a:gd fmla="*/ 5023448 w 9301162" name="connsiteX933"/>
              <a:gd fmla="*/ 194517 h 3214688" name="connsiteY933"/>
              <a:gd fmla="*/ 5063916 w 9301162" name="connsiteX934"/>
              <a:gd fmla="*/ 192135 h 3214688" name="connsiteY934"/>
              <a:gd fmla="*/ 5104384 w 9301162" name="connsiteX935"/>
              <a:gd fmla="*/ 191341 h 3214688" name="connsiteY935"/>
              <a:gd fmla="*/ 6348584 w 9301162" name="connsiteX936"/>
              <a:gd fmla="*/ 191341 h 3214688" name="connsiteY9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b="b" l="l" r="r" t="t"/>
            <a:pathLst>
              <a:path h="3214688" w="9301162">
                <a:moveTo>
                  <a:pt x="7874986" y="633413"/>
                </a:moveTo>
                <a:lnTo>
                  <a:pt x="7856718" y="634207"/>
                </a:lnTo>
                <a:lnTo>
                  <a:pt x="7837656" y="635794"/>
                </a:lnTo>
                <a:lnTo>
                  <a:pt x="7820182" y="637382"/>
                </a:lnTo>
                <a:lnTo>
                  <a:pt x="7802709" y="639763"/>
                </a:lnTo>
                <a:lnTo>
                  <a:pt x="7786029" y="642144"/>
                </a:lnTo>
                <a:lnTo>
                  <a:pt x="7770144" y="646113"/>
                </a:lnTo>
                <a:lnTo>
                  <a:pt x="7755053" y="649288"/>
                </a:lnTo>
                <a:lnTo>
                  <a:pt x="7739962" y="654051"/>
                </a:lnTo>
                <a:lnTo>
                  <a:pt x="7725666" y="658813"/>
                </a:lnTo>
                <a:lnTo>
                  <a:pt x="7712163" y="664369"/>
                </a:lnTo>
                <a:lnTo>
                  <a:pt x="7698661" y="669926"/>
                </a:lnTo>
                <a:lnTo>
                  <a:pt x="7686747" y="676276"/>
                </a:lnTo>
                <a:lnTo>
                  <a:pt x="7675627" y="683419"/>
                </a:lnTo>
                <a:lnTo>
                  <a:pt x="7664508" y="690563"/>
                </a:lnTo>
                <a:lnTo>
                  <a:pt x="7654182" y="698501"/>
                </a:lnTo>
                <a:lnTo>
                  <a:pt x="7644651" y="706438"/>
                </a:lnTo>
                <a:lnTo>
                  <a:pt x="7635120" y="715963"/>
                </a:lnTo>
                <a:lnTo>
                  <a:pt x="7627177" y="725488"/>
                </a:lnTo>
                <a:lnTo>
                  <a:pt x="7619235" y="735013"/>
                </a:lnTo>
                <a:lnTo>
                  <a:pt x="7611292" y="745332"/>
                </a:lnTo>
                <a:lnTo>
                  <a:pt x="7604938" y="756444"/>
                </a:lnTo>
                <a:lnTo>
                  <a:pt x="7599378" y="767557"/>
                </a:lnTo>
                <a:lnTo>
                  <a:pt x="7593818" y="779463"/>
                </a:lnTo>
                <a:lnTo>
                  <a:pt x="7589053" y="792163"/>
                </a:lnTo>
                <a:lnTo>
                  <a:pt x="7585082" y="805657"/>
                </a:lnTo>
                <a:lnTo>
                  <a:pt x="7581905" y="818357"/>
                </a:lnTo>
                <a:lnTo>
                  <a:pt x="7578728" y="832644"/>
                </a:lnTo>
                <a:lnTo>
                  <a:pt x="7577139" y="847726"/>
                </a:lnTo>
                <a:lnTo>
                  <a:pt x="7575551" y="862013"/>
                </a:lnTo>
                <a:lnTo>
                  <a:pt x="7573962" y="877094"/>
                </a:lnTo>
                <a:lnTo>
                  <a:pt x="7573962" y="893763"/>
                </a:lnTo>
                <a:lnTo>
                  <a:pt x="7573962" y="2517776"/>
                </a:lnTo>
                <a:lnTo>
                  <a:pt x="7573962" y="2533651"/>
                </a:lnTo>
                <a:lnTo>
                  <a:pt x="7575551" y="2549526"/>
                </a:lnTo>
                <a:lnTo>
                  <a:pt x="7577139" y="2564607"/>
                </a:lnTo>
                <a:lnTo>
                  <a:pt x="7578728" y="2578895"/>
                </a:lnTo>
                <a:lnTo>
                  <a:pt x="7581905" y="2593182"/>
                </a:lnTo>
                <a:lnTo>
                  <a:pt x="7585082" y="2606676"/>
                </a:lnTo>
                <a:lnTo>
                  <a:pt x="7589053" y="2619376"/>
                </a:lnTo>
                <a:lnTo>
                  <a:pt x="7593818" y="2632076"/>
                </a:lnTo>
                <a:lnTo>
                  <a:pt x="7599378" y="2643982"/>
                </a:lnTo>
                <a:lnTo>
                  <a:pt x="7604938" y="2655095"/>
                </a:lnTo>
                <a:lnTo>
                  <a:pt x="7611292" y="2665413"/>
                </a:lnTo>
                <a:lnTo>
                  <a:pt x="7619235" y="2676526"/>
                </a:lnTo>
                <a:lnTo>
                  <a:pt x="7627177" y="2686845"/>
                </a:lnTo>
                <a:lnTo>
                  <a:pt x="7635120" y="2695576"/>
                </a:lnTo>
                <a:lnTo>
                  <a:pt x="7644651" y="2704307"/>
                </a:lnTo>
                <a:lnTo>
                  <a:pt x="7654182" y="2713039"/>
                </a:lnTo>
                <a:lnTo>
                  <a:pt x="7664508" y="2720976"/>
                </a:lnTo>
                <a:lnTo>
                  <a:pt x="7675627" y="2728913"/>
                </a:lnTo>
                <a:lnTo>
                  <a:pt x="7686747" y="2735263"/>
                </a:lnTo>
                <a:lnTo>
                  <a:pt x="7698661" y="2741613"/>
                </a:lnTo>
                <a:lnTo>
                  <a:pt x="7712163" y="2747170"/>
                </a:lnTo>
                <a:lnTo>
                  <a:pt x="7725666" y="2752726"/>
                </a:lnTo>
                <a:lnTo>
                  <a:pt x="7739962" y="2757489"/>
                </a:lnTo>
                <a:lnTo>
                  <a:pt x="7755053" y="2761457"/>
                </a:lnTo>
                <a:lnTo>
                  <a:pt x="7770144" y="2765426"/>
                </a:lnTo>
                <a:lnTo>
                  <a:pt x="7786029" y="2769395"/>
                </a:lnTo>
                <a:lnTo>
                  <a:pt x="7802709" y="2771776"/>
                </a:lnTo>
                <a:lnTo>
                  <a:pt x="7820182" y="2774157"/>
                </a:lnTo>
                <a:lnTo>
                  <a:pt x="7837656" y="2775745"/>
                </a:lnTo>
                <a:lnTo>
                  <a:pt x="7856718" y="2777332"/>
                </a:lnTo>
                <a:lnTo>
                  <a:pt x="7874986" y="2778126"/>
                </a:lnTo>
                <a:lnTo>
                  <a:pt x="7895637" y="2778126"/>
                </a:lnTo>
                <a:lnTo>
                  <a:pt x="8490537" y="2778126"/>
                </a:lnTo>
                <a:lnTo>
                  <a:pt x="8509599" y="2778126"/>
                </a:lnTo>
                <a:lnTo>
                  <a:pt x="8528662" y="2777332"/>
                </a:lnTo>
                <a:lnTo>
                  <a:pt x="8547724" y="2775745"/>
                </a:lnTo>
                <a:lnTo>
                  <a:pt x="8565197" y="2774157"/>
                </a:lnTo>
                <a:lnTo>
                  <a:pt x="8583465" y="2771776"/>
                </a:lnTo>
                <a:lnTo>
                  <a:pt x="8599351" y="2769395"/>
                </a:lnTo>
                <a:lnTo>
                  <a:pt x="8615236" y="2765426"/>
                </a:lnTo>
                <a:lnTo>
                  <a:pt x="8631121" y="2761457"/>
                </a:lnTo>
                <a:lnTo>
                  <a:pt x="8645418" y="2757489"/>
                </a:lnTo>
                <a:lnTo>
                  <a:pt x="8659714" y="2752726"/>
                </a:lnTo>
                <a:lnTo>
                  <a:pt x="8673217" y="2747170"/>
                </a:lnTo>
                <a:lnTo>
                  <a:pt x="8685925" y="2741613"/>
                </a:lnTo>
                <a:lnTo>
                  <a:pt x="8697839" y="2735263"/>
                </a:lnTo>
                <a:lnTo>
                  <a:pt x="8709753" y="2728913"/>
                </a:lnTo>
                <a:lnTo>
                  <a:pt x="8720872" y="2720976"/>
                </a:lnTo>
                <a:lnTo>
                  <a:pt x="8731198" y="2713039"/>
                </a:lnTo>
                <a:lnTo>
                  <a:pt x="8740729" y="2704307"/>
                </a:lnTo>
                <a:lnTo>
                  <a:pt x="8750260" y="2695576"/>
                </a:lnTo>
                <a:lnTo>
                  <a:pt x="8758202" y="2686845"/>
                </a:lnTo>
                <a:lnTo>
                  <a:pt x="8766939" y="2676526"/>
                </a:lnTo>
                <a:lnTo>
                  <a:pt x="8774088" y="2665413"/>
                </a:lnTo>
                <a:lnTo>
                  <a:pt x="8780442" y="2655095"/>
                </a:lnTo>
                <a:lnTo>
                  <a:pt x="8786002" y="2643982"/>
                </a:lnTo>
                <a:lnTo>
                  <a:pt x="8791561" y="2632076"/>
                </a:lnTo>
                <a:lnTo>
                  <a:pt x="8796327" y="2619376"/>
                </a:lnTo>
                <a:lnTo>
                  <a:pt x="8800298" y="2606676"/>
                </a:lnTo>
                <a:lnTo>
                  <a:pt x="8803475" y="2593182"/>
                </a:lnTo>
                <a:lnTo>
                  <a:pt x="8807446" y="2578895"/>
                </a:lnTo>
                <a:lnTo>
                  <a:pt x="8809035" y="2564607"/>
                </a:lnTo>
                <a:lnTo>
                  <a:pt x="8810624" y="2549526"/>
                </a:lnTo>
                <a:lnTo>
                  <a:pt x="8811418" y="2533651"/>
                </a:lnTo>
                <a:lnTo>
                  <a:pt x="8812212" y="2517776"/>
                </a:lnTo>
                <a:lnTo>
                  <a:pt x="8812212" y="893763"/>
                </a:lnTo>
                <a:lnTo>
                  <a:pt x="8811418" y="877094"/>
                </a:lnTo>
                <a:lnTo>
                  <a:pt x="8810624" y="862013"/>
                </a:lnTo>
                <a:lnTo>
                  <a:pt x="8809035" y="847726"/>
                </a:lnTo>
                <a:lnTo>
                  <a:pt x="8807446" y="832644"/>
                </a:lnTo>
                <a:lnTo>
                  <a:pt x="8803475" y="818357"/>
                </a:lnTo>
                <a:lnTo>
                  <a:pt x="8800298" y="805657"/>
                </a:lnTo>
                <a:lnTo>
                  <a:pt x="8796327" y="792163"/>
                </a:lnTo>
                <a:lnTo>
                  <a:pt x="8791561" y="779463"/>
                </a:lnTo>
                <a:lnTo>
                  <a:pt x="8786002" y="767557"/>
                </a:lnTo>
                <a:lnTo>
                  <a:pt x="8780442" y="756444"/>
                </a:lnTo>
                <a:lnTo>
                  <a:pt x="8774088" y="745332"/>
                </a:lnTo>
                <a:lnTo>
                  <a:pt x="8766939" y="735013"/>
                </a:lnTo>
                <a:lnTo>
                  <a:pt x="8758202" y="725488"/>
                </a:lnTo>
                <a:lnTo>
                  <a:pt x="8750260" y="715963"/>
                </a:lnTo>
                <a:lnTo>
                  <a:pt x="8740729" y="706438"/>
                </a:lnTo>
                <a:lnTo>
                  <a:pt x="8731198" y="698501"/>
                </a:lnTo>
                <a:lnTo>
                  <a:pt x="8720872" y="690563"/>
                </a:lnTo>
                <a:lnTo>
                  <a:pt x="8709753" y="683419"/>
                </a:lnTo>
                <a:lnTo>
                  <a:pt x="8697839" y="676276"/>
                </a:lnTo>
                <a:lnTo>
                  <a:pt x="8685925" y="669926"/>
                </a:lnTo>
                <a:lnTo>
                  <a:pt x="8673217" y="664369"/>
                </a:lnTo>
                <a:lnTo>
                  <a:pt x="8659714" y="658813"/>
                </a:lnTo>
                <a:lnTo>
                  <a:pt x="8645418" y="654051"/>
                </a:lnTo>
                <a:lnTo>
                  <a:pt x="8631121" y="649288"/>
                </a:lnTo>
                <a:lnTo>
                  <a:pt x="8615236" y="646113"/>
                </a:lnTo>
                <a:lnTo>
                  <a:pt x="8599351" y="642144"/>
                </a:lnTo>
                <a:lnTo>
                  <a:pt x="8583465" y="639763"/>
                </a:lnTo>
                <a:lnTo>
                  <a:pt x="8565197" y="637382"/>
                </a:lnTo>
                <a:lnTo>
                  <a:pt x="8547724" y="635794"/>
                </a:lnTo>
                <a:lnTo>
                  <a:pt x="8528662" y="634207"/>
                </a:lnTo>
                <a:lnTo>
                  <a:pt x="8509599" y="633413"/>
                </a:lnTo>
                <a:lnTo>
                  <a:pt x="8490537" y="633413"/>
                </a:lnTo>
                <a:lnTo>
                  <a:pt x="7895637" y="633413"/>
                </a:lnTo>
                <a:close/>
                <a:moveTo>
                  <a:pt x="2784475" y="633413"/>
                </a:moveTo>
                <a:lnTo>
                  <a:pt x="2764631" y="634207"/>
                </a:lnTo>
                <a:lnTo>
                  <a:pt x="2746375" y="635794"/>
                </a:lnTo>
                <a:lnTo>
                  <a:pt x="2728119" y="637382"/>
                </a:lnTo>
                <a:lnTo>
                  <a:pt x="2711450" y="639763"/>
                </a:lnTo>
                <a:lnTo>
                  <a:pt x="2694781" y="642144"/>
                </a:lnTo>
                <a:lnTo>
                  <a:pt x="2678113" y="646113"/>
                </a:lnTo>
                <a:lnTo>
                  <a:pt x="2663031" y="649288"/>
                </a:lnTo>
                <a:lnTo>
                  <a:pt x="2648744" y="654051"/>
                </a:lnTo>
                <a:lnTo>
                  <a:pt x="2634456" y="658813"/>
                </a:lnTo>
                <a:lnTo>
                  <a:pt x="2620963" y="664369"/>
                </a:lnTo>
                <a:lnTo>
                  <a:pt x="2608263" y="669926"/>
                </a:lnTo>
                <a:lnTo>
                  <a:pt x="2595563" y="676276"/>
                </a:lnTo>
                <a:lnTo>
                  <a:pt x="2583656" y="683419"/>
                </a:lnTo>
                <a:lnTo>
                  <a:pt x="2573338" y="690563"/>
                </a:lnTo>
                <a:lnTo>
                  <a:pt x="2563019" y="698501"/>
                </a:lnTo>
                <a:lnTo>
                  <a:pt x="2553494" y="706438"/>
                </a:lnTo>
                <a:lnTo>
                  <a:pt x="2543969" y="715963"/>
                </a:lnTo>
                <a:lnTo>
                  <a:pt x="2535238" y="725488"/>
                </a:lnTo>
                <a:lnTo>
                  <a:pt x="2528094" y="735013"/>
                </a:lnTo>
                <a:lnTo>
                  <a:pt x="2520950" y="745332"/>
                </a:lnTo>
                <a:lnTo>
                  <a:pt x="2513806" y="756444"/>
                </a:lnTo>
                <a:lnTo>
                  <a:pt x="2508250" y="767557"/>
                </a:lnTo>
                <a:lnTo>
                  <a:pt x="2501900" y="779463"/>
                </a:lnTo>
                <a:lnTo>
                  <a:pt x="2497931" y="792163"/>
                </a:lnTo>
                <a:lnTo>
                  <a:pt x="2493963" y="805657"/>
                </a:lnTo>
                <a:lnTo>
                  <a:pt x="2489994" y="818357"/>
                </a:lnTo>
                <a:lnTo>
                  <a:pt x="2487613" y="832644"/>
                </a:lnTo>
                <a:lnTo>
                  <a:pt x="2485231" y="847726"/>
                </a:lnTo>
                <a:lnTo>
                  <a:pt x="2483644" y="862013"/>
                </a:lnTo>
                <a:lnTo>
                  <a:pt x="2482850" y="877094"/>
                </a:lnTo>
                <a:lnTo>
                  <a:pt x="2482850" y="893763"/>
                </a:lnTo>
                <a:lnTo>
                  <a:pt x="2482850" y="2517776"/>
                </a:lnTo>
                <a:lnTo>
                  <a:pt x="2482850" y="2533651"/>
                </a:lnTo>
                <a:lnTo>
                  <a:pt x="2483644" y="2549526"/>
                </a:lnTo>
                <a:lnTo>
                  <a:pt x="2485231" y="2564607"/>
                </a:lnTo>
                <a:lnTo>
                  <a:pt x="2487613" y="2578895"/>
                </a:lnTo>
                <a:lnTo>
                  <a:pt x="2489994" y="2593182"/>
                </a:lnTo>
                <a:lnTo>
                  <a:pt x="2493963" y="2606676"/>
                </a:lnTo>
                <a:lnTo>
                  <a:pt x="2497931" y="2619376"/>
                </a:lnTo>
                <a:lnTo>
                  <a:pt x="2501900" y="2632076"/>
                </a:lnTo>
                <a:lnTo>
                  <a:pt x="2508250" y="2643982"/>
                </a:lnTo>
                <a:lnTo>
                  <a:pt x="2513806" y="2655095"/>
                </a:lnTo>
                <a:lnTo>
                  <a:pt x="2520950" y="2665413"/>
                </a:lnTo>
                <a:lnTo>
                  <a:pt x="2528094" y="2676526"/>
                </a:lnTo>
                <a:lnTo>
                  <a:pt x="2535238" y="2686845"/>
                </a:lnTo>
                <a:lnTo>
                  <a:pt x="2543969" y="2695576"/>
                </a:lnTo>
                <a:lnTo>
                  <a:pt x="2553494" y="2704307"/>
                </a:lnTo>
                <a:lnTo>
                  <a:pt x="2563019" y="2713039"/>
                </a:lnTo>
                <a:lnTo>
                  <a:pt x="2573338" y="2720976"/>
                </a:lnTo>
                <a:lnTo>
                  <a:pt x="2583656" y="2728913"/>
                </a:lnTo>
                <a:lnTo>
                  <a:pt x="2595563" y="2735263"/>
                </a:lnTo>
                <a:lnTo>
                  <a:pt x="2608263" y="2741613"/>
                </a:lnTo>
                <a:lnTo>
                  <a:pt x="2620963" y="2747170"/>
                </a:lnTo>
                <a:lnTo>
                  <a:pt x="2634456" y="2752726"/>
                </a:lnTo>
                <a:lnTo>
                  <a:pt x="2648744" y="2757489"/>
                </a:lnTo>
                <a:lnTo>
                  <a:pt x="2663031" y="2761457"/>
                </a:lnTo>
                <a:lnTo>
                  <a:pt x="2678113" y="2765426"/>
                </a:lnTo>
                <a:lnTo>
                  <a:pt x="2694781" y="2769395"/>
                </a:lnTo>
                <a:lnTo>
                  <a:pt x="2711450" y="2771776"/>
                </a:lnTo>
                <a:lnTo>
                  <a:pt x="2728119" y="2774157"/>
                </a:lnTo>
                <a:lnTo>
                  <a:pt x="2746375" y="2775745"/>
                </a:lnTo>
                <a:lnTo>
                  <a:pt x="2764631" y="2777332"/>
                </a:lnTo>
                <a:lnTo>
                  <a:pt x="2784475" y="2778126"/>
                </a:lnTo>
                <a:lnTo>
                  <a:pt x="2803525" y="2778126"/>
                </a:lnTo>
                <a:lnTo>
                  <a:pt x="3398044" y="2778126"/>
                </a:lnTo>
                <a:lnTo>
                  <a:pt x="3418681" y="2778126"/>
                </a:lnTo>
                <a:lnTo>
                  <a:pt x="3437731" y="2777332"/>
                </a:lnTo>
                <a:lnTo>
                  <a:pt x="3455987" y="2775745"/>
                </a:lnTo>
                <a:lnTo>
                  <a:pt x="3474244" y="2774157"/>
                </a:lnTo>
                <a:lnTo>
                  <a:pt x="3490912" y="2771776"/>
                </a:lnTo>
                <a:lnTo>
                  <a:pt x="3507581" y="2769395"/>
                </a:lnTo>
                <a:lnTo>
                  <a:pt x="3523456" y="2765426"/>
                </a:lnTo>
                <a:lnTo>
                  <a:pt x="3538537" y="2761457"/>
                </a:lnTo>
                <a:lnTo>
                  <a:pt x="3553619" y="2757489"/>
                </a:lnTo>
                <a:lnTo>
                  <a:pt x="3567906" y="2752726"/>
                </a:lnTo>
                <a:lnTo>
                  <a:pt x="3581400" y="2747170"/>
                </a:lnTo>
                <a:lnTo>
                  <a:pt x="3594100" y="2741613"/>
                </a:lnTo>
                <a:lnTo>
                  <a:pt x="3606800" y="2735263"/>
                </a:lnTo>
                <a:lnTo>
                  <a:pt x="3617912" y="2728913"/>
                </a:lnTo>
                <a:lnTo>
                  <a:pt x="3629025" y="2720976"/>
                </a:lnTo>
                <a:lnTo>
                  <a:pt x="3639343" y="2713039"/>
                </a:lnTo>
                <a:lnTo>
                  <a:pt x="3649662" y="2704307"/>
                </a:lnTo>
                <a:lnTo>
                  <a:pt x="3658393" y="2695576"/>
                </a:lnTo>
                <a:lnTo>
                  <a:pt x="3667125" y="2686845"/>
                </a:lnTo>
                <a:lnTo>
                  <a:pt x="3674268" y="2676526"/>
                </a:lnTo>
                <a:lnTo>
                  <a:pt x="3681412" y="2665413"/>
                </a:lnTo>
                <a:lnTo>
                  <a:pt x="3687762" y="2655095"/>
                </a:lnTo>
                <a:lnTo>
                  <a:pt x="3694906" y="2643982"/>
                </a:lnTo>
                <a:lnTo>
                  <a:pt x="3699668" y="2632076"/>
                </a:lnTo>
                <a:lnTo>
                  <a:pt x="3704431" y="2619376"/>
                </a:lnTo>
                <a:lnTo>
                  <a:pt x="3708400" y="2606676"/>
                </a:lnTo>
                <a:lnTo>
                  <a:pt x="3712368" y="2593182"/>
                </a:lnTo>
                <a:lnTo>
                  <a:pt x="3714750" y="2578895"/>
                </a:lnTo>
                <a:lnTo>
                  <a:pt x="3717131" y="2564607"/>
                </a:lnTo>
                <a:lnTo>
                  <a:pt x="3718718" y="2549526"/>
                </a:lnTo>
                <a:lnTo>
                  <a:pt x="3719512" y="2533651"/>
                </a:lnTo>
                <a:lnTo>
                  <a:pt x="3719512" y="2517776"/>
                </a:lnTo>
                <a:lnTo>
                  <a:pt x="3719512" y="893763"/>
                </a:lnTo>
                <a:lnTo>
                  <a:pt x="3719512" y="877094"/>
                </a:lnTo>
                <a:lnTo>
                  <a:pt x="3718718" y="862013"/>
                </a:lnTo>
                <a:lnTo>
                  <a:pt x="3717131" y="847726"/>
                </a:lnTo>
                <a:lnTo>
                  <a:pt x="3714750" y="832644"/>
                </a:lnTo>
                <a:lnTo>
                  <a:pt x="3712368" y="818357"/>
                </a:lnTo>
                <a:lnTo>
                  <a:pt x="3708400" y="805657"/>
                </a:lnTo>
                <a:lnTo>
                  <a:pt x="3704431" y="792163"/>
                </a:lnTo>
                <a:lnTo>
                  <a:pt x="3699668" y="779463"/>
                </a:lnTo>
                <a:lnTo>
                  <a:pt x="3694906" y="767557"/>
                </a:lnTo>
                <a:lnTo>
                  <a:pt x="3687762" y="756444"/>
                </a:lnTo>
                <a:lnTo>
                  <a:pt x="3681412" y="745332"/>
                </a:lnTo>
                <a:lnTo>
                  <a:pt x="3674268" y="735013"/>
                </a:lnTo>
                <a:lnTo>
                  <a:pt x="3667125" y="725488"/>
                </a:lnTo>
                <a:lnTo>
                  <a:pt x="3658393" y="715963"/>
                </a:lnTo>
                <a:lnTo>
                  <a:pt x="3649662" y="706438"/>
                </a:lnTo>
                <a:lnTo>
                  <a:pt x="3639343" y="698501"/>
                </a:lnTo>
                <a:lnTo>
                  <a:pt x="3629025" y="690563"/>
                </a:lnTo>
                <a:lnTo>
                  <a:pt x="3617912" y="683419"/>
                </a:lnTo>
                <a:lnTo>
                  <a:pt x="3606800" y="676276"/>
                </a:lnTo>
                <a:lnTo>
                  <a:pt x="3594100" y="669926"/>
                </a:lnTo>
                <a:lnTo>
                  <a:pt x="3581400" y="664369"/>
                </a:lnTo>
                <a:lnTo>
                  <a:pt x="3567906" y="658813"/>
                </a:lnTo>
                <a:lnTo>
                  <a:pt x="3553619" y="654051"/>
                </a:lnTo>
                <a:lnTo>
                  <a:pt x="3538537" y="649288"/>
                </a:lnTo>
                <a:lnTo>
                  <a:pt x="3523456" y="646113"/>
                </a:lnTo>
                <a:lnTo>
                  <a:pt x="3507581" y="642144"/>
                </a:lnTo>
                <a:lnTo>
                  <a:pt x="3490912" y="639763"/>
                </a:lnTo>
                <a:lnTo>
                  <a:pt x="3474244" y="637382"/>
                </a:lnTo>
                <a:lnTo>
                  <a:pt x="3455987" y="635794"/>
                </a:lnTo>
                <a:lnTo>
                  <a:pt x="3437731" y="634207"/>
                </a:lnTo>
                <a:lnTo>
                  <a:pt x="3418681" y="633413"/>
                </a:lnTo>
                <a:lnTo>
                  <a:pt x="3398044" y="633413"/>
                </a:lnTo>
                <a:lnTo>
                  <a:pt x="2803525" y="633413"/>
                </a:lnTo>
                <a:close/>
                <a:moveTo>
                  <a:pt x="2649303" y="203200"/>
                </a:moveTo>
                <a:lnTo>
                  <a:pt x="3562581" y="203200"/>
                </a:lnTo>
                <a:lnTo>
                  <a:pt x="3599081" y="203994"/>
                </a:lnTo>
                <a:lnTo>
                  <a:pt x="3635580" y="207170"/>
                </a:lnTo>
                <a:lnTo>
                  <a:pt x="3671286" y="210346"/>
                </a:lnTo>
                <a:lnTo>
                  <a:pt x="3705405" y="215110"/>
                </a:lnTo>
                <a:lnTo>
                  <a:pt x="3739524" y="221461"/>
                </a:lnTo>
                <a:lnTo>
                  <a:pt x="3771263" y="229401"/>
                </a:lnTo>
                <a:lnTo>
                  <a:pt x="3803001" y="238134"/>
                </a:lnTo>
                <a:lnTo>
                  <a:pt x="3833947" y="249250"/>
                </a:lnTo>
                <a:lnTo>
                  <a:pt x="3863305" y="261953"/>
                </a:lnTo>
                <a:lnTo>
                  <a:pt x="3892663" y="275451"/>
                </a:lnTo>
                <a:lnTo>
                  <a:pt x="3919641" y="291330"/>
                </a:lnTo>
                <a:lnTo>
                  <a:pt x="3946619" y="308797"/>
                </a:lnTo>
                <a:lnTo>
                  <a:pt x="3972803" y="327058"/>
                </a:lnTo>
                <a:lnTo>
                  <a:pt x="3997400" y="347701"/>
                </a:lnTo>
                <a:lnTo>
                  <a:pt x="4021998" y="369138"/>
                </a:lnTo>
                <a:lnTo>
                  <a:pt x="4045008" y="392957"/>
                </a:lnTo>
                <a:lnTo>
                  <a:pt x="4064845" y="415187"/>
                </a:lnTo>
                <a:lnTo>
                  <a:pt x="4083095" y="439006"/>
                </a:lnTo>
                <a:lnTo>
                  <a:pt x="4100551" y="462825"/>
                </a:lnTo>
                <a:lnTo>
                  <a:pt x="4117214" y="488232"/>
                </a:lnTo>
                <a:lnTo>
                  <a:pt x="4131496" y="513638"/>
                </a:lnTo>
                <a:lnTo>
                  <a:pt x="4144191" y="540633"/>
                </a:lnTo>
                <a:lnTo>
                  <a:pt x="4156887" y="567627"/>
                </a:lnTo>
                <a:lnTo>
                  <a:pt x="4167995" y="596210"/>
                </a:lnTo>
                <a:lnTo>
                  <a:pt x="4177517" y="626380"/>
                </a:lnTo>
                <a:lnTo>
                  <a:pt x="4185452" y="655757"/>
                </a:lnTo>
                <a:lnTo>
                  <a:pt x="4192593" y="687515"/>
                </a:lnTo>
                <a:lnTo>
                  <a:pt x="4198941" y="719274"/>
                </a:lnTo>
                <a:lnTo>
                  <a:pt x="4202908" y="751826"/>
                </a:lnTo>
                <a:lnTo>
                  <a:pt x="4206082" y="785966"/>
                </a:lnTo>
                <a:lnTo>
                  <a:pt x="4208462" y="820900"/>
                </a:lnTo>
                <a:lnTo>
                  <a:pt x="4208462" y="856629"/>
                </a:lnTo>
                <a:lnTo>
                  <a:pt x="4208462" y="2566023"/>
                </a:lnTo>
                <a:lnTo>
                  <a:pt x="4208462" y="2600957"/>
                </a:lnTo>
                <a:lnTo>
                  <a:pt x="4206082" y="2635098"/>
                </a:lnTo>
                <a:lnTo>
                  <a:pt x="4202908" y="2668444"/>
                </a:lnTo>
                <a:lnTo>
                  <a:pt x="4198941" y="2700996"/>
                </a:lnTo>
                <a:lnTo>
                  <a:pt x="4192593" y="2732755"/>
                </a:lnTo>
                <a:lnTo>
                  <a:pt x="4185452" y="2762925"/>
                </a:lnTo>
                <a:lnTo>
                  <a:pt x="4177517" y="2792301"/>
                </a:lnTo>
                <a:lnTo>
                  <a:pt x="4167995" y="2821678"/>
                </a:lnTo>
                <a:lnTo>
                  <a:pt x="4156887" y="2849467"/>
                </a:lnTo>
                <a:lnTo>
                  <a:pt x="4144191" y="2877255"/>
                </a:lnTo>
                <a:lnTo>
                  <a:pt x="4131496" y="2902662"/>
                </a:lnTo>
                <a:lnTo>
                  <a:pt x="4117214" y="2928069"/>
                </a:lnTo>
                <a:lnTo>
                  <a:pt x="4100551" y="2953475"/>
                </a:lnTo>
                <a:lnTo>
                  <a:pt x="4083095" y="2976500"/>
                </a:lnTo>
                <a:lnTo>
                  <a:pt x="4064845" y="2999525"/>
                </a:lnTo>
                <a:lnTo>
                  <a:pt x="4045008" y="3020962"/>
                </a:lnTo>
                <a:lnTo>
                  <a:pt x="4021998" y="3044781"/>
                </a:lnTo>
                <a:lnTo>
                  <a:pt x="3997400" y="3066217"/>
                </a:lnTo>
                <a:lnTo>
                  <a:pt x="3972803" y="3087655"/>
                </a:lnTo>
                <a:lnTo>
                  <a:pt x="3946619" y="3105915"/>
                </a:lnTo>
                <a:lnTo>
                  <a:pt x="3919641" y="3122589"/>
                </a:lnTo>
                <a:lnTo>
                  <a:pt x="3892663" y="3139262"/>
                </a:lnTo>
                <a:lnTo>
                  <a:pt x="3863305" y="3153553"/>
                </a:lnTo>
                <a:lnTo>
                  <a:pt x="3833947" y="3166257"/>
                </a:lnTo>
                <a:lnTo>
                  <a:pt x="3803001" y="3177372"/>
                </a:lnTo>
                <a:lnTo>
                  <a:pt x="3771263" y="3187693"/>
                </a:lnTo>
                <a:lnTo>
                  <a:pt x="3739524" y="3195633"/>
                </a:lnTo>
                <a:lnTo>
                  <a:pt x="3705405" y="3202779"/>
                </a:lnTo>
                <a:lnTo>
                  <a:pt x="3671286" y="3207542"/>
                </a:lnTo>
                <a:lnTo>
                  <a:pt x="3635580" y="3211512"/>
                </a:lnTo>
                <a:lnTo>
                  <a:pt x="3599081" y="3213894"/>
                </a:lnTo>
                <a:lnTo>
                  <a:pt x="3562581" y="3214688"/>
                </a:lnTo>
                <a:lnTo>
                  <a:pt x="2649303" y="3214688"/>
                </a:lnTo>
                <a:lnTo>
                  <a:pt x="2611216" y="3213894"/>
                </a:lnTo>
                <a:lnTo>
                  <a:pt x="2574717" y="3211512"/>
                </a:lnTo>
                <a:lnTo>
                  <a:pt x="2539804" y="3207542"/>
                </a:lnTo>
                <a:lnTo>
                  <a:pt x="2504892" y="3202779"/>
                </a:lnTo>
                <a:lnTo>
                  <a:pt x="2471566" y="3195633"/>
                </a:lnTo>
                <a:lnTo>
                  <a:pt x="2438241" y="3187693"/>
                </a:lnTo>
                <a:lnTo>
                  <a:pt x="2406502" y="3177372"/>
                </a:lnTo>
                <a:lnTo>
                  <a:pt x="2376351" y="3166257"/>
                </a:lnTo>
                <a:lnTo>
                  <a:pt x="2345405" y="3153553"/>
                </a:lnTo>
                <a:lnTo>
                  <a:pt x="2316047" y="3139262"/>
                </a:lnTo>
                <a:lnTo>
                  <a:pt x="2288276" y="3122589"/>
                </a:lnTo>
                <a:lnTo>
                  <a:pt x="2260505" y="3105915"/>
                </a:lnTo>
                <a:lnTo>
                  <a:pt x="2234321" y="3087655"/>
                </a:lnTo>
                <a:lnTo>
                  <a:pt x="2208929" y="3066217"/>
                </a:lnTo>
                <a:lnTo>
                  <a:pt x="2183538" y="3044781"/>
                </a:lnTo>
                <a:lnTo>
                  <a:pt x="2159734" y="3020962"/>
                </a:lnTo>
                <a:lnTo>
                  <a:pt x="2139898" y="2999525"/>
                </a:lnTo>
                <a:lnTo>
                  <a:pt x="2120855" y="2976500"/>
                </a:lnTo>
                <a:lnTo>
                  <a:pt x="2104193" y="2953475"/>
                </a:lnTo>
                <a:lnTo>
                  <a:pt x="2087529" y="2928069"/>
                </a:lnTo>
                <a:lnTo>
                  <a:pt x="2072453" y="2902662"/>
                </a:lnTo>
                <a:lnTo>
                  <a:pt x="2058964" y="2877255"/>
                </a:lnTo>
                <a:lnTo>
                  <a:pt x="2046269" y="2849467"/>
                </a:lnTo>
                <a:lnTo>
                  <a:pt x="2035954" y="2821678"/>
                </a:lnTo>
                <a:lnTo>
                  <a:pt x="2026433" y="2792301"/>
                </a:lnTo>
                <a:lnTo>
                  <a:pt x="2017704" y="2762925"/>
                </a:lnTo>
                <a:lnTo>
                  <a:pt x="2010563" y="2732755"/>
                </a:lnTo>
                <a:lnTo>
                  <a:pt x="2005009" y="2700996"/>
                </a:lnTo>
                <a:lnTo>
                  <a:pt x="2000249" y="2668444"/>
                </a:lnTo>
                <a:lnTo>
                  <a:pt x="1997074" y="2635098"/>
                </a:lnTo>
                <a:lnTo>
                  <a:pt x="1994694" y="2600957"/>
                </a:lnTo>
                <a:lnTo>
                  <a:pt x="1993900" y="2566023"/>
                </a:lnTo>
                <a:lnTo>
                  <a:pt x="1993900" y="856629"/>
                </a:lnTo>
                <a:lnTo>
                  <a:pt x="1994694" y="820900"/>
                </a:lnTo>
                <a:lnTo>
                  <a:pt x="1997074" y="785966"/>
                </a:lnTo>
                <a:lnTo>
                  <a:pt x="2000249" y="751826"/>
                </a:lnTo>
                <a:lnTo>
                  <a:pt x="2005009" y="719274"/>
                </a:lnTo>
                <a:lnTo>
                  <a:pt x="2010563" y="687515"/>
                </a:lnTo>
                <a:lnTo>
                  <a:pt x="2017704" y="655757"/>
                </a:lnTo>
                <a:lnTo>
                  <a:pt x="2026433" y="626380"/>
                </a:lnTo>
                <a:lnTo>
                  <a:pt x="2035954" y="596210"/>
                </a:lnTo>
                <a:lnTo>
                  <a:pt x="2046269" y="567627"/>
                </a:lnTo>
                <a:lnTo>
                  <a:pt x="2058964" y="540633"/>
                </a:lnTo>
                <a:lnTo>
                  <a:pt x="2072453" y="513638"/>
                </a:lnTo>
                <a:lnTo>
                  <a:pt x="2087529" y="488232"/>
                </a:lnTo>
                <a:lnTo>
                  <a:pt x="2104193" y="462825"/>
                </a:lnTo>
                <a:lnTo>
                  <a:pt x="2120855" y="439006"/>
                </a:lnTo>
                <a:lnTo>
                  <a:pt x="2139898" y="415187"/>
                </a:lnTo>
                <a:lnTo>
                  <a:pt x="2159734" y="392957"/>
                </a:lnTo>
                <a:lnTo>
                  <a:pt x="2183538" y="369138"/>
                </a:lnTo>
                <a:lnTo>
                  <a:pt x="2208136" y="347701"/>
                </a:lnTo>
                <a:lnTo>
                  <a:pt x="2234321" y="327058"/>
                </a:lnTo>
                <a:lnTo>
                  <a:pt x="2259711" y="308797"/>
                </a:lnTo>
                <a:lnTo>
                  <a:pt x="2287482" y="291330"/>
                </a:lnTo>
                <a:lnTo>
                  <a:pt x="2315254" y="275451"/>
                </a:lnTo>
                <a:lnTo>
                  <a:pt x="2344612" y="261953"/>
                </a:lnTo>
                <a:lnTo>
                  <a:pt x="2374764" y="249250"/>
                </a:lnTo>
                <a:lnTo>
                  <a:pt x="2405709" y="238134"/>
                </a:lnTo>
                <a:lnTo>
                  <a:pt x="2437447" y="229401"/>
                </a:lnTo>
                <a:lnTo>
                  <a:pt x="2470773" y="221461"/>
                </a:lnTo>
                <a:lnTo>
                  <a:pt x="2504099" y="215110"/>
                </a:lnTo>
                <a:lnTo>
                  <a:pt x="2539011" y="210346"/>
                </a:lnTo>
                <a:lnTo>
                  <a:pt x="2574717" y="207170"/>
                </a:lnTo>
                <a:lnTo>
                  <a:pt x="2611216" y="203994"/>
                </a:lnTo>
                <a:close/>
                <a:moveTo>
                  <a:pt x="488343" y="203200"/>
                </a:moveTo>
                <a:lnTo>
                  <a:pt x="488343" y="2423905"/>
                </a:lnTo>
                <a:lnTo>
                  <a:pt x="488343" y="2445341"/>
                </a:lnTo>
                <a:lnTo>
                  <a:pt x="489137" y="2466778"/>
                </a:lnTo>
                <a:lnTo>
                  <a:pt x="490726" y="2486627"/>
                </a:lnTo>
                <a:lnTo>
                  <a:pt x="492313" y="2507270"/>
                </a:lnTo>
                <a:lnTo>
                  <a:pt x="494696" y="2526325"/>
                </a:lnTo>
                <a:lnTo>
                  <a:pt x="498666" y="2544586"/>
                </a:lnTo>
                <a:lnTo>
                  <a:pt x="501842" y="2562053"/>
                </a:lnTo>
                <a:lnTo>
                  <a:pt x="505018" y="2578727"/>
                </a:lnTo>
                <a:lnTo>
                  <a:pt x="509783" y="2595400"/>
                </a:lnTo>
                <a:lnTo>
                  <a:pt x="514547" y="2611279"/>
                </a:lnTo>
                <a:lnTo>
                  <a:pt x="519311" y="2625570"/>
                </a:lnTo>
                <a:lnTo>
                  <a:pt x="525664" y="2640655"/>
                </a:lnTo>
                <a:lnTo>
                  <a:pt x="532016" y="2653359"/>
                </a:lnTo>
                <a:lnTo>
                  <a:pt x="538369" y="2666062"/>
                </a:lnTo>
                <a:lnTo>
                  <a:pt x="546309" y="2678765"/>
                </a:lnTo>
                <a:lnTo>
                  <a:pt x="554250" y="2689881"/>
                </a:lnTo>
                <a:lnTo>
                  <a:pt x="562984" y="2700996"/>
                </a:lnTo>
                <a:lnTo>
                  <a:pt x="571719" y="2710524"/>
                </a:lnTo>
                <a:lnTo>
                  <a:pt x="581248" y="2720051"/>
                </a:lnTo>
                <a:lnTo>
                  <a:pt x="591570" y="2728785"/>
                </a:lnTo>
                <a:lnTo>
                  <a:pt x="601893" y="2736725"/>
                </a:lnTo>
                <a:lnTo>
                  <a:pt x="613010" y="2743870"/>
                </a:lnTo>
                <a:lnTo>
                  <a:pt x="624127" y="2750222"/>
                </a:lnTo>
                <a:lnTo>
                  <a:pt x="636831" y="2756573"/>
                </a:lnTo>
                <a:lnTo>
                  <a:pt x="648742" y="2761337"/>
                </a:lnTo>
                <a:lnTo>
                  <a:pt x="661447" y="2766101"/>
                </a:lnTo>
                <a:lnTo>
                  <a:pt x="674946" y="2770071"/>
                </a:lnTo>
                <a:lnTo>
                  <a:pt x="690033" y="2773247"/>
                </a:lnTo>
                <a:lnTo>
                  <a:pt x="704326" y="2775629"/>
                </a:lnTo>
                <a:lnTo>
                  <a:pt x="718619" y="2777216"/>
                </a:lnTo>
                <a:lnTo>
                  <a:pt x="735294" y="2778804"/>
                </a:lnTo>
                <a:lnTo>
                  <a:pt x="751175" y="2778804"/>
                </a:lnTo>
                <a:lnTo>
                  <a:pt x="1814413" y="2778804"/>
                </a:lnTo>
                <a:lnTo>
                  <a:pt x="1821560" y="2805799"/>
                </a:lnTo>
                <a:lnTo>
                  <a:pt x="1828707" y="2833587"/>
                </a:lnTo>
                <a:lnTo>
                  <a:pt x="1836647" y="2860582"/>
                </a:lnTo>
                <a:lnTo>
                  <a:pt x="1845382" y="2885989"/>
                </a:lnTo>
                <a:lnTo>
                  <a:pt x="1854116" y="2912189"/>
                </a:lnTo>
                <a:lnTo>
                  <a:pt x="1864439" y="2936802"/>
                </a:lnTo>
                <a:lnTo>
                  <a:pt x="1876350" y="2962209"/>
                </a:lnTo>
                <a:lnTo>
                  <a:pt x="1888261" y="2986028"/>
                </a:lnTo>
                <a:lnTo>
                  <a:pt x="1900966" y="3009847"/>
                </a:lnTo>
                <a:lnTo>
                  <a:pt x="1915258" y="3032871"/>
                </a:lnTo>
                <a:lnTo>
                  <a:pt x="1929552" y="3055896"/>
                </a:lnTo>
                <a:lnTo>
                  <a:pt x="1944638" y="3078127"/>
                </a:lnTo>
                <a:lnTo>
                  <a:pt x="1961313" y="3099564"/>
                </a:lnTo>
                <a:lnTo>
                  <a:pt x="1977989" y="3120207"/>
                </a:lnTo>
                <a:lnTo>
                  <a:pt x="1995458" y="3141644"/>
                </a:lnTo>
                <a:lnTo>
                  <a:pt x="2014515" y="3161493"/>
                </a:lnTo>
                <a:lnTo>
                  <a:pt x="2028808" y="3174990"/>
                </a:lnTo>
                <a:lnTo>
                  <a:pt x="2042307" y="3189281"/>
                </a:lnTo>
                <a:lnTo>
                  <a:pt x="2071687" y="3214688"/>
                </a:lnTo>
                <a:lnTo>
                  <a:pt x="751175" y="3214688"/>
                </a:lnTo>
                <a:lnTo>
                  <a:pt x="705914" y="3213894"/>
                </a:lnTo>
                <a:lnTo>
                  <a:pt x="662241" y="3211512"/>
                </a:lnTo>
                <a:lnTo>
                  <a:pt x="619362" y="3207542"/>
                </a:lnTo>
                <a:lnTo>
                  <a:pt x="578071" y="3201985"/>
                </a:lnTo>
                <a:lnTo>
                  <a:pt x="537574" y="3194839"/>
                </a:lnTo>
                <a:lnTo>
                  <a:pt x="499460" y="3186899"/>
                </a:lnTo>
                <a:lnTo>
                  <a:pt x="461346" y="3175784"/>
                </a:lnTo>
                <a:lnTo>
                  <a:pt x="424819" y="3163875"/>
                </a:lnTo>
                <a:lnTo>
                  <a:pt x="389087" y="3151171"/>
                </a:lnTo>
                <a:lnTo>
                  <a:pt x="354942" y="3136086"/>
                </a:lnTo>
                <a:lnTo>
                  <a:pt x="338267" y="3127353"/>
                </a:lnTo>
                <a:lnTo>
                  <a:pt x="322386" y="3119413"/>
                </a:lnTo>
                <a:lnTo>
                  <a:pt x="305711" y="3110679"/>
                </a:lnTo>
                <a:lnTo>
                  <a:pt x="290624" y="3101946"/>
                </a:lnTo>
                <a:lnTo>
                  <a:pt x="274743" y="3092418"/>
                </a:lnTo>
                <a:lnTo>
                  <a:pt x="259656" y="3081303"/>
                </a:lnTo>
                <a:lnTo>
                  <a:pt x="244569" y="3070981"/>
                </a:lnTo>
                <a:lnTo>
                  <a:pt x="230276" y="3060660"/>
                </a:lnTo>
                <a:lnTo>
                  <a:pt x="215983" y="3049545"/>
                </a:lnTo>
                <a:lnTo>
                  <a:pt x="201690" y="3037635"/>
                </a:lnTo>
                <a:lnTo>
                  <a:pt x="188985" y="3025726"/>
                </a:lnTo>
                <a:lnTo>
                  <a:pt x="174692" y="3013816"/>
                </a:lnTo>
                <a:lnTo>
                  <a:pt x="153253" y="2991585"/>
                </a:lnTo>
                <a:lnTo>
                  <a:pt x="132607" y="2970149"/>
                </a:lnTo>
                <a:lnTo>
                  <a:pt x="114344" y="2948711"/>
                </a:lnTo>
                <a:lnTo>
                  <a:pt x="97669" y="2927275"/>
                </a:lnTo>
                <a:lnTo>
                  <a:pt x="82582" y="2906632"/>
                </a:lnTo>
                <a:lnTo>
                  <a:pt x="70671" y="2885195"/>
                </a:lnTo>
                <a:lnTo>
                  <a:pt x="59554" y="2864552"/>
                </a:lnTo>
                <a:lnTo>
                  <a:pt x="50820" y="2843909"/>
                </a:lnTo>
                <a:lnTo>
                  <a:pt x="45261" y="2827236"/>
                </a:lnTo>
                <a:lnTo>
                  <a:pt x="38115" y="2809769"/>
                </a:lnTo>
                <a:lnTo>
                  <a:pt x="33350" y="2791508"/>
                </a:lnTo>
                <a:lnTo>
                  <a:pt x="28586" y="2773247"/>
                </a:lnTo>
                <a:lnTo>
                  <a:pt x="23822" y="2753397"/>
                </a:lnTo>
                <a:lnTo>
                  <a:pt x="19851" y="2733549"/>
                </a:lnTo>
                <a:lnTo>
                  <a:pt x="15881" y="2712112"/>
                </a:lnTo>
                <a:lnTo>
                  <a:pt x="12705" y="2690675"/>
                </a:lnTo>
                <a:lnTo>
                  <a:pt x="9529" y="2667650"/>
                </a:lnTo>
                <a:lnTo>
                  <a:pt x="7147" y="2645419"/>
                </a:lnTo>
                <a:lnTo>
                  <a:pt x="3176" y="2596987"/>
                </a:lnTo>
                <a:lnTo>
                  <a:pt x="794" y="2545380"/>
                </a:lnTo>
                <a:lnTo>
                  <a:pt x="0" y="2490597"/>
                </a:lnTo>
                <a:lnTo>
                  <a:pt x="0" y="692279"/>
                </a:lnTo>
                <a:lnTo>
                  <a:pt x="794" y="667666"/>
                </a:lnTo>
                <a:lnTo>
                  <a:pt x="2382" y="642260"/>
                </a:lnTo>
                <a:lnTo>
                  <a:pt x="5558" y="618441"/>
                </a:lnTo>
                <a:lnTo>
                  <a:pt x="9529" y="593828"/>
                </a:lnTo>
                <a:lnTo>
                  <a:pt x="15087" y="570009"/>
                </a:lnTo>
                <a:lnTo>
                  <a:pt x="21440" y="546984"/>
                </a:lnTo>
                <a:lnTo>
                  <a:pt x="29380" y="523960"/>
                </a:lnTo>
                <a:lnTo>
                  <a:pt x="38115" y="502523"/>
                </a:lnTo>
                <a:lnTo>
                  <a:pt x="48437" y="481086"/>
                </a:lnTo>
                <a:lnTo>
                  <a:pt x="58760" y="459649"/>
                </a:lnTo>
                <a:lnTo>
                  <a:pt x="70671" y="439006"/>
                </a:lnTo>
                <a:lnTo>
                  <a:pt x="82582" y="419157"/>
                </a:lnTo>
                <a:lnTo>
                  <a:pt x="96875" y="400102"/>
                </a:lnTo>
                <a:lnTo>
                  <a:pt x="111168" y="381047"/>
                </a:lnTo>
                <a:lnTo>
                  <a:pt x="126255" y="363580"/>
                </a:lnTo>
                <a:lnTo>
                  <a:pt x="142930" y="346907"/>
                </a:lnTo>
                <a:lnTo>
                  <a:pt x="159605" y="330234"/>
                </a:lnTo>
                <a:lnTo>
                  <a:pt x="177868" y="315149"/>
                </a:lnTo>
                <a:lnTo>
                  <a:pt x="196131" y="300857"/>
                </a:lnTo>
                <a:lnTo>
                  <a:pt x="215189" y="286566"/>
                </a:lnTo>
                <a:lnTo>
                  <a:pt x="235040" y="274657"/>
                </a:lnTo>
                <a:lnTo>
                  <a:pt x="255685" y="262747"/>
                </a:lnTo>
                <a:lnTo>
                  <a:pt x="277125" y="252426"/>
                </a:lnTo>
                <a:lnTo>
                  <a:pt x="298564" y="242104"/>
                </a:lnTo>
                <a:lnTo>
                  <a:pt x="320798" y="233371"/>
                </a:lnTo>
                <a:lnTo>
                  <a:pt x="343031" y="225431"/>
                </a:lnTo>
                <a:lnTo>
                  <a:pt x="366853" y="219079"/>
                </a:lnTo>
                <a:lnTo>
                  <a:pt x="389880" y="213522"/>
                </a:lnTo>
                <a:lnTo>
                  <a:pt x="414496" y="209552"/>
                </a:lnTo>
                <a:lnTo>
                  <a:pt x="438318" y="206376"/>
                </a:lnTo>
                <a:lnTo>
                  <a:pt x="463727" y="203994"/>
                </a:lnTo>
                <a:close/>
                <a:moveTo>
                  <a:pt x="7739531" y="198438"/>
                </a:moveTo>
                <a:lnTo>
                  <a:pt x="8654586" y="198438"/>
                </a:lnTo>
                <a:lnTo>
                  <a:pt x="8691919" y="199232"/>
                </a:lnTo>
                <a:lnTo>
                  <a:pt x="8728458" y="201613"/>
                </a:lnTo>
                <a:lnTo>
                  <a:pt x="8763408" y="204788"/>
                </a:lnTo>
                <a:lnTo>
                  <a:pt x="8797564" y="211138"/>
                </a:lnTo>
                <a:lnTo>
                  <a:pt x="8830925" y="217488"/>
                </a:lnTo>
                <a:lnTo>
                  <a:pt x="8864286" y="226219"/>
                </a:lnTo>
                <a:lnTo>
                  <a:pt x="8895265" y="235744"/>
                </a:lnTo>
                <a:lnTo>
                  <a:pt x="8926243" y="246857"/>
                </a:lnTo>
                <a:lnTo>
                  <a:pt x="8955633" y="260351"/>
                </a:lnTo>
                <a:lnTo>
                  <a:pt x="8984229" y="274638"/>
                </a:lnTo>
                <a:lnTo>
                  <a:pt x="9012030" y="290513"/>
                </a:lnTo>
                <a:lnTo>
                  <a:pt x="9039831" y="308769"/>
                </a:lnTo>
                <a:lnTo>
                  <a:pt x="9065249" y="327026"/>
                </a:lnTo>
                <a:lnTo>
                  <a:pt x="9090668" y="348457"/>
                </a:lnTo>
                <a:lnTo>
                  <a:pt x="9114497" y="369888"/>
                </a:lnTo>
                <a:lnTo>
                  <a:pt x="9137532" y="393701"/>
                </a:lnTo>
                <a:lnTo>
                  <a:pt x="9157390" y="415926"/>
                </a:lnTo>
                <a:lnTo>
                  <a:pt x="9176454" y="439738"/>
                </a:lnTo>
                <a:lnTo>
                  <a:pt x="9193134" y="463551"/>
                </a:lnTo>
                <a:lnTo>
                  <a:pt x="9209021" y="488951"/>
                </a:lnTo>
                <a:lnTo>
                  <a:pt x="9224113" y="514351"/>
                </a:lnTo>
                <a:lnTo>
                  <a:pt x="9237616" y="541338"/>
                </a:lnTo>
                <a:lnTo>
                  <a:pt x="9249531" y="568325"/>
                </a:lnTo>
                <a:lnTo>
                  <a:pt x="9259858" y="596901"/>
                </a:lnTo>
                <a:lnTo>
                  <a:pt x="9270184" y="627063"/>
                </a:lnTo>
                <a:lnTo>
                  <a:pt x="9278127" y="656432"/>
                </a:lnTo>
                <a:lnTo>
                  <a:pt x="9285276" y="688182"/>
                </a:lnTo>
                <a:lnTo>
                  <a:pt x="9290836" y="719932"/>
                </a:lnTo>
                <a:lnTo>
                  <a:pt x="9295602" y="752475"/>
                </a:lnTo>
                <a:lnTo>
                  <a:pt x="9298779" y="786607"/>
                </a:lnTo>
                <a:lnTo>
                  <a:pt x="9300368" y="821532"/>
                </a:lnTo>
                <a:lnTo>
                  <a:pt x="9301162" y="857251"/>
                </a:lnTo>
                <a:lnTo>
                  <a:pt x="9301162" y="2566194"/>
                </a:lnTo>
                <a:lnTo>
                  <a:pt x="9300368" y="2601119"/>
                </a:lnTo>
                <a:lnTo>
                  <a:pt x="9298779" y="2635251"/>
                </a:lnTo>
                <a:lnTo>
                  <a:pt x="9295602" y="2668588"/>
                </a:lnTo>
                <a:lnTo>
                  <a:pt x="9290836" y="2701132"/>
                </a:lnTo>
                <a:lnTo>
                  <a:pt x="9285276" y="2732882"/>
                </a:lnTo>
                <a:lnTo>
                  <a:pt x="9278127" y="2763044"/>
                </a:lnTo>
                <a:lnTo>
                  <a:pt x="9270184" y="2792413"/>
                </a:lnTo>
                <a:lnTo>
                  <a:pt x="9259858" y="2821782"/>
                </a:lnTo>
                <a:lnTo>
                  <a:pt x="9249531" y="2849563"/>
                </a:lnTo>
                <a:lnTo>
                  <a:pt x="9237616" y="2877344"/>
                </a:lnTo>
                <a:lnTo>
                  <a:pt x="9224113" y="2902744"/>
                </a:lnTo>
                <a:lnTo>
                  <a:pt x="9209021" y="2928144"/>
                </a:lnTo>
                <a:lnTo>
                  <a:pt x="9193134" y="2953544"/>
                </a:lnTo>
                <a:lnTo>
                  <a:pt x="9176454" y="2976563"/>
                </a:lnTo>
                <a:lnTo>
                  <a:pt x="9157390" y="2999582"/>
                </a:lnTo>
                <a:lnTo>
                  <a:pt x="9137532" y="3021013"/>
                </a:lnTo>
                <a:lnTo>
                  <a:pt x="9114497" y="3044825"/>
                </a:lnTo>
                <a:lnTo>
                  <a:pt x="9090668" y="3066257"/>
                </a:lnTo>
                <a:lnTo>
                  <a:pt x="9065249" y="3087688"/>
                </a:lnTo>
                <a:lnTo>
                  <a:pt x="9039831" y="3105944"/>
                </a:lnTo>
                <a:lnTo>
                  <a:pt x="9012030" y="3122613"/>
                </a:lnTo>
                <a:lnTo>
                  <a:pt x="8984229" y="3139282"/>
                </a:lnTo>
                <a:lnTo>
                  <a:pt x="8955633" y="3153569"/>
                </a:lnTo>
                <a:lnTo>
                  <a:pt x="8926243" y="3166269"/>
                </a:lnTo>
                <a:lnTo>
                  <a:pt x="8895265" y="3177382"/>
                </a:lnTo>
                <a:lnTo>
                  <a:pt x="8864286" y="3187701"/>
                </a:lnTo>
                <a:lnTo>
                  <a:pt x="8830925" y="3195638"/>
                </a:lnTo>
                <a:lnTo>
                  <a:pt x="8797564" y="3202782"/>
                </a:lnTo>
                <a:lnTo>
                  <a:pt x="8763408" y="3207544"/>
                </a:lnTo>
                <a:lnTo>
                  <a:pt x="8728458" y="3211513"/>
                </a:lnTo>
                <a:lnTo>
                  <a:pt x="8691919" y="3213894"/>
                </a:lnTo>
                <a:lnTo>
                  <a:pt x="8654586" y="3214688"/>
                </a:lnTo>
                <a:lnTo>
                  <a:pt x="7739531" y="3214688"/>
                </a:lnTo>
                <a:lnTo>
                  <a:pt x="7702198" y="3213894"/>
                </a:lnTo>
                <a:lnTo>
                  <a:pt x="7666454" y="3211513"/>
                </a:lnTo>
                <a:lnTo>
                  <a:pt x="7630709" y="3207544"/>
                </a:lnTo>
                <a:lnTo>
                  <a:pt x="7595759" y="3202782"/>
                </a:lnTo>
                <a:lnTo>
                  <a:pt x="7562398" y="3195638"/>
                </a:lnTo>
                <a:lnTo>
                  <a:pt x="7529831" y="3187701"/>
                </a:lnTo>
                <a:lnTo>
                  <a:pt x="7497264" y="3177382"/>
                </a:lnTo>
                <a:lnTo>
                  <a:pt x="7466285" y="3166269"/>
                </a:lnTo>
                <a:lnTo>
                  <a:pt x="7436895" y="3153569"/>
                </a:lnTo>
                <a:lnTo>
                  <a:pt x="7407506" y="3139282"/>
                </a:lnTo>
                <a:lnTo>
                  <a:pt x="7378910" y="3122613"/>
                </a:lnTo>
                <a:lnTo>
                  <a:pt x="7351903" y="3105944"/>
                </a:lnTo>
                <a:lnTo>
                  <a:pt x="7324896" y="3087688"/>
                </a:lnTo>
                <a:lnTo>
                  <a:pt x="7299478" y="3066257"/>
                </a:lnTo>
                <a:lnTo>
                  <a:pt x="7274060" y="3044825"/>
                </a:lnTo>
                <a:lnTo>
                  <a:pt x="7250230" y="3021013"/>
                </a:lnTo>
                <a:lnTo>
                  <a:pt x="7230372" y="2999582"/>
                </a:lnTo>
                <a:lnTo>
                  <a:pt x="7212103" y="2976563"/>
                </a:lnTo>
                <a:lnTo>
                  <a:pt x="7193834" y="2953544"/>
                </a:lnTo>
                <a:lnTo>
                  <a:pt x="7177947" y="2928144"/>
                </a:lnTo>
                <a:lnTo>
                  <a:pt x="7163650" y="2902744"/>
                </a:lnTo>
                <a:lnTo>
                  <a:pt x="7149352" y="2877344"/>
                </a:lnTo>
                <a:lnTo>
                  <a:pt x="7137437" y="2849563"/>
                </a:lnTo>
                <a:lnTo>
                  <a:pt x="7126317" y="2821782"/>
                </a:lnTo>
                <a:lnTo>
                  <a:pt x="7116785" y="2792413"/>
                </a:lnTo>
                <a:lnTo>
                  <a:pt x="7108047" y="2763044"/>
                </a:lnTo>
                <a:lnTo>
                  <a:pt x="7100898" y="2732882"/>
                </a:lnTo>
                <a:lnTo>
                  <a:pt x="7095338" y="2701132"/>
                </a:lnTo>
                <a:lnTo>
                  <a:pt x="7090572" y="2668588"/>
                </a:lnTo>
                <a:lnTo>
                  <a:pt x="7087395" y="2635251"/>
                </a:lnTo>
                <a:lnTo>
                  <a:pt x="7085806" y="2601119"/>
                </a:lnTo>
                <a:lnTo>
                  <a:pt x="7085012" y="2566194"/>
                </a:lnTo>
                <a:lnTo>
                  <a:pt x="7085012" y="857251"/>
                </a:lnTo>
                <a:lnTo>
                  <a:pt x="7085806" y="821532"/>
                </a:lnTo>
                <a:lnTo>
                  <a:pt x="7087395" y="786607"/>
                </a:lnTo>
                <a:lnTo>
                  <a:pt x="7090572" y="752475"/>
                </a:lnTo>
                <a:lnTo>
                  <a:pt x="7095338" y="719932"/>
                </a:lnTo>
                <a:lnTo>
                  <a:pt x="7100898" y="688182"/>
                </a:lnTo>
                <a:lnTo>
                  <a:pt x="7108047" y="656432"/>
                </a:lnTo>
                <a:lnTo>
                  <a:pt x="7116785" y="627063"/>
                </a:lnTo>
                <a:lnTo>
                  <a:pt x="7126317" y="596901"/>
                </a:lnTo>
                <a:lnTo>
                  <a:pt x="7137437" y="568325"/>
                </a:lnTo>
                <a:lnTo>
                  <a:pt x="7149352" y="541338"/>
                </a:lnTo>
                <a:lnTo>
                  <a:pt x="7163650" y="514351"/>
                </a:lnTo>
                <a:lnTo>
                  <a:pt x="7177947" y="488951"/>
                </a:lnTo>
                <a:lnTo>
                  <a:pt x="7193834" y="463551"/>
                </a:lnTo>
                <a:lnTo>
                  <a:pt x="7212103" y="439738"/>
                </a:lnTo>
                <a:lnTo>
                  <a:pt x="7230372" y="415926"/>
                </a:lnTo>
                <a:lnTo>
                  <a:pt x="7250230" y="393701"/>
                </a:lnTo>
                <a:lnTo>
                  <a:pt x="7274060" y="369888"/>
                </a:lnTo>
                <a:lnTo>
                  <a:pt x="7299478" y="348457"/>
                </a:lnTo>
                <a:lnTo>
                  <a:pt x="7324102" y="327026"/>
                </a:lnTo>
                <a:lnTo>
                  <a:pt x="7351109" y="308769"/>
                </a:lnTo>
                <a:lnTo>
                  <a:pt x="7378116" y="290513"/>
                </a:lnTo>
                <a:lnTo>
                  <a:pt x="7405917" y="274638"/>
                </a:lnTo>
                <a:lnTo>
                  <a:pt x="7436101" y="260351"/>
                </a:lnTo>
                <a:lnTo>
                  <a:pt x="7465491" y="246857"/>
                </a:lnTo>
                <a:lnTo>
                  <a:pt x="7496469" y="235744"/>
                </a:lnTo>
                <a:lnTo>
                  <a:pt x="7529036" y="226219"/>
                </a:lnTo>
                <a:lnTo>
                  <a:pt x="7560809" y="217488"/>
                </a:lnTo>
                <a:lnTo>
                  <a:pt x="7594965" y="211138"/>
                </a:lnTo>
                <a:lnTo>
                  <a:pt x="7629915" y="204788"/>
                </a:lnTo>
                <a:lnTo>
                  <a:pt x="7665659" y="201613"/>
                </a:lnTo>
                <a:lnTo>
                  <a:pt x="7702198" y="199232"/>
                </a:lnTo>
                <a:close/>
                <a:moveTo>
                  <a:pt x="6348584" y="0"/>
                </a:moveTo>
                <a:lnTo>
                  <a:pt x="6881812" y="409677"/>
                </a:lnTo>
                <a:lnTo>
                  <a:pt x="6348584" y="820147"/>
                </a:lnTo>
                <a:lnTo>
                  <a:pt x="6348584" y="628012"/>
                </a:lnTo>
                <a:lnTo>
                  <a:pt x="5203571" y="628012"/>
                </a:lnTo>
                <a:lnTo>
                  <a:pt x="5185321" y="628012"/>
                </a:lnTo>
                <a:lnTo>
                  <a:pt x="5167864" y="628806"/>
                </a:lnTo>
                <a:lnTo>
                  <a:pt x="5151200" y="630394"/>
                </a:lnTo>
                <a:lnTo>
                  <a:pt x="5134537" y="632775"/>
                </a:lnTo>
                <a:lnTo>
                  <a:pt x="5119460" y="635157"/>
                </a:lnTo>
                <a:lnTo>
                  <a:pt x="5103591" y="638333"/>
                </a:lnTo>
                <a:lnTo>
                  <a:pt x="5089308" y="642303"/>
                </a:lnTo>
                <a:lnTo>
                  <a:pt x="5075025" y="646273"/>
                </a:lnTo>
                <a:lnTo>
                  <a:pt x="5060742" y="651036"/>
                </a:lnTo>
                <a:lnTo>
                  <a:pt x="5048046" y="656594"/>
                </a:lnTo>
                <a:lnTo>
                  <a:pt x="5035350" y="663739"/>
                </a:lnTo>
                <a:lnTo>
                  <a:pt x="5023448" y="670091"/>
                </a:lnTo>
                <a:lnTo>
                  <a:pt x="5011545" y="677236"/>
                </a:lnTo>
                <a:lnTo>
                  <a:pt x="5001230" y="685176"/>
                </a:lnTo>
                <a:lnTo>
                  <a:pt x="4990914" y="693115"/>
                </a:lnTo>
                <a:lnTo>
                  <a:pt x="4981392" y="702643"/>
                </a:lnTo>
                <a:lnTo>
                  <a:pt x="4971870" y="712964"/>
                </a:lnTo>
                <a:lnTo>
                  <a:pt x="4962349" y="722491"/>
                </a:lnTo>
                <a:lnTo>
                  <a:pt x="4953620" y="732019"/>
                </a:lnTo>
                <a:lnTo>
                  <a:pt x="4946479" y="742340"/>
                </a:lnTo>
                <a:lnTo>
                  <a:pt x="4939337" y="753455"/>
                </a:lnTo>
                <a:lnTo>
                  <a:pt x="4932989" y="764571"/>
                </a:lnTo>
                <a:lnTo>
                  <a:pt x="4927435" y="775686"/>
                </a:lnTo>
                <a:lnTo>
                  <a:pt x="4921087" y="786801"/>
                </a:lnTo>
                <a:lnTo>
                  <a:pt x="4917119" y="797916"/>
                </a:lnTo>
                <a:lnTo>
                  <a:pt x="4913152" y="810619"/>
                </a:lnTo>
                <a:lnTo>
                  <a:pt x="4909184" y="822529"/>
                </a:lnTo>
                <a:lnTo>
                  <a:pt x="4906804" y="834438"/>
                </a:lnTo>
                <a:lnTo>
                  <a:pt x="4904423" y="847141"/>
                </a:lnTo>
                <a:lnTo>
                  <a:pt x="4902836" y="859844"/>
                </a:lnTo>
                <a:lnTo>
                  <a:pt x="4902043" y="872547"/>
                </a:lnTo>
                <a:lnTo>
                  <a:pt x="4902043" y="885250"/>
                </a:lnTo>
                <a:lnTo>
                  <a:pt x="4902043" y="2535865"/>
                </a:lnTo>
                <a:lnTo>
                  <a:pt x="4902836" y="2562859"/>
                </a:lnTo>
                <a:lnTo>
                  <a:pt x="4904423" y="2574769"/>
                </a:lnTo>
                <a:lnTo>
                  <a:pt x="4906010" y="2587472"/>
                </a:lnTo>
                <a:lnTo>
                  <a:pt x="4907597" y="2599381"/>
                </a:lnTo>
                <a:lnTo>
                  <a:pt x="4909978" y="2610496"/>
                </a:lnTo>
                <a:lnTo>
                  <a:pt x="4913152" y="2621611"/>
                </a:lnTo>
                <a:lnTo>
                  <a:pt x="4916326" y="2633521"/>
                </a:lnTo>
                <a:lnTo>
                  <a:pt x="4920293" y="2643842"/>
                </a:lnTo>
                <a:lnTo>
                  <a:pt x="4925848" y="2653369"/>
                </a:lnTo>
                <a:lnTo>
                  <a:pt x="4930609" y="2662897"/>
                </a:lnTo>
                <a:lnTo>
                  <a:pt x="4935370" y="2671630"/>
                </a:lnTo>
                <a:lnTo>
                  <a:pt x="4940924" y="2681157"/>
                </a:lnTo>
                <a:lnTo>
                  <a:pt x="4947272" y="2689891"/>
                </a:lnTo>
                <a:lnTo>
                  <a:pt x="4953620" y="2697830"/>
                </a:lnTo>
                <a:lnTo>
                  <a:pt x="4960762" y="2705770"/>
                </a:lnTo>
                <a:lnTo>
                  <a:pt x="4968697" y="2713709"/>
                </a:lnTo>
                <a:lnTo>
                  <a:pt x="4978218" y="2721649"/>
                </a:lnTo>
                <a:lnTo>
                  <a:pt x="4986153" y="2728794"/>
                </a:lnTo>
                <a:lnTo>
                  <a:pt x="4994882" y="2735146"/>
                </a:lnTo>
                <a:lnTo>
                  <a:pt x="5004404" y="2741497"/>
                </a:lnTo>
                <a:lnTo>
                  <a:pt x="5013132" y="2746261"/>
                </a:lnTo>
                <a:lnTo>
                  <a:pt x="5023448" y="2751819"/>
                </a:lnTo>
                <a:lnTo>
                  <a:pt x="5032970" y="2755789"/>
                </a:lnTo>
                <a:lnTo>
                  <a:pt x="5042492" y="2759758"/>
                </a:lnTo>
                <a:lnTo>
                  <a:pt x="5052013" y="2762934"/>
                </a:lnTo>
                <a:lnTo>
                  <a:pt x="5063122" y="2766110"/>
                </a:lnTo>
                <a:lnTo>
                  <a:pt x="5073438" y="2769285"/>
                </a:lnTo>
                <a:lnTo>
                  <a:pt x="5083753" y="2770873"/>
                </a:lnTo>
                <a:lnTo>
                  <a:pt x="5094069" y="2772461"/>
                </a:lnTo>
                <a:lnTo>
                  <a:pt x="5105178" y="2773255"/>
                </a:lnTo>
                <a:lnTo>
                  <a:pt x="5117080" y="2773255"/>
                </a:lnTo>
                <a:lnTo>
                  <a:pt x="6177982" y="2773255"/>
                </a:lnTo>
                <a:lnTo>
                  <a:pt x="6189091" y="2773255"/>
                </a:lnTo>
                <a:lnTo>
                  <a:pt x="6199407" y="2772461"/>
                </a:lnTo>
                <a:lnTo>
                  <a:pt x="6210516" y="2770873"/>
                </a:lnTo>
                <a:lnTo>
                  <a:pt x="6220831" y="2769285"/>
                </a:lnTo>
                <a:lnTo>
                  <a:pt x="6230353" y="2766110"/>
                </a:lnTo>
                <a:lnTo>
                  <a:pt x="6239875" y="2762934"/>
                </a:lnTo>
                <a:lnTo>
                  <a:pt x="6250984" y="2759758"/>
                </a:lnTo>
                <a:lnTo>
                  <a:pt x="6260506" y="2755789"/>
                </a:lnTo>
                <a:lnTo>
                  <a:pt x="6269234" y="2751025"/>
                </a:lnTo>
                <a:lnTo>
                  <a:pt x="6278756" y="2746261"/>
                </a:lnTo>
                <a:lnTo>
                  <a:pt x="6288278" y="2740703"/>
                </a:lnTo>
                <a:lnTo>
                  <a:pt x="6297800" y="2734352"/>
                </a:lnTo>
                <a:lnTo>
                  <a:pt x="6306529" y="2728000"/>
                </a:lnTo>
                <a:lnTo>
                  <a:pt x="6315257" y="2720061"/>
                </a:lnTo>
                <a:lnTo>
                  <a:pt x="6323192" y="2712121"/>
                </a:lnTo>
                <a:lnTo>
                  <a:pt x="6331920" y="2703388"/>
                </a:lnTo>
                <a:lnTo>
                  <a:pt x="6339062" y="2696243"/>
                </a:lnTo>
                <a:lnTo>
                  <a:pt x="6346203" y="2687509"/>
                </a:lnTo>
                <a:lnTo>
                  <a:pt x="6352551" y="2678776"/>
                </a:lnTo>
                <a:lnTo>
                  <a:pt x="6358899" y="2669248"/>
                </a:lnTo>
                <a:lnTo>
                  <a:pt x="6364454" y="2659721"/>
                </a:lnTo>
                <a:lnTo>
                  <a:pt x="6369215" y="2649400"/>
                </a:lnTo>
                <a:lnTo>
                  <a:pt x="6373182" y="2639078"/>
                </a:lnTo>
                <a:lnTo>
                  <a:pt x="6377150" y="2627963"/>
                </a:lnTo>
                <a:lnTo>
                  <a:pt x="6381117" y="2616848"/>
                </a:lnTo>
                <a:lnTo>
                  <a:pt x="6384291" y="2605733"/>
                </a:lnTo>
                <a:lnTo>
                  <a:pt x="6387465" y="2593823"/>
                </a:lnTo>
                <a:lnTo>
                  <a:pt x="6389845" y="2581120"/>
                </a:lnTo>
                <a:lnTo>
                  <a:pt x="6391432" y="2568417"/>
                </a:lnTo>
                <a:lnTo>
                  <a:pt x="6392226" y="2555714"/>
                </a:lnTo>
                <a:lnTo>
                  <a:pt x="6393019" y="2542217"/>
                </a:lnTo>
                <a:lnTo>
                  <a:pt x="6393019" y="2527926"/>
                </a:lnTo>
                <a:lnTo>
                  <a:pt x="6393019" y="2087285"/>
                </a:lnTo>
                <a:lnTo>
                  <a:pt x="6392226" y="2061085"/>
                </a:lnTo>
                <a:lnTo>
                  <a:pt x="6389845" y="2037267"/>
                </a:lnTo>
                <a:lnTo>
                  <a:pt x="6385085" y="2015036"/>
                </a:lnTo>
                <a:lnTo>
                  <a:pt x="6380324" y="1993600"/>
                </a:lnTo>
                <a:lnTo>
                  <a:pt x="6376356" y="1983279"/>
                </a:lnTo>
                <a:lnTo>
                  <a:pt x="6373182" y="1973751"/>
                </a:lnTo>
                <a:lnTo>
                  <a:pt x="6368421" y="1964224"/>
                </a:lnTo>
                <a:lnTo>
                  <a:pt x="6364454" y="1955490"/>
                </a:lnTo>
                <a:lnTo>
                  <a:pt x="6358899" y="1947551"/>
                </a:lnTo>
                <a:lnTo>
                  <a:pt x="6354138" y="1938023"/>
                </a:lnTo>
                <a:lnTo>
                  <a:pt x="6348584" y="1930084"/>
                </a:lnTo>
                <a:lnTo>
                  <a:pt x="6342236" y="1922939"/>
                </a:lnTo>
                <a:lnTo>
                  <a:pt x="6333507" y="1914205"/>
                </a:lnTo>
                <a:lnTo>
                  <a:pt x="6325572" y="1906266"/>
                </a:lnTo>
                <a:lnTo>
                  <a:pt x="6317637" y="1898326"/>
                </a:lnTo>
                <a:lnTo>
                  <a:pt x="6308909" y="1891181"/>
                </a:lnTo>
                <a:lnTo>
                  <a:pt x="6300181" y="1884035"/>
                </a:lnTo>
                <a:lnTo>
                  <a:pt x="6290659" y="1878477"/>
                </a:lnTo>
                <a:lnTo>
                  <a:pt x="6281930" y="1872920"/>
                </a:lnTo>
                <a:lnTo>
                  <a:pt x="6273202" y="1868156"/>
                </a:lnTo>
                <a:lnTo>
                  <a:pt x="6263680" y="1864187"/>
                </a:lnTo>
                <a:lnTo>
                  <a:pt x="6254158" y="1861011"/>
                </a:lnTo>
                <a:lnTo>
                  <a:pt x="6243842" y="1857835"/>
                </a:lnTo>
                <a:lnTo>
                  <a:pt x="6233527" y="1854659"/>
                </a:lnTo>
                <a:lnTo>
                  <a:pt x="6224005" y="1853071"/>
                </a:lnTo>
                <a:lnTo>
                  <a:pt x="6213690" y="1850689"/>
                </a:lnTo>
                <a:lnTo>
                  <a:pt x="6202581" y="1849895"/>
                </a:lnTo>
                <a:lnTo>
                  <a:pt x="6191472" y="1849895"/>
                </a:lnTo>
                <a:lnTo>
                  <a:pt x="5841541" y="1849895"/>
                </a:lnTo>
                <a:lnTo>
                  <a:pt x="5841541" y="2042825"/>
                </a:lnTo>
                <a:lnTo>
                  <a:pt x="5307519" y="1632354"/>
                </a:lnTo>
                <a:lnTo>
                  <a:pt x="5841541" y="1222678"/>
                </a:lnTo>
                <a:lnTo>
                  <a:pt x="5841541" y="1414019"/>
                </a:lnTo>
                <a:lnTo>
                  <a:pt x="6206548" y="1414019"/>
                </a:lnTo>
                <a:lnTo>
                  <a:pt x="6243049" y="1414813"/>
                </a:lnTo>
                <a:lnTo>
                  <a:pt x="6279550" y="1417195"/>
                </a:lnTo>
                <a:lnTo>
                  <a:pt x="6316050" y="1420370"/>
                </a:lnTo>
                <a:lnTo>
                  <a:pt x="6350964" y="1425134"/>
                </a:lnTo>
                <a:lnTo>
                  <a:pt x="6384291" y="1430692"/>
                </a:lnTo>
                <a:lnTo>
                  <a:pt x="6418411" y="1438631"/>
                </a:lnTo>
                <a:lnTo>
                  <a:pt x="6450945" y="1448159"/>
                </a:lnTo>
                <a:lnTo>
                  <a:pt x="6482684" y="1457686"/>
                </a:lnTo>
                <a:lnTo>
                  <a:pt x="6512837" y="1468801"/>
                </a:lnTo>
                <a:lnTo>
                  <a:pt x="6542990" y="1481504"/>
                </a:lnTo>
                <a:lnTo>
                  <a:pt x="6572349" y="1496589"/>
                </a:lnTo>
                <a:lnTo>
                  <a:pt x="6600122" y="1511674"/>
                </a:lnTo>
                <a:lnTo>
                  <a:pt x="6627894" y="1528347"/>
                </a:lnTo>
                <a:lnTo>
                  <a:pt x="6653286" y="1547402"/>
                </a:lnTo>
                <a:lnTo>
                  <a:pt x="6679471" y="1566457"/>
                </a:lnTo>
                <a:lnTo>
                  <a:pt x="6704069" y="1587893"/>
                </a:lnTo>
                <a:lnTo>
                  <a:pt x="6721526" y="1603772"/>
                </a:lnTo>
                <a:lnTo>
                  <a:pt x="6737396" y="1621239"/>
                </a:lnTo>
                <a:lnTo>
                  <a:pt x="6754059" y="1639500"/>
                </a:lnTo>
                <a:lnTo>
                  <a:pt x="6768342" y="1658554"/>
                </a:lnTo>
                <a:lnTo>
                  <a:pt x="6782625" y="1679197"/>
                </a:lnTo>
                <a:lnTo>
                  <a:pt x="6796908" y="1699839"/>
                </a:lnTo>
                <a:lnTo>
                  <a:pt x="6810398" y="1722864"/>
                </a:lnTo>
                <a:lnTo>
                  <a:pt x="6822300" y="1745095"/>
                </a:lnTo>
                <a:lnTo>
                  <a:pt x="6836583" y="1774471"/>
                </a:lnTo>
                <a:lnTo>
                  <a:pt x="6848485" y="1802259"/>
                </a:lnTo>
                <a:lnTo>
                  <a:pt x="6858801" y="1830047"/>
                </a:lnTo>
                <a:lnTo>
                  <a:pt x="6866736" y="1858629"/>
                </a:lnTo>
                <a:lnTo>
                  <a:pt x="6873084" y="1885623"/>
                </a:lnTo>
                <a:lnTo>
                  <a:pt x="6877844" y="1912617"/>
                </a:lnTo>
                <a:lnTo>
                  <a:pt x="6880225" y="1939611"/>
                </a:lnTo>
                <a:lnTo>
                  <a:pt x="6881812" y="1966606"/>
                </a:lnTo>
                <a:lnTo>
                  <a:pt x="6881812" y="2535865"/>
                </a:lnTo>
                <a:lnTo>
                  <a:pt x="6881018" y="2577151"/>
                </a:lnTo>
                <a:lnTo>
                  <a:pt x="6878638" y="2617642"/>
                </a:lnTo>
                <a:lnTo>
                  <a:pt x="6874670" y="2657339"/>
                </a:lnTo>
                <a:lnTo>
                  <a:pt x="6869116" y="2695449"/>
                </a:lnTo>
                <a:lnTo>
                  <a:pt x="6861975" y="2732764"/>
                </a:lnTo>
                <a:lnTo>
                  <a:pt x="6853246" y="2768491"/>
                </a:lnTo>
                <a:lnTo>
                  <a:pt x="6842931" y="2802631"/>
                </a:lnTo>
                <a:lnTo>
                  <a:pt x="6830235" y="2836771"/>
                </a:lnTo>
                <a:lnTo>
                  <a:pt x="6816746" y="2869323"/>
                </a:lnTo>
                <a:lnTo>
                  <a:pt x="6809604" y="2884408"/>
                </a:lnTo>
                <a:lnTo>
                  <a:pt x="6801669" y="2899493"/>
                </a:lnTo>
                <a:lnTo>
                  <a:pt x="6792940" y="2915372"/>
                </a:lnTo>
                <a:lnTo>
                  <a:pt x="6785006" y="2929663"/>
                </a:lnTo>
                <a:lnTo>
                  <a:pt x="6775484" y="2943954"/>
                </a:lnTo>
                <a:lnTo>
                  <a:pt x="6766755" y="2959039"/>
                </a:lnTo>
                <a:lnTo>
                  <a:pt x="6757233" y="2972536"/>
                </a:lnTo>
                <a:lnTo>
                  <a:pt x="6746124" y="2986033"/>
                </a:lnTo>
                <a:lnTo>
                  <a:pt x="6735809" y="3000324"/>
                </a:lnTo>
                <a:lnTo>
                  <a:pt x="6724700" y="3013027"/>
                </a:lnTo>
                <a:lnTo>
                  <a:pt x="6713591" y="3025730"/>
                </a:lnTo>
                <a:lnTo>
                  <a:pt x="6701689" y="3038433"/>
                </a:lnTo>
                <a:lnTo>
                  <a:pt x="6688993" y="3051137"/>
                </a:lnTo>
                <a:lnTo>
                  <a:pt x="6677090" y="3063046"/>
                </a:lnTo>
                <a:lnTo>
                  <a:pt x="6656460" y="3079719"/>
                </a:lnTo>
                <a:lnTo>
                  <a:pt x="6636622" y="3097185"/>
                </a:lnTo>
                <a:lnTo>
                  <a:pt x="6615991" y="3112271"/>
                </a:lnTo>
                <a:lnTo>
                  <a:pt x="6593774" y="3126561"/>
                </a:lnTo>
                <a:lnTo>
                  <a:pt x="6572349" y="3140059"/>
                </a:lnTo>
                <a:lnTo>
                  <a:pt x="6550131" y="3151968"/>
                </a:lnTo>
                <a:lnTo>
                  <a:pt x="6527120" y="3162289"/>
                </a:lnTo>
                <a:lnTo>
                  <a:pt x="6504108" y="3171817"/>
                </a:lnTo>
                <a:lnTo>
                  <a:pt x="6480304" y="3181344"/>
                </a:lnTo>
                <a:lnTo>
                  <a:pt x="6455706" y="3188489"/>
                </a:lnTo>
                <a:lnTo>
                  <a:pt x="6431901" y="3194841"/>
                </a:lnTo>
                <a:lnTo>
                  <a:pt x="6405715" y="3199605"/>
                </a:lnTo>
                <a:lnTo>
                  <a:pt x="6380324" y="3203574"/>
                </a:lnTo>
                <a:lnTo>
                  <a:pt x="6354138" y="3205956"/>
                </a:lnTo>
                <a:lnTo>
                  <a:pt x="6327159" y="3208338"/>
                </a:lnTo>
                <a:lnTo>
                  <a:pt x="6300974" y="3208338"/>
                </a:lnTo>
                <a:lnTo>
                  <a:pt x="5045665" y="3208338"/>
                </a:lnTo>
                <a:lnTo>
                  <a:pt x="5009958" y="3207544"/>
                </a:lnTo>
                <a:lnTo>
                  <a:pt x="4975044" y="3205956"/>
                </a:lnTo>
                <a:lnTo>
                  <a:pt x="4940924" y="3202780"/>
                </a:lnTo>
                <a:lnTo>
                  <a:pt x="4907597" y="3198017"/>
                </a:lnTo>
                <a:lnTo>
                  <a:pt x="4875064" y="3191665"/>
                </a:lnTo>
                <a:lnTo>
                  <a:pt x="4844118" y="3184519"/>
                </a:lnTo>
                <a:lnTo>
                  <a:pt x="4813965" y="3174992"/>
                </a:lnTo>
                <a:lnTo>
                  <a:pt x="4784606" y="3165465"/>
                </a:lnTo>
                <a:lnTo>
                  <a:pt x="4756833" y="3153556"/>
                </a:lnTo>
                <a:lnTo>
                  <a:pt x="4729061" y="3140853"/>
                </a:lnTo>
                <a:lnTo>
                  <a:pt x="4702876" y="3126561"/>
                </a:lnTo>
                <a:lnTo>
                  <a:pt x="4676690" y="3110683"/>
                </a:lnTo>
                <a:lnTo>
                  <a:pt x="4652886" y="3094010"/>
                </a:lnTo>
                <a:lnTo>
                  <a:pt x="4629081" y="3075749"/>
                </a:lnTo>
                <a:lnTo>
                  <a:pt x="4606863" y="3055900"/>
                </a:lnTo>
                <a:lnTo>
                  <a:pt x="4584645" y="3034464"/>
                </a:lnTo>
                <a:lnTo>
                  <a:pt x="4564014" y="3013027"/>
                </a:lnTo>
                <a:lnTo>
                  <a:pt x="4544177" y="2988415"/>
                </a:lnTo>
                <a:lnTo>
                  <a:pt x="4526720" y="2964597"/>
                </a:lnTo>
                <a:lnTo>
                  <a:pt x="4509263" y="2938396"/>
                </a:lnTo>
                <a:lnTo>
                  <a:pt x="4494187" y="2911402"/>
                </a:lnTo>
                <a:lnTo>
                  <a:pt x="4480697" y="2883614"/>
                </a:lnTo>
                <a:lnTo>
                  <a:pt x="4467208" y="2853444"/>
                </a:lnTo>
                <a:lnTo>
                  <a:pt x="4456099" y="2824068"/>
                </a:lnTo>
                <a:lnTo>
                  <a:pt x="4445784" y="2792310"/>
                </a:lnTo>
                <a:lnTo>
                  <a:pt x="4437849" y="2758964"/>
                </a:lnTo>
                <a:lnTo>
                  <a:pt x="4429914" y="2726413"/>
                </a:lnTo>
                <a:lnTo>
                  <a:pt x="4424359" y="2690685"/>
                </a:lnTo>
                <a:lnTo>
                  <a:pt x="4418805" y="2654957"/>
                </a:lnTo>
                <a:lnTo>
                  <a:pt x="4415631" y="2617642"/>
                </a:lnTo>
                <a:lnTo>
                  <a:pt x="4414044" y="2579532"/>
                </a:lnTo>
                <a:lnTo>
                  <a:pt x="4413250" y="2540629"/>
                </a:lnTo>
                <a:lnTo>
                  <a:pt x="4413250" y="858256"/>
                </a:lnTo>
                <a:lnTo>
                  <a:pt x="4414044" y="823323"/>
                </a:lnTo>
                <a:lnTo>
                  <a:pt x="4415631" y="789183"/>
                </a:lnTo>
                <a:lnTo>
                  <a:pt x="4419598" y="756631"/>
                </a:lnTo>
                <a:lnTo>
                  <a:pt x="4425153" y="723285"/>
                </a:lnTo>
                <a:lnTo>
                  <a:pt x="4431501" y="690733"/>
                </a:lnTo>
                <a:lnTo>
                  <a:pt x="4439436" y="658976"/>
                </a:lnTo>
                <a:lnTo>
                  <a:pt x="4448958" y="628806"/>
                </a:lnTo>
                <a:lnTo>
                  <a:pt x="4459273" y="597842"/>
                </a:lnTo>
                <a:lnTo>
                  <a:pt x="4471969" y="567672"/>
                </a:lnTo>
                <a:lnTo>
                  <a:pt x="4485458" y="539090"/>
                </a:lnTo>
                <a:lnTo>
                  <a:pt x="4500535" y="510508"/>
                </a:lnTo>
                <a:lnTo>
                  <a:pt x="4517992" y="482720"/>
                </a:lnTo>
                <a:lnTo>
                  <a:pt x="4535448" y="455726"/>
                </a:lnTo>
                <a:lnTo>
                  <a:pt x="4554492" y="428731"/>
                </a:lnTo>
                <a:lnTo>
                  <a:pt x="4575917" y="402531"/>
                </a:lnTo>
                <a:lnTo>
                  <a:pt x="4598135" y="377125"/>
                </a:lnTo>
                <a:lnTo>
                  <a:pt x="4609243" y="366010"/>
                </a:lnTo>
                <a:lnTo>
                  <a:pt x="4620352" y="354894"/>
                </a:lnTo>
                <a:lnTo>
                  <a:pt x="4631461" y="344573"/>
                </a:lnTo>
                <a:lnTo>
                  <a:pt x="4643364" y="333458"/>
                </a:lnTo>
                <a:lnTo>
                  <a:pt x="4656060" y="323930"/>
                </a:lnTo>
                <a:lnTo>
                  <a:pt x="4667962" y="314403"/>
                </a:lnTo>
                <a:lnTo>
                  <a:pt x="4693354" y="295348"/>
                </a:lnTo>
                <a:lnTo>
                  <a:pt x="4721126" y="279469"/>
                </a:lnTo>
                <a:lnTo>
                  <a:pt x="4749692" y="264384"/>
                </a:lnTo>
                <a:lnTo>
                  <a:pt x="4778258" y="250093"/>
                </a:lnTo>
                <a:lnTo>
                  <a:pt x="4809998" y="238184"/>
                </a:lnTo>
                <a:lnTo>
                  <a:pt x="4842531" y="227069"/>
                </a:lnTo>
                <a:lnTo>
                  <a:pt x="4875064" y="218336"/>
                </a:lnTo>
                <a:lnTo>
                  <a:pt x="4910771" y="210396"/>
                </a:lnTo>
                <a:lnTo>
                  <a:pt x="4947272" y="203251"/>
                </a:lnTo>
                <a:lnTo>
                  <a:pt x="4984566" y="198486"/>
                </a:lnTo>
                <a:lnTo>
                  <a:pt x="5023448" y="194517"/>
                </a:lnTo>
                <a:lnTo>
                  <a:pt x="5063916" y="192135"/>
                </a:lnTo>
                <a:lnTo>
                  <a:pt x="5104384" y="191341"/>
                </a:lnTo>
                <a:lnTo>
                  <a:pt x="6348584" y="191341"/>
                </a:lnTo>
                <a:close/>
              </a:path>
            </a:pathLst>
          </a:custGeom>
          <a:solidFill>
            <a:schemeClr val="accent3"/>
          </a:solidFill>
          <a:ln>
            <a:noFill/>
          </a:ln>
        </p:spPr>
        <p:txBody>
          <a:bodyPr anchor="t" anchorCtr="0" bIns="45720" compatLnSpc="1" lIns="91440" numCol="1" rIns="91440" tIns="45720" vert="horz" wrap="square">
            <a:prstTxWarp prst="textNoShape">
              <a:avLst/>
            </a:prstTxWarp>
            <a:noAutofit/>
          </a:bodyPr>
          <a:lstStyle/>
          <a:p>
            <a:endParaRPr altLang="en-US" lang="zh-CN"/>
          </a:p>
        </p:txBody>
      </p:sp>
      <p:sp>
        <p:nvSpPr>
          <p:cNvPr id="46" name="等腰三角形 45"/>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等腰三角形 52"/>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等腰三角形 53"/>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等腰三角形 54"/>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等腰三角形 56"/>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等腰三角形 57"/>
          <p:cNvSpPr/>
          <p:nvPr/>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等腰三角形 58"/>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等腰三角形 59"/>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等腰三角形 60"/>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等腰三角形 62"/>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等腰三角形 65"/>
          <p:cNvSpPr/>
          <p:nvPr/>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等腰三角形 67"/>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extLst>
      <p:ext uri="{BB962C8B-B14F-4D97-AF65-F5344CB8AC3E}">
        <p14:creationId val="328596946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6"/>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 presetSubtype="0">
                                  <p:stCondLst>
                                    <p:cond delay="50"/>
                                  </p:stCondLst>
                                  <p:childTnLst>
                                    <p:set>
                                      <p:cBhvr>
                                        <p:cTn dur="1" fill="hold" id="9">
                                          <p:stCondLst>
                                            <p:cond delay="0"/>
                                          </p:stCondLst>
                                        </p:cTn>
                                        <p:tgtEl>
                                          <p:spTgt spid="47"/>
                                        </p:tgtEl>
                                        <p:attrNameLst>
                                          <p:attrName>style.visibility</p:attrName>
                                        </p:attrNameLst>
                                      </p:cBhvr>
                                      <p:to>
                                        <p:strVal val="visible"/>
                                      </p:to>
                                    </p:set>
                                  </p:childTnLst>
                                </p:cTn>
                              </p:par>
                            </p:childTnLst>
                          </p:cTn>
                        </p:par>
                        <p:par>
                          <p:cTn fill="hold" id="10" nodeType="afterGroup">
                            <p:stCondLst>
                              <p:cond delay="52"/>
                            </p:stCondLst>
                            <p:childTnLst>
                              <p:par>
                                <p:cTn fill="hold" grpId="0" id="11" nodeType="afterEffect" presetClass="entr" presetID="1" presetSubtype="0">
                                  <p:stCondLst>
                                    <p:cond delay="50"/>
                                  </p:stCondLst>
                                  <p:childTnLst>
                                    <p:set>
                                      <p:cBhvr>
                                        <p:cTn dur="1" fill="hold" id="12">
                                          <p:stCondLst>
                                            <p:cond delay="0"/>
                                          </p:stCondLst>
                                        </p:cTn>
                                        <p:tgtEl>
                                          <p:spTgt spid="48"/>
                                        </p:tgtEl>
                                        <p:attrNameLst>
                                          <p:attrName>style.visibility</p:attrName>
                                        </p:attrNameLst>
                                      </p:cBhvr>
                                      <p:to>
                                        <p:strVal val="visible"/>
                                      </p:to>
                                    </p:set>
                                  </p:childTnLst>
                                </p:cTn>
                              </p:par>
                            </p:childTnLst>
                          </p:cTn>
                        </p:par>
                        <p:par>
                          <p:cTn fill="hold" id="13" nodeType="afterGroup">
                            <p:stCondLst>
                              <p:cond delay="103"/>
                            </p:stCondLst>
                            <p:childTnLst>
                              <p:par>
                                <p:cTn fill="hold" grpId="0" id="14" nodeType="afterEffect" presetClass="entr" presetID="1" presetSubtype="0">
                                  <p:stCondLst>
                                    <p:cond delay="50"/>
                                  </p:stCondLst>
                                  <p:childTnLst>
                                    <p:set>
                                      <p:cBhvr>
                                        <p:cTn dur="1" fill="hold" id="15">
                                          <p:stCondLst>
                                            <p:cond delay="0"/>
                                          </p:stCondLst>
                                        </p:cTn>
                                        <p:tgtEl>
                                          <p:spTgt spid="53"/>
                                        </p:tgtEl>
                                        <p:attrNameLst>
                                          <p:attrName>style.visibility</p:attrName>
                                        </p:attrNameLst>
                                      </p:cBhvr>
                                      <p:to>
                                        <p:strVal val="visible"/>
                                      </p:to>
                                    </p:set>
                                  </p:childTnLst>
                                </p:cTn>
                              </p:par>
                            </p:childTnLst>
                          </p:cTn>
                        </p:par>
                        <p:par>
                          <p:cTn fill="hold" id="16" nodeType="afterGroup">
                            <p:stCondLst>
                              <p:cond delay="154"/>
                            </p:stCondLst>
                            <p:childTnLst>
                              <p:par>
                                <p:cTn fill="hold" grpId="0" id="17" nodeType="afterEffect" presetClass="entr" presetID="1" presetSubtype="0">
                                  <p:stCondLst>
                                    <p:cond delay="50"/>
                                  </p:stCondLst>
                                  <p:childTnLst>
                                    <p:set>
                                      <p:cBhvr>
                                        <p:cTn dur="1" fill="hold" id="18">
                                          <p:stCondLst>
                                            <p:cond delay="0"/>
                                          </p:stCondLst>
                                        </p:cTn>
                                        <p:tgtEl>
                                          <p:spTgt spid="54"/>
                                        </p:tgtEl>
                                        <p:attrNameLst>
                                          <p:attrName>style.visibility</p:attrName>
                                        </p:attrNameLst>
                                      </p:cBhvr>
                                      <p:to>
                                        <p:strVal val="visible"/>
                                      </p:to>
                                    </p:set>
                                  </p:childTnLst>
                                </p:cTn>
                              </p:par>
                            </p:childTnLst>
                          </p:cTn>
                        </p:par>
                        <p:par>
                          <p:cTn fill="hold" id="19" nodeType="afterGroup">
                            <p:stCondLst>
                              <p:cond delay="205"/>
                            </p:stCondLst>
                            <p:childTnLst>
                              <p:par>
                                <p:cTn fill="hold" grpId="0" id="20" nodeType="afterEffect" presetClass="entr" presetID="1" presetSubtype="0">
                                  <p:stCondLst>
                                    <p:cond delay="50"/>
                                  </p:stCondLst>
                                  <p:childTnLst>
                                    <p:set>
                                      <p:cBhvr>
                                        <p:cTn dur="1" fill="hold" id="21">
                                          <p:stCondLst>
                                            <p:cond delay="0"/>
                                          </p:stCondLst>
                                        </p:cTn>
                                        <p:tgtEl>
                                          <p:spTgt spid="55"/>
                                        </p:tgtEl>
                                        <p:attrNameLst>
                                          <p:attrName>style.visibility</p:attrName>
                                        </p:attrNameLst>
                                      </p:cBhvr>
                                      <p:to>
                                        <p:strVal val="visible"/>
                                      </p:to>
                                    </p:set>
                                  </p:childTnLst>
                                </p:cTn>
                              </p:par>
                            </p:childTnLst>
                          </p:cTn>
                        </p:par>
                        <p:par>
                          <p:cTn fill="hold" id="22" nodeType="afterGroup">
                            <p:stCondLst>
                              <p:cond delay="256"/>
                            </p:stCondLst>
                            <p:childTnLst>
                              <p:par>
                                <p:cTn fill="hold" grpId="0" id="23" nodeType="afterEffect" presetClass="entr" presetID="1" presetSubtype="0">
                                  <p:stCondLst>
                                    <p:cond delay="50"/>
                                  </p:stCondLst>
                                  <p:childTnLst>
                                    <p:set>
                                      <p:cBhvr>
                                        <p:cTn dur="1" fill="hold" id="24">
                                          <p:stCondLst>
                                            <p:cond delay="0"/>
                                          </p:stCondLst>
                                        </p:cTn>
                                        <p:tgtEl>
                                          <p:spTgt spid="56"/>
                                        </p:tgtEl>
                                        <p:attrNameLst>
                                          <p:attrName>style.visibility</p:attrName>
                                        </p:attrNameLst>
                                      </p:cBhvr>
                                      <p:to>
                                        <p:strVal val="visible"/>
                                      </p:to>
                                    </p:set>
                                  </p:childTnLst>
                                </p:cTn>
                              </p:par>
                            </p:childTnLst>
                          </p:cTn>
                        </p:par>
                        <p:par>
                          <p:cTn fill="hold" id="25" nodeType="afterGroup">
                            <p:stCondLst>
                              <p:cond delay="307"/>
                            </p:stCondLst>
                            <p:childTnLst>
                              <p:par>
                                <p:cTn fill="hold" grpId="0" id="26" nodeType="afterEffect" presetClass="entr" presetID="1" presetSubtype="0">
                                  <p:stCondLst>
                                    <p:cond delay="50"/>
                                  </p:stCondLst>
                                  <p:childTnLst>
                                    <p:set>
                                      <p:cBhvr>
                                        <p:cTn dur="1" fill="hold" id="27">
                                          <p:stCondLst>
                                            <p:cond delay="0"/>
                                          </p:stCondLst>
                                        </p:cTn>
                                        <p:tgtEl>
                                          <p:spTgt spid="57"/>
                                        </p:tgtEl>
                                        <p:attrNameLst>
                                          <p:attrName>style.visibility</p:attrName>
                                        </p:attrNameLst>
                                      </p:cBhvr>
                                      <p:to>
                                        <p:strVal val="visible"/>
                                      </p:to>
                                    </p:set>
                                  </p:childTnLst>
                                </p:cTn>
                              </p:par>
                            </p:childTnLst>
                          </p:cTn>
                        </p:par>
                        <p:par>
                          <p:cTn fill="hold" id="28" nodeType="afterGroup">
                            <p:stCondLst>
                              <p:cond delay="358"/>
                            </p:stCondLst>
                            <p:childTnLst>
                              <p:par>
                                <p:cTn fill="hold" grpId="0" id="29" nodeType="afterEffect" presetClass="entr" presetID="1" presetSubtype="0">
                                  <p:stCondLst>
                                    <p:cond delay="50"/>
                                  </p:stCondLst>
                                  <p:childTnLst>
                                    <p:set>
                                      <p:cBhvr>
                                        <p:cTn dur="1" fill="hold" id="30">
                                          <p:stCondLst>
                                            <p:cond delay="0"/>
                                          </p:stCondLst>
                                        </p:cTn>
                                        <p:tgtEl>
                                          <p:spTgt spid="58"/>
                                        </p:tgtEl>
                                        <p:attrNameLst>
                                          <p:attrName>style.visibility</p:attrName>
                                        </p:attrNameLst>
                                      </p:cBhvr>
                                      <p:to>
                                        <p:strVal val="visible"/>
                                      </p:to>
                                    </p:set>
                                  </p:childTnLst>
                                </p:cTn>
                              </p:par>
                            </p:childTnLst>
                          </p:cTn>
                        </p:par>
                        <p:par>
                          <p:cTn fill="hold" id="31" nodeType="afterGroup">
                            <p:stCondLst>
                              <p:cond delay="409"/>
                            </p:stCondLst>
                            <p:childTnLst>
                              <p:par>
                                <p:cTn fill="hold" grpId="0" id="32" nodeType="afterEffect" presetClass="entr" presetID="1" presetSubtype="0">
                                  <p:stCondLst>
                                    <p:cond delay="50"/>
                                  </p:stCondLst>
                                  <p:childTnLst>
                                    <p:set>
                                      <p:cBhvr>
                                        <p:cTn dur="1" fill="hold" id="33">
                                          <p:stCondLst>
                                            <p:cond delay="0"/>
                                          </p:stCondLst>
                                        </p:cTn>
                                        <p:tgtEl>
                                          <p:spTgt spid="59"/>
                                        </p:tgtEl>
                                        <p:attrNameLst>
                                          <p:attrName>style.visibility</p:attrName>
                                        </p:attrNameLst>
                                      </p:cBhvr>
                                      <p:to>
                                        <p:strVal val="visible"/>
                                      </p:to>
                                    </p:set>
                                  </p:childTnLst>
                                </p:cTn>
                              </p:par>
                            </p:childTnLst>
                          </p:cTn>
                        </p:par>
                        <p:par>
                          <p:cTn fill="hold" id="34" nodeType="afterGroup">
                            <p:stCondLst>
                              <p:cond delay="460"/>
                            </p:stCondLst>
                            <p:childTnLst>
                              <p:par>
                                <p:cTn fill="hold" grpId="0" id="35" nodeType="afterEffect" presetClass="entr" presetID="1" presetSubtype="0">
                                  <p:stCondLst>
                                    <p:cond delay="50"/>
                                  </p:stCondLst>
                                  <p:childTnLst>
                                    <p:set>
                                      <p:cBhvr>
                                        <p:cTn dur="1" fill="hold" id="36">
                                          <p:stCondLst>
                                            <p:cond delay="0"/>
                                          </p:stCondLst>
                                        </p:cTn>
                                        <p:tgtEl>
                                          <p:spTgt spid="60"/>
                                        </p:tgtEl>
                                        <p:attrNameLst>
                                          <p:attrName>style.visibility</p:attrName>
                                        </p:attrNameLst>
                                      </p:cBhvr>
                                      <p:to>
                                        <p:strVal val="visible"/>
                                      </p:to>
                                    </p:set>
                                  </p:childTnLst>
                                </p:cTn>
                              </p:par>
                            </p:childTnLst>
                          </p:cTn>
                        </p:par>
                        <p:par>
                          <p:cTn fill="hold" id="37" nodeType="afterGroup">
                            <p:stCondLst>
                              <p:cond delay="511"/>
                            </p:stCondLst>
                            <p:childTnLst>
                              <p:par>
                                <p:cTn fill="hold" grpId="0" id="38" nodeType="afterEffect" presetClass="entr" presetID="1" presetSubtype="0">
                                  <p:stCondLst>
                                    <p:cond delay="50"/>
                                  </p:stCondLst>
                                  <p:childTnLst>
                                    <p:set>
                                      <p:cBhvr>
                                        <p:cTn dur="1" fill="hold" id="39">
                                          <p:stCondLst>
                                            <p:cond delay="0"/>
                                          </p:stCondLst>
                                        </p:cTn>
                                        <p:tgtEl>
                                          <p:spTgt spid="61"/>
                                        </p:tgtEl>
                                        <p:attrNameLst>
                                          <p:attrName>style.visibility</p:attrName>
                                        </p:attrNameLst>
                                      </p:cBhvr>
                                      <p:to>
                                        <p:strVal val="visible"/>
                                      </p:to>
                                    </p:set>
                                  </p:childTnLst>
                                </p:cTn>
                              </p:par>
                            </p:childTnLst>
                          </p:cTn>
                        </p:par>
                        <p:par>
                          <p:cTn fill="hold" id="40" nodeType="afterGroup">
                            <p:stCondLst>
                              <p:cond delay="562"/>
                            </p:stCondLst>
                            <p:childTnLst>
                              <p:par>
                                <p:cTn fill="hold" grpId="0" id="41" nodeType="afterEffect" presetClass="entr" presetID="1" presetSubtype="0">
                                  <p:stCondLst>
                                    <p:cond delay="50"/>
                                  </p:stCondLst>
                                  <p:childTnLst>
                                    <p:set>
                                      <p:cBhvr>
                                        <p:cTn dur="1" fill="hold" id="42">
                                          <p:stCondLst>
                                            <p:cond delay="0"/>
                                          </p:stCondLst>
                                        </p:cTn>
                                        <p:tgtEl>
                                          <p:spTgt spid="63"/>
                                        </p:tgtEl>
                                        <p:attrNameLst>
                                          <p:attrName>style.visibility</p:attrName>
                                        </p:attrNameLst>
                                      </p:cBhvr>
                                      <p:to>
                                        <p:strVal val="visible"/>
                                      </p:to>
                                    </p:set>
                                  </p:childTnLst>
                                </p:cTn>
                              </p:par>
                            </p:childTnLst>
                          </p:cTn>
                        </p:par>
                        <p:par>
                          <p:cTn fill="hold" id="43" nodeType="afterGroup">
                            <p:stCondLst>
                              <p:cond delay="613"/>
                            </p:stCondLst>
                            <p:childTnLst>
                              <p:par>
                                <p:cTn fill="hold" grpId="0" id="44" nodeType="afterEffect" presetClass="entr" presetID="1" presetSubtype="0">
                                  <p:stCondLst>
                                    <p:cond delay="50"/>
                                  </p:stCondLst>
                                  <p:childTnLst>
                                    <p:set>
                                      <p:cBhvr>
                                        <p:cTn dur="1" fill="hold" id="45">
                                          <p:stCondLst>
                                            <p:cond delay="0"/>
                                          </p:stCondLst>
                                        </p:cTn>
                                        <p:tgtEl>
                                          <p:spTgt spid="64"/>
                                        </p:tgtEl>
                                        <p:attrNameLst>
                                          <p:attrName>style.visibility</p:attrName>
                                        </p:attrNameLst>
                                      </p:cBhvr>
                                      <p:to>
                                        <p:strVal val="visible"/>
                                      </p:to>
                                    </p:set>
                                  </p:childTnLst>
                                </p:cTn>
                              </p:par>
                            </p:childTnLst>
                          </p:cTn>
                        </p:par>
                        <p:par>
                          <p:cTn fill="hold" id="46" nodeType="afterGroup">
                            <p:stCondLst>
                              <p:cond delay="664"/>
                            </p:stCondLst>
                            <p:childTnLst>
                              <p:par>
                                <p:cTn fill="hold" grpId="0" id="47" nodeType="afterEffect" presetClass="entr" presetID="1" presetSubtype="0">
                                  <p:stCondLst>
                                    <p:cond delay="50"/>
                                  </p:stCondLst>
                                  <p:childTnLst>
                                    <p:set>
                                      <p:cBhvr>
                                        <p:cTn dur="1" fill="hold" id="48">
                                          <p:stCondLst>
                                            <p:cond delay="0"/>
                                          </p:stCondLst>
                                        </p:cTn>
                                        <p:tgtEl>
                                          <p:spTgt spid="65"/>
                                        </p:tgtEl>
                                        <p:attrNameLst>
                                          <p:attrName>style.visibility</p:attrName>
                                        </p:attrNameLst>
                                      </p:cBhvr>
                                      <p:to>
                                        <p:strVal val="visible"/>
                                      </p:to>
                                    </p:set>
                                  </p:childTnLst>
                                </p:cTn>
                              </p:par>
                            </p:childTnLst>
                          </p:cTn>
                        </p:par>
                        <p:par>
                          <p:cTn fill="hold" id="49" nodeType="afterGroup">
                            <p:stCondLst>
                              <p:cond delay="715"/>
                            </p:stCondLst>
                            <p:childTnLst>
                              <p:par>
                                <p:cTn fill="hold" grpId="0" id="50" nodeType="afterEffect" presetClass="entr" presetID="1" presetSubtype="0">
                                  <p:stCondLst>
                                    <p:cond delay="50"/>
                                  </p:stCondLst>
                                  <p:childTnLst>
                                    <p:set>
                                      <p:cBhvr>
                                        <p:cTn dur="1" fill="hold" id="51">
                                          <p:stCondLst>
                                            <p:cond delay="0"/>
                                          </p:stCondLst>
                                        </p:cTn>
                                        <p:tgtEl>
                                          <p:spTgt spid="66"/>
                                        </p:tgtEl>
                                        <p:attrNameLst>
                                          <p:attrName>style.visibility</p:attrName>
                                        </p:attrNameLst>
                                      </p:cBhvr>
                                      <p:to>
                                        <p:strVal val="visible"/>
                                      </p:to>
                                    </p:set>
                                  </p:childTnLst>
                                </p:cTn>
                              </p:par>
                            </p:childTnLst>
                          </p:cTn>
                        </p:par>
                        <p:par>
                          <p:cTn fill="hold" id="52" nodeType="afterGroup">
                            <p:stCondLst>
                              <p:cond delay="766"/>
                            </p:stCondLst>
                            <p:childTnLst>
                              <p:par>
                                <p:cTn fill="hold" grpId="0" id="53" nodeType="afterEffect" presetClass="entr" presetID="1" presetSubtype="0">
                                  <p:stCondLst>
                                    <p:cond delay="50"/>
                                  </p:stCondLst>
                                  <p:childTnLst>
                                    <p:set>
                                      <p:cBhvr>
                                        <p:cTn dur="1" fill="hold" id="54">
                                          <p:stCondLst>
                                            <p:cond delay="0"/>
                                          </p:stCondLst>
                                        </p:cTn>
                                        <p:tgtEl>
                                          <p:spTgt spid="68"/>
                                        </p:tgtEl>
                                        <p:attrNameLst>
                                          <p:attrName>style.visibility</p:attrName>
                                        </p:attrNameLst>
                                      </p:cBhvr>
                                      <p:to>
                                        <p:strVal val="visible"/>
                                      </p:to>
                                    </p:set>
                                  </p:childTnLst>
                                </p:cTn>
                              </p:par>
                            </p:childTnLst>
                          </p:cTn>
                        </p:par>
                        <p:par>
                          <p:cTn fill="hold" id="55" nodeType="afterGroup">
                            <p:stCondLst>
                              <p:cond delay="817"/>
                            </p:stCondLst>
                            <p:childTnLst>
                              <p:par>
                                <p:cTn fill="hold" grpId="0" id="56" nodeType="afterEffect" presetClass="entr" presetID="1" presetSubtype="0">
                                  <p:stCondLst>
                                    <p:cond delay="50"/>
                                  </p:stCondLst>
                                  <p:childTnLst>
                                    <p:set>
                                      <p:cBhvr>
                                        <p:cTn dur="1" fill="hold" id="57">
                                          <p:stCondLst>
                                            <p:cond delay="0"/>
                                          </p:stCondLst>
                                        </p:cTn>
                                        <p:tgtEl>
                                          <p:spTgt spid="22"/>
                                        </p:tgtEl>
                                        <p:attrNameLst>
                                          <p:attrName>style.visibility</p:attrName>
                                        </p:attrNameLst>
                                      </p:cBhvr>
                                      <p:to>
                                        <p:strVal val="visible"/>
                                      </p:to>
                                    </p:set>
                                  </p:childTnLst>
                                </p:cTn>
                              </p:par>
                            </p:childTnLst>
                          </p:cTn>
                        </p:par>
                        <p:par>
                          <p:cTn fill="hold" id="58" nodeType="afterGroup">
                            <p:stCondLst>
                              <p:cond delay="868"/>
                            </p:stCondLst>
                            <p:childTnLst>
                              <p:par>
                                <p:cTn fill="hold" grpId="0" id="59" nodeType="afterEffect" presetClass="entr" presetID="1" presetSubtype="0">
                                  <p:stCondLst>
                                    <p:cond delay="50"/>
                                  </p:stCondLst>
                                  <p:childTnLst>
                                    <p:set>
                                      <p:cBhvr>
                                        <p:cTn dur="1" fill="hold" id="60">
                                          <p:stCondLst>
                                            <p:cond delay="0"/>
                                          </p:stCondLst>
                                        </p:cTn>
                                        <p:tgtEl>
                                          <p:spTgt spid="27"/>
                                        </p:tgtEl>
                                        <p:attrNameLst>
                                          <p:attrName>style.visibility</p:attrName>
                                        </p:attrNameLst>
                                      </p:cBhvr>
                                      <p:to>
                                        <p:strVal val="visible"/>
                                      </p:to>
                                    </p:set>
                                  </p:childTnLst>
                                </p:cTn>
                              </p:par>
                            </p:childTnLst>
                          </p:cTn>
                        </p:par>
                        <p:par>
                          <p:cTn fill="hold" id="61" nodeType="afterGroup">
                            <p:stCondLst>
                              <p:cond delay="919"/>
                            </p:stCondLst>
                            <p:childTnLst>
                              <p:par>
                                <p:cTn fill="hold" grpId="0" id="62" nodeType="afterEffect" presetClass="entr" presetID="1" presetSubtype="0">
                                  <p:stCondLst>
                                    <p:cond delay="50"/>
                                  </p:stCondLst>
                                  <p:childTnLst>
                                    <p:set>
                                      <p:cBhvr>
                                        <p:cTn dur="1" fill="hold" id="63">
                                          <p:stCondLst>
                                            <p:cond delay="0"/>
                                          </p:stCondLst>
                                        </p:cTn>
                                        <p:tgtEl>
                                          <p:spTgt spid="30"/>
                                        </p:tgtEl>
                                        <p:attrNameLst>
                                          <p:attrName>style.visibility</p:attrName>
                                        </p:attrNameLst>
                                      </p:cBhvr>
                                      <p:to>
                                        <p:strVal val="visible"/>
                                      </p:to>
                                    </p:set>
                                  </p:childTnLst>
                                </p:cTn>
                              </p:par>
                            </p:childTnLst>
                          </p:cTn>
                        </p:par>
                        <p:par>
                          <p:cTn fill="hold" id="64" nodeType="afterGroup">
                            <p:stCondLst>
                              <p:cond delay="970"/>
                            </p:stCondLst>
                            <p:childTnLst>
                              <p:par>
                                <p:cTn fill="hold" grpId="0" id="65" nodeType="afterEffect" presetClass="entr" presetID="1" presetSubtype="0">
                                  <p:stCondLst>
                                    <p:cond delay="50"/>
                                  </p:stCondLst>
                                  <p:childTnLst>
                                    <p:set>
                                      <p:cBhvr>
                                        <p:cTn dur="1" fill="hold" id="66">
                                          <p:stCondLst>
                                            <p:cond delay="0"/>
                                          </p:stCondLst>
                                        </p:cTn>
                                        <p:tgtEl>
                                          <p:spTgt spid="62"/>
                                        </p:tgtEl>
                                        <p:attrNameLst>
                                          <p:attrName>style.visibility</p:attrName>
                                        </p:attrNameLst>
                                      </p:cBhvr>
                                      <p:to>
                                        <p:strVal val="visible"/>
                                      </p:to>
                                    </p:set>
                                  </p:childTnLst>
                                </p:cTn>
                              </p:par>
                            </p:childTnLst>
                          </p:cTn>
                        </p:par>
                        <p:par>
                          <p:cTn fill="hold" id="67" nodeType="afterGroup">
                            <p:stCondLst>
                              <p:cond delay="1021"/>
                            </p:stCondLst>
                            <p:childTnLst>
                              <p:par>
                                <p:cTn fill="hold" grpId="0" id="68" nodeType="afterEffect" presetClass="entr" presetID="1" presetSubtype="0">
                                  <p:stCondLst>
                                    <p:cond delay="50"/>
                                  </p:stCondLst>
                                  <p:childTnLst>
                                    <p:set>
                                      <p:cBhvr>
                                        <p:cTn dur="1" fill="hold" id="69">
                                          <p:stCondLst>
                                            <p:cond delay="0"/>
                                          </p:stCondLst>
                                        </p:cTn>
                                        <p:tgtEl>
                                          <p:spTgt spid="52"/>
                                        </p:tgtEl>
                                        <p:attrNameLst>
                                          <p:attrName>style.visibility</p:attrName>
                                        </p:attrNameLst>
                                      </p:cBhvr>
                                      <p:to>
                                        <p:strVal val="visible"/>
                                      </p:to>
                                    </p:set>
                                  </p:childTnLst>
                                </p:cTn>
                              </p:par>
                            </p:childTnLst>
                          </p:cTn>
                        </p:par>
                        <p:par>
                          <p:cTn fill="hold" id="70" nodeType="afterGroup">
                            <p:stCondLst>
                              <p:cond delay="1072"/>
                            </p:stCondLst>
                            <p:childTnLst>
                              <p:par>
                                <p:cTn fill="hold" grpId="0" id="71" nodeType="afterEffect" presetClass="entr" presetID="1" presetSubtype="0">
                                  <p:stCondLst>
                                    <p:cond delay="50"/>
                                  </p:stCondLst>
                                  <p:childTnLst>
                                    <p:set>
                                      <p:cBhvr>
                                        <p:cTn dur="1" fill="hold" id="72">
                                          <p:stCondLst>
                                            <p:cond delay="0"/>
                                          </p:stCondLst>
                                        </p:cTn>
                                        <p:tgtEl>
                                          <p:spTgt spid="49"/>
                                        </p:tgtEl>
                                        <p:attrNameLst>
                                          <p:attrName>style.visibility</p:attrName>
                                        </p:attrNameLst>
                                      </p:cBhvr>
                                      <p:to>
                                        <p:strVal val="visible"/>
                                      </p:to>
                                    </p:set>
                                  </p:childTnLst>
                                </p:cTn>
                              </p:par>
                            </p:childTnLst>
                          </p:cTn>
                        </p:par>
                        <p:par>
                          <p:cTn fill="hold" id="73" nodeType="afterGroup">
                            <p:stCondLst>
                              <p:cond delay="1123"/>
                            </p:stCondLst>
                            <p:childTnLst>
                              <p:par>
                                <p:cTn fill="hold" grpId="0" id="74" nodeType="afterEffect" presetClass="entr" presetID="1" presetSubtype="0">
                                  <p:stCondLst>
                                    <p:cond delay="50"/>
                                  </p:stCondLst>
                                  <p:childTnLst>
                                    <p:set>
                                      <p:cBhvr>
                                        <p:cTn dur="1" fill="hold" id="75">
                                          <p:stCondLst>
                                            <p:cond delay="0"/>
                                          </p:stCondLst>
                                        </p:cTn>
                                        <p:tgtEl>
                                          <p:spTgt spid="50"/>
                                        </p:tgtEl>
                                        <p:attrNameLst>
                                          <p:attrName>style.visibility</p:attrName>
                                        </p:attrNameLst>
                                      </p:cBhvr>
                                      <p:to>
                                        <p:strVal val="visible"/>
                                      </p:to>
                                    </p:set>
                                  </p:childTnLst>
                                </p:cTn>
                              </p:par>
                            </p:childTnLst>
                          </p:cTn>
                        </p:par>
                        <p:par>
                          <p:cTn fill="hold" id="76" nodeType="afterGroup">
                            <p:stCondLst>
                              <p:cond delay="1174"/>
                            </p:stCondLst>
                            <p:childTnLst>
                              <p:par>
                                <p:cTn fill="hold" grpId="0" id="77" nodeType="afterEffect" presetClass="entr" presetID="1" presetSubtype="0">
                                  <p:stCondLst>
                                    <p:cond delay="50"/>
                                  </p:stCondLst>
                                  <p:childTnLst>
                                    <p:set>
                                      <p:cBhvr>
                                        <p:cTn dur="1" fill="hold" id="78">
                                          <p:stCondLst>
                                            <p:cond delay="0"/>
                                          </p:stCondLst>
                                        </p:cTn>
                                        <p:tgtEl>
                                          <p:spTgt spid="94"/>
                                        </p:tgtEl>
                                        <p:attrNameLst>
                                          <p:attrName>style.visibility</p:attrName>
                                        </p:attrNameLst>
                                      </p:cBhvr>
                                      <p:to>
                                        <p:strVal val="visible"/>
                                      </p:to>
                                    </p:set>
                                  </p:childTnLst>
                                </p:cTn>
                              </p:par>
                            </p:childTnLst>
                          </p:cTn>
                        </p:par>
                        <p:par>
                          <p:cTn fill="hold" id="79" nodeType="afterGroup">
                            <p:stCondLst>
                              <p:cond delay="1225"/>
                            </p:stCondLst>
                            <p:childTnLst>
                              <p:par>
                                <p:cTn fill="hold" grpId="0" id="80" nodeType="afterEffect" presetClass="entr" presetID="1" presetSubtype="0">
                                  <p:stCondLst>
                                    <p:cond delay="50"/>
                                  </p:stCondLst>
                                  <p:childTnLst>
                                    <p:set>
                                      <p:cBhvr>
                                        <p:cTn dur="1" fill="hold" id="81">
                                          <p:stCondLst>
                                            <p:cond delay="0"/>
                                          </p:stCondLst>
                                        </p:cTn>
                                        <p:tgtEl>
                                          <p:spTgt spid="92"/>
                                        </p:tgtEl>
                                        <p:attrNameLst>
                                          <p:attrName>style.visibility</p:attrName>
                                        </p:attrNameLst>
                                      </p:cBhvr>
                                      <p:to>
                                        <p:strVal val="visible"/>
                                      </p:to>
                                    </p:set>
                                  </p:childTnLst>
                                </p:cTn>
                              </p:par>
                            </p:childTnLst>
                          </p:cTn>
                        </p:par>
                        <p:par>
                          <p:cTn fill="hold" id="82" nodeType="afterGroup">
                            <p:stCondLst>
                              <p:cond delay="1276"/>
                            </p:stCondLst>
                            <p:childTnLst>
                              <p:par>
                                <p:cTn fill="hold" grpId="0" id="83" nodeType="afterEffect" presetClass="entr" presetID="1" presetSubtype="0">
                                  <p:stCondLst>
                                    <p:cond delay="50"/>
                                  </p:stCondLst>
                                  <p:childTnLst>
                                    <p:set>
                                      <p:cBhvr>
                                        <p:cTn dur="1" fill="hold" id="84">
                                          <p:stCondLst>
                                            <p:cond delay="0"/>
                                          </p:stCondLst>
                                        </p:cTn>
                                        <p:tgtEl>
                                          <p:spTgt spid="90"/>
                                        </p:tgtEl>
                                        <p:attrNameLst>
                                          <p:attrName>style.visibility</p:attrName>
                                        </p:attrNameLst>
                                      </p:cBhvr>
                                      <p:to>
                                        <p:strVal val="visible"/>
                                      </p:to>
                                    </p:set>
                                  </p:childTnLst>
                                </p:cTn>
                              </p:par>
                            </p:childTnLst>
                          </p:cTn>
                        </p:par>
                        <p:par>
                          <p:cTn fill="hold" id="85" nodeType="afterGroup">
                            <p:stCondLst>
                              <p:cond delay="1327"/>
                            </p:stCondLst>
                            <p:childTnLst>
                              <p:par>
                                <p:cTn fill="hold" grpId="0" id="86" nodeType="afterEffect" presetClass="entr" presetID="1" presetSubtype="0">
                                  <p:stCondLst>
                                    <p:cond delay="50"/>
                                  </p:stCondLst>
                                  <p:childTnLst>
                                    <p:set>
                                      <p:cBhvr>
                                        <p:cTn dur="1" fill="hold" id="87">
                                          <p:stCondLst>
                                            <p:cond delay="0"/>
                                          </p:stCondLst>
                                        </p:cTn>
                                        <p:tgtEl>
                                          <p:spTgt spid="88"/>
                                        </p:tgtEl>
                                        <p:attrNameLst>
                                          <p:attrName>style.visibility</p:attrName>
                                        </p:attrNameLst>
                                      </p:cBhvr>
                                      <p:to>
                                        <p:strVal val="visible"/>
                                      </p:to>
                                    </p:set>
                                  </p:childTnLst>
                                </p:cTn>
                              </p:par>
                            </p:childTnLst>
                          </p:cTn>
                        </p:par>
                        <p:par>
                          <p:cTn fill="hold" id="88" nodeType="afterGroup">
                            <p:stCondLst>
                              <p:cond delay="1378"/>
                            </p:stCondLst>
                            <p:childTnLst>
                              <p:par>
                                <p:cTn fill="hold" grpId="0" id="89" nodeType="afterEffect" presetClass="entr" presetID="1" presetSubtype="0">
                                  <p:stCondLst>
                                    <p:cond delay="50"/>
                                  </p:stCondLst>
                                  <p:childTnLst>
                                    <p:set>
                                      <p:cBhvr>
                                        <p:cTn dur="1" fill="hold" id="90">
                                          <p:stCondLst>
                                            <p:cond delay="0"/>
                                          </p:stCondLst>
                                        </p:cTn>
                                        <p:tgtEl>
                                          <p:spTgt spid="82"/>
                                        </p:tgtEl>
                                        <p:attrNameLst>
                                          <p:attrName>style.visibility</p:attrName>
                                        </p:attrNameLst>
                                      </p:cBhvr>
                                      <p:to>
                                        <p:strVal val="visible"/>
                                      </p:to>
                                    </p:set>
                                  </p:childTnLst>
                                </p:cTn>
                              </p:par>
                            </p:childTnLst>
                          </p:cTn>
                        </p:par>
                        <p:par>
                          <p:cTn fill="hold" id="91" nodeType="afterGroup">
                            <p:stCondLst>
                              <p:cond delay="1429"/>
                            </p:stCondLst>
                            <p:childTnLst>
                              <p:par>
                                <p:cTn fill="hold" grpId="0" id="92" nodeType="afterEffect" presetClass="entr" presetID="1" presetSubtype="0">
                                  <p:stCondLst>
                                    <p:cond delay="50"/>
                                  </p:stCondLst>
                                  <p:childTnLst>
                                    <p:set>
                                      <p:cBhvr>
                                        <p:cTn dur="1" fill="hold" id="93">
                                          <p:stCondLst>
                                            <p:cond delay="0"/>
                                          </p:stCondLst>
                                        </p:cTn>
                                        <p:tgtEl>
                                          <p:spTgt spid="77"/>
                                        </p:tgtEl>
                                        <p:attrNameLst>
                                          <p:attrName>style.visibility</p:attrName>
                                        </p:attrNameLst>
                                      </p:cBhvr>
                                      <p:to>
                                        <p:strVal val="visible"/>
                                      </p:to>
                                    </p:set>
                                  </p:childTnLst>
                                </p:cTn>
                              </p:par>
                            </p:childTnLst>
                          </p:cTn>
                        </p:par>
                        <p:par>
                          <p:cTn fill="hold" id="94" nodeType="afterGroup">
                            <p:stCondLst>
                              <p:cond delay="1480"/>
                            </p:stCondLst>
                            <p:childTnLst>
                              <p:par>
                                <p:cTn fill="hold" grpId="0" id="95" nodeType="afterEffect" presetClass="entr" presetID="1" presetSubtype="0">
                                  <p:stCondLst>
                                    <p:cond delay="50"/>
                                  </p:stCondLst>
                                  <p:childTnLst>
                                    <p:set>
                                      <p:cBhvr>
                                        <p:cTn dur="1" fill="hold" id="96">
                                          <p:stCondLst>
                                            <p:cond delay="0"/>
                                          </p:stCondLst>
                                        </p:cTn>
                                        <p:tgtEl>
                                          <p:spTgt spid="78"/>
                                        </p:tgtEl>
                                        <p:attrNameLst>
                                          <p:attrName>style.visibility</p:attrName>
                                        </p:attrNameLst>
                                      </p:cBhvr>
                                      <p:to>
                                        <p:strVal val="visible"/>
                                      </p:to>
                                    </p:set>
                                  </p:childTnLst>
                                </p:cTn>
                              </p:par>
                            </p:childTnLst>
                          </p:cTn>
                        </p:par>
                        <p:par>
                          <p:cTn fill="hold" id="97" nodeType="afterGroup">
                            <p:stCondLst>
                              <p:cond delay="1531"/>
                            </p:stCondLst>
                            <p:childTnLst>
                              <p:par>
                                <p:cTn fill="hold" grpId="0" id="98" nodeType="afterEffect" presetClass="entr" presetID="1" presetSubtype="0">
                                  <p:stCondLst>
                                    <p:cond delay="50"/>
                                  </p:stCondLst>
                                  <p:childTnLst>
                                    <p:set>
                                      <p:cBhvr>
                                        <p:cTn dur="1" fill="hold" id="99">
                                          <p:stCondLst>
                                            <p:cond delay="0"/>
                                          </p:stCondLst>
                                        </p:cTn>
                                        <p:tgtEl>
                                          <p:spTgt spid="76"/>
                                        </p:tgtEl>
                                        <p:attrNameLst>
                                          <p:attrName>style.visibility</p:attrName>
                                        </p:attrNameLst>
                                      </p:cBhvr>
                                      <p:to>
                                        <p:strVal val="visible"/>
                                      </p:to>
                                    </p:set>
                                  </p:childTnLst>
                                </p:cTn>
                              </p:par>
                            </p:childTnLst>
                          </p:cTn>
                        </p:par>
                        <p:par>
                          <p:cTn fill="hold" id="100" nodeType="afterGroup">
                            <p:stCondLst>
                              <p:cond delay="1582"/>
                            </p:stCondLst>
                            <p:childTnLst>
                              <p:par>
                                <p:cTn fill="hold" grpId="0" id="101" nodeType="afterEffect" presetClass="entr" presetID="1" presetSubtype="0">
                                  <p:stCondLst>
                                    <p:cond delay="50"/>
                                  </p:stCondLst>
                                  <p:childTnLst>
                                    <p:set>
                                      <p:cBhvr>
                                        <p:cTn dur="1" fill="hold" id="102">
                                          <p:stCondLst>
                                            <p:cond delay="0"/>
                                          </p:stCondLst>
                                        </p:cTn>
                                        <p:tgtEl>
                                          <p:spTgt spid="124"/>
                                        </p:tgtEl>
                                        <p:attrNameLst>
                                          <p:attrName>style.visibility</p:attrName>
                                        </p:attrNameLst>
                                      </p:cBhvr>
                                      <p:to>
                                        <p:strVal val="visible"/>
                                      </p:to>
                                    </p:set>
                                  </p:childTnLst>
                                </p:cTn>
                              </p:par>
                            </p:childTnLst>
                          </p:cTn>
                        </p:par>
                        <p:par>
                          <p:cTn fill="hold" id="103" nodeType="afterGroup">
                            <p:stCondLst>
                              <p:cond delay="1633"/>
                            </p:stCondLst>
                            <p:childTnLst>
                              <p:par>
                                <p:cTn fill="hold" grpId="0" id="104" nodeType="afterEffect" presetClass="entr" presetID="1" presetSubtype="0">
                                  <p:stCondLst>
                                    <p:cond delay="50"/>
                                  </p:stCondLst>
                                  <p:childTnLst>
                                    <p:set>
                                      <p:cBhvr>
                                        <p:cTn dur="1" fill="hold" id="105">
                                          <p:stCondLst>
                                            <p:cond delay="0"/>
                                          </p:stCondLst>
                                        </p:cTn>
                                        <p:tgtEl>
                                          <p:spTgt spid="120"/>
                                        </p:tgtEl>
                                        <p:attrNameLst>
                                          <p:attrName>style.visibility</p:attrName>
                                        </p:attrNameLst>
                                      </p:cBhvr>
                                      <p:to>
                                        <p:strVal val="visible"/>
                                      </p:to>
                                    </p:set>
                                  </p:childTnLst>
                                </p:cTn>
                              </p:par>
                            </p:childTnLst>
                          </p:cTn>
                        </p:par>
                        <p:par>
                          <p:cTn fill="hold" id="106" nodeType="afterGroup">
                            <p:stCondLst>
                              <p:cond delay="1684"/>
                            </p:stCondLst>
                            <p:childTnLst>
                              <p:par>
                                <p:cTn fill="hold" grpId="0" id="107" nodeType="afterEffect" presetClass="entr" presetID="1" presetSubtype="0">
                                  <p:stCondLst>
                                    <p:cond delay="50"/>
                                  </p:stCondLst>
                                  <p:childTnLst>
                                    <p:set>
                                      <p:cBhvr>
                                        <p:cTn dur="1" fill="hold" id="108">
                                          <p:stCondLst>
                                            <p:cond delay="0"/>
                                          </p:stCondLst>
                                        </p:cTn>
                                        <p:tgtEl>
                                          <p:spTgt spid="121"/>
                                        </p:tgtEl>
                                        <p:attrNameLst>
                                          <p:attrName>style.visibility</p:attrName>
                                        </p:attrNameLst>
                                      </p:cBhvr>
                                      <p:to>
                                        <p:strVal val="visible"/>
                                      </p:to>
                                    </p:set>
                                  </p:childTnLst>
                                </p:cTn>
                              </p:par>
                            </p:childTnLst>
                          </p:cTn>
                        </p:par>
                        <p:par>
                          <p:cTn fill="hold" id="109" nodeType="afterGroup">
                            <p:stCondLst>
                              <p:cond delay="1735"/>
                            </p:stCondLst>
                            <p:childTnLst>
                              <p:par>
                                <p:cTn fill="hold" grpId="0" id="110" nodeType="afterEffect" presetClass="entr" presetID="1" presetSubtype="0">
                                  <p:stCondLst>
                                    <p:cond delay="50"/>
                                  </p:stCondLst>
                                  <p:childTnLst>
                                    <p:set>
                                      <p:cBhvr>
                                        <p:cTn dur="1" fill="hold" id="111">
                                          <p:stCondLst>
                                            <p:cond delay="0"/>
                                          </p:stCondLst>
                                        </p:cTn>
                                        <p:tgtEl>
                                          <p:spTgt spid="112"/>
                                        </p:tgtEl>
                                        <p:attrNameLst>
                                          <p:attrName>style.visibility</p:attrName>
                                        </p:attrNameLst>
                                      </p:cBhvr>
                                      <p:to>
                                        <p:strVal val="visible"/>
                                      </p:to>
                                    </p:set>
                                  </p:childTnLst>
                                </p:cTn>
                              </p:par>
                            </p:childTnLst>
                          </p:cTn>
                        </p:par>
                        <p:par>
                          <p:cTn fill="hold" id="112" nodeType="afterGroup">
                            <p:stCondLst>
                              <p:cond delay="1786"/>
                            </p:stCondLst>
                            <p:childTnLst>
                              <p:par>
                                <p:cTn fill="hold" grpId="0" id="113" nodeType="afterEffect" presetClass="entr" presetID="1" presetSubtype="0">
                                  <p:stCondLst>
                                    <p:cond delay="50"/>
                                  </p:stCondLst>
                                  <p:childTnLst>
                                    <p:set>
                                      <p:cBhvr>
                                        <p:cTn dur="1" fill="hold" id="114">
                                          <p:stCondLst>
                                            <p:cond delay="0"/>
                                          </p:stCondLst>
                                        </p:cTn>
                                        <p:tgtEl>
                                          <p:spTgt spid="107"/>
                                        </p:tgtEl>
                                        <p:attrNameLst>
                                          <p:attrName>style.visibility</p:attrName>
                                        </p:attrNameLst>
                                      </p:cBhvr>
                                      <p:to>
                                        <p:strVal val="visible"/>
                                      </p:to>
                                    </p:set>
                                  </p:childTnLst>
                                </p:cTn>
                              </p:par>
                            </p:childTnLst>
                          </p:cTn>
                        </p:par>
                        <p:par>
                          <p:cTn fill="hold" id="115" nodeType="afterGroup">
                            <p:stCondLst>
                              <p:cond delay="1837"/>
                            </p:stCondLst>
                            <p:childTnLst>
                              <p:par>
                                <p:cTn fill="hold" grpId="0" id="116" nodeType="afterEffect" presetClass="entr" presetID="1" presetSubtype="0">
                                  <p:stCondLst>
                                    <p:cond delay="50"/>
                                  </p:stCondLst>
                                  <p:childTnLst>
                                    <p:set>
                                      <p:cBhvr>
                                        <p:cTn dur="1" fill="hold" id="117">
                                          <p:stCondLst>
                                            <p:cond delay="0"/>
                                          </p:stCondLst>
                                        </p:cTn>
                                        <p:tgtEl>
                                          <p:spTgt spid="106"/>
                                        </p:tgtEl>
                                        <p:attrNameLst>
                                          <p:attrName>style.visibility</p:attrName>
                                        </p:attrNameLst>
                                      </p:cBhvr>
                                      <p:to>
                                        <p:strVal val="visible"/>
                                      </p:to>
                                    </p:set>
                                  </p:childTnLst>
                                </p:cTn>
                              </p:par>
                            </p:childTnLst>
                          </p:cTn>
                        </p:par>
                        <p:par>
                          <p:cTn fill="hold" id="118" nodeType="afterGroup">
                            <p:stCondLst>
                              <p:cond delay="1888"/>
                            </p:stCondLst>
                            <p:childTnLst>
                              <p:par>
                                <p:cTn fill="hold" grpId="0" id="119" nodeType="afterEffect" presetClass="entr" presetID="1" presetSubtype="0">
                                  <p:stCondLst>
                                    <p:cond delay="50"/>
                                  </p:stCondLst>
                                  <p:childTnLst>
                                    <p:set>
                                      <p:cBhvr>
                                        <p:cTn dur="1" fill="hold" id="120">
                                          <p:stCondLst>
                                            <p:cond delay="0"/>
                                          </p:stCondLst>
                                        </p:cTn>
                                        <p:tgtEl>
                                          <p:spTgt spid="154"/>
                                        </p:tgtEl>
                                        <p:attrNameLst>
                                          <p:attrName>style.visibility</p:attrName>
                                        </p:attrNameLst>
                                      </p:cBhvr>
                                      <p:to>
                                        <p:strVal val="visible"/>
                                      </p:to>
                                    </p:set>
                                  </p:childTnLst>
                                </p:cTn>
                              </p:par>
                            </p:childTnLst>
                          </p:cTn>
                        </p:par>
                        <p:par>
                          <p:cTn fill="hold" id="121" nodeType="afterGroup">
                            <p:stCondLst>
                              <p:cond delay="1939"/>
                            </p:stCondLst>
                            <p:childTnLst>
                              <p:par>
                                <p:cTn fill="hold" grpId="0" id="122" nodeType="afterEffect" presetClass="entr" presetID="1" presetSubtype="0">
                                  <p:stCondLst>
                                    <p:cond delay="50"/>
                                  </p:stCondLst>
                                  <p:childTnLst>
                                    <p:set>
                                      <p:cBhvr>
                                        <p:cTn dur="1" fill="hold" id="123">
                                          <p:stCondLst>
                                            <p:cond delay="0"/>
                                          </p:stCondLst>
                                        </p:cTn>
                                        <p:tgtEl>
                                          <p:spTgt spid="152"/>
                                        </p:tgtEl>
                                        <p:attrNameLst>
                                          <p:attrName>style.visibility</p:attrName>
                                        </p:attrNameLst>
                                      </p:cBhvr>
                                      <p:to>
                                        <p:strVal val="visible"/>
                                      </p:to>
                                    </p:set>
                                  </p:childTnLst>
                                </p:cTn>
                              </p:par>
                            </p:childTnLst>
                          </p:cTn>
                        </p:par>
                        <p:par>
                          <p:cTn fill="hold" id="124" nodeType="afterGroup">
                            <p:stCondLst>
                              <p:cond delay="1990"/>
                            </p:stCondLst>
                            <p:childTnLst>
                              <p:par>
                                <p:cTn fill="hold" grpId="0" id="125" nodeType="afterEffect" presetClass="entr" presetID="1" presetSubtype="0">
                                  <p:stCondLst>
                                    <p:cond delay="50"/>
                                  </p:stCondLst>
                                  <p:childTnLst>
                                    <p:set>
                                      <p:cBhvr>
                                        <p:cTn dur="1" fill="hold" id="126">
                                          <p:stCondLst>
                                            <p:cond delay="0"/>
                                          </p:stCondLst>
                                        </p:cTn>
                                        <p:tgtEl>
                                          <p:spTgt spid="142"/>
                                        </p:tgtEl>
                                        <p:attrNameLst>
                                          <p:attrName>style.visibility</p:attrName>
                                        </p:attrNameLst>
                                      </p:cBhvr>
                                      <p:to>
                                        <p:strVal val="visible"/>
                                      </p:to>
                                    </p:set>
                                  </p:childTnLst>
                                </p:cTn>
                              </p:par>
                            </p:childTnLst>
                          </p:cTn>
                        </p:par>
                        <p:par>
                          <p:cTn fill="hold" id="127" nodeType="afterGroup">
                            <p:stCondLst>
                              <p:cond delay="2041"/>
                            </p:stCondLst>
                            <p:childTnLst>
                              <p:par>
                                <p:cTn fill="hold" grpId="0" id="128" nodeType="afterEffect" presetClass="entr" presetID="1" presetSubtype="0">
                                  <p:stCondLst>
                                    <p:cond delay="50"/>
                                  </p:stCondLst>
                                  <p:childTnLst>
                                    <p:set>
                                      <p:cBhvr>
                                        <p:cTn dur="1" fill="hold" id="129">
                                          <p:stCondLst>
                                            <p:cond delay="0"/>
                                          </p:stCondLst>
                                        </p:cTn>
                                        <p:tgtEl>
                                          <p:spTgt spid="139"/>
                                        </p:tgtEl>
                                        <p:attrNameLst>
                                          <p:attrName>style.visibility</p:attrName>
                                        </p:attrNameLst>
                                      </p:cBhvr>
                                      <p:to>
                                        <p:strVal val="visible"/>
                                      </p:to>
                                    </p:set>
                                  </p:childTnLst>
                                </p:cTn>
                              </p:par>
                            </p:childTnLst>
                          </p:cTn>
                        </p:par>
                        <p:par>
                          <p:cTn fill="hold" id="130" nodeType="afterGroup">
                            <p:stCondLst>
                              <p:cond delay="2092"/>
                            </p:stCondLst>
                            <p:childTnLst>
                              <p:par>
                                <p:cTn fill="hold" grpId="0" id="131" nodeType="afterEffect" presetClass="entr" presetID="1" presetSubtype="0">
                                  <p:stCondLst>
                                    <p:cond delay="50"/>
                                  </p:stCondLst>
                                  <p:childTnLst>
                                    <p:set>
                                      <p:cBhvr>
                                        <p:cTn dur="1" fill="hold" id="132">
                                          <p:stCondLst>
                                            <p:cond delay="0"/>
                                          </p:stCondLst>
                                        </p:cTn>
                                        <p:tgtEl>
                                          <p:spTgt spid="140"/>
                                        </p:tgtEl>
                                        <p:attrNameLst>
                                          <p:attrName>style.visibility</p:attrName>
                                        </p:attrNameLst>
                                      </p:cBhvr>
                                      <p:to>
                                        <p:strVal val="visible"/>
                                      </p:to>
                                    </p:set>
                                  </p:childTnLst>
                                </p:cTn>
                              </p:par>
                            </p:childTnLst>
                          </p:cTn>
                        </p:par>
                        <p:par>
                          <p:cTn fill="hold" id="133" nodeType="afterGroup">
                            <p:stCondLst>
                              <p:cond delay="2143"/>
                            </p:stCondLst>
                            <p:childTnLst>
                              <p:par>
                                <p:cTn fill="hold" grpId="0" id="134" nodeType="afterEffect" presetClass="entr" presetID="1" presetSubtype="0">
                                  <p:stCondLst>
                                    <p:cond delay="50"/>
                                  </p:stCondLst>
                                  <p:childTnLst>
                                    <p:set>
                                      <p:cBhvr>
                                        <p:cTn dur="1" fill="hold" id="135">
                                          <p:stCondLst>
                                            <p:cond delay="0"/>
                                          </p:stCondLst>
                                        </p:cTn>
                                        <p:tgtEl>
                                          <p:spTgt spid="169"/>
                                        </p:tgtEl>
                                        <p:attrNameLst>
                                          <p:attrName>style.visibility</p:attrName>
                                        </p:attrNameLst>
                                      </p:cBhvr>
                                      <p:to>
                                        <p:strVal val="visible"/>
                                      </p:to>
                                    </p:set>
                                  </p:childTnLst>
                                </p:cTn>
                              </p:par>
                            </p:childTnLst>
                          </p:cTn>
                        </p:par>
                      </p:childTnLst>
                    </p:cTn>
                  </p:par>
                  <p:par>
                    <p:cTn fill="hold" id="136" nodeType="clickPar">
                      <p:stCondLst>
                        <p:cond delay="indefinite"/>
                      </p:stCondLst>
                      <p:childTnLst>
                        <p:par>
                          <p:cTn fill="hold" id="137" nodeType="afterGroup">
                            <p:stCondLst>
                              <p:cond delay="0"/>
                            </p:stCondLst>
                            <p:childTnLst>
                              <p:par>
                                <p:cTn fill="hold" grpId="0" id="138" nodeType="clickEffect" presetClass="entr" presetID="53" presetSubtype="0">
                                  <p:stCondLst>
                                    <p:cond delay="0"/>
                                  </p:stCondLst>
                                  <p:childTnLst>
                                    <p:set>
                                      <p:cBhvr>
                                        <p:cTn dur="1" fill="hold" id="139">
                                          <p:stCondLst>
                                            <p:cond delay="0"/>
                                          </p:stCondLst>
                                        </p:cTn>
                                        <p:tgtEl>
                                          <p:spTgt spid="203"/>
                                        </p:tgtEl>
                                        <p:attrNameLst>
                                          <p:attrName>style.visibility</p:attrName>
                                        </p:attrNameLst>
                                      </p:cBhvr>
                                      <p:to>
                                        <p:strVal val="visible"/>
                                      </p:to>
                                    </p:set>
                                    <p:anim calcmode="lin" valueType="num">
                                      <p:cBhvr>
                                        <p:cTn dur="500" fill="hold" id="140"/>
                                        <p:tgtEl>
                                          <p:spTgt spid="203"/>
                                        </p:tgtEl>
                                        <p:attrNameLst>
                                          <p:attrName>ppt_w</p:attrName>
                                        </p:attrNameLst>
                                      </p:cBhvr>
                                      <p:tavLst>
                                        <p:tav tm="0">
                                          <p:val>
                                            <p:fltVal val="0"/>
                                          </p:val>
                                        </p:tav>
                                        <p:tav tm="100000">
                                          <p:val>
                                            <p:strVal val="#ppt_w"/>
                                          </p:val>
                                        </p:tav>
                                      </p:tavLst>
                                    </p:anim>
                                    <p:anim calcmode="lin" valueType="num">
                                      <p:cBhvr>
                                        <p:cTn dur="500" fill="hold" id="141"/>
                                        <p:tgtEl>
                                          <p:spTgt spid="203"/>
                                        </p:tgtEl>
                                        <p:attrNameLst>
                                          <p:attrName>ppt_h</p:attrName>
                                        </p:attrNameLst>
                                      </p:cBhvr>
                                      <p:tavLst>
                                        <p:tav tm="0">
                                          <p:val>
                                            <p:fltVal val="0"/>
                                          </p:val>
                                        </p:tav>
                                        <p:tav tm="100000">
                                          <p:val>
                                            <p:strVal val="#ppt_h"/>
                                          </p:val>
                                        </p:tav>
                                      </p:tavLst>
                                    </p:anim>
                                    <p:animEffect filter="fade" transition="in">
                                      <p:cBhvr>
                                        <p:cTn dur="500" id="142"/>
                                        <p:tgtEl>
                                          <p:spTgt spid="203"/>
                                        </p:tgtEl>
                                      </p:cBhvr>
                                    </p:animEffect>
                                  </p:childTnLst>
                                </p:cTn>
                              </p:par>
                            </p:childTnLst>
                          </p:cTn>
                        </p:par>
                        <p:par>
                          <p:cTn fill="hold" id="143" nodeType="afterGroup">
                            <p:stCondLst>
                              <p:cond delay="500"/>
                            </p:stCondLst>
                            <p:childTnLst>
                              <p:par>
                                <p:cTn fill="hold" grpId="0" id="144" nodeType="afterEffect" presetClass="entr" presetID="53" presetSubtype="0">
                                  <p:stCondLst>
                                    <p:cond delay="0"/>
                                  </p:stCondLst>
                                  <p:childTnLst>
                                    <p:set>
                                      <p:cBhvr>
                                        <p:cTn dur="1" fill="hold" id="145">
                                          <p:stCondLst>
                                            <p:cond delay="0"/>
                                          </p:stCondLst>
                                        </p:cTn>
                                        <p:tgtEl>
                                          <p:spTgt spid="204"/>
                                        </p:tgtEl>
                                        <p:attrNameLst>
                                          <p:attrName>style.visibility</p:attrName>
                                        </p:attrNameLst>
                                      </p:cBhvr>
                                      <p:to>
                                        <p:strVal val="visible"/>
                                      </p:to>
                                    </p:set>
                                    <p:anim calcmode="lin" valueType="num">
                                      <p:cBhvr>
                                        <p:cTn dur="500" fill="hold" id="146"/>
                                        <p:tgtEl>
                                          <p:spTgt spid="204"/>
                                        </p:tgtEl>
                                        <p:attrNameLst>
                                          <p:attrName>ppt_w</p:attrName>
                                        </p:attrNameLst>
                                      </p:cBhvr>
                                      <p:tavLst>
                                        <p:tav tm="0">
                                          <p:val>
                                            <p:fltVal val="0"/>
                                          </p:val>
                                        </p:tav>
                                        <p:tav tm="100000">
                                          <p:val>
                                            <p:strVal val="#ppt_w"/>
                                          </p:val>
                                        </p:tav>
                                      </p:tavLst>
                                    </p:anim>
                                    <p:anim calcmode="lin" valueType="num">
                                      <p:cBhvr>
                                        <p:cTn dur="500" fill="hold" id="147"/>
                                        <p:tgtEl>
                                          <p:spTgt spid="204"/>
                                        </p:tgtEl>
                                        <p:attrNameLst>
                                          <p:attrName>ppt_h</p:attrName>
                                        </p:attrNameLst>
                                      </p:cBhvr>
                                      <p:tavLst>
                                        <p:tav tm="0">
                                          <p:val>
                                            <p:fltVal val="0"/>
                                          </p:val>
                                        </p:tav>
                                        <p:tav tm="100000">
                                          <p:val>
                                            <p:strVal val="#ppt_h"/>
                                          </p:val>
                                        </p:tav>
                                      </p:tavLst>
                                    </p:anim>
                                    <p:animEffect filter="fade" transition="in">
                                      <p:cBhvr>
                                        <p:cTn dur="500" id="148"/>
                                        <p:tgtEl>
                                          <p:spTgt spid="204"/>
                                        </p:tgtEl>
                                      </p:cBhvr>
                                    </p:animEffect>
                                  </p:childTnLst>
                                </p:cTn>
                              </p:par>
                            </p:childTnLst>
                          </p:cTn>
                        </p:par>
                        <p:par>
                          <p:cTn fill="hold" id="149" nodeType="afterGroup">
                            <p:stCondLst>
                              <p:cond delay="1000"/>
                            </p:stCondLst>
                            <p:childTnLst>
                              <p:par>
                                <p:cTn fill="hold" grpId="0" id="150" nodeType="afterEffect" presetClass="entr" presetID="53" presetSubtype="0">
                                  <p:stCondLst>
                                    <p:cond delay="0"/>
                                  </p:stCondLst>
                                  <p:childTnLst>
                                    <p:set>
                                      <p:cBhvr>
                                        <p:cTn dur="1" fill="hold" id="151">
                                          <p:stCondLst>
                                            <p:cond delay="0"/>
                                          </p:stCondLst>
                                        </p:cTn>
                                        <p:tgtEl>
                                          <p:spTgt spid="202"/>
                                        </p:tgtEl>
                                        <p:attrNameLst>
                                          <p:attrName>style.visibility</p:attrName>
                                        </p:attrNameLst>
                                      </p:cBhvr>
                                      <p:to>
                                        <p:strVal val="visible"/>
                                      </p:to>
                                    </p:set>
                                    <p:anim calcmode="lin" valueType="num">
                                      <p:cBhvr>
                                        <p:cTn dur="500" fill="hold" id="152"/>
                                        <p:tgtEl>
                                          <p:spTgt spid="202"/>
                                        </p:tgtEl>
                                        <p:attrNameLst>
                                          <p:attrName>ppt_w</p:attrName>
                                        </p:attrNameLst>
                                      </p:cBhvr>
                                      <p:tavLst>
                                        <p:tav tm="0">
                                          <p:val>
                                            <p:fltVal val="0"/>
                                          </p:val>
                                        </p:tav>
                                        <p:tav tm="100000">
                                          <p:val>
                                            <p:strVal val="#ppt_w"/>
                                          </p:val>
                                        </p:tav>
                                      </p:tavLst>
                                    </p:anim>
                                    <p:anim calcmode="lin" valueType="num">
                                      <p:cBhvr>
                                        <p:cTn dur="500" fill="hold" id="153"/>
                                        <p:tgtEl>
                                          <p:spTgt spid="202"/>
                                        </p:tgtEl>
                                        <p:attrNameLst>
                                          <p:attrName>ppt_h</p:attrName>
                                        </p:attrNameLst>
                                      </p:cBhvr>
                                      <p:tavLst>
                                        <p:tav tm="0">
                                          <p:val>
                                            <p:fltVal val="0"/>
                                          </p:val>
                                        </p:tav>
                                        <p:tav tm="100000">
                                          <p:val>
                                            <p:strVal val="#ppt_h"/>
                                          </p:val>
                                        </p:tav>
                                      </p:tavLst>
                                    </p:anim>
                                    <p:animEffect filter="fade" transition="in">
                                      <p:cBhvr>
                                        <p:cTn dur="500" id="154"/>
                                        <p:tgtEl>
                                          <p:spTgt spid="202"/>
                                        </p:tgtEl>
                                      </p:cBhvr>
                                    </p:animEffect>
                                  </p:childTnLst>
                                </p:cTn>
                              </p:par>
                            </p:childTnLst>
                          </p:cTn>
                        </p:par>
                      </p:childTnLst>
                    </p:cTn>
                  </p:par>
                  <p:par>
                    <p:cTn fill="hold" id="155" nodeType="clickPar">
                      <p:stCondLst>
                        <p:cond delay="indefinite"/>
                      </p:stCondLst>
                      <p:childTnLst>
                        <p:par>
                          <p:cTn fill="hold" id="156" nodeType="afterGroup">
                            <p:stCondLst>
                              <p:cond delay="0"/>
                            </p:stCondLst>
                            <p:childTnLst>
                              <p:par>
                                <p:cTn fill="hold" grpId="0" id="157" nodeType="clickEffect" presetClass="entr" presetID="53" presetSubtype="0">
                                  <p:stCondLst>
                                    <p:cond delay="0"/>
                                  </p:stCondLst>
                                  <p:childTnLst>
                                    <p:set>
                                      <p:cBhvr>
                                        <p:cTn dur="1" fill="hold" id="158">
                                          <p:stCondLst>
                                            <p:cond delay="0"/>
                                          </p:stCondLst>
                                        </p:cTn>
                                        <p:tgtEl>
                                          <p:spTgt spid="45"/>
                                        </p:tgtEl>
                                        <p:attrNameLst>
                                          <p:attrName>style.visibility</p:attrName>
                                        </p:attrNameLst>
                                      </p:cBhvr>
                                      <p:to>
                                        <p:strVal val="visible"/>
                                      </p:to>
                                    </p:set>
                                    <p:anim calcmode="lin" valueType="num">
                                      <p:cBhvr>
                                        <p:cTn dur="500" fill="hold" id="159"/>
                                        <p:tgtEl>
                                          <p:spTgt spid="45"/>
                                        </p:tgtEl>
                                        <p:attrNameLst>
                                          <p:attrName>ppt_w</p:attrName>
                                        </p:attrNameLst>
                                      </p:cBhvr>
                                      <p:tavLst>
                                        <p:tav tm="0">
                                          <p:val>
                                            <p:fltVal val="0"/>
                                          </p:val>
                                        </p:tav>
                                        <p:tav tm="100000">
                                          <p:val>
                                            <p:strVal val="#ppt_w"/>
                                          </p:val>
                                        </p:tav>
                                      </p:tavLst>
                                    </p:anim>
                                    <p:anim calcmode="lin" valueType="num">
                                      <p:cBhvr>
                                        <p:cTn dur="500" fill="hold" id="160"/>
                                        <p:tgtEl>
                                          <p:spTgt spid="45"/>
                                        </p:tgtEl>
                                        <p:attrNameLst>
                                          <p:attrName>ppt_h</p:attrName>
                                        </p:attrNameLst>
                                      </p:cBhvr>
                                      <p:tavLst>
                                        <p:tav tm="0">
                                          <p:val>
                                            <p:fltVal val="0"/>
                                          </p:val>
                                        </p:tav>
                                        <p:tav tm="100000">
                                          <p:val>
                                            <p:strVal val="#ppt_h"/>
                                          </p:val>
                                        </p:tav>
                                      </p:tavLst>
                                    </p:anim>
                                    <p:animEffect filter="fade" transition="in">
                                      <p:cBhvr>
                                        <p:cTn dur="500" id="161"/>
                                        <p:tgtEl>
                                          <p:spTgt spid="45"/>
                                        </p:tgtEl>
                                      </p:cBhvr>
                                    </p:animEffect>
                                  </p:childTnLst>
                                </p:cTn>
                              </p:par>
                              <p:par>
                                <p:cTn fill="hold" grpId="0" id="162" nodeType="withEffect" presetClass="entr" presetID="41" presetSubtype="0">
                                  <p:stCondLst>
                                    <p:cond delay="0"/>
                                  </p:stCondLst>
                                  <p:iterate type="lt">
                                    <p:tmPct val="10000"/>
                                  </p:iterate>
                                  <p:childTnLst>
                                    <p:set>
                                      <p:cBhvr>
                                        <p:cTn dur="1" fill="hold" id="163">
                                          <p:stCondLst>
                                            <p:cond delay="0"/>
                                          </p:stCondLst>
                                        </p:cTn>
                                        <p:tgtEl>
                                          <p:spTgt spid="42"/>
                                        </p:tgtEl>
                                        <p:attrNameLst>
                                          <p:attrName>style.visibility</p:attrName>
                                        </p:attrNameLst>
                                      </p:cBhvr>
                                      <p:to>
                                        <p:strVal val="visible"/>
                                      </p:to>
                                    </p:set>
                                    <p:anim calcmode="lin" valueType="num">
                                      <p:cBhvr>
                                        <p:cTn dur="400" fill="hold" id="164"/>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5"/>
                                        <p:tgtEl>
                                          <p:spTgt spid="42"/>
                                        </p:tgtEl>
                                        <p:attrNameLst>
                                          <p:attrName>ppt_y</p:attrName>
                                        </p:attrNameLst>
                                      </p:cBhvr>
                                      <p:tavLst>
                                        <p:tav tm="0">
                                          <p:val>
                                            <p:strVal val="#ppt_y"/>
                                          </p:val>
                                        </p:tav>
                                        <p:tav tm="100000">
                                          <p:val>
                                            <p:strVal val="#ppt_y"/>
                                          </p:val>
                                        </p:tav>
                                      </p:tavLst>
                                    </p:anim>
                                    <p:anim calcmode="lin" valueType="num">
                                      <p:cBhvr>
                                        <p:cTn dur="400" fill="hold" id="166"/>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67"/>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68" tmFilter="0,0; .5, 1; 1, 1"/>
                                        <p:tgtEl>
                                          <p:spTgt spid="42"/>
                                        </p:tgtEl>
                                      </p:cBhvr>
                                    </p:animEffect>
                                  </p:childTnLst>
                                </p:cTn>
                              </p:par>
                              <p:par>
                                <p:cTn fill="hold" grpId="0" id="169" nodeType="withEffect" presetClass="entr" presetID="42" presetSubtype="0">
                                  <p:stCondLst>
                                    <p:cond delay="500"/>
                                  </p:stCondLst>
                                  <p:childTnLst>
                                    <p:set>
                                      <p:cBhvr>
                                        <p:cTn dur="1" fill="hold" id="170">
                                          <p:stCondLst>
                                            <p:cond delay="0"/>
                                          </p:stCondLst>
                                        </p:cTn>
                                        <p:tgtEl>
                                          <p:spTgt spid="41"/>
                                        </p:tgtEl>
                                        <p:attrNameLst>
                                          <p:attrName>style.visibility</p:attrName>
                                        </p:attrNameLst>
                                      </p:cBhvr>
                                      <p:to>
                                        <p:strVal val="visible"/>
                                      </p:to>
                                    </p:set>
                                    <p:animEffect filter="fade" transition="in">
                                      <p:cBhvr>
                                        <p:cTn dur="1000" id="171"/>
                                        <p:tgtEl>
                                          <p:spTgt spid="41"/>
                                        </p:tgtEl>
                                      </p:cBhvr>
                                    </p:animEffect>
                                    <p:anim calcmode="lin" valueType="num">
                                      <p:cBhvr>
                                        <p:cTn dur="1000" fill="hold" id="172"/>
                                        <p:tgtEl>
                                          <p:spTgt spid="41"/>
                                        </p:tgtEl>
                                        <p:attrNameLst>
                                          <p:attrName>ppt_x</p:attrName>
                                        </p:attrNameLst>
                                      </p:cBhvr>
                                      <p:tavLst>
                                        <p:tav tm="0">
                                          <p:val>
                                            <p:strVal val="#ppt_x"/>
                                          </p:val>
                                        </p:tav>
                                        <p:tav tm="100000">
                                          <p:val>
                                            <p:strVal val="#ppt_x"/>
                                          </p:val>
                                        </p:tav>
                                      </p:tavLst>
                                    </p:anim>
                                    <p:anim calcmode="lin" valueType="num">
                                      <p:cBhvr>
                                        <p:cTn dur="1000" fill="hold" id="173"/>
                                        <p:tgtEl>
                                          <p:spTgt spid="41"/>
                                        </p:tgtEl>
                                        <p:attrNameLst>
                                          <p:attrName>ppt_y</p:attrName>
                                        </p:attrNameLst>
                                      </p:cBhvr>
                                      <p:tavLst>
                                        <p:tav tm="0">
                                          <p:val>
                                            <p:strVal val="#ppt_y+.1"/>
                                          </p:val>
                                        </p:tav>
                                        <p:tav tm="100000">
                                          <p:val>
                                            <p:strVal val="#ppt_y"/>
                                          </p:val>
                                        </p:tav>
                                      </p:tavLst>
                                    </p:anim>
                                  </p:childTnLst>
                                </p:cTn>
                              </p:par>
                            </p:childTnLst>
                          </p:cTn>
                        </p:par>
                      </p:childTnLst>
                    </p:cTn>
                  </p:par>
                  <p:par>
                    <p:cTn fill="hold" id="174" nodeType="clickPar">
                      <p:stCondLst>
                        <p:cond delay="indefinite"/>
                      </p:stCondLst>
                      <p:childTnLst>
                        <p:par>
                          <p:cTn fill="hold" id="175" nodeType="afterGroup">
                            <p:stCondLst>
                              <p:cond delay="0"/>
                            </p:stCondLst>
                            <p:childTnLst>
                              <p:par>
                                <p:cTn fill="hold" grpId="0" id="176" nodeType="clickEffect" presetClass="entr" presetID="2" presetSubtype="4">
                                  <p:stCondLst>
                                    <p:cond delay="0"/>
                                  </p:stCondLst>
                                  <p:childTnLst>
                                    <p:set>
                                      <p:cBhvr>
                                        <p:cTn dur="1" fill="hold" id="177">
                                          <p:stCondLst>
                                            <p:cond delay="0"/>
                                          </p:stCondLst>
                                        </p:cTn>
                                        <p:tgtEl>
                                          <p:spTgt spid="40"/>
                                        </p:tgtEl>
                                        <p:attrNameLst>
                                          <p:attrName>style.visibility</p:attrName>
                                        </p:attrNameLst>
                                      </p:cBhvr>
                                      <p:to>
                                        <p:strVal val="visible"/>
                                      </p:to>
                                    </p:set>
                                    <p:anim calcmode="lin" valueType="num">
                                      <p:cBhvr additive="base">
                                        <p:cTn dur="500" fill="hold" id="178"/>
                                        <p:tgtEl>
                                          <p:spTgt spid="40"/>
                                        </p:tgtEl>
                                        <p:attrNameLst>
                                          <p:attrName>ppt_x</p:attrName>
                                        </p:attrNameLst>
                                      </p:cBhvr>
                                      <p:tavLst>
                                        <p:tav tm="0">
                                          <p:val>
                                            <p:strVal val="#ppt_x"/>
                                          </p:val>
                                        </p:tav>
                                        <p:tav tm="100000">
                                          <p:val>
                                            <p:strVal val="#ppt_x"/>
                                          </p:val>
                                        </p:tav>
                                      </p:tavLst>
                                    </p:anim>
                                    <p:anim calcmode="lin" valueType="num">
                                      <p:cBhvr additive="base">
                                        <p:cTn dur="500" fill="hold" id="179"/>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7"/>
      <p:bldP grpId="0" spid="30"/>
      <p:bldP grpId="0" spid="62"/>
      <p:bldP grpId="0" spid="52"/>
      <p:bldP grpId="0" spid="49"/>
      <p:bldP grpId="0" spid="50"/>
      <p:bldP grpId="0" spid="94"/>
      <p:bldP grpId="0" spid="92"/>
      <p:bldP grpId="0" spid="90"/>
      <p:bldP grpId="0" spid="88"/>
      <p:bldP grpId="0" spid="82"/>
      <p:bldP grpId="0" spid="77"/>
      <p:bldP grpId="0" spid="78"/>
      <p:bldP grpId="0" spid="76"/>
      <p:bldP grpId="0" spid="124"/>
      <p:bldP grpId="0" spid="120"/>
      <p:bldP grpId="0" spid="121"/>
      <p:bldP grpId="0" spid="112"/>
      <p:bldP grpId="0" spid="107"/>
      <p:bldP grpId="0" spid="106"/>
      <p:bldP grpId="0" spid="154"/>
      <p:bldP grpId="0" spid="152"/>
      <p:bldP grpId="0" spid="142"/>
      <p:bldP grpId="0" spid="139"/>
      <p:bldP grpId="0" spid="140"/>
      <p:bldP grpId="0" spid="169"/>
      <p:bldP grpId="0" spid="204"/>
      <p:bldP grpId="0" spid="203"/>
      <p:bldP grpId="0" spid="202"/>
      <p:bldP grpId="0" spid="40"/>
      <p:bldP grpId="0" spid="41"/>
      <p:bldP grpId="0" spid="42"/>
      <p:bldP grpId="0" spid="45"/>
      <p:bldP grpId="0" spid="46"/>
      <p:bldP grpId="0" spid="47"/>
      <p:bldP grpId="0" spid="48"/>
      <p:bldP grpId="0" spid="53"/>
      <p:bldP grpId="0" spid="54"/>
      <p:bldP grpId="0" spid="55"/>
      <p:bldP grpId="0" spid="56"/>
      <p:bldP grpId="0" spid="57"/>
      <p:bldP grpId="0" spid="58"/>
      <p:bldP grpId="0" spid="59"/>
      <p:bldP grpId="0" spid="60"/>
      <p:bldP grpId="0" spid="61"/>
      <p:bldP grpId="0" spid="63"/>
      <p:bldP grpId="0" spid="64"/>
      <p:bldP grpId="0" spid="65"/>
      <p:bldP grpId="0" spid="66"/>
      <p:bldP grpId="0" spid="6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lstStyle/>
          <a:p>
            <a:r>
              <a:rPr altLang="en-US" b="1" lang="zh-CN">
                <a:latin charset="-122" panose="020b0503020204020204" pitchFamily="34" typeface="微软雅黑"/>
                <a:ea charset="-122" panose="020b0503020204020204" pitchFamily="34" typeface="微软雅黑"/>
              </a:rPr>
              <a:t>制定我们的目标</a:t>
            </a:r>
          </a:p>
        </p:txBody>
      </p:sp>
      <p:sp>
        <p:nvSpPr>
          <p:cNvPr id="45" name="灯片编号占位符 44"/>
          <p:cNvSpPr>
            <a:spLocks noGrp="1"/>
          </p:cNvSpPr>
          <p:nvPr>
            <p:ph idx="12" sz="quarter" type="sldNum"/>
          </p:nvPr>
        </p:nvSpPr>
        <p:spPr/>
        <p:txBody>
          <a:bodyPr/>
          <a:lstStyle/>
          <a:p>
            <a:fld id="{3C54A0BE-5958-4189-A658-66E4E5CB45BF}" type="slidenum">
              <a:rPr altLang="en-US" lang="zh-CN" smtClean="0"/>
              <a:t>10</a:t>
            </a:fld>
          </a:p>
        </p:txBody>
      </p:sp>
      <p:sp>
        <p:nvSpPr>
          <p:cNvPr id="60" name="燕尾形 59"/>
          <p:cNvSpPr/>
          <p:nvPr/>
        </p:nvSpPr>
        <p:spPr>
          <a:xfrm>
            <a:off x="9660525" y="3394076"/>
            <a:ext cx="1480916" cy="654724"/>
          </a:xfrm>
          <a:prstGeom prst="chevron">
            <a:avLst>
              <a:gd fmla="val 20519" name="adj"/>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typeface="+mj-ea"/>
                <a:ea typeface="+mj-ea"/>
              </a:rPr>
              <a:t>第七步</a:t>
            </a:r>
          </a:p>
        </p:txBody>
      </p:sp>
      <p:sp>
        <p:nvSpPr>
          <p:cNvPr id="61" name="矩形 60"/>
          <p:cNvSpPr/>
          <p:nvPr/>
        </p:nvSpPr>
        <p:spPr>
          <a:xfrm>
            <a:off x="690294" y="4257889"/>
            <a:ext cx="2201448" cy="176784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typeface="+mj-ea"/>
                <a:ea typeface="+mj-ea"/>
              </a:rPr>
              <a:t>理解公司的整体目标</a:t>
            </a:r>
          </a:p>
          <a:p>
            <a:pPr algn="ctr">
              <a:lnSpc>
                <a:spcPct val="150000"/>
              </a:lnSpc>
              <a:spcAft>
                <a:spcPts val="600"/>
              </a:spcAft>
            </a:pPr>
            <a:r>
              <a:rPr altLang="en-US" lang="zh-CN" sz="1400">
                <a:solidFill>
                  <a:schemeClr val="accent1">
                    <a:lumMod val="75000"/>
                  </a:schemeClr>
                </a:solidFill>
                <a:latin typeface="+mj-ea"/>
                <a:ea typeface="+mj-ea"/>
              </a:rPr>
              <a:t>我们坚持以客户为中心，快速响应客户需求持续为客户创造长期价值进而成就客户</a:t>
            </a:r>
          </a:p>
        </p:txBody>
      </p:sp>
      <p:sp>
        <p:nvSpPr>
          <p:cNvPr id="62" name="矩形 61"/>
          <p:cNvSpPr/>
          <p:nvPr/>
        </p:nvSpPr>
        <p:spPr>
          <a:xfrm>
            <a:off x="2121948" y="2000047"/>
            <a:ext cx="2201448" cy="176784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typeface="+mj-ea"/>
                <a:ea typeface="+mj-ea"/>
              </a:rPr>
              <a:t>目标符合SMART原则</a:t>
            </a:r>
          </a:p>
          <a:p>
            <a:pPr algn="ctr">
              <a:lnSpc>
                <a:spcPct val="150000"/>
              </a:lnSpc>
              <a:spcAft>
                <a:spcPts val="600"/>
              </a:spcAft>
            </a:pPr>
            <a:r>
              <a:rPr altLang="en-US" lang="zh-CN" sz="1400">
                <a:solidFill>
                  <a:schemeClr val="accent1">
                    <a:lumMod val="75000"/>
                  </a:schemeClr>
                </a:solidFill>
                <a:latin typeface="+mj-ea"/>
                <a:ea typeface="+mj-ea"/>
              </a:rPr>
              <a:t>我们坚持以客户为中心，快速响应客户需求持续为客户创造长期价值进而成就客户</a:t>
            </a:r>
          </a:p>
        </p:txBody>
      </p:sp>
      <p:sp>
        <p:nvSpPr>
          <p:cNvPr id="63" name="矩形 62"/>
          <p:cNvSpPr/>
          <p:nvPr/>
        </p:nvSpPr>
        <p:spPr>
          <a:xfrm>
            <a:off x="3560282" y="4257889"/>
            <a:ext cx="2201448" cy="176784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typeface="+mj-ea"/>
                <a:ea typeface="+mj-ea"/>
              </a:rPr>
              <a:t>上下级目标统一</a:t>
            </a:r>
          </a:p>
          <a:p>
            <a:pPr algn="ctr">
              <a:lnSpc>
                <a:spcPct val="150000"/>
              </a:lnSpc>
              <a:spcAft>
                <a:spcPts val="600"/>
              </a:spcAft>
            </a:pPr>
            <a:r>
              <a:rPr altLang="en-US" lang="zh-CN" sz="1400">
                <a:solidFill>
                  <a:schemeClr val="accent1">
                    <a:lumMod val="75000"/>
                  </a:schemeClr>
                </a:solidFill>
                <a:latin typeface="+mj-ea"/>
                <a:ea typeface="+mj-ea"/>
              </a:rPr>
              <a:t>我们坚持以客户为中心，快速响应客户需求持续为客户创造长期价值进而成就客户</a:t>
            </a:r>
          </a:p>
        </p:txBody>
      </p:sp>
      <p:sp>
        <p:nvSpPr>
          <p:cNvPr id="64" name="矩形 63"/>
          <p:cNvSpPr/>
          <p:nvPr/>
        </p:nvSpPr>
        <p:spPr>
          <a:xfrm>
            <a:off x="5018238" y="2000047"/>
            <a:ext cx="2201448" cy="176784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typeface="+mj-ea"/>
                <a:ea typeface="+mj-ea"/>
              </a:rPr>
              <a:t>检测问题，整备资源</a:t>
            </a:r>
          </a:p>
          <a:p>
            <a:pPr algn="ctr">
              <a:lnSpc>
                <a:spcPct val="150000"/>
              </a:lnSpc>
              <a:spcAft>
                <a:spcPts val="600"/>
              </a:spcAft>
            </a:pPr>
            <a:r>
              <a:rPr altLang="en-US" lang="zh-CN" sz="1400">
                <a:solidFill>
                  <a:schemeClr val="accent1">
                    <a:lumMod val="75000"/>
                  </a:schemeClr>
                </a:solidFill>
                <a:latin typeface="+mj-ea"/>
                <a:ea typeface="+mj-ea"/>
              </a:rPr>
              <a:t>我们坚持以客户为中心，快速响应客户需求持续为客户创造长期价值进而成就客户</a:t>
            </a:r>
          </a:p>
        </p:txBody>
      </p:sp>
      <p:sp>
        <p:nvSpPr>
          <p:cNvPr id="65" name="矩形 64"/>
          <p:cNvSpPr/>
          <p:nvPr/>
        </p:nvSpPr>
        <p:spPr>
          <a:xfrm>
            <a:off x="6430270" y="4257889"/>
            <a:ext cx="2201448" cy="176784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typeface="+mj-ea"/>
                <a:ea typeface="+mj-ea"/>
              </a:rPr>
              <a:t>完备技能和授权</a:t>
            </a:r>
          </a:p>
          <a:p>
            <a:pPr algn="ctr">
              <a:lnSpc>
                <a:spcPct val="150000"/>
              </a:lnSpc>
              <a:spcAft>
                <a:spcPts val="600"/>
              </a:spcAft>
            </a:pPr>
            <a:r>
              <a:rPr altLang="en-US" lang="zh-CN" sz="1400">
                <a:solidFill>
                  <a:schemeClr val="accent1">
                    <a:lumMod val="75000"/>
                  </a:schemeClr>
                </a:solidFill>
                <a:latin typeface="+mj-ea"/>
                <a:ea typeface="+mj-ea"/>
              </a:rPr>
              <a:t>我们坚持以客户为中心，快速响应客户需求持续为客户创造长期价值进而成就客户</a:t>
            </a:r>
          </a:p>
        </p:txBody>
      </p:sp>
      <p:sp>
        <p:nvSpPr>
          <p:cNvPr id="66" name="矩形 65"/>
          <p:cNvSpPr/>
          <p:nvPr/>
        </p:nvSpPr>
        <p:spPr>
          <a:xfrm>
            <a:off x="7865265" y="2000047"/>
            <a:ext cx="2201448" cy="176784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typeface="+mj-ea"/>
                <a:ea typeface="+mj-ea"/>
              </a:rPr>
              <a:t>与目标相关部门沟通</a:t>
            </a:r>
          </a:p>
          <a:p>
            <a:pPr algn="ctr">
              <a:lnSpc>
                <a:spcPct val="150000"/>
              </a:lnSpc>
              <a:spcAft>
                <a:spcPts val="600"/>
              </a:spcAft>
            </a:pPr>
            <a:r>
              <a:rPr altLang="en-US" lang="zh-CN" sz="1400">
                <a:solidFill>
                  <a:schemeClr val="accent1">
                    <a:lumMod val="75000"/>
                  </a:schemeClr>
                </a:solidFill>
                <a:latin typeface="+mj-ea"/>
                <a:ea typeface="+mj-ea"/>
              </a:rPr>
              <a:t>我们坚持以客户为中心，快速响应客户需求持续为客户创造长期价值进而成就客户</a:t>
            </a:r>
          </a:p>
        </p:txBody>
      </p:sp>
      <p:sp>
        <p:nvSpPr>
          <p:cNvPr id="67" name="矩形 66"/>
          <p:cNvSpPr/>
          <p:nvPr/>
        </p:nvSpPr>
        <p:spPr>
          <a:xfrm>
            <a:off x="9300259" y="4257889"/>
            <a:ext cx="2201448" cy="176784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typeface="+mj-ea"/>
                <a:ea typeface="+mj-ea"/>
              </a:rPr>
              <a:t>督促目标的执行</a:t>
            </a:r>
          </a:p>
          <a:p>
            <a:pPr algn="ctr">
              <a:lnSpc>
                <a:spcPct val="150000"/>
              </a:lnSpc>
              <a:spcAft>
                <a:spcPts val="600"/>
              </a:spcAft>
            </a:pPr>
            <a:r>
              <a:rPr altLang="en-US" lang="zh-CN" sz="1400">
                <a:solidFill>
                  <a:schemeClr val="accent1">
                    <a:lumMod val="75000"/>
                  </a:schemeClr>
                </a:solidFill>
                <a:latin typeface="+mj-ea"/>
                <a:ea typeface="+mj-ea"/>
              </a:rPr>
              <a:t>我们坚持以客户为中心，快速响应客户需求持续为客户创造长期价值进而成就客户</a:t>
            </a:r>
          </a:p>
        </p:txBody>
      </p:sp>
      <p:sp>
        <p:nvSpPr>
          <p:cNvPr id="59" name="燕尾形 58"/>
          <p:cNvSpPr/>
          <p:nvPr/>
        </p:nvSpPr>
        <p:spPr>
          <a:xfrm>
            <a:off x="8225530" y="3394076"/>
            <a:ext cx="1480916" cy="654724"/>
          </a:xfrm>
          <a:prstGeom prst="chevron">
            <a:avLst>
              <a:gd fmla="val 20519" name="adj"/>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typeface="+mj-ea"/>
                <a:ea typeface="+mj-ea"/>
              </a:rPr>
              <a:t>第六步</a:t>
            </a:r>
          </a:p>
        </p:txBody>
      </p:sp>
      <p:sp>
        <p:nvSpPr>
          <p:cNvPr id="58" name="燕尾形 57"/>
          <p:cNvSpPr/>
          <p:nvPr/>
        </p:nvSpPr>
        <p:spPr>
          <a:xfrm>
            <a:off x="6790536" y="3394076"/>
            <a:ext cx="1480916" cy="654724"/>
          </a:xfrm>
          <a:prstGeom prst="chevron">
            <a:avLst>
              <a:gd fmla="val 20519"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typeface="+mj-ea"/>
                <a:ea typeface="+mj-ea"/>
              </a:rPr>
              <a:t>第五步</a:t>
            </a:r>
          </a:p>
        </p:txBody>
      </p:sp>
      <p:sp>
        <p:nvSpPr>
          <p:cNvPr id="57" name="燕尾形 56"/>
          <p:cNvSpPr/>
          <p:nvPr/>
        </p:nvSpPr>
        <p:spPr>
          <a:xfrm>
            <a:off x="5355542" y="3394076"/>
            <a:ext cx="1480916" cy="654724"/>
          </a:xfrm>
          <a:prstGeom prst="chevron">
            <a:avLst>
              <a:gd fmla="val 20519"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typeface="+mj-ea"/>
                <a:ea typeface="+mj-ea"/>
              </a:rPr>
              <a:t>第四步</a:t>
            </a:r>
          </a:p>
        </p:txBody>
      </p:sp>
      <p:sp>
        <p:nvSpPr>
          <p:cNvPr id="56" name="燕尾形 55"/>
          <p:cNvSpPr/>
          <p:nvPr/>
        </p:nvSpPr>
        <p:spPr>
          <a:xfrm>
            <a:off x="3920548" y="3394076"/>
            <a:ext cx="1480916" cy="654724"/>
          </a:xfrm>
          <a:prstGeom prst="chevron">
            <a:avLst>
              <a:gd fmla="val 20519"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typeface="+mj-ea"/>
                <a:ea typeface="+mj-ea"/>
              </a:rPr>
              <a:t>第三步</a:t>
            </a:r>
          </a:p>
        </p:txBody>
      </p:sp>
      <p:sp>
        <p:nvSpPr>
          <p:cNvPr id="55" name="燕尾形 54"/>
          <p:cNvSpPr/>
          <p:nvPr/>
        </p:nvSpPr>
        <p:spPr>
          <a:xfrm>
            <a:off x="2485554" y="3394076"/>
            <a:ext cx="1480916" cy="654724"/>
          </a:xfrm>
          <a:prstGeom prst="chevron">
            <a:avLst>
              <a:gd fmla="val 20519"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typeface="+mj-ea"/>
                <a:ea typeface="+mj-ea"/>
              </a:rPr>
              <a:t>第二步</a:t>
            </a:r>
          </a:p>
        </p:txBody>
      </p:sp>
      <p:sp>
        <p:nvSpPr>
          <p:cNvPr id="10" name="燕尾形 9"/>
          <p:cNvSpPr/>
          <p:nvPr/>
        </p:nvSpPr>
        <p:spPr>
          <a:xfrm>
            <a:off x="1050560" y="3394076"/>
            <a:ext cx="1480916" cy="654724"/>
          </a:xfrm>
          <a:prstGeom prst="chevron">
            <a:avLst>
              <a:gd fmla="val 2051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Bef>
                <a:spcPts val="600"/>
              </a:spcBef>
            </a:pPr>
            <a:r>
              <a:rPr altLang="en-US" lang="zh-CN" sz="1400">
                <a:solidFill>
                  <a:schemeClr val="bg1"/>
                </a:solidFill>
                <a:latin typeface="+mj-ea"/>
                <a:ea typeface="+mj-ea"/>
              </a:rPr>
              <a:t>第一步</a:t>
            </a:r>
          </a:p>
        </p:txBody>
      </p:sp>
    </p:spTree>
    <p:custDataLst>
      <p:tags r:id="rId3"/>
    </p:custDataLst>
    <p:extLst>
      <p:ext uri="{BB962C8B-B14F-4D97-AF65-F5344CB8AC3E}">
        <p14:creationId val="32042149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61"/>
                                        </p:tgtEl>
                                        <p:attrNameLst>
                                          <p:attrName>style.visibility</p:attrName>
                                        </p:attrNameLst>
                                      </p:cBhvr>
                                      <p:to>
                                        <p:strVal val="visible"/>
                                      </p:to>
                                    </p:set>
                                    <p:animEffect filter="fade" transition="in">
                                      <p:cBhvr>
                                        <p:cTn dur="750" id="11"/>
                                        <p:tgtEl>
                                          <p:spTgt spid="61"/>
                                        </p:tgtEl>
                                      </p:cBhvr>
                                    </p:animEffect>
                                    <p:anim calcmode="lin" valueType="num">
                                      <p:cBhvr>
                                        <p:cTn dur="750" fill="hold" id="12"/>
                                        <p:tgtEl>
                                          <p:spTgt spid="61"/>
                                        </p:tgtEl>
                                        <p:attrNameLst>
                                          <p:attrName>ppt_x</p:attrName>
                                        </p:attrNameLst>
                                      </p:cBhvr>
                                      <p:tavLst>
                                        <p:tav tm="0">
                                          <p:val>
                                            <p:strVal val="#ppt_x"/>
                                          </p:val>
                                        </p:tav>
                                        <p:tav tm="100000">
                                          <p:val>
                                            <p:strVal val="#ppt_x"/>
                                          </p:val>
                                        </p:tav>
                                      </p:tavLst>
                                    </p:anim>
                                    <p:anim calcmode="lin" valueType="num">
                                      <p:cBhvr>
                                        <p:cTn dur="750" fill="hold" id="13"/>
                                        <p:tgtEl>
                                          <p:spTgt spid="61"/>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2" presetSubtype="8">
                                  <p:stCondLst>
                                    <p:cond delay="0"/>
                                  </p:stCondLst>
                                  <p:childTnLst>
                                    <p:set>
                                      <p:cBhvr>
                                        <p:cTn dur="1" fill="hold" id="17">
                                          <p:stCondLst>
                                            <p:cond delay="0"/>
                                          </p:stCondLst>
                                        </p:cTn>
                                        <p:tgtEl>
                                          <p:spTgt spid="55"/>
                                        </p:tgtEl>
                                        <p:attrNameLst>
                                          <p:attrName>style.visibility</p:attrName>
                                        </p:attrNameLst>
                                      </p:cBhvr>
                                      <p:to>
                                        <p:strVal val="visible"/>
                                      </p:to>
                                    </p:set>
                                    <p:anim calcmode="lin" valueType="num">
                                      <p:cBhvr additive="base">
                                        <p:cTn dur="500" id="18"/>
                                        <p:tgtEl>
                                          <p:spTgt spid="55"/>
                                        </p:tgtEl>
                                        <p:attrNameLst>
                                          <p:attrName>ppt_x</p:attrName>
                                        </p:attrNameLst>
                                      </p:cBhvr>
                                      <p:tavLst>
                                        <p:tav tm="0">
                                          <p:val>
                                            <p:strVal val="#ppt_x-#ppt_w*1.125000"/>
                                          </p:val>
                                        </p:tav>
                                        <p:tav tm="100000">
                                          <p:val>
                                            <p:strVal val="#ppt_x"/>
                                          </p:val>
                                        </p:tav>
                                      </p:tavLst>
                                    </p:anim>
                                    <p:animEffect filter="wipe(right)" transition="in">
                                      <p:cBhvr>
                                        <p:cTn dur="500" id="19"/>
                                        <p:tgtEl>
                                          <p:spTgt spid="55"/>
                                        </p:tgtEl>
                                      </p:cBhvr>
                                    </p:animEffect>
                                  </p:childTnLst>
                                </p:cTn>
                              </p:par>
                              <p:par>
                                <p:cTn fill="hold" grpId="0" id="20" nodeType="withEffect" presetClass="entr" presetID="47" presetSubtype="0">
                                  <p:stCondLst>
                                    <p:cond delay="0"/>
                                  </p:stCondLst>
                                  <p:childTnLst>
                                    <p:set>
                                      <p:cBhvr>
                                        <p:cTn dur="1" fill="hold" id="21">
                                          <p:stCondLst>
                                            <p:cond delay="0"/>
                                          </p:stCondLst>
                                        </p:cTn>
                                        <p:tgtEl>
                                          <p:spTgt spid="62"/>
                                        </p:tgtEl>
                                        <p:attrNameLst>
                                          <p:attrName>style.visibility</p:attrName>
                                        </p:attrNameLst>
                                      </p:cBhvr>
                                      <p:to>
                                        <p:strVal val="visible"/>
                                      </p:to>
                                    </p:set>
                                    <p:animEffect filter="fade" transition="in">
                                      <p:cBhvr>
                                        <p:cTn dur="750" id="22"/>
                                        <p:tgtEl>
                                          <p:spTgt spid="62"/>
                                        </p:tgtEl>
                                      </p:cBhvr>
                                    </p:animEffect>
                                    <p:anim calcmode="lin" valueType="num">
                                      <p:cBhvr>
                                        <p:cTn dur="750" fill="hold" id="23"/>
                                        <p:tgtEl>
                                          <p:spTgt spid="62"/>
                                        </p:tgtEl>
                                        <p:attrNameLst>
                                          <p:attrName>ppt_x</p:attrName>
                                        </p:attrNameLst>
                                      </p:cBhvr>
                                      <p:tavLst>
                                        <p:tav tm="0">
                                          <p:val>
                                            <p:strVal val="#ppt_x"/>
                                          </p:val>
                                        </p:tav>
                                        <p:tav tm="100000">
                                          <p:val>
                                            <p:strVal val="#ppt_x"/>
                                          </p:val>
                                        </p:tav>
                                      </p:tavLst>
                                    </p:anim>
                                    <p:anim calcmode="lin" valueType="num">
                                      <p:cBhvr>
                                        <p:cTn dur="750" fill="hold" id="24"/>
                                        <p:tgtEl>
                                          <p:spTgt spid="62"/>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2" presetSubtype="8">
                                  <p:stCondLst>
                                    <p:cond delay="0"/>
                                  </p:stCondLst>
                                  <p:childTnLst>
                                    <p:set>
                                      <p:cBhvr>
                                        <p:cTn dur="1" fill="hold" id="28">
                                          <p:stCondLst>
                                            <p:cond delay="0"/>
                                          </p:stCondLst>
                                        </p:cTn>
                                        <p:tgtEl>
                                          <p:spTgt spid="56"/>
                                        </p:tgtEl>
                                        <p:attrNameLst>
                                          <p:attrName>style.visibility</p:attrName>
                                        </p:attrNameLst>
                                      </p:cBhvr>
                                      <p:to>
                                        <p:strVal val="visible"/>
                                      </p:to>
                                    </p:set>
                                    <p:anim calcmode="lin" valueType="num">
                                      <p:cBhvr additive="base">
                                        <p:cTn dur="500" id="29"/>
                                        <p:tgtEl>
                                          <p:spTgt spid="56"/>
                                        </p:tgtEl>
                                        <p:attrNameLst>
                                          <p:attrName>ppt_x</p:attrName>
                                        </p:attrNameLst>
                                      </p:cBhvr>
                                      <p:tavLst>
                                        <p:tav tm="0">
                                          <p:val>
                                            <p:strVal val="#ppt_x-#ppt_w*1.125000"/>
                                          </p:val>
                                        </p:tav>
                                        <p:tav tm="100000">
                                          <p:val>
                                            <p:strVal val="#ppt_x"/>
                                          </p:val>
                                        </p:tav>
                                      </p:tavLst>
                                    </p:anim>
                                    <p:animEffect filter="wipe(right)" transition="in">
                                      <p:cBhvr>
                                        <p:cTn dur="500" id="30"/>
                                        <p:tgtEl>
                                          <p:spTgt spid="56"/>
                                        </p:tgtEl>
                                      </p:cBhvr>
                                    </p:animEffect>
                                  </p:childTnLst>
                                </p:cTn>
                              </p:par>
                              <p:par>
                                <p:cTn fill="hold" grpId="0" id="31" nodeType="withEffect" presetClass="entr" presetID="42" presetSubtype="0">
                                  <p:stCondLst>
                                    <p:cond delay="0"/>
                                  </p:stCondLst>
                                  <p:childTnLst>
                                    <p:set>
                                      <p:cBhvr>
                                        <p:cTn dur="1" fill="hold" id="32">
                                          <p:stCondLst>
                                            <p:cond delay="0"/>
                                          </p:stCondLst>
                                        </p:cTn>
                                        <p:tgtEl>
                                          <p:spTgt spid="63"/>
                                        </p:tgtEl>
                                        <p:attrNameLst>
                                          <p:attrName>style.visibility</p:attrName>
                                        </p:attrNameLst>
                                      </p:cBhvr>
                                      <p:to>
                                        <p:strVal val="visible"/>
                                      </p:to>
                                    </p:set>
                                    <p:animEffect filter="fade" transition="in">
                                      <p:cBhvr>
                                        <p:cTn dur="750" id="33"/>
                                        <p:tgtEl>
                                          <p:spTgt spid="63"/>
                                        </p:tgtEl>
                                      </p:cBhvr>
                                    </p:animEffect>
                                    <p:anim calcmode="lin" valueType="num">
                                      <p:cBhvr>
                                        <p:cTn dur="750" fill="hold" id="34"/>
                                        <p:tgtEl>
                                          <p:spTgt spid="63"/>
                                        </p:tgtEl>
                                        <p:attrNameLst>
                                          <p:attrName>ppt_x</p:attrName>
                                        </p:attrNameLst>
                                      </p:cBhvr>
                                      <p:tavLst>
                                        <p:tav tm="0">
                                          <p:val>
                                            <p:strVal val="#ppt_x"/>
                                          </p:val>
                                        </p:tav>
                                        <p:tav tm="100000">
                                          <p:val>
                                            <p:strVal val="#ppt_x"/>
                                          </p:val>
                                        </p:tav>
                                      </p:tavLst>
                                    </p:anim>
                                    <p:anim calcmode="lin" valueType="num">
                                      <p:cBhvr>
                                        <p:cTn dur="750" fill="hold" id="35"/>
                                        <p:tgtEl>
                                          <p:spTgt spid="63"/>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2" presetSubtype="8">
                                  <p:stCondLst>
                                    <p:cond delay="0"/>
                                  </p:stCondLst>
                                  <p:childTnLst>
                                    <p:set>
                                      <p:cBhvr>
                                        <p:cTn dur="1" fill="hold" id="39">
                                          <p:stCondLst>
                                            <p:cond delay="0"/>
                                          </p:stCondLst>
                                        </p:cTn>
                                        <p:tgtEl>
                                          <p:spTgt spid="57"/>
                                        </p:tgtEl>
                                        <p:attrNameLst>
                                          <p:attrName>style.visibility</p:attrName>
                                        </p:attrNameLst>
                                      </p:cBhvr>
                                      <p:to>
                                        <p:strVal val="visible"/>
                                      </p:to>
                                    </p:set>
                                    <p:anim calcmode="lin" valueType="num">
                                      <p:cBhvr additive="base">
                                        <p:cTn dur="500" id="40"/>
                                        <p:tgtEl>
                                          <p:spTgt spid="57"/>
                                        </p:tgtEl>
                                        <p:attrNameLst>
                                          <p:attrName>ppt_x</p:attrName>
                                        </p:attrNameLst>
                                      </p:cBhvr>
                                      <p:tavLst>
                                        <p:tav tm="0">
                                          <p:val>
                                            <p:strVal val="#ppt_x-#ppt_w*1.125000"/>
                                          </p:val>
                                        </p:tav>
                                        <p:tav tm="100000">
                                          <p:val>
                                            <p:strVal val="#ppt_x"/>
                                          </p:val>
                                        </p:tav>
                                      </p:tavLst>
                                    </p:anim>
                                    <p:animEffect filter="wipe(right)" transition="in">
                                      <p:cBhvr>
                                        <p:cTn dur="500" id="41"/>
                                        <p:tgtEl>
                                          <p:spTgt spid="57"/>
                                        </p:tgtEl>
                                      </p:cBhvr>
                                    </p:animEffect>
                                  </p:childTnLst>
                                </p:cTn>
                              </p:par>
                              <p:par>
                                <p:cTn fill="hold" grpId="0" id="42" nodeType="withEffect" presetClass="entr" presetID="47" presetSubtype="0">
                                  <p:stCondLst>
                                    <p:cond delay="0"/>
                                  </p:stCondLst>
                                  <p:childTnLst>
                                    <p:set>
                                      <p:cBhvr>
                                        <p:cTn dur="1" fill="hold" id="43">
                                          <p:stCondLst>
                                            <p:cond delay="0"/>
                                          </p:stCondLst>
                                        </p:cTn>
                                        <p:tgtEl>
                                          <p:spTgt spid="64"/>
                                        </p:tgtEl>
                                        <p:attrNameLst>
                                          <p:attrName>style.visibility</p:attrName>
                                        </p:attrNameLst>
                                      </p:cBhvr>
                                      <p:to>
                                        <p:strVal val="visible"/>
                                      </p:to>
                                    </p:set>
                                    <p:animEffect filter="fade" transition="in">
                                      <p:cBhvr>
                                        <p:cTn dur="750" id="44"/>
                                        <p:tgtEl>
                                          <p:spTgt spid="64"/>
                                        </p:tgtEl>
                                      </p:cBhvr>
                                    </p:animEffect>
                                    <p:anim calcmode="lin" valueType="num">
                                      <p:cBhvr>
                                        <p:cTn dur="750" fill="hold" id="45"/>
                                        <p:tgtEl>
                                          <p:spTgt spid="64"/>
                                        </p:tgtEl>
                                        <p:attrNameLst>
                                          <p:attrName>ppt_x</p:attrName>
                                        </p:attrNameLst>
                                      </p:cBhvr>
                                      <p:tavLst>
                                        <p:tav tm="0">
                                          <p:val>
                                            <p:strVal val="#ppt_x"/>
                                          </p:val>
                                        </p:tav>
                                        <p:tav tm="100000">
                                          <p:val>
                                            <p:strVal val="#ppt_x"/>
                                          </p:val>
                                        </p:tav>
                                      </p:tavLst>
                                    </p:anim>
                                    <p:anim calcmode="lin" valueType="num">
                                      <p:cBhvr>
                                        <p:cTn dur="750" fill="hold" id="46"/>
                                        <p:tgtEl>
                                          <p:spTgt spid="64"/>
                                        </p:tgtEl>
                                        <p:attrNameLst>
                                          <p:attrName>ppt_y</p:attrName>
                                        </p:attrNameLst>
                                      </p:cBhvr>
                                      <p:tavLst>
                                        <p:tav tm="0">
                                          <p:val>
                                            <p:strVal val="#ppt_y-.1"/>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12" presetSubtype="8">
                                  <p:stCondLst>
                                    <p:cond delay="0"/>
                                  </p:stCondLst>
                                  <p:childTnLst>
                                    <p:set>
                                      <p:cBhvr>
                                        <p:cTn dur="1" fill="hold" id="50">
                                          <p:stCondLst>
                                            <p:cond delay="0"/>
                                          </p:stCondLst>
                                        </p:cTn>
                                        <p:tgtEl>
                                          <p:spTgt spid="58"/>
                                        </p:tgtEl>
                                        <p:attrNameLst>
                                          <p:attrName>style.visibility</p:attrName>
                                        </p:attrNameLst>
                                      </p:cBhvr>
                                      <p:to>
                                        <p:strVal val="visible"/>
                                      </p:to>
                                    </p:set>
                                    <p:anim calcmode="lin" valueType="num">
                                      <p:cBhvr additive="base">
                                        <p:cTn dur="500" id="51"/>
                                        <p:tgtEl>
                                          <p:spTgt spid="58"/>
                                        </p:tgtEl>
                                        <p:attrNameLst>
                                          <p:attrName>ppt_x</p:attrName>
                                        </p:attrNameLst>
                                      </p:cBhvr>
                                      <p:tavLst>
                                        <p:tav tm="0">
                                          <p:val>
                                            <p:strVal val="#ppt_x-#ppt_w*1.125000"/>
                                          </p:val>
                                        </p:tav>
                                        <p:tav tm="100000">
                                          <p:val>
                                            <p:strVal val="#ppt_x"/>
                                          </p:val>
                                        </p:tav>
                                      </p:tavLst>
                                    </p:anim>
                                    <p:animEffect filter="wipe(right)" transition="in">
                                      <p:cBhvr>
                                        <p:cTn dur="500" id="52"/>
                                        <p:tgtEl>
                                          <p:spTgt spid="58"/>
                                        </p:tgtEl>
                                      </p:cBhvr>
                                    </p:animEffect>
                                  </p:childTnLst>
                                </p:cTn>
                              </p:par>
                              <p:par>
                                <p:cTn fill="hold" grpId="0" id="53" nodeType="withEffect" presetClass="entr" presetID="42" presetSubtype="0">
                                  <p:stCondLst>
                                    <p:cond delay="0"/>
                                  </p:stCondLst>
                                  <p:childTnLst>
                                    <p:set>
                                      <p:cBhvr>
                                        <p:cTn dur="1" fill="hold" id="54">
                                          <p:stCondLst>
                                            <p:cond delay="0"/>
                                          </p:stCondLst>
                                        </p:cTn>
                                        <p:tgtEl>
                                          <p:spTgt spid="65"/>
                                        </p:tgtEl>
                                        <p:attrNameLst>
                                          <p:attrName>style.visibility</p:attrName>
                                        </p:attrNameLst>
                                      </p:cBhvr>
                                      <p:to>
                                        <p:strVal val="visible"/>
                                      </p:to>
                                    </p:set>
                                    <p:animEffect filter="fade" transition="in">
                                      <p:cBhvr>
                                        <p:cTn dur="750" id="55"/>
                                        <p:tgtEl>
                                          <p:spTgt spid="65"/>
                                        </p:tgtEl>
                                      </p:cBhvr>
                                    </p:animEffect>
                                    <p:anim calcmode="lin" valueType="num">
                                      <p:cBhvr>
                                        <p:cTn dur="750" fill="hold" id="56"/>
                                        <p:tgtEl>
                                          <p:spTgt spid="65"/>
                                        </p:tgtEl>
                                        <p:attrNameLst>
                                          <p:attrName>ppt_x</p:attrName>
                                        </p:attrNameLst>
                                      </p:cBhvr>
                                      <p:tavLst>
                                        <p:tav tm="0">
                                          <p:val>
                                            <p:strVal val="#ppt_x"/>
                                          </p:val>
                                        </p:tav>
                                        <p:tav tm="100000">
                                          <p:val>
                                            <p:strVal val="#ppt_x"/>
                                          </p:val>
                                        </p:tav>
                                      </p:tavLst>
                                    </p:anim>
                                    <p:anim calcmode="lin" valueType="num">
                                      <p:cBhvr>
                                        <p:cTn dur="750" fill="hold" id="57"/>
                                        <p:tgtEl>
                                          <p:spTgt spid="65"/>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2" presetSubtype="8">
                                  <p:stCondLst>
                                    <p:cond delay="0"/>
                                  </p:stCondLst>
                                  <p:childTnLst>
                                    <p:set>
                                      <p:cBhvr>
                                        <p:cTn dur="1" fill="hold" id="61">
                                          <p:stCondLst>
                                            <p:cond delay="0"/>
                                          </p:stCondLst>
                                        </p:cTn>
                                        <p:tgtEl>
                                          <p:spTgt spid="59"/>
                                        </p:tgtEl>
                                        <p:attrNameLst>
                                          <p:attrName>style.visibility</p:attrName>
                                        </p:attrNameLst>
                                      </p:cBhvr>
                                      <p:to>
                                        <p:strVal val="visible"/>
                                      </p:to>
                                    </p:set>
                                    <p:anim calcmode="lin" valueType="num">
                                      <p:cBhvr additive="base">
                                        <p:cTn dur="500" id="62"/>
                                        <p:tgtEl>
                                          <p:spTgt spid="59"/>
                                        </p:tgtEl>
                                        <p:attrNameLst>
                                          <p:attrName>ppt_x</p:attrName>
                                        </p:attrNameLst>
                                      </p:cBhvr>
                                      <p:tavLst>
                                        <p:tav tm="0">
                                          <p:val>
                                            <p:strVal val="#ppt_x-#ppt_w*1.125000"/>
                                          </p:val>
                                        </p:tav>
                                        <p:tav tm="100000">
                                          <p:val>
                                            <p:strVal val="#ppt_x"/>
                                          </p:val>
                                        </p:tav>
                                      </p:tavLst>
                                    </p:anim>
                                    <p:animEffect filter="wipe(right)" transition="in">
                                      <p:cBhvr>
                                        <p:cTn dur="500" id="63"/>
                                        <p:tgtEl>
                                          <p:spTgt spid="59"/>
                                        </p:tgtEl>
                                      </p:cBhvr>
                                    </p:animEffect>
                                  </p:childTnLst>
                                </p:cTn>
                              </p:par>
                              <p:par>
                                <p:cTn fill="hold" grpId="0" id="64" nodeType="withEffect" presetClass="entr" presetID="47" presetSubtype="0">
                                  <p:stCondLst>
                                    <p:cond delay="0"/>
                                  </p:stCondLst>
                                  <p:childTnLst>
                                    <p:set>
                                      <p:cBhvr>
                                        <p:cTn dur="1" fill="hold" id="65">
                                          <p:stCondLst>
                                            <p:cond delay="0"/>
                                          </p:stCondLst>
                                        </p:cTn>
                                        <p:tgtEl>
                                          <p:spTgt spid="66"/>
                                        </p:tgtEl>
                                        <p:attrNameLst>
                                          <p:attrName>style.visibility</p:attrName>
                                        </p:attrNameLst>
                                      </p:cBhvr>
                                      <p:to>
                                        <p:strVal val="visible"/>
                                      </p:to>
                                    </p:set>
                                    <p:animEffect filter="fade" transition="in">
                                      <p:cBhvr>
                                        <p:cTn dur="750" id="66"/>
                                        <p:tgtEl>
                                          <p:spTgt spid="66"/>
                                        </p:tgtEl>
                                      </p:cBhvr>
                                    </p:animEffect>
                                    <p:anim calcmode="lin" valueType="num">
                                      <p:cBhvr>
                                        <p:cTn dur="750" fill="hold" id="67"/>
                                        <p:tgtEl>
                                          <p:spTgt spid="66"/>
                                        </p:tgtEl>
                                        <p:attrNameLst>
                                          <p:attrName>ppt_x</p:attrName>
                                        </p:attrNameLst>
                                      </p:cBhvr>
                                      <p:tavLst>
                                        <p:tav tm="0">
                                          <p:val>
                                            <p:strVal val="#ppt_x"/>
                                          </p:val>
                                        </p:tav>
                                        <p:tav tm="100000">
                                          <p:val>
                                            <p:strVal val="#ppt_x"/>
                                          </p:val>
                                        </p:tav>
                                      </p:tavLst>
                                    </p:anim>
                                    <p:anim calcmode="lin" valueType="num">
                                      <p:cBhvr>
                                        <p:cTn dur="750" fill="hold" id="68"/>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69" nodeType="clickPar">
                      <p:stCondLst>
                        <p:cond delay="indefinite"/>
                      </p:stCondLst>
                      <p:childTnLst>
                        <p:par>
                          <p:cTn fill="hold" id="70" nodeType="afterGroup">
                            <p:stCondLst>
                              <p:cond delay="0"/>
                            </p:stCondLst>
                            <p:childTnLst>
                              <p:par>
                                <p:cTn fill="hold" grpId="0" id="71" nodeType="clickEffect" presetClass="entr" presetID="12" presetSubtype="8">
                                  <p:stCondLst>
                                    <p:cond delay="0"/>
                                  </p:stCondLst>
                                  <p:childTnLst>
                                    <p:set>
                                      <p:cBhvr>
                                        <p:cTn dur="1" fill="hold" id="72">
                                          <p:stCondLst>
                                            <p:cond delay="0"/>
                                          </p:stCondLst>
                                        </p:cTn>
                                        <p:tgtEl>
                                          <p:spTgt spid="60"/>
                                        </p:tgtEl>
                                        <p:attrNameLst>
                                          <p:attrName>style.visibility</p:attrName>
                                        </p:attrNameLst>
                                      </p:cBhvr>
                                      <p:to>
                                        <p:strVal val="visible"/>
                                      </p:to>
                                    </p:set>
                                    <p:anim calcmode="lin" valueType="num">
                                      <p:cBhvr additive="base">
                                        <p:cTn dur="500" id="73"/>
                                        <p:tgtEl>
                                          <p:spTgt spid="60"/>
                                        </p:tgtEl>
                                        <p:attrNameLst>
                                          <p:attrName>ppt_x</p:attrName>
                                        </p:attrNameLst>
                                      </p:cBhvr>
                                      <p:tavLst>
                                        <p:tav tm="0">
                                          <p:val>
                                            <p:strVal val="#ppt_x-#ppt_w*1.125000"/>
                                          </p:val>
                                        </p:tav>
                                        <p:tav tm="100000">
                                          <p:val>
                                            <p:strVal val="#ppt_x"/>
                                          </p:val>
                                        </p:tav>
                                      </p:tavLst>
                                    </p:anim>
                                    <p:animEffect filter="wipe(right)" transition="in">
                                      <p:cBhvr>
                                        <p:cTn dur="500" id="74"/>
                                        <p:tgtEl>
                                          <p:spTgt spid="60"/>
                                        </p:tgtEl>
                                      </p:cBhvr>
                                    </p:animEffect>
                                  </p:childTnLst>
                                </p:cTn>
                              </p:par>
                              <p:par>
                                <p:cTn fill="hold" grpId="0" id="75" nodeType="withEffect" presetClass="entr" presetID="42" presetSubtype="0">
                                  <p:stCondLst>
                                    <p:cond delay="0"/>
                                  </p:stCondLst>
                                  <p:childTnLst>
                                    <p:set>
                                      <p:cBhvr>
                                        <p:cTn dur="1" fill="hold" id="76">
                                          <p:stCondLst>
                                            <p:cond delay="0"/>
                                          </p:stCondLst>
                                        </p:cTn>
                                        <p:tgtEl>
                                          <p:spTgt spid="67"/>
                                        </p:tgtEl>
                                        <p:attrNameLst>
                                          <p:attrName>style.visibility</p:attrName>
                                        </p:attrNameLst>
                                      </p:cBhvr>
                                      <p:to>
                                        <p:strVal val="visible"/>
                                      </p:to>
                                    </p:set>
                                    <p:animEffect filter="fade" transition="in">
                                      <p:cBhvr>
                                        <p:cTn dur="750" id="77"/>
                                        <p:tgtEl>
                                          <p:spTgt spid="67"/>
                                        </p:tgtEl>
                                      </p:cBhvr>
                                    </p:animEffect>
                                    <p:anim calcmode="lin" valueType="num">
                                      <p:cBhvr>
                                        <p:cTn dur="750" fill="hold" id="78"/>
                                        <p:tgtEl>
                                          <p:spTgt spid="67"/>
                                        </p:tgtEl>
                                        <p:attrNameLst>
                                          <p:attrName>ppt_x</p:attrName>
                                        </p:attrNameLst>
                                      </p:cBhvr>
                                      <p:tavLst>
                                        <p:tav tm="0">
                                          <p:val>
                                            <p:strVal val="#ppt_x"/>
                                          </p:val>
                                        </p:tav>
                                        <p:tav tm="100000">
                                          <p:val>
                                            <p:strVal val="#ppt_x"/>
                                          </p:val>
                                        </p:tav>
                                      </p:tavLst>
                                    </p:anim>
                                    <p:anim calcmode="lin" valueType="num">
                                      <p:cBhvr>
                                        <p:cTn dur="750" fill="hold" id="79"/>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P grpId="0" spid="64"/>
      <p:bldP grpId="0" spid="65"/>
      <p:bldP grpId="0" spid="66"/>
      <p:bldP grpId="0" spid="67"/>
      <p:bldP grpId="0" spid="59"/>
      <p:bldP grpId="0" spid="58"/>
      <p:bldP grpId="0" spid="57"/>
      <p:bldP grpId="0" spid="56"/>
      <p:bldP grpId="0" spid="55"/>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我们的愿景</a:t>
            </a:r>
          </a:p>
        </p:txBody>
      </p:sp>
      <p:sp>
        <p:nvSpPr>
          <p:cNvPr id="54" name="灯片编号占位符 53"/>
          <p:cNvSpPr>
            <a:spLocks noGrp="1"/>
          </p:cNvSpPr>
          <p:nvPr>
            <p:ph idx="12" sz="quarter" type="sldNum"/>
          </p:nvPr>
        </p:nvSpPr>
        <p:spPr/>
        <p:txBody>
          <a:bodyPr/>
          <a:lstStyle/>
          <a:p>
            <a:fld id="{8FC80045-FC7A-4001-BC2F-44DAFBDF4AB6}" type="slidenum">
              <a:rPr altLang="en-US" lang="zh-CN" smtClean="0"/>
              <a:t>11</a:t>
            </a:fld>
          </a:p>
        </p:txBody>
      </p:sp>
      <p:sp>
        <p:nvSpPr>
          <p:cNvPr id="61" name="矩形 60"/>
          <p:cNvSpPr/>
          <p:nvPr/>
        </p:nvSpPr>
        <p:spPr>
          <a:xfrm>
            <a:off x="698500" y="3865209"/>
            <a:ext cx="2332478" cy="1767840"/>
          </a:xfrm>
          <a:prstGeom prst="rect">
            <a:avLst/>
          </a:prstGeom>
        </p:spPr>
        <p:txBody>
          <a:bodyPr wrap="square">
            <a:spAutoFit/>
          </a:bodyPr>
          <a:lstStyle/>
          <a:p>
            <a:pPr algn="ctr">
              <a:lnSpc>
                <a:spcPct val="150000"/>
              </a:lnSpc>
              <a:spcAft>
                <a:spcPts val="600"/>
              </a:spcAft>
            </a:pPr>
            <a:r>
              <a:rPr altLang="en-US" lang="zh-CN" sz="1400">
                <a:solidFill>
                  <a:schemeClr val="accent1"/>
                </a:solidFill>
                <a:latin typeface="+mj-ea"/>
                <a:ea typeface="+mj-ea"/>
              </a:rPr>
              <a:t>发展的方向</a:t>
            </a:r>
          </a:p>
          <a:p>
            <a:pPr algn="ct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grpSp>
        <p:nvGrpSpPr>
          <p:cNvPr id="74" name="组合 73"/>
          <p:cNvGrpSpPr/>
          <p:nvPr/>
        </p:nvGrpSpPr>
        <p:grpSpPr>
          <a:xfrm>
            <a:off x="1291078" y="2506585"/>
            <a:ext cx="1147322" cy="1147322"/>
            <a:chOff x="1291078" y="2506585"/>
            <a:chExt cx="1147322" cy="1147322"/>
          </a:xfrm>
        </p:grpSpPr>
        <p:sp>
          <p:nvSpPr>
            <p:cNvPr id="63" name="椭圆 62"/>
            <p:cNvSpPr/>
            <p:nvPr/>
          </p:nvSpPr>
          <p:spPr>
            <a:xfrm>
              <a:off x="1291078" y="2506585"/>
              <a:ext cx="1147322" cy="11473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Freeform 6"/>
            <p:cNvSpPr>
              <a:spLocks noEditPoints="1"/>
            </p:cNvSpPr>
            <p:nvPr/>
          </p:nvSpPr>
          <p:spPr bwMode="auto">
            <a:xfrm>
              <a:off x="1622943" y="2838450"/>
              <a:ext cx="483592" cy="483592"/>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
        <p:nvSpPr>
          <p:cNvPr id="66" name="矩形 65"/>
          <p:cNvSpPr/>
          <p:nvPr/>
        </p:nvSpPr>
        <p:spPr>
          <a:xfrm>
            <a:off x="3519341" y="3865209"/>
            <a:ext cx="2332478" cy="1767840"/>
          </a:xfrm>
          <a:prstGeom prst="rect">
            <a:avLst/>
          </a:prstGeom>
        </p:spPr>
        <p:txBody>
          <a:bodyPr wrap="square">
            <a:spAutoFit/>
          </a:bodyPr>
          <a:lstStyle/>
          <a:p>
            <a:pPr algn="ctr">
              <a:lnSpc>
                <a:spcPct val="150000"/>
              </a:lnSpc>
              <a:spcAft>
                <a:spcPts val="600"/>
              </a:spcAft>
            </a:pPr>
            <a:r>
              <a:rPr altLang="en-US" lang="zh-CN" sz="1400">
                <a:solidFill>
                  <a:schemeClr val="accent1"/>
                </a:solidFill>
                <a:latin typeface="+mj-ea"/>
                <a:ea typeface="+mj-ea"/>
              </a:rPr>
              <a:t>业务的目标</a:t>
            </a:r>
          </a:p>
          <a:p>
            <a:pPr algn="ct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grpSp>
        <p:nvGrpSpPr>
          <p:cNvPr id="75" name="组合 74"/>
          <p:cNvGrpSpPr/>
          <p:nvPr/>
        </p:nvGrpSpPr>
        <p:grpSpPr>
          <a:xfrm>
            <a:off x="4111919" y="2506585"/>
            <a:ext cx="1147322" cy="1147322"/>
            <a:chOff x="4111919" y="2506585"/>
            <a:chExt cx="1147322" cy="1147322"/>
          </a:xfrm>
        </p:grpSpPr>
        <p:sp>
          <p:nvSpPr>
            <p:cNvPr id="68" name="椭圆 67"/>
            <p:cNvSpPr/>
            <p:nvPr/>
          </p:nvSpPr>
          <p:spPr>
            <a:xfrm>
              <a:off x="4111919" y="2506585"/>
              <a:ext cx="1147322" cy="11473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Freeform 37"/>
            <p:cNvSpPr>
              <a:spLocks noEditPoints="1"/>
            </p:cNvSpPr>
            <p:nvPr/>
          </p:nvSpPr>
          <p:spPr bwMode="auto">
            <a:xfrm>
              <a:off x="4444175" y="2828925"/>
              <a:ext cx="481224" cy="483592"/>
            </a:xfrm>
            <a:custGeom>
              <a:gdLst>
                <a:gd fmla="*/ 912 w 1018" name="T0"/>
                <a:gd fmla="*/ 322 h 1018" name="T1"/>
                <a:gd fmla="*/ 779 w 1018" name="T2"/>
                <a:gd fmla="*/ 156 h 1018" name="T3"/>
                <a:gd fmla="*/ 582 w 1018" name="T4"/>
                <a:gd fmla="*/ 70 h 1018" name="T5"/>
                <a:gd fmla="*/ 515 w 1018" name="T6"/>
                <a:gd fmla="*/ 1 h 1018" name="T7"/>
                <a:gd fmla="*/ 478 w 1018" name="T8"/>
                <a:gd fmla="*/ 65 h 1018" name="T9"/>
                <a:gd fmla="*/ 288 w 1018" name="T10"/>
                <a:gd fmla="*/ 123 h 1018" name="T11"/>
                <a:gd fmla="*/ 133 w 1018" name="T12"/>
                <a:gd fmla="*/ 270 h 1018" name="T13"/>
                <a:gd fmla="*/ 66 w 1018" name="T14"/>
                <a:gd fmla="*/ 477 h 1018" name="T15"/>
                <a:gd fmla="*/ 0 w 1018" name="T16"/>
                <a:gd fmla="*/ 509 h 1018" name="T17"/>
                <a:gd fmla="*/ 68 w 1018" name="T18"/>
                <a:gd fmla="*/ 561 h 1018" name="T19"/>
                <a:gd fmla="*/ 145 w 1018" name="T20"/>
                <a:gd fmla="*/ 764 h 1018" name="T21"/>
                <a:gd fmla="*/ 305 w 1018" name="T22"/>
                <a:gd fmla="*/ 903 h 1018" name="T23"/>
                <a:gd fmla="*/ 478 w 1018" name="T24"/>
                <a:gd fmla="*/ 986 h 1018" name="T25"/>
                <a:gd fmla="*/ 522 w 1018" name="T26"/>
                <a:gd fmla="*/ 1015 h 1018" name="T27"/>
                <a:gd fmla="*/ 601 w 1018" name="T28"/>
                <a:gd fmla="*/ 944 h 1018" name="T29"/>
                <a:gd fmla="*/ 795 w 1018" name="T30"/>
                <a:gd fmla="*/ 850 h 1018" name="T31"/>
                <a:gd fmla="*/ 921 w 1018" name="T32"/>
                <a:gd fmla="*/ 678 h 1018" name="T33"/>
                <a:gd fmla="*/ 998 w 1018" name="T34"/>
                <a:gd fmla="*/ 539 h 1018" name="T35"/>
                <a:gd fmla="*/ 1009 w 1018" name="T36"/>
                <a:gd fmla="*/ 486 h 1018" name="T37"/>
                <a:gd fmla="*/ 881 w 1018" name="T38"/>
                <a:gd fmla="*/ 591 h 1018" name="T39"/>
                <a:gd fmla="*/ 800 w 1018" name="T40"/>
                <a:gd fmla="*/ 754 h 1018" name="T41"/>
                <a:gd fmla="*/ 656 w 1018" name="T42"/>
                <a:gd fmla="*/ 860 h 1018" name="T43"/>
                <a:gd fmla="*/ 539 w 1018" name="T44"/>
                <a:gd fmla="*/ 814 h 1018" name="T45"/>
                <a:gd fmla="*/ 486 w 1018" name="T46"/>
                <a:gd fmla="*/ 805 h 1018" name="T47"/>
                <a:gd fmla="*/ 394 w 1018" name="T48"/>
                <a:gd fmla="*/ 872 h 1018" name="T49"/>
                <a:gd fmla="*/ 239 w 1018" name="T50"/>
                <a:gd fmla="*/ 778 h 1018" name="T51"/>
                <a:gd fmla="*/ 145 w 1018" name="T52"/>
                <a:gd fmla="*/ 624 h 1018" name="T53"/>
                <a:gd fmla="*/ 214 w 1018" name="T54"/>
                <a:gd fmla="*/ 531 h 1018" name="T55"/>
                <a:gd fmla="*/ 203 w 1018" name="T56"/>
                <a:gd fmla="*/ 480 h 1018" name="T57"/>
                <a:gd fmla="*/ 157 w 1018" name="T58"/>
                <a:gd fmla="*/ 362 h 1018" name="T59"/>
                <a:gd fmla="*/ 264 w 1018" name="T60"/>
                <a:gd fmla="*/ 217 h 1018" name="T61"/>
                <a:gd fmla="*/ 426 w 1018" name="T62"/>
                <a:gd fmla="*/ 136 h 1018" name="T63"/>
                <a:gd fmla="*/ 497 w 1018" name="T64"/>
                <a:gd fmla="*/ 220 h 1018" name="T65"/>
                <a:gd fmla="*/ 541 w 1018" name="T66"/>
                <a:gd fmla="*/ 191 h 1018" name="T67"/>
                <a:gd fmla="*/ 686 w 1018" name="T68"/>
                <a:gd fmla="*/ 171 h 1018" name="T69"/>
                <a:gd fmla="*/ 821 w 1018" name="T70"/>
                <a:gd fmla="*/ 290 h 1018" name="T71"/>
                <a:gd fmla="*/ 887 w 1018" name="T72"/>
                <a:gd fmla="*/ 460 h 1018" name="T73"/>
                <a:gd fmla="*/ 795 w 1018" name="T74"/>
                <a:gd fmla="*/ 509 h 1018" name="T75"/>
                <a:gd fmla="*/ 604 w 1018" name="T76"/>
                <a:gd fmla="*/ 509 h 1018" name="T77"/>
                <a:gd fmla="*/ 562 w 1018" name="T78"/>
                <a:gd fmla="*/ 430 h 1018" name="T79"/>
                <a:gd fmla="*/ 472 w 1018" name="T80"/>
                <a:gd fmla="*/ 421 h 1018" name="T81"/>
                <a:gd fmla="*/ 414 w 1018" name="T82"/>
                <a:gd fmla="*/ 499 h 1018" name="T83"/>
                <a:gd fmla="*/ 449 w 1018" name="T84"/>
                <a:gd fmla="*/ 583 h 1018" name="T85"/>
                <a:gd fmla="*/ 538 w 1018" name="T86"/>
                <a:gd fmla="*/ 600 h 1018" name="T87"/>
                <a:gd fmla="*/ 602 w 1018" name="T88"/>
                <a:gd fmla="*/ 528 h 1018" name="T89"/>
                <a:gd fmla="*/ 497 w 1018" name="T90"/>
                <a:gd fmla="*/ 480 h 1018" name="T91"/>
                <a:gd fmla="*/ 541 w 1018" name="T92"/>
                <a:gd fmla="*/ 509 h 1018" name="T93"/>
                <a:gd fmla="*/ 502 w 1018" name="T94"/>
                <a:gd fmla="*/ 540 h 1018" name="T95"/>
                <a:gd fmla="*/ 540 w 1018" name="T96"/>
                <a:gd fmla="*/ 311 h 1018" name="T97"/>
                <a:gd fmla="*/ 443 w 1018" name="T98"/>
                <a:gd fmla="*/ 296 h 1018" name="T99"/>
                <a:gd fmla="*/ 291 w 1018" name="T100"/>
                <a:gd fmla="*/ 463 h 1018" name="T101"/>
                <a:gd fmla="*/ 318 w 1018" name="T102"/>
                <a:gd fmla="*/ 541 h 1018" name="T103"/>
                <a:gd fmla="*/ 351 w 1018" name="T104"/>
                <a:gd fmla="*/ 492 h 1018" name="T105"/>
                <a:gd fmla="*/ 447 w 1018" name="T106"/>
                <a:gd fmla="*/ 363 h 1018" name="T107"/>
                <a:gd fmla="*/ 539 w 1018" name="T108"/>
                <a:gd fmla="*/ 330 h 1018" name="T109"/>
                <a:gd fmla="*/ 671 w 1018" name="T110"/>
                <a:gd fmla="*/ 497 h 1018" name="T111"/>
                <a:gd fmla="*/ 621 w 1018" name="T112"/>
                <a:gd fmla="*/ 621 h 1018" name="T113"/>
                <a:gd fmla="*/ 497 w 1018" name="T114"/>
                <a:gd fmla="*/ 671 h 1018" name="T115"/>
                <a:gd fmla="*/ 486 w 1018" name="T116"/>
                <a:gd fmla="*/ 722 h 1018" name="T117"/>
                <a:gd fmla="*/ 633 w 1018" name="T118"/>
                <a:gd fmla="*/ 693 h 1018" name="T119"/>
                <a:gd fmla="*/ 732 w 1018" name="T120"/>
                <a:gd fmla="*/ 509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
        <p:nvSpPr>
          <p:cNvPr id="56" name="矩形 55"/>
          <p:cNvSpPr/>
          <p:nvPr/>
        </p:nvSpPr>
        <p:spPr>
          <a:xfrm>
            <a:off x="6340181" y="3865209"/>
            <a:ext cx="2332478" cy="1767840"/>
          </a:xfrm>
          <a:prstGeom prst="rect">
            <a:avLst/>
          </a:prstGeom>
        </p:spPr>
        <p:txBody>
          <a:bodyPr wrap="square">
            <a:spAutoFit/>
          </a:bodyPr>
          <a:lstStyle/>
          <a:p>
            <a:pPr algn="ctr">
              <a:lnSpc>
                <a:spcPct val="150000"/>
              </a:lnSpc>
              <a:spcAft>
                <a:spcPts val="600"/>
              </a:spcAft>
            </a:pPr>
            <a:r>
              <a:rPr altLang="en-US" lang="zh-CN" sz="1400">
                <a:solidFill>
                  <a:schemeClr val="accent1"/>
                </a:solidFill>
                <a:latin typeface="+mj-ea"/>
                <a:ea typeface="+mj-ea"/>
              </a:rPr>
              <a:t>企业的理想</a:t>
            </a:r>
          </a:p>
          <a:p>
            <a:pPr algn="ct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grpSp>
        <p:nvGrpSpPr>
          <p:cNvPr id="76" name="组合 75"/>
          <p:cNvGrpSpPr/>
          <p:nvPr/>
        </p:nvGrpSpPr>
        <p:grpSpPr>
          <a:xfrm>
            <a:off x="6932760" y="2506585"/>
            <a:ext cx="1147322" cy="1147322"/>
            <a:chOff x="6932760" y="2506585"/>
            <a:chExt cx="1147322" cy="1147322"/>
          </a:xfrm>
        </p:grpSpPr>
        <p:sp>
          <p:nvSpPr>
            <p:cNvPr id="58" name="椭圆 57"/>
            <p:cNvSpPr/>
            <p:nvPr/>
          </p:nvSpPr>
          <p:spPr>
            <a:xfrm>
              <a:off x="6932760" y="2506585"/>
              <a:ext cx="1147322" cy="11473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Freeform 80"/>
            <p:cNvSpPr>
              <a:spLocks noEditPoints="1"/>
            </p:cNvSpPr>
            <p:nvPr/>
          </p:nvSpPr>
          <p:spPr bwMode="auto">
            <a:xfrm>
              <a:off x="7265015" y="2838450"/>
              <a:ext cx="481224" cy="483592"/>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
        <p:nvSpPr>
          <p:cNvPr id="38" name="矩形 37"/>
          <p:cNvSpPr/>
          <p:nvPr/>
        </p:nvSpPr>
        <p:spPr>
          <a:xfrm>
            <a:off x="9161021" y="3865209"/>
            <a:ext cx="2332478" cy="1767840"/>
          </a:xfrm>
          <a:prstGeom prst="rect">
            <a:avLst/>
          </a:prstGeom>
        </p:spPr>
        <p:txBody>
          <a:bodyPr wrap="square">
            <a:spAutoFit/>
          </a:bodyPr>
          <a:lstStyle/>
          <a:p>
            <a:pPr algn="ctr">
              <a:lnSpc>
                <a:spcPct val="150000"/>
              </a:lnSpc>
              <a:spcAft>
                <a:spcPts val="600"/>
              </a:spcAft>
            </a:pPr>
            <a:r>
              <a:rPr altLang="en-US" lang="zh-CN" sz="1400">
                <a:solidFill>
                  <a:schemeClr val="accent1"/>
                </a:solidFill>
                <a:latin typeface="+mj-ea"/>
                <a:ea typeface="+mj-ea"/>
              </a:rPr>
              <a:t>我们的愿望</a:t>
            </a:r>
          </a:p>
          <a:p>
            <a:pPr algn="ct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grpSp>
        <p:nvGrpSpPr>
          <p:cNvPr id="77" name="组合 76"/>
          <p:cNvGrpSpPr/>
          <p:nvPr/>
        </p:nvGrpSpPr>
        <p:grpSpPr>
          <a:xfrm>
            <a:off x="9753600" y="2506585"/>
            <a:ext cx="1147322" cy="1147322"/>
            <a:chOff x="9753600" y="2506585"/>
            <a:chExt cx="1147322" cy="1147322"/>
          </a:xfrm>
        </p:grpSpPr>
        <p:sp>
          <p:nvSpPr>
            <p:cNvPr id="40" name="椭圆 39"/>
            <p:cNvSpPr/>
            <p:nvPr/>
          </p:nvSpPr>
          <p:spPr>
            <a:xfrm>
              <a:off x="9753600" y="2506585"/>
              <a:ext cx="1147322" cy="11473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Freeform 98"/>
            <p:cNvSpPr>
              <a:spLocks noEditPoints="1"/>
            </p:cNvSpPr>
            <p:nvPr/>
          </p:nvSpPr>
          <p:spPr bwMode="auto">
            <a:xfrm>
              <a:off x="10085855" y="2838450"/>
              <a:ext cx="481224" cy="483592"/>
            </a:xfrm>
            <a:custGeom>
              <a:gdLst>
                <a:gd fmla="*/ 580 w 1017" name="T0"/>
                <a:gd fmla="*/ 688 h 1018" name="T1"/>
                <a:gd fmla="*/ 668 w 1017" name="T2"/>
                <a:gd fmla="*/ 640 h 1018" name="T3"/>
                <a:gd fmla="*/ 738 w 1017" name="T4"/>
                <a:gd fmla="*/ 559 h 1018" name="T5"/>
                <a:gd fmla="*/ 782 w 1017" name="T6"/>
                <a:gd fmla="*/ 453 h 1018" name="T7"/>
                <a:gd fmla="*/ 795 w 1017" name="T8"/>
                <a:gd fmla="*/ 349 h 1018" name="T9"/>
                <a:gd fmla="*/ 778 w 1017" name="T10"/>
                <a:gd fmla="*/ 229 h 1018" name="T11"/>
                <a:gd fmla="*/ 730 w 1017" name="T12"/>
                <a:gd fmla="*/ 127 h 1018" name="T13"/>
                <a:gd fmla="*/ 657 w 1017" name="T14"/>
                <a:gd fmla="*/ 51 h 1018" name="T15"/>
                <a:gd fmla="*/ 567 w 1017" name="T16"/>
                <a:gd fmla="*/ 7 h 1018" name="T17"/>
                <a:gd fmla="*/ 480 w 1017" name="T18"/>
                <a:gd fmla="*/ 2 h 1018" name="T19"/>
                <a:gd fmla="*/ 384 w 1017" name="T20"/>
                <a:gd fmla="*/ 34 h 1018" name="T21"/>
                <a:gd fmla="*/ 304 w 1017" name="T22"/>
                <a:gd fmla="*/ 105 h 1018" name="T23"/>
                <a:gd fmla="*/ 255 w 1017" name="T24"/>
                <a:gd fmla="*/ 187 h 1018" name="T25"/>
                <a:gd fmla="*/ 225 w 1017" name="T26"/>
                <a:gd fmla="*/ 299 h 1018" name="T27"/>
                <a:gd fmla="*/ 225 w 1017" name="T28"/>
                <a:gd fmla="*/ 403 h 1018" name="T29"/>
                <a:gd fmla="*/ 256 w 1017" name="T30"/>
                <a:gd fmla="*/ 517 h 1018" name="T31"/>
                <a:gd fmla="*/ 317 w 1017" name="T32"/>
                <a:gd fmla="*/ 609 h 1018" name="T33"/>
                <a:gd fmla="*/ 397 w 1017" name="T34"/>
                <a:gd fmla="*/ 672 h 1018" name="T35"/>
                <a:gd fmla="*/ 494 w 1017" name="T36"/>
                <a:gd fmla="*/ 699 h 1018" name="T37"/>
                <a:gd fmla="*/ 543 w 1017" name="T38"/>
                <a:gd fmla="*/ 67 h 1018" name="T39"/>
                <a:gd fmla="*/ 633 w 1017" name="T40"/>
                <a:gd fmla="*/ 112 h 1018" name="T41"/>
                <a:gd fmla="*/ 721 w 1017" name="T42"/>
                <a:gd fmla="*/ 265 h 1018" name="T43"/>
                <a:gd fmla="*/ 721 w 1017" name="T44"/>
                <a:gd fmla="*/ 435 h 1018" name="T45"/>
                <a:gd fmla="*/ 633 w 1017" name="T46"/>
                <a:gd fmla="*/ 588 h 1018" name="T47"/>
                <a:gd fmla="*/ 543 w 1017" name="T48"/>
                <a:gd fmla="*/ 633 h 1018" name="T49"/>
                <a:gd fmla="*/ 474 w 1017" name="T50"/>
                <a:gd fmla="*/ 633 h 1018" name="T51"/>
                <a:gd fmla="*/ 384 w 1017" name="T52"/>
                <a:gd fmla="*/ 588 h 1018" name="T53"/>
                <a:gd fmla="*/ 296 w 1017" name="T54"/>
                <a:gd fmla="*/ 435 h 1018" name="T55"/>
                <a:gd fmla="*/ 296 w 1017" name="T56"/>
                <a:gd fmla="*/ 265 h 1018" name="T57"/>
                <a:gd fmla="*/ 384 w 1017" name="T58"/>
                <a:gd fmla="*/ 112 h 1018" name="T59"/>
                <a:gd fmla="*/ 474 w 1017" name="T60"/>
                <a:gd fmla="*/ 67 h 1018" name="T61"/>
                <a:gd fmla="*/ 725 w 1017" name="T62"/>
                <a:gd fmla="*/ 637 h 1018" name="T63"/>
                <a:gd fmla="*/ 700 w 1017" name="T64"/>
                <a:gd fmla="*/ 668 h 1018" name="T65"/>
                <a:gd fmla="*/ 719 w 1017" name="T66"/>
                <a:gd fmla="*/ 697 h 1018" name="T67"/>
                <a:gd fmla="*/ 818 w 1017" name="T68"/>
                <a:gd fmla="*/ 717 h 1018" name="T69"/>
                <a:gd fmla="*/ 927 w 1017" name="T70"/>
                <a:gd fmla="*/ 816 h 1018" name="T71"/>
                <a:gd fmla="*/ 953 w 1017" name="T72"/>
                <a:gd fmla="*/ 929 h 1018" name="T73"/>
                <a:gd fmla="*/ 922 w 1017" name="T74"/>
                <a:gd fmla="*/ 954 h 1018" name="T75"/>
                <a:gd fmla="*/ 69 w 1017" name="T76"/>
                <a:gd fmla="*/ 941 h 1018" name="T77"/>
                <a:gd fmla="*/ 73 w 1017" name="T78"/>
                <a:gd fmla="*/ 856 h 1018" name="T79"/>
                <a:gd fmla="*/ 162 w 1017" name="T80"/>
                <a:gd fmla="*/ 738 h 1018" name="T81"/>
                <a:gd fmla="*/ 285 w 1017" name="T82"/>
                <a:gd fmla="*/ 700 h 1018" name="T83"/>
                <a:gd fmla="*/ 318 w 1017" name="T84"/>
                <a:gd fmla="*/ 674 h 1018" name="T85"/>
                <a:gd fmla="*/ 304 w 1017" name="T86"/>
                <a:gd fmla="*/ 641 h 1018" name="T87"/>
                <a:gd fmla="*/ 243 w 1017" name="T88"/>
                <a:gd fmla="*/ 639 h 1018" name="T89"/>
                <a:gd fmla="*/ 149 w 1017" name="T90"/>
                <a:gd fmla="*/ 670 h 1018" name="T91"/>
                <a:gd fmla="*/ 74 w 1017" name="T92"/>
                <a:gd fmla="*/ 730 h 1018" name="T93"/>
                <a:gd fmla="*/ 23 w 1017" name="T94"/>
                <a:gd fmla="*/ 811 h 1018" name="T95"/>
                <a:gd fmla="*/ 0 w 1017" name="T96"/>
                <a:gd fmla="*/ 907 h 1018" name="T97"/>
                <a:gd fmla="*/ 11 w 1017" name="T98"/>
                <a:gd fmla="*/ 967 h 1018" name="T99"/>
                <a:gd fmla="*/ 58 w 1017" name="T100"/>
                <a:gd fmla="*/ 1010 h 1018" name="T101"/>
                <a:gd fmla="*/ 931 w 1017" name="T102"/>
                <a:gd fmla="*/ 1017 h 1018" name="T103"/>
                <a:gd fmla="*/ 989 w 1017" name="T104"/>
                <a:gd fmla="*/ 990 h 1018" name="T105"/>
                <a:gd fmla="*/ 1017 w 1017" name="T106"/>
                <a:gd fmla="*/ 932 h 1018" name="T107"/>
                <a:gd fmla="*/ 1009 w 1017" name="T108"/>
                <a:gd fmla="*/ 850 h 1018" name="T109"/>
                <a:gd fmla="*/ 969 w 1017" name="T110"/>
                <a:gd fmla="*/ 762 h 1018" name="T111"/>
                <a:gd fmla="*/ 902 w 1017" name="T112"/>
                <a:gd fmla="*/ 693 h 1018" name="T113"/>
                <a:gd fmla="*/ 817 w 1017" name="T114"/>
                <a:gd fmla="*/ 649 h 1018" name="T115"/>
                <a:gd fmla="*/ 731 w 1017" name="T116"/>
                <a:gd fmla="*/ 63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Tree>
    <p:custDataLst>
      <p:tags r:id="rId3"/>
    </p:custDataLst>
    <p:extLst>
      <p:ext uri="{BB962C8B-B14F-4D97-AF65-F5344CB8AC3E}">
        <p14:creationId val="37013179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ecel="100000" dur="900" fill="hold" id="9"/>
                                        <p:tgtEl>
                                          <p:spTgt spid="7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74"/>
                                        </p:tgtEl>
                                        <p:attrNameLst>
                                          <p:attrName>ppt_y</p:attrName>
                                        </p:attrNameLst>
                                      </p:cBhvr>
                                      <p:tavLst>
                                        <p:tav tm="0">
                                          <p:val>
                                            <p:strVal val="#ppt_y-.03"/>
                                          </p:val>
                                        </p:tav>
                                        <p:tav tm="100000">
                                          <p:val>
                                            <p:strVal val="#ppt_y"/>
                                          </p:val>
                                        </p:tav>
                                      </p:tavLst>
                                    </p:anim>
                                  </p:childTnLst>
                                </p:cTn>
                              </p:par>
                              <p:par>
                                <p:cTn fill="hold" grpId="0" id="11" nodeType="withEffect" presetClass="entr" presetID="10" presetSubtype="0">
                                  <p:stCondLst>
                                    <p:cond delay="500"/>
                                  </p:stCondLst>
                                  <p:childTnLst>
                                    <p:set>
                                      <p:cBhvr>
                                        <p:cTn dur="1" fill="hold" id="12">
                                          <p:stCondLst>
                                            <p:cond delay="0"/>
                                          </p:stCondLst>
                                        </p:cTn>
                                        <p:tgtEl>
                                          <p:spTgt spid="61"/>
                                        </p:tgtEl>
                                        <p:attrNameLst>
                                          <p:attrName>style.visibility</p:attrName>
                                        </p:attrNameLst>
                                      </p:cBhvr>
                                      <p:to>
                                        <p:strVal val="visible"/>
                                      </p:to>
                                    </p:set>
                                    <p:animEffect filter="fade" transition="in">
                                      <p:cBhvr>
                                        <p:cTn dur="500" id="13"/>
                                        <p:tgtEl>
                                          <p:spTgt spid="61"/>
                                        </p:tgtEl>
                                      </p:cBhvr>
                                    </p:animEffect>
                                  </p:childTnLst>
                                </p:cTn>
                              </p:par>
                            </p:childTnLst>
                          </p:cTn>
                        </p:par>
                        <p:par>
                          <p:cTn fill="hold" id="14" nodeType="afterGroup">
                            <p:stCondLst>
                              <p:cond delay="1000"/>
                            </p:stCondLst>
                            <p:childTnLst>
                              <p:par>
                                <p:cTn fill="hold" id="15" nodeType="afterEffect" presetClass="entr" presetID="37" presetSubtype="0">
                                  <p:stCondLst>
                                    <p:cond delay="0"/>
                                  </p:stCondLst>
                                  <p:childTnLst>
                                    <p:set>
                                      <p:cBhvr>
                                        <p:cTn dur="1" fill="hold" id="16">
                                          <p:stCondLst>
                                            <p:cond delay="0"/>
                                          </p:stCondLst>
                                        </p:cTn>
                                        <p:tgtEl>
                                          <p:spTgt spid="75"/>
                                        </p:tgtEl>
                                        <p:attrNameLst>
                                          <p:attrName>style.visibility</p:attrName>
                                        </p:attrNameLst>
                                      </p:cBhvr>
                                      <p:to>
                                        <p:strVal val="visible"/>
                                      </p:to>
                                    </p:set>
                                    <p:animEffect filter="fade" transition="in">
                                      <p:cBhvr>
                                        <p:cTn dur="1000" id="17"/>
                                        <p:tgtEl>
                                          <p:spTgt spid="75"/>
                                        </p:tgtEl>
                                      </p:cBhvr>
                                    </p:animEffect>
                                    <p:anim calcmode="lin" valueType="num">
                                      <p:cBhvr>
                                        <p:cTn dur="1000" fill="hold" id="18"/>
                                        <p:tgtEl>
                                          <p:spTgt spid="75"/>
                                        </p:tgtEl>
                                        <p:attrNameLst>
                                          <p:attrName>ppt_x</p:attrName>
                                        </p:attrNameLst>
                                      </p:cBhvr>
                                      <p:tavLst>
                                        <p:tav tm="0">
                                          <p:val>
                                            <p:strVal val="#ppt_x"/>
                                          </p:val>
                                        </p:tav>
                                        <p:tav tm="100000">
                                          <p:val>
                                            <p:strVal val="#ppt_x"/>
                                          </p:val>
                                        </p:tav>
                                      </p:tavLst>
                                    </p:anim>
                                    <p:anim calcmode="lin" valueType="num">
                                      <p:cBhvr>
                                        <p:cTn decel="100000" dur="900" fill="hold" id="19"/>
                                        <p:tgtEl>
                                          <p:spTgt spid="75"/>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75"/>
                                        </p:tgtEl>
                                        <p:attrNameLst>
                                          <p:attrName>ppt_y</p:attrName>
                                        </p:attrNameLst>
                                      </p:cBhvr>
                                      <p:tavLst>
                                        <p:tav tm="0">
                                          <p:val>
                                            <p:strVal val="#ppt_y-.03"/>
                                          </p:val>
                                        </p:tav>
                                        <p:tav tm="100000">
                                          <p:val>
                                            <p:strVal val="#ppt_y"/>
                                          </p:val>
                                        </p:tav>
                                      </p:tavLst>
                                    </p:anim>
                                  </p:childTnLst>
                                </p:cTn>
                              </p:par>
                              <p:par>
                                <p:cTn fill="hold" grpId="0" id="21" nodeType="withEffect" presetClass="entr" presetID="10" presetSubtype="0">
                                  <p:stCondLst>
                                    <p:cond delay="500"/>
                                  </p:stCondLst>
                                  <p:childTnLst>
                                    <p:set>
                                      <p:cBhvr>
                                        <p:cTn dur="1" fill="hold" id="22">
                                          <p:stCondLst>
                                            <p:cond delay="0"/>
                                          </p:stCondLst>
                                        </p:cTn>
                                        <p:tgtEl>
                                          <p:spTgt spid="66"/>
                                        </p:tgtEl>
                                        <p:attrNameLst>
                                          <p:attrName>style.visibility</p:attrName>
                                        </p:attrNameLst>
                                      </p:cBhvr>
                                      <p:to>
                                        <p:strVal val="visible"/>
                                      </p:to>
                                    </p:set>
                                    <p:animEffect filter="fade" transition="in">
                                      <p:cBhvr>
                                        <p:cTn dur="500" id="23"/>
                                        <p:tgtEl>
                                          <p:spTgt spid="66"/>
                                        </p:tgtEl>
                                      </p:cBhvr>
                                    </p:animEffect>
                                  </p:childTnLst>
                                </p:cTn>
                              </p:par>
                            </p:childTnLst>
                          </p:cTn>
                        </p:par>
                        <p:par>
                          <p:cTn fill="hold" id="24" nodeType="afterGroup">
                            <p:stCondLst>
                              <p:cond delay="2000"/>
                            </p:stCondLst>
                            <p:childTnLst>
                              <p:par>
                                <p:cTn fill="hold" id="25" nodeType="afterEffect" presetClass="entr" presetID="37" presetSubtype="0">
                                  <p:stCondLst>
                                    <p:cond delay="0"/>
                                  </p:stCondLst>
                                  <p:childTnLst>
                                    <p:set>
                                      <p:cBhvr>
                                        <p:cTn dur="1" fill="hold" id="26">
                                          <p:stCondLst>
                                            <p:cond delay="0"/>
                                          </p:stCondLst>
                                        </p:cTn>
                                        <p:tgtEl>
                                          <p:spTgt spid="76"/>
                                        </p:tgtEl>
                                        <p:attrNameLst>
                                          <p:attrName>style.visibility</p:attrName>
                                        </p:attrNameLst>
                                      </p:cBhvr>
                                      <p:to>
                                        <p:strVal val="visible"/>
                                      </p:to>
                                    </p:set>
                                    <p:animEffect filter="fade" transition="in">
                                      <p:cBhvr>
                                        <p:cTn dur="1000" id="27"/>
                                        <p:tgtEl>
                                          <p:spTgt spid="76"/>
                                        </p:tgtEl>
                                      </p:cBhvr>
                                    </p:animEffect>
                                    <p:anim calcmode="lin" valueType="num">
                                      <p:cBhvr>
                                        <p:cTn dur="1000" fill="hold" id="28"/>
                                        <p:tgtEl>
                                          <p:spTgt spid="76"/>
                                        </p:tgtEl>
                                        <p:attrNameLst>
                                          <p:attrName>ppt_x</p:attrName>
                                        </p:attrNameLst>
                                      </p:cBhvr>
                                      <p:tavLst>
                                        <p:tav tm="0">
                                          <p:val>
                                            <p:strVal val="#ppt_x"/>
                                          </p:val>
                                        </p:tav>
                                        <p:tav tm="100000">
                                          <p:val>
                                            <p:strVal val="#ppt_x"/>
                                          </p:val>
                                        </p:tav>
                                      </p:tavLst>
                                    </p:anim>
                                    <p:anim calcmode="lin" valueType="num">
                                      <p:cBhvr>
                                        <p:cTn decel="100000" dur="900" fill="hold" id="29"/>
                                        <p:tgtEl>
                                          <p:spTgt spid="76"/>
                                        </p:tgtEl>
                                        <p:attrNameLst>
                                          <p:attrName>ppt_y</p:attrName>
                                        </p:attrNameLst>
                                      </p:cBhvr>
                                      <p:tavLst>
                                        <p:tav tm="0">
                                          <p:val>
                                            <p:strVal val="#ppt_y+1"/>
                                          </p:val>
                                        </p:tav>
                                        <p:tav tm="100000">
                                          <p:val>
                                            <p:strVal val="#ppt_y-.03"/>
                                          </p:val>
                                        </p:tav>
                                      </p:tavLst>
                                    </p:anim>
                                    <p:anim calcmode="lin" valueType="num">
                                      <p:cBhvr>
                                        <p:cTn accel="100000" dur="100" fill="hold" id="30">
                                          <p:stCondLst>
                                            <p:cond delay="900"/>
                                          </p:stCondLst>
                                        </p:cTn>
                                        <p:tgtEl>
                                          <p:spTgt spid="76"/>
                                        </p:tgtEl>
                                        <p:attrNameLst>
                                          <p:attrName>ppt_y</p:attrName>
                                        </p:attrNameLst>
                                      </p:cBhvr>
                                      <p:tavLst>
                                        <p:tav tm="0">
                                          <p:val>
                                            <p:strVal val="#ppt_y-.03"/>
                                          </p:val>
                                        </p:tav>
                                        <p:tav tm="100000">
                                          <p:val>
                                            <p:strVal val="#ppt_y"/>
                                          </p:val>
                                        </p:tav>
                                      </p:tavLst>
                                    </p:anim>
                                  </p:childTnLst>
                                </p:cTn>
                              </p:par>
                              <p:par>
                                <p:cTn fill="hold" grpId="0" id="31" nodeType="withEffect" presetClass="entr" presetID="10" presetSubtype="0">
                                  <p:stCondLst>
                                    <p:cond delay="500"/>
                                  </p:stCondLst>
                                  <p:childTnLst>
                                    <p:set>
                                      <p:cBhvr>
                                        <p:cTn dur="1" fill="hold" id="32">
                                          <p:stCondLst>
                                            <p:cond delay="0"/>
                                          </p:stCondLst>
                                        </p:cTn>
                                        <p:tgtEl>
                                          <p:spTgt spid="56"/>
                                        </p:tgtEl>
                                        <p:attrNameLst>
                                          <p:attrName>style.visibility</p:attrName>
                                        </p:attrNameLst>
                                      </p:cBhvr>
                                      <p:to>
                                        <p:strVal val="visible"/>
                                      </p:to>
                                    </p:set>
                                    <p:animEffect filter="fade" transition="in">
                                      <p:cBhvr>
                                        <p:cTn dur="500" id="33"/>
                                        <p:tgtEl>
                                          <p:spTgt spid="56"/>
                                        </p:tgtEl>
                                      </p:cBhvr>
                                    </p:animEffect>
                                  </p:childTnLst>
                                </p:cTn>
                              </p:par>
                            </p:childTnLst>
                          </p:cTn>
                        </p:par>
                        <p:par>
                          <p:cTn fill="hold" id="34" nodeType="afterGroup">
                            <p:stCondLst>
                              <p:cond delay="3000"/>
                            </p:stCondLst>
                            <p:childTnLst>
                              <p:par>
                                <p:cTn fill="hold" id="35" nodeType="afterEffect" presetClass="entr" presetID="37" presetSubtype="0">
                                  <p:stCondLst>
                                    <p:cond delay="0"/>
                                  </p:stCondLst>
                                  <p:childTnLst>
                                    <p:set>
                                      <p:cBhvr>
                                        <p:cTn dur="1" fill="hold" id="36">
                                          <p:stCondLst>
                                            <p:cond delay="0"/>
                                          </p:stCondLst>
                                        </p:cTn>
                                        <p:tgtEl>
                                          <p:spTgt spid="77"/>
                                        </p:tgtEl>
                                        <p:attrNameLst>
                                          <p:attrName>style.visibility</p:attrName>
                                        </p:attrNameLst>
                                      </p:cBhvr>
                                      <p:to>
                                        <p:strVal val="visible"/>
                                      </p:to>
                                    </p:set>
                                    <p:animEffect filter="fade" transition="in">
                                      <p:cBhvr>
                                        <p:cTn dur="1000" id="37"/>
                                        <p:tgtEl>
                                          <p:spTgt spid="77"/>
                                        </p:tgtEl>
                                      </p:cBhvr>
                                    </p:animEffect>
                                    <p:anim calcmode="lin" valueType="num">
                                      <p:cBhvr>
                                        <p:cTn dur="1000" fill="hold" id="38"/>
                                        <p:tgtEl>
                                          <p:spTgt spid="77"/>
                                        </p:tgtEl>
                                        <p:attrNameLst>
                                          <p:attrName>ppt_x</p:attrName>
                                        </p:attrNameLst>
                                      </p:cBhvr>
                                      <p:tavLst>
                                        <p:tav tm="0">
                                          <p:val>
                                            <p:strVal val="#ppt_x"/>
                                          </p:val>
                                        </p:tav>
                                        <p:tav tm="100000">
                                          <p:val>
                                            <p:strVal val="#ppt_x"/>
                                          </p:val>
                                        </p:tav>
                                      </p:tavLst>
                                    </p:anim>
                                    <p:anim calcmode="lin" valueType="num">
                                      <p:cBhvr>
                                        <p:cTn decel="100000" dur="900" fill="hold" id="39"/>
                                        <p:tgtEl>
                                          <p:spTgt spid="77"/>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77"/>
                                        </p:tgtEl>
                                        <p:attrNameLst>
                                          <p:attrName>ppt_y</p:attrName>
                                        </p:attrNameLst>
                                      </p:cBhvr>
                                      <p:tavLst>
                                        <p:tav tm="0">
                                          <p:val>
                                            <p:strVal val="#ppt_y-.03"/>
                                          </p:val>
                                        </p:tav>
                                        <p:tav tm="100000">
                                          <p:val>
                                            <p:strVal val="#ppt_y"/>
                                          </p:val>
                                        </p:tav>
                                      </p:tavLst>
                                    </p:anim>
                                  </p:childTnLst>
                                </p:cTn>
                              </p:par>
                              <p:par>
                                <p:cTn fill="hold" grpId="0" id="41" nodeType="withEffect" presetClass="entr" presetID="10" presetSubtype="0">
                                  <p:stCondLst>
                                    <p:cond delay="500"/>
                                  </p:stCondLst>
                                  <p:childTnLst>
                                    <p:set>
                                      <p:cBhvr>
                                        <p:cTn dur="1" fill="hold" id="42">
                                          <p:stCondLst>
                                            <p:cond delay="0"/>
                                          </p:stCondLst>
                                        </p:cTn>
                                        <p:tgtEl>
                                          <p:spTgt spid="38"/>
                                        </p:tgtEl>
                                        <p:attrNameLst>
                                          <p:attrName>style.visibility</p:attrName>
                                        </p:attrNameLst>
                                      </p:cBhvr>
                                      <p:to>
                                        <p:strVal val="visible"/>
                                      </p:to>
                                    </p:set>
                                    <p:animEffect filter="fade" transition="in">
                                      <p:cBhvr>
                                        <p:cTn dur="500" id="43"/>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6"/>
      <p:bldP grpId="0" spid="56"/>
      <p:bldP grpId="0" spid="3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任意多边形 21"/>
          <p:cNvSpPr/>
          <p:nvPr/>
        </p:nvSpPr>
        <p:spPr>
          <a:xfrm>
            <a:off x="4183195" y="1908326"/>
            <a:ext cx="3825608" cy="3825608"/>
          </a:xfrm>
          <a:custGeom>
            <a:gdLst>
              <a:gd fmla="*/ 1912804 w 3825608" name="connsiteX0"/>
              <a:gd fmla="*/ 0 h 3825608" name="connsiteY0"/>
              <a:gd fmla="*/ 3825608 w 3825608" name="connsiteX1"/>
              <a:gd fmla="*/ 1912805 h 3825608" name="connsiteY1"/>
              <a:gd fmla="*/ 1912805 w 3825608" name="connsiteX2"/>
              <a:gd fmla="*/ 3825608 h 3825608" name="connsiteY2"/>
              <a:gd fmla="*/ 0 w 3825608" name="connsiteX3"/>
              <a:gd fmla="*/ 1912803 h 3825608" name="connsiteY3"/>
            </a:gdLst>
            <a:cxnLst>
              <a:cxn ang="0">
                <a:pos x="connsiteX0" y="connsiteY0"/>
              </a:cxn>
              <a:cxn ang="0">
                <a:pos x="connsiteX1" y="connsiteY1"/>
              </a:cxn>
              <a:cxn ang="0">
                <a:pos x="connsiteX2" y="connsiteY2"/>
              </a:cxn>
              <a:cxn ang="0">
                <a:pos x="connsiteX3" y="connsiteY3"/>
              </a:cxn>
            </a:cxnLst>
            <a:rect b="b" l="l" r="r" t="t"/>
            <a:pathLst>
              <a:path h="3825607" w="3825607">
                <a:moveTo>
                  <a:pt x="1912804" y="0"/>
                </a:moveTo>
                <a:lnTo>
                  <a:pt x="3825608" y="1912805"/>
                </a:lnTo>
                <a:lnTo>
                  <a:pt x="1912805" y="3825608"/>
                </a:lnTo>
                <a:lnTo>
                  <a:pt x="0" y="1912803"/>
                </a:lnTo>
                <a:close/>
              </a:path>
            </a:pathLst>
          </a:custGeom>
          <a:blipFill dpi="0" rotWithShape="1">
            <a:blip r:embed="rId3">
              <a:duotone>
                <a:schemeClr val="bg2">
                  <a:shade val="45000"/>
                  <a:satMod val="135000"/>
                </a:schemeClr>
                <a:prstClr val="white"/>
              </a:duotone>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我们的使命</a:t>
            </a:r>
          </a:p>
        </p:txBody>
      </p:sp>
      <p:sp>
        <p:nvSpPr>
          <p:cNvPr id="54" name="灯片编号占位符 53"/>
          <p:cNvSpPr>
            <a:spLocks noGrp="1"/>
          </p:cNvSpPr>
          <p:nvPr>
            <p:ph idx="12" sz="quarter" type="sldNum"/>
          </p:nvPr>
        </p:nvSpPr>
        <p:spPr/>
        <p:txBody>
          <a:bodyPr/>
          <a:lstStyle/>
          <a:p>
            <a:fld id="{B8B3351F-97DA-4E6A-B1A0-347ABF768003}" type="slidenum">
              <a:rPr altLang="en-US" lang="zh-CN" smtClean="0"/>
              <a:t>12</a:t>
            </a:fld>
          </a:p>
        </p:txBody>
      </p:sp>
      <p:sp>
        <p:nvSpPr>
          <p:cNvPr id="61" name="矩形 60"/>
          <p:cNvSpPr/>
          <p:nvPr/>
        </p:nvSpPr>
        <p:spPr>
          <a:xfrm>
            <a:off x="826236" y="3344077"/>
            <a:ext cx="2556841" cy="1447800"/>
          </a:xfrm>
          <a:prstGeom prst="rect">
            <a:avLst/>
          </a:prstGeom>
        </p:spPr>
        <p:txBody>
          <a:bodyPr wrap="square">
            <a:spAutoFit/>
          </a:bodyPr>
          <a:lstStyle/>
          <a:p>
            <a:pPr algn="r">
              <a:lnSpc>
                <a:spcPct val="150000"/>
              </a:lnSpc>
              <a:spcAft>
                <a:spcPts val="600"/>
              </a:spcAft>
            </a:pPr>
            <a:r>
              <a:rPr altLang="en-US" lang="zh-CN" sz="1400">
                <a:solidFill>
                  <a:schemeClr val="tx2"/>
                </a:solidFill>
                <a:latin typeface="+mj-ea"/>
                <a:ea typeface="+mj-ea"/>
              </a:rPr>
              <a:t>美化环境</a:t>
            </a:r>
          </a:p>
          <a:p>
            <a:pPr algn="r">
              <a:lnSpc>
                <a:spcPct val="150000"/>
              </a:lnSpc>
              <a:spcAft>
                <a:spcPts val="600"/>
              </a:spcAft>
            </a:pPr>
            <a:r>
              <a:rPr altLang="en-US" lang="zh-CN" sz="1400">
                <a:solidFill>
                  <a:schemeClr val="tx2"/>
                </a:solidFill>
                <a:latin typeface="+mj-ea"/>
                <a:ea typeface="+mj-ea"/>
              </a:rPr>
              <a:t>我们坚持以客户为中心，快速响应客户需求持续为客户创造长期价值进而成就客户</a:t>
            </a:r>
          </a:p>
        </p:txBody>
      </p:sp>
      <p:sp>
        <p:nvSpPr>
          <p:cNvPr id="66" name="矩形 65"/>
          <p:cNvSpPr/>
          <p:nvPr/>
        </p:nvSpPr>
        <p:spPr>
          <a:xfrm>
            <a:off x="2812505" y="5129155"/>
            <a:ext cx="2556841" cy="1447800"/>
          </a:xfrm>
          <a:prstGeom prst="rect">
            <a:avLst/>
          </a:prstGeom>
        </p:spPr>
        <p:txBody>
          <a:bodyPr wrap="square">
            <a:spAutoFit/>
          </a:bodyPr>
          <a:lstStyle/>
          <a:p>
            <a:pPr algn="r">
              <a:lnSpc>
                <a:spcPct val="150000"/>
              </a:lnSpc>
              <a:spcAft>
                <a:spcPts val="600"/>
              </a:spcAft>
            </a:pPr>
            <a:r>
              <a:rPr altLang="en-US" lang="zh-CN" sz="1400">
                <a:solidFill>
                  <a:schemeClr val="tx2"/>
                </a:solidFill>
                <a:latin typeface="+mj-ea"/>
                <a:ea typeface="+mj-ea"/>
              </a:rPr>
              <a:t>回报社会</a:t>
            </a:r>
          </a:p>
          <a:p>
            <a:pPr algn="r">
              <a:lnSpc>
                <a:spcPct val="150000"/>
              </a:lnSpc>
              <a:spcAft>
                <a:spcPts val="600"/>
              </a:spcAft>
            </a:pPr>
            <a:r>
              <a:rPr altLang="en-US" lang="zh-CN" sz="1400">
                <a:solidFill>
                  <a:schemeClr val="tx2"/>
                </a:solidFill>
                <a:latin typeface="+mj-ea"/>
                <a:ea typeface="+mj-ea"/>
              </a:rPr>
              <a:t>我们坚持以客户为中心，快速响应客户需求持续为客户创造长期价值进而成就客户</a:t>
            </a:r>
          </a:p>
        </p:txBody>
      </p:sp>
      <p:sp>
        <p:nvSpPr>
          <p:cNvPr id="56" name="矩形 55"/>
          <p:cNvSpPr/>
          <p:nvPr/>
        </p:nvSpPr>
        <p:spPr>
          <a:xfrm>
            <a:off x="6791104" y="1500562"/>
            <a:ext cx="2556841" cy="1447800"/>
          </a:xfrm>
          <a:prstGeom prst="rect">
            <a:avLst/>
          </a:prstGeom>
        </p:spPr>
        <p:txBody>
          <a:bodyPr wrap="square">
            <a:spAutoFit/>
          </a:bodyPr>
          <a:lstStyle/>
          <a:p>
            <a:pPr>
              <a:lnSpc>
                <a:spcPct val="150000"/>
              </a:lnSpc>
              <a:spcAft>
                <a:spcPts val="600"/>
              </a:spcAft>
            </a:pPr>
            <a:r>
              <a:rPr altLang="en-US" lang="zh-CN" sz="1400">
                <a:solidFill>
                  <a:schemeClr val="tx2"/>
                </a:solidFill>
                <a:latin typeface="+mj-ea"/>
                <a:ea typeface="+mj-ea"/>
              </a:rPr>
              <a:t>股东满意</a:t>
            </a:r>
          </a:p>
          <a:p>
            <a:pPr>
              <a:lnSpc>
                <a:spcPct val="150000"/>
              </a:lnSpc>
              <a:spcAft>
                <a:spcPts val="600"/>
              </a:spcAft>
            </a:pPr>
            <a:r>
              <a:rPr altLang="en-US" lang="zh-CN" sz="1400">
                <a:solidFill>
                  <a:schemeClr val="tx2"/>
                </a:solidFill>
                <a:latin typeface="+mj-ea"/>
                <a:ea typeface="+mj-ea"/>
              </a:rPr>
              <a:t>我们坚持以客户为中心，快速响应客户需求持续为客户创造长期价值进而成就客户</a:t>
            </a:r>
          </a:p>
        </p:txBody>
      </p:sp>
      <p:sp>
        <p:nvSpPr>
          <p:cNvPr id="38" name="矩形 37"/>
          <p:cNvSpPr/>
          <p:nvPr/>
        </p:nvSpPr>
        <p:spPr>
          <a:xfrm>
            <a:off x="8692988" y="3344077"/>
            <a:ext cx="2556841" cy="1447800"/>
          </a:xfrm>
          <a:prstGeom prst="rect">
            <a:avLst/>
          </a:prstGeom>
        </p:spPr>
        <p:txBody>
          <a:bodyPr wrap="square">
            <a:spAutoFit/>
          </a:bodyPr>
          <a:lstStyle/>
          <a:p>
            <a:pPr>
              <a:lnSpc>
                <a:spcPct val="150000"/>
              </a:lnSpc>
              <a:spcAft>
                <a:spcPts val="600"/>
              </a:spcAft>
            </a:pPr>
            <a:r>
              <a:rPr altLang="en-US" lang="zh-CN" sz="1400">
                <a:solidFill>
                  <a:schemeClr val="tx2"/>
                </a:solidFill>
                <a:latin typeface="+mj-ea"/>
                <a:ea typeface="+mj-ea"/>
              </a:rPr>
              <a:t>员工满意</a:t>
            </a:r>
          </a:p>
          <a:p>
            <a:pPr>
              <a:lnSpc>
                <a:spcPct val="150000"/>
              </a:lnSpc>
              <a:spcAft>
                <a:spcPts val="600"/>
              </a:spcAft>
            </a:pPr>
            <a:r>
              <a:rPr altLang="en-US" lang="zh-CN" sz="1400">
                <a:solidFill>
                  <a:schemeClr val="tx2"/>
                </a:solidFill>
                <a:latin typeface="+mj-ea"/>
                <a:ea typeface="+mj-ea"/>
              </a:rPr>
              <a:t>我们坚持以客户为中心，快速响应客户需求持续为客户创造长期价值进而成就客户</a:t>
            </a:r>
          </a:p>
        </p:txBody>
      </p:sp>
      <p:grpSp>
        <p:nvGrpSpPr>
          <p:cNvPr id="7" name="组合 6"/>
          <p:cNvGrpSpPr/>
          <p:nvPr/>
        </p:nvGrpSpPr>
        <p:grpSpPr>
          <a:xfrm>
            <a:off x="5522338" y="1462390"/>
            <a:ext cx="1147322" cy="1147322"/>
            <a:chOff x="5522338" y="1462390"/>
            <a:chExt cx="1147322" cy="1147322"/>
          </a:xfrm>
        </p:grpSpPr>
        <p:sp>
          <p:nvSpPr>
            <p:cNvPr id="63" name="椭圆 62"/>
            <p:cNvSpPr/>
            <p:nvPr/>
          </p:nvSpPr>
          <p:spPr>
            <a:xfrm>
              <a:off x="5522338" y="1462390"/>
              <a:ext cx="1147322" cy="1147322"/>
            </a:xfrm>
            <a:prstGeom prst="ellipse">
              <a:avLst/>
            </a:prstGeom>
            <a:solidFill>
              <a:schemeClr val="accent2"/>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98"/>
            <p:cNvSpPr>
              <a:spLocks noEditPoints="1"/>
            </p:cNvSpPr>
            <p:nvPr/>
          </p:nvSpPr>
          <p:spPr bwMode="auto">
            <a:xfrm>
              <a:off x="5857874" y="1796753"/>
              <a:ext cx="476252" cy="478596"/>
            </a:xfrm>
            <a:custGeom>
              <a:gdLst>
                <a:gd fmla="*/ 580 w 1017" name="T0"/>
                <a:gd fmla="*/ 688 h 1018" name="T1"/>
                <a:gd fmla="*/ 668 w 1017" name="T2"/>
                <a:gd fmla="*/ 640 h 1018" name="T3"/>
                <a:gd fmla="*/ 738 w 1017" name="T4"/>
                <a:gd fmla="*/ 559 h 1018" name="T5"/>
                <a:gd fmla="*/ 782 w 1017" name="T6"/>
                <a:gd fmla="*/ 453 h 1018" name="T7"/>
                <a:gd fmla="*/ 795 w 1017" name="T8"/>
                <a:gd fmla="*/ 349 h 1018" name="T9"/>
                <a:gd fmla="*/ 778 w 1017" name="T10"/>
                <a:gd fmla="*/ 229 h 1018" name="T11"/>
                <a:gd fmla="*/ 730 w 1017" name="T12"/>
                <a:gd fmla="*/ 127 h 1018" name="T13"/>
                <a:gd fmla="*/ 657 w 1017" name="T14"/>
                <a:gd fmla="*/ 51 h 1018" name="T15"/>
                <a:gd fmla="*/ 567 w 1017" name="T16"/>
                <a:gd fmla="*/ 7 h 1018" name="T17"/>
                <a:gd fmla="*/ 480 w 1017" name="T18"/>
                <a:gd fmla="*/ 2 h 1018" name="T19"/>
                <a:gd fmla="*/ 384 w 1017" name="T20"/>
                <a:gd fmla="*/ 34 h 1018" name="T21"/>
                <a:gd fmla="*/ 304 w 1017" name="T22"/>
                <a:gd fmla="*/ 105 h 1018" name="T23"/>
                <a:gd fmla="*/ 255 w 1017" name="T24"/>
                <a:gd fmla="*/ 187 h 1018" name="T25"/>
                <a:gd fmla="*/ 225 w 1017" name="T26"/>
                <a:gd fmla="*/ 299 h 1018" name="T27"/>
                <a:gd fmla="*/ 225 w 1017" name="T28"/>
                <a:gd fmla="*/ 403 h 1018" name="T29"/>
                <a:gd fmla="*/ 256 w 1017" name="T30"/>
                <a:gd fmla="*/ 517 h 1018" name="T31"/>
                <a:gd fmla="*/ 317 w 1017" name="T32"/>
                <a:gd fmla="*/ 609 h 1018" name="T33"/>
                <a:gd fmla="*/ 397 w 1017" name="T34"/>
                <a:gd fmla="*/ 672 h 1018" name="T35"/>
                <a:gd fmla="*/ 494 w 1017" name="T36"/>
                <a:gd fmla="*/ 699 h 1018" name="T37"/>
                <a:gd fmla="*/ 543 w 1017" name="T38"/>
                <a:gd fmla="*/ 67 h 1018" name="T39"/>
                <a:gd fmla="*/ 633 w 1017" name="T40"/>
                <a:gd fmla="*/ 112 h 1018" name="T41"/>
                <a:gd fmla="*/ 721 w 1017" name="T42"/>
                <a:gd fmla="*/ 265 h 1018" name="T43"/>
                <a:gd fmla="*/ 721 w 1017" name="T44"/>
                <a:gd fmla="*/ 435 h 1018" name="T45"/>
                <a:gd fmla="*/ 633 w 1017" name="T46"/>
                <a:gd fmla="*/ 588 h 1018" name="T47"/>
                <a:gd fmla="*/ 543 w 1017" name="T48"/>
                <a:gd fmla="*/ 633 h 1018" name="T49"/>
                <a:gd fmla="*/ 474 w 1017" name="T50"/>
                <a:gd fmla="*/ 633 h 1018" name="T51"/>
                <a:gd fmla="*/ 384 w 1017" name="T52"/>
                <a:gd fmla="*/ 588 h 1018" name="T53"/>
                <a:gd fmla="*/ 296 w 1017" name="T54"/>
                <a:gd fmla="*/ 435 h 1018" name="T55"/>
                <a:gd fmla="*/ 296 w 1017" name="T56"/>
                <a:gd fmla="*/ 265 h 1018" name="T57"/>
                <a:gd fmla="*/ 384 w 1017" name="T58"/>
                <a:gd fmla="*/ 112 h 1018" name="T59"/>
                <a:gd fmla="*/ 474 w 1017" name="T60"/>
                <a:gd fmla="*/ 67 h 1018" name="T61"/>
                <a:gd fmla="*/ 725 w 1017" name="T62"/>
                <a:gd fmla="*/ 637 h 1018" name="T63"/>
                <a:gd fmla="*/ 700 w 1017" name="T64"/>
                <a:gd fmla="*/ 668 h 1018" name="T65"/>
                <a:gd fmla="*/ 719 w 1017" name="T66"/>
                <a:gd fmla="*/ 697 h 1018" name="T67"/>
                <a:gd fmla="*/ 818 w 1017" name="T68"/>
                <a:gd fmla="*/ 717 h 1018" name="T69"/>
                <a:gd fmla="*/ 927 w 1017" name="T70"/>
                <a:gd fmla="*/ 816 h 1018" name="T71"/>
                <a:gd fmla="*/ 953 w 1017" name="T72"/>
                <a:gd fmla="*/ 929 h 1018" name="T73"/>
                <a:gd fmla="*/ 922 w 1017" name="T74"/>
                <a:gd fmla="*/ 954 h 1018" name="T75"/>
                <a:gd fmla="*/ 69 w 1017" name="T76"/>
                <a:gd fmla="*/ 941 h 1018" name="T77"/>
                <a:gd fmla="*/ 73 w 1017" name="T78"/>
                <a:gd fmla="*/ 856 h 1018" name="T79"/>
                <a:gd fmla="*/ 162 w 1017" name="T80"/>
                <a:gd fmla="*/ 738 h 1018" name="T81"/>
                <a:gd fmla="*/ 285 w 1017" name="T82"/>
                <a:gd fmla="*/ 700 h 1018" name="T83"/>
                <a:gd fmla="*/ 318 w 1017" name="T84"/>
                <a:gd fmla="*/ 674 h 1018" name="T85"/>
                <a:gd fmla="*/ 304 w 1017" name="T86"/>
                <a:gd fmla="*/ 641 h 1018" name="T87"/>
                <a:gd fmla="*/ 243 w 1017" name="T88"/>
                <a:gd fmla="*/ 639 h 1018" name="T89"/>
                <a:gd fmla="*/ 149 w 1017" name="T90"/>
                <a:gd fmla="*/ 670 h 1018" name="T91"/>
                <a:gd fmla="*/ 74 w 1017" name="T92"/>
                <a:gd fmla="*/ 730 h 1018" name="T93"/>
                <a:gd fmla="*/ 23 w 1017" name="T94"/>
                <a:gd fmla="*/ 811 h 1018" name="T95"/>
                <a:gd fmla="*/ 0 w 1017" name="T96"/>
                <a:gd fmla="*/ 907 h 1018" name="T97"/>
                <a:gd fmla="*/ 11 w 1017" name="T98"/>
                <a:gd fmla="*/ 967 h 1018" name="T99"/>
                <a:gd fmla="*/ 58 w 1017" name="T100"/>
                <a:gd fmla="*/ 1010 h 1018" name="T101"/>
                <a:gd fmla="*/ 931 w 1017" name="T102"/>
                <a:gd fmla="*/ 1017 h 1018" name="T103"/>
                <a:gd fmla="*/ 989 w 1017" name="T104"/>
                <a:gd fmla="*/ 990 h 1018" name="T105"/>
                <a:gd fmla="*/ 1017 w 1017" name="T106"/>
                <a:gd fmla="*/ 932 h 1018" name="T107"/>
                <a:gd fmla="*/ 1009 w 1017" name="T108"/>
                <a:gd fmla="*/ 850 h 1018" name="T109"/>
                <a:gd fmla="*/ 969 w 1017" name="T110"/>
                <a:gd fmla="*/ 762 h 1018" name="T111"/>
                <a:gd fmla="*/ 902 w 1017" name="T112"/>
                <a:gd fmla="*/ 693 h 1018" name="T113"/>
                <a:gd fmla="*/ 817 w 1017" name="T114"/>
                <a:gd fmla="*/ 649 h 1018" name="T115"/>
                <a:gd fmla="*/ 731 w 1017" name="T116"/>
                <a:gd fmla="*/ 63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5" name="组合 4"/>
          <p:cNvGrpSpPr/>
          <p:nvPr/>
        </p:nvGrpSpPr>
        <p:grpSpPr>
          <a:xfrm>
            <a:off x="7435142" y="3247469"/>
            <a:ext cx="1147322" cy="1147322"/>
            <a:chOff x="7435142" y="3247469"/>
            <a:chExt cx="1147322" cy="1147322"/>
          </a:xfrm>
        </p:grpSpPr>
        <p:sp>
          <p:nvSpPr>
            <p:cNvPr id="40" name="椭圆 39"/>
            <p:cNvSpPr/>
            <p:nvPr/>
          </p:nvSpPr>
          <p:spPr>
            <a:xfrm>
              <a:off x="7435142" y="3247469"/>
              <a:ext cx="1147322" cy="1147322"/>
            </a:xfrm>
            <a:prstGeom prst="ellipse">
              <a:avLst/>
            </a:prstGeom>
            <a:solidFill>
              <a:schemeClr val="accent5"/>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99"/>
            <p:cNvSpPr>
              <a:spLocks noEditPoints="1"/>
            </p:cNvSpPr>
            <p:nvPr/>
          </p:nvSpPr>
          <p:spPr bwMode="auto">
            <a:xfrm>
              <a:off x="7770677" y="3581832"/>
              <a:ext cx="476252" cy="478596"/>
            </a:xfrm>
            <a:custGeom>
              <a:gdLst>
                <a:gd fmla="*/ 543 w 1018" name="T0"/>
                <a:gd fmla="*/ 682 h 1018" name="T1"/>
                <a:gd fmla="*/ 671 w 1018" name="T2"/>
                <a:gd fmla="*/ 548 h 1018" name="T3"/>
                <a:gd fmla="*/ 689 w 1018" name="T4"/>
                <a:gd fmla="*/ 324 h 1018" name="T5"/>
                <a:gd fmla="*/ 565 w 1018" name="T6"/>
                <a:gd fmla="*/ 148 h 1018" name="T7"/>
                <a:gd fmla="*/ 462 w 1018" name="T8"/>
                <a:gd fmla="*/ 120 h 1018" name="T9"/>
                <a:gd fmla="*/ 368 w 1018" name="T10"/>
                <a:gd fmla="*/ 142 h 1018" name="T11"/>
                <a:gd fmla="*/ 290 w 1018" name="T12"/>
                <a:gd fmla="*/ 207 h 1018" name="T13"/>
                <a:gd fmla="*/ 223 w 1018" name="T14"/>
                <a:gd fmla="*/ 409 h 1018" name="T15"/>
                <a:gd fmla="*/ 309 w 1018" name="T16"/>
                <a:gd fmla="*/ 634 h 1018" name="T17"/>
                <a:gd fmla="*/ 425 w 1018" name="T18"/>
                <a:gd fmla="*/ 696 h 1018" name="T19"/>
                <a:gd fmla="*/ 513 w 1018" name="T20"/>
                <a:gd fmla="*/ 193 h 1018" name="T21"/>
                <a:gd fmla="*/ 623 w 1018" name="T22"/>
                <a:gd fmla="*/ 321 h 1018" name="T23"/>
                <a:gd fmla="*/ 623 w 1018" name="T24"/>
                <a:gd fmla="*/ 497 h 1018" name="T25"/>
                <a:gd fmla="*/ 513 w 1018" name="T26"/>
                <a:gd fmla="*/ 626 h 1018" name="T27"/>
                <a:gd fmla="*/ 378 w 1018" name="T28"/>
                <a:gd fmla="*/ 609 h 1018" name="T29"/>
                <a:gd fmla="*/ 290 w 1018" name="T30"/>
                <a:gd fmla="*/ 456 h 1018" name="T31"/>
                <a:gd fmla="*/ 316 w 1018" name="T32"/>
                <a:gd fmla="*/ 283 h 1018" name="T33"/>
                <a:gd fmla="*/ 444 w 1018" name="T34"/>
                <a:gd fmla="*/ 184 h 1018" name="T35"/>
                <a:gd fmla="*/ 636 w 1018" name="T36"/>
                <a:gd fmla="*/ 682 h 1018" name="T37"/>
                <a:gd fmla="*/ 644 w 1018" name="T38"/>
                <a:gd fmla="*/ 726 h 1018" name="T39"/>
                <a:gd fmla="*/ 756 w 1018" name="T40"/>
                <a:gd fmla="*/ 755 h 1018" name="T41"/>
                <a:gd fmla="*/ 854 w 1018" name="T42"/>
                <a:gd fmla="*/ 889 h 1018" name="T43"/>
                <a:gd fmla="*/ 844 w 1018" name="T44"/>
                <a:gd fmla="*/ 952 h 1018" name="T45"/>
                <a:gd fmla="*/ 68 w 1018" name="T46"/>
                <a:gd fmla="*/ 943 h 1018" name="T47"/>
                <a:gd fmla="*/ 87 w 1018" name="T48"/>
                <a:gd fmla="*/ 834 h 1018" name="T49"/>
                <a:gd fmla="*/ 221 w 1018" name="T50"/>
                <a:gd fmla="*/ 736 h 1018" name="T51"/>
                <a:gd fmla="*/ 290 w 1018" name="T52"/>
                <a:gd fmla="*/ 712 h 1018" name="T53"/>
                <a:gd fmla="*/ 273 w 1018" name="T54"/>
                <a:gd fmla="*/ 670 h 1018" name="T55"/>
                <a:gd fmla="*/ 184 w 1018" name="T56"/>
                <a:gd fmla="*/ 680 h 1018" name="T57"/>
                <a:gd fmla="*/ 21 w 1018" name="T58"/>
                <a:gd fmla="*/ 827 h 1018" name="T59"/>
                <a:gd fmla="*/ 0 w 1018" name="T60"/>
                <a:gd fmla="*/ 937 h 1018" name="T61"/>
                <a:gd fmla="*/ 39 w 1018" name="T62"/>
                <a:gd fmla="*/ 1003 h 1018" name="T63"/>
                <a:gd fmla="*/ 843 w 1018" name="T64"/>
                <a:gd fmla="*/ 1018 h 1018" name="T65"/>
                <a:gd fmla="*/ 907 w 1018" name="T66"/>
                <a:gd fmla="*/ 978 h 1018" name="T67"/>
                <a:gd fmla="*/ 921 w 1018" name="T68"/>
                <a:gd fmla="*/ 902 h 1018" name="T69"/>
                <a:gd fmla="*/ 846 w 1018" name="T70"/>
                <a:gd fmla="*/ 744 h 1018" name="T71"/>
                <a:gd fmla="*/ 688 w 1018" name="T72"/>
                <a:gd fmla="*/ 669 h 1018" name="T73"/>
                <a:gd fmla="*/ 557 w 1018" name="T74"/>
                <a:gd fmla="*/ 64 h 1018" name="T75"/>
                <a:gd fmla="*/ 681 w 1018" name="T76"/>
                <a:gd fmla="*/ 130 h 1018" name="T77"/>
                <a:gd fmla="*/ 732 w 1018" name="T78"/>
                <a:gd fmla="*/ 290 h 1018" name="T79"/>
                <a:gd fmla="*/ 728 w 1018" name="T80"/>
                <a:gd fmla="*/ 379 h 1018" name="T81"/>
                <a:gd fmla="*/ 765 w 1018" name="T82"/>
                <a:gd fmla="*/ 393 h 1018" name="T83"/>
                <a:gd fmla="*/ 793 w 1018" name="T84"/>
                <a:gd fmla="*/ 331 h 1018" name="T85"/>
                <a:gd fmla="*/ 755 w 1018" name="T86"/>
                <a:gd fmla="*/ 128 h 1018" name="T87"/>
                <a:gd fmla="*/ 628 w 1018" name="T88"/>
                <a:gd fmla="*/ 14 h 1018" name="T89"/>
                <a:gd fmla="*/ 529 w 1018" name="T90"/>
                <a:gd fmla="*/ 2 h 1018" name="T91"/>
                <a:gd fmla="*/ 442 w 1018" name="T92"/>
                <a:gd fmla="*/ 37 h 1018" name="T93"/>
                <a:gd fmla="*/ 450 w 1018" name="T94"/>
                <a:gd fmla="*/ 82 h 1018" name="T95"/>
                <a:gd fmla="*/ 763 w 1018" name="T96"/>
                <a:gd fmla="*/ 540 h 1018" name="T97"/>
                <a:gd fmla="*/ 732 w 1018" name="T98"/>
                <a:gd fmla="*/ 573 h 1018" name="T99"/>
                <a:gd fmla="*/ 763 w 1018" name="T100"/>
                <a:gd fmla="*/ 605 h 1018" name="T101"/>
                <a:gd fmla="*/ 911 w 1018" name="T102"/>
                <a:gd fmla="*/ 678 h 1018" name="T103"/>
                <a:gd fmla="*/ 954 w 1018" name="T104"/>
                <a:gd fmla="*/ 809 h 1018" name="T105"/>
                <a:gd fmla="*/ 963 w 1018" name="T106"/>
                <a:gd fmla="*/ 853 h 1018" name="T107"/>
                <a:gd fmla="*/ 1003 w 1018" name="T108"/>
                <a:gd fmla="*/ 851 h 1018" name="T109"/>
                <a:gd fmla="*/ 1018 w 1018" name="T110"/>
                <a:gd fmla="*/ 803 h 1018" name="T111"/>
                <a:gd fmla="*/ 945 w 1018" name="T112"/>
                <a:gd fmla="*/ 619 h 1018" name="T113"/>
                <a:gd fmla="*/ 803 w 1018" name="T114"/>
                <a:gd fmla="*/ 544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6" name="组合 5"/>
          <p:cNvGrpSpPr/>
          <p:nvPr/>
        </p:nvGrpSpPr>
        <p:grpSpPr>
          <a:xfrm>
            <a:off x="5522338" y="5032548"/>
            <a:ext cx="1147322" cy="1147322"/>
            <a:chOff x="5522338" y="5032548"/>
            <a:chExt cx="1147322" cy="1147322"/>
          </a:xfrm>
        </p:grpSpPr>
        <p:sp>
          <p:nvSpPr>
            <p:cNvPr id="68" name="椭圆 67"/>
            <p:cNvSpPr/>
            <p:nvPr/>
          </p:nvSpPr>
          <p:spPr>
            <a:xfrm>
              <a:off x="5522338" y="5032548"/>
              <a:ext cx="1147322" cy="1147322"/>
            </a:xfrm>
            <a:prstGeom prst="ellipse">
              <a:avLst/>
            </a:prstGeom>
            <a:solidFill>
              <a:schemeClr val="accent3"/>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10"/>
            <p:cNvSpPr>
              <a:spLocks noEditPoints="1"/>
            </p:cNvSpPr>
            <p:nvPr/>
          </p:nvSpPr>
          <p:spPr bwMode="auto">
            <a:xfrm>
              <a:off x="5857873" y="5366911"/>
              <a:ext cx="476252" cy="478596"/>
            </a:xfrm>
            <a:custGeom>
              <a:gdLst>
                <a:gd fmla="*/ 992 w 1018" name="T0"/>
                <a:gd fmla="*/ 413 h 1018" name="T1"/>
                <a:gd fmla="*/ 904 w 1018" name="T2"/>
                <a:gd fmla="*/ 252 h 1018" name="T3"/>
                <a:gd fmla="*/ 764 w 1018" name="T4"/>
                <a:gd fmla="*/ 133 h 1018" name="T5"/>
                <a:gd fmla="*/ 589 w 1018" name="T6"/>
                <a:gd fmla="*/ 71 h 1018" name="T7"/>
                <a:gd fmla="*/ 532 w 1018" name="T8"/>
                <a:gd fmla="*/ 10 h 1018" name="T9"/>
                <a:gd fmla="*/ 492 w 1018" name="T10"/>
                <a:gd fmla="*/ 6 h 1018" name="T11"/>
                <a:gd fmla="*/ 453 w 1018" name="T12"/>
                <a:gd fmla="*/ 68 h 1018" name="T13"/>
                <a:gd fmla="*/ 275 w 1018" name="T14"/>
                <a:gd fmla="*/ 123 h 1018" name="T15"/>
                <a:gd fmla="*/ 130 w 1018" name="T16"/>
                <a:gd fmla="*/ 235 h 1018" name="T17"/>
                <a:gd fmla="*/ 35 w 1018" name="T18"/>
                <a:gd fmla="*/ 391 h 1018" name="T19"/>
                <a:gd fmla="*/ 1 w 1018" name="T20"/>
                <a:gd fmla="*/ 554 h 1018" name="T21"/>
                <a:gd fmla="*/ 20 w 1018" name="T22"/>
                <a:gd fmla="*/ 602 h 1018" name="T23"/>
                <a:gd fmla="*/ 59 w 1018" name="T24"/>
                <a:gd fmla="*/ 591 h 1018" name="T25"/>
                <a:gd fmla="*/ 74 w 1018" name="T26"/>
                <a:gd fmla="*/ 524 h 1018" name="T27"/>
                <a:gd fmla="*/ 142 w 1018" name="T28"/>
                <a:gd fmla="*/ 456 h 1018" name="T29"/>
                <a:gd fmla="*/ 229 w 1018" name="T30"/>
                <a:gd fmla="*/ 452 h 1018" name="T31"/>
                <a:gd fmla="*/ 303 w 1018" name="T32"/>
                <a:gd fmla="*/ 513 h 1018" name="T33"/>
                <a:gd fmla="*/ 321 w 1018" name="T34"/>
                <a:gd fmla="*/ 586 h 1018" name="T35"/>
                <a:gd fmla="*/ 356 w 1018" name="T36"/>
                <a:gd fmla="*/ 604 h 1018" name="T37"/>
                <a:gd fmla="*/ 382 w 1018" name="T38"/>
                <a:gd fmla="*/ 573 h 1018" name="T39"/>
                <a:gd fmla="*/ 409 w 1018" name="T40"/>
                <a:gd fmla="*/ 495 h 1018" name="T41"/>
                <a:gd fmla="*/ 478 w 1018" name="T42"/>
                <a:gd fmla="*/ 451 h 1018" name="T43"/>
                <a:gd fmla="*/ 462 w 1018" name="T44"/>
                <a:gd fmla="*/ 912 h 1018" name="T45"/>
                <a:gd fmla="*/ 402 w 1018" name="T46"/>
                <a:gd fmla="*/ 953 h 1018" name="T47"/>
                <a:gd fmla="*/ 337 w 1018" name="T48"/>
                <a:gd fmla="*/ 943 h 1018" name="T49"/>
                <a:gd fmla="*/ 291 w 1018" name="T50"/>
                <a:gd fmla="*/ 888 h 1018" name="T51"/>
                <a:gd fmla="*/ 277 w 1018" name="T52"/>
                <a:gd fmla="*/ 837 h 1018" name="T53"/>
                <a:gd fmla="*/ 237 w 1018" name="T54"/>
                <a:gd fmla="*/ 833 h 1018" name="T55"/>
                <a:gd fmla="*/ 227 w 1018" name="T56"/>
                <a:gd fmla="*/ 892 h 1018" name="T57"/>
                <a:gd fmla="*/ 293 w 1018" name="T58"/>
                <a:gd fmla="*/ 992 h 1018" name="T59"/>
                <a:gd fmla="*/ 398 w 1018" name="T60"/>
                <a:gd fmla="*/ 1017 h 1018" name="T61"/>
                <a:gd fmla="*/ 505 w 1018" name="T62"/>
                <a:gd fmla="*/ 960 h 1018" name="T63"/>
                <a:gd fmla="*/ 541 w 1018" name="T64"/>
                <a:gd fmla="*/ 451 h 1018" name="T65"/>
                <a:gd fmla="*/ 603 w 1018" name="T66"/>
                <a:gd fmla="*/ 487 h 1018" name="T67"/>
                <a:gd fmla="*/ 636 w 1018" name="T68"/>
                <a:gd fmla="*/ 562 h 1018" name="T69"/>
                <a:gd fmla="*/ 656 w 1018" name="T70"/>
                <a:gd fmla="*/ 602 h 1018" name="T71"/>
                <a:gd fmla="*/ 694 w 1018" name="T72"/>
                <a:gd fmla="*/ 591 h 1018" name="T73"/>
                <a:gd fmla="*/ 711 w 1018" name="T74"/>
                <a:gd fmla="*/ 524 h 1018" name="T75"/>
                <a:gd fmla="*/ 778 w 1018" name="T76"/>
                <a:gd fmla="*/ 456 h 1018" name="T77"/>
                <a:gd fmla="*/ 865 w 1018" name="T78"/>
                <a:gd fmla="*/ 452 h 1018" name="T79"/>
                <a:gd fmla="*/ 939 w 1018" name="T80"/>
                <a:gd fmla="*/ 513 h 1018" name="T81"/>
                <a:gd fmla="*/ 957 w 1018" name="T82"/>
                <a:gd fmla="*/ 586 h 1018" name="T83"/>
                <a:gd fmla="*/ 993 w 1018" name="T84"/>
                <a:gd fmla="*/ 604 h 1018" name="T85"/>
                <a:gd fmla="*/ 1018 w 1018" name="T86"/>
                <a:gd fmla="*/ 573 h 1018" name="T87"/>
                <a:gd fmla="*/ 779 w 1018" name="T88"/>
                <a:gd fmla="*/ 389 h 1018" name="T89"/>
                <a:gd fmla="*/ 699 w 1018" name="T90"/>
                <a:gd fmla="*/ 433 h 1018" name="T91"/>
                <a:gd fmla="*/ 647 w 1018" name="T92"/>
                <a:gd fmla="*/ 441 h 1018" name="T93"/>
                <a:gd fmla="*/ 569 w 1018" name="T94"/>
                <a:gd fmla="*/ 392 h 1018" name="T95"/>
                <a:gd fmla="*/ 485 w 1018" name="T96"/>
                <a:gd fmla="*/ 384 h 1018" name="T97"/>
                <a:gd fmla="*/ 398 w 1018" name="T98"/>
                <a:gd fmla="*/ 419 h 1018" name="T99"/>
                <a:gd fmla="*/ 344 w 1018" name="T100"/>
                <a:gd fmla="*/ 458 h 1018" name="T101"/>
                <a:gd fmla="*/ 273 w 1018" name="T102"/>
                <a:gd fmla="*/ 400 h 1018" name="T103"/>
                <a:gd fmla="*/ 191 w 1018" name="T104"/>
                <a:gd fmla="*/ 382 h 1018" name="T105"/>
                <a:gd fmla="*/ 97 w 1018" name="T106"/>
                <a:gd fmla="*/ 408 h 1018" name="T107"/>
                <a:gd fmla="*/ 231 w 1018" name="T108"/>
                <a:gd fmla="*/ 226 h 1018" name="T109"/>
                <a:gd fmla="*/ 441 w 1018" name="T110"/>
                <a:gd fmla="*/ 133 h 1018" name="T111"/>
                <a:gd fmla="*/ 561 w 1018" name="T112"/>
                <a:gd fmla="*/ 131 h 1018" name="T113"/>
                <a:gd fmla="*/ 762 w 1018" name="T114"/>
                <a:gd fmla="*/ 206 h 1018" name="T115"/>
                <a:gd fmla="*/ 923 w 1018" name="T116"/>
                <a:gd fmla="*/ 408 h 1018" name="T117"/>
                <a:gd fmla="*/ 840 w 1018" name="T118"/>
                <a:gd fmla="*/ 383 h 101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8" w="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8" name="组合 7"/>
          <p:cNvGrpSpPr/>
          <p:nvPr/>
        </p:nvGrpSpPr>
        <p:grpSpPr>
          <a:xfrm>
            <a:off x="3518059" y="3247469"/>
            <a:ext cx="1147322" cy="1147322"/>
            <a:chOff x="3518059" y="3247469"/>
            <a:chExt cx="1147322" cy="1147322"/>
          </a:xfrm>
        </p:grpSpPr>
        <p:sp>
          <p:nvSpPr>
            <p:cNvPr id="58" name="椭圆 57"/>
            <p:cNvSpPr/>
            <p:nvPr/>
          </p:nvSpPr>
          <p:spPr>
            <a:xfrm>
              <a:off x="3518059" y="3247469"/>
              <a:ext cx="1147322" cy="1147322"/>
            </a:xfrm>
            <a:prstGeom prst="ellipse">
              <a:avLst/>
            </a:prstGeom>
            <a:solidFill>
              <a:schemeClr val="accent4"/>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11"/>
            <p:cNvSpPr>
              <a:spLocks noEditPoints="1"/>
            </p:cNvSpPr>
            <p:nvPr/>
          </p:nvSpPr>
          <p:spPr bwMode="auto">
            <a:xfrm>
              <a:off x="3964238" y="3581832"/>
              <a:ext cx="253374" cy="478596"/>
            </a:xfrm>
            <a:custGeom>
              <a:gdLst>
                <a:gd fmla="*/ 278 w 541" name="T0"/>
                <a:gd fmla="*/ 1 h 1018" name="T1"/>
                <a:gd fmla="*/ 243 w 541" name="T2"/>
                <a:gd fmla="*/ 13 h 1018" name="T3"/>
                <a:gd fmla="*/ 162 w 541" name="T4"/>
                <a:gd fmla="*/ 150 h 1018" name="T5"/>
                <a:gd fmla="*/ 55 w 541" name="T6"/>
                <a:gd fmla="*/ 394 h 1018" name="T7"/>
                <a:gd fmla="*/ 15 w 541" name="T8"/>
                <a:gd fmla="*/ 538 h 1018" name="T9"/>
                <a:gd fmla="*/ 0 w 541" name="T10"/>
                <a:gd fmla="*/ 684 h 1018" name="T11"/>
                <a:gd fmla="*/ 18 w 541" name="T12"/>
                <a:gd fmla="*/ 781 h 1018" name="T13"/>
                <a:gd fmla="*/ 86 w 541" name="T14"/>
                <a:gd fmla="*/ 881 h 1018" name="T15"/>
                <a:gd fmla="*/ 190 w 541" name="T16"/>
                <a:gd fmla="*/ 942 h 1018" name="T17"/>
                <a:gd fmla="*/ 239 w 541" name="T18"/>
                <a:gd fmla="*/ 993 h 1018" name="T19"/>
                <a:gd fmla="*/ 257 w 541" name="T20"/>
                <a:gd fmla="*/ 1015 h 1018" name="T21"/>
                <a:gd fmla="*/ 282 w 541" name="T22"/>
                <a:gd fmla="*/ 1015 h 1018" name="T23"/>
                <a:gd fmla="*/ 301 w 541" name="T24"/>
                <a:gd fmla="*/ 993 h 1018" name="T25"/>
                <a:gd fmla="*/ 351 w 541" name="T26"/>
                <a:gd fmla="*/ 942 h 1018" name="T27"/>
                <a:gd fmla="*/ 455 w 541" name="T28"/>
                <a:gd fmla="*/ 881 h 1018" name="T29"/>
                <a:gd fmla="*/ 522 w 541" name="T30"/>
                <a:gd fmla="*/ 781 h 1018" name="T31"/>
                <a:gd fmla="*/ 541 w 541" name="T32"/>
                <a:gd fmla="*/ 684 h 1018" name="T33"/>
                <a:gd fmla="*/ 525 w 541" name="T34"/>
                <a:gd fmla="*/ 538 h 1018" name="T35"/>
                <a:gd fmla="*/ 486 w 541" name="T36"/>
                <a:gd fmla="*/ 394 h 1018" name="T37"/>
                <a:gd fmla="*/ 378 w 541" name="T38"/>
                <a:gd fmla="*/ 150 h 1018" name="T39"/>
                <a:gd fmla="*/ 296 w 541" name="T40"/>
                <a:gd fmla="*/ 13 h 1018" name="T41"/>
                <a:gd fmla="*/ 392 w 541" name="T42"/>
                <a:gd fmla="*/ 686 h 1018" name="T43"/>
                <a:gd fmla="*/ 395 w 541" name="T44"/>
                <a:gd fmla="*/ 656 h 1018" name="T45"/>
                <a:gd fmla="*/ 378 w 541" name="T46"/>
                <a:gd fmla="*/ 639 h 1018" name="T47"/>
                <a:gd fmla="*/ 348 w 541" name="T48"/>
                <a:gd fmla="*/ 641 h 1018" name="T49"/>
                <a:gd fmla="*/ 388 w 541" name="T50"/>
                <a:gd fmla="*/ 467 h 1018" name="T51"/>
                <a:gd fmla="*/ 397 w 541" name="T52"/>
                <a:gd fmla="*/ 439 h 1018" name="T53"/>
                <a:gd fmla="*/ 383 w 541" name="T54"/>
                <a:gd fmla="*/ 419 h 1018" name="T55"/>
                <a:gd fmla="*/ 354 w 541" name="T56"/>
                <a:gd fmla="*/ 415 h 1018" name="T57"/>
                <a:gd fmla="*/ 301 w 541" name="T58"/>
                <a:gd fmla="*/ 286 h 1018" name="T59"/>
                <a:gd fmla="*/ 287 w 541" name="T60"/>
                <a:gd fmla="*/ 260 h 1018" name="T61"/>
                <a:gd fmla="*/ 264 w 541" name="T62"/>
                <a:gd fmla="*/ 254 h 1018" name="T63"/>
                <a:gd fmla="*/ 240 w 541" name="T64"/>
                <a:gd fmla="*/ 274 h 1018" name="T65"/>
                <a:gd fmla="*/ 197 w 541" name="T66"/>
                <a:gd fmla="*/ 423 h 1018" name="T67"/>
                <a:gd fmla="*/ 168 w 541" name="T68"/>
                <a:gd fmla="*/ 413 h 1018" name="T69"/>
                <a:gd fmla="*/ 148 w 541" name="T70"/>
                <a:gd fmla="*/ 427 h 1018" name="T71"/>
                <a:gd fmla="*/ 145 w 541" name="T72"/>
                <a:gd fmla="*/ 457 h 1018" name="T73"/>
                <a:gd fmla="*/ 197 w 541" name="T74"/>
                <a:gd fmla="*/ 645 h 1018" name="T75"/>
                <a:gd fmla="*/ 175 w 541" name="T76"/>
                <a:gd fmla="*/ 636 h 1018" name="T77"/>
                <a:gd fmla="*/ 152 w 541" name="T78"/>
                <a:gd fmla="*/ 645 h 1018" name="T79"/>
                <a:gd fmla="*/ 144 w 541" name="T80"/>
                <a:gd fmla="*/ 674 h 1018" name="T81"/>
                <a:gd fmla="*/ 238 w 541" name="T82"/>
                <a:gd fmla="*/ 888 h 1018" name="T83"/>
                <a:gd fmla="*/ 169 w 541" name="T84"/>
                <a:gd fmla="*/ 864 h 1018" name="T85"/>
                <a:gd fmla="*/ 103 w 541" name="T86"/>
                <a:gd fmla="*/ 805 h 1018" name="T87"/>
                <a:gd fmla="*/ 66 w 541" name="T88"/>
                <a:gd fmla="*/ 721 h 1018" name="T89"/>
                <a:gd fmla="*/ 65 w 541" name="T90"/>
                <a:gd fmla="*/ 641 h 1018" name="T91"/>
                <a:gd fmla="*/ 99 w 541" name="T92"/>
                <a:gd fmla="*/ 465 h 1018" name="T93"/>
                <a:gd fmla="*/ 178 w 541" name="T94"/>
                <a:gd fmla="*/ 262 h 1018" name="T95"/>
                <a:gd fmla="*/ 270 w 541" name="T96"/>
                <a:gd fmla="*/ 90 h 1018" name="T97"/>
                <a:gd fmla="*/ 380 w 541" name="T98"/>
                <a:gd fmla="*/ 300 h 1018" name="T99"/>
                <a:gd fmla="*/ 453 w 541" name="T100"/>
                <a:gd fmla="*/ 508 h 1018" name="T101"/>
                <a:gd fmla="*/ 476 w 541" name="T102"/>
                <a:gd fmla="*/ 662 h 1018" name="T103"/>
                <a:gd fmla="*/ 469 w 541" name="T104"/>
                <a:gd fmla="*/ 739 h 1018" name="T105"/>
                <a:gd fmla="*/ 426 w 541" name="T106"/>
                <a:gd fmla="*/ 819 h 1018" name="T107"/>
                <a:gd fmla="*/ 355 w 541" name="T108"/>
                <a:gd fmla="*/ 872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541">
                  <a:moveTo>
                    <a:pt x="296" y="13"/>
                  </a:moveTo>
                  <a:lnTo>
                    <a:pt x="296" y="13"/>
                  </a:lnTo>
                  <a:lnTo>
                    <a:pt x="291" y="8"/>
                  </a:lnTo>
                  <a:lnTo>
                    <a:pt x="284" y="3"/>
                  </a:lnTo>
                  <a:lnTo>
                    <a:pt x="278" y="1"/>
                  </a:lnTo>
                  <a:lnTo>
                    <a:pt x="270" y="0"/>
                  </a:lnTo>
                  <a:lnTo>
                    <a:pt x="263" y="1"/>
                  </a:lnTo>
                  <a:lnTo>
                    <a:pt x="255" y="3"/>
                  </a:lnTo>
                  <a:lnTo>
                    <a:pt x="249" y="8"/>
                  </a:lnTo>
                  <a:lnTo>
                    <a:pt x="243" y="13"/>
                  </a:lnTo>
                  <a:lnTo>
                    <a:pt x="243" y="13"/>
                  </a:lnTo>
                  <a:lnTo>
                    <a:pt x="231" y="33"/>
                  </a:lnTo>
                  <a:lnTo>
                    <a:pt x="202" y="81"/>
                  </a:lnTo>
                  <a:lnTo>
                    <a:pt x="182" y="113"/>
                  </a:lnTo>
                  <a:lnTo>
                    <a:pt x="162" y="150"/>
                  </a:lnTo>
                  <a:lnTo>
                    <a:pt x="140" y="192"/>
                  </a:lnTo>
                  <a:lnTo>
                    <a:pt x="118" y="238"/>
                  </a:lnTo>
                  <a:lnTo>
                    <a:pt x="95" y="288"/>
                  </a:lnTo>
                  <a:lnTo>
                    <a:pt x="74" y="339"/>
                  </a:lnTo>
                  <a:lnTo>
                    <a:pt x="55" y="394"/>
                  </a:lnTo>
                  <a:lnTo>
                    <a:pt x="45" y="422"/>
                  </a:lnTo>
                  <a:lnTo>
                    <a:pt x="36" y="451"/>
                  </a:lnTo>
                  <a:lnTo>
                    <a:pt x="29" y="480"/>
                  </a:lnTo>
                  <a:lnTo>
                    <a:pt x="21" y="509"/>
                  </a:lnTo>
                  <a:lnTo>
                    <a:pt x="15" y="538"/>
                  </a:lnTo>
                  <a:lnTo>
                    <a:pt x="10" y="567"/>
                  </a:lnTo>
                  <a:lnTo>
                    <a:pt x="5" y="596"/>
                  </a:lnTo>
                  <a:lnTo>
                    <a:pt x="2" y="626"/>
                  </a:lnTo>
                  <a:lnTo>
                    <a:pt x="0" y="655"/>
                  </a:lnTo>
                  <a:lnTo>
                    <a:pt x="0" y="684"/>
                  </a:lnTo>
                  <a:lnTo>
                    <a:pt x="0" y="684"/>
                  </a:lnTo>
                  <a:lnTo>
                    <a:pt x="1" y="709"/>
                  </a:lnTo>
                  <a:lnTo>
                    <a:pt x="4" y="734"/>
                  </a:lnTo>
                  <a:lnTo>
                    <a:pt x="11" y="759"/>
                  </a:lnTo>
                  <a:lnTo>
                    <a:pt x="18" y="781"/>
                  </a:lnTo>
                  <a:lnTo>
                    <a:pt x="28" y="804"/>
                  </a:lnTo>
                  <a:lnTo>
                    <a:pt x="40" y="825"/>
                  </a:lnTo>
                  <a:lnTo>
                    <a:pt x="54" y="846"/>
                  </a:lnTo>
                  <a:lnTo>
                    <a:pt x="69" y="864"/>
                  </a:lnTo>
                  <a:lnTo>
                    <a:pt x="86" y="881"/>
                  </a:lnTo>
                  <a:lnTo>
                    <a:pt x="104" y="897"/>
                  </a:lnTo>
                  <a:lnTo>
                    <a:pt x="123" y="911"/>
                  </a:lnTo>
                  <a:lnTo>
                    <a:pt x="145" y="923"/>
                  </a:lnTo>
                  <a:lnTo>
                    <a:pt x="166" y="934"/>
                  </a:lnTo>
                  <a:lnTo>
                    <a:pt x="190" y="942"/>
                  </a:lnTo>
                  <a:lnTo>
                    <a:pt x="213" y="949"/>
                  </a:lnTo>
                  <a:lnTo>
                    <a:pt x="238" y="952"/>
                  </a:lnTo>
                  <a:lnTo>
                    <a:pt x="238" y="986"/>
                  </a:lnTo>
                  <a:lnTo>
                    <a:pt x="238" y="986"/>
                  </a:lnTo>
                  <a:lnTo>
                    <a:pt x="239" y="993"/>
                  </a:lnTo>
                  <a:lnTo>
                    <a:pt x="240" y="998"/>
                  </a:lnTo>
                  <a:lnTo>
                    <a:pt x="243" y="1003"/>
                  </a:lnTo>
                  <a:lnTo>
                    <a:pt x="248" y="1009"/>
                  </a:lnTo>
                  <a:lnTo>
                    <a:pt x="252" y="1013"/>
                  </a:lnTo>
                  <a:lnTo>
                    <a:pt x="257" y="1015"/>
                  </a:lnTo>
                  <a:lnTo>
                    <a:pt x="264" y="1017"/>
                  </a:lnTo>
                  <a:lnTo>
                    <a:pt x="270" y="1018"/>
                  </a:lnTo>
                  <a:lnTo>
                    <a:pt x="270" y="1018"/>
                  </a:lnTo>
                  <a:lnTo>
                    <a:pt x="277" y="1017"/>
                  </a:lnTo>
                  <a:lnTo>
                    <a:pt x="282" y="1015"/>
                  </a:lnTo>
                  <a:lnTo>
                    <a:pt x="287" y="1013"/>
                  </a:lnTo>
                  <a:lnTo>
                    <a:pt x="293" y="1009"/>
                  </a:lnTo>
                  <a:lnTo>
                    <a:pt x="296" y="1003"/>
                  </a:lnTo>
                  <a:lnTo>
                    <a:pt x="299" y="998"/>
                  </a:lnTo>
                  <a:lnTo>
                    <a:pt x="301" y="993"/>
                  </a:lnTo>
                  <a:lnTo>
                    <a:pt x="301" y="986"/>
                  </a:lnTo>
                  <a:lnTo>
                    <a:pt x="301" y="952"/>
                  </a:lnTo>
                  <a:lnTo>
                    <a:pt x="301" y="952"/>
                  </a:lnTo>
                  <a:lnTo>
                    <a:pt x="326" y="949"/>
                  </a:lnTo>
                  <a:lnTo>
                    <a:pt x="351" y="942"/>
                  </a:lnTo>
                  <a:lnTo>
                    <a:pt x="373" y="934"/>
                  </a:lnTo>
                  <a:lnTo>
                    <a:pt x="396" y="923"/>
                  </a:lnTo>
                  <a:lnTo>
                    <a:pt x="416" y="911"/>
                  </a:lnTo>
                  <a:lnTo>
                    <a:pt x="437" y="897"/>
                  </a:lnTo>
                  <a:lnTo>
                    <a:pt x="455" y="881"/>
                  </a:lnTo>
                  <a:lnTo>
                    <a:pt x="471" y="864"/>
                  </a:lnTo>
                  <a:lnTo>
                    <a:pt x="487" y="846"/>
                  </a:lnTo>
                  <a:lnTo>
                    <a:pt x="500" y="825"/>
                  </a:lnTo>
                  <a:lnTo>
                    <a:pt x="512" y="804"/>
                  </a:lnTo>
                  <a:lnTo>
                    <a:pt x="522" y="781"/>
                  </a:lnTo>
                  <a:lnTo>
                    <a:pt x="530" y="759"/>
                  </a:lnTo>
                  <a:lnTo>
                    <a:pt x="535" y="734"/>
                  </a:lnTo>
                  <a:lnTo>
                    <a:pt x="540" y="709"/>
                  </a:lnTo>
                  <a:lnTo>
                    <a:pt x="541" y="684"/>
                  </a:lnTo>
                  <a:lnTo>
                    <a:pt x="541" y="684"/>
                  </a:lnTo>
                  <a:lnTo>
                    <a:pt x="540" y="655"/>
                  </a:lnTo>
                  <a:lnTo>
                    <a:pt x="537" y="626"/>
                  </a:lnTo>
                  <a:lnTo>
                    <a:pt x="534" y="596"/>
                  </a:lnTo>
                  <a:lnTo>
                    <a:pt x="530" y="567"/>
                  </a:lnTo>
                  <a:lnTo>
                    <a:pt x="525" y="538"/>
                  </a:lnTo>
                  <a:lnTo>
                    <a:pt x="519" y="509"/>
                  </a:lnTo>
                  <a:lnTo>
                    <a:pt x="512" y="480"/>
                  </a:lnTo>
                  <a:lnTo>
                    <a:pt x="503" y="451"/>
                  </a:lnTo>
                  <a:lnTo>
                    <a:pt x="495" y="422"/>
                  </a:lnTo>
                  <a:lnTo>
                    <a:pt x="486" y="394"/>
                  </a:lnTo>
                  <a:lnTo>
                    <a:pt x="466" y="339"/>
                  </a:lnTo>
                  <a:lnTo>
                    <a:pt x="444" y="288"/>
                  </a:lnTo>
                  <a:lnTo>
                    <a:pt x="422" y="238"/>
                  </a:lnTo>
                  <a:lnTo>
                    <a:pt x="400" y="192"/>
                  </a:lnTo>
                  <a:lnTo>
                    <a:pt x="378" y="150"/>
                  </a:lnTo>
                  <a:lnTo>
                    <a:pt x="357" y="113"/>
                  </a:lnTo>
                  <a:lnTo>
                    <a:pt x="339" y="81"/>
                  </a:lnTo>
                  <a:lnTo>
                    <a:pt x="310" y="33"/>
                  </a:lnTo>
                  <a:lnTo>
                    <a:pt x="296" y="13"/>
                  </a:lnTo>
                  <a:lnTo>
                    <a:pt x="296" y="13"/>
                  </a:lnTo>
                  <a:close/>
                  <a:moveTo>
                    <a:pt x="301" y="888"/>
                  </a:moveTo>
                  <a:lnTo>
                    <a:pt x="301" y="776"/>
                  </a:lnTo>
                  <a:lnTo>
                    <a:pt x="388" y="690"/>
                  </a:lnTo>
                  <a:lnTo>
                    <a:pt x="388" y="690"/>
                  </a:lnTo>
                  <a:lnTo>
                    <a:pt x="392" y="686"/>
                  </a:lnTo>
                  <a:lnTo>
                    <a:pt x="395" y="679"/>
                  </a:lnTo>
                  <a:lnTo>
                    <a:pt x="397" y="674"/>
                  </a:lnTo>
                  <a:lnTo>
                    <a:pt x="397" y="668"/>
                  </a:lnTo>
                  <a:lnTo>
                    <a:pt x="397" y="662"/>
                  </a:lnTo>
                  <a:lnTo>
                    <a:pt x="395" y="656"/>
                  </a:lnTo>
                  <a:lnTo>
                    <a:pt x="392" y="650"/>
                  </a:lnTo>
                  <a:lnTo>
                    <a:pt x="388" y="645"/>
                  </a:lnTo>
                  <a:lnTo>
                    <a:pt x="388" y="645"/>
                  </a:lnTo>
                  <a:lnTo>
                    <a:pt x="383" y="641"/>
                  </a:lnTo>
                  <a:lnTo>
                    <a:pt x="378" y="639"/>
                  </a:lnTo>
                  <a:lnTo>
                    <a:pt x="371" y="636"/>
                  </a:lnTo>
                  <a:lnTo>
                    <a:pt x="366" y="636"/>
                  </a:lnTo>
                  <a:lnTo>
                    <a:pt x="359" y="636"/>
                  </a:lnTo>
                  <a:lnTo>
                    <a:pt x="354" y="639"/>
                  </a:lnTo>
                  <a:lnTo>
                    <a:pt x="348" y="641"/>
                  </a:lnTo>
                  <a:lnTo>
                    <a:pt x="343" y="645"/>
                  </a:lnTo>
                  <a:lnTo>
                    <a:pt x="301" y="687"/>
                  </a:lnTo>
                  <a:lnTo>
                    <a:pt x="301" y="554"/>
                  </a:lnTo>
                  <a:lnTo>
                    <a:pt x="388" y="467"/>
                  </a:lnTo>
                  <a:lnTo>
                    <a:pt x="388" y="467"/>
                  </a:lnTo>
                  <a:lnTo>
                    <a:pt x="392" y="463"/>
                  </a:lnTo>
                  <a:lnTo>
                    <a:pt x="395" y="457"/>
                  </a:lnTo>
                  <a:lnTo>
                    <a:pt x="397" y="451"/>
                  </a:lnTo>
                  <a:lnTo>
                    <a:pt x="397" y="444"/>
                  </a:lnTo>
                  <a:lnTo>
                    <a:pt x="397" y="439"/>
                  </a:lnTo>
                  <a:lnTo>
                    <a:pt x="395" y="433"/>
                  </a:lnTo>
                  <a:lnTo>
                    <a:pt x="392" y="427"/>
                  </a:lnTo>
                  <a:lnTo>
                    <a:pt x="388" y="423"/>
                  </a:lnTo>
                  <a:lnTo>
                    <a:pt x="388" y="423"/>
                  </a:lnTo>
                  <a:lnTo>
                    <a:pt x="383" y="419"/>
                  </a:lnTo>
                  <a:lnTo>
                    <a:pt x="378" y="415"/>
                  </a:lnTo>
                  <a:lnTo>
                    <a:pt x="371" y="413"/>
                  </a:lnTo>
                  <a:lnTo>
                    <a:pt x="366" y="413"/>
                  </a:lnTo>
                  <a:lnTo>
                    <a:pt x="359" y="413"/>
                  </a:lnTo>
                  <a:lnTo>
                    <a:pt x="354" y="415"/>
                  </a:lnTo>
                  <a:lnTo>
                    <a:pt x="348" y="419"/>
                  </a:lnTo>
                  <a:lnTo>
                    <a:pt x="343" y="423"/>
                  </a:lnTo>
                  <a:lnTo>
                    <a:pt x="301" y="464"/>
                  </a:lnTo>
                  <a:lnTo>
                    <a:pt x="301" y="286"/>
                  </a:lnTo>
                  <a:lnTo>
                    <a:pt x="301" y="286"/>
                  </a:lnTo>
                  <a:lnTo>
                    <a:pt x="301" y="279"/>
                  </a:lnTo>
                  <a:lnTo>
                    <a:pt x="299" y="274"/>
                  </a:lnTo>
                  <a:lnTo>
                    <a:pt x="296" y="268"/>
                  </a:lnTo>
                  <a:lnTo>
                    <a:pt x="293" y="263"/>
                  </a:lnTo>
                  <a:lnTo>
                    <a:pt x="287" y="260"/>
                  </a:lnTo>
                  <a:lnTo>
                    <a:pt x="282" y="257"/>
                  </a:lnTo>
                  <a:lnTo>
                    <a:pt x="277" y="254"/>
                  </a:lnTo>
                  <a:lnTo>
                    <a:pt x="270" y="253"/>
                  </a:lnTo>
                  <a:lnTo>
                    <a:pt x="270" y="253"/>
                  </a:lnTo>
                  <a:lnTo>
                    <a:pt x="264" y="254"/>
                  </a:lnTo>
                  <a:lnTo>
                    <a:pt x="257" y="257"/>
                  </a:lnTo>
                  <a:lnTo>
                    <a:pt x="252" y="260"/>
                  </a:lnTo>
                  <a:lnTo>
                    <a:pt x="248" y="263"/>
                  </a:lnTo>
                  <a:lnTo>
                    <a:pt x="243" y="268"/>
                  </a:lnTo>
                  <a:lnTo>
                    <a:pt x="240" y="274"/>
                  </a:lnTo>
                  <a:lnTo>
                    <a:pt x="239" y="279"/>
                  </a:lnTo>
                  <a:lnTo>
                    <a:pt x="238" y="286"/>
                  </a:lnTo>
                  <a:lnTo>
                    <a:pt x="238" y="464"/>
                  </a:lnTo>
                  <a:lnTo>
                    <a:pt x="197" y="423"/>
                  </a:lnTo>
                  <a:lnTo>
                    <a:pt x="197" y="423"/>
                  </a:lnTo>
                  <a:lnTo>
                    <a:pt x="192" y="419"/>
                  </a:lnTo>
                  <a:lnTo>
                    <a:pt x="187" y="415"/>
                  </a:lnTo>
                  <a:lnTo>
                    <a:pt x="180" y="413"/>
                  </a:lnTo>
                  <a:lnTo>
                    <a:pt x="175" y="413"/>
                  </a:lnTo>
                  <a:lnTo>
                    <a:pt x="168" y="413"/>
                  </a:lnTo>
                  <a:lnTo>
                    <a:pt x="163" y="415"/>
                  </a:lnTo>
                  <a:lnTo>
                    <a:pt x="158" y="419"/>
                  </a:lnTo>
                  <a:lnTo>
                    <a:pt x="152" y="423"/>
                  </a:lnTo>
                  <a:lnTo>
                    <a:pt x="152" y="423"/>
                  </a:lnTo>
                  <a:lnTo>
                    <a:pt x="148" y="427"/>
                  </a:lnTo>
                  <a:lnTo>
                    <a:pt x="145" y="433"/>
                  </a:lnTo>
                  <a:lnTo>
                    <a:pt x="144" y="439"/>
                  </a:lnTo>
                  <a:lnTo>
                    <a:pt x="143" y="444"/>
                  </a:lnTo>
                  <a:lnTo>
                    <a:pt x="144" y="451"/>
                  </a:lnTo>
                  <a:lnTo>
                    <a:pt x="145" y="457"/>
                  </a:lnTo>
                  <a:lnTo>
                    <a:pt x="148" y="463"/>
                  </a:lnTo>
                  <a:lnTo>
                    <a:pt x="152" y="467"/>
                  </a:lnTo>
                  <a:lnTo>
                    <a:pt x="238" y="554"/>
                  </a:lnTo>
                  <a:lnTo>
                    <a:pt x="238" y="687"/>
                  </a:lnTo>
                  <a:lnTo>
                    <a:pt x="197" y="645"/>
                  </a:lnTo>
                  <a:lnTo>
                    <a:pt x="197" y="645"/>
                  </a:lnTo>
                  <a:lnTo>
                    <a:pt x="192" y="641"/>
                  </a:lnTo>
                  <a:lnTo>
                    <a:pt x="187" y="639"/>
                  </a:lnTo>
                  <a:lnTo>
                    <a:pt x="180" y="636"/>
                  </a:lnTo>
                  <a:lnTo>
                    <a:pt x="175" y="636"/>
                  </a:lnTo>
                  <a:lnTo>
                    <a:pt x="168" y="636"/>
                  </a:lnTo>
                  <a:lnTo>
                    <a:pt x="163" y="639"/>
                  </a:lnTo>
                  <a:lnTo>
                    <a:pt x="158" y="641"/>
                  </a:lnTo>
                  <a:lnTo>
                    <a:pt x="152" y="645"/>
                  </a:lnTo>
                  <a:lnTo>
                    <a:pt x="152" y="645"/>
                  </a:lnTo>
                  <a:lnTo>
                    <a:pt x="148" y="650"/>
                  </a:lnTo>
                  <a:lnTo>
                    <a:pt x="145" y="656"/>
                  </a:lnTo>
                  <a:lnTo>
                    <a:pt x="144" y="662"/>
                  </a:lnTo>
                  <a:lnTo>
                    <a:pt x="143" y="668"/>
                  </a:lnTo>
                  <a:lnTo>
                    <a:pt x="144" y="674"/>
                  </a:lnTo>
                  <a:lnTo>
                    <a:pt x="145" y="679"/>
                  </a:lnTo>
                  <a:lnTo>
                    <a:pt x="148" y="686"/>
                  </a:lnTo>
                  <a:lnTo>
                    <a:pt x="152" y="690"/>
                  </a:lnTo>
                  <a:lnTo>
                    <a:pt x="238" y="776"/>
                  </a:lnTo>
                  <a:lnTo>
                    <a:pt x="238" y="888"/>
                  </a:lnTo>
                  <a:lnTo>
                    <a:pt x="238" y="888"/>
                  </a:lnTo>
                  <a:lnTo>
                    <a:pt x="220" y="884"/>
                  </a:lnTo>
                  <a:lnTo>
                    <a:pt x="203" y="879"/>
                  </a:lnTo>
                  <a:lnTo>
                    <a:pt x="186" y="872"/>
                  </a:lnTo>
                  <a:lnTo>
                    <a:pt x="169" y="864"/>
                  </a:lnTo>
                  <a:lnTo>
                    <a:pt x="153" y="854"/>
                  </a:lnTo>
                  <a:lnTo>
                    <a:pt x="139" y="844"/>
                  </a:lnTo>
                  <a:lnTo>
                    <a:pt x="125" y="832"/>
                  </a:lnTo>
                  <a:lnTo>
                    <a:pt x="114" y="819"/>
                  </a:lnTo>
                  <a:lnTo>
                    <a:pt x="103" y="805"/>
                  </a:lnTo>
                  <a:lnTo>
                    <a:pt x="92" y="790"/>
                  </a:lnTo>
                  <a:lnTo>
                    <a:pt x="84" y="774"/>
                  </a:lnTo>
                  <a:lnTo>
                    <a:pt x="77" y="757"/>
                  </a:lnTo>
                  <a:lnTo>
                    <a:pt x="71" y="739"/>
                  </a:lnTo>
                  <a:lnTo>
                    <a:pt x="66" y="721"/>
                  </a:lnTo>
                  <a:lnTo>
                    <a:pt x="64" y="703"/>
                  </a:lnTo>
                  <a:lnTo>
                    <a:pt x="63" y="684"/>
                  </a:lnTo>
                  <a:lnTo>
                    <a:pt x="63" y="684"/>
                  </a:lnTo>
                  <a:lnTo>
                    <a:pt x="63" y="662"/>
                  </a:lnTo>
                  <a:lnTo>
                    <a:pt x="65" y="641"/>
                  </a:lnTo>
                  <a:lnTo>
                    <a:pt x="66" y="618"/>
                  </a:lnTo>
                  <a:lnTo>
                    <a:pt x="70" y="597"/>
                  </a:lnTo>
                  <a:lnTo>
                    <a:pt x="77" y="553"/>
                  </a:lnTo>
                  <a:lnTo>
                    <a:pt x="87" y="508"/>
                  </a:lnTo>
                  <a:lnTo>
                    <a:pt x="99" y="465"/>
                  </a:lnTo>
                  <a:lnTo>
                    <a:pt x="113" y="422"/>
                  </a:lnTo>
                  <a:lnTo>
                    <a:pt x="128" y="379"/>
                  </a:lnTo>
                  <a:lnTo>
                    <a:pt x="144" y="338"/>
                  </a:lnTo>
                  <a:lnTo>
                    <a:pt x="161" y="300"/>
                  </a:lnTo>
                  <a:lnTo>
                    <a:pt x="178" y="262"/>
                  </a:lnTo>
                  <a:lnTo>
                    <a:pt x="195" y="227"/>
                  </a:lnTo>
                  <a:lnTo>
                    <a:pt x="212" y="193"/>
                  </a:lnTo>
                  <a:lnTo>
                    <a:pt x="243" y="135"/>
                  </a:lnTo>
                  <a:lnTo>
                    <a:pt x="270" y="90"/>
                  </a:lnTo>
                  <a:lnTo>
                    <a:pt x="270" y="90"/>
                  </a:lnTo>
                  <a:lnTo>
                    <a:pt x="296" y="135"/>
                  </a:lnTo>
                  <a:lnTo>
                    <a:pt x="328" y="193"/>
                  </a:lnTo>
                  <a:lnTo>
                    <a:pt x="345" y="227"/>
                  </a:lnTo>
                  <a:lnTo>
                    <a:pt x="363" y="262"/>
                  </a:lnTo>
                  <a:lnTo>
                    <a:pt x="380" y="300"/>
                  </a:lnTo>
                  <a:lnTo>
                    <a:pt x="396" y="338"/>
                  </a:lnTo>
                  <a:lnTo>
                    <a:pt x="412" y="379"/>
                  </a:lnTo>
                  <a:lnTo>
                    <a:pt x="427" y="422"/>
                  </a:lnTo>
                  <a:lnTo>
                    <a:pt x="441" y="465"/>
                  </a:lnTo>
                  <a:lnTo>
                    <a:pt x="453" y="508"/>
                  </a:lnTo>
                  <a:lnTo>
                    <a:pt x="463" y="553"/>
                  </a:lnTo>
                  <a:lnTo>
                    <a:pt x="470" y="597"/>
                  </a:lnTo>
                  <a:lnTo>
                    <a:pt x="473" y="618"/>
                  </a:lnTo>
                  <a:lnTo>
                    <a:pt x="475" y="641"/>
                  </a:lnTo>
                  <a:lnTo>
                    <a:pt x="476" y="662"/>
                  </a:lnTo>
                  <a:lnTo>
                    <a:pt x="476" y="684"/>
                  </a:lnTo>
                  <a:lnTo>
                    <a:pt x="476" y="684"/>
                  </a:lnTo>
                  <a:lnTo>
                    <a:pt x="476" y="703"/>
                  </a:lnTo>
                  <a:lnTo>
                    <a:pt x="473" y="721"/>
                  </a:lnTo>
                  <a:lnTo>
                    <a:pt x="469" y="739"/>
                  </a:lnTo>
                  <a:lnTo>
                    <a:pt x="463" y="757"/>
                  </a:lnTo>
                  <a:lnTo>
                    <a:pt x="456" y="774"/>
                  </a:lnTo>
                  <a:lnTo>
                    <a:pt x="447" y="790"/>
                  </a:lnTo>
                  <a:lnTo>
                    <a:pt x="438" y="805"/>
                  </a:lnTo>
                  <a:lnTo>
                    <a:pt x="426" y="819"/>
                  </a:lnTo>
                  <a:lnTo>
                    <a:pt x="414" y="832"/>
                  </a:lnTo>
                  <a:lnTo>
                    <a:pt x="400" y="844"/>
                  </a:lnTo>
                  <a:lnTo>
                    <a:pt x="386" y="854"/>
                  </a:lnTo>
                  <a:lnTo>
                    <a:pt x="371" y="864"/>
                  </a:lnTo>
                  <a:lnTo>
                    <a:pt x="355" y="872"/>
                  </a:lnTo>
                  <a:lnTo>
                    <a:pt x="338" y="879"/>
                  </a:lnTo>
                  <a:lnTo>
                    <a:pt x="320" y="884"/>
                  </a:lnTo>
                  <a:lnTo>
                    <a:pt x="301" y="888"/>
                  </a:lnTo>
                  <a:lnTo>
                    <a:pt x="301" y="88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Tree>
    <p:custDataLst>
      <p:tags r:id="rId4"/>
    </p:custDataLst>
    <p:extLst>
      <p:ext uri="{BB962C8B-B14F-4D97-AF65-F5344CB8AC3E}">
        <p14:creationId val="31316348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49"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 calcmode="lin" valueType="num">
                                      <p:cBhvr>
                                        <p:cTn dur="500" fill="hold" id="9"/>
                                        <p:tgtEl>
                                          <p:spTgt spid="22"/>
                                        </p:tgtEl>
                                        <p:attrNameLst>
                                          <p:attrName>style.rotation</p:attrName>
                                        </p:attrNameLst>
                                      </p:cBhvr>
                                      <p:tavLst>
                                        <p:tav tm="0">
                                          <p:val>
                                            <p:fltVal val="360"/>
                                          </p:val>
                                        </p:tav>
                                        <p:tav tm="100000">
                                          <p:val>
                                            <p:fltVal val="0"/>
                                          </p:val>
                                        </p:tav>
                                      </p:tavLst>
                                    </p:anim>
                                    <p:animEffect filter="fade" transition="in">
                                      <p:cBhvr>
                                        <p:cTn dur="500" id="10"/>
                                        <p:tgtEl>
                                          <p:spTgt spid="22"/>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anim calcmode="lin" valueType="num">
                                      <p:cBhvr>
                                        <p:cTn dur="500" fill="hold" id="18"/>
                                        <p:tgtEl>
                                          <p:spTgt spid="7"/>
                                        </p:tgtEl>
                                        <p:attrNameLst>
                                          <p:attrName>ppt_x</p:attrName>
                                        </p:attrNameLst>
                                      </p:cBhvr>
                                      <p:tavLst>
                                        <p:tav tm="0">
                                          <p:val>
                                            <p:fltVal val="0.5"/>
                                          </p:val>
                                        </p:tav>
                                        <p:tav tm="100000">
                                          <p:val>
                                            <p:strVal val="#ppt_x"/>
                                          </p:val>
                                        </p:tav>
                                      </p:tavLst>
                                    </p:anim>
                                    <p:anim calcmode="lin" valueType="num">
                                      <p:cBhvr>
                                        <p:cTn dur="500" fill="hold" id="19"/>
                                        <p:tgtEl>
                                          <p:spTgt spid="7"/>
                                        </p:tgtEl>
                                        <p:attrNameLst>
                                          <p:attrName>ppt_y</p:attrName>
                                        </p:attrNameLst>
                                      </p:cBhvr>
                                      <p:tavLst>
                                        <p:tav tm="0">
                                          <p:val>
                                            <p:fltVal val="0.5"/>
                                          </p:val>
                                        </p:tav>
                                        <p:tav tm="100000">
                                          <p:val>
                                            <p:strVal val="#ppt_y"/>
                                          </p:val>
                                        </p:tav>
                                      </p:tavLst>
                                    </p:anim>
                                  </p:childTnLst>
                                </p:cTn>
                              </p:par>
                              <p:par>
                                <p:cTn fill="hold" id="20" nodeType="withEffect" presetClass="entr" presetID="53" presetSubtype="0">
                                  <p:stCondLst>
                                    <p:cond delay="25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anim calcmode="lin" valueType="num">
                                      <p:cBhvr>
                                        <p:cTn dur="500" fill="hold" id="25"/>
                                        <p:tgtEl>
                                          <p:spTgt spid="5"/>
                                        </p:tgtEl>
                                        <p:attrNameLst>
                                          <p:attrName>ppt_x</p:attrName>
                                        </p:attrNameLst>
                                      </p:cBhvr>
                                      <p:tavLst>
                                        <p:tav tm="0">
                                          <p:val>
                                            <p:fltVal val="0.5"/>
                                          </p:val>
                                        </p:tav>
                                        <p:tav tm="100000">
                                          <p:val>
                                            <p:strVal val="#ppt_x"/>
                                          </p:val>
                                        </p:tav>
                                      </p:tavLst>
                                    </p:anim>
                                    <p:anim calcmode="lin" valueType="num">
                                      <p:cBhvr>
                                        <p:cTn dur="500" fill="hold" id="26"/>
                                        <p:tgtEl>
                                          <p:spTgt spid="5"/>
                                        </p:tgtEl>
                                        <p:attrNameLst>
                                          <p:attrName>ppt_y</p:attrName>
                                        </p:attrNameLst>
                                      </p:cBhvr>
                                      <p:tavLst>
                                        <p:tav tm="0">
                                          <p:val>
                                            <p:fltVal val="0.5"/>
                                          </p:val>
                                        </p:tav>
                                        <p:tav tm="100000">
                                          <p:val>
                                            <p:strVal val="#ppt_y"/>
                                          </p:val>
                                        </p:tav>
                                      </p:tavLst>
                                    </p:anim>
                                  </p:childTnLst>
                                </p:cTn>
                              </p:par>
                              <p:par>
                                <p:cTn fill="hold" id="27" nodeType="withEffect" presetClass="entr" presetID="53" presetSubtype="0">
                                  <p:stCondLst>
                                    <p:cond delay="50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anim calcmode="lin" valueType="num">
                                      <p:cBhvr>
                                        <p:cTn dur="500" fill="hold" id="32"/>
                                        <p:tgtEl>
                                          <p:spTgt spid="6"/>
                                        </p:tgtEl>
                                        <p:attrNameLst>
                                          <p:attrName>ppt_x</p:attrName>
                                        </p:attrNameLst>
                                      </p:cBhvr>
                                      <p:tavLst>
                                        <p:tav tm="0">
                                          <p:val>
                                            <p:fltVal val="0.5"/>
                                          </p:val>
                                        </p:tav>
                                        <p:tav tm="100000">
                                          <p:val>
                                            <p:strVal val="#ppt_x"/>
                                          </p:val>
                                        </p:tav>
                                      </p:tavLst>
                                    </p:anim>
                                    <p:anim calcmode="lin" valueType="num">
                                      <p:cBhvr>
                                        <p:cTn dur="500" fill="hold" id="33"/>
                                        <p:tgtEl>
                                          <p:spTgt spid="6"/>
                                        </p:tgtEl>
                                        <p:attrNameLst>
                                          <p:attrName>ppt_y</p:attrName>
                                        </p:attrNameLst>
                                      </p:cBhvr>
                                      <p:tavLst>
                                        <p:tav tm="0">
                                          <p:val>
                                            <p:fltVal val="0.5"/>
                                          </p:val>
                                        </p:tav>
                                        <p:tav tm="100000">
                                          <p:val>
                                            <p:strVal val="#ppt_y"/>
                                          </p:val>
                                        </p:tav>
                                      </p:tavLst>
                                    </p:anim>
                                  </p:childTnLst>
                                </p:cTn>
                              </p:par>
                              <p:par>
                                <p:cTn fill="hold" id="34" nodeType="withEffect" presetClass="entr" presetID="53" presetSubtype="0">
                                  <p:stCondLst>
                                    <p:cond delay="750"/>
                                  </p:stCondLst>
                                  <p:childTnLst>
                                    <p:set>
                                      <p:cBhvr>
                                        <p:cTn dur="1" fill="hold" id="35">
                                          <p:stCondLst>
                                            <p:cond delay="0"/>
                                          </p:stCondLst>
                                        </p:cTn>
                                        <p:tgtEl>
                                          <p:spTgt spid="8"/>
                                        </p:tgtEl>
                                        <p:attrNameLst>
                                          <p:attrName>style.visibility</p:attrName>
                                        </p:attrNameLst>
                                      </p:cBhvr>
                                      <p:to>
                                        <p:strVal val="visible"/>
                                      </p:to>
                                    </p:set>
                                    <p:anim calcmode="lin" valueType="num">
                                      <p:cBhvr>
                                        <p:cTn dur="500" fill="hold" id="36"/>
                                        <p:tgtEl>
                                          <p:spTgt spid="8"/>
                                        </p:tgtEl>
                                        <p:attrNameLst>
                                          <p:attrName>ppt_w</p:attrName>
                                        </p:attrNameLst>
                                      </p:cBhvr>
                                      <p:tavLst>
                                        <p:tav tm="0">
                                          <p:val>
                                            <p:fltVal val="0"/>
                                          </p:val>
                                        </p:tav>
                                        <p:tav tm="100000">
                                          <p:val>
                                            <p:strVal val="#ppt_w"/>
                                          </p:val>
                                        </p:tav>
                                      </p:tavLst>
                                    </p:anim>
                                    <p:anim calcmode="lin" valueType="num">
                                      <p:cBhvr>
                                        <p:cTn dur="500" fill="hold" id="37"/>
                                        <p:tgtEl>
                                          <p:spTgt spid="8"/>
                                        </p:tgtEl>
                                        <p:attrNameLst>
                                          <p:attrName>ppt_h</p:attrName>
                                        </p:attrNameLst>
                                      </p:cBhvr>
                                      <p:tavLst>
                                        <p:tav tm="0">
                                          <p:val>
                                            <p:fltVal val="0"/>
                                          </p:val>
                                        </p:tav>
                                        <p:tav tm="100000">
                                          <p:val>
                                            <p:strVal val="#ppt_h"/>
                                          </p:val>
                                        </p:tav>
                                      </p:tavLst>
                                    </p:anim>
                                    <p:animEffect filter="fade" transition="in">
                                      <p:cBhvr>
                                        <p:cTn dur="500" id="38"/>
                                        <p:tgtEl>
                                          <p:spTgt spid="8"/>
                                        </p:tgtEl>
                                      </p:cBhvr>
                                    </p:animEffect>
                                    <p:anim calcmode="lin" valueType="num">
                                      <p:cBhvr>
                                        <p:cTn dur="500" fill="hold" id="39"/>
                                        <p:tgtEl>
                                          <p:spTgt spid="8"/>
                                        </p:tgtEl>
                                        <p:attrNameLst>
                                          <p:attrName>ppt_x</p:attrName>
                                        </p:attrNameLst>
                                      </p:cBhvr>
                                      <p:tavLst>
                                        <p:tav tm="0">
                                          <p:val>
                                            <p:fltVal val="0.5"/>
                                          </p:val>
                                        </p:tav>
                                        <p:tav tm="100000">
                                          <p:val>
                                            <p:strVal val="#ppt_x"/>
                                          </p:val>
                                        </p:tav>
                                      </p:tavLst>
                                    </p:anim>
                                    <p:anim calcmode="lin" valueType="num">
                                      <p:cBhvr>
                                        <p:cTn dur="500" fill="hold" id="40"/>
                                        <p:tgtEl>
                                          <p:spTgt spid="8"/>
                                        </p:tgtEl>
                                        <p:attrNameLst>
                                          <p:attrName>ppt_y</p:attrName>
                                        </p:attrNameLst>
                                      </p:cBhvr>
                                      <p:tavLst>
                                        <p:tav tm="0">
                                          <p:val>
                                            <p:fltVal val="0.5"/>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2">
                                  <p:stCondLst>
                                    <p:cond delay="0"/>
                                  </p:stCondLst>
                                  <p:childTnLst>
                                    <p:set>
                                      <p:cBhvr>
                                        <p:cTn dur="1" fill="hold" id="44">
                                          <p:stCondLst>
                                            <p:cond delay="0"/>
                                          </p:stCondLst>
                                        </p:cTn>
                                        <p:tgtEl>
                                          <p:spTgt spid="56"/>
                                        </p:tgtEl>
                                        <p:attrNameLst>
                                          <p:attrName>style.visibility</p:attrName>
                                        </p:attrNameLst>
                                      </p:cBhvr>
                                      <p:to>
                                        <p:strVal val="visible"/>
                                      </p:to>
                                    </p:set>
                                    <p:anim calcmode="lin" valueType="num">
                                      <p:cBhvr additive="base">
                                        <p:cTn dur="500" fill="hold" id="45"/>
                                        <p:tgtEl>
                                          <p:spTgt spid="56"/>
                                        </p:tgtEl>
                                        <p:attrNameLst>
                                          <p:attrName>ppt_x</p:attrName>
                                        </p:attrNameLst>
                                      </p:cBhvr>
                                      <p:tavLst>
                                        <p:tav tm="0">
                                          <p:val>
                                            <p:strVal val="1+#ppt_w/2"/>
                                          </p:val>
                                        </p:tav>
                                        <p:tav tm="100000">
                                          <p:val>
                                            <p:strVal val="#ppt_x"/>
                                          </p:val>
                                        </p:tav>
                                      </p:tavLst>
                                    </p:anim>
                                    <p:anim calcmode="lin" valueType="num">
                                      <p:cBhvr additive="base">
                                        <p:cTn dur="500" fill="hold" id="46"/>
                                        <p:tgtEl>
                                          <p:spTgt spid="56"/>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250"/>
                                  </p:stCondLst>
                                  <p:childTnLst>
                                    <p:set>
                                      <p:cBhvr>
                                        <p:cTn dur="1" fill="hold" id="48">
                                          <p:stCondLst>
                                            <p:cond delay="0"/>
                                          </p:stCondLst>
                                        </p:cTn>
                                        <p:tgtEl>
                                          <p:spTgt spid="38"/>
                                        </p:tgtEl>
                                        <p:attrNameLst>
                                          <p:attrName>style.visibility</p:attrName>
                                        </p:attrNameLst>
                                      </p:cBhvr>
                                      <p:to>
                                        <p:strVal val="visible"/>
                                      </p:to>
                                    </p:set>
                                    <p:anim calcmode="lin" valueType="num">
                                      <p:cBhvr additive="base">
                                        <p:cTn dur="500" fill="hold" id="49"/>
                                        <p:tgtEl>
                                          <p:spTgt spid="38"/>
                                        </p:tgtEl>
                                        <p:attrNameLst>
                                          <p:attrName>ppt_x</p:attrName>
                                        </p:attrNameLst>
                                      </p:cBhvr>
                                      <p:tavLst>
                                        <p:tav tm="0">
                                          <p:val>
                                            <p:strVal val="1+#ppt_w/2"/>
                                          </p:val>
                                        </p:tav>
                                        <p:tav tm="100000">
                                          <p:val>
                                            <p:strVal val="#ppt_x"/>
                                          </p:val>
                                        </p:tav>
                                      </p:tavLst>
                                    </p:anim>
                                    <p:anim calcmode="lin" valueType="num">
                                      <p:cBhvr additive="base">
                                        <p:cTn dur="500" fill="hold" id="50"/>
                                        <p:tgtEl>
                                          <p:spTgt spid="38"/>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500"/>
                                  </p:stCondLst>
                                  <p:childTnLst>
                                    <p:set>
                                      <p:cBhvr>
                                        <p:cTn dur="1" fill="hold" id="52">
                                          <p:stCondLst>
                                            <p:cond delay="0"/>
                                          </p:stCondLst>
                                        </p:cTn>
                                        <p:tgtEl>
                                          <p:spTgt spid="66"/>
                                        </p:tgtEl>
                                        <p:attrNameLst>
                                          <p:attrName>style.visibility</p:attrName>
                                        </p:attrNameLst>
                                      </p:cBhvr>
                                      <p:to>
                                        <p:strVal val="visible"/>
                                      </p:to>
                                    </p:set>
                                    <p:anim calcmode="lin" valueType="num">
                                      <p:cBhvr additive="base">
                                        <p:cTn dur="500" fill="hold" id="53"/>
                                        <p:tgtEl>
                                          <p:spTgt spid="66"/>
                                        </p:tgtEl>
                                        <p:attrNameLst>
                                          <p:attrName>ppt_x</p:attrName>
                                        </p:attrNameLst>
                                      </p:cBhvr>
                                      <p:tavLst>
                                        <p:tav tm="0">
                                          <p:val>
                                            <p:strVal val="0-#ppt_w/2"/>
                                          </p:val>
                                        </p:tav>
                                        <p:tav tm="100000">
                                          <p:val>
                                            <p:strVal val="#ppt_x"/>
                                          </p:val>
                                        </p:tav>
                                      </p:tavLst>
                                    </p:anim>
                                    <p:anim calcmode="lin" valueType="num">
                                      <p:cBhvr additive="base">
                                        <p:cTn dur="500" fill="hold" id="54"/>
                                        <p:tgtEl>
                                          <p:spTgt spid="66"/>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750"/>
                                  </p:stCondLst>
                                  <p:childTnLst>
                                    <p:set>
                                      <p:cBhvr>
                                        <p:cTn dur="1" fill="hold" id="56">
                                          <p:stCondLst>
                                            <p:cond delay="0"/>
                                          </p:stCondLst>
                                        </p:cTn>
                                        <p:tgtEl>
                                          <p:spTgt spid="61"/>
                                        </p:tgtEl>
                                        <p:attrNameLst>
                                          <p:attrName>style.visibility</p:attrName>
                                        </p:attrNameLst>
                                      </p:cBhvr>
                                      <p:to>
                                        <p:strVal val="visible"/>
                                      </p:to>
                                    </p:set>
                                    <p:anim calcmode="lin" valueType="num">
                                      <p:cBhvr additive="base">
                                        <p:cTn dur="500" fill="hold" id="57"/>
                                        <p:tgtEl>
                                          <p:spTgt spid="61"/>
                                        </p:tgtEl>
                                        <p:attrNameLst>
                                          <p:attrName>ppt_x</p:attrName>
                                        </p:attrNameLst>
                                      </p:cBhvr>
                                      <p:tavLst>
                                        <p:tav tm="0">
                                          <p:val>
                                            <p:strVal val="0-#ppt_w/2"/>
                                          </p:val>
                                        </p:tav>
                                        <p:tav tm="100000">
                                          <p:val>
                                            <p:strVal val="#ppt_x"/>
                                          </p:val>
                                        </p:tav>
                                      </p:tavLst>
                                    </p:anim>
                                    <p:anim calcmode="lin" valueType="num">
                                      <p:cBhvr additive="base">
                                        <p:cTn dur="500" fill="hold" id="58"/>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61"/>
      <p:bldP grpId="0" spid="66"/>
      <p:bldP grpId="0" spid="56"/>
      <p:bldP grpId="0" spid="3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7" name="矩形 516"/>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5" name="矩形 434"/>
          <p:cNvSpPr/>
          <p:nvPr/>
        </p:nvSpPr>
        <p:spPr>
          <a:xfrm>
            <a:off x="3008077" y="2379066"/>
            <a:ext cx="4391363" cy="1920240"/>
          </a:xfrm>
          <a:prstGeom prst="rect">
            <a:avLst/>
          </a:prstGeom>
        </p:spPr>
        <p:txBody>
          <a:bodyPr wrap="square">
            <a:spAutoFit/>
          </a:bodyPr>
          <a:lstStyle/>
          <a:p>
            <a:r>
              <a:rPr altLang="en-US" lang="zh-CN" sz="4000">
                <a:solidFill>
                  <a:schemeClr val="bg1"/>
                </a:solidFill>
                <a:latin charset="-122" panose="020b0503020204020204" pitchFamily="34" typeface="微软雅黑"/>
                <a:ea charset="-122" panose="020b0503020204020204" pitchFamily="34" typeface="微软雅黑"/>
              </a:rPr>
              <a:t>产品服务 </a:t>
            </a:r>
          </a:p>
          <a:p>
            <a:r>
              <a:rPr altLang="en-US" lang="zh-CN" sz="4000">
                <a:solidFill>
                  <a:schemeClr val="bg1"/>
                </a:solidFill>
                <a:latin charset="-122" panose="020b0503020204020204" pitchFamily="34" typeface="微软雅黑"/>
                <a:ea charset="-122" panose="020b0503020204020204" pitchFamily="34" typeface="微软雅黑"/>
              </a:rPr>
              <a:t>PRODUCT SERVICE</a:t>
            </a:r>
          </a:p>
        </p:txBody>
      </p:sp>
      <p:sp>
        <p:nvSpPr>
          <p:cNvPr id="439" name="矩形 438"/>
          <p:cNvSpPr/>
          <p:nvPr/>
        </p:nvSpPr>
        <p:spPr>
          <a:xfrm>
            <a:off x="2958838" y="3627686"/>
            <a:ext cx="4654146" cy="1188720"/>
          </a:xfrm>
          <a:prstGeom prst="rect">
            <a:avLst/>
          </a:prstGeom>
        </p:spPr>
        <p:txBody>
          <a:bodyPr wrap="square">
            <a:spAutoFit/>
          </a:bodyPr>
          <a:lstStyle/>
          <a:p>
            <a:pPr>
              <a:lnSpc>
                <a:spcPct val="150000"/>
              </a:lnSpc>
              <a:spcAft>
                <a:spcPts val="600"/>
              </a:spcAft>
            </a:pPr>
            <a:r>
              <a:rPr altLang="en-US" lang="zh-CN" sz="120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grpSp>
        <p:nvGrpSpPr>
          <p:cNvPr id="114" name="组合 113"/>
          <p:cNvGrpSpPr/>
          <p:nvPr/>
        </p:nvGrpSpPr>
        <p:grpSpPr>
          <a:xfrm>
            <a:off x="1494056" y="2401856"/>
            <a:ext cx="1242408" cy="938516"/>
            <a:chOff x="646562" y="3239495"/>
            <a:chExt cx="1242408" cy="938516"/>
          </a:xfrm>
        </p:grpSpPr>
        <p:sp>
          <p:nvSpPr>
            <p:cNvPr id="115" name="任意多边形 114"/>
            <p:cNvSpPr/>
            <p:nvPr/>
          </p:nvSpPr>
          <p:spPr>
            <a:xfrm>
              <a:off x="1341106" y="3239495"/>
              <a:ext cx="547864" cy="929161"/>
            </a:xfrm>
            <a:custGeom>
              <a:rect b="b" l="l" r="r" t="t"/>
              <a:pathLst>
                <a:path h="2112795" w="1245775">
                  <a:moveTo>
                    <a:pt x="674815" y="104"/>
                  </a:moveTo>
                  <a:cubicBezTo>
                    <a:pt x="827854" y="2139"/>
                    <a:pt x="955885" y="33982"/>
                    <a:pt x="1058908" y="95629"/>
                  </a:cubicBezTo>
                  <a:cubicBezTo>
                    <a:pt x="1176649" y="166083"/>
                    <a:pt x="1238938" y="301673"/>
                    <a:pt x="1245775" y="502404"/>
                  </a:cubicBezTo>
                  <a:cubicBezTo>
                    <a:pt x="1242989" y="639389"/>
                    <a:pt x="1195387" y="760422"/>
                    <a:pt x="1102966" y="865501"/>
                  </a:cubicBezTo>
                  <a:cubicBezTo>
                    <a:pt x="1010546" y="970582"/>
                    <a:pt x="899135" y="1067307"/>
                    <a:pt x="768734" y="1155676"/>
                  </a:cubicBezTo>
                  <a:cubicBezTo>
                    <a:pt x="678668" y="1216673"/>
                    <a:pt x="591077" y="1282729"/>
                    <a:pt x="505962" y="1353853"/>
                  </a:cubicBezTo>
                  <a:cubicBezTo>
                    <a:pt x="420847" y="1424973"/>
                    <a:pt x="349912" y="1505887"/>
                    <a:pt x="293156" y="1596591"/>
                  </a:cubicBezTo>
                  <a:cubicBezTo>
                    <a:pt x="236401" y="1687296"/>
                    <a:pt x="205528" y="1792518"/>
                    <a:pt x="200539" y="1912257"/>
                  </a:cubicBezTo>
                  <a:lnTo>
                    <a:pt x="1130313" y="1912257"/>
                  </a:lnTo>
                  <a:cubicBezTo>
                    <a:pt x="1156963" y="1912952"/>
                    <a:pt x="1179625" y="1922954"/>
                    <a:pt x="1198299" y="1942260"/>
                  </a:cubicBezTo>
                  <a:cubicBezTo>
                    <a:pt x="1216972" y="1961567"/>
                    <a:pt x="1226721" y="1986002"/>
                    <a:pt x="1227544" y="2015566"/>
                  </a:cubicBezTo>
                  <a:cubicBezTo>
                    <a:pt x="1226721" y="2042217"/>
                    <a:pt x="1216972" y="2064877"/>
                    <a:pt x="1198299" y="2083549"/>
                  </a:cubicBezTo>
                  <a:cubicBezTo>
                    <a:pt x="1179625" y="2102226"/>
                    <a:pt x="1156963" y="2111971"/>
                    <a:pt x="1130313" y="2112795"/>
                  </a:cubicBezTo>
                  <a:lnTo>
                    <a:pt x="100270" y="2112795"/>
                  </a:lnTo>
                  <a:cubicBezTo>
                    <a:pt x="75455" y="2112227"/>
                    <a:pt x="54439" y="2103492"/>
                    <a:pt x="37221" y="2086590"/>
                  </a:cubicBezTo>
                  <a:cubicBezTo>
                    <a:pt x="20003" y="2069688"/>
                    <a:pt x="9622" y="2048038"/>
                    <a:pt x="6077" y="2021642"/>
                  </a:cubicBezTo>
                  <a:cubicBezTo>
                    <a:pt x="4494" y="2006197"/>
                    <a:pt x="3102" y="1989989"/>
                    <a:pt x="1899" y="1973026"/>
                  </a:cubicBezTo>
                  <a:cubicBezTo>
                    <a:pt x="696" y="1956062"/>
                    <a:pt x="63" y="1939856"/>
                    <a:pt x="0" y="1924410"/>
                  </a:cubicBezTo>
                  <a:cubicBezTo>
                    <a:pt x="2382" y="1767668"/>
                    <a:pt x="36105" y="1632812"/>
                    <a:pt x="101170" y="1519842"/>
                  </a:cubicBezTo>
                  <a:cubicBezTo>
                    <a:pt x="166235" y="1406874"/>
                    <a:pt x="248348" y="1308257"/>
                    <a:pt x="347512" y="1223986"/>
                  </a:cubicBezTo>
                  <a:cubicBezTo>
                    <a:pt x="446675" y="1139714"/>
                    <a:pt x="548595" y="1062251"/>
                    <a:pt x="653272" y="991598"/>
                  </a:cubicBezTo>
                  <a:cubicBezTo>
                    <a:pt x="761771" y="917981"/>
                    <a:pt x="854698" y="839613"/>
                    <a:pt x="932052" y="756496"/>
                  </a:cubicBezTo>
                  <a:cubicBezTo>
                    <a:pt x="1009407" y="673381"/>
                    <a:pt x="1049160" y="589695"/>
                    <a:pt x="1051312" y="505443"/>
                  </a:cubicBezTo>
                  <a:cubicBezTo>
                    <a:pt x="1045868" y="383523"/>
                    <a:pt x="1002823" y="300726"/>
                    <a:pt x="922177" y="257048"/>
                  </a:cubicBezTo>
                  <a:cubicBezTo>
                    <a:pt x="841531" y="213369"/>
                    <a:pt x="737716" y="192859"/>
                    <a:pt x="610734" y="195520"/>
                  </a:cubicBezTo>
                  <a:cubicBezTo>
                    <a:pt x="545913" y="197418"/>
                    <a:pt x="475015" y="202736"/>
                    <a:pt x="398040" y="211470"/>
                  </a:cubicBezTo>
                  <a:cubicBezTo>
                    <a:pt x="321065" y="220207"/>
                    <a:pt x="244091" y="230081"/>
                    <a:pt x="167116" y="241095"/>
                  </a:cubicBezTo>
                  <a:cubicBezTo>
                    <a:pt x="142998" y="240778"/>
                    <a:pt x="119830" y="233056"/>
                    <a:pt x="97611" y="217926"/>
                  </a:cubicBezTo>
                  <a:cubicBezTo>
                    <a:pt x="75392" y="202798"/>
                    <a:pt x="62099" y="182162"/>
                    <a:pt x="57731" y="156018"/>
                  </a:cubicBezTo>
                  <a:cubicBezTo>
                    <a:pt x="55199" y="129306"/>
                    <a:pt x="61782" y="105248"/>
                    <a:pt x="77481" y="83853"/>
                  </a:cubicBezTo>
                  <a:cubicBezTo>
                    <a:pt x="93180" y="62458"/>
                    <a:pt x="114956" y="49036"/>
                    <a:pt x="142808" y="43593"/>
                  </a:cubicBezTo>
                  <a:lnTo>
                    <a:pt x="185347" y="37518"/>
                  </a:lnTo>
                  <a:lnTo>
                    <a:pt x="182309" y="37518"/>
                  </a:lnTo>
                  <a:cubicBezTo>
                    <a:pt x="254156" y="28021"/>
                    <a:pt x="326193" y="19665"/>
                    <a:pt x="398420" y="12449"/>
                  </a:cubicBezTo>
                  <a:cubicBezTo>
                    <a:pt x="470647" y="5235"/>
                    <a:pt x="540405" y="1435"/>
                    <a:pt x="607695" y="1055"/>
                  </a:cubicBezTo>
                  <a:cubicBezTo>
                    <a:pt x="630579" y="130"/>
                    <a:pt x="652952" y="-186"/>
                    <a:pt x="674815" y="104"/>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任意多边形 115"/>
            <p:cNvSpPr/>
            <p:nvPr/>
          </p:nvSpPr>
          <p:spPr>
            <a:xfrm>
              <a:off x="646562" y="3251974"/>
              <a:ext cx="593870" cy="926037"/>
            </a:xfrm>
            <a:custGeom>
              <a:rect b="b" l="l" r="r" t="t"/>
              <a:pathLst>
                <a:path h="2105692" w="1350388">
                  <a:moveTo>
                    <a:pt x="687971" y="25"/>
                  </a:moveTo>
                  <a:lnTo>
                    <a:pt x="712279" y="25"/>
                  </a:lnTo>
                  <a:cubicBezTo>
                    <a:pt x="894524" y="11672"/>
                    <a:pt x="1037459" y="72695"/>
                    <a:pt x="1141084" y="183094"/>
                  </a:cubicBezTo>
                  <a:cubicBezTo>
                    <a:pt x="1244708" y="293492"/>
                    <a:pt x="1309403" y="428958"/>
                    <a:pt x="1335166" y="589488"/>
                  </a:cubicBezTo>
                  <a:cubicBezTo>
                    <a:pt x="1339661" y="614115"/>
                    <a:pt x="1342826" y="640070"/>
                    <a:pt x="1344661" y="667351"/>
                  </a:cubicBezTo>
                  <a:cubicBezTo>
                    <a:pt x="1346497" y="694634"/>
                    <a:pt x="1347383" y="721346"/>
                    <a:pt x="1347320" y="747490"/>
                  </a:cubicBezTo>
                  <a:lnTo>
                    <a:pt x="1350359" y="1242763"/>
                  </a:lnTo>
                  <a:cubicBezTo>
                    <a:pt x="1351055" y="1358097"/>
                    <a:pt x="1339028" y="1469254"/>
                    <a:pt x="1314277" y="1576235"/>
                  </a:cubicBezTo>
                  <a:cubicBezTo>
                    <a:pt x="1289526" y="1683214"/>
                    <a:pt x="1247873" y="1777661"/>
                    <a:pt x="1189319" y="1859572"/>
                  </a:cubicBezTo>
                  <a:cubicBezTo>
                    <a:pt x="1132728" y="1938763"/>
                    <a:pt x="1056006" y="1999152"/>
                    <a:pt x="959155" y="2040745"/>
                  </a:cubicBezTo>
                  <a:cubicBezTo>
                    <a:pt x="862304" y="2082331"/>
                    <a:pt x="756717" y="2103980"/>
                    <a:pt x="642394" y="2105692"/>
                  </a:cubicBezTo>
                  <a:cubicBezTo>
                    <a:pt x="510952" y="2093741"/>
                    <a:pt x="400441" y="2053828"/>
                    <a:pt x="310863" y="1985953"/>
                  </a:cubicBezTo>
                  <a:cubicBezTo>
                    <a:pt x="221284" y="1918072"/>
                    <a:pt x="151287" y="1833145"/>
                    <a:pt x="100870" y="1731170"/>
                  </a:cubicBezTo>
                  <a:cubicBezTo>
                    <a:pt x="50454" y="1629191"/>
                    <a:pt x="18269" y="1521083"/>
                    <a:pt x="4314" y="1406840"/>
                  </a:cubicBezTo>
                  <a:cubicBezTo>
                    <a:pt x="2669" y="1380570"/>
                    <a:pt x="1403" y="1352588"/>
                    <a:pt x="516" y="1322901"/>
                  </a:cubicBezTo>
                  <a:cubicBezTo>
                    <a:pt x="-370" y="1293213"/>
                    <a:pt x="-117" y="1264475"/>
                    <a:pt x="1276" y="1236684"/>
                  </a:cubicBezTo>
                  <a:cubicBezTo>
                    <a:pt x="1403" y="1163510"/>
                    <a:pt x="1909" y="1089572"/>
                    <a:pt x="2795" y="1014877"/>
                  </a:cubicBezTo>
                  <a:cubicBezTo>
                    <a:pt x="3681" y="940180"/>
                    <a:pt x="4188" y="866245"/>
                    <a:pt x="4314" y="793068"/>
                  </a:cubicBezTo>
                  <a:cubicBezTo>
                    <a:pt x="4251" y="681719"/>
                    <a:pt x="18811" y="577779"/>
                    <a:pt x="47993" y="481244"/>
                  </a:cubicBezTo>
                  <a:cubicBezTo>
                    <a:pt x="77175" y="384708"/>
                    <a:pt x="121359" y="298240"/>
                    <a:pt x="180546" y="221834"/>
                  </a:cubicBezTo>
                  <a:cubicBezTo>
                    <a:pt x="235112" y="151253"/>
                    <a:pt x="304490" y="96436"/>
                    <a:pt x="388681" y="57377"/>
                  </a:cubicBezTo>
                  <a:cubicBezTo>
                    <a:pt x="472872" y="18320"/>
                    <a:pt x="572635" y="-797"/>
                    <a:pt x="687971" y="25"/>
                  </a:cubicBezTo>
                  <a:close/>
                  <a:moveTo>
                    <a:pt x="706202" y="197526"/>
                  </a:moveTo>
                  <a:cubicBezTo>
                    <a:pt x="621188" y="194804"/>
                    <a:pt x="547378" y="206326"/>
                    <a:pt x="484773" y="232090"/>
                  </a:cubicBezTo>
                  <a:cubicBezTo>
                    <a:pt x="422168" y="257852"/>
                    <a:pt x="370387" y="295960"/>
                    <a:pt x="329431" y="346412"/>
                  </a:cubicBezTo>
                  <a:cubicBezTo>
                    <a:pt x="287082" y="401803"/>
                    <a:pt x="255558" y="468013"/>
                    <a:pt x="234859" y="545052"/>
                  </a:cubicBezTo>
                  <a:cubicBezTo>
                    <a:pt x="214159" y="622091"/>
                    <a:pt x="203144" y="705776"/>
                    <a:pt x="201815" y="796106"/>
                  </a:cubicBezTo>
                  <a:cubicBezTo>
                    <a:pt x="201562" y="869156"/>
                    <a:pt x="200549" y="942585"/>
                    <a:pt x="198776" y="1016396"/>
                  </a:cubicBezTo>
                  <a:cubicBezTo>
                    <a:pt x="197004" y="1090205"/>
                    <a:pt x="195992" y="1163635"/>
                    <a:pt x="195738" y="1236684"/>
                  </a:cubicBezTo>
                  <a:cubicBezTo>
                    <a:pt x="194156" y="1284097"/>
                    <a:pt x="195802" y="1332082"/>
                    <a:pt x="200676" y="1380633"/>
                  </a:cubicBezTo>
                  <a:cubicBezTo>
                    <a:pt x="205550" y="1429187"/>
                    <a:pt x="214033" y="1476408"/>
                    <a:pt x="226123" y="1522300"/>
                  </a:cubicBezTo>
                  <a:cubicBezTo>
                    <a:pt x="249861" y="1632002"/>
                    <a:pt x="295818" y="1721765"/>
                    <a:pt x="363994" y="1791585"/>
                  </a:cubicBezTo>
                  <a:cubicBezTo>
                    <a:pt x="432169" y="1861409"/>
                    <a:pt x="525983" y="1900276"/>
                    <a:pt x="645432" y="1908188"/>
                  </a:cubicBezTo>
                  <a:cubicBezTo>
                    <a:pt x="733232" y="1911036"/>
                    <a:pt x="808307" y="1898502"/>
                    <a:pt x="870659" y="1870587"/>
                  </a:cubicBezTo>
                  <a:cubicBezTo>
                    <a:pt x="933011" y="1842672"/>
                    <a:pt x="984539" y="1800512"/>
                    <a:pt x="1025242" y="1744112"/>
                  </a:cubicBezTo>
                  <a:cubicBezTo>
                    <a:pt x="1071768" y="1679163"/>
                    <a:pt x="1104812" y="1603200"/>
                    <a:pt x="1124372" y="1516226"/>
                  </a:cubicBezTo>
                  <a:cubicBezTo>
                    <a:pt x="1143932" y="1429249"/>
                    <a:pt x="1153427" y="1338093"/>
                    <a:pt x="1152858" y="1242763"/>
                  </a:cubicBezTo>
                  <a:lnTo>
                    <a:pt x="1149819" y="747490"/>
                  </a:lnTo>
                  <a:cubicBezTo>
                    <a:pt x="1150326" y="664945"/>
                    <a:pt x="1137159" y="583919"/>
                    <a:pt x="1110319" y="504411"/>
                  </a:cubicBezTo>
                  <a:cubicBezTo>
                    <a:pt x="1079618" y="419081"/>
                    <a:pt x="1030116" y="348186"/>
                    <a:pt x="961814" y="291720"/>
                  </a:cubicBezTo>
                  <a:cubicBezTo>
                    <a:pt x="893511" y="235254"/>
                    <a:pt x="808307" y="203857"/>
                    <a:pt x="706202" y="197526"/>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2" name="组合 271"/>
          <p:cNvGrpSpPr/>
          <p:nvPr/>
        </p:nvGrpSpPr>
        <p:grpSpPr>
          <a:xfrm>
            <a:off x="5203760" y="-369459"/>
            <a:ext cx="6988240" cy="4421651"/>
            <a:chOff x="5203760" y="-369459"/>
            <a:chExt cx="6988240" cy="4421651"/>
          </a:xfrm>
        </p:grpSpPr>
        <p:sp>
          <p:nvSpPr>
            <p:cNvPr id="273" name="等腰三角形 272"/>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4" name="等腰三角形 273"/>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等腰三角形 275"/>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8" name="等腰三角形 277"/>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等腰三角形 285"/>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等腰三角形 286"/>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8" name="等腰三角形 287"/>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9" name="等腰三角形 288"/>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0" name="等腰三角形 289"/>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1" name="等腰三角形 290"/>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2" name="等腰三角形 291"/>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3" name="等腰三角形 292"/>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4" name="等腰三角形 293"/>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等腰三角形 294"/>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等腰三角形 295"/>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7" name="等腰三角形 296"/>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8" name="等腰三角形 297"/>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等腰三角形 298"/>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0" name="等腰三角形 299"/>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1" name="等腰三角形 300"/>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2" name="等腰三角形 301"/>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3" name="等腰三角形 302"/>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4" name="等腰三角形 303"/>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5" name="等腰三角形 304"/>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6" name="等腰三角形 305"/>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7" name="等腰三角形 306"/>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 name="等腰三角形 307"/>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9" name="等腰三角形 308"/>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0" name="等腰三角形 309"/>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1" name="等腰三角形 310"/>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2" name="等腰三角形 311"/>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3" name="等腰三角形 312"/>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4" name="等腰三角形 313"/>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等腰三角形 314"/>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6" name="等腰三角形 315"/>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等腰三角形 316"/>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8" name="等腰三角形 317"/>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等腰三角形 318"/>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等腰三角形 320"/>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4" name="等腰三角形 323"/>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5" name="等腰三角形 324"/>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6" name="等腰三角形 325"/>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7" name="等腰三角形 326"/>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等腰三角形 327"/>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9" name="等腰三角形 328"/>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等腰三角形 329"/>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等腰三角形 330"/>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等腰三角形 331"/>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3" name="等腰三角形 332"/>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4" name="等腰三角形 333"/>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等腰三角形 334"/>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等腰三角形 335"/>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等腰三角形 336"/>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等腰三角形 339"/>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2" name="等腰三角形 341"/>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3" name="等腰三角形 342"/>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4" name="等腰三角形 343"/>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5" name="等腰三角形 344"/>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6" name="等腰三角形 345"/>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7" name="等腰三角形 346"/>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 name="等腰三角形 347"/>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9" name="等腰三角形 348"/>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0" name="等腰三角形 349"/>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1" name="等腰三角形 350"/>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等腰三角形 351"/>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3" name="等腰三角形 352"/>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4" name="等腰三角形 353"/>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9" name="等腰三角形 358"/>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0" name="等腰三角形 359"/>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1" name="组合 360"/>
          <p:cNvGrpSpPr/>
          <p:nvPr/>
        </p:nvGrpSpPr>
        <p:grpSpPr>
          <a:xfrm>
            <a:off x="-10549" y="3165604"/>
            <a:ext cx="3811767" cy="4051507"/>
            <a:chOff x="-10549" y="3165604"/>
            <a:chExt cx="3811767" cy="4051507"/>
          </a:xfrm>
        </p:grpSpPr>
        <p:sp>
          <p:nvSpPr>
            <p:cNvPr id="362" name="等腰三角形 361"/>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3" name="等腰三角形 362"/>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4" name="等腰三角形 363"/>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5" name="等腰三角形 364"/>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6" name="等腰三角形 365"/>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7" name="等腰三角形 366"/>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8" name="等腰三角形 367"/>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9" name="等腰三角形 368"/>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0" name="等腰三角形 369"/>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1" name="等腰三角形 370"/>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2" name="等腰三角形 371"/>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3" name="等腰三角形 372"/>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4" name="等腰三角形 373"/>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5" name="等腰三角形 374"/>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6" name="等腰三角形 375"/>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7" name="等腰三角形 376"/>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8" name="等腰三角形 377"/>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9" name="等腰三角形 378"/>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0" name="等腰三角形 379"/>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1" name="等腰三角形 380"/>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2" name="等腰三角形 381"/>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3" name="等腰三角形 382"/>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4" name="等腰三角形 383"/>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 name="等腰三角形 384"/>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 name="等腰三角形 385"/>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 name="等腰三角形 386"/>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8" name="等腰三角形 387"/>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9" name="等腰三角形 388"/>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0" name="等腰三角形 389"/>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281189309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72"/>
                                        </p:tgtEl>
                                        <p:attrNameLst>
                                          <p:attrName>style.visibility</p:attrName>
                                        </p:attrNameLst>
                                      </p:cBhvr>
                                      <p:to>
                                        <p:strVal val="visible"/>
                                      </p:to>
                                    </p:set>
                                    <p:animEffect filter="fade" transition="in">
                                      <p:cBhvr>
                                        <p:cTn dur="500" id="7"/>
                                        <p:tgtEl>
                                          <p:spTgt spid="272"/>
                                        </p:tgtEl>
                                      </p:cBhvr>
                                    </p:animEffect>
                                  </p:childTnLst>
                                </p:cTn>
                              </p:par>
                              <p:par>
                                <p:cTn fill="hold" id="8" nodeType="withEffect" presetClass="entr" presetID="10" presetSubtype="0">
                                  <p:stCondLst>
                                    <p:cond delay="0"/>
                                  </p:stCondLst>
                                  <p:childTnLst>
                                    <p:set>
                                      <p:cBhvr>
                                        <p:cTn dur="1" fill="hold" id="9">
                                          <p:stCondLst>
                                            <p:cond delay="0"/>
                                          </p:stCondLst>
                                        </p:cTn>
                                        <p:tgtEl>
                                          <p:spTgt spid="361"/>
                                        </p:tgtEl>
                                        <p:attrNameLst>
                                          <p:attrName>style.visibility</p:attrName>
                                        </p:attrNameLst>
                                      </p:cBhvr>
                                      <p:to>
                                        <p:strVal val="visible"/>
                                      </p:to>
                                    </p:set>
                                    <p:animEffect filter="fade" transition="in">
                                      <p:cBhvr>
                                        <p:cTn dur="500" id="10"/>
                                        <p:tgtEl>
                                          <p:spTgt spid="361"/>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114"/>
                                        </p:tgtEl>
                                        <p:attrNameLst>
                                          <p:attrName>style.visibility</p:attrName>
                                        </p:attrNameLst>
                                      </p:cBhvr>
                                      <p:to>
                                        <p:strVal val="visible"/>
                                      </p:to>
                                    </p:set>
                                    <p:anim calcmode="lin" valueType="num">
                                      <p:cBhvr>
                                        <p:cTn dur="500" fill="hold" id="15"/>
                                        <p:tgtEl>
                                          <p:spTgt spid="114"/>
                                        </p:tgtEl>
                                        <p:attrNameLst>
                                          <p:attrName>ppt_w</p:attrName>
                                        </p:attrNameLst>
                                      </p:cBhvr>
                                      <p:tavLst>
                                        <p:tav tm="0">
                                          <p:val>
                                            <p:fltVal val="0"/>
                                          </p:val>
                                        </p:tav>
                                        <p:tav tm="100000">
                                          <p:val>
                                            <p:strVal val="#ppt_w"/>
                                          </p:val>
                                        </p:tav>
                                      </p:tavLst>
                                    </p:anim>
                                    <p:anim calcmode="lin" valueType="num">
                                      <p:cBhvr>
                                        <p:cTn dur="500" fill="hold" id="16"/>
                                        <p:tgtEl>
                                          <p:spTgt spid="114"/>
                                        </p:tgtEl>
                                        <p:attrNameLst>
                                          <p:attrName>ppt_h</p:attrName>
                                        </p:attrNameLst>
                                      </p:cBhvr>
                                      <p:tavLst>
                                        <p:tav tm="0">
                                          <p:val>
                                            <p:fltVal val="0"/>
                                          </p:val>
                                        </p:tav>
                                        <p:tav tm="100000">
                                          <p:val>
                                            <p:strVal val="#ppt_h"/>
                                          </p:val>
                                        </p:tav>
                                      </p:tavLst>
                                    </p:anim>
                                    <p:animEffect filter="fade" transition="in">
                                      <p:cBhvr>
                                        <p:cTn dur="500" id="17"/>
                                        <p:tgtEl>
                                          <p:spTgt spid="114"/>
                                        </p:tgtEl>
                                      </p:cBhvr>
                                    </p:animEffect>
                                  </p:childTnLst>
                                </p:cTn>
                              </p:par>
                              <p:par>
                                <p:cTn fill="hold" grpId="0" id="18" nodeType="withEffect" presetClass="entr" presetID="41" presetSubtype="0">
                                  <p:stCondLst>
                                    <p:cond delay="0"/>
                                  </p:stCondLst>
                                  <p:iterate type="lt">
                                    <p:tmPct val="10000"/>
                                  </p:iterate>
                                  <p:childTnLst>
                                    <p:set>
                                      <p:cBhvr>
                                        <p:cTn dur="1" fill="hold" id="19">
                                          <p:stCondLst>
                                            <p:cond delay="0"/>
                                          </p:stCondLst>
                                        </p:cTn>
                                        <p:tgtEl>
                                          <p:spTgt spid="435"/>
                                        </p:tgtEl>
                                        <p:attrNameLst>
                                          <p:attrName>style.visibility</p:attrName>
                                        </p:attrNameLst>
                                      </p:cBhvr>
                                      <p:to>
                                        <p:strVal val="visible"/>
                                      </p:to>
                                    </p:set>
                                    <p:anim calcmode="lin" valueType="num">
                                      <p:cBhvr>
                                        <p:cTn dur="500" fill="hold" id="20"/>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35"/>
                                        </p:tgtEl>
                                        <p:attrNameLst>
                                          <p:attrName>ppt_y</p:attrName>
                                        </p:attrNameLst>
                                      </p:cBhvr>
                                      <p:tavLst>
                                        <p:tav tm="0">
                                          <p:val>
                                            <p:strVal val="#ppt_y"/>
                                          </p:val>
                                        </p:tav>
                                        <p:tav tm="100000">
                                          <p:val>
                                            <p:strVal val="#ppt_y"/>
                                          </p:val>
                                        </p:tav>
                                      </p:tavLst>
                                    </p:anim>
                                    <p:anim calcmode="lin" valueType="num">
                                      <p:cBhvr>
                                        <p:cTn dur="500" fill="hold" id="22"/>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35"/>
                                        </p:tgtEl>
                                      </p:cBhvr>
                                    </p:animEffect>
                                  </p:childTnLst>
                                </p:cTn>
                              </p:par>
                              <p:par>
                                <p:cTn fill="hold" grpId="0" id="25" nodeType="withEffect" presetClass="entr" presetID="42" presetSubtype="0">
                                  <p:stCondLst>
                                    <p:cond delay="500"/>
                                  </p:stCondLst>
                                  <p:childTnLst>
                                    <p:set>
                                      <p:cBhvr>
                                        <p:cTn dur="1" fill="hold" id="26">
                                          <p:stCondLst>
                                            <p:cond delay="0"/>
                                          </p:stCondLst>
                                        </p:cTn>
                                        <p:tgtEl>
                                          <p:spTgt spid="439"/>
                                        </p:tgtEl>
                                        <p:attrNameLst>
                                          <p:attrName>style.visibility</p:attrName>
                                        </p:attrNameLst>
                                      </p:cBhvr>
                                      <p:to>
                                        <p:strVal val="visible"/>
                                      </p:to>
                                    </p:set>
                                    <p:animEffect filter="fade" transition="in">
                                      <p:cBhvr>
                                        <p:cTn dur="1000" id="27"/>
                                        <p:tgtEl>
                                          <p:spTgt spid="439"/>
                                        </p:tgtEl>
                                      </p:cBhvr>
                                    </p:animEffect>
                                    <p:anim calcmode="lin" valueType="num">
                                      <p:cBhvr>
                                        <p:cTn dur="1000" fill="hold" id="28"/>
                                        <p:tgtEl>
                                          <p:spTgt spid="439"/>
                                        </p:tgtEl>
                                        <p:attrNameLst>
                                          <p:attrName>ppt_x</p:attrName>
                                        </p:attrNameLst>
                                      </p:cBhvr>
                                      <p:tavLst>
                                        <p:tav tm="0">
                                          <p:val>
                                            <p:strVal val="#ppt_x"/>
                                          </p:val>
                                        </p:tav>
                                        <p:tav tm="100000">
                                          <p:val>
                                            <p:strVal val="#ppt_x"/>
                                          </p:val>
                                        </p:tav>
                                      </p:tavLst>
                                    </p:anim>
                                    <p:anim calcmode="lin" valueType="num">
                                      <p:cBhvr>
                                        <p:cTn dur="1000" fill="hold" id="29"/>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5"/>
      <p:bldP grpId="0" spid="43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我们可以为您做些什么？</a:t>
            </a:r>
          </a:p>
        </p:txBody>
      </p:sp>
      <p:sp>
        <p:nvSpPr>
          <p:cNvPr id="13" name="任意多边形 12"/>
          <p:cNvSpPr/>
          <p:nvPr/>
        </p:nvSpPr>
        <p:spPr>
          <a:xfrm>
            <a:off x="4554366" y="4279188"/>
            <a:ext cx="3083268" cy="816624"/>
          </a:xfrm>
          <a:custGeom>
            <a:gdLst>
              <a:gd fmla="*/ 0 w 4780608" name="connsiteX0"/>
              <a:gd fmla="*/ 0 h 1266177" name="connsiteY0"/>
              <a:gd fmla="*/ 9039 w 4780608" name="connsiteX1"/>
              <a:gd fmla="*/ 14387 h 1266177" name="connsiteY1"/>
              <a:gd fmla="*/ 2390304 w 4780608" name="connsiteX2"/>
              <a:gd fmla="*/ 1101077 h 1266177" name="connsiteY2"/>
              <a:gd fmla="*/ 4771569 w 4780608" name="connsiteX3"/>
              <a:gd fmla="*/ 14387 h 1266177" name="connsiteY3"/>
              <a:gd fmla="*/ 4780608 w 4780608" name="connsiteX4"/>
              <a:gd fmla="*/ 0 h 1266177" name="connsiteY4"/>
              <a:gd fmla="*/ 4748251 w 4780608" name="connsiteX5"/>
              <a:gd fmla="*/ 67785 h 1266177" name="connsiteY5"/>
              <a:gd fmla="*/ 2390304 w 4780608" name="connsiteX6"/>
              <a:gd fmla="*/ 1266177 h 1266177" name="connsiteY6"/>
              <a:gd fmla="*/ 32357 w 4780608" name="connsiteX7"/>
              <a:gd fmla="*/ 67785 h 1266177" name="connsiteY7"/>
              <a:gd fmla="*/ 0 w 4780608" name="connsiteX8"/>
              <a:gd fmla="*/ 0 h 12661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66177" w="4780608">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5016500" y="2641686"/>
            <a:ext cx="2159000" cy="2045814"/>
            <a:chOff x="7410825" y="2727325"/>
            <a:chExt cx="7237414" cy="6858001"/>
          </a:xfrm>
          <a:solidFill>
            <a:schemeClr val="accent2"/>
          </a:solidFill>
        </p:grpSpPr>
        <p:sp>
          <p:nvSpPr>
            <p:cNvPr id="9" name="任意多边形 8"/>
            <p:cNvSpPr/>
            <p:nvPr/>
          </p:nvSpPr>
          <p:spPr>
            <a:xfrm>
              <a:off x="7410825" y="3128963"/>
              <a:ext cx="2333625" cy="6456362"/>
            </a:xfrm>
            <a:custGeom>
              <a:gdLst>
                <a:gd fmla="*/ 1045369 w 2333625" name="connsiteX0"/>
                <a:gd fmla="*/ 1287462 h 6456362" name="connsiteY0"/>
                <a:gd fmla="*/ 1260475 w 2333625" name="connsiteX1"/>
                <a:gd fmla="*/ 2108074 h 6456362" name="connsiteY1"/>
                <a:gd fmla="*/ 1377156 w 2333625" name="connsiteX2"/>
                <a:gd fmla="*/ 1538249 h 6456362" name="connsiteY2"/>
                <a:gd fmla="*/ 1262856 w 2333625" name="connsiteX3"/>
                <a:gd fmla="*/ 1424760 h 6456362" name="connsiteY3"/>
                <a:gd fmla="*/ 1391444 w 2333625" name="connsiteX4"/>
                <a:gd fmla="*/ 1296986 h 6456362" name="connsiteY4"/>
                <a:gd fmla="*/ 1458119 w 2333625" name="connsiteX5"/>
                <a:gd fmla="*/ 1296986 h 6456362" name="connsiteY5"/>
                <a:gd fmla="*/ 1524794 w 2333625" name="connsiteX6"/>
                <a:gd fmla="*/ 1296986 h 6456362" name="connsiteY6"/>
                <a:gd fmla="*/ 1652588 w 2333625" name="connsiteX7"/>
                <a:gd fmla="*/ 1424760 h 6456362" name="connsiteY7"/>
                <a:gd fmla="*/ 1539081 w 2333625" name="connsiteX8"/>
                <a:gd fmla="*/ 1538249 h 6456362" name="connsiteY8"/>
                <a:gd fmla="*/ 1655763 w 2333625" name="connsiteX9"/>
                <a:gd fmla="*/ 2108074 h 6456362" name="connsiteY9"/>
                <a:gd fmla="*/ 1871663 w 2333625" name="connsiteX10"/>
                <a:gd fmla="*/ 1287462 h 6456362" name="connsiteY10"/>
                <a:gd fmla="*/ 2153444 w 2333625" name="connsiteX11"/>
                <a:gd fmla="*/ 1348572 h 6456362" name="connsiteY11"/>
                <a:gd fmla="*/ 2170113 w 2333625" name="connsiteX12"/>
                <a:gd fmla="*/ 1354127 h 6456362" name="connsiteY12"/>
                <a:gd fmla="*/ 2186781 w 2333625" name="connsiteX13"/>
                <a:gd fmla="*/ 1358095 h 6456362" name="connsiteY13"/>
                <a:gd fmla="*/ 2175669 w 2333625" name="connsiteX14"/>
                <a:gd fmla="*/ 1393015 h 6456362" name="connsiteY14"/>
                <a:gd fmla="*/ 2166144 w 2333625" name="connsiteX15"/>
                <a:gd fmla="*/ 1429522 h 6456362" name="connsiteY15"/>
                <a:gd fmla="*/ 2156619 w 2333625" name="connsiteX16"/>
                <a:gd fmla="*/ 1466029 h 6456362" name="connsiteY16"/>
                <a:gd fmla="*/ 2150269 w 2333625" name="connsiteX17"/>
                <a:gd fmla="*/ 1501742 h 6456362" name="connsiteY17"/>
                <a:gd fmla="*/ 1829594 w 2333625" name="connsiteX18"/>
                <a:gd fmla="*/ 3485018 h 6456362" name="connsiteY18"/>
                <a:gd fmla="*/ 1826419 w 2333625" name="connsiteX19"/>
                <a:gd fmla="*/ 3508827 h 6456362" name="connsiteY19"/>
                <a:gd fmla="*/ 1824038 w 2333625" name="connsiteX20"/>
                <a:gd fmla="*/ 3533430 h 6456362" name="connsiteY20"/>
                <a:gd fmla="*/ 1824038 w 2333625" name="connsiteX21"/>
                <a:gd fmla="*/ 3557239 h 6456362" name="connsiteY21"/>
                <a:gd fmla="*/ 1824038 w 2333625" name="connsiteX22"/>
                <a:gd fmla="*/ 3581841 h 6456362" name="connsiteY22"/>
                <a:gd fmla="*/ 1824831 w 2333625" name="connsiteX23"/>
                <a:gd fmla="*/ 3604856 h 6456362" name="connsiteY23"/>
                <a:gd fmla="*/ 1827213 w 2333625" name="connsiteX24"/>
                <a:gd fmla="*/ 3628665 h 6456362" name="connsiteY24"/>
                <a:gd fmla="*/ 1830388 w 2333625" name="connsiteX25"/>
                <a:gd fmla="*/ 3651680 h 6456362" name="connsiteY25"/>
                <a:gd fmla="*/ 1835150 w 2333625" name="connsiteX26"/>
                <a:gd fmla="*/ 3674696 h 6456362" name="connsiteY26"/>
                <a:gd fmla="*/ 1840706 w 2333625" name="connsiteX27"/>
                <a:gd fmla="*/ 3696917 h 6456362" name="connsiteY27"/>
                <a:gd fmla="*/ 1846263 w 2333625" name="connsiteX28"/>
                <a:gd fmla="*/ 3719932 h 6456362" name="connsiteY28"/>
                <a:gd fmla="*/ 1853406 w 2333625" name="connsiteX29"/>
                <a:gd fmla="*/ 3742154 h 6456362" name="connsiteY29"/>
                <a:gd fmla="*/ 1862138 w 2333625" name="connsiteX30"/>
                <a:gd fmla="*/ 3762788 h 6456362" name="connsiteY30"/>
                <a:gd fmla="*/ 1871663 w 2333625" name="connsiteX31"/>
                <a:gd fmla="*/ 3783423 h 6456362" name="connsiteY31"/>
                <a:gd fmla="*/ 1881188 w 2333625" name="connsiteX32"/>
                <a:gd fmla="*/ 3804851 h 6456362" name="connsiteY32"/>
                <a:gd fmla="*/ 1893094 w 2333625" name="connsiteX33"/>
                <a:gd fmla="*/ 3825485 h 6456362" name="connsiteY33"/>
                <a:gd fmla="*/ 1904206 w 2333625" name="connsiteX34"/>
                <a:gd fmla="*/ 3845326 h 6456362" name="connsiteY34"/>
                <a:gd fmla="*/ 1917700 w 2333625" name="connsiteX35"/>
                <a:gd fmla="*/ 3863579 h 6456362" name="connsiteY35"/>
                <a:gd fmla="*/ 1931988 w 2333625" name="connsiteX36"/>
                <a:gd fmla="*/ 3882626 h 6456362" name="connsiteY36"/>
                <a:gd fmla="*/ 1946275 w 2333625" name="connsiteX37"/>
                <a:gd fmla="*/ 3900086 h 6456362" name="connsiteY37"/>
                <a:gd fmla="*/ 1961356 w 2333625" name="connsiteX38"/>
                <a:gd fmla="*/ 3917546 h 6456362" name="connsiteY38"/>
                <a:gd fmla="*/ 1976438 w 2333625" name="connsiteX39"/>
                <a:gd fmla="*/ 3934212 h 6456362" name="connsiteY39"/>
                <a:gd fmla="*/ 1994694 w 2333625" name="connsiteX40"/>
                <a:gd fmla="*/ 3949291 h 6456362" name="connsiteY40"/>
                <a:gd fmla="*/ 2012156 w 2333625" name="connsiteX41"/>
                <a:gd fmla="*/ 3965163 h 6456362" name="connsiteY41"/>
                <a:gd fmla="*/ 2030413 w 2333625" name="connsiteX42"/>
                <a:gd fmla="*/ 3979449 h 6456362" name="connsiteY42"/>
                <a:gd fmla="*/ 2049463 w 2333625" name="connsiteX43"/>
                <a:gd fmla="*/ 3992147 h 6456362" name="connsiteY43"/>
                <a:gd fmla="*/ 2069306 w 2333625" name="connsiteX44"/>
                <a:gd fmla="*/ 4005638 h 6456362" name="connsiteY44"/>
                <a:gd fmla="*/ 2089944 w 2333625" name="connsiteX45"/>
                <a:gd fmla="*/ 4017543 h 6456362" name="connsiteY45"/>
                <a:gd fmla="*/ 2110581 w 2333625" name="connsiteX46"/>
                <a:gd fmla="*/ 4028654 h 6456362" name="connsiteY46"/>
                <a:gd fmla="*/ 2132013 w 2333625" name="connsiteX47"/>
                <a:gd fmla="*/ 4038177 h 6456362" name="connsiteY47"/>
                <a:gd fmla="*/ 2155031 w 2333625" name="connsiteX48"/>
                <a:gd fmla="*/ 4047701 h 6456362" name="connsiteY48"/>
                <a:gd fmla="*/ 2178050 w 2333625" name="connsiteX49"/>
                <a:gd fmla="*/ 4056431 h 6456362" name="connsiteY49"/>
                <a:gd fmla="*/ 2201069 w 2333625" name="connsiteX50"/>
                <a:gd fmla="*/ 4062780 h 6456362" name="connsiteY50"/>
                <a:gd fmla="*/ 2201863 w 2333625" name="connsiteX51"/>
                <a:gd fmla="*/ 4062780 h 6456362" name="connsiteY51"/>
                <a:gd fmla="*/ 2332831 w 2333625" name="connsiteX52"/>
                <a:gd fmla="*/ 6119070 h 6456362" name="connsiteY52"/>
                <a:gd fmla="*/ 2333625 w 2333625" name="connsiteX53"/>
                <a:gd fmla="*/ 6136530 h 6456362" name="connsiteY53"/>
                <a:gd fmla="*/ 2332831 w 2333625" name="connsiteX54"/>
                <a:gd fmla="*/ 6153196 h 6456362" name="connsiteY54"/>
                <a:gd fmla="*/ 2332038 w 2333625" name="connsiteX55"/>
                <a:gd fmla="*/ 6169862 h 6456362" name="connsiteY55"/>
                <a:gd fmla="*/ 2330450 w 2333625" name="connsiteX56"/>
                <a:gd fmla="*/ 6185735 h 6456362" name="connsiteY56"/>
                <a:gd fmla="*/ 2327275 w 2333625" name="connsiteX57"/>
                <a:gd fmla="*/ 6202401 h 6456362" name="connsiteY57"/>
                <a:gd fmla="*/ 2324100 w 2333625" name="connsiteX58"/>
                <a:gd fmla="*/ 6218273 h 6456362" name="connsiteY58"/>
                <a:gd fmla="*/ 2319338 w 2333625" name="connsiteX59"/>
                <a:gd fmla="*/ 6234146 h 6456362" name="connsiteY59"/>
                <a:gd fmla="*/ 2313781 w 2333625" name="connsiteX60"/>
                <a:gd fmla="*/ 6248431 h 6456362" name="connsiteY60"/>
                <a:gd fmla="*/ 2308225 w 2333625" name="connsiteX61"/>
                <a:gd fmla="*/ 6264304 h 6456362" name="connsiteY61"/>
                <a:gd fmla="*/ 2301875 w 2333625" name="connsiteX62"/>
                <a:gd fmla="*/ 6278589 h 6456362" name="connsiteY62"/>
                <a:gd fmla="*/ 2293938 w 2333625" name="connsiteX63"/>
                <a:gd fmla="*/ 6292875 h 6456362" name="connsiteY63"/>
                <a:gd fmla="*/ 2286794 w 2333625" name="connsiteX64"/>
                <a:gd fmla="*/ 6305573 h 6456362" name="connsiteY64"/>
                <a:gd fmla="*/ 2278063 w 2333625" name="connsiteX65"/>
                <a:gd fmla="*/ 6319065 h 6456362" name="connsiteY65"/>
                <a:gd fmla="*/ 2267744 w 2333625" name="connsiteX66"/>
                <a:gd fmla="*/ 6332556 h 6456362" name="connsiteY66"/>
                <a:gd fmla="*/ 2258219 w 2333625" name="connsiteX67"/>
                <a:gd fmla="*/ 6344461 h 6456362" name="connsiteY67"/>
                <a:gd fmla="*/ 2247900 w 2333625" name="connsiteX68"/>
                <a:gd fmla="*/ 6356365 h 6456362" name="connsiteY68"/>
                <a:gd fmla="*/ 2237581 w 2333625" name="connsiteX69"/>
                <a:gd fmla="*/ 6367475 h 6456362" name="connsiteY69"/>
                <a:gd fmla="*/ 2224881 w 2333625" name="connsiteX70"/>
                <a:gd fmla="*/ 6378587 h 6456362" name="connsiteY70"/>
                <a:gd fmla="*/ 2212975 w 2333625" name="connsiteX71"/>
                <a:gd fmla="*/ 6388110 h 6456362" name="connsiteY71"/>
                <a:gd fmla="*/ 2199481 w 2333625" name="connsiteX72"/>
                <a:gd fmla="*/ 6398427 h 6456362" name="connsiteY72"/>
                <a:gd fmla="*/ 2186781 w 2333625" name="connsiteX73"/>
                <a:gd fmla="*/ 6407157 h 6456362" name="connsiteY73"/>
                <a:gd fmla="*/ 2173288 w 2333625" name="connsiteX74"/>
                <a:gd fmla="*/ 6414299 h 6456362" name="connsiteY74"/>
                <a:gd fmla="*/ 2159000 w 2333625" name="connsiteX75"/>
                <a:gd fmla="*/ 6422236 h 6456362" name="connsiteY75"/>
                <a:gd fmla="*/ 2144713 w 2333625" name="connsiteX76"/>
                <a:gd fmla="*/ 6428585 h 6456362" name="connsiteY76"/>
                <a:gd fmla="*/ 2130425 w 2333625" name="connsiteX77"/>
                <a:gd fmla="*/ 6435727 h 6456362" name="connsiteY77"/>
                <a:gd fmla="*/ 2115344 w 2333625" name="connsiteX78"/>
                <a:gd fmla="*/ 6441283 h 6456362" name="connsiteY78"/>
                <a:gd fmla="*/ 2099469 w 2333625" name="connsiteX79"/>
                <a:gd fmla="*/ 6445251 h 6456362" name="connsiteY79"/>
                <a:gd fmla="*/ 2083594 w 2333625" name="connsiteX80"/>
                <a:gd fmla="*/ 6450013 h 6456362" name="connsiteY80"/>
                <a:gd fmla="*/ 2066925 w 2333625" name="connsiteX81"/>
                <a:gd fmla="*/ 6451600 h 6456362" name="connsiteY81"/>
                <a:gd fmla="*/ 2050256 w 2333625" name="connsiteX82"/>
                <a:gd fmla="*/ 6453981 h 6456362" name="connsiteY82"/>
                <a:gd fmla="*/ 2033588 w 2333625" name="connsiteX83"/>
                <a:gd fmla="*/ 6455569 h 6456362" name="connsiteY83"/>
                <a:gd fmla="*/ 2017713 w 2333625" name="connsiteX84"/>
                <a:gd fmla="*/ 6456362 h 6456362" name="connsiteY84"/>
                <a:gd fmla="*/ 2001838 w 2333625" name="connsiteX85"/>
                <a:gd fmla="*/ 6456362 h 6456362" name="connsiteY85"/>
                <a:gd fmla="*/ 1986756 w 2333625" name="connsiteX86"/>
                <a:gd fmla="*/ 6455569 h 6456362" name="connsiteY86"/>
                <a:gd fmla="*/ 1972469 w 2333625" name="connsiteX87"/>
                <a:gd fmla="*/ 6453187 h 6456362" name="connsiteY87"/>
                <a:gd fmla="*/ 1957388 w 2333625" name="connsiteX88"/>
                <a:gd fmla="*/ 6450807 h 6456362" name="connsiteY88"/>
                <a:gd fmla="*/ 1943100 w 2333625" name="connsiteX89"/>
                <a:gd fmla="*/ 6447632 h 6456362" name="connsiteY89"/>
                <a:gd fmla="*/ 1929606 w 2333625" name="connsiteX90"/>
                <a:gd fmla="*/ 6444457 h 6456362" name="connsiteY90"/>
                <a:gd fmla="*/ 1915319 w 2333625" name="connsiteX91"/>
                <a:gd fmla="*/ 6439696 h 6456362" name="connsiteY91"/>
                <a:gd fmla="*/ 1901825 w 2333625" name="connsiteX92"/>
                <a:gd fmla="*/ 6434141 h 6456362" name="connsiteY92"/>
                <a:gd fmla="*/ 1875631 w 2333625" name="connsiteX93"/>
                <a:gd fmla="*/ 6423029 h 6456362" name="connsiteY93"/>
                <a:gd fmla="*/ 1850231 w 2333625" name="connsiteX94"/>
                <a:gd fmla="*/ 6408745 h 6456362" name="connsiteY94"/>
                <a:gd fmla="*/ 1827213 w 2333625" name="connsiteX95"/>
                <a:gd fmla="*/ 6392871 h 6456362" name="connsiteY95"/>
                <a:gd fmla="*/ 1804988 w 2333625" name="connsiteX96"/>
                <a:gd fmla="*/ 6375412 h 6456362" name="connsiteY96"/>
                <a:gd fmla="*/ 1784350 w 2333625" name="connsiteX97"/>
                <a:gd fmla="*/ 6355571 h 6456362" name="connsiteY97"/>
                <a:gd fmla="*/ 1766094 w 2333625" name="connsiteX98"/>
                <a:gd fmla="*/ 6333349 h 6456362" name="connsiteY98"/>
                <a:gd fmla="*/ 1749425 w 2333625" name="connsiteX99"/>
                <a:gd fmla="*/ 6309541 h 6456362" name="connsiteY99"/>
                <a:gd fmla="*/ 1735138 w 2333625" name="connsiteX100"/>
                <a:gd fmla="*/ 6284939 h 6456362" name="connsiteY100"/>
                <a:gd fmla="*/ 1729581 w 2333625" name="connsiteX101"/>
                <a:gd fmla="*/ 6271447 h 6456362" name="connsiteY101"/>
                <a:gd fmla="*/ 1723231 w 2333625" name="connsiteX102"/>
                <a:gd fmla="*/ 6258749 h 6456362" name="connsiteY102"/>
                <a:gd fmla="*/ 1718469 w 2333625" name="connsiteX103"/>
                <a:gd fmla="*/ 6244463 h 6456362" name="connsiteY103"/>
                <a:gd fmla="*/ 1714500 w 2333625" name="connsiteX104"/>
                <a:gd fmla="*/ 6230971 h 6456362" name="connsiteY104"/>
                <a:gd fmla="*/ 1709738 w 2333625" name="connsiteX105"/>
                <a:gd fmla="*/ 6216687 h 6456362" name="connsiteY105"/>
                <a:gd fmla="*/ 1706563 w 2333625" name="connsiteX106"/>
                <a:gd fmla="*/ 6202401 h 6456362" name="connsiteY106"/>
                <a:gd fmla="*/ 1704181 w 2333625" name="connsiteX107"/>
                <a:gd fmla="*/ 6187322 h 6456362" name="connsiteY107"/>
                <a:gd fmla="*/ 1701800 w 2333625" name="connsiteX108"/>
                <a:gd fmla="*/ 6171449 h 6456362" name="connsiteY108"/>
                <a:gd fmla="*/ 1458119 w 2333625" name="connsiteX109"/>
                <a:gd fmla="*/ 3814374 h 6456362" name="connsiteY109"/>
                <a:gd fmla="*/ 1212850 w 2333625" name="connsiteX110"/>
                <a:gd fmla="*/ 6171449 h 6456362" name="connsiteY110"/>
                <a:gd fmla="*/ 1212056 w 2333625" name="connsiteX111"/>
                <a:gd fmla="*/ 6187322 h 6456362" name="connsiteY111"/>
                <a:gd fmla="*/ 1208881 w 2333625" name="connsiteX112"/>
                <a:gd fmla="*/ 6202401 h 6456362" name="connsiteY112"/>
                <a:gd fmla="*/ 1205706 w 2333625" name="connsiteX113"/>
                <a:gd fmla="*/ 6216687 h 6456362" name="connsiteY113"/>
                <a:gd fmla="*/ 1201738 w 2333625" name="connsiteX114"/>
                <a:gd fmla="*/ 6230971 h 6456362" name="connsiteY114"/>
                <a:gd fmla="*/ 1197769 w 2333625" name="connsiteX115"/>
                <a:gd fmla="*/ 6244463 h 6456362" name="connsiteY115"/>
                <a:gd fmla="*/ 1192213 w 2333625" name="connsiteX116"/>
                <a:gd fmla="*/ 6258749 h 6456362" name="connsiteY116"/>
                <a:gd fmla="*/ 1186656 w 2333625" name="connsiteX117"/>
                <a:gd fmla="*/ 6271447 h 6456362" name="connsiteY117"/>
                <a:gd fmla="*/ 1180306 w 2333625" name="connsiteX118"/>
                <a:gd fmla="*/ 6284939 h 6456362" name="connsiteY118"/>
                <a:gd fmla="*/ 1166019 w 2333625" name="connsiteX119"/>
                <a:gd fmla="*/ 6309541 h 6456362" name="connsiteY119"/>
                <a:gd fmla="*/ 1149350 w 2333625" name="connsiteX120"/>
                <a:gd fmla="*/ 6333349 h 6456362" name="connsiteY120"/>
                <a:gd fmla="*/ 1130300 w 2333625" name="connsiteX121"/>
                <a:gd fmla="*/ 6355571 h 6456362" name="connsiteY121"/>
                <a:gd fmla="*/ 1111250 w 2333625" name="connsiteX122"/>
                <a:gd fmla="*/ 6375412 h 6456362" name="connsiteY122"/>
                <a:gd fmla="*/ 1089025 w 2333625" name="connsiteX123"/>
                <a:gd fmla="*/ 6392871 h 6456362" name="connsiteY123"/>
                <a:gd fmla="*/ 1064419 w 2333625" name="connsiteX124"/>
                <a:gd fmla="*/ 6408745 h 6456362" name="connsiteY124"/>
                <a:gd fmla="*/ 1040606 w 2333625" name="connsiteX125"/>
                <a:gd fmla="*/ 6423029 h 6456362" name="connsiteY125"/>
                <a:gd fmla="*/ 1014413 w 2333625" name="connsiteX126"/>
                <a:gd fmla="*/ 6434141 h 6456362" name="connsiteY126"/>
                <a:gd fmla="*/ 1000125 w 2333625" name="connsiteX127"/>
                <a:gd fmla="*/ 6439696 h 6456362" name="connsiteY127"/>
                <a:gd fmla="*/ 986631 w 2333625" name="connsiteX128"/>
                <a:gd fmla="*/ 6444457 h 6456362" name="connsiteY128"/>
                <a:gd fmla="*/ 972344 w 2333625" name="connsiteX129"/>
                <a:gd fmla="*/ 6447632 h 6456362" name="connsiteY129"/>
                <a:gd fmla="*/ 958056 w 2333625" name="connsiteX130"/>
                <a:gd fmla="*/ 6450807 h 6456362" name="connsiteY130"/>
                <a:gd fmla="*/ 943769 w 2333625" name="connsiteX131"/>
                <a:gd fmla="*/ 6453187 h 6456362" name="connsiteY131"/>
                <a:gd fmla="*/ 928688 w 2333625" name="connsiteX132"/>
                <a:gd fmla="*/ 6455569 h 6456362" name="connsiteY132"/>
                <a:gd fmla="*/ 914400 w 2333625" name="connsiteX133"/>
                <a:gd fmla="*/ 6456362 h 6456362" name="connsiteY133"/>
                <a:gd fmla="*/ 898525 w 2333625" name="connsiteX134"/>
                <a:gd fmla="*/ 6456362 h 6456362" name="connsiteY134"/>
                <a:gd fmla="*/ 881063 w 2333625" name="connsiteX135"/>
                <a:gd fmla="*/ 6455569 h 6456362" name="connsiteY135"/>
                <a:gd fmla="*/ 864394 w 2333625" name="connsiteX136"/>
                <a:gd fmla="*/ 6453981 h 6456362" name="connsiteY136"/>
                <a:gd fmla="*/ 848519 w 2333625" name="connsiteX137"/>
                <a:gd fmla="*/ 6451600 h 6456362" name="connsiteY137"/>
                <a:gd fmla="*/ 831850 w 2333625" name="connsiteX138"/>
                <a:gd fmla="*/ 6450013 h 6456362" name="connsiteY138"/>
                <a:gd fmla="*/ 816769 w 2333625" name="connsiteX139"/>
                <a:gd fmla="*/ 6445251 h 6456362" name="connsiteY139"/>
                <a:gd fmla="*/ 800894 w 2333625" name="connsiteX140"/>
                <a:gd fmla="*/ 6441283 h 6456362" name="connsiteY140"/>
                <a:gd fmla="*/ 785813 w 2333625" name="connsiteX141"/>
                <a:gd fmla="*/ 6435727 h 6456362" name="connsiteY141"/>
                <a:gd fmla="*/ 769938 w 2333625" name="connsiteX142"/>
                <a:gd fmla="*/ 6428585 h 6456362" name="connsiteY142"/>
                <a:gd fmla="*/ 755650 w 2333625" name="connsiteX143"/>
                <a:gd fmla="*/ 6422236 h 6456362" name="connsiteY143"/>
                <a:gd fmla="*/ 741363 w 2333625" name="connsiteX144"/>
                <a:gd fmla="*/ 6414299 h 6456362" name="connsiteY144"/>
                <a:gd fmla="*/ 728663 w 2333625" name="connsiteX145"/>
                <a:gd fmla="*/ 6407157 h 6456362" name="connsiteY145"/>
                <a:gd fmla="*/ 715169 w 2333625" name="connsiteX146"/>
                <a:gd fmla="*/ 6398427 h 6456362" name="connsiteY146"/>
                <a:gd fmla="*/ 702469 w 2333625" name="connsiteX147"/>
                <a:gd fmla="*/ 6388110 h 6456362" name="connsiteY147"/>
                <a:gd fmla="*/ 689769 w 2333625" name="connsiteX148"/>
                <a:gd fmla="*/ 6378587 h 6456362" name="connsiteY148"/>
                <a:gd fmla="*/ 679450 w 2333625" name="connsiteX149"/>
                <a:gd fmla="*/ 6367475 h 6456362" name="connsiteY149"/>
                <a:gd fmla="*/ 668338 w 2333625" name="connsiteX150"/>
                <a:gd fmla="*/ 6356365 h 6456362" name="connsiteY150"/>
                <a:gd fmla="*/ 657225 w 2333625" name="connsiteX151"/>
                <a:gd fmla="*/ 6344461 h 6456362" name="connsiteY151"/>
                <a:gd fmla="*/ 646906 w 2333625" name="connsiteX152"/>
                <a:gd fmla="*/ 6332556 h 6456362" name="connsiteY152"/>
                <a:gd fmla="*/ 638175 w 2333625" name="connsiteX153"/>
                <a:gd fmla="*/ 6319065 h 6456362" name="connsiteY153"/>
                <a:gd fmla="*/ 629444 w 2333625" name="connsiteX154"/>
                <a:gd fmla="*/ 6305573 h 6456362" name="connsiteY154"/>
                <a:gd fmla="*/ 622300 w 2333625" name="connsiteX155"/>
                <a:gd fmla="*/ 6292875 h 6456362" name="connsiteY155"/>
                <a:gd fmla="*/ 614363 w 2333625" name="connsiteX156"/>
                <a:gd fmla="*/ 6278589 h 6456362" name="connsiteY156"/>
                <a:gd fmla="*/ 608012 w 2333625" name="connsiteX157"/>
                <a:gd fmla="*/ 6264304 h 6456362" name="connsiteY157"/>
                <a:gd fmla="*/ 600869 w 2333625" name="connsiteX158"/>
                <a:gd fmla="*/ 6248431 h 6456362" name="connsiteY158"/>
                <a:gd fmla="*/ 596900 w 2333625" name="connsiteX159"/>
                <a:gd fmla="*/ 6234146 h 6456362" name="connsiteY159"/>
                <a:gd fmla="*/ 592137 w 2333625" name="connsiteX160"/>
                <a:gd fmla="*/ 6218273 h 6456362" name="connsiteY160"/>
                <a:gd fmla="*/ 588169 w 2333625" name="connsiteX161"/>
                <a:gd fmla="*/ 6202401 h 6456362" name="connsiteY161"/>
                <a:gd fmla="*/ 585788 w 2333625" name="connsiteX162"/>
                <a:gd fmla="*/ 6185735 h 6456362" name="connsiteY162"/>
                <a:gd fmla="*/ 583406 w 2333625" name="connsiteX163"/>
                <a:gd fmla="*/ 6169862 h 6456362" name="connsiteY163"/>
                <a:gd fmla="*/ 582613 w 2333625" name="connsiteX164"/>
                <a:gd fmla="*/ 6153196 h 6456362" name="connsiteY164"/>
                <a:gd fmla="*/ 582613 w 2333625" name="connsiteX165"/>
                <a:gd fmla="*/ 6136530 h 6456362" name="connsiteY165"/>
                <a:gd fmla="*/ 582613 w 2333625" name="connsiteX166"/>
                <a:gd fmla="*/ 6119070 h 6456362" name="connsiteY166"/>
                <a:gd fmla="*/ 746125 w 2333625" name="connsiteX167"/>
                <a:gd fmla="*/ 3549302 h 6456362" name="connsiteY167"/>
                <a:gd fmla="*/ 749300 w 2333625" name="connsiteX168"/>
                <a:gd fmla="*/ 3496129 h 6456362" name="connsiteY168"/>
                <a:gd fmla="*/ 750888 w 2333625" name="connsiteX169"/>
                <a:gd fmla="*/ 3440575 h 6456362" name="connsiteY169"/>
                <a:gd fmla="*/ 750888 w 2333625" name="connsiteX170"/>
                <a:gd fmla="*/ 3387402 h 6456362" name="connsiteY170"/>
                <a:gd fmla="*/ 749300 w 2333625" name="connsiteX171"/>
                <a:gd fmla="*/ 3331848 h 6456362" name="connsiteY171"/>
                <a:gd fmla="*/ 723900 w 2333625" name="connsiteX172"/>
                <a:gd fmla="*/ 2545363 h 6456362" name="connsiteY172"/>
                <a:gd fmla="*/ 500063 w 2333625" name="connsiteX173"/>
                <a:gd fmla="*/ 3781835 h 6456362" name="connsiteY173"/>
                <a:gd fmla="*/ 496888 w 2333625" name="connsiteX174"/>
                <a:gd fmla="*/ 3794533 h 6456362" name="connsiteY174"/>
                <a:gd fmla="*/ 493713 w 2333625" name="connsiteX175"/>
                <a:gd fmla="*/ 3808025 h 6456362" name="connsiteY175"/>
                <a:gd fmla="*/ 488950 w 2333625" name="connsiteX176"/>
                <a:gd fmla="*/ 3820723 h 6456362" name="connsiteY176"/>
                <a:gd fmla="*/ 484188 w 2333625" name="connsiteX177"/>
                <a:gd fmla="*/ 3833421 h 6456362" name="connsiteY177"/>
                <a:gd fmla="*/ 479425 w 2333625" name="connsiteX178"/>
                <a:gd fmla="*/ 3845326 h 6456362" name="connsiteY178"/>
                <a:gd fmla="*/ 473869 w 2333625" name="connsiteX179"/>
                <a:gd fmla="*/ 3857230 h 6456362" name="connsiteY179"/>
                <a:gd fmla="*/ 466725 w 2333625" name="connsiteX180"/>
                <a:gd fmla="*/ 3868341 h 6456362" name="connsiteY180"/>
                <a:gd fmla="*/ 459581 w 2333625" name="connsiteX181"/>
                <a:gd fmla="*/ 3879452 h 6456362" name="connsiteY181"/>
                <a:gd fmla="*/ 451644 w 2333625" name="connsiteX182"/>
                <a:gd fmla="*/ 3888975 h 6456362" name="connsiteY182"/>
                <a:gd fmla="*/ 443706 w 2333625" name="connsiteX183"/>
                <a:gd fmla="*/ 3900086 h 6456362" name="connsiteY183"/>
                <a:gd fmla="*/ 426244 w 2333625" name="connsiteX184"/>
                <a:gd fmla="*/ 3917546 h 6456362" name="connsiteY184"/>
                <a:gd fmla="*/ 406400 w 2333625" name="connsiteX185"/>
                <a:gd fmla="*/ 3935006 h 6456362" name="connsiteY185"/>
                <a:gd fmla="*/ 385763 w 2333625" name="connsiteX186"/>
                <a:gd fmla="*/ 3949291 h 6456362" name="connsiteY186"/>
                <a:gd fmla="*/ 363538 w 2333625" name="connsiteX187"/>
                <a:gd fmla="*/ 3961989 h 6456362" name="connsiteY187"/>
                <a:gd fmla="*/ 340519 w 2333625" name="connsiteX188"/>
                <a:gd fmla="*/ 3972306 h 6456362" name="connsiteY188"/>
                <a:gd fmla="*/ 315119 w 2333625" name="connsiteX189"/>
                <a:gd fmla="*/ 3980242 h 6456362" name="connsiteY189"/>
                <a:gd fmla="*/ 303213 w 2333625" name="connsiteX190"/>
                <a:gd fmla="*/ 3982623 h 6456362" name="connsiteY190"/>
                <a:gd fmla="*/ 289719 w 2333625" name="connsiteX191"/>
                <a:gd fmla="*/ 3985004 h 6456362" name="connsiteY191"/>
                <a:gd fmla="*/ 277812 w 2333625" name="connsiteX192"/>
                <a:gd fmla="*/ 3986591 h 6456362" name="connsiteY192"/>
                <a:gd fmla="*/ 265112 w 2333625" name="connsiteX193"/>
                <a:gd fmla="*/ 3988179 h 6456362" name="connsiteY193"/>
                <a:gd fmla="*/ 251619 w 2333625" name="connsiteX194"/>
                <a:gd fmla="*/ 3988179 h 6456362" name="connsiteY194"/>
                <a:gd fmla="*/ 238125 w 2333625" name="connsiteX195"/>
                <a:gd fmla="*/ 3988179 h 6456362" name="connsiteY195"/>
                <a:gd fmla="*/ 225425 w 2333625" name="connsiteX196"/>
                <a:gd fmla="*/ 3986591 h 6456362" name="connsiteY196"/>
                <a:gd fmla="*/ 211931 w 2333625" name="connsiteX197"/>
                <a:gd fmla="*/ 3985004 h 6456362" name="connsiteY197"/>
                <a:gd fmla="*/ 197644 w 2333625" name="connsiteX198"/>
                <a:gd fmla="*/ 3982623 h 6456362" name="connsiteY198"/>
                <a:gd fmla="*/ 184944 w 2333625" name="connsiteX199"/>
                <a:gd fmla="*/ 3979449 h 6456362" name="connsiteY199"/>
                <a:gd fmla="*/ 162719 w 2333625" name="connsiteX200"/>
                <a:gd fmla="*/ 3971512 h 6456362" name="connsiteY200"/>
                <a:gd fmla="*/ 140494 w 2333625" name="connsiteX201"/>
                <a:gd fmla="*/ 3961989 h 6456362" name="connsiteY201"/>
                <a:gd fmla="*/ 120650 w 2333625" name="connsiteX202"/>
                <a:gd fmla="*/ 3950878 h 6456362" name="connsiteY202"/>
                <a:gd fmla="*/ 100806 w 2333625" name="connsiteX203"/>
                <a:gd fmla="*/ 3938180 h 6456362" name="connsiteY203"/>
                <a:gd fmla="*/ 83344 w 2333625" name="connsiteX204"/>
                <a:gd fmla="*/ 3923101 h 6456362" name="connsiteY204"/>
                <a:gd fmla="*/ 68262 w 2333625" name="connsiteX205"/>
                <a:gd fmla="*/ 3908022 h 6456362" name="connsiteY205"/>
                <a:gd fmla="*/ 52387 w 2333625" name="connsiteX206"/>
                <a:gd fmla="*/ 3890562 h 6456362" name="connsiteY206"/>
                <a:gd fmla="*/ 39687 w 2333625" name="connsiteX207"/>
                <a:gd fmla="*/ 3872309 h 6456362" name="connsiteY207"/>
                <a:gd fmla="*/ 28575 w 2333625" name="connsiteX208"/>
                <a:gd fmla="*/ 3853262 h 6456362" name="connsiteY208"/>
                <a:gd fmla="*/ 19050 w 2333625" name="connsiteX209"/>
                <a:gd fmla="*/ 3831834 h 6456362" name="connsiteY209"/>
                <a:gd fmla="*/ 11112 w 2333625" name="connsiteX210"/>
                <a:gd fmla="*/ 3811200 h 6456362" name="connsiteY210"/>
                <a:gd fmla="*/ 5556 w 2333625" name="connsiteX211"/>
                <a:gd fmla="*/ 3788978 h 6456362" name="connsiteY211"/>
                <a:gd fmla="*/ 2381 w 2333625" name="connsiteX212"/>
                <a:gd fmla="*/ 3765963 h 6456362" name="connsiteY212"/>
                <a:gd fmla="*/ 0 w 2333625" name="connsiteX213"/>
                <a:gd fmla="*/ 3742948 h 6456362" name="connsiteY213"/>
                <a:gd fmla="*/ 794 w 2333625" name="connsiteX214"/>
                <a:gd fmla="*/ 3719932 h 6456362" name="connsiteY214"/>
                <a:gd fmla="*/ 3175 w 2333625" name="connsiteX215"/>
                <a:gd fmla="*/ 3696123 h 6456362" name="connsiteY215"/>
                <a:gd fmla="*/ 304006 w 2333625" name="connsiteX216"/>
                <a:gd fmla="*/ 1830304 h 6456362" name="connsiteY216"/>
                <a:gd fmla="*/ 308769 w 2333625" name="connsiteX217"/>
                <a:gd fmla="*/ 1807289 h 6456362" name="connsiteY217"/>
                <a:gd fmla="*/ 313531 w 2333625" name="connsiteX218"/>
                <a:gd fmla="*/ 1785861 h 6456362" name="connsiteY218"/>
                <a:gd fmla="*/ 318294 w 2333625" name="connsiteX219"/>
                <a:gd fmla="*/ 1764433 h 6456362" name="connsiteY219"/>
                <a:gd fmla="*/ 325437 w 2333625" name="connsiteX220"/>
                <a:gd fmla="*/ 1743005 h 6456362" name="connsiteY220"/>
                <a:gd fmla="*/ 332581 w 2333625" name="connsiteX221"/>
                <a:gd fmla="*/ 1721577 h 6456362" name="connsiteY221"/>
                <a:gd fmla="*/ 340519 w 2333625" name="connsiteX222"/>
                <a:gd fmla="*/ 1700942 h 6456362" name="connsiteY222"/>
                <a:gd fmla="*/ 349250 w 2333625" name="connsiteX223"/>
                <a:gd fmla="*/ 1681102 h 6456362" name="connsiteY223"/>
                <a:gd fmla="*/ 359569 w 2333625" name="connsiteX224"/>
                <a:gd fmla="*/ 1661261 h 6456362" name="connsiteY224"/>
                <a:gd fmla="*/ 369094 w 2333625" name="connsiteX225"/>
                <a:gd fmla="*/ 1641420 h 6456362" name="connsiteY225"/>
                <a:gd fmla="*/ 380206 w 2333625" name="connsiteX226"/>
                <a:gd fmla="*/ 1623167 h 6456362" name="connsiteY226"/>
                <a:gd fmla="*/ 391319 w 2333625" name="connsiteX227"/>
                <a:gd fmla="*/ 1604120 h 6456362" name="connsiteY227"/>
                <a:gd fmla="*/ 403225 w 2333625" name="connsiteX228"/>
                <a:gd fmla="*/ 1585866 h 6456362" name="connsiteY228"/>
                <a:gd fmla="*/ 416719 w 2333625" name="connsiteX229"/>
                <a:gd fmla="*/ 1567613 h 6456362" name="connsiteY229"/>
                <a:gd fmla="*/ 429419 w 2333625" name="connsiteX230"/>
                <a:gd fmla="*/ 1551740 h 6456362" name="connsiteY230"/>
                <a:gd fmla="*/ 443706 w 2333625" name="connsiteX231"/>
                <a:gd fmla="*/ 1535074 h 6456362" name="connsiteY231"/>
                <a:gd fmla="*/ 459581 w 2333625" name="connsiteX232"/>
                <a:gd fmla="*/ 1518408 h 6456362" name="connsiteY232"/>
                <a:gd fmla="*/ 474663 w 2333625" name="connsiteX233"/>
                <a:gd fmla="*/ 1503329 h 6456362" name="connsiteY233"/>
                <a:gd fmla="*/ 489744 w 2333625" name="connsiteX234"/>
                <a:gd fmla="*/ 1487457 h 6456362" name="connsiteY234"/>
                <a:gd fmla="*/ 506413 w 2333625" name="connsiteX235"/>
                <a:gd fmla="*/ 1473171 h 6456362" name="connsiteY235"/>
                <a:gd fmla="*/ 523081 w 2333625" name="connsiteX236"/>
                <a:gd fmla="*/ 1460473 h 6456362" name="connsiteY236"/>
                <a:gd fmla="*/ 540544 w 2333625" name="connsiteX237"/>
                <a:gd fmla="*/ 1446981 h 6456362" name="connsiteY237"/>
                <a:gd fmla="*/ 558006 w 2333625" name="connsiteX238"/>
                <a:gd fmla="*/ 1435077 h 6456362" name="connsiteY238"/>
                <a:gd fmla="*/ 577056 w 2333625" name="connsiteX239"/>
                <a:gd fmla="*/ 1423173 h 6456362" name="connsiteY239"/>
                <a:gd fmla="*/ 595313 w 2333625" name="connsiteX240"/>
                <a:gd fmla="*/ 1412062 h 6456362" name="connsiteY240"/>
                <a:gd fmla="*/ 615156 w 2333625" name="connsiteX241"/>
                <a:gd fmla="*/ 1400951 h 6456362" name="connsiteY241"/>
                <a:gd fmla="*/ 635000 w 2333625" name="connsiteX242"/>
                <a:gd fmla="*/ 1391428 h 6456362" name="connsiteY242"/>
                <a:gd fmla="*/ 654844 w 2333625" name="connsiteX243"/>
                <a:gd fmla="*/ 1382698 h 6456362" name="connsiteY243"/>
                <a:gd fmla="*/ 675481 w 2333625" name="connsiteX244"/>
                <a:gd fmla="*/ 1373174 h 6456362" name="connsiteY244"/>
                <a:gd fmla="*/ 696913 w 2333625" name="connsiteX245"/>
                <a:gd fmla="*/ 1366825 h 6456362" name="connsiteY245"/>
                <a:gd fmla="*/ 718344 w 2333625" name="connsiteX246"/>
                <a:gd fmla="*/ 1358889 h 6456362" name="connsiteY246"/>
                <a:gd fmla="*/ 740569 w 2333625" name="connsiteX247"/>
                <a:gd fmla="*/ 1354127 h 6456362" name="connsiteY247"/>
                <a:gd fmla="*/ 762794 w 2333625" name="connsiteX248"/>
                <a:gd fmla="*/ 1348572 h 6456362" name="connsiteY248"/>
                <a:gd fmla="*/ 1457276 w 2333625" name="connsiteX249"/>
                <a:gd fmla="*/ 0 h 6456362" name="connsiteY249"/>
                <a:gd fmla="*/ 2022476 w 2333625" name="connsiteX250"/>
                <a:gd fmla="*/ 565200 h 6456362" name="connsiteY250"/>
                <a:gd fmla="*/ 1457276 w 2333625" name="connsiteX251"/>
                <a:gd fmla="*/ 1130400 h 6456362" name="connsiteY251"/>
                <a:gd fmla="*/ 892076 w 2333625" name="connsiteX252"/>
                <a:gd fmla="*/ 565200 h 6456362" name="connsiteY252"/>
                <a:gd fmla="*/ 1457276 w 2333625" name="connsiteX253"/>
                <a:gd fmla="*/ 0 h 6456362" name="connsiteY2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b="b" l="l" r="r" t="t"/>
              <a:pathLst>
                <a:path h="6456362" w="2333625">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12316201" y="3128963"/>
              <a:ext cx="2332038" cy="6456362"/>
            </a:xfrm>
            <a:custGeom>
              <a:gdLst>
                <a:gd fmla="*/ 461806 w 2332038" name="connsiteX0"/>
                <a:gd fmla="*/ 1287462 h 6456362" name="connsiteY0"/>
                <a:gd fmla="*/ 677632 w 2332038" name="connsiteX1"/>
                <a:gd fmla="*/ 2108074 h 6456362" name="connsiteY1"/>
                <a:gd fmla="*/ 794274 w 2332038" name="connsiteX2"/>
                <a:gd fmla="*/ 1538249 h 6456362" name="connsiteY2"/>
                <a:gd fmla="*/ 680013 w 2332038" name="connsiteX3"/>
                <a:gd fmla="*/ 1424760 h 6456362" name="connsiteY3"/>
                <a:gd fmla="*/ 808556 w 2332038" name="connsiteX4"/>
                <a:gd fmla="*/ 1296986 h 6456362" name="connsiteY4"/>
                <a:gd fmla="*/ 875209 w 2332038" name="connsiteX5"/>
                <a:gd fmla="*/ 1296986 h 6456362" name="connsiteY5"/>
                <a:gd fmla="*/ 941861 w 2332038" name="connsiteX6"/>
                <a:gd fmla="*/ 1296986 h 6456362" name="connsiteY6"/>
                <a:gd fmla="*/ 1069611 w 2332038" name="connsiteX7"/>
                <a:gd fmla="*/ 1424760 h 6456362" name="connsiteY7"/>
                <a:gd fmla="*/ 956144 w 2332038" name="connsiteX8"/>
                <a:gd fmla="*/ 1538249 h 6456362" name="connsiteY8"/>
                <a:gd fmla="*/ 1072785 w 2332038" name="connsiteX9"/>
                <a:gd fmla="*/ 2108074 h 6456362" name="connsiteY9"/>
                <a:gd fmla="*/ 1287818 w 2332038" name="connsiteX10"/>
                <a:gd fmla="*/ 1287462 h 6456362" name="connsiteY10"/>
                <a:gd fmla="*/ 1570297 w 2332038" name="connsiteX11"/>
                <a:gd fmla="*/ 1348572 h 6456362" name="connsiteY11"/>
                <a:gd fmla="*/ 1592515 w 2332038" name="connsiteX12"/>
                <a:gd fmla="*/ 1354127 h 6456362" name="connsiteY12"/>
                <a:gd fmla="*/ 1614732 w 2332038" name="connsiteX13"/>
                <a:gd fmla="*/ 1358889 h 6456362" name="connsiteY13"/>
                <a:gd fmla="*/ 1635363 w 2332038" name="connsiteX14"/>
                <a:gd fmla="*/ 1366825 h 6456362" name="connsiteY14"/>
                <a:gd fmla="*/ 1657580 w 2332038" name="connsiteX15"/>
                <a:gd fmla="*/ 1373174 h 6456362" name="connsiteY15"/>
                <a:gd fmla="*/ 1677417 w 2332038" name="connsiteX16"/>
                <a:gd fmla="*/ 1382698 h 6456362" name="connsiteY16"/>
                <a:gd fmla="*/ 1698048 w 2332038" name="connsiteX17"/>
                <a:gd fmla="*/ 1391428 h 6456362" name="connsiteY17"/>
                <a:gd fmla="*/ 1717885 w 2332038" name="connsiteX18"/>
                <a:gd fmla="*/ 1400951 h 6456362" name="connsiteY18"/>
                <a:gd fmla="*/ 1736135 w 2332038" name="connsiteX19"/>
                <a:gd fmla="*/ 1412062 h 6456362" name="connsiteY19"/>
                <a:gd fmla="*/ 1755178 w 2332038" name="connsiteX20"/>
                <a:gd fmla="*/ 1423173 h 6456362" name="connsiteY20"/>
                <a:gd fmla="*/ 1773428 w 2332038" name="connsiteX21"/>
                <a:gd fmla="*/ 1435077 h 6456362" name="connsiteY21"/>
                <a:gd fmla="*/ 1792472 w 2332038" name="connsiteX22"/>
                <a:gd fmla="*/ 1446981 h 6456362" name="connsiteY22"/>
                <a:gd fmla="*/ 1809135 w 2332038" name="connsiteX23"/>
                <a:gd fmla="*/ 1460473 h 6456362" name="connsiteY23"/>
                <a:gd fmla="*/ 1826591 w 2332038" name="connsiteX24"/>
                <a:gd fmla="*/ 1473171 h 6456362" name="connsiteY24"/>
                <a:gd fmla="*/ 1843254 w 2332038" name="connsiteX25"/>
                <a:gd fmla="*/ 1487457 h 6456362" name="connsiteY25"/>
                <a:gd fmla="*/ 1858331 w 2332038" name="connsiteX26"/>
                <a:gd fmla="*/ 1503329 h 6456362" name="connsiteY26"/>
                <a:gd fmla="*/ 1873407 w 2332038" name="connsiteX27"/>
                <a:gd fmla="*/ 1518408 h 6456362" name="connsiteY27"/>
                <a:gd fmla="*/ 1887689 w 2332038" name="connsiteX28"/>
                <a:gd fmla="*/ 1535074 h 6456362" name="connsiteY28"/>
                <a:gd fmla="*/ 1901972 w 2332038" name="connsiteX29"/>
                <a:gd fmla="*/ 1551740 h 6456362" name="connsiteY29"/>
                <a:gd fmla="*/ 1916255 w 2332038" name="connsiteX30"/>
                <a:gd fmla="*/ 1567613 h 6456362" name="connsiteY30"/>
                <a:gd fmla="*/ 1928950 w 2332038" name="connsiteX31"/>
                <a:gd fmla="*/ 1585866 h 6456362" name="connsiteY31"/>
                <a:gd fmla="*/ 1940853 w 2332038" name="connsiteX32"/>
                <a:gd fmla="*/ 1604120 h 6456362" name="connsiteY32"/>
                <a:gd fmla="*/ 1952755 w 2332038" name="connsiteX33"/>
                <a:gd fmla="*/ 1623167 h 6456362" name="connsiteY33"/>
                <a:gd fmla="*/ 1963863 w 2332038" name="connsiteX34"/>
                <a:gd fmla="*/ 1641420 h 6456362" name="connsiteY34"/>
                <a:gd fmla="*/ 1973385 w 2332038" name="connsiteX35"/>
                <a:gd fmla="*/ 1661261 h 6456362" name="connsiteY35"/>
                <a:gd fmla="*/ 1983700 w 2332038" name="connsiteX36"/>
                <a:gd fmla="*/ 1681102 h 6456362" name="connsiteY36"/>
                <a:gd fmla="*/ 1990842 w 2332038" name="connsiteX37"/>
                <a:gd fmla="*/ 1700942 h 6456362" name="connsiteY37"/>
                <a:gd fmla="*/ 2000364 w 2332038" name="connsiteX38"/>
                <a:gd fmla="*/ 1721577 h 6456362" name="connsiteY38"/>
                <a:gd fmla="*/ 2006711 w 2332038" name="connsiteX39"/>
                <a:gd fmla="*/ 1743005 h 6456362" name="connsiteY39"/>
                <a:gd fmla="*/ 2013059 w 2332038" name="connsiteX40"/>
                <a:gd fmla="*/ 1764433 h 6456362" name="connsiteY40"/>
                <a:gd fmla="*/ 2018614 w 2332038" name="connsiteX41"/>
                <a:gd fmla="*/ 1785861 h 6456362" name="connsiteY41"/>
                <a:gd fmla="*/ 2024168 w 2332038" name="connsiteX42"/>
                <a:gd fmla="*/ 1807289 h 6456362" name="connsiteY42"/>
                <a:gd fmla="*/ 2027342 w 2332038" name="connsiteX43"/>
                <a:gd fmla="*/ 1830304 h 6456362" name="connsiteY43"/>
                <a:gd fmla="*/ 2329658 w 2332038" name="connsiteX44"/>
                <a:gd fmla="*/ 3696123 h 6456362" name="connsiteY44"/>
                <a:gd fmla="*/ 2332038 w 2332038" name="connsiteX45"/>
                <a:gd fmla="*/ 3719932 h 6456362" name="connsiteY45"/>
                <a:gd fmla="*/ 2332038 w 2332038" name="connsiteX46"/>
                <a:gd fmla="*/ 3742948 h 6456362" name="connsiteY46"/>
                <a:gd fmla="*/ 2330451 w 2332038" name="connsiteX47"/>
                <a:gd fmla="*/ 3765963 h 6456362" name="connsiteY47"/>
                <a:gd fmla="*/ 2326484 w 2332038" name="connsiteX48"/>
                <a:gd fmla="*/ 3788978 h 6456362" name="connsiteY48"/>
                <a:gd fmla="*/ 2320929 w 2332038" name="connsiteX49"/>
                <a:gd fmla="*/ 3811200 h 6456362" name="connsiteY49"/>
                <a:gd fmla="*/ 2312995 w 2332038" name="connsiteX50"/>
                <a:gd fmla="*/ 3831834 h 6456362" name="connsiteY50"/>
                <a:gd fmla="*/ 2304266 w 2332038" name="connsiteX51"/>
                <a:gd fmla="*/ 3853262 h 6456362" name="connsiteY51"/>
                <a:gd fmla="*/ 2292364 w 2332038" name="connsiteX52"/>
                <a:gd fmla="*/ 3872309 h 6456362" name="connsiteY52"/>
                <a:gd fmla="*/ 2278875 w 2332038" name="connsiteX53"/>
                <a:gd fmla="*/ 3890562 h 6456362" name="connsiteY53"/>
                <a:gd fmla="*/ 2264592 w 2332038" name="connsiteX54"/>
                <a:gd fmla="*/ 3908022 h 6456362" name="connsiteY54"/>
                <a:gd fmla="*/ 2247929 w 2332038" name="connsiteX55"/>
                <a:gd fmla="*/ 3923101 h 6456362" name="connsiteY55"/>
                <a:gd fmla="*/ 2230473 w 2332038" name="connsiteX56"/>
                <a:gd fmla="*/ 3938180 h 6456362" name="connsiteY56"/>
                <a:gd fmla="*/ 2212223 w 2332038" name="connsiteX57"/>
                <a:gd fmla="*/ 3950878 h 6456362" name="connsiteY57"/>
                <a:gd fmla="*/ 2192386 w 2332038" name="connsiteX58"/>
                <a:gd fmla="*/ 3961989 h 6456362" name="connsiteY58"/>
                <a:gd fmla="*/ 2170168 w 2332038" name="connsiteX59"/>
                <a:gd fmla="*/ 3971512 h 6456362" name="connsiteY59"/>
                <a:gd fmla="*/ 2147157 w 2332038" name="connsiteX60"/>
                <a:gd fmla="*/ 3979449 h 6456362" name="connsiteY60"/>
                <a:gd fmla="*/ 2133668 w 2332038" name="connsiteX61"/>
                <a:gd fmla="*/ 3982623 h 6456362" name="connsiteY61"/>
                <a:gd fmla="*/ 2120972 w 2332038" name="connsiteX62"/>
                <a:gd fmla="*/ 3985004 h 6456362" name="connsiteY62"/>
                <a:gd fmla="*/ 2107483 w 2332038" name="connsiteX63"/>
                <a:gd fmla="*/ 3986591 h 6456362" name="connsiteY63"/>
                <a:gd fmla="*/ 2094788 w 2332038" name="connsiteX64"/>
                <a:gd fmla="*/ 3988179 h 6456362" name="connsiteY64"/>
                <a:gd fmla="*/ 2081298 w 2332038" name="connsiteX65"/>
                <a:gd fmla="*/ 3988179 h 6456362" name="connsiteY65"/>
                <a:gd fmla="*/ 2067809 w 2332038" name="connsiteX66"/>
                <a:gd fmla="*/ 3988179 h 6456362" name="connsiteY66"/>
                <a:gd fmla="*/ 2055114 w 2332038" name="connsiteX67"/>
                <a:gd fmla="*/ 3986591 h 6456362" name="connsiteY67"/>
                <a:gd fmla="*/ 2041624 w 2332038" name="connsiteX68"/>
                <a:gd fmla="*/ 3985004 h 6456362" name="connsiteY68"/>
                <a:gd fmla="*/ 2029722 w 2332038" name="connsiteX69"/>
                <a:gd fmla="*/ 3982623 h 6456362" name="connsiteY69"/>
                <a:gd fmla="*/ 2016233 w 2332038" name="connsiteX70"/>
                <a:gd fmla="*/ 3980242 h 6456362" name="connsiteY70"/>
                <a:gd fmla="*/ 1992429 w 2332038" name="connsiteX71"/>
                <a:gd fmla="*/ 3972306 h 6456362" name="connsiteY71"/>
                <a:gd fmla="*/ 1969418 w 2332038" name="connsiteX72"/>
                <a:gd fmla="*/ 3961989 h 6456362" name="connsiteY72"/>
                <a:gd fmla="*/ 1946407 w 2332038" name="connsiteX73"/>
                <a:gd fmla="*/ 3949291 h 6456362" name="connsiteY73"/>
                <a:gd fmla="*/ 1924983 w 2332038" name="connsiteX74"/>
                <a:gd fmla="*/ 3935006 h 6456362" name="connsiteY74"/>
                <a:gd fmla="*/ 1906733 w 2332038" name="connsiteX75"/>
                <a:gd fmla="*/ 3917546 h 6456362" name="connsiteY75"/>
                <a:gd fmla="*/ 1889276 w 2332038" name="connsiteX76"/>
                <a:gd fmla="*/ 3900086 h 6456362" name="connsiteY76"/>
                <a:gd fmla="*/ 1880548 w 2332038" name="connsiteX77"/>
                <a:gd fmla="*/ 3888975 h 6456362" name="connsiteY77"/>
                <a:gd fmla="*/ 1872613 w 2332038" name="connsiteX78"/>
                <a:gd fmla="*/ 3879452 h 6456362" name="connsiteY78"/>
                <a:gd fmla="*/ 1866265 w 2332038" name="connsiteX79"/>
                <a:gd fmla="*/ 3868341 h 6456362" name="connsiteY79"/>
                <a:gd fmla="*/ 1859124 w 2332038" name="connsiteX80"/>
                <a:gd fmla="*/ 3857230 h 6456362" name="connsiteY80"/>
                <a:gd fmla="*/ 1853570 w 2332038" name="connsiteX81"/>
                <a:gd fmla="*/ 3845326 h 6456362" name="connsiteY81"/>
                <a:gd fmla="*/ 1848809 w 2332038" name="connsiteX82"/>
                <a:gd fmla="*/ 3833421 h 6456362" name="connsiteY82"/>
                <a:gd fmla="*/ 1843254 w 2332038" name="connsiteX83"/>
                <a:gd fmla="*/ 3820723 h 6456362" name="connsiteY83"/>
                <a:gd fmla="*/ 1838494 w 2332038" name="connsiteX84"/>
                <a:gd fmla="*/ 3808025 h 6456362" name="connsiteY84"/>
                <a:gd fmla="*/ 1835320 w 2332038" name="connsiteX85"/>
                <a:gd fmla="*/ 3794533 h 6456362" name="connsiteY85"/>
                <a:gd fmla="*/ 1832939 w 2332038" name="connsiteX86"/>
                <a:gd fmla="*/ 3781835 h 6456362" name="connsiteY86"/>
                <a:gd fmla="*/ 1609178 w 2332038" name="connsiteX87"/>
                <a:gd fmla="*/ 2545363 h 6456362" name="connsiteY87"/>
                <a:gd fmla="*/ 1582199 w 2332038" name="connsiteX88"/>
                <a:gd fmla="*/ 3331848 h 6456362" name="connsiteY88"/>
                <a:gd fmla="*/ 1581406 w 2332038" name="connsiteX89"/>
                <a:gd fmla="*/ 3387402 h 6456362" name="connsiteY89"/>
                <a:gd fmla="*/ 1581406 w 2332038" name="connsiteX90"/>
                <a:gd fmla="*/ 3440575 h 6456362" name="connsiteY90"/>
                <a:gd fmla="*/ 1583786 w 2332038" name="connsiteX91"/>
                <a:gd fmla="*/ 3496129 h 6456362" name="connsiteY91"/>
                <a:gd fmla="*/ 1586167 w 2332038" name="connsiteX92"/>
                <a:gd fmla="*/ 3549302 h 6456362" name="connsiteY92"/>
                <a:gd fmla="*/ 1749624 w 2332038" name="connsiteX93"/>
                <a:gd fmla="*/ 6119070 h 6456362" name="connsiteY93"/>
                <a:gd fmla="*/ 1750417 w 2332038" name="connsiteX94"/>
                <a:gd fmla="*/ 6136530 h 6456362" name="connsiteY94"/>
                <a:gd fmla="*/ 1750417 w 2332038" name="connsiteX95"/>
                <a:gd fmla="*/ 6153196 h 6456362" name="connsiteY95"/>
                <a:gd fmla="*/ 1749624 w 2332038" name="connsiteX96"/>
                <a:gd fmla="*/ 6169862 h 6456362" name="connsiteY96"/>
                <a:gd fmla="*/ 1747243 w 2332038" name="connsiteX97"/>
                <a:gd fmla="*/ 6185735 h 6456362" name="connsiteY97"/>
                <a:gd fmla="*/ 1744069 w 2332038" name="connsiteX98"/>
                <a:gd fmla="*/ 6202401 h 6456362" name="connsiteY98"/>
                <a:gd fmla="*/ 1740896 w 2332038" name="connsiteX99"/>
                <a:gd fmla="*/ 6218273 h 6456362" name="connsiteY99"/>
                <a:gd fmla="*/ 1736135 w 2332038" name="connsiteX100"/>
                <a:gd fmla="*/ 6234146 h 6456362" name="connsiteY100"/>
                <a:gd fmla="*/ 1730580 w 2332038" name="connsiteX101"/>
                <a:gd fmla="*/ 6248431 h 6456362" name="connsiteY101"/>
                <a:gd fmla="*/ 1725026 w 2332038" name="connsiteX102"/>
                <a:gd fmla="*/ 6264304 h 6456362" name="connsiteY102"/>
                <a:gd fmla="*/ 1718678 w 2332038" name="connsiteX103"/>
                <a:gd fmla="*/ 6278589 h 6456362" name="connsiteY103"/>
                <a:gd fmla="*/ 1710743 w 2332038" name="connsiteX104"/>
                <a:gd fmla="*/ 6292875 h 6456362" name="connsiteY104"/>
                <a:gd fmla="*/ 1703602 w 2332038" name="connsiteX105"/>
                <a:gd fmla="*/ 6305573 h 6456362" name="connsiteY105"/>
                <a:gd fmla="*/ 1694874 w 2332038" name="connsiteX106"/>
                <a:gd fmla="*/ 6319065 h 6456362" name="connsiteY106"/>
                <a:gd fmla="*/ 1686145 w 2332038" name="connsiteX107"/>
                <a:gd fmla="*/ 6332556 h 6456362" name="connsiteY107"/>
                <a:gd fmla="*/ 1675037 w 2332038" name="connsiteX108"/>
                <a:gd fmla="*/ 6344461 h 6456362" name="connsiteY108"/>
                <a:gd fmla="*/ 1664721 w 2332038" name="connsiteX109"/>
                <a:gd fmla="*/ 6356365 h 6456362" name="connsiteY109"/>
                <a:gd fmla="*/ 1653613 w 2332038" name="connsiteX110"/>
                <a:gd fmla="*/ 6367475 h 6456362" name="connsiteY110"/>
                <a:gd fmla="*/ 1641711 w 2332038" name="connsiteX111"/>
                <a:gd fmla="*/ 6378587 h 6456362" name="connsiteY111"/>
                <a:gd fmla="*/ 1629808 w 2332038" name="connsiteX112"/>
                <a:gd fmla="*/ 6388110 h 6456362" name="connsiteY112"/>
                <a:gd fmla="*/ 1617906 w 2332038" name="connsiteX113"/>
                <a:gd fmla="*/ 6398427 h 6456362" name="connsiteY113"/>
                <a:gd fmla="*/ 1604417 w 2332038" name="connsiteX114"/>
                <a:gd fmla="*/ 6407157 h 6456362" name="connsiteY114"/>
                <a:gd fmla="*/ 1590134 w 2332038" name="connsiteX115"/>
                <a:gd fmla="*/ 6414299 h 6456362" name="connsiteY115"/>
                <a:gd fmla="*/ 1577439 w 2332038" name="connsiteX116"/>
                <a:gd fmla="*/ 6422236 h 6456362" name="connsiteY116"/>
                <a:gd fmla="*/ 1561569 w 2332038" name="connsiteX117"/>
                <a:gd fmla="*/ 6428585 h 6456362" name="connsiteY117"/>
                <a:gd fmla="*/ 1547286 w 2332038" name="connsiteX118"/>
                <a:gd fmla="*/ 6435727 h 6456362" name="connsiteY118"/>
                <a:gd fmla="*/ 1532210 w 2332038" name="connsiteX119"/>
                <a:gd fmla="*/ 6441283 h 6456362" name="connsiteY119"/>
                <a:gd fmla="*/ 1516341 w 2332038" name="connsiteX120"/>
                <a:gd fmla="*/ 6445251 h 6456362" name="connsiteY120"/>
                <a:gd fmla="*/ 1500471 w 2332038" name="connsiteX121"/>
                <a:gd fmla="*/ 6450013 h 6456362" name="connsiteY121"/>
                <a:gd fmla="*/ 1484601 w 2332038" name="connsiteX122"/>
                <a:gd fmla="*/ 6451600 h 6456362" name="connsiteY122"/>
                <a:gd fmla="*/ 1468732 w 2332038" name="connsiteX123"/>
                <a:gd fmla="*/ 6453981 h 6456362" name="connsiteY123"/>
                <a:gd fmla="*/ 1450482 w 2332038" name="connsiteX124"/>
                <a:gd fmla="*/ 6455569 h 6456362" name="connsiteY124"/>
                <a:gd fmla="*/ 1434612 w 2332038" name="connsiteX125"/>
                <a:gd fmla="*/ 6456362 h 6456362" name="connsiteY125"/>
                <a:gd fmla="*/ 1418743 w 2332038" name="connsiteX126"/>
                <a:gd fmla="*/ 6456362 h 6456362" name="connsiteY126"/>
                <a:gd fmla="*/ 1403666 w 2332038" name="connsiteX127"/>
                <a:gd fmla="*/ 6455569 h 6456362" name="connsiteY127"/>
                <a:gd fmla="*/ 1389384 w 2332038" name="connsiteX128"/>
                <a:gd fmla="*/ 6453187 h 6456362" name="connsiteY128"/>
                <a:gd fmla="*/ 1375101 w 2332038" name="connsiteX129"/>
                <a:gd fmla="*/ 6450807 h 6456362" name="connsiteY129"/>
                <a:gd fmla="*/ 1360819 w 2332038" name="connsiteX130"/>
                <a:gd fmla="*/ 6447632 h 6456362" name="connsiteY130"/>
                <a:gd fmla="*/ 1346536 w 2332038" name="connsiteX131"/>
                <a:gd fmla="*/ 6444457 h 6456362" name="connsiteY131"/>
                <a:gd fmla="*/ 1332253 w 2332038" name="connsiteX132"/>
                <a:gd fmla="*/ 6439696 h 6456362" name="connsiteY132"/>
                <a:gd fmla="*/ 1318764 w 2332038" name="connsiteX133"/>
                <a:gd fmla="*/ 6434141 h 6456362" name="connsiteY133"/>
                <a:gd fmla="*/ 1292579 w 2332038" name="connsiteX134"/>
                <a:gd fmla="*/ 6423029 h 6456362" name="connsiteY134"/>
                <a:gd fmla="*/ 1267188 w 2332038" name="connsiteX135"/>
                <a:gd fmla="*/ 6408745 h 6456362" name="connsiteY135"/>
                <a:gd fmla="*/ 1244177 w 2332038" name="connsiteX136"/>
                <a:gd fmla="*/ 6392871 h 6456362" name="connsiteY136"/>
                <a:gd fmla="*/ 1221960 w 2332038" name="connsiteX137"/>
                <a:gd fmla="*/ 6375412 h 6456362" name="connsiteY137"/>
                <a:gd fmla="*/ 1201329 w 2332038" name="connsiteX138"/>
                <a:gd fmla="*/ 6355571 h 6456362" name="connsiteY138"/>
                <a:gd fmla="*/ 1183872 w 2332038" name="connsiteX139"/>
                <a:gd fmla="*/ 6333349 h 6456362" name="connsiteY139"/>
                <a:gd fmla="*/ 1167209 w 2332038" name="connsiteX140"/>
                <a:gd fmla="*/ 6309541 h 6456362" name="connsiteY140"/>
                <a:gd fmla="*/ 1152927 w 2332038" name="connsiteX141"/>
                <a:gd fmla="*/ 6284939 h 6456362" name="connsiteY141"/>
                <a:gd fmla="*/ 1146579 w 2332038" name="connsiteX142"/>
                <a:gd fmla="*/ 6271447 h 6456362" name="connsiteY142"/>
                <a:gd fmla="*/ 1141025 w 2332038" name="connsiteX143"/>
                <a:gd fmla="*/ 6258749 h 6456362" name="connsiteY143"/>
                <a:gd fmla="*/ 1135470 w 2332038" name="connsiteX144"/>
                <a:gd fmla="*/ 6244463 h 6456362" name="connsiteY144"/>
                <a:gd fmla="*/ 1131503 w 2332038" name="connsiteX145"/>
                <a:gd fmla="*/ 6230971 h 6456362" name="connsiteY145"/>
                <a:gd fmla="*/ 1126742 w 2332038" name="connsiteX146"/>
                <a:gd fmla="*/ 6216687 h 6456362" name="connsiteY146"/>
                <a:gd fmla="*/ 1123568 w 2332038" name="connsiteX147"/>
                <a:gd fmla="*/ 6202401 h 6456362" name="connsiteY147"/>
                <a:gd fmla="*/ 1121188 w 2332038" name="connsiteX148"/>
                <a:gd fmla="*/ 6187322 h 6456362" name="connsiteY148"/>
                <a:gd fmla="*/ 1118807 w 2332038" name="connsiteX149"/>
                <a:gd fmla="*/ 6171449 h 6456362" name="connsiteY149"/>
                <a:gd fmla="*/ 875209 w 2332038" name="connsiteX150"/>
                <a:gd fmla="*/ 3814374 h 6456362" name="connsiteY150"/>
                <a:gd fmla="*/ 631610 w 2332038" name="connsiteX151"/>
                <a:gd fmla="*/ 6171449 h 6456362" name="connsiteY151"/>
                <a:gd fmla="*/ 629230 w 2332038" name="connsiteX152"/>
                <a:gd fmla="*/ 6187322 h 6456362" name="connsiteY152"/>
                <a:gd fmla="*/ 626849 w 2332038" name="connsiteX153"/>
                <a:gd fmla="*/ 6202401 h 6456362" name="connsiteY153"/>
                <a:gd fmla="*/ 623676 w 2332038" name="connsiteX154"/>
                <a:gd fmla="*/ 6216687 h 6456362" name="connsiteY154"/>
                <a:gd fmla="*/ 618915 w 2332038" name="connsiteX155"/>
                <a:gd fmla="*/ 6230971 h 6456362" name="connsiteY155"/>
                <a:gd fmla="*/ 614947 w 2332038" name="connsiteX156"/>
                <a:gd fmla="*/ 6244463 h 6456362" name="connsiteY156"/>
                <a:gd fmla="*/ 609393 w 2332038" name="connsiteX157"/>
                <a:gd fmla="*/ 6258749 h 6456362" name="connsiteY157"/>
                <a:gd fmla="*/ 603839 w 2332038" name="connsiteX158"/>
                <a:gd fmla="*/ 6271447 h 6456362" name="connsiteY158"/>
                <a:gd fmla="*/ 597491 w 2332038" name="connsiteX159"/>
                <a:gd fmla="*/ 6284939 h 6456362" name="connsiteY159"/>
                <a:gd fmla="*/ 583208 w 2332038" name="connsiteX160"/>
                <a:gd fmla="*/ 6309541 h 6456362" name="connsiteY160"/>
                <a:gd fmla="*/ 566545 w 2332038" name="connsiteX161"/>
                <a:gd fmla="*/ 6333349 h 6456362" name="connsiteY161"/>
                <a:gd fmla="*/ 549088 w 2332038" name="connsiteX162"/>
                <a:gd fmla="*/ 6355571 h 6456362" name="connsiteY162"/>
                <a:gd fmla="*/ 528458 w 2332038" name="connsiteX163"/>
                <a:gd fmla="*/ 6375412 h 6456362" name="connsiteY163"/>
                <a:gd fmla="*/ 506241 w 2332038" name="connsiteX164"/>
                <a:gd fmla="*/ 6392871 h 6456362" name="connsiteY164"/>
                <a:gd fmla="*/ 483230 w 2332038" name="connsiteX165"/>
                <a:gd fmla="*/ 6408745 h 6456362" name="connsiteY165"/>
                <a:gd fmla="*/ 457838 w 2332038" name="connsiteX166"/>
                <a:gd fmla="*/ 6423029 h 6456362" name="connsiteY166"/>
                <a:gd fmla="*/ 431653 w 2332038" name="connsiteX167"/>
                <a:gd fmla="*/ 6434141 h 6456362" name="connsiteY167"/>
                <a:gd fmla="*/ 418164 w 2332038" name="connsiteX168"/>
                <a:gd fmla="*/ 6439696 h 6456362" name="connsiteY168"/>
                <a:gd fmla="*/ 403882 w 2332038" name="connsiteX169"/>
                <a:gd fmla="*/ 6444457 h 6456362" name="connsiteY169"/>
                <a:gd fmla="*/ 389599 w 2332038" name="connsiteX170"/>
                <a:gd fmla="*/ 6447632 h 6456362" name="connsiteY170"/>
                <a:gd fmla="*/ 375316 w 2332038" name="connsiteX171"/>
                <a:gd fmla="*/ 6450807 h 6456362" name="connsiteY171"/>
                <a:gd fmla="*/ 361034 w 2332038" name="connsiteX172"/>
                <a:gd fmla="*/ 6453187 h 6456362" name="connsiteY172"/>
                <a:gd fmla="*/ 346751 w 2332038" name="connsiteX173"/>
                <a:gd fmla="*/ 6455569 h 6456362" name="connsiteY173"/>
                <a:gd fmla="*/ 331675 w 2332038" name="connsiteX174"/>
                <a:gd fmla="*/ 6456362 h 6456362" name="connsiteY174"/>
                <a:gd fmla="*/ 315805 w 2332038" name="connsiteX175"/>
                <a:gd fmla="*/ 6456362 h 6456362" name="connsiteY175"/>
                <a:gd fmla="*/ 299935 w 2332038" name="connsiteX176"/>
                <a:gd fmla="*/ 6455569 h 6456362" name="connsiteY176"/>
                <a:gd fmla="*/ 281685 w 2332038" name="connsiteX177"/>
                <a:gd fmla="*/ 6453981 h 6456362" name="connsiteY177"/>
                <a:gd fmla="*/ 265816 w 2332038" name="connsiteX178"/>
                <a:gd fmla="*/ 6451600 h 6456362" name="connsiteY178"/>
                <a:gd fmla="*/ 249946 w 2332038" name="connsiteX179"/>
                <a:gd fmla="*/ 6450013 h 6456362" name="connsiteY179"/>
                <a:gd fmla="*/ 234076 w 2332038" name="connsiteX180"/>
                <a:gd fmla="*/ 6445251 h 6456362" name="connsiteY180"/>
                <a:gd fmla="*/ 218207 w 2332038" name="connsiteX181"/>
                <a:gd fmla="*/ 6441283 h 6456362" name="connsiteY181"/>
                <a:gd fmla="*/ 203131 w 2332038" name="connsiteX182"/>
                <a:gd fmla="*/ 6435727 h 6456362" name="connsiteY182"/>
                <a:gd fmla="*/ 188848 w 2332038" name="connsiteX183"/>
                <a:gd fmla="*/ 6428585 h 6456362" name="connsiteY183"/>
                <a:gd fmla="*/ 172978 w 2332038" name="connsiteX184"/>
                <a:gd fmla="*/ 6422236 h 6456362" name="connsiteY184"/>
                <a:gd fmla="*/ 160283 w 2332038" name="connsiteX185"/>
                <a:gd fmla="*/ 6414299 h 6456362" name="connsiteY185"/>
                <a:gd fmla="*/ 146000 w 2332038" name="connsiteX186"/>
                <a:gd fmla="*/ 6407157 h 6456362" name="connsiteY186"/>
                <a:gd fmla="*/ 132511 w 2332038" name="connsiteX187"/>
                <a:gd fmla="*/ 6398427 h 6456362" name="connsiteY187"/>
                <a:gd fmla="*/ 120609 w 2332038" name="connsiteX188"/>
                <a:gd fmla="*/ 6388110 h 6456362" name="connsiteY188"/>
                <a:gd fmla="*/ 108707 w 2332038" name="connsiteX189"/>
                <a:gd fmla="*/ 6378587 h 6456362" name="connsiteY189"/>
                <a:gd fmla="*/ 96011 w 2332038" name="connsiteX190"/>
                <a:gd fmla="*/ 6367475 h 6456362" name="connsiteY190"/>
                <a:gd fmla="*/ 85696 w 2332038" name="connsiteX191"/>
                <a:gd fmla="*/ 6356365 h 6456362" name="connsiteY191"/>
                <a:gd fmla="*/ 74587 w 2332038" name="connsiteX192"/>
                <a:gd fmla="*/ 6344461 h 6456362" name="connsiteY192"/>
                <a:gd fmla="*/ 64272 w 2332038" name="connsiteX193"/>
                <a:gd fmla="*/ 6332556 h 6456362" name="connsiteY193"/>
                <a:gd fmla="*/ 55543 w 2332038" name="connsiteX194"/>
                <a:gd fmla="*/ 6319065 h 6456362" name="connsiteY194"/>
                <a:gd fmla="*/ 46815 w 2332038" name="connsiteX195"/>
                <a:gd fmla="*/ 6305573 h 6456362" name="connsiteY195"/>
                <a:gd fmla="*/ 39674 w 2332038" name="connsiteX196"/>
                <a:gd fmla="*/ 6292875 h 6456362" name="connsiteY196"/>
                <a:gd fmla="*/ 31739 w 2332038" name="connsiteX197"/>
                <a:gd fmla="*/ 6278589 h 6456362" name="connsiteY197"/>
                <a:gd fmla="*/ 25391 w 2332038" name="connsiteX198"/>
                <a:gd fmla="*/ 6264304 h 6456362" name="connsiteY198"/>
                <a:gd fmla="*/ 19837 w 2332038" name="connsiteX199"/>
                <a:gd fmla="*/ 6248431 h 6456362" name="connsiteY199"/>
                <a:gd fmla="*/ 14282 w 2332038" name="connsiteX200"/>
                <a:gd fmla="*/ 6234146 h 6456362" name="connsiteY200"/>
                <a:gd fmla="*/ 9522 w 2332038" name="connsiteX201"/>
                <a:gd fmla="*/ 6218273 h 6456362" name="connsiteY201"/>
                <a:gd fmla="*/ 6348 w 2332038" name="connsiteX202"/>
                <a:gd fmla="*/ 6202401 h 6456362" name="connsiteY202"/>
                <a:gd fmla="*/ 3174 w 2332038" name="connsiteX203"/>
                <a:gd fmla="*/ 6185735 h 6456362" name="connsiteY203"/>
                <a:gd fmla="*/ 793 w 2332038" name="connsiteX204"/>
                <a:gd fmla="*/ 6169862 h 6456362" name="connsiteY204"/>
                <a:gd fmla="*/ 0 w 2332038" name="connsiteX205"/>
                <a:gd fmla="*/ 6153196 h 6456362" name="connsiteY205"/>
                <a:gd fmla="*/ 0 w 2332038" name="connsiteX206"/>
                <a:gd fmla="*/ 6136530 h 6456362" name="connsiteY206"/>
                <a:gd fmla="*/ 793 w 2332038" name="connsiteX207"/>
                <a:gd fmla="*/ 6119070 h 6456362" name="connsiteY207"/>
                <a:gd fmla="*/ 131717 w 2332038" name="connsiteX208"/>
                <a:gd fmla="*/ 4062780 h 6456362" name="connsiteY208"/>
                <a:gd fmla="*/ 132511 w 2332038" name="connsiteX209"/>
                <a:gd fmla="*/ 4062780 h 6456362" name="connsiteY209"/>
                <a:gd fmla="*/ 155522 w 2332038" name="connsiteX210"/>
                <a:gd fmla="*/ 4056431 h 6456362" name="connsiteY210"/>
                <a:gd fmla="*/ 178533 w 2332038" name="connsiteX211"/>
                <a:gd fmla="*/ 4047701 h 6456362" name="connsiteY211"/>
                <a:gd fmla="*/ 200750 w 2332038" name="connsiteX212"/>
                <a:gd fmla="*/ 4038177 h 6456362" name="connsiteY212"/>
                <a:gd fmla="*/ 222968 w 2332038" name="connsiteX213"/>
                <a:gd fmla="*/ 4028654 h 6456362" name="connsiteY213"/>
                <a:gd fmla="*/ 243598 w 2332038" name="connsiteX214"/>
                <a:gd fmla="*/ 4017543 h 6456362" name="connsiteY214"/>
                <a:gd fmla="*/ 264229 w 2332038" name="connsiteX215"/>
                <a:gd fmla="*/ 4005638 h 6456362" name="connsiteY215"/>
                <a:gd fmla="*/ 284066 w 2332038" name="connsiteX216"/>
                <a:gd fmla="*/ 3992147 h 6456362" name="connsiteY216"/>
                <a:gd fmla="*/ 303109 w 2332038" name="connsiteX217"/>
                <a:gd fmla="*/ 3979449 h 6456362" name="connsiteY217"/>
                <a:gd fmla="*/ 321360 w 2332038" name="connsiteX218"/>
                <a:gd fmla="*/ 3965163 h 6456362" name="connsiteY218"/>
                <a:gd fmla="*/ 338816 w 2332038" name="connsiteX219"/>
                <a:gd fmla="*/ 3949291 h 6456362" name="connsiteY219"/>
                <a:gd fmla="*/ 355479 w 2332038" name="connsiteX220"/>
                <a:gd fmla="*/ 3934212 h 6456362" name="connsiteY220"/>
                <a:gd fmla="*/ 372142 w 2332038" name="connsiteX221"/>
                <a:gd fmla="*/ 3917546 h 6456362" name="connsiteY221"/>
                <a:gd fmla="*/ 387219 w 2332038" name="connsiteX222"/>
                <a:gd fmla="*/ 3900086 h 6456362" name="connsiteY222"/>
                <a:gd fmla="*/ 401501 w 2332038" name="connsiteX223"/>
                <a:gd fmla="*/ 3882626 h 6456362" name="connsiteY223"/>
                <a:gd fmla="*/ 415784 w 2332038" name="connsiteX224"/>
                <a:gd fmla="*/ 3863579 h 6456362" name="connsiteY224"/>
                <a:gd fmla="*/ 428479 w 2332038" name="connsiteX225"/>
                <a:gd fmla="*/ 3845326 h 6456362" name="connsiteY225"/>
                <a:gd fmla="*/ 440382 w 2332038" name="connsiteX226"/>
                <a:gd fmla="*/ 3825485 h 6456362" name="connsiteY226"/>
                <a:gd fmla="*/ 451490 w 2332038" name="connsiteX227"/>
                <a:gd fmla="*/ 3804851 h 6456362" name="connsiteY227"/>
                <a:gd fmla="*/ 461806 w 2332038" name="connsiteX228"/>
                <a:gd fmla="*/ 3783423 h 6456362" name="connsiteY228"/>
                <a:gd fmla="*/ 471327 w 2332038" name="connsiteX229"/>
                <a:gd fmla="*/ 3762788 h 6456362" name="connsiteY229"/>
                <a:gd fmla="*/ 480056 w 2332038" name="connsiteX230"/>
                <a:gd fmla="*/ 3742154 h 6456362" name="connsiteY230"/>
                <a:gd fmla="*/ 486404 w 2332038" name="connsiteX231"/>
                <a:gd fmla="*/ 3719932 h 6456362" name="connsiteY231"/>
                <a:gd fmla="*/ 492751 w 2332038" name="connsiteX232"/>
                <a:gd fmla="*/ 3696917 h 6456362" name="connsiteY232"/>
                <a:gd fmla="*/ 498306 w 2332038" name="connsiteX233"/>
                <a:gd fmla="*/ 3674696 h 6456362" name="connsiteY233"/>
                <a:gd fmla="*/ 503067 w 2332038" name="connsiteX234"/>
                <a:gd fmla="*/ 3651680 h 6456362" name="connsiteY234"/>
                <a:gd fmla="*/ 506241 w 2332038" name="connsiteX235"/>
                <a:gd fmla="*/ 3628665 h 6456362" name="connsiteY235"/>
                <a:gd fmla="*/ 508621 w 2332038" name="connsiteX236"/>
                <a:gd fmla="*/ 3604856 h 6456362" name="connsiteY236"/>
                <a:gd fmla="*/ 509414 w 2332038" name="connsiteX237"/>
                <a:gd fmla="*/ 3581841 h 6456362" name="connsiteY237"/>
                <a:gd fmla="*/ 509414 w 2332038" name="connsiteX238"/>
                <a:gd fmla="*/ 3557239 h 6456362" name="connsiteY238"/>
                <a:gd fmla="*/ 508621 w 2332038" name="connsiteX239"/>
                <a:gd fmla="*/ 3533430 h 6456362" name="connsiteY239"/>
                <a:gd fmla="*/ 506241 w 2332038" name="connsiteX240"/>
                <a:gd fmla="*/ 3508827 h 6456362" name="connsiteY240"/>
                <a:gd fmla="*/ 503067 w 2332038" name="connsiteX241"/>
                <a:gd fmla="*/ 3485018 h 6456362" name="connsiteY241"/>
                <a:gd fmla="*/ 183294 w 2332038" name="connsiteX242"/>
                <a:gd fmla="*/ 1501742 h 6456362" name="connsiteY242"/>
                <a:gd fmla="*/ 176946 w 2332038" name="connsiteX243"/>
                <a:gd fmla="*/ 1466029 h 6456362" name="connsiteY243"/>
                <a:gd fmla="*/ 167424 w 2332038" name="connsiteX244"/>
                <a:gd fmla="*/ 1429522 h 6456362" name="connsiteY244"/>
                <a:gd fmla="*/ 157902 w 2332038" name="connsiteX245"/>
                <a:gd fmla="*/ 1393015 h 6456362" name="connsiteY245"/>
                <a:gd fmla="*/ 146794 w 2332038" name="connsiteX246"/>
                <a:gd fmla="*/ 1358095 h 6456362" name="connsiteY246"/>
                <a:gd fmla="*/ 163457 w 2332038" name="connsiteX247"/>
                <a:gd fmla="*/ 1354127 h 6456362" name="connsiteY247"/>
                <a:gd fmla="*/ 180120 w 2332038" name="connsiteX248"/>
                <a:gd fmla="*/ 1348572 h 6456362" name="connsiteY248"/>
                <a:gd fmla="*/ 874663 w 2332038" name="connsiteX249"/>
                <a:gd fmla="*/ 0 h 6456362" name="connsiteY249"/>
                <a:gd fmla="*/ 1439863 w 2332038" name="connsiteX250"/>
                <a:gd fmla="*/ 565200 h 6456362" name="connsiteY250"/>
                <a:gd fmla="*/ 874663 w 2332038" name="connsiteX251"/>
                <a:gd fmla="*/ 1130400 h 6456362" name="connsiteY251"/>
                <a:gd fmla="*/ 309463 w 2332038" name="connsiteX252"/>
                <a:gd fmla="*/ 565200 h 6456362" name="connsiteY252"/>
                <a:gd fmla="*/ 874663 w 2332038" name="connsiteX253"/>
                <a:gd fmla="*/ 0 h 6456362" name="connsiteY2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b="b" l="l" r="r" t="t"/>
              <a:pathLst>
                <a:path h="6456362" w="2332038">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9482513" y="2727325"/>
              <a:ext cx="3095625" cy="6858001"/>
            </a:xfrm>
            <a:custGeom>
              <a:gdLst>
                <a:gd fmla="*/ 1108301 w 3095625" name="connsiteX0"/>
                <a:gd fmla="*/ 1366838 h 6858001" name="connsiteY0"/>
                <a:gd fmla="*/ 1336783 w 3095625" name="connsiteX1"/>
                <a:gd fmla="*/ 2238376 h 6858001" name="connsiteY1"/>
                <a:gd fmla="*/ 1461338 w 3095625" name="connsiteX2"/>
                <a:gd fmla="*/ 1632745 h 6858001" name="connsiteY2"/>
                <a:gd fmla="*/ 1339957 w 3095625" name="connsiteX3"/>
                <a:gd fmla="*/ 1512095 h 6858001" name="connsiteY3"/>
                <a:gd fmla="*/ 1476412 w 3095625" name="connsiteX4"/>
                <a:gd fmla="*/ 1375569 h 6858001" name="connsiteY4"/>
                <a:gd fmla="*/ 1547813 w 3095625" name="connsiteX5"/>
                <a:gd fmla="*/ 1375569 h 6858001" name="connsiteY5"/>
                <a:gd fmla="*/ 1619214 w 3095625" name="connsiteX6"/>
                <a:gd fmla="*/ 1375569 h 6858001" name="connsiteY6"/>
                <a:gd fmla="*/ 1754082 w 3095625" name="connsiteX7"/>
                <a:gd fmla="*/ 1512095 h 6858001" name="connsiteY7"/>
                <a:gd fmla="*/ 1634287 w 3095625" name="connsiteX8"/>
                <a:gd fmla="*/ 1632745 h 6858001" name="connsiteY8"/>
                <a:gd fmla="*/ 1757255 w 3095625" name="connsiteX9"/>
                <a:gd fmla="*/ 2238376 h 6858001" name="connsiteY9"/>
                <a:gd fmla="*/ 1985738 w 3095625" name="connsiteX10"/>
                <a:gd fmla="*/ 1366838 h 6858001" name="connsiteY10"/>
                <a:gd fmla="*/ 2285622 w 3095625" name="connsiteX11"/>
                <a:gd fmla="*/ 1430338 h 6858001" name="connsiteY11"/>
                <a:gd fmla="*/ 2310215 w 3095625" name="connsiteX12"/>
                <a:gd fmla="*/ 1435894 h 6858001" name="connsiteY12"/>
                <a:gd fmla="*/ 2333222 w 3095625" name="connsiteX13"/>
                <a:gd fmla="*/ 1442244 h 6858001" name="connsiteY13"/>
                <a:gd fmla="*/ 2354643 w 3095625" name="connsiteX14"/>
                <a:gd fmla="*/ 1450182 h 6858001" name="connsiteY14"/>
                <a:gd fmla="*/ 2378443 w 3095625" name="connsiteX15"/>
                <a:gd fmla="*/ 1458120 h 6858001" name="connsiteY15"/>
                <a:gd fmla="*/ 2399863 w 3095625" name="connsiteX16"/>
                <a:gd fmla="*/ 1466851 h 6858001" name="connsiteY16"/>
                <a:gd fmla="*/ 2421283 w 3095625" name="connsiteX17"/>
                <a:gd fmla="*/ 1476376 h 6858001" name="connsiteY17"/>
                <a:gd fmla="*/ 2441910 w 3095625" name="connsiteX18"/>
                <a:gd fmla="*/ 1486695 h 6858001" name="connsiteY18"/>
                <a:gd fmla="*/ 2462537 w 3095625" name="connsiteX19"/>
                <a:gd fmla="*/ 1497807 h 6858001" name="connsiteY19"/>
                <a:gd fmla="*/ 2482371 w 3095625" name="connsiteX20"/>
                <a:gd fmla="*/ 1509713 h 6858001" name="connsiteY20"/>
                <a:gd fmla="*/ 2502204 w 3095625" name="connsiteX21"/>
                <a:gd fmla="*/ 1522413 h 6858001" name="connsiteY21"/>
                <a:gd fmla="*/ 2521245 w 3095625" name="connsiteX22"/>
                <a:gd fmla="*/ 1535907 h 6858001" name="connsiteY22"/>
                <a:gd fmla="*/ 2539492 w 3095625" name="connsiteX23"/>
                <a:gd fmla="*/ 1549401 h 6858001" name="connsiteY23"/>
                <a:gd fmla="*/ 2558532 w 3095625" name="connsiteX24"/>
                <a:gd fmla="*/ 1564482 h 6858001" name="connsiteY24"/>
                <a:gd fmla="*/ 2575985 w 3095625" name="connsiteX25"/>
                <a:gd fmla="*/ 1578770 h 6858001" name="connsiteY25"/>
                <a:gd fmla="*/ 2592646 w 3095625" name="connsiteX26"/>
                <a:gd fmla="*/ 1595438 h 6858001" name="connsiteY26"/>
                <a:gd fmla="*/ 2608512 w 3095625" name="connsiteX27"/>
                <a:gd fmla="*/ 1612107 h 6858001" name="connsiteY27"/>
                <a:gd fmla="*/ 2624379 w 3095625" name="connsiteX28"/>
                <a:gd fmla="*/ 1627982 h 6858001" name="connsiteY28"/>
                <a:gd fmla="*/ 2638659 w 3095625" name="connsiteX29"/>
                <a:gd fmla="*/ 1645445 h 6858001" name="connsiteY29"/>
                <a:gd fmla="*/ 2652940 w 3095625" name="connsiteX30"/>
                <a:gd fmla="*/ 1664495 h 6858001" name="connsiteY30"/>
                <a:gd fmla="*/ 2667220 w 3095625" name="connsiteX31"/>
                <a:gd fmla="*/ 1683545 h 6858001" name="connsiteY31"/>
                <a:gd fmla="*/ 2679913 w 3095625" name="connsiteX32"/>
                <a:gd fmla="*/ 1701801 h 6858001" name="connsiteY32"/>
                <a:gd fmla="*/ 2691813 w 3095625" name="connsiteX33"/>
                <a:gd fmla="*/ 1721645 h 6858001" name="connsiteY33"/>
                <a:gd fmla="*/ 2702920 w 3095625" name="connsiteX34"/>
                <a:gd fmla="*/ 1742282 h 6858001" name="connsiteY34"/>
                <a:gd fmla="*/ 2714027 w 3095625" name="connsiteX35"/>
                <a:gd fmla="*/ 1763713 h 6858001" name="connsiteY35"/>
                <a:gd fmla="*/ 2724341 w 3095625" name="connsiteX36"/>
                <a:gd fmla="*/ 1784351 h 6858001" name="connsiteY36"/>
                <a:gd fmla="*/ 2733861 w 3095625" name="connsiteX37"/>
                <a:gd fmla="*/ 1804988 h 6858001" name="connsiteY37"/>
                <a:gd fmla="*/ 2741794 w 3095625" name="connsiteX38"/>
                <a:gd fmla="*/ 1827213 h 6858001" name="connsiteY38"/>
                <a:gd fmla="*/ 2748934 w 3095625" name="connsiteX39"/>
                <a:gd fmla="*/ 1850232 h 6858001" name="connsiteY39"/>
                <a:gd fmla="*/ 2756868 w 3095625" name="connsiteX40"/>
                <a:gd fmla="*/ 1872457 h 6858001" name="connsiteY40"/>
                <a:gd fmla="*/ 2762421 w 3095625" name="connsiteX41"/>
                <a:gd fmla="*/ 1895476 h 6858001" name="connsiteY41"/>
                <a:gd fmla="*/ 2767974 w 3095625" name="connsiteX42"/>
                <a:gd fmla="*/ 1919288 h 6858001" name="connsiteY42"/>
                <a:gd fmla="*/ 2772734 w 3095625" name="connsiteX43"/>
                <a:gd fmla="*/ 1942307 h 6858001" name="connsiteY43"/>
                <a:gd fmla="*/ 3091658 w 3095625" name="connsiteX44"/>
                <a:gd fmla="*/ 3925888 h 6858001" name="connsiteY44"/>
                <a:gd fmla="*/ 3095625 w 3095625" name="connsiteX45"/>
                <a:gd fmla="*/ 3950495 h 6858001" name="connsiteY45"/>
                <a:gd fmla="*/ 3095625 w 3095625" name="connsiteX46"/>
                <a:gd fmla="*/ 3975101 h 6858001" name="connsiteY46"/>
                <a:gd fmla="*/ 3093245 w 3095625" name="connsiteX47"/>
                <a:gd fmla="*/ 4000501 h 6858001" name="connsiteY47"/>
                <a:gd fmla="*/ 3090072 w 3095625" name="connsiteX48"/>
                <a:gd fmla="*/ 4023520 h 6858001" name="connsiteY48"/>
                <a:gd fmla="*/ 3082932 w 3095625" name="connsiteX49"/>
                <a:gd fmla="*/ 4047332 h 6858001" name="connsiteY49"/>
                <a:gd fmla="*/ 3075792 w 3095625" name="connsiteX50"/>
                <a:gd fmla="*/ 4069557 h 6858001" name="connsiteY50"/>
                <a:gd fmla="*/ 3064685 w 3095625" name="connsiteX51"/>
                <a:gd fmla="*/ 4091782 h 6858001" name="connsiteY51"/>
                <a:gd fmla="*/ 3053578 w 3095625" name="connsiteX52"/>
                <a:gd fmla="*/ 4112420 h 6858001" name="connsiteY52"/>
                <a:gd fmla="*/ 3039298 w 3095625" name="connsiteX53"/>
                <a:gd fmla="*/ 4132263 h 6858001" name="connsiteY53"/>
                <a:gd fmla="*/ 3024224 w 3095625" name="connsiteX54"/>
                <a:gd fmla="*/ 4149726 h 6858001" name="connsiteY54"/>
                <a:gd fmla="*/ 3005977 w 3095625" name="connsiteX55"/>
                <a:gd fmla="*/ 4167188 h 6858001" name="connsiteY55"/>
                <a:gd fmla="*/ 2987730 w 3095625" name="connsiteX56"/>
                <a:gd fmla="*/ 4183063 h 6858001" name="connsiteY56"/>
                <a:gd fmla="*/ 2967897 w 3095625" name="connsiteX57"/>
                <a:gd fmla="*/ 4195763 h 6858001" name="connsiteY57"/>
                <a:gd fmla="*/ 2945683 w 3095625" name="connsiteX58"/>
                <a:gd fmla="*/ 4207670 h 6858001" name="connsiteY58"/>
                <a:gd fmla="*/ 2922676 w 3095625" name="connsiteX59"/>
                <a:gd fmla="*/ 4217988 h 6858001" name="connsiteY59"/>
                <a:gd fmla="*/ 2899669 w 3095625" name="connsiteX60"/>
                <a:gd fmla="*/ 4225926 h 6858001" name="connsiteY60"/>
                <a:gd fmla="*/ 2885389 w 3095625" name="connsiteX61"/>
                <a:gd fmla="*/ 4229101 h 6858001" name="connsiteY61"/>
                <a:gd fmla="*/ 2871109 w 3095625" name="connsiteX62"/>
                <a:gd fmla="*/ 4232276 h 6858001" name="connsiteY62"/>
                <a:gd fmla="*/ 2856829 w 3095625" name="connsiteX63"/>
                <a:gd fmla="*/ 4234657 h 6858001" name="connsiteY63"/>
                <a:gd fmla="*/ 2842549 w 3095625" name="connsiteX64"/>
                <a:gd fmla="*/ 4235451 h 6858001" name="connsiteY64"/>
                <a:gd fmla="*/ 2828268 w 3095625" name="connsiteX65"/>
                <a:gd fmla="*/ 4235451 h 6858001" name="connsiteY65"/>
                <a:gd fmla="*/ 2813988 w 3095625" name="connsiteX66"/>
                <a:gd fmla="*/ 4235451 h 6858001" name="connsiteY66"/>
                <a:gd fmla="*/ 2801295 w 3095625" name="connsiteX67"/>
                <a:gd fmla="*/ 4234657 h 6858001" name="connsiteY67"/>
                <a:gd fmla="*/ 2787015 w 3095625" name="connsiteX68"/>
                <a:gd fmla="*/ 4232276 h 6858001" name="connsiteY68"/>
                <a:gd fmla="*/ 2773528 w 3095625" name="connsiteX69"/>
                <a:gd fmla="*/ 4229895 h 6858001" name="connsiteY69"/>
                <a:gd fmla="*/ 2760041 w 3095625" name="connsiteX70"/>
                <a:gd fmla="*/ 4226720 h 6858001" name="connsiteY70"/>
                <a:gd fmla="*/ 2747347 w 3095625" name="connsiteX71"/>
                <a:gd fmla="*/ 4223545 h 6858001" name="connsiteY71"/>
                <a:gd fmla="*/ 2733861 w 3095625" name="connsiteX72"/>
                <a:gd fmla="*/ 4218782 h 6858001" name="connsiteY72"/>
                <a:gd fmla="*/ 2721960 w 3095625" name="connsiteX73"/>
                <a:gd fmla="*/ 4213226 h 6858001" name="connsiteY73"/>
                <a:gd fmla="*/ 2710060 w 3095625" name="connsiteX74"/>
                <a:gd fmla="*/ 4207670 h 6858001" name="connsiteY74"/>
                <a:gd fmla="*/ 2697367 w 3095625" name="connsiteX75"/>
                <a:gd fmla="*/ 4201320 h 6858001" name="connsiteY75"/>
                <a:gd fmla="*/ 2685467 w 3095625" name="connsiteX76"/>
                <a:gd fmla="*/ 4194970 h 6858001" name="connsiteY76"/>
                <a:gd fmla="*/ 2674360 w 3095625" name="connsiteX77"/>
                <a:gd fmla="*/ 4187032 h 6858001" name="connsiteY77"/>
                <a:gd fmla="*/ 2663253 w 3095625" name="connsiteX78"/>
                <a:gd fmla="*/ 4179095 h 6858001" name="connsiteY78"/>
                <a:gd fmla="*/ 2652940 w 3095625" name="connsiteX79"/>
                <a:gd fmla="*/ 4170363 h 6858001" name="connsiteY79"/>
                <a:gd fmla="*/ 2642626 w 3095625" name="connsiteX80"/>
                <a:gd fmla="*/ 4160838 h 6858001" name="connsiteY80"/>
                <a:gd fmla="*/ 2633106 w 3095625" name="connsiteX81"/>
                <a:gd fmla="*/ 4152107 h 6858001" name="connsiteY81"/>
                <a:gd fmla="*/ 2624379 w 3095625" name="connsiteX82"/>
                <a:gd fmla="*/ 4140995 h 6858001" name="connsiteY82"/>
                <a:gd fmla="*/ 2615653 w 3095625" name="connsiteX83"/>
                <a:gd fmla="*/ 4130676 h 6858001" name="connsiteY83"/>
                <a:gd fmla="*/ 2607719 w 3095625" name="connsiteX84"/>
                <a:gd fmla="*/ 4120357 h 6858001" name="connsiteY84"/>
                <a:gd fmla="*/ 2599786 w 3095625" name="connsiteX85"/>
                <a:gd fmla="*/ 4107657 h 6858001" name="connsiteY85"/>
                <a:gd fmla="*/ 2593439 w 3095625" name="connsiteX86"/>
                <a:gd fmla="*/ 4095751 h 6858001" name="connsiteY86"/>
                <a:gd fmla="*/ 2587092 w 3095625" name="connsiteX87"/>
                <a:gd fmla="*/ 4083845 h 6858001" name="connsiteY87"/>
                <a:gd fmla="*/ 2581539 w 3095625" name="connsiteX88"/>
                <a:gd fmla="*/ 4070351 h 6858001" name="connsiteY88"/>
                <a:gd fmla="*/ 2575985 w 3095625" name="connsiteX89"/>
                <a:gd fmla="*/ 4057651 h 6858001" name="connsiteY89"/>
                <a:gd fmla="*/ 2571225 w 3095625" name="connsiteX90"/>
                <a:gd fmla="*/ 4044157 h 6858001" name="connsiteY90"/>
                <a:gd fmla="*/ 2568052 w 3095625" name="connsiteX91"/>
                <a:gd fmla="*/ 4029870 h 6858001" name="connsiteY91"/>
                <a:gd fmla="*/ 2564879 w 3095625" name="connsiteX92"/>
                <a:gd fmla="*/ 4015582 h 6858001" name="connsiteY92"/>
                <a:gd fmla="*/ 2326082 w 3095625" name="connsiteX93"/>
                <a:gd fmla="*/ 2702720 h 6858001" name="connsiteY93"/>
                <a:gd fmla="*/ 2299109 w 3095625" name="connsiteX94"/>
                <a:gd fmla="*/ 3538538 h 6858001" name="connsiteY94"/>
                <a:gd fmla="*/ 2298315 w 3095625" name="connsiteX95"/>
                <a:gd fmla="*/ 3597276 h 6858001" name="connsiteY95"/>
                <a:gd fmla="*/ 2298315 w 3095625" name="connsiteX96"/>
                <a:gd fmla="*/ 3654426 h 6858001" name="connsiteY96"/>
                <a:gd fmla="*/ 2299902 w 3095625" name="connsiteX97"/>
                <a:gd fmla="*/ 3712370 h 6858001" name="connsiteY97"/>
                <a:gd fmla="*/ 2303075 w 3095625" name="connsiteX98"/>
                <a:gd fmla="*/ 3769520 h 6858001" name="connsiteY98"/>
                <a:gd fmla="*/ 2476817 w 3095625" name="connsiteX99"/>
                <a:gd fmla="*/ 6500019 h 6858001" name="connsiteY99"/>
                <a:gd fmla="*/ 2476817 w 3095625" name="connsiteX100"/>
                <a:gd fmla="*/ 6518276 h 6858001" name="connsiteY100"/>
                <a:gd fmla="*/ 2476817 w 3095625" name="connsiteX101"/>
                <a:gd fmla="*/ 6535739 h 6858001" name="connsiteY101"/>
                <a:gd fmla="*/ 2476024 w 3095625" name="connsiteX102"/>
                <a:gd fmla="*/ 6553995 h 6858001" name="connsiteY102"/>
                <a:gd fmla="*/ 2473644 w 3095625" name="connsiteX103"/>
                <a:gd fmla="*/ 6571457 h 6858001" name="connsiteY103"/>
                <a:gd fmla="*/ 2471264 w 3095625" name="connsiteX104"/>
                <a:gd fmla="*/ 6588919 h 6858001" name="connsiteY104"/>
                <a:gd fmla="*/ 2467297 w 3095625" name="connsiteX105"/>
                <a:gd fmla="*/ 6605589 h 6858001" name="connsiteY105"/>
                <a:gd fmla="*/ 2462537 w 3095625" name="connsiteX106"/>
                <a:gd fmla="*/ 6621463 h 6858001" name="connsiteY106"/>
                <a:gd fmla="*/ 2456984 w 3095625" name="connsiteX107"/>
                <a:gd fmla="*/ 6638132 h 6858001" name="connsiteY107"/>
                <a:gd fmla="*/ 2450637 w 3095625" name="connsiteX108"/>
                <a:gd fmla="*/ 6654007 h 6858001" name="connsiteY108"/>
                <a:gd fmla="*/ 2444290 w 3095625" name="connsiteX109"/>
                <a:gd fmla="*/ 6669089 h 6858001" name="connsiteY109"/>
                <a:gd fmla="*/ 2436357 w 3095625" name="connsiteX110"/>
                <a:gd fmla="*/ 6684169 h 6858001" name="connsiteY110"/>
                <a:gd fmla="*/ 2427630 w 3095625" name="connsiteX111"/>
                <a:gd fmla="*/ 6698457 h 6858001" name="connsiteY111"/>
                <a:gd fmla="*/ 2417317 w 3095625" name="connsiteX112"/>
                <a:gd fmla="*/ 6712745 h 6858001" name="connsiteY112"/>
                <a:gd fmla="*/ 2407797 w 3095625" name="connsiteX113"/>
                <a:gd fmla="*/ 6726239 h 6858001" name="connsiteY113"/>
                <a:gd fmla="*/ 2397483 w 3095625" name="connsiteX114"/>
                <a:gd fmla="*/ 6739732 h 6858001" name="connsiteY114"/>
                <a:gd fmla="*/ 2387170 w 3095625" name="connsiteX115"/>
                <a:gd fmla="*/ 6751639 h 6858001" name="connsiteY115"/>
                <a:gd fmla="*/ 2374476 w 3095625" name="connsiteX116"/>
                <a:gd fmla="*/ 6763545 h 6858001" name="connsiteY116"/>
                <a:gd fmla="*/ 2362576 w 3095625" name="connsiteX117"/>
                <a:gd fmla="*/ 6774657 h 6858001" name="connsiteY117"/>
                <a:gd fmla="*/ 2349883 w 3095625" name="connsiteX118"/>
                <a:gd fmla="*/ 6785769 h 6858001" name="connsiteY118"/>
                <a:gd fmla="*/ 2336396 w 3095625" name="connsiteX119"/>
                <a:gd fmla="*/ 6795295 h 6858001" name="connsiteY119"/>
                <a:gd fmla="*/ 2322116 w 3095625" name="connsiteX120"/>
                <a:gd fmla="*/ 6805613 h 6858001" name="connsiteY120"/>
                <a:gd fmla="*/ 2307835 w 3095625" name="connsiteX121"/>
                <a:gd fmla="*/ 6814345 h 6858001" name="connsiteY121"/>
                <a:gd fmla="*/ 2292762 w 3095625" name="connsiteX122"/>
                <a:gd fmla="*/ 6821489 h 6858001" name="connsiteY122"/>
                <a:gd fmla="*/ 2276895 w 3095625" name="connsiteX123"/>
                <a:gd fmla="*/ 6829426 h 6858001" name="connsiteY123"/>
                <a:gd fmla="*/ 2261821 w 3095625" name="connsiteX124"/>
                <a:gd fmla="*/ 6835776 h 6858001" name="connsiteY124"/>
                <a:gd fmla="*/ 2245161 w 3095625" name="connsiteX125"/>
                <a:gd fmla="*/ 6841332 h 6858001" name="connsiteY125"/>
                <a:gd fmla="*/ 2228501 w 3095625" name="connsiteX126"/>
                <a:gd fmla="*/ 6846095 h 6858001" name="connsiteY126"/>
                <a:gd fmla="*/ 2212634 w 3095625" name="connsiteX127"/>
                <a:gd fmla="*/ 6850063 h 6858001" name="connsiteY127"/>
                <a:gd fmla="*/ 2194387 w 3095625" name="connsiteX128"/>
                <a:gd fmla="*/ 6853239 h 6858001" name="connsiteY128"/>
                <a:gd fmla="*/ 2176934 w 3095625" name="connsiteX129"/>
                <a:gd fmla="*/ 6855619 h 6858001" name="connsiteY129"/>
                <a:gd fmla="*/ 2159480 w 3095625" name="connsiteX130"/>
                <a:gd fmla="*/ 6857207 h 6858001" name="connsiteY130"/>
                <a:gd fmla="*/ 2141233 w 3095625" name="connsiteX131"/>
                <a:gd fmla="*/ 6858001 h 6858001" name="connsiteY131"/>
                <a:gd fmla="*/ 2125366 w 3095625" name="connsiteX132"/>
                <a:gd fmla="*/ 6858001 h 6858001" name="connsiteY132"/>
                <a:gd fmla="*/ 2108706 w 3095625" name="connsiteX133"/>
                <a:gd fmla="*/ 6857207 h 6858001" name="connsiteY133"/>
                <a:gd fmla="*/ 2093633 w 3095625" name="connsiteX134"/>
                <a:gd fmla="*/ 6854826 h 6858001" name="connsiteY134"/>
                <a:gd fmla="*/ 2078559 w 3095625" name="connsiteX135"/>
                <a:gd fmla="*/ 6851651 h 6858001" name="connsiteY135"/>
                <a:gd fmla="*/ 2062692 w 3095625" name="connsiteX136"/>
                <a:gd fmla="*/ 6849269 h 6858001" name="connsiteY136"/>
                <a:gd fmla="*/ 2047619 w 3095625" name="connsiteX137"/>
                <a:gd fmla="*/ 6844507 h 6858001" name="connsiteY137"/>
                <a:gd fmla="*/ 2033339 w 3095625" name="connsiteX138"/>
                <a:gd fmla="*/ 6840539 h 6858001" name="connsiteY138"/>
                <a:gd fmla="*/ 2019059 w 3095625" name="connsiteX139"/>
                <a:gd fmla="*/ 6834982 h 6858001" name="connsiteY139"/>
                <a:gd fmla="*/ 2004778 w 3095625" name="connsiteX140"/>
                <a:gd fmla="*/ 6829426 h 6858001" name="connsiteY140"/>
                <a:gd fmla="*/ 1991292 w 3095625" name="connsiteX141"/>
                <a:gd fmla="*/ 6823076 h 6858001" name="connsiteY141"/>
                <a:gd fmla="*/ 1977011 w 3095625" name="connsiteX142"/>
                <a:gd fmla="*/ 6815139 h 6858001" name="connsiteY142"/>
                <a:gd fmla="*/ 1964318 w 3095625" name="connsiteX143"/>
                <a:gd fmla="*/ 6807201 h 6858001" name="connsiteY143"/>
                <a:gd fmla="*/ 1951624 w 3095625" name="connsiteX144"/>
                <a:gd fmla="*/ 6800057 h 6858001" name="connsiteY144"/>
                <a:gd fmla="*/ 1939724 w 3095625" name="connsiteX145"/>
                <a:gd fmla="*/ 6791326 h 6858001" name="connsiteY145"/>
                <a:gd fmla="*/ 1927824 w 3095625" name="connsiteX146"/>
                <a:gd fmla="*/ 6781007 h 6858001" name="connsiteY146"/>
                <a:gd fmla="*/ 1915924 w 3095625" name="connsiteX147"/>
                <a:gd fmla="*/ 6771482 h 6858001" name="connsiteY147"/>
                <a:gd fmla="*/ 1904817 w 3095625" name="connsiteX148"/>
                <a:gd fmla="*/ 6761163 h 6858001" name="connsiteY148"/>
                <a:gd fmla="*/ 1894504 w 3095625" name="connsiteX149"/>
                <a:gd fmla="*/ 6750051 h 6858001" name="connsiteY149"/>
                <a:gd fmla="*/ 1884984 w 3095625" name="connsiteX150"/>
                <a:gd fmla="*/ 6738145 h 6858001" name="connsiteY150"/>
                <a:gd fmla="*/ 1875463 w 3095625" name="connsiteX151"/>
                <a:gd fmla="*/ 6727032 h 6858001" name="connsiteY151"/>
                <a:gd fmla="*/ 1865943 w 3095625" name="connsiteX152"/>
                <a:gd fmla="*/ 6715126 h 6858001" name="connsiteY152"/>
                <a:gd fmla="*/ 1857217 w 3095625" name="connsiteX153"/>
                <a:gd fmla="*/ 6701632 h 6858001" name="connsiteY153"/>
                <a:gd fmla="*/ 1850076 w 3095625" name="connsiteX154"/>
                <a:gd fmla="*/ 6688932 h 6858001" name="connsiteY154"/>
                <a:gd fmla="*/ 1842143 w 3095625" name="connsiteX155"/>
                <a:gd fmla="*/ 6675439 h 6858001" name="connsiteY155"/>
                <a:gd fmla="*/ 1835796 w 3095625" name="connsiteX156"/>
                <a:gd fmla="*/ 6661151 h 6858001" name="connsiteY156"/>
                <a:gd fmla="*/ 1830243 w 3095625" name="connsiteX157"/>
                <a:gd fmla="*/ 6648451 h 6858001" name="connsiteY157"/>
                <a:gd fmla="*/ 1824689 w 3095625" name="connsiteX158"/>
                <a:gd fmla="*/ 6632576 h 6858001" name="connsiteY158"/>
                <a:gd fmla="*/ 1819136 w 3095625" name="connsiteX159"/>
                <a:gd fmla="*/ 6618289 h 6858001" name="connsiteY159"/>
                <a:gd fmla="*/ 1814376 w 3095625" name="connsiteX160"/>
                <a:gd fmla="*/ 6603207 h 6858001" name="connsiteY160"/>
                <a:gd fmla="*/ 1811203 w 3095625" name="connsiteX161"/>
                <a:gd fmla="*/ 6587332 h 6858001" name="connsiteY161"/>
                <a:gd fmla="*/ 1808823 w 3095625" name="connsiteX162"/>
                <a:gd fmla="*/ 6572251 h 6858001" name="connsiteY162"/>
                <a:gd fmla="*/ 1807236 w 3095625" name="connsiteX163"/>
                <a:gd fmla="*/ 6555582 h 6858001" name="connsiteY163"/>
                <a:gd fmla="*/ 1547813 w 3095625" name="connsiteX164"/>
                <a:gd fmla="*/ 4050507 h 6858001" name="connsiteY164"/>
                <a:gd fmla="*/ 1288389 w 3095625" name="connsiteX165"/>
                <a:gd fmla="*/ 6555582 h 6858001" name="connsiteY165"/>
                <a:gd fmla="*/ 1286803 w 3095625" name="connsiteX166"/>
                <a:gd fmla="*/ 6572251 h 6858001" name="connsiteY166"/>
                <a:gd fmla="*/ 1282836 w 3095625" name="connsiteX167"/>
                <a:gd fmla="*/ 6587332 h 6858001" name="connsiteY167"/>
                <a:gd fmla="*/ 1279663 w 3095625" name="connsiteX168"/>
                <a:gd fmla="*/ 6603207 h 6858001" name="connsiteY168"/>
                <a:gd fmla="*/ 1275696 w 3095625" name="connsiteX169"/>
                <a:gd fmla="*/ 6618289 h 6858001" name="connsiteY169"/>
                <a:gd fmla="*/ 1270936 w 3095625" name="connsiteX170"/>
                <a:gd fmla="*/ 6632576 h 6858001" name="connsiteY170"/>
                <a:gd fmla="*/ 1265383 w 3095625" name="connsiteX171"/>
                <a:gd fmla="*/ 6648451 h 6858001" name="connsiteY171"/>
                <a:gd fmla="*/ 1259829 w 3095625" name="connsiteX172"/>
                <a:gd fmla="*/ 6661151 h 6858001" name="connsiteY172"/>
                <a:gd fmla="*/ 1252689 w 3095625" name="connsiteX173"/>
                <a:gd fmla="*/ 6675439 h 6858001" name="connsiteY173"/>
                <a:gd fmla="*/ 1245549 w 3095625" name="connsiteX174"/>
                <a:gd fmla="*/ 6688932 h 6858001" name="connsiteY174"/>
                <a:gd fmla="*/ 1238409 w 3095625" name="connsiteX175"/>
                <a:gd fmla="*/ 6701632 h 6858001" name="connsiteY175"/>
                <a:gd fmla="*/ 1229682 w 3095625" name="connsiteX176"/>
                <a:gd fmla="*/ 6715126 h 6858001" name="connsiteY176"/>
                <a:gd fmla="*/ 1220162 w 3095625" name="connsiteX177"/>
                <a:gd fmla="*/ 6727032 h 6858001" name="connsiteY177"/>
                <a:gd fmla="*/ 1210642 w 3095625" name="connsiteX178"/>
                <a:gd fmla="*/ 6738145 h 6858001" name="connsiteY178"/>
                <a:gd fmla="*/ 1201122 w 3095625" name="connsiteX179"/>
                <a:gd fmla="*/ 6750051 h 6858001" name="connsiteY179"/>
                <a:gd fmla="*/ 1190015 w 3095625" name="connsiteX180"/>
                <a:gd fmla="*/ 6761163 h 6858001" name="connsiteY180"/>
                <a:gd fmla="*/ 1178908 w 3095625" name="connsiteX181"/>
                <a:gd fmla="*/ 6771482 h 6858001" name="connsiteY181"/>
                <a:gd fmla="*/ 1167801 w 3095625" name="connsiteX182"/>
                <a:gd fmla="*/ 6781007 h 6858001" name="connsiteY182"/>
                <a:gd fmla="*/ 1155901 w 3095625" name="connsiteX183"/>
                <a:gd fmla="*/ 6791326 h 6858001" name="connsiteY183"/>
                <a:gd fmla="*/ 1144001 w 3095625" name="connsiteX184"/>
                <a:gd fmla="*/ 6800057 h 6858001" name="connsiteY184"/>
                <a:gd fmla="*/ 1130514 w 3095625" name="connsiteX185"/>
                <a:gd fmla="*/ 6807201 h 6858001" name="connsiteY185"/>
                <a:gd fmla="*/ 1117027 w 3095625" name="connsiteX186"/>
                <a:gd fmla="*/ 6815139 h 6858001" name="connsiteY186"/>
                <a:gd fmla="*/ 1104334 w 3095625" name="connsiteX187"/>
                <a:gd fmla="*/ 6823076 h 6858001" name="connsiteY187"/>
                <a:gd fmla="*/ 1090847 w 3095625" name="connsiteX188"/>
                <a:gd fmla="*/ 6829426 h 6858001" name="connsiteY188"/>
                <a:gd fmla="*/ 1076567 w 3095625" name="connsiteX189"/>
                <a:gd fmla="*/ 6834982 h 6858001" name="connsiteY189"/>
                <a:gd fmla="*/ 1062287 w 3095625" name="connsiteX190"/>
                <a:gd fmla="*/ 6840539 h 6858001" name="connsiteY190"/>
                <a:gd fmla="*/ 1047213 w 3095625" name="connsiteX191"/>
                <a:gd fmla="*/ 6844507 h 6858001" name="connsiteY191"/>
                <a:gd fmla="*/ 1032933 w 3095625" name="connsiteX192"/>
                <a:gd fmla="*/ 6849269 h 6858001" name="connsiteY192"/>
                <a:gd fmla="*/ 1017066 w 3095625" name="connsiteX193"/>
                <a:gd fmla="*/ 6851651 h 6858001" name="connsiteY193"/>
                <a:gd fmla="*/ 1001993 w 3095625" name="connsiteX194"/>
                <a:gd fmla="*/ 6854826 h 6858001" name="connsiteY194"/>
                <a:gd fmla="*/ 985332 w 3095625" name="connsiteX195"/>
                <a:gd fmla="*/ 6857207 h 6858001" name="connsiteY195"/>
                <a:gd fmla="*/ 970259 w 3095625" name="connsiteX196"/>
                <a:gd fmla="*/ 6858001 h 6858001" name="connsiteY196"/>
                <a:gd fmla="*/ 953599 w 3095625" name="connsiteX197"/>
                <a:gd fmla="*/ 6858001 h 6858001" name="connsiteY197"/>
                <a:gd fmla="*/ 936145 w 3095625" name="connsiteX198"/>
                <a:gd fmla="*/ 6857207 h 6858001" name="connsiteY198"/>
                <a:gd fmla="*/ 918691 w 3095625" name="connsiteX199"/>
                <a:gd fmla="*/ 6855619 h 6858001" name="connsiteY199"/>
                <a:gd fmla="*/ 901238 w 3095625" name="connsiteX200"/>
                <a:gd fmla="*/ 6853239 h 6858001" name="connsiteY200"/>
                <a:gd fmla="*/ 882991 w 3095625" name="connsiteX201"/>
                <a:gd fmla="*/ 6850063 h 6858001" name="connsiteY201"/>
                <a:gd fmla="*/ 867124 w 3095625" name="connsiteX202"/>
                <a:gd fmla="*/ 6846095 h 6858001" name="connsiteY202"/>
                <a:gd fmla="*/ 850464 w 3095625" name="connsiteX203"/>
                <a:gd fmla="*/ 6841332 h 6858001" name="connsiteY203"/>
                <a:gd fmla="*/ 833804 w 3095625" name="connsiteX204"/>
                <a:gd fmla="*/ 6835776 h 6858001" name="connsiteY204"/>
                <a:gd fmla="*/ 817143 w 3095625" name="connsiteX205"/>
                <a:gd fmla="*/ 6829426 h 6858001" name="connsiteY205"/>
                <a:gd fmla="*/ 802070 w 3095625" name="connsiteX206"/>
                <a:gd fmla="*/ 6821489 h 6858001" name="connsiteY206"/>
                <a:gd fmla="*/ 787790 w 3095625" name="connsiteX207"/>
                <a:gd fmla="*/ 6814345 h 6858001" name="connsiteY207"/>
                <a:gd fmla="*/ 773509 w 3095625" name="connsiteX208"/>
                <a:gd fmla="*/ 6805613 h 6858001" name="connsiteY208"/>
                <a:gd fmla="*/ 759229 w 3095625" name="connsiteX209"/>
                <a:gd fmla="*/ 6795295 h 6858001" name="connsiteY209"/>
                <a:gd fmla="*/ 745742 w 3095625" name="connsiteX210"/>
                <a:gd fmla="*/ 6785769 h 6858001" name="connsiteY210"/>
                <a:gd fmla="*/ 733049 w 3095625" name="connsiteX211"/>
                <a:gd fmla="*/ 6774657 h 6858001" name="connsiteY211"/>
                <a:gd fmla="*/ 721149 w 3095625" name="connsiteX212"/>
                <a:gd fmla="*/ 6763545 h 6858001" name="connsiteY212"/>
                <a:gd fmla="*/ 708455 w 3095625" name="connsiteX213"/>
                <a:gd fmla="*/ 6751639 h 6858001" name="connsiteY213"/>
                <a:gd fmla="*/ 698142 w 3095625" name="connsiteX214"/>
                <a:gd fmla="*/ 6739732 h 6858001" name="connsiteY214"/>
                <a:gd fmla="*/ 687035 w 3095625" name="connsiteX215"/>
                <a:gd fmla="*/ 6726239 h 6858001" name="connsiteY215"/>
                <a:gd fmla="*/ 676722 w 3095625" name="connsiteX216"/>
                <a:gd fmla="*/ 6712745 h 6858001" name="connsiteY216"/>
                <a:gd fmla="*/ 667995 w 3095625" name="connsiteX217"/>
                <a:gd fmla="*/ 6698457 h 6858001" name="connsiteY217"/>
                <a:gd fmla="*/ 659268 w 3095625" name="connsiteX218"/>
                <a:gd fmla="*/ 6684169 h 6858001" name="connsiteY218"/>
                <a:gd fmla="*/ 651335 w 3095625" name="connsiteX219"/>
                <a:gd fmla="*/ 6669089 h 6858001" name="connsiteY219"/>
                <a:gd fmla="*/ 644988 w 3095625" name="connsiteX220"/>
                <a:gd fmla="*/ 6654007 h 6858001" name="connsiteY220"/>
                <a:gd fmla="*/ 638641 w 3095625" name="connsiteX221"/>
                <a:gd fmla="*/ 6638132 h 6858001" name="connsiteY221"/>
                <a:gd fmla="*/ 633088 w 3095625" name="connsiteX222"/>
                <a:gd fmla="*/ 6621463 h 6858001" name="connsiteY222"/>
                <a:gd fmla="*/ 628328 w 3095625" name="connsiteX223"/>
                <a:gd fmla="*/ 6605589 h 6858001" name="connsiteY223"/>
                <a:gd fmla="*/ 624361 w 3095625" name="connsiteX224"/>
                <a:gd fmla="*/ 6588919 h 6858001" name="connsiteY224"/>
                <a:gd fmla="*/ 621188 w 3095625" name="connsiteX225"/>
                <a:gd fmla="*/ 6571457 h 6858001" name="connsiteY225"/>
                <a:gd fmla="*/ 619601 w 3095625" name="connsiteX226"/>
                <a:gd fmla="*/ 6553995 h 6858001" name="connsiteY226"/>
                <a:gd fmla="*/ 617221 w 3095625" name="connsiteX227"/>
                <a:gd fmla="*/ 6535739 h 6858001" name="connsiteY227"/>
                <a:gd fmla="*/ 617221 w 3095625" name="connsiteX228"/>
                <a:gd fmla="*/ 6518276 h 6858001" name="connsiteY228"/>
                <a:gd fmla="*/ 618808 w 3095625" name="connsiteX229"/>
                <a:gd fmla="*/ 6500019 h 6858001" name="connsiteY229"/>
                <a:gd fmla="*/ 792550 w 3095625" name="connsiteX230"/>
                <a:gd fmla="*/ 3769520 h 6858001" name="connsiteY230"/>
                <a:gd fmla="*/ 795723 w 3095625" name="connsiteX231"/>
                <a:gd fmla="*/ 3712370 h 6858001" name="connsiteY231"/>
                <a:gd fmla="*/ 796516 w 3095625" name="connsiteX232"/>
                <a:gd fmla="*/ 3654426 h 6858001" name="connsiteY232"/>
                <a:gd fmla="*/ 796516 w 3095625" name="connsiteX233"/>
                <a:gd fmla="*/ 3597276 h 6858001" name="connsiteY233"/>
                <a:gd fmla="*/ 795723 w 3095625" name="connsiteX234"/>
                <a:gd fmla="*/ 3538538 h 6858001" name="connsiteY234"/>
                <a:gd fmla="*/ 769543 w 3095625" name="connsiteX235"/>
                <a:gd fmla="*/ 2702720 h 6858001" name="connsiteY235"/>
                <a:gd fmla="*/ 530746 w 3095625" name="connsiteX236"/>
                <a:gd fmla="*/ 4015582 h 6858001" name="connsiteY236"/>
                <a:gd fmla="*/ 527573 w 3095625" name="connsiteX237"/>
                <a:gd fmla="*/ 4029870 h 6858001" name="connsiteY237"/>
                <a:gd fmla="*/ 524400 w 3095625" name="connsiteX238"/>
                <a:gd fmla="*/ 4044157 h 6858001" name="connsiteY238"/>
                <a:gd fmla="*/ 519640 w 3095625" name="connsiteX239"/>
                <a:gd fmla="*/ 4057651 h 6858001" name="connsiteY239"/>
                <a:gd fmla="*/ 514086 w 3095625" name="connsiteX240"/>
                <a:gd fmla="*/ 4070351 h 6858001" name="connsiteY240"/>
                <a:gd fmla="*/ 508533 w 3095625" name="connsiteX241"/>
                <a:gd fmla="*/ 4083845 h 6858001" name="connsiteY241"/>
                <a:gd fmla="*/ 502186 w 3095625" name="connsiteX242"/>
                <a:gd fmla="*/ 4095751 h 6858001" name="connsiteY242"/>
                <a:gd fmla="*/ 495839 w 3095625" name="connsiteX243"/>
                <a:gd fmla="*/ 4107657 h 6858001" name="connsiteY243"/>
                <a:gd fmla="*/ 487906 w 3095625" name="connsiteX244"/>
                <a:gd fmla="*/ 4120357 h 6858001" name="connsiteY244"/>
                <a:gd fmla="*/ 479179 w 3095625" name="connsiteX245"/>
                <a:gd fmla="*/ 4130676 h 6858001" name="connsiteY245"/>
                <a:gd fmla="*/ 471246 w 3095625" name="connsiteX246"/>
                <a:gd fmla="*/ 4140995 h 6858001" name="connsiteY246"/>
                <a:gd fmla="*/ 461726 w 3095625" name="connsiteX247"/>
                <a:gd fmla="*/ 4152107 h 6858001" name="connsiteY247"/>
                <a:gd fmla="*/ 452999 w 3095625" name="connsiteX248"/>
                <a:gd fmla="*/ 4160838 h 6858001" name="connsiteY248"/>
                <a:gd fmla="*/ 441892 w 3095625" name="connsiteX249"/>
                <a:gd fmla="*/ 4170363 h 6858001" name="connsiteY249"/>
                <a:gd fmla="*/ 432372 w 3095625" name="connsiteX250"/>
                <a:gd fmla="*/ 4179095 h 6858001" name="connsiteY250"/>
                <a:gd fmla="*/ 421265 w 3095625" name="connsiteX251"/>
                <a:gd fmla="*/ 4187032 h 6858001" name="connsiteY251"/>
                <a:gd fmla="*/ 410158 w 3095625" name="connsiteX252"/>
                <a:gd fmla="*/ 4194970 h 6858001" name="connsiteY252"/>
                <a:gd fmla="*/ 398258 w 3095625" name="connsiteX253"/>
                <a:gd fmla="*/ 4201320 h 6858001" name="connsiteY253"/>
                <a:gd fmla="*/ 385565 w 3095625" name="connsiteX254"/>
                <a:gd fmla="*/ 4207670 h 6858001" name="connsiteY254"/>
                <a:gd fmla="*/ 373665 w 3095625" name="connsiteX255"/>
                <a:gd fmla="*/ 4213226 h 6858001" name="connsiteY255"/>
                <a:gd fmla="*/ 360971 w 3095625" name="connsiteX256"/>
                <a:gd fmla="*/ 4218782 h 6858001" name="connsiteY256"/>
                <a:gd fmla="*/ 348278 w 3095625" name="connsiteX257"/>
                <a:gd fmla="*/ 4223545 h 6858001" name="connsiteY257"/>
                <a:gd fmla="*/ 335584 w 3095625" name="connsiteX258"/>
                <a:gd fmla="*/ 4226720 h 6858001" name="connsiteY258"/>
                <a:gd fmla="*/ 322097 w 3095625" name="connsiteX259"/>
                <a:gd fmla="*/ 4229895 h 6858001" name="connsiteY259"/>
                <a:gd fmla="*/ 307817 w 3095625" name="connsiteX260"/>
                <a:gd fmla="*/ 4232276 h 6858001" name="connsiteY260"/>
                <a:gd fmla="*/ 294330 w 3095625" name="connsiteX261"/>
                <a:gd fmla="*/ 4234657 h 6858001" name="connsiteY261"/>
                <a:gd fmla="*/ 280050 w 3095625" name="connsiteX262"/>
                <a:gd fmla="*/ 4235451 h 6858001" name="connsiteY262"/>
                <a:gd fmla="*/ 267357 w 3095625" name="connsiteX263"/>
                <a:gd fmla="*/ 4235451 h 6858001" name="connsiteY263"/>
                <a:gd fmla="*/ 253076 w 3095625" name="connsiteX264"/>
                <a:gd fmla="*/ 4235451 h 6858001" name="connsiteY264"/>
                <a:gd fmla="*/ 238796 w 3095625" name="connsiteX265"/>
                <a:gd fmla="*/ 4234657 h 6858001" name="connsiteY265"/>
                <a:gd fmla="*/ 224516 w 3095625" name="connsiteX266"/>
                <a:gd fmla="*/ 4232276 h 6858001" name="connsiteY266"/>
                <a:gd fmla="*/ 210236 w 3095625" name="connsiteX267"/>
                <a:gd fmla="*/ 4229101 h 6858001" name="connsiteY267"/>
                <a:gd fmla="*/ 195956 w 3095625" name="connsiteX268"/>
                <a:gd fmla="*/ 4225926 h 6858001" name="connsiteY268"/>
                <a:gd fmla="*/ 171362 w 3095625" name="connsiteX269"/>
                <a:gd fmla="*/ 4217988 h 6858001" name="connsiteY269"/>
                <a:gd fmla="*/ 148355 w 3095625" name="connsiteX270"/>
                <a:gd fmla="*/ 4207670 h 6858001" name="connsiteY270"/>
                <a:gd fmla="*/ 127728 w 3095625" name="connsiteX271"/>
                <a:gd fmla="*/ 4195763 h 6858001" name="connsiteY271"/>
                <a:gd fmla="*/ 107101 w 3095625" name="connsiteX272"/>
                <a:gd fmla="*/ 4183063 h 6858001" name="connsiteY272"/>
                <a:gd fmla="*/ 88061 w 3095625" name="connsiteX273"/>
                <a:gd fmla="*/ 4167188 h 6858001" name="connsiteY273"/>
                <a:gd fmla="*/ 71401 w 3095625" name="connsiteX274"/>
                <a:gd fmla="*/ 4149726 h 6858001" name="connsiteY274"/>
                <a:gd fmla="*/ 56327 w 3095625" name="connsiteX275"/>
                <a:gd fmla="*/ 4132263 h 6858001" name="connsiteY275"/>
                <a:gd fmla="*/ 42047 w 3095625" name="connsiteX276"/>
                <a:gd fmla="*/ 4112420 h 6858001" name="connsiteY276"/>
                <a:gd fmla="*/ 30147 w 3095625" name="connsiteX277"/>
                <a:gd fmla="*/ 4091782 h 6858001" name="connsiteY277"/>
                <a:gd fmla="*/ 19834 w 3095625" name="connsiteX278"/>
                <a:gd fmla="*/ 4069557 h 6858001" name="connsiteY278"/>
                <a:gd fmla="*/ 12693 w 3095625" name="connsiteX279"/>
                <a:gd fmla="*/ 4047332 h 6858001" name="connsiteY279"/>
                <a:gd fmla="*/ 5553 w 3095625" name="connsiteX280"/>
                <a:gd fmla="*/ 4023520 h 6858001" name="connsiteY280"/>
                <a:gd fmla="*/ 1587 w 3095625" name="connsiteX281"/>
                <a:gd fmla="*/ 4000501 h 6858001" name="connsiteY281"/>
                <a:gd fmla="*/ 0 w 3095625" name="connsiteX282"/>
                <a:gd fmla="*/ 3975101 h 6858001" name="connsiteY282"/>
                <a:gd fmla="*/ 0 w 3095625" name="connsiteX283"/>
                <a:gd fmla="*/ 3950495 h 6858001" name="connsiteY283"/>
                <a:gd fmla="*/ 3967 w 3095625" name="connsiteX284"/>
                <a:gd fmla="*/ 3925888 h 6858001" name="connsiteY284"/>
                <a:gd fmla="*/ 322891 w 3095625" name="connsiteX285"/>
                <a:gd fmla="*/ 1942307 h 6858001" name="connsiteY285"/>
                <a:gd fmla="*/ 327651 w 3095625" name="connsiteX286"/>
                <a:gd fmla="*/ 1919288 h 6858001" name="connsiteY286"/>
                <a:gd fmla="*/ 332411 w 3095625" name="connsiteX287"/>
                <a:gd fmla="*/ 1895476 h 6858001" name="connsiteY287"/>
                <a:gd fmla="*/ 338757 w 3095625" name="connsiteX288"/>
                <a:gd fmla="*/ 1872457 h 6858001" name="connsiteY288"/>
                <a:gd fmla="*/ 345104 w 3095625" name="connsiteX289"/>
                <a:gd fmla="*/ 1850232 h 6858001" name="connsiteY289"/>
                <a:gd fmla="*/ 353038 w 3095625" name="connsiteX290"/>
                <a:gd fmla="*/ 1827213 h 6858001" name="connsiteY290"/>
                <a:gd fmla="*/ 361764 w 3095625" name="connsiteX291"/>
                <a:gd fmla="*/ 1804988 h 6858001" name="connsiteY291"/>
                <a:gd fmla="*/ 370491 w 3095625" name="connsiteX292"/>
                <a:gd fmla="*/ 1784351 h 6858001" name="connsiteY292"/>
                <a:gd fmla="*/ 381598 w 3095625" name="connsiteX293"/>
                <a:gd fmla="*/ 1763713 h 6858001" name="connsiteY293"/>
                <a:gd fmla="*/ 391118 w 3095625" name="connsiteX294"/>
                <a:gd fmla="*/ 1742282 h 6858001" name="connsiteY294"/>
                <a:gd fmla="*/ 403812 w 3095625" name="connsiteX295"/>
                <a:gd fmla="*/ 1721645 h 6858001" name="connsiteY295"/>
                <a:gd fmla="*/ 415712 w 3095625" name="connsiteX296"/>
                <a:gd fmla="*/ 1701801 h 6858001" name="connsiteY296"/>
                <a:gd fmla="*/ 428405 w 3095625" name="connsiteX297"/>
                <a:gd fmla="*/ 1683545 h 6858001" name="connsiteY297"/>
                <a:gd fmla="*/ 441892 w 3095625" name="connsiteX298"/>
                <a:gd fmla="*/ 1664495 h 6858001" name="connsiteY298"/>
                <a:gd fmla="*/ 456172 w 3095625" name="connsiteX299"/>
                <a:gd fmla="*/ 1645445 h 6858001" name="connsiteY299"/>
                <a:gd fmla="*/ 471246 w 3095625" name="connsiteX300"/>
                <a:gd fmla="*/ 1627982 h 6858001" name="connsiteY300"/>
                <a:gd fmla="*/ 487113 w 3095625" name="connsiteX301"/>
                <a:gd fmla="*/ 1612107 h 6858001" name="connsiteY301"/>
                <a:gd fmla="*/ 502979 w 3095625" name="connsiteX302"/>
                <a:gd fmla="*/ 1595438 h 6858001" name="connsiteY302"/>
                <a:gd fmla="*/ 519640 w 3095625" name="connsiteX303"/>
                <a:gd fmla="*/ 1578770 h 6858001" name="connsiteY303"/>
                <a:gd fmla="*/ 537093 w 3095625" name="connsiteX304"/>
                <a:gd fmla="*/ 1564482 h 6858001" name="connsiteY304"/>
                <a:gd fmla="*/ 555340 w 3095625" name="connsiteX305"/>
                <a:gd fmla="*/ 1549401 h 6858001" name="connsiteY305"/>
                <a:gd fmla="*/ 573587 w 3095625" name="connsiteX306"/>
                <a:gd fmla="*/ 1535907 h 6858001" name="connsiteY306"/>
                <a:gd fmla="*/ 593421 w 3095625" name="connsiteX307"/>
                <a:gd fmla="*/ 1522413 h 6858001" name="connsiteY307"/>
                <a:gd fmla="*/ 612461 w 3095625" name="connsiteX308"/>
                <a:gd fmla="*/ 1509713 h 6858001" name="connsiteY308"/>
                <a:gd fmla="*/ 633088 w 3095625" name="connsiteX309"/>
                <a:gd fmla="*/ 1497807 h 6858001" name="connsiteY309"/>
                <a:gd fmla="*/ 652921 w 3095625" name="connsiteX310"/>
                <a:gd fmla="*/ 1486695 h 6858001" name="connsiteY310"/>
                <a:gd fmla="*/ 673548 w 3095625" name="connsiteX311"/>
                <a:gd fmla="*/ 1476376 h 6858001" name="connsiteY311"/>
                <a:gd fmla="*/ 695762 w 3095625" name="connsiteX312"/>
                <a:gd fmla="*/ 1466851 h 6858001" name="connsiteY312"/>
                <a:gd fmla="*/ 717182 w 3095625" name="connsiteX313"/>
                <a:gd fmla="*/ 1458120 h 6858001" name="connsiteY313"/>
                <a:gd fmla="*/ 739396 w 3095625" name="connsiteX314"/>
                <a:gd fmla="*/ 1450182 h 6858001" name="connsiteY314"/>
                <a:gd fmla="*/ 762403 w 3095625" name="connsiteX315"/>
                <a:gd fmla="*/ 1442244 h 6858001" name="connsiteY315"/>
                <a:gd fmla="*/ 785410 w 3095625" name="connsiteX316"/>
                <a:gd fmla="*/ 1435894 h 6858001" name="connsiteY316"/>
                <a:gd fmla="*/ 808417 w 3095625" name="connsiteX317"/>
                <a:gd fmla="*/ 1430338 h 6858001" name="connsiteY317"/>
                <a:gd fmla="*/ 1547137 w 3095625" name="connsiteX318"/>
                <a:gd fmla="*/ 0 h 6858001" name="connsiteY318"/>
                <a:gd fmla="*/ 2146537 w 3095625" name="connsiteX319"/>
                <a:gd fmla="*/ 599400 h 6858001" name="connsiteY319"/>
                <a:gd fmla="*/ 1547137 w 3095625" name="connsiteX320"/>
                <a:gd fmla="*/ 1198800 h 6858001" name="connsiteY320"/>
                <a:gd fmla="*/ 947737 w 3095625" name="connsiteX321"/>
                <a:gd fmla="*/ 599400 h 6858001" name="connsiteY321"/>
                <a:gd fmla="*/ 1547137 w 3095625" name="connsiteX322"/>
                <a:gd fmla="*/ 0 h 6858001" name="connsiteY3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b="b" l="l" r="r" t="t"/>
              <a:pathLst>
                <a:path h="6858001" w="3095625">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p:cNvSpPr/>
          <p:nvPr/>
        </p:nvSpPr>
        <p:spPr>
          <a:xfrm>
            <a:off x="1543745" y="1764564"/>
            <a:ext cx="2832100" cy="1447800"/>
          </a:xfrm>
          <a:prstGeom prst="rect">
            <a:avLst/>
          </a:prstGeom>
        </p:spPr>
        <p:txBody>
          <a:bodyPr wrap="square">
            <a:spAutoFit/>
          </a:bodyPr>
          <a:lstStyle/>
          <a:p>
            <a:pP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新闻广告</a:t>
            </a:r>
          </a:p>
          <a:p>
            <a:pP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为客户提供有效服务，是我们工作的方向和价值评价的标尺，成就客户就是成就我们自己</a:t>
            </a:r>
          </a:p>
        </p:txBody>
      </p:sp>
      <p:sp>
        <p:nvSpPr>
          <p:cNvPr id="18" name="矩形 17"/>
          <p:cNvSpPr/>
          <p:nvPr/>
        </p:nvSpPr>
        <p:spPr>
          <a:xfrm>
            <a:off x="1543745" y="3382305"/>
            <a:ext cx="2832100" cy="1447800"/>
          </a:xfrm>
          <a:prstGeom prst="rect">
            <a:avLst/>
          </a:prstGeom>
        </p:spPr>
        <p:txBody>
          <a:bodyPr wrap="square">
            <a:spAutoFit/>
          </a:bodyPr>
          <a:lstStyle/>
          <a:p>
            <a:pP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促销推广</a:t>
            </a:r>
          </a:p>
          <a:p>
            <a:pP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为客户提供有效服务，是我们工作的方向和价值评价的标尺，成就客户就是成就我们自己</a:t>
            </a:r>
          </a:p>
        </p:txBody>
      </p:sp>
      <p:sp>
        <p:nvSpPr>
          <p:cNvPr id="19" name="矩形 18"/>
          <p:cNvSpPr/>
          <p:nvPr/>
        </p:nvSpPr>
        <p:spPr>
          <a:xfrm>
            <a:off x="1543745" y="5000045"/>
            <a:ext cx="2832100" cy="1447800"/>
          </a:xfrm>
          <a:prstGeom prst="rect">
            <a:avLst/>
          </a:prstGeom>
        </p:spPr>
        <p:txBody>
          <a:bodyPr wrap="square">
            <a:spAutoFit/>
          </a:bodyPr>
          <a:lstStyle/>
          <a:p>
            <a:pP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项目启动</a:t>
            </a:r>
          </a:p>
          <a:p>
            <a:pP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为客户提供有效服务，是我们工作的方向和价值评价的标尺，成就客户就是成就我们自己</a:t>
            </a:r>
          </a:p>
        </p:txBody>
      </p:sp>
      <p:sp>
        <p:nvSpPr>
          <p:cNvPr id="20" name="矩形 19"/>
          <p:cNvSpPr/>
          <p:nvPr/>
        </p:nvSpPr>
        <p:spPr>
          <a:xfrm>
            <a:off x="7853845" y="1764564"/>
            <a:ext cx="2793339" cy="1447800"/>
          </a:xfrm>
          <a:prstGeom prst="rect">
            <a:avLst/>
          </a:prstGeom>
        </p:spPr>
        <p:txBody>
          <a:bodyPr wrap="square">
            <a:spAutoFit/>
          </a:bodyPr>
          <a:lstStyle/>
          <a:p>
            <a:pPr algn="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社交网络</a:t>
            </a:r>
          </a:p>
          <a:p>
            <a:pPr algn="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为客户提供有效服务，是我们工作的方向和价值评价的标尺，成就客户就是成就我们自己</a:t>
            </a:r>
          </a:p>
        </p:txBody>
      </p:sp>
      <p:sp>
        <p:nvSpPr>
          <p:cNvPr id="21" name="矩形 20"/>
          <p:cNvSpPr/>
          <p:nvPr/>
        </p:nvSpPr>
        <p:spPr>
          <a:xfrm>
            <a:off x="7853845" y="3382305"/>
            <a:ext cx="2793339" cy="1447800"/>
          </a:xfrm>
          <a:prstGeom prst="rect">
            <a:avLst/>
          </a:prstGeom>
        </p:spPr>
        <p:txBody>
          <a:bodyPr wrap="square">
            <a:spAutoFit/>
          </a:bodyPr>
          <a:lstStyle/>
          <a:p>
            <a:pPr algn="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市场调研</a:t>
            </a:r>
          </a:p>
          <a:p>
            <a:pPr algn="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为客户提供有效服务，是我们工作的方向和价值评价的标尺，成就客户就是成就我们自己</a:t>
            </a:r>
          </a:p>
        </p:txBody>
      </p:sp>
      <p:sp>
        <p:nvSpPr>
          <p:cNvPr id="22" name="矩形 21"/>
          <p:cNvSpPr/>
          <p:nvPr/>
        </p:nvSpPr>
        <p:spPr>
          <a:xfrm>
            <a:off x="7853845" y="5000045"/>
            <a:ext cx="2793339" cy="1447800"/>
          </a:xfrm>
          <a:prstGeom prst="rect">
            <a:avLst/>
          </a:prstGeom>
        </p:spPr>
        <p:txBody>
          <a:bodyPr wrap="square">
            <a:spAutoFit/>
          </a:bodyPr>
          <a:lstStyle/>
          <a:p>
            <a:pPr algn="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网络托管</a:t>
            </a:r>
          </a:p>
          <a:p>
            <a:pPr algn="r">
              <a:lnSpc>
                <a:spcPct val="150000"/>
              </a:lnSpc>
              <a:spcAft>
                <a:spcPts val="600"/>
              </a:spcAft>
            </a:pPr>
            <a:r>
              <a:rPr altLang="en-US" lang="zh-CN" sz="1400">
                <a:solidFill>
                  <a:schemeClr val="accent1"/>
                </a:solidFill>
                <a:latin charset="-122" panose="020b0503020204020204" pitchFamily="34" typeface="微软雅黑"/>
                <a:ea charset="-122" panose="020b0503020204020204" pitchFamily="34" typeface="微软雅黑"/>
              </a:rPr>
              <a:t>为客户提供有效服务，是我们工作的方向和价值评价的标尺，成就客户就是成就我们自己</a:t>
            </a:r>
          </a:p>
        </p:txBody>
      </p:sp>
      <p:grpSp>
        <p:nvGrpSpPr>
          <p:cNvPr id="48" name="组合 47"/>
          <p:cNvGrpSpPr/>
          <p:nvPr/>
        </p:nvGrpSpPr>
        <p:grpSpPr>
          <a:xfrm>
            <a:off x="769156" y="1878864"/>
            <a:ext cx="648000" cy="648000"/>
            <a:chOff x="769156" y="1878864"/>
            <a:chExt cx="648000" cy="648000"/>
          </a:xfrm>
        </p:grpSpPr>
        <p:sp>
          <p:nvSpPr>
            <p:cNvPr id="26" name="椭圆 25"/>
            <p:cNvSpPr/>
            <p:nvPr/>
          </p:nvSpPr>
          <p:spPr>
            <a:xfrm>
              <a:off x="769156" y="1878864"/>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Freeform 70"/>
            <p:cNvSpPr>
              <a:spLocks noEditPoints="1"/>
            </p:cNvSpPr>
            <p:nvPr/>
          </p:nvSpPr>
          <p:spPr bwMode="auto">
            <a:xfrm>
              <a:off x="931231" y="2040939"/>
              <a:ext cx="323850" cy="323850"/>
            </a:xfrm>
            <a:custGeom>
              <a:gdLst>
                <a:gd fmla="*/ 255 w 1019" name="T0"/>
                <a:gd fmla="*/ 21 h 1018" name="T1"/>
                <a:gd fmla="*/ 224 w 1019" name="T2"/>
                <a:gd fmla="*/ 748 h 1018" name="T3"/>
                <a:gd fmla="*/ 201 w 1019" name="T4"/>
                <a:gd fmla="*/ 763 h 1018" name="T5"/>
                <a:gd fmla="*/ 182 w 1019" name="T6"/>
                <a:gd fmla="*/ 264 h 1018" name="T7"/>
                <a:gd fmla="*/ 63 w 1019" name="T8"/>
                <a:gd fmla="*/ 260 h 1018" name="T9"/>
                <a:gd fmla="*/ 5 w 1019" name="T10"/>
                <a:gd fmla="*/ 320 h 1018" name="T11"/>
                <a:gd fmla="*/ 20 w 1019" name="T12"/>
                <a:gd fmla="*/ 934 h 1018" name="T13"/>
                <a:gd fmla="*/ 143 w 1019" name="T14"/>
                <a:gd fmla="*/ 1017 h 1018" name="T15"/>
                <a:gd fmla="*/ 907 w 1019" name="T16"/>
                <a:gd fmla="*/ 1011 h 1018" name="T17"/>
                <a:gd fmla="*/ 1011 w 1019" name="T18"/>
                <a:gd fmla="*/ 907 h 1018" name="T19"/>
                <a:gd fmla="*/ 1008 w 1019" name="T20"/>
                <a:gd fmla="*/ 48 h 1018" name="T21"/>
                <a:gd fmla="*/ 940 w 1019" name="T22"/>
                <a:gd fmla="*/ 1 h 1018" name="T23"/>
                <a:gd fmla="*/ 938 w 1019" name="T24"/>
                <a:gd fmla="*/ 913 h 1018" name="T25"/>
                <a:gd fmla="*/ 860 w 1019" name="T26"/>
                <a:gd fmla="*/ 955 h 1018" name="T27"/>
                <a:gd fmla="*/ 99 w 1019" name="T28"/>
                <a:gd fmla="*/ 932 h 1018" name="T29"/>
                <a:gd fmla="*/ 65 w 1019" name="T30"/>
                <a:gd fmla="*/ 346 h 1018" name="T31"/>
                <a:gd fmla="*/ 128 w 1019" name="T32"/>
                <a:gd fmla="*/ 319 h 1018" name="T33"/>
                <a:gd fmla="*/ 152 w 1019" name="T34"/>
                <a:gd fmla="*/ 804 h 1018" name="T35"/>
                <a:gd fmla="*/ 215 w 1019" name="T36"/>
                <a:gd fmla="*/ 827 h 1018" name="T37"/>
                <a:gd fmla="*/ 277 w 1019" name="T38"/>
                <a:gd fmla="*/ 785 h 1018" name="T39"/>
                <a:gd fmla="*/ 291 w 1019" name="T40"/>
                <a:gd fmla="*/ 76 h 1018" name="T41"/>
                <a:gd fmla="*/ 945 w 1019" name="T42"/>
                <a:gd fmla="*/ 69 h 1018" name="T43"/>
                <a:gd fmla="*/ 394 w 1019" name="T44"/>
                <a:gd fmla="*/ 443 h 1018" name="T45"/>
                <a:gd fmla="*/ 518 w 1019" name="T46"/>
                <a:gd fmla="*/ 436 h 1018" name="T47"/>
                <a:gd fmla="*/ 541 w 1019" name="T48"/>
                <a:gd fmla="*/ 445 h 1018" name="T49"/>
                <a:gd fmla="*/ 555 w 1019" name="T50"/>
                <a:gd fmla="*/ 442 h 1018" name="T51"/>
                <a:gd fmla="*/ 571 w 1019" name="T52"/>
                <a:gd fmla="*/ 424 h 1018" name="T53"/>
                <a:gd fmla="*/ 559 w 1019" name="T54"/>
                <a:gd fmla="*/ 133 h 1018" name="T55"/>
                <a:gd fmla="*/ 512 w 1019" name="T56"/>
                <a:gd fmla="*/ 147 h 1018" name="T57"/>
                <a:gd fmla="*/ 397 w 1019" name="T58"/>
                <a:gd fmla="*/ 132 h 1018" name="T59"/>
                <a:gd fmla="*/ 374 w 1019" name="T60"/>
                <a:gd fmla="*/ 130 h 1018" name="T61"/>
                <a:gd fmla="*/ 354 w 1019" name="T62"/>
                <a:gd fmla="*/ 145 h 1018" name="T63"/>
                <a:gd fmla="*/ 353 w 1019" name="T64"/>
                <a:gd fmla="*/ 426 h 1018" name="T65"/>
                <a:gd fmla="*/ 891 w 1019" name="T66"/>
                <a:gd fmla="*/ 668 h 1018" name="T67"/>
                <a:gd fmla="*/ 642 w 1019" name="T68"/>
                <a:gd fmla="*/ 142 h 1018" name="T69"/>
                <a:gd fmla="*/ 656 w 1019" name="T70"/>
                <a:gd fmla="*/ 189 h 1018" name="T71"/>
                <a:gd fmla="*/ 889 w 1019" name="T72"/>
                <a:gd fmla="*/ 172 h 1018" name="T73"/>
                <a:gd fmla="*/ 866 w 1019" name="T74"/>
                <a:gd fmla="*/ 129 h 1018" name="T75"/>
                <a:gd fmla="*/ 642 w 1019" name="T76"/>
                <a:gd fmla="*/ 269 h 1018" name="T77"/>
                <a:gd fmla="*/ 656 w 1019" name="T78"/>
                <a:gd fmla="*/ 316 h 1018" name="T79"/>
                <a:gd fmla="*/ 889 w 1019" name="T80"/>
                <a:gd fmla="*/ 299 h 1018" name="T81"/>
                <a:gd fmla="*/ 866 w 1019" name="T82"/>
                <a:gd fmla="*/ 255 h 1018" name="T83"/>
                <a:gd fmla="*/ 642 w 1019" name="T84"/>
                <a:gd fmla="*/ 396 h 1018" name="T85"/>
                <a:gd fmla="*/ 656 w 1019" name="T86"/>
                <a:gd fmla="*/ 443 h 1018" name="T87"/>
                <a:gd fmla="*/ 889 w 1019" name="T88"/>
                <a:gd fmla="*/ 426 h 1018" name="T89"/>
                <a:gd fmla="*/ 866 w 1019" name="T90"/>
                <a:gd fmla="*/ 383 h 1018" name="T91"/>
                <a:gd fmla="*/ 356 w 1019" name="T92"/>
                <a:gd fmla="*/ 682 h 1018" name="T93"/>
                <a:gd fmla="*/ 369 w 1019" name="T94"/>
                <a:gd fmla="*/ 729 h 1018" name="T95"/>
                <a:gd fmla="*/ 570 w 1019" name="T96"/>
                <a:gd fmla="*/ 712 h 1018" name="T97"/>
                <a:gd fmla="*/ 548 w 1019" name="T98"/>
                <a:gd fmla="*/ 669 h 1018" name="T99"/>
                <a:gd fmla="*/ 356 w 1019" name="T100"/>
                <a:gd fmla="*/ 810 h 1018" name="T101"/>
                <a:gd fmla="*/ 369 w 1019" name="T102"/>
                <a:gd fmla="*/ 857 h 1018" name="T103"/>
                <a:gd fmla="*/ 570 w 1019" name="T104"/>
                <a:gd fmla="*/ 840 h 1018" name="T105"/>
                <a:gd fmla="*/ 548 w 1019" name="T106"/>
                <a:gd fmla="*/ 796 h 1018" name="T107"/>
                <a:gd fmla="*/ 356 w 1019" name="T108"/>
                <a:gd fmla="*/ 523 h 1018" name="T109"/>
                <a:gd fmla="*/ 364 w 1019" name="T110"/>
                <a:gd fmla="*/ 600 h 1018" name="T111"/>
                <a:gd fmla="*/ 886 w 1019" name="T112"/>
                <a:gd fmla="*/ 591 h 1018" name="T113"/>
                <a:gd fmla="*/ 877 w 1019" name="T114"/>
                <a:gd fmla="*/ 515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9">
                  <a:moveTo>
                    <a:pt x="931" y="0"/>
                  </a:moveTo>
                  <a:lnTo>
                    <a:pt x="310" y="0"/>
                  </a:lnTo>
                  <a:lnTo>
                    <a:pt x="310" y="0"/>
                  </a:lnTo>
                  <a:lnTo>
                    <a:pt x="302" y="1"/>
                  </a:lnTo>
                  <a:lnTo>
                    <a:pt x="293" y="2"/>
                  </a:lnTo>
                  <a:lnTo>
                    <a:pt x="285" y="4"/>
                  </a:lnTo>
                  <a:lnTo>
                    <a:pt x="277" y="7"/>
                  </a:lnTo>
                  <a:lnTo>
                    <a:pt x="269" y="12"/>
                  </a:lnTo>
                  <a:lnTo>
                    <a:pt x="262" y="16"/>
                  </a:lnTo>
                  <a:lnTo>
                    <a:pt x="255" y="21"/>
                  </a:lnTo>
                  <a:lnTo>
                    <a:pt x="249" y="27"/>
                  </a:lnTo>
                  <a:lnTo>
                    <a:pt x="243" y="34"/>
                  </a:lnTo>
                  <a:lnTo>
                    <a:pt x="239" y="41"/>
                  </a:lnTo>
                  <a:lnTo>
                    <a:pt x="234" y="48"/>
                  </a:lnTo>
                  <a:lnTo>
                    <a:pt x="230" y="57"/>
                  </a:lnTo>
                  <a:lnTo>
                    <a:pt x="227" y="64"/>
                  </a:lnTo>
                  <a:lnTo>
                    <a:pt x="225" y="74"/>
                  </a:lnTo>
                  <a:lnTo>
                    <a:pt x="224" y="83"/>
                  </a:lnTo>
                  <a:lnTo>
                    <a:pt x="224" y="92"/>
                  </a:lnTo>
                  <a:lnTo>
                    <a:pt x="224" y="748"/>
                  </a:lnTo>
                  <a:lnTo>
                    <a:pt x="224" y="748"/>
                  </a:lnTo>
                  <a:lnTo>
                    <a:pt x="222" y="751"/>
                  </a:lnTo>
                  <a:lnTo>
                    <a:pt x="222" y="754"/>
                  </a:lnTo>
                  <a:lnTo>
                    <a:pt x="218" y="760"/>
                  </a:lnTo>
                  <a:lnTo>
                    <a:pt x="214" y="763"/>
                  </a:lnTo>
                  <a:lnTo>
                    <a:pt x="211" y="764"/>
                  </a:lnTo>
                  <a:lnTo>
                    <a:pt x="207" y="764"/>
                  </a:lnTo>
                  <a:lnTo>
                    <a:pt x="207" y="764"/>
                  </a:lnTo>
                  <a:lnTo>
                    <a:pt x="204" y="764"/>
                  </a:lnTo>
                  <a:lnTo>
                    <a:pt x="201" y="763"/>
                  </a:lnTo>
                  <a:lnTo>
                    <a:pt x="196" y="760"/>
                  </a:lnTo>
                  <a:lnTo>
                    <a:pt x="192" y="754"/>
                  </a:lnTo>
                  <a:lnTo>
                    <a:pt x="191" y="751"/>
                  </a:lnTo>
                  <a:lnTo>
                    <a:pt x="191" y="748"/>
                  </a:lnTo>
                  <a:lnTo>
                    <a:pt x="191" y="286"/>
                  </a:lnTo>
                  <a:lnTo>
                    <a:pt x="191" y="286"/>
                  </a:lnTo>
                  <a:lnTo>
                    <a:pt x="190" y="280"/>
                  </a:lnTo>
                  <a:lnTo>
                    <a:pt x="189" y="275"/>
                  </a:lnTo>
                  <a:lnTo>
                    <a:pt x="186" y="268"/>
                  </a:lnTo>
                  <a:lnTo>
                    <a:pt x="182" y="264"/>
                  </a:lnTo>
                  <a:lnTo>
                    <a:pt x="177" y="260"/>
                  </a:lnTo>
                  <a:lnTo>
                    <a:pt x="172" y="257"/>
                  </a:lnTo>
                  <a:lnTo>
                    <a:pt x="166" y="255"/>
                  </a:lnTo>
                  <a:lnTo>
                    <a:pt x="159" y="255"/>
                  </a:lnTo>
                  <a:lnTo>
                    <a:pt x="159" y="255"/>
                  </a:lnTo>
                  <a:lnTo>
                    <a:pt x="88" y="255"/>
                  </a:lnTo>
                  <a:lnTo>
                    <a:pt x="88" y="255"/>
                  </a:lnTo>
                  <a:lnTo>
                    <a:pt x="79" y="255"/>
                  </a:lnTo>
                  <a:lnTo>
                    <a:pt x="70" y="256"/>
                  </a:lnTo>
                  <a:lnTo>
                    <a:pt x="63" y="260"/>
                  </a:lnTo>
                  <a:lnTo>
                    <a:pt x="54" y="262"/>
                  </a:lnTo>
                  <a:lnTo>
                    <a:pt x="47" y="266"/>
                  </a:lnTo>
                  <a:lnTo>
                    <a:pt x="39" y="270"/>
                  </a:lnTo>
                  <a:lnTo>
                    <a:pt x="33" y="276"/>
                  </a:lnTo>
                  <a:lnTo>
                    <a:pt x="26" y="282"/>
                  </a:lnTo>
                  <a:lnTo>
                    <a:pt x="21" y="289"/>
                  </a:lnTo>
                  <a:lnTo>
                    <a:pt x="15" y="295"/>
                  </a:lnTo>
                  <a:lnTo>
                    <a:pt x="11" y="302"/>
                  </a:lnTo>
                  <a:lnTo>
                    <a:pt x="8" y="311"/>
                  </a:lnTo>
                  <a:lnTo>
                    <a:pt x="5" y="320"/>
                  </a:lnTo>
                  <a:lnTo>
                    <a:pt x="3" y="328"/>
                  </a:lnTo>
                  <a:lnTo>
                    <a:pt x="1" y="337"/>
                  </a:lnTo>
                  <a:lnTo>
                    <a:pt x="0" y="346"/>
                  </a:lnTo>
                  <a:lnTo>
                    <a:pt x="0" y="859"/>
                  </a:lnTo>
                  <a:lnTo>
                    <a:pt x="0" y="859"/>
                  </a:lnTo>
                  <a:lnTo>
                    <a:pt x="1" y="875"/>
                  </a:lnTo>
                  <a:lnTo>
                    <a:pt x="4" y="891"/>
                  </a:lnTo>
                  <a:lnTo>
                    <a:pt x="8" y="907"/>
                  </a:lnTo>
                  <a:lnTo>
                    <a:pt x="13" y="920"/>
                  </a:lnTo>
                  <a:lnTo>
                    <a:pt x="20" y="934"/>
                  </a:lnTo>
                  <a:lnTo>
                    <a:pt x="28" y="948"/>
                  </a:lnTo>
                  <a:lnTo>
                    <a:pt x="37" y="960"/>
                  </a:lnTo>
                  <a:lnTo>
                    <a:pt x="48" y="972"/>
                  </a:lnTo>
                  <a:lnTo>
                    <a:pt x="58" y="982"/>
                  </a:lnTo>
                  <a:lnTo>
                    <a:pt x="71" y="991"/>
                  </a:lnTo>
                  <a:lnTo>
                    <a:pt x="84" y="999"/>
                  </a:lnTo>
                  <a:lnTo>
                    <a:pt x="98" y="1005"/>
                  </a:lnTo>
                  <a:lnTo>
                    <a:pt x="112" y="1011"/>
                  </a:lnTo>
                  <a:lnTo>
                    <a:pt x="128" y="1015"/>
                  </a:lnTo>
                  <a:lnTo>
                    <a:pt x="143" y="1017"/>
                  </a:lnTo>
                  <a:lnTo>
                    <a:pt x="159" y="1018"/>
                  </a:lnTo>
                  <a:lnTo>
                    <a:pt x="159" y="1017"/>
                  </a:lnTo>
                  <a:lnTo>
                    <a:pt x="159" y="1017"/>
                  </a:lnTo>
                  <a:lnTo>
                    <a:pt x="174" y="1018"/>
                  </a:lnTo>
                  <a:lnTo>
                    <a:pt x="189" y="1018"/>
                  </a:lnTo>
                  <a:lnTo>
                    <a:pt x="860" y="1018"/>
                  </a:lnTo>
                  <a:lnTo>
                    <a:pt x="860" y="1018"/>
                  </a:lnTo>
                  <a:lnTo>
                    <a:pt x="876" y="1017"/>
                  </a:lnTo>
                  <a:lnTo>
                    <a:pt x="891" y="1015"/>
                  </a:lnTo>
                  <a:lnTo>
                    <a:pt x="907" y="1011"/>
                  </a:lnTo>
                  <a:lnTo>
                    <a:pt x="921" y="1005"/>
                  </a:lnTo>
                  <a:lnTo>
                    <a:pt x="935" y="999"/>
                  </a:lnTo>
                  <a:lnTo>
                    <a:pt x="948" y="991"/>
                  </a:lnTo>
                  <a:lnTo>
                    <a:pt x="961" y="982"/>
                  </a:lnTo>
                  <a:lnTo>
                    <a:pt x="971" y="972"/>
                  </a:lnTo>
                  <a:lnTo>
                    <a:pt x="982" y="960"/>
                  </a:lnTo>
                  <a:lnTo>
                    <a:pt x="991" y="948"/>
                  </a:lnTo>
                  <a:lnTo>
                    <a:pt x="999" y="934"/>
                  </a:lnTo>
                  <a:lnTo>
                    <a:pt x="1006" y="920"/>
                  </a:lnTo>
                  <a:lnTo>
                    <a:pt x="1011" y="907"/>
                  </a:lnTo>
                  <a:lnTo>
                    <a:pt x="1015" y="891"/>
                  </a:lnTo>
                  <a:lnTo>
                    <a:pt x="1018" y="875"/>
                  </a:lnTo>
                  <a:lnTo>
                    <a:pt x="1019" y="859"/>
                  </a:lnTo>
                  <a:lnTo>
                    <a:pt x="1019" y="92"/>
                  </a:lnTo>
                  <a:lnTo>
                    <a:pt x="1019" y="92"/>
                  </a:lnTo>
                  <a:lnTo>
                    <a:pt x="1018" y="83"/>
                  </a:lnTo>
                  <a:lnTo>
                    <a:pt x="1016" y="74"/>
                  </a:lnTo>
                  <a:lnTo>
                    <a:pt x="1014" y="64"/>
                  </a:lnTo>
                  <a:lnTo>
                    <a:pt x="1011" y="57"/>
                  </a:lnTo>
                  <a:lnTo>
                    <a:pt x="1008" y="48"/>
                  </a:lnTo>
                  <a:lnTo>
                    <a:pt x="1004" y="41"/>
                  </a:lnTo>
                  <a:lnTo>
                    <a:pt x="998" y="34"/>
                  </a:lnTo>
                  <a:lnTo>
                    <a:pt x="993" y="27"/>
                  </a:lnTo>
                  <a:lnTo>
                    <a:pt x="986" y="21"/>
                  </a:lnTo>
                  <a:lnTo>
                    <a:pt x="980" y="16"/>
                  </a:lnTo>
                  <a:lnTo>
                    <a:pt x="972" y="12"/>
                  </a:lnTo>
                  <a:lnTo>
                    <a:pt x="965" y="7"/>
                  </a:lnTo>
                  <a:lnTo>
                    <a:pt x="956" y="4"/>
                  </a:lnTo>
                  <a:lnTo>
                    <a:pt x="949" y="2"/>
                  </a:lnTo>
                  <a:lnTo>
                    <a:pt x="940" y="1"/>
                  </a:lnTo>
                  <a:lnTo>
                    <a:pt x="931" y="0"/>
                  </a:lnTo>
                  <a:lnTo>
                    <a:pt x="931" y="0"/>
                  </a:lnTo>
                  <a:close/>
                  <a:moveTo>
                    <a:pt x="955" y="859"/>
                  </a:moveTo>
                  <a:lnTo>
                    <a:pt x="955" y="859"/>
                  </a:lnTo>
                  <a:lnTo>
                    <a:pt x="954" y="869"/>
                  </a:lnTo>
                  <a:lnTo>
                    <a:pt x="953" y="879"/>
                  </a:lnTo>
                  <a:lnTo>
                    <a:pt x="951" y="887"/>
                  </a:lnTo>
                  <a:lnTo>
                    <a:pt x="948" y="896"/>
                  </a:lnTo>
                  <a:lnTo>
                    <a:pt x="944" y="904"/>
                  </a:lnTo>
                  <a:lnTo>
                    <a:pt x="938" y="913"/>
                  </a:lnTo>
                  <a:lnTo>
                    <a:pt x="933" y="919"/>
                  </a:lnTo>
                  <a:lnTo>
                    <a:pt x="926" y="927"/>
                  </a:lnTo>
                  <a:lnTo>
                    <a:pt x="920" y="932"/>
                  </a:lnTo>
                  <a:lnTo>
                    <a:pt x="912" y="939"/>
                  </a:lnTo>
                  <a:lnTo>
                    <a:pt x="905" y="943"/>
                  </a:lnTo>
                  <a:lnTo>
                    <a:pt x="896" y="947"/>
                  </a:lnTo>
                  <a:lnTo>
                    <a:pt x="888" y="951"/>
                  </a:lnTo>
                  <a:lnTo>
                    <a:pt x="878" y="953"/>
                  </a:lnTo>
                  <a:lnTo>
                    <a:pt x="869" y="954"/>
                  </a:lnTo>
                  <a:lnTo>
                    <a:pt x="860" y="955"/>
                  </a:lnTo>
                  <a:lnTo>
                    <a:pt x="860" y="955"/>
                  </a:lnTo>
                  <a:lnTo>
                    <a:pt x="159" y="955"/>
                  </a:lnTo>
                  <a:lnTo>
                    <a:pt x="159" y="955"/>
                  </a:lnTo>
                  <a:lnTo>
                    <a:pt x="150" y="954"/>
                  </a:lnTo>
                  <a:lnTo>
                    <a:pt x="141" y="953"/>
                  </a:lnTo>
                  <a:lnTo>
                    <a:pt x="131" y="951"/>
                  </a:lnTo>
                  <a:lnTo>
                    <a:pt x="123" y="947"/>
                  </a:lnTo>
                  <a:lnTo>
                    <a:pt x="114" y="943"/>
                  </a:lnTo>
                  <a:lnTo>
                    <a:pt x="107" y="939"/>
                  </a:lnTo>
                  <a:lnTo>
                    <a:pt x="99" y="932"/>
                  </a:lnTo>
                  <a:lnTo>
                    <a:pt x="93" y="927"/>
                  </a:lnTo>
                  <a:lnTo>
                    <a:pt x="86" y="919"/>
                  </a:lnTo>
                  <a:lnTo>
                    <a:pt x="81" y="913"/>
                  </a:lnTo>
                  <a:lnTo>
                    <a:pt x="75" y="904"/>
                  </a:lnTo>
                  <a:lnTo>
                    <a:pt x="72" y="896"/>
                  </a:lnTo>
                  <a:lnTo>
                    <a:pt x="69" y="887"/>
                  </a:lnTo>
                  <a:lnTo>
                    <a:pt x="66" y="879"/>
                  </a:lnTo>
                  <a:lnTo>
                    <a:pt x="65" y="869"/>
                  </a:lnTo>
                  <a:lnTo>
                    <a:pt x="65" y="859"/>
                  </a:lnTo>
                  <a:lnTo>
                    <a:pt x="65" y="346"/>
                  </a:lnTo>
                  <a:lnTo>
                    <a:pt x="65" y="346"/>
                  </a:lnTo>
                  <a:lnTo>
                    <a:pt x="65" y="341"/>
                  </a:lnTo>
                  <a:lnTo>
                    <a:pt x="66" y="336"/>
                  </a:lnTo>
                  <a:lnTo>
                    <a:pt x="68" y="330"/>
                  </a:lnTo>
                  <a:lnTo>
                    <a:pt x="71" y="327"/>
                  </a:lnTo>
                  <a:lnTo>
                    <a:pt x="74" y="323"/>
                  </a:lnTo>
                  <a:lnTo>
                    <a:pt x="79" y="321"/>
                  </a:lnTo>
                  <a:lnTo>
                    <a:pt x="83" y="320"/>
                  </a:lnTo>
                  <a:lnTo>
                    <a:pt x="88" y="319"/>
                  </a:lnTo>
                  <a:lnTo>
                    <a:pt x="128" y="319"/>
                  </a:lnTo>
                  <a:lnTo>
                    <a:pt x="128" y="748"/>
                  </a:lnTo>
                  <a:lnTo>
                    <a:pt x="128" y="748"/>
                  </a:lnTo>
                  <a:lnTo>
                    <a:pt x="128" y="756"/>
                  </a:lnTo>
                  <a:lnTo>
                    <a:pt x="129" y="764"/>
                  </a:lnTo>
                  <a:lnTo>
                    <a:pt x="131" y="771"/>
                  </a:lnTo>
                  <a:lnTo>
                    <a:pt x="135" y="779"/>
                  </a:lnTo>
                  <a:lnTo>
                    <a:pt x="138" y="785"/>
                  </a:lnTo>
                  <a:lnTo>
                    <a:pt x="141" y="792"/>
                  </a:lnTo>
                  <a:lnTo>
                    <a:pt x="146" y="798"/>
                  </a:lnTo>
                  <a:lnTo>
                    <a:pt x="152" y="804"/>
                  </a:lnTo>
                  <a:lnTo>
                    <a:pt x="157" y="809"/>
                  </a:lnTo>
                  <a:lnTo>
                    <a:pt x="162" y="814"/>
                  </a:lnTo>
                  <a:lnTo>
                    <a:pt x="170" y="817"/>
                  </a:lnTo>
                  <a:lnTo>
                    <a:pt x="176" y="821"/>
                  </a:lnTo>
                  <a:lnTo>
                    <a:pt x="184" y="824"/>
                  </a:lnTo>
                  <a:lnTo>
                    <a:pt x="191" y="826"/>
                  </a:lnTo>
                  <a:lnTo>
                    <a:pt x="199" y="827"/>
                  </a:lnTo>
                  <a:lnTo>
                    <a:pt x="207" y="827"/>
                  </a:lnTo>
                  <a:lnTo>
                    <a:pt x="207" y="827"/>
                  </a:lnTo>
                  <a:lnTo>
                    <a:pt x="215" y="827"/>
                  </a:lnTo>
                  <a:lnTo>
                    <a:pt x="224" y="826"/>
                  </a:lnTo>
                  <a:lnTo>
                    <a:pt x="231" y="824"/>
                  </a:lnTo>
                  <a:lnTo>
                    <a:pt x="239" y="821"/>
                  </a:lnTo>
                  <a:lnTo>
                    <a:pt x="245" y="817"/>
                  </a:lnTo>
                  <a:lnTo>
                    <a:pt x="251" y="814"/>
                  </a:lnTo>
                  <a:lnTo>
                    <a:pt x="258" y="809"/>
                  </a:lnTo>
                  <a:lnTo>
                    <a:pt x="263" y="804"/>
                  </a:lnTo>
                  <a:lnTo>
                    <a:pt x="269" y="798"/>
                  </a:lnTo>
                  <a:lnTo>
                    <a:pt x="273" y="792"/>
                  </a:lnTo>
                  <a:lnTo>
                    <a:pt x="277" y="785"/>
                  </a:lnTo>
                  <a:lnTo>
                    <a:pt x="280" y="779"/>
                  </a:lnTo>
                  <a:lnTo>
                    <a:pt x="284" y="771"/>
                  </a:lnTo>
                  <a:lnTo>
                    <a:pt x="286" y="764"/>
                  </a:lnTo>
                  <a:lnTo>
                    <a:pt x="287" y="756"/>
                  </a:lnTo>
                  <a:lnTo>
                    <a:pt x="287" y="748"/>
                  </a:lnTo>
                  <a:lnTo>
                    <a:pt x="287" y="92"/>
                  </a:lnTo>
                  <a:lnTo>
                    <a:pt x="287" y="92"/>
                  </a:lnTo>
                  <a:lnTo>
                    <a:pt x="287" y="86"/>
                  </a:lnTo>
                  <a:lnTo>
                    <a:pt x="289" y="81"/>
                  </a:lnTo>
                  <a:lnTo>
                    <a:pt x="291" y="76"/>
                  </a:lnTo>
                  <a:lnTo>
                    <a:pt x="294" y="72"/>
                  </a:lnTo>
                  <a:lnTo>
                    <a:pt x="298" y="69"/>
                  </a:lnTo>
                  <a:lnTo>
                    <a:pt x="302" y="66"/>
                  </a:lnTo>
                  <a:lnTo>
                    <a:pt x="306" y="64"/>
                  </a:lnTo>
                  <a:lnTo>
                    <a:pt x="310" y="64"/>
                  </a:lnTo>
                  <a:lnTo>
                    <a:pt x="931" y="64"/>
                  </a:lnTo>
                  <a:lnTo>
                    <a:pt x="931" y="64"/>
                  </a:lnTo>
                  <a:lnTo>
                    <a:pt x="936" y="64"/>
                  </a:lnTo>
                  <a:lnTo>
                    <a:pt x="940" y="66"/>
                  </a:lnTo>
                  <a:lnTo>
                    <a:pt x="945" y="69"/>
                  </a:lnTo>
                  <a:lnTo>
                    <a:pt x="948" y="72"/>
                  </a:lnTo>
                  <a:lnTo>
                    <a:pt x="951" y="76"/>
                  </a:lnTo>
                  <a:lnTo>
                    <a:pt x="953" y="81"/>
                  </a:lnTo>
                  <a:lnTo>
                    <a:pt x="954" y="86"/>
                  </a:lnTo>
                  <a:lnTo>
                    <a:pt x="955" y="92"/>
                  </a:lnTo>
                  <a:lnTo>
                    <a:pt x="955" y="859"/>
                  </a:lnTo>
                  <a:close/>
                  <a:moveTo>
                    <a:pt x="382" y="445"/>
                  </a:moveTo>
                  <a:lnTo>
                    <a:pt x="382" y="445"/>
                  </a:lnTo>
                  <a:lnTo>
                    <a:pt x="389" y="445"/>
                  </a:lnTo>
                  <a:lnTo>
                    <a:pt x="394" y="443"/>
                  </a:lnTo>
                  <a:lnTo>
                    <a:pt x="401" y="440"/>
                  </a:lnTo>
                  <a:lnTo>
                    <a:pt x="405" y="437"/>
                  </a:lnTo>
                  <a:lnTo>
                    <a:pt x="409" y="431"/>
                  </a:lnTo>
                  <a:lnTo>
                    <a:pt x="411" y="426"/>
                  </a:lnTo>
                  <a:lnTo>
                    <a:pt x="413" y="420"/>
                  </a:lnTo>
                  <a:lnTo>
                    <a:pt x="415" y="414"/>
                  </a:lnTo>
                  <a:lnTo>
                    <a:pt x="415" y="270"/>
                  </a:lnTo>
                  <a:lnTo>
                    <a:pt x="514" y="431"/>
                  </a:lnTo>
                  <a:lnTo>
                    <a:pt x="514" y="431"/>
                  </a:lnTo>
                  <a:lnTo>
                    <a:pt x="518" y="436"/>
                  </a:lnTo>
                  <a:lnTo>
                    <a:pt x="518" y="436"/>
                  </a:lnTo>
                  <a:lnTo>
                    <a:pt x="520" y="437"/>
                  </a:lnTo>
                  <a:lnTo>
                    <a:pt x="520" y="437"/>
                  </a:lnTo>
                  <a:lnTo>
                    <a:pt x="523" y="440"/>
                  </a:lnTo>
                  <a:lnTo>
                    <a:pt x="528" y="443"/>
                  </a:lnTo>
                  <a:lnTo>
                    <a:pt x="528" y="443"/>
                  </a:lnTo>
                  <a:lnTo>
                    <a:pt x="530" y="443"/>
                  </a:lnTo>
                  <a:lnTo>
                    <a:pt x="530" y="443"/>
                  </a:lnTo>
                  <a:lnTo>
                    <a:pt x="536" y="445"/>
                  </a:lnTo>
                  <a:lnTo>
                    <a:pt x="541" y="445"/>
                  </a:lnTo>
                  <a:lnTo>
                    <a:pt x="541" y="445"/>
                  </a:lnTo>
                  <a:lnTo>
                    <a:pt x="541" y="445"/>
                  </a:lnTo>
                  <a:lnTo>
                    <a:pt x="541" y="445"/>
                  </a:lnTo>
                  <a:lnTo>
                    <a:pt x="541" y="445"/>
                  </a:lnTo>
                  <a:lnTo>
                    <a:pt x="541" y="445"/>
                  </a:lnTo>
                  <a:lnTo>
                    <a:pt x="547" y="445"/>
                  </a:lnTo>
                  <a:lnTo>
                    <a:pt x="552" y="443"/>
                  </a:lnTo>
                  <a:lnTo>
                    <a:pt x="552" y="443"/>
                  </a:lnTo>
                  <a:lnTo>
                    <a:pt x="555" y="442"/>
                  </a:lnTo>
                  <a:lnTo>
                    <a:pt x="555" y="442"/>
                  </a:lnTo>
                  <a:lnTo>
                    <a:pt x="558" y="441"/>
                  </a:lnTo>
                  <a:lnTo>
                    <a:pt x="558" y="441"/>
                  </a:lnTo>
                  <a:lnTo>
                    <a:pt x="560" y="439"/>
                  </a:lnTo>
                  <a:lnTo>
                    <a:pt x="560" y="439"/>
                  </a:lnTo>
                  <a:lnTo>
                    <a:pt x="566" y="434"/>
                  </a:lnTo>
                  <a:lnTo>
                    <a:pt x="566" y="434"/>
                  </a:lnTo>
                  <a:lnTo>
                    <a:pt x="569" y="429"/>
                  </a:lnTo>
                  <a:lnTo>
                    <a:pt x="569" y="429"/>
                  </a:lnTo>
                  <a:lnTo>
                    <a:pt x="571" y="424"/>
                  </a:lnTo>
                  <a:lnTo>
                    <a:pt x="571" y="424"/>
                  </a:lnTo>
                  <a:lnTo>
                    <a:pt x="572" y="417"/>
                  </a:lnTo>
                  <a:lnTo>
                    <a:pt x="572" y="417"/>
                  </a:lnTo>
                  <a:lnTo>
                    <a:pt x="573" y="414"/>
                  </a:lnTo>
                  <a:lnTo>
                    <a:pt x="573" y="160"/>
                  </a:lnTo>
                  <a:lnTo>
                    <a:pt x="573" y="160"/>
                  </a:lnTo>
                  <a:lnTo>
                    <a:pt x="572" y="153"/>
                  </a:lnTo>
                  <a:lnTo>
                    <a:pt x="570" y="147"/>
                  </a:lnTo>
                  <a:lnTo>
                    <a:pt x="568" y="142"/>
                  </a:lnTo>
                  <a:lnTo>
                    <a:pt x="564" y="137"/>
                  </a:lnTo>
                  <a:lnTo>
                    <a:pt x="559" y="133"/>
                  </a:lnTo>
                  <a:lnTo>
                    <a:pt x="554" y="130"/>
                  </a:lnTo>
                  <a:lnTo>
                    <a:pt x="548" y="129"/>
                  </a:lnTo>
                  <a:lnTo>
                    <a:pt x="541" y="128"/>
                  </a:lnTo>
                  <a:lnTo>
                    <a:pt x="541" y="128"/>
                  </a:lnTo>
                  <a:lnTo>
                    <a:pt x="535" y="129"/>
                  </a:lnTo>
                  <a:lnTo>
                    <a:pt x="529" y="130"/>
                  </a:lnTo>
                  <a:lnTo>
                    <a:pt x="524" y="133"/>
                  </a:lnTo>
                  <a:lnTo>
                    <a:pt x="519" y="137"/>
                  </a:lnTo>
                  <a:lnTo>
                    <a:pt x="515" y="142"/>
                  </a:lnTo>
                  <a:lnTo>
                    <a:pt x="512" y="147"/>
                  </a:lnTo>
                  <a:lnTo>
                    <a:pt x="510" y="153"/>
                  </a:lnTo>
                  <a:lnTo>
                    <a:pt x="510" y="160"/>
                  </a:lnTo>
                  <a:lnTo>
                    <a:pt x="510" y="304"/>
                  </a:lnTo>
                  <a:lnTo>
                    <a:pt x="409" y="143"/>
                  </a:lnTo>
                  <a:lnTo>
                    <a:pt x="409" y="143"/>
                  </a:lnTo>
                  <a:lnTo>
                    <a:pt x="407" y="140"/>
                  </a:lnTo>
                  <a:lnTo>
                    <a:pt x="407" y="140"/>
                  </a:lnTo>
                  <a:lnTo>
                    <a:pt x="403" y="135"/>
                  </a:lnTo>
                  <a:lnTo>
                    <a:pt x="403" y="135"/>
                  </a:lnTo>
                  <a:lnTo>
                    <a:pt x="397" y="132"/>
                  </a:lnTo>
                  <a:lnTo>
                    <a:pt x="397" y="132"/>
                  </a:lnTo>
                  <a:lnTo>
                    <a:pt x="392" y="130"/>
                  </a:lnTo>
                  <a:lnTo>
                    <a:pt x="392" y="130"/>
                  </a:lnTo>
                  <a:lnTo>
                    <a:pt x="386" y="129"/>
                  </a:lnTo>
                  <a:lnTo>
                    <a:pt x="386" y="129"/>
                  </a:lnTo>
                  <a:lnTo>
                    <a:pt x="382" y="128"/>
                  </a:lnTo>
                  <a:lnTo>
                    <a:pt x="382" y="128"/>
                  </a:lnTo>
                  <a:lnTo>
                    <a:pt x="380" y="129"/>
                  </a:lnTo>
                  <a:lnTo>
                    <a:pt x="380" y="129"/>
                  </a:lnTo>
                  <a:lnTo>
                    <a:pt x="374" y="130"/>
                  </a:lnTo>
                  <a:lnTo>
                    <a:pt x="374" y="130"/>
                  </a:lnTo>
                  <a:lnTo>
                    <a:pt x="367" y="132"/>
                  </a:lnTo>
                  <a:lnTo>
                    <a:pt x="367" y="132"/>
                  </a:lnTo>
                  <a:lnTo>
                    <a:pt x="365" y="133"/>
                  </a:lnTo>
                  <a:lnTo>
                    <a:pt x="365" y="133"/>
                  </a:lnTo>
                  <a:lnTo>
                    <a:pt x="363" y="135"/>
                  </a:lnTo>
                  <a:lnTo>
                    <a:pt x="363" y="135"/>
                  </a:lnTo>
                  <a:lnTo>
                    <a:pt x="359" y="139"/>
                  </a:lnTo>
                  <a:lnTo>
                    <a:pt x="359" y="139"/>
                  </a:lnTo>
                  <a:lnTo>
                    <a:pt x="354" y="145"/>
                  </a:lnTo>
                  <a:lnTo>
                    <a:pt x="354" y="145"/>
                  </a:lnTo>
                  <a:lnTo>
                    <a:pt x="352" y="150"/>
                  </a:lnTo>
                  <a:lnTo>
                    <a:pt x="352" y="150"/>
                  </a:lnTo>
                  <a:lnTo>
                    <a:pt x="351" y="157"/>
                  </a:lnTo>
                  <a:lnTo>
                    <a:pt x="351" y="157"/>
                  </a:lnTo>
                  <a:lnTo>
                    <a:pt x="350" y="160"/>
                  </a:lnTo>
                  <a:lnTo>
                    <a:pt x="350" y="414"/>
                  </a:lnTo>
                  <a:lnTo>
                    <a:pt x="350" y="414"/>
                  </a:lnTo>
                  <a:lnTo>
                    <a:pt x="351" y="420"/>
                  </a:lnTo>
                  <a:lnTo>
                    <a:pt x="353" y="426"/>
                  </a:lnTo>
                  <a:lnTo>
                    <a:pt x="356" y="431"/>
                  </a:lnTo>
                  <a:lnTo>
                    <a:pt x="360" y="437"/>
                  </a:lnTo>
                  <a:lnTo>
                    <a:pt x="364" y="440"/>
                  </a:lnTo>
                  <a:lnTo>
                    <a:pt x="369" y="443"/>
                  </a:lnTo>
                  <a:lnTo>
                    <a:pt x="376" y="445"/>
                  </a:lnTo>
                  <a:lnTo>
                    <a:pt x="382" y="445"/>
                  </a:lnTo>
                  <a:lnTo>
                    <a:pt x="382" y="445"/>
                  </a:lnTo>
                  <a:close/>
                  <a:moveTo>
                    <a:pt x="637" y="859"/>
                  </a:moveTo>
                  <a:lnTo>
                    <a:pt x="891" y="859"/>
                  </a:lnTo>
                  <a:lnTo>
                    <a:pt x="891" y="668"/>
                  </a:lnTo>
                  <a:lnTo>
                    <a:pt x="637" y="668"/>
                  </a:lnTo>
                  <a:lnTo>
                    <a:pt x="637" y="859"/>
                  </a:lnTo>
                  <a:close/>
                  <a:moveTo>
                    <a:pt x="860" y="128"/>
                  </a:moveTo>
                  <a:lnTo>
                    <a:pt x="669" y="128"/>
                  </a:lnTo>
                  <a:lnTo>
                    <a:pt x="669" y="128"/>
                  </a:lnTo>
                  <a:lnTo>
                    <a:pt x="662" y="129"/>
                  </a:lnTo>
                  <a:lnTo>
                    <a:pt x="656" y="130"/>
                  </a:lnTo>
                  <a:lnTo>
                    <a:pt x="651" y="133"/>
                  </a:lnTo>
                  <a:lnTo>
                    <a:pt x="646" y="137"/>
                  </a:lnTo>
                  <a:lnTo>
                    <a:pt x="642" y="142"/>
                  </a:lnTo>
                  <a:lnTo>
                    <a:pt x="639" y="147"/>
                  </a:lnTo>
                  <a:lnTo>
                    <a:pt x="638" y="153"/>
                  </a:lnTo>
                  <a:lnTo>
                    <a:pt x="637" y="160"/>
                  </a:lnTo>
                  <a:lnTo>
                    <a:pt x="637" y="160"/>
                  </a:lnTo>
                  <a:lnTo>
                    <a:pt x="638" y="166"/>
                  </a:lnTo>
                  <a:lnTo>
                    <a:pt x="639" y="172"/>
                  </a:lnTo>
                  <a:lnTo>
                    <a:pt x="642" y="177"/>
                  </a:lnTo>
                  <a:lnTo>
                    <a:pt x="646" y="182"/>
                  </a:lnTo>
                  <a:lnTo>
                    <a:pt x="651" y="186"/>
                  </a:lnTo>
                  <a:lnTo>
                    <a:pt x="656" y="189"/>
                  </a:lnTo>
                  <a:lnTo>
                    <a:pt x="662" y="191"/>
                  </a:lnTo>
                  <a:lnTo>
                    <a:pt x="669" y="191"/>
                  </a:lnTo>
                  <a:lnTo>
                    <a:pt x="860" y="191"/>
                  </a:lnTo>
                  <a:lnTo>
                    <a:pt x="860" y="191"/>
                  </a:lnTo>
                  <a:lnTo>
                    <a:pt x="866" y="191"/>
                  </a:lnTo>
                  <a:lnTo>
                    <a:pt x="872" y="189"/>
                  </a:lnTo>
                  <a:lnTo>
                    <a:pt x="877" y="186"/>
                  </a:lnTo>
                  <a:lnTo>
                    <a:pt x="882" y="182"/>
                  </a:lnTo>
                  <a:lnTo>
                    <a:pt x="886" y="177"/>
                  </a:lnTo>
                  <a:lnTo>
                    <a:pt x="889" y="172"/>
                  </a:lnTo>
                  <a:lnTo>
                    <a:pt x="891" y="166"/>
                  </a:lnTo>
                  <a:lnTo>
                    <a:pt x="891" y="160"/>
                  </a:lnTo>
                  <a:lnTo>
                    <a:pt x="891" y="160"/>
                  </a:lnTo>
                  <a:lnTo>
                    <a:pt x="891" y="153"/>
                  </a:lnTo>
                  <a:lnTo>
                    <a:pt x="889" y="147"/>
                  </a:lnTo>
                  <a:lnTo>
                    <a:pt x="886" y="142"/>
                  </a:lnTo>
                  <a:lnTo>
                    <a:pt x="882" y="137"/>
                  </a:lnTo>
                  <a:lnTo>
                    <a:pt x="877" y="133"/>
                  </a:lnTo>
                  <a:lnTo>
                    <a:pt x="872" y="130"/>
                  </a:lnTo>
                  <a:lnTo>
                    <a:pt x="866" y="129"/>
                  </a:lnTo>
                  <a:lnTo>
                    <a:pt x="860" y="128"/>
                  </a:lnTo>
                  <a:lnTo>
                    <a:pt x="860" y="128"/>
                  </a:lnTo>
                  <a:close/>
                  <a:moveTo>
                    <a:pt x="860" y="255"/>
                  </a:moveTo>
                  <a:lnTo>
                    <a:pt x="669" y="255"/>
                  </a:lnTo>
                  <a:lnTo>
                    <a:pt x="669" y="255"/>
                  </a:lnTo>
                  <a:lnTo>
                    <a:pt x="662" y="255"/>
                  </a:lnTo>
                  <a:lnTo>
                    <a:pt x="656" y="257"/>
                  </a:lnTo>
                  <a:lnTo>
                    <a:pt x="651" y="261"/>
                  </a:lnTo>
                  <a:lnTo>
                    <a:pt x="646" y="264"/>
                  </a:lnTo>
                  <a:lnTo>
                    <a:pt x="642" y="269"/>
                  </a:lnTo>
                  <a:lnTo>
                    <a:pt x="639" y="275"/>
                  </a:lnTo>
                  <a:lnTo>
                    <a:pt x="638" y="280"/>
                  </a:lnTo>
                  <a:lnTo>
                    <a:pt x="637" y="286"/>
                  </a:lnTo>
                  <a:lnTo>
                    <a:pt x="637" y="286"/>
                  </a:lnTo>
                  <a:lnTo>
                    <a:pt x="638" y="293"/>
                  </a:lnTo>
                  <a:lnTo>
                    <a:pt x="639" y="299"/>
                  </a:lnTo>
                  <a:lnTo>
                    <a:pt x="642" y="305"/>
                  </a:lnTo>
                  <a:lnTo>
                    <a:pt x="646" y="309"/>
                  </a:lnTo>
                  <a:lnTo>
                    <a:pt x="651" y="313"/>
                  </a:lnTo>
                  <a:lnTo>
                    <a:pt x="656" y="316"/>
                  </a:lnTo>
                  <a:lnTo>
                    <a:pt x="662" y="317"/>
                  </a:lnTo>
                  <a:lnTo>
                    <a:pt x="669" y="319"/>
                  </a:lnTo>
                  <a:lnTo>
                    <a:pt x="860" y="319"/>
                  </a:lnTo>
                  <a:lnTo>
                    <a:pt x="860" y="319"/>
                  </a:lnTo>
                  <a:lnTo>
                    <a:pt x="866" y="317"/>
                  </a:lnTo>
                  <a:lnTo>
                    <a:pt x="872" y="316"/>
                  </a:lnTo>
                  <a:lnTo>
                    <a:pt x="877" y="313"/>
                  </a:lnTo>
                  <a:lnTo>
                    <a:pt x="882" y="309"/>
                  </a:lnTo>
                  <a:lnTo>
                    <a:pt x="886" y="305"/>
                  </a:lnTo>
                  <a:lnTo>
                    <a:pt x="889" y="299"/>
                  </a:lnTo>
                  <a:lnTo>
                    <a:pt x="891" y="293"/>
                  </a:lnTo>
                  <a:lnTo>
                    <a:pt x="891" y="286"/>
                  </a:lnTo>
                  <a:lnTo>
                    <a:pt x="891" y="286"/>
                  </a:lnTo>
                  <a:lnTo>
                    <a:pt x="891" y="280"/>
                  </a:lnTo>
                  <a:lnTo>
                    <a:pt x="889" y="275"/>
                  </a:lnTo>
                  <a:lnTo>
                    <a:pt x="886" y="269"/>
                  </a:lnTo>
                  <a:lnTo>
                    <a:pt x="882" y="264"/>
                  </a:lnTo>
                  <a:lnTo>
                    <a:pt x="877" y="261"/>
                  </a:lnTo>
                  <a:lnTo>
                    <a:pt x="872" y="257"/>
                  </a:lnTo>
                  <a:lnTo>
                    <a:pt x="866" y="255"/>
                  </a:lnTo>
                  <a:lnTo>
                    <a:pt x="860" y="255"/>
                  </a:lnTo>
                  <a:lnTo>
                    <a:pt x="860" y="255"/>
                  </a:lnTo>
                  <a:close/>
                  <a:moveTo>
                    <a:pt x="860" y="382"/>
                  </a:moveTo>
                  <a:lnTo>
                    <a:pt x="669" y="382"/>
                  </a:lnTo>
                  <a:lnTo>
                    <a:pt x="669" y="382"/>
                  </a:lnTo>
                  <a:lnTo>
                    <a:pt x="662" y="383"/>
                  </a:lnTo>
                  <a:lnTo>
                    <a:pt x="656" y="385"/>
                  </a:lnTo>
                  <a:lnTo>
                    <a:pt x="651" y="387"/>
                  </a:lnTo>
                  <a:lnTo>
                    <a:pt x="646" y="392"/>
                  </a:lnTo>
                  <a:lnTo>
                    <a:pt x="642" y="396"/>
                  </a:lnTo>
                  <a:lnTo>
                    <a:pt x="639" y="401"/>
                  </a:lnTo>
                  <a:lnTo>
                    <a:pt x="638" y="408"/>
                  </a:lnTo>
                  <a:lnTo>
                    <a:pt x="637" y="414"/>
                  </a:lnTo>
                  <a:lnTo>
                    <a:pt x="637" y="414"/>
                  </a:lnTo>
                  <a:lnTo>
                    <a:pt x="638" y="420"/>
                  </a:lnTo>
                  <a:lnTo>
                    <a:pt x="639" y="426"/>
                  </a:lnTo>
                  <a:lnTo>
                    <a:pt x="642" y="431"/>
                  </a:lnTo>
                  <a:lnTo>
                    <a:pt x="646" y="437"/>
                  </a:lnTo>
                  <a:lnTo>
                    <a:pt x="651" y="440"/>
                  </a:lnTo>
                  <a:lnTo>
                    <a:pt x="656" y="443"/>
                  </a:lnTo>
                  <a:lnTo>
                    <a:pt x="662" y="445"/>
                  </a:lnTo>
                  <a:lnTo>
                    <a:pt x="669" y="445"/>
                  </a:lnTo>
                  <a:lnTo>
                    <a:pt x="860" y="445"/>
                  </a:lnTo>
                  <a:lnTo>
                    <a:pt x="860" y="445"/>
                  </a:lnTo>
                  <a:lnTo>
                    <a:pt x="866" y="445"/>
                  </a:lnTo>
                  <a:lnTo>
                    <a:pt x="872" y="443"/>
                  </a:lnTo>
                  <a:lnTo>
                    <a:pt x="877" y="440"/>
                  </a:lnTo>
                  <a:lnTo>
                    <a:pt x="882" y="437"/>
                  </a:lnTo>
                  <a:lnTo>
                    <a:pt x="886" y="431"/>
                  </a:lnTo>
                  <a:lnTo>
                    <a:pt x="889" y="426"/>
                  </a:lnTo>
                  <a:lnTo>
                    <a:pt x="891" y="420"/>
                  </a:lnTo>
                  <a:lnTo>
                    <a:pt x="891" y="414"/>
                  </a:lnTo>
                  <a:lnTo>
                    <a:pt x="891" y="414"/>
                  </a:lnTo>
                  <a:lnTo>
                    <a:pt x="891" y="408"/>
                  </a:lnTo>
                  <a:lnTo>
                    <a:pt x="889" y="401"/>
                  </a:lnTo>
                  <a:lnTo>
                    <a:pt x="886" y="396"/>
                  </a:lnTo>
                  <a:lnTo>
                    <a:pt x="882" y="392"/>
                  </a:lnTo>
                  <a:lnTo>
                    <a:pt x="877" y="387"/>
                  </a:lnTo>
                  <a:lnTo>
                    <a:pt x="872" y="385"/>
                  </a:lnTo>
                  <a:lnTo>
                    <a:pt x="866" y="383"/>
                  </a:lnTo>
                  <a:lnTo>
                    <a:pt x="860" y="382"/>
                  </a:lnTo>
                  <a:lnTo>
                    <a:pt x="860" y="382"/>
                  </a:lnTo>
                  <a:close/>
                  <a:moveTo>
                    <a:pt x="541" y="668"/>
                  </a:moveTo>
                  <a:lnTo>
                    <a:pt x="382" y="668"/>
                  </a:lnTo>
                  <a:lnTo>
                    <a:pt x="382" y="668"/>
                  </a:lnTo>
                  <a:lnTo>
                    <a:pt x="376" y="669"/>
                  </a:lnTo>
                  <a:lnTo>
                    <a:pt x="369" y="670"/>
                  </a:lnTo>
                  <a:lnTo>
                    <a:pt x="364" y="674"/>
                  </a:lnTo>
                  <a:lnTo>
                    <a:pt x="360" y="678"/>
                  </a:lnTo>
                  <a:lnTo>
                    <a:pt x="356" y="682"/>
                  </a:lnTo>
                  <a:lnTo>
                    <a:pt x="353" y="688"/>
                  </a:lnTo>
                  <a:lnTo>
                    <a:pt x="351" y="694"/>
                  </a:lnTo>
                  <a:lnTo>
                    <a:pt x="350" y="701"/>
                  </a:lnTo>
                  <a:lnTo>
                    <a:pt x="350" y="701"/>
                  </a:lnTo>
                  <a:lnTo>
                    <a:pt x="351" y="707"/>
                  </a:lnTo>
                  <a:lnTo>
                    <a:pt x="353" y="712"/>
                  </a:lnTo>
                  <a:lnTo>
                    <a:pt x="356" y="718"/>
                  </a:lnTo>
                  <a:lnTo>
                    <a:pt x="360" y="723"/>
                  </a:lnTo>
                  <a:lnTo>
                    <a:pt x="364" y="726"/>
                  </a:lnTo>
                  <a:lnTo>
                    <a:pt x="369" y="729"/>
                  </a:lnTo>
                  <a:lnTo>
                    <a:pt x="376" y="732"/>
                  </a:lnTo>
                  <a:lnTo>
                    <a:pt x="382" y="732"/>
                  </a:lnTo>
                  <a:lnTo>
                    <a:pt x="541" y="732"/>
                  </a:lnTo>
                  <a:lnTo>
                    <a:pt x="541" y="732"/>
                  </a:lnTo>
                  <a:lnTo>
                    <a:pt x="548" y="732"/>
                  </a:lnTo>
                  <a:lnTo>
                    <a:pt x="554" y="729"/>
                  </a:lnTo>
                  <a:lnTo>
                    <a:pt x="559" y="726"/>
                  </a:lnTo>
                  <a:lnTo>
                    <a:pt x="564" y="723"/>
                  </a:lnTo>
                  <a:lnTo>
                    <a:pt x="568" y="718"/>
                  </a:lnTo>
                  <a:lnTo>
                    <a:pt x="570" y="712"/>
                  </a:lnTo>
                  <a:lnTo>
                    <a:pt x="572" y="707"/>
                  </a:lnTo>
                  <a:lnTo>
                    <a:pt x="573" y="701"/>
                  </a:lnTo>
                  <a:lnTo>
                    <a:pt x="573" y="701"/>
                  </a:lnTo>
                  <a:lnTo>
                    <a:pt x="572" y="694"/>
                  </a:lnTo>
                  <a:lnTo>
                    <a:pt x="570" y="688"/>
                  </a:lnTo>
                  <a:lnTo>
                    <a:pt x="568" y="682"/>
                  </a:lnTo>
                  <a:lnTo>
                    <a:pt x="564" y="678"/>
                  </a:lnTo>
                  <a:lnTo>
                    <a:pt x="559" y="674"/>
                  </a:lnTo>
                  <a:lnTo>
                    <a:pt x="554" y="670"/>
                  </a:lnTo>
                  <a:lnTo>
                    <a:pt x="548" y="669"/>
                  </a:lnTo>
                  <a:lnTo>
                    <a:pt x="541" y="668"/>
                  </a:lnTo>
                  <a:lnTo>
                    <a:pt x="541" y="668"/>
                  </a:lnTo>
                  <a:close/>
                  <a:moveTo>
                    <a:pt x="541" y="796"/>
                  </a:moveTo>
                  <a:lnTo>
                    <a:pt x="382" y="796"/>
                  </a:lnTo>
                  <a:lnTo>
                    <a:pt x="382" y="796"/>
                  </a:lnTo>
                  <a:lnTo>
                    <a:pt x="376" y="796"/>
                  </a:lnTo>
                  <a:lnTo>
                    <a:pt x="369" y="798"/>
                  </a:lnTo>
                  <a:lnTo>
                    <a:pt x="364" y="801"/>
                  </a:lnTo>
                  <a:lnTo>
                    <a:pt x="360" y="805"/>
                  </a:lnTo>
                  <a:lnTo>
                    <a:pt x="356" y="810"/>
                  </a:lnTo>
                  <a:lnTo>
                    <a:pt x="353" y="815"/>
                  </a:lnTo>
                  <a:lnTo>
                    <a:pt x="351" y="821"/>
                  </a:lnTo>
                  <a:lnTo>
                    <a:pt x="350" y="827"/>
                  </a:lnTo>
                  <a:lnTo>
                    <a:pt x="350" y="827"/>
                  </a:lnTo>
                  <a:lnTo>
                    <a:pt x="351" y="834"/>
                  </a:lnTo>
                  <a:lnTo>
                    <a:pt x="353" y="840"/>
                  </a:lnTo>
                  <a:lnTo>
                    <a:pt x="356" y="845"/>
                  </a:lnTo>
                  <a:lnTo>
                    <a:pt x="360" y="850"/>
                  </a:lnTo>
                  <a:lnTo>
                    <a:pt x="364" y="854"/>
                  </a:lnTo>
                  <a:lnTo>
                    <a:pt x="369" y="857"/>
                  </a:lnTo>
                  <a:lnTo>
                    <a:pt x="376" y="858"/>
                  </a:lnTo>
                  <a:lnTo>
                    <a:pt x="382" y="859"/>
                  </a:lnTo>
                  <a:lnTo>
                    <a:pt x="541" y="859"/>
                  </a:lnTo>
                  <a:lnTo>
                    <a:pt x="541" y="859"/>
                  </a:lnTo>
                  <a:lnTo>
                    <a:pt x="548" y="858"/>
                  </a:lnTo>
                  <a:lnTo>
                    <a:pt x="554" y="857"/>
                  </a:lnTo>
                  <a:lnTo>
                    <a:pt x="559" y="854"/>
                  </a:lnTo>
                  <a:lnTo>
                    <a:pt x="564" y="850"/>
                  </a:lnTo>
                  <a:lnTo>
                    <a:pt x="568" y="845"/>
                  </a:lnTo>
                  <a:lnTo>
                    <a:pt x="570" y="840"/>
                  </a:lnTo>
                  <a:lnTo>
                    <a:pt x="572" y="834"/>
                  </a:lnTo>
                  <a:lnTo>
                    <a:pt x="573" y="827"/>
                  </a:lnTo>
                  <a:lnTo>
                    <a:pt x="573" y="827"/>
                  </a:lnTo>
                  <a:lnTo>
                    <a:pt x="572" y="821"/>
                  </a:lnTo>
                  <a:lnTo>
                    <a:pt x="570" y="815"/>
                  </a:lnTo>
                  <a:lnTo>
                    <a:pt x="568" y="810"/>
                  </a:lnTo>
                  <a:lnTo>
                    <a:pt x="564" y="805"/>
                  </a:lnTo>
                  <a:lnTo>
                    <a:pt x="559" y="801"/>
                  </a:lnTo>
                  <a:lnTo>
                    <a:pt x="554" y="798"/>
                  </a:lnTo>
                  <a:lnTo>
                    <a:pt x="548" y="796"/>
                  </a:lnTo>
                  <a:lnTo>
                    <a:pt x="541" y="796"/>
                  </a:lnTo>
                  <a:lnTo>
                    <a:pt x="541" y="796"/>
                  </a:lnTo>
                  <a:close/>
                  <a:moveTo>
                    <a:pt x="860" y="510"/>
                  </a:moveTo>
                  <a:lnTo>
                    <a:pt x="382" y="510"/>
                  </a:lnTo>
                  <a:lnTo>
                    <a:pt x="382" y="510"/>
                  </a:lnTo>
                  <a:lnTo>
                    <a:pt x="376" y="510"/>
                  </a:lnTo>
                  <a:lnTo>
                    <a:pt x="369" y="512"/>
                  </a:lnTo>
                  <a:lnTo>
                    <a:pt x="364" y="515"/>
                  </a:lnTo>
                  <a:lnTo>
                    <a:pt x="360" y="518"/>
                  </a:lnTo>
                  <a:lnTo>
                    <a:pt x="356" y="523"/>
                  </a:lnTo>
                  <a:lnTo>
                    <a:pt x="353" y="529"/>
                  </a:lnTo>
                  <a:lnTo>
                    <a:pt x="351" y="534"/>
                  </a:lnTo>
                  <a:lnTo>
                    <a:pt x="350" y="541"/>
                  </a:lnTo>
                  <a:lnTo>
                    <a:pt x="350" y="573"/>
                  </a:lnTo>
                  <a:lnTo>
                    <a:pt x="350" y="573"/>
                  </a:lnTo>
                  <a:lnTo>
                    <a:pt x="351" y="579"/>
                  </a:lnTo>
                  <a:lnTo>
                    <a:pt x="353" y="586"/>
                  </a:lnTo>
                  <a:lnTo>
                    <a:pt x="356" y="591"/>
                  </a:lnTo>
                  <a:lnTo>
                    <a:pt x="360" y="595"/>
                  </a:lnTo>
                  <a:lnTo>
                    <a:pt x="364" y="600"/>
                  </a:lnTo>
                  <a:lnTo>
                    <a:pt x="369" y="602"/>
                  </a:lnTo>
                  <a:lnTo>
                    <a:pt x="376" y="604"/>
                  </a:lnTo>
                  <a:lnTo>
                    <a:pt x="382" y="605"/>
                  </a:lnTo>
                  <a:lnTo>
                    <a:pt x="860" y="605"/>
                  </a:lnTo>
                  <a:lnTo>
                    <a:pt x="860" y="605"/>
                  </a:lnTo>
                  <a:lnTo>
                    <a:pt x="866" y="604"/>
                  </a:lnTo>
                  <a:lnTo>
                    <a:pt x="872" y="602"/>
                  </a:lnTo>
                  <a:lnTo>
                    <a:pt x="877" y="600"/>
                  </a:lnTo>
                  <a:lnTo>
                    <a:pt x="882" y="595"/>
                  </a:lnTo>
                  <a:lnTo>
                    <a:pt x="886" y="591"/>
                  </a:lnTo>
                  <a:lnTo>
                    <a:pt x="889" y="586"/>
                  </a:lnTo>
                  <a:lnTo>
                    <a:pt x="891" y="579"/>
                  </a:lnTo>
                  <a:lnTo>
                    <a:pt x="891" y="573"/>
                  </a:lnTo>
                  <a:lnTo>
                    <a:pt x="891" y="541"/>
                  </a:lnTo>
                  <a:lnTo>
                    <a:pt x="891" y="541"/>
                  </a:lnTo>
                  <a:lnTo>
                    <a:pt x="891" y="534"/>
                  </a:lnTo>
                  <a:lnTo>
                    <a:pt x="889" y="529"/>
                  </a:lnTo>
                  <a:lnTo>
                    <a:pt x="886" y="523"/>
                  </a:lnTo>
                  <a:lnTo>
                    <a:pt x="882" y="518"/>
                  </a:lnTo>
                  <a:lnTo>
                    <a:pt x="877" y="515"/>
                  </a:lnTo>
                  <a:lnTo>
                    <a:pt x="872" y="512"/>
                  </a:lnTo>
                  <a:lnTo>
                    <a:pt x="866" y="510"/>
                  </a:lnTo>
                  <a:lnTo>
                    <a:pt x="860" y="510"/>
                  </a:lnTo>
                  <a:lnTo>
                    <a:pt x="860" y="51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53" name="组合 52"/>
          <p:cNvGrpSpPr/>
          <p:nvPr/>
        </p:nvGrpSpPr>
        <p:grpSpPr>
          <a:xfrm>
            <a:off x="10774845" y="1878864"/>
            <a:ext cx="648000" cy="648000"/>
            <a:chOff x="10774845" y="1878864"/>
            <a:chExt cx="648000" cy="648000"/>
          </a:xfrm>
        </p:grpSpPr>
        <p:sp>
          <p:nvSpPr>
            <p:cNvPr id="35" name="椭圆 34"/>
            <p:cNvSpPr/>
            <p:nvPr/>
          </p:nvSpPr>
          <p:spPr>
            <a:xfrm>
              <a:off x="10774845" y="1878864"/>
              <a:ext cx="648000"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Freeform 115"/>
            <p:cNvSpPr>
              <a:spLocks noEditPoints="1"/>
            </p:cNvSpPr>
            <p:nvPr/>
          </p:nvSpPr>
          <p:spPr bwMode="auto">
            <a:xfrm>
              <a:off x="10936920" y="2041733"/>
              <a:ext cx="323850" cy="322263"/>
            </a:xfrm>
            <a:custGeom>
              <a:gdLst>
                <a:gd fmla="*/ 789 w 1018" name="T0"/>
                <a:gd fmla="*/ 69 h 1017" name="T1"/>
                <a:gd fmla="*/ 765 w 1018" name="T2"/>
                <a:gd fmla="*/ 25 h 1017" name="T3"/>
                <a:gd fmla="*/ 719 w 1018" name="T4"/>
                <a:gd fmla="*/ 1 h 1017" name="T5"/>
                <a:gd fmla="*/ 73 w 1018" name="T6"/>
                <a:gd fmla="*/ 1 h 1017" name="T7"/>
                <a:gd fmla="*/ 27 w 1018" name="T8"/>
                <a:gd fmla="*/ 25 h 1017" name="T9"/>
                <a:gd fmla="*/ 2 w 1018" name="T10"/>
                <a:gd fmla="*/ 69 h 1017" name="T11"/>
                <a:gd fmla="*/ 2 w 1018" name="T12"/>
                <a:gd fmla="*/ 716 h 1017" name="T13"/>
                <a:gd fmla="*/ 28 w 1018" name="T14"/>
                <a:gd fmla="*/ 766 h 1017" name="T15"/>
                <a:gd fmla="*/ 67 w 1018" name="T16"/>
                <a:gd fmla="*/ 789 h 1017" name="T17"/>
                <a:gd fmla="*/ 115 w 1018" name="T18"/>
                <a:gd fmla="*/ 791 h 1017" name="T19"/>
                <a:gd fmla="*/ 163 w 1018" name="T20"/>
                <a:gd fmla="*/ 766 h 1017" name="T21"/>
                <a:gd fmla="*/ 263 w 1018" name="T22"/>
                <a:gd fmla="*/ 745 h 1017" name="T23"/>
                <a:gd fmla="*/ 589 w 1018" name="T24"/>
                <a:gd fmla="*/ 763 h 1017" name="T25"/>
                <a:gd fmla="*/ 634 w 1018" name="T26"/>
                <a:gd fmla="*/ 777 h 1017" name="T27"/>
                <a:gd fmla="*/ 870 w 1018" name="T28"/>
                <a:gd fmla="*/ 1001 h 1017" name="T29"/>
                <a:gd fmla="*/ 923 w 1018" name="T30"/>
                <a:gd fmla="*/ 1017 h 1017" name="T31"/>
                <a:gd fmla="*/ 968 w 1018" name="T32"/>
                <a:gd fmla="*/ 1006 h 1017" name="T33"/>
                <a:gd fmla="*/ 1002 w 1018" name="T34"/>
                <a:gd fmla="*/ 975 h 1017" name="T35"/>
                <a:gd fmla="*/ 1018 w 1018" name="T36"/>
                <a:gd fmla="*/ 921 h 1017" name="T37"/>
                <a:gd fmla="*/ 1011 w 1018" name="T38"/>
                <a:gd fmla="*/ 276 h 1017" name="T39"/>
                <a:gd fmla="*/ 977 w 1018" name="T40"/>
                <a:gd fmla="*/ 238 h 1017" name="T41"/>
                <a:gd fmla="*/ 927 w 1018" name="T42"/>
                <a:gd fmla="*/ 223 h 1017" name="T43"/>
                <a:gd fmla="*/ 102 w 1018" name="T44"/>
                <a:gd fmla="*/ 729 h 1017" name="T45"/>
                <a:gd fmla="*/ 73 w 1018" name="T46"/>
                <a:gd fmla="*/ 721 h 1017" name="T47"/>
                <a:gd fmla="*/ 64 w 1018" name="T48"/>
                <a:gd fmla="*/ 86 h 1017" name="T49"/>
                <a:gd fmla="*/ 80 w 1018" name="T50"/>
                <a:gd fmla="*/ 65 h 1017" name="T51"/>
                <a:gd fmla="*/ 711 w 1018" name="T52"/>
                <a:gd fmla="*/ 65 h 1017" name="T53"/>
                <a:gd fmla="*/ 727 w 1018" name="T54"/>
                <a:gd fmla="*/ 86 h 1017" name="T55"/>
                <a:gd fmla="*/ 720 w 1018" name="T56"/>
                <a:gd fmla="*/ 470 h 1017" name="T57"/>
                <a:gd fmla="*/ 429 w 1018" name="T58"/>
                <a:gd fmla="*/ 476 h 1017" name="T59"/>
                <a:gd fmla="*/ 350 w 1018" name="T60"/>
                <a:gd fmla="*/ 501 h 1017" name="T61"/>
                <a:gd fmla="*/ 954 w 1018" name="T62"/>
                <a:gd fmla="*/ 928 h 1017" name="T63"/>
                <a:gd fmla="*/ 934 w 1018" name="T64"/>
                <a:gd fmla="*/ 951 h 1017" name="T65"/>
                <a:gd fmla="*/ 900 w 1018" name="T66"/>
                <a:gd fmla="*/ 944 h 1017" name="T67"/>
                <a:gd fmla="*/ 645 w 1018" name="T68"/>
                <a:gd fmla="*/ 711 h 1017" name="T69"/>
                <a:gd fmla="*/ 318 w 1018" name="T70"/>
                <a:gd fmla="*/ 700 h 1017" name="T71"/>
                <a:gd fmla="*/ 293 w 1018" name="T72"/>
                <a:gd fmla="*/ 685 h 1017" name="T73"/>
                <a:gd fmla="*/ 379 w 1018" name="T74"/>
                <a:gd fmla="*/ 557 h 1017" name="T75"/>
                <a:gd fmla="*/ 420 w 1018" name="T76"/>
                <a:gd fmla="*/ 540 h 1017" name="T77"/>
                <a:gd fmla="*/ 727 w 1018" name="T78"/>
                <a:gd fmla="*/ 536 h 1017" name="T79"/>
                <a:gd fmla="*/ 770 w 1018" name="T80"/>
                <a:gd fmla="*/ 508 h 1017" name="T81"/>
                <a:gd fmla="*/ 791 w 1018" name="T82"/>
                <a:gd fmla="*/ 461 h 1017" name="T83"/>
                <a:gd fmla="*/ 938 w 1018" name="T84"/>
                <a:gd fmla="*/ 288 h 1017" name="T85"/>
                <a:gd fmla="*/ 955 w 1018" name="T86"/>
                <a:gd fmla="*/ 311 h 1017" name="T87"/>
                <a:gd fmla="*/ 425 w 1018" name="T88"/>
                <a:gd fmla="*/ 373 h 1017" name="T89"/>
                <a:gd fmla="*/ 445 w 1018" name="T90"/>
                <a:gd fmla="*/ 333 h 1017" name="T91"/>
                <a:gd fmla="*/ 416 w 1018" name="T92"/>
                <a:gd fmla="*/ 289 h 1017" name="T93"/>
                <a:gd fmla="*/ 371 w 1018" name="T94"/>
                <a:gd fmla="*/ 294 h 1017" name="T95"/>
                <a:gd fmla="*/ 350 w 1018" name="T96"/>
                <a:gd fmla="*/ 333 h 1017" name="T97"/>
                <a:gd fmla="*/ 380 w 1018" name="T98"/>
                <a:gd fmla="*/ 377 h 1017" name="T99"/>
                <a:gd fmla="*/ 197 w 1018" name="T100"/>
                <a:gd fmla="*/ 286 h 1017" name="T101"/>
                <a:gd fmla="*/ 160 w 1018" name="T102"/>
                <a:gd fmla="*/ 324 h 1017" name="T103"/>
                <a:gd fmla="*/ 174 w 1018" name="T104"/>
                <a:gd fmla="*/ 367 h 1017" name="T105"/>
                <a:gd fmla="*/ 217 w 1018" name="T106"/>
                <a:gd fmla="*/ 380 h 1017" name="T107"/>
                <a:gd fmla="*/ 254 w 1018" name="T108"/>
                <a:gd fmla="*/ 343 h 1017" name="T109"/>
                <a:gd fmla="*/ 240 w 1018" name="T110"/>
                <a:gd fmla="*/ 300 h 1017" name="T111"/>
                <a:gd fmla="*/ 589 w 1018" name="T112"/>
                <a:gd fmla="*/ 380 h 1017" name="T113"/>
                <a:gd fmla="*/ 629 w 1018" name="T114"/>
                <a:gd fmla="*/ 360 h 1017" name="T115"/>
                <a:gd fmla="*/ 633 w 1018" name="T116"/>
                <a:gd fmla="*/ 315 h 1017" name="T117"/>
                <a:gd fmla="*/ 589 w 1018" name="T118"/>
                <a:gd fmla="*/ 286 h 1017" name="T119"/>
                <a:gd fmla="*/ 549 w 1018" name="T120"/>
                <a:gd fmla="*/ 306 h 1017" name="T121"/>
                <a:gd fmla="*/ 545 w 1018" name="T122"/>
                <a:gd fmla="*/ 351 h 1017" name="T123"/>
                <a:gd fmla="*/ 589 w 1018" name="T124"/>
                <a:gd fmla="*/ 380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49" name="组合 48"/>
          <p:cNvGrpSpPr/>
          <p:nvPr/>
        </p:nvGrpSpPr>
        <p:grpSpPr>
          <a:xfrm>
            <a:off x="769156" y="3496604"/>
            <a:ext cx="648000" cy="648000"/>
            <a:chOff x="769156" y="3496604"/>
            <a:chExt cx="648000" cy="648000"/>
          </a:xfrm>
        </p:grpSpPr>
        <p:sp>
          <p:nvSpPr>
            <p:cNvPr id="30" name="椭圆 29"/>
            <p:cNvSpPr/>
            <p:nvPr/>
          </p:nvSpPr>
          <p:spPr>
            <a:xfrm>
              <a:off x="769156" y="3496604"/>
              <a:ext cx="648000" cy="6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Freeform 47"/>
            <p:cNvSpPr>
              <a:spLocks noEditPoints="1"/>
            </p:cNvSpPr>
            <p:nvPr/>
          </p:nvSpPr>
          <p:spPr bwMode="auto">
            <a:xfrm>
              <a:off x="932025" y="3688842"/>
              <a:ext cx="322263" cy="263525"/>
            </a:xfrm>
            <a:custGeom>
              <a:gdLst>
                <a:gd fmla="*/ 53 w 1017" name="T0"/>
                <a:gd fmla="*/ 288 h 828" name="T1"/>
                <a:gd fmla="*/ 19 w 1017" name="T2"/>
                <a:gd fmla="*/ 329 h 828" name="T3"/>
                <a:gd fmla="*/ 0 w 1017" name="T4"/>
                <a:gd fmla="*/ 415 h 828" name="T5"/>
                <a:gd fmla="*/ 25 w 1017" name="T6"/>
                <a:gd fmla="*/ 512 h 828" name="T7"/>
                <a:gd fmla="*/ 158 w 1017" name="T8"/>
                <a:gd fmla="*/ 573 h 828" name="T9"/>
                <a:gd fmla="*/ 166 w 1017" name="T10"/>
                <a:gd fmla="*/ 737 h 828" name="T11"/>
                <a:gd fmla="*/ 209 w 1017" name="T12"/>
                <a:gd fmla="*/ 785 h 828" name="T13"/>
                <a:gd fmla="*/ 413 w 1017" name="T14"/>
                <a:gd fmla="*/ 795 h 828" name="T15"/>
                <a:gd fmla="*/ 474 w 1017" name="T16"/>
                <a:gd fmla="*/ 774 h 828" name="T17"/>
                <a:gd fmla="*/ 506 w 1017" name="T18"/>
                <a:gd fmla="*/ 719 h 828" name="T19"/>
                <a:gd fmla="*/ 654 w 1017" name="T20"/>
                <a:gd fmla="*/ 731 h 828" name="T21"/>
                <a:gd fmla="*/ 693 w 1017" name="T22"/>
                <a:gd fmla="*/ 727 h 828" name="T23"/>
                <a:gd fmla="*/ 745 w 1017" name="T24"/>
                <a:gd fmla="*/ 629 h 828" name="T25"/>
                <a:gd fmla="*/ 763 w 1017" name="T26"/>
                <a:gd fmla="*/ 358 h 828" name="T27"/>
                <a:gd fmla="*/ 724 w 1017" name="T28"/>
                <a:gd fmla="*/ 136 h 828" name="T29"/>
                <a:gd fmla="*/ 667 w 1017" name="T30"/>
                <a:gd fmla="*/ 96 h 828" name="T31"/>
                <a:gd fmla="*/ 440 w 1017" name="T32"/>
                <a:gd fmla="*/ 718 h 828" name="T33"/>
                <a:gd fmla="*/ 254 w 1017" name="T34"/>
                <a:gd fmla="*/ 732 h 828" name="T35"/>
                <a:gd fmla="*/ 223 w 1017" name="T36"/>
                <a:gd fmla="*/ 706 h 828" name="T37"/>
                <a:gd fmla="*/ 593 w 1017" name="T38"/>
                <a:gd fmla="*/ 643 h 828" name="T39"/>
                <a:gd fmla="*/ 64 w 1017" name="T40"/>
                <a:gd fmla="*/ 427 h 828" name="T41"/>
                <a:gd fmla="*/ 76 w 1017" name="T42"/>
                <a:gd fmla="*/ 356 h 828" name="T43"/>
                <a:gd fmla="*/ 578 w 1017" name="T44"/>
                <a:gd fmla="*/ 276 h 828" name="T45"/>
                <a:gd fmla="*/ 574 w 1017" name="T46"/>
                <a:gd fmla="*/ 490 h 828" name="T47"/>
                <a:gd fmla="*/ 593 w 1017" name="T48"/>
                <a:gd fmla="*/ 643 h 828" name="T49"/>
                <a:gd fmla="*/ 642 w 1017" name="T50"/>
                <a:gd fmla="*/ 557 h 828" name="T51"/>
                <a:gd fmla="*/ 642 w 1017" name="T52"/>
                <a:gd fmla="*/ 271 h 828" name="T53"/>
                <a:gd fmla="*/ 672 w 1017" name="T54"/>
                <a:gd fmla="*/ 175 h 828" name="T55"/>
                <a:gd fmla="*/ 699 w 1017" name="T56"/>
                <a:gd fmla="*/ 415 h 828" name="T57"/>
                <a:gd fmla="*/ 678 w 1017" name="T58"/>
                <a:gd fmla="*/ 638 h 828" name="T59"/>
                <a:gd fmla="*/ 857 w 1017" name="T60"/>
                <a:gd fmla="*/ 621 h 828" name="T61"/>
                <a:gd fmla="*/ 890 w 1017" name="T62"/>
                <a:gd fmla="*/ 415 h 828" name="T63"/>
                <a:gd fmla="*/ 846 w 1017" name="T64"/>
                <a:gd fmla="*/ 176 h 828" name="T65"/>
                <a:gd fmla="*/ 809 w 1017" name="T66"/>
                <a:gd fmla="*/ 128 h 828" name="T67"/>
                <a:gd fmla="*/ 776 w 1017" name="T68"/>
                <a:gd fmla="*/ 143 h 828" name="T69"/>
                <a:gd fmla="*/ 787 w 1017" name="T70"/>
                <a:gd fmla="*/ 200 h 828" name="T71"/>
                <a:gd fmla="*/ 827 w 1017" name="T72"/>
                <a:gd fmla="*/ 415 h 828" name="T73"/>
                <a:gd fmla="*/ 797 w 1017" name="T74"/>
                <a:gd fmla="*/ 599 h 828" name="T75"/>
                <a:gd fmla="*/ 774 w 1017" name="T76"/>
                <a:gd fmla="*/ 680 h 828" name="T77"/>
                <a:gd fmla="*/ 804 w 1017" name="T78"/>
                <a:gd fmla="*/ 700 h 828" name="T79"/>
                <a:gd fmla="*/ 832 w 1017" name="T80"/>
                <a:gd fmla="*/ 682 h 828" name="T81"/>
                <a:gd fmla="*/ 830 w 1017" name="T82"/>
                <a:gd fmla="*/ 1 h 828" name="T83"/>
                <a:gd fmla="*/ 807 w 1017" name="T84"/>
                <a:gd fmla="*/ 28 h 828" name="T85"/>
                <a:gd fmla="*/ 832 w 1017" name="T86"/>
                <a:gd fmla="*/ 71 h 828" name="T87"/>
                <a:gd fmla="*/ 917 w 1017" name="T88"/>
                <a:gd fmla="*/ 209 h 828" name="T89"/>
                <a:gd fmla="*/ 954 w 1017" name="T90"/>
                <a:gd fmla="*/ 387 h 828" name="T91"/>
                <a:gd fmla="*/ 938 w 1017" name="T92"/>
                <a:gd fmla="*/ 547 h 828" name="T93"/>
                <a:gd fmla="*/ 874 w 1017" name="T94"/>
                <a:gd fmla="*/ 705 h 828" name="T95"/>
                <a:gd fmla="*/ 810 w 1017" name="T96"/>
                <a:gd fmla="*/ 781 h 828" name="T97"/>
                <a:gd fmla="*/ 814 w 1017" name="T98"/>
                <a:gd fmla="*/ 817 h 828" name="T99"/>
                <a:gd fmla="*/ 849 w 1017" name="T100"/>
                <a:gd fmla="*/ 825 h 828" name="T101"/>
                <a:gd fmla="*/ 926 w 1017" name="T102"/>
                <a:gd fmla="*/ 743 h 828" name="T103"/>
                <a:gd fmla="*/ 1001 w 1017" name="T104"/>
                <a:gd fmla="*/ 565 h 828" name="T105"/>
                <a:gd fmla="*/ 1017 w 1017" name="T106"/>
                <a:gd fmla="*/ 383 h 828" name="T107"/>
                <a:gd fmla="*/ 975 w 1017" name="T108"/>
                <a:gd fmla="*/ 182 h 828" name="T109"/>
                <a:gd fmla="*/ 877 w 1017" name="T110"/>
                <a:gd fmla="*/ 26 h 8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27" w="1017">
                  <a:moveTo>
                    <a:pt x="667" y="96"/>
                  </a:moveTo>
                  <a:lnTo>
                    <a:pt x="667" y="96"/>
                  </a:lnTo>
                  <a:lnTo>
                    <a:pt x="662" y="96"/>
                  </a:lnTo>
                  <a:lnTo>
                    <a:pt x="654" y="97"/>
                  </a:lnTo>
                  <a:lnTo>
                    <a:pt x="647" y="99"/>
                  </a:lnTo>
                  <a:lnTo>
                    <a:pt x="637" y="104"/>
                  </a:lnTo>
                  <a:lnTo>
                    <a:pt x="53" y="288"/>
                  </a:lnTo>
                  <a:lnTo>
                    <a:pt x="53" y="288"/>
                  </a:lnTo>
                  <a:lnTo>
                    <a:pt x="47" y="291"/>
                  </a:lnTo>
                  <a:lnTo>
                    <a:pt x="40" y="297"/>
                  </a:lnTo>
                  <a:lnTo>
                    <a:pt x="40" y="297"/>
                  </a:lnTo>
                  <a:lnTo>
                    <a:pt x="33" y="306"/>
                  </a:lnTo>
                  <a:lnTo>
                    <a:pt x="25" y="316"/>
                  </a:lnTo>
                  <a:lnTo>
                    <a:pt x="19" y="329"/>
                  </a:lnTo>
                  <a:lnTo>
                    <a:pt x="11" y="345"/>
                  </a:lnTo>
                  <a:lnTo>
                    <a:pt x="5" y="365"/>
                  </a:lnTo>
                  <a:lnTo>
                    <a:pt x="3" y="376"/>
                  </a:lnTo>
                  <a:lnTo>
                    <a:pt x="1" y="388"/>
                  </a:lnTo>
                  <a:lnTo>
                    <a:pt x="0" y="401"/>
                  </a:lnTo>
                  <a:lnTo>
                    <a:pt x="0" y="415"/>
                  </a:lnTo>
                  <a:lnTo>
                    <a:pt x="0" y="415"/>
                  </a:lnTo>
                  <a:lnTo>
                    <a:pt x="0" y="427"/>
                  </a:lnTo>
                  <a:lnTo>
                    <a:pt x="1" y="440"/>
                  </a:lnTo>
                  <a:lnTo>
                    <a:pt x="3" y="452"/>
                  </a:lnTo>
                  <a:lnTo>
                    <a:pt x="5" y="464"/>
                  </a:lnTo>
                  <a:lnTo>
                    <a:pt x="11" y="483"/>
                  </a:lnTo>
                  <a:lnTo>
                    <a:pt x="19" y="499"/>
                  </a:lnTo>
                  <a:lnTo>
                    <a:pt x="25" y="512"/>
                  </a:lnTo>
                  <a:lnTo>
                    <a:pt x="33" y="522"/>
                  </a:lnTo>
                  <a:lnTo>
                    <a:pt x="40" y="531"/>
                  </a:lnTo>
                  <a:lnTo>
                    <a:pt x="40" y="531"/>
                  </a:lnTo>
                  <a:lnTo>
                    <a:pt x="47" y="537"/>
                  </a:lnTo>
                  <a:lnTo>
                    <a:pt x="53" y="540"/>
                  </a:lnTo>
                  <a:lnTo>
                    <a:pt x="158" y="573"/>
                  </a:lnTo>
                  <a:lnTo>
                    <a:pt x="158" y="573"/>
                  </a:lnTo>
                  <a:lnTo>
                    <a:pt x="158" y="573"/>
                  </a:lnTo>
                  <a:lnTo>
                    <a:pt x="158" y="700"/>
                  </a:lnTo>
                  <a:lnTo>
                    <a:pt x="158" y="700"/>
                  </a:lnTo>
                  <a:lnTo>
                    <a:pt x="160" y="710"/>
                  </a:lnTo>
                  <a:lnTo>
                    <a:pt x="161" y="719"/>
                  </a:lnTo>
                  <a:lnTo>
                    <a:pt x="163" y="729"/>
                  </a:lnTo>
                  <a:lnTo>
                    <a:pt x="166" y="737"/>
                  </a:lnTo>
                  <a:lnTo>
                    <a:pt x="170" y="746"/>
                  </a:lnTo>
                  <a:lnTo>
                    <a:pt x="175" y="754"/>
                  </a:lnTo>
                  <a:lnTo>
                    <a:pt x="180" y="761"/>
                  </a:lnTo>
                  <a:lnTo>
                    <a:pt x="186" y="768"/>
                  </a:lnTo>
                  <a:lnTo>
                    <a:pt x="193" y="774"/>
                  </a:lnTo>
                  <a:lnTo>
                    <a:pt x="200" y="779"/>
                  </a:lnTo>
                  <a:lnTo>
                    <a:pt x="209" y="785"/>
                  </a:lnTo>
                  <a:lnTo>
                    <a:pt x="216" y="788"/>
                  </a:lnTo>
                  <a:lnTo>
                    <a:pt x="226" y="791"/>
                  </a:lnTo>
                  <a:lnTo>
                    <a:pt x="235" y="793"/>
                  </a:lnTo>
                  <a:lnTo>
                    <a:pt x="244" y="795"/>
                  </a:lnTo>
                  <a:lnTo>
                    <a:pt x="254" y="795"/>
                  </a:lnTo>
                  <a:lnTo>
                    <a:pt x="413" y="795"/>
                  </a:lnTo>
                  <a:lnTo>
                    <a:pt x="413" y="795"/>
                  </a:lnTo>
                  <a:lnTo>
                    <a:pt x="422" y="795"/>
                  </a:lnTo>
                  <a:lnTo>
                    <a:pt x="432" y="793"/>
                  </a:lnTo>
                  <a:lnTo>
                    <a:pt x="442" y="791"/>
                  </a:lnTo>
                  <a:lnTo>
                    <a:pt x="450" y="788"/>
                  </a:lnTo>
                  <a:lnTo>
                    <a:pt x="459" y="785"/>
                  </a:lnTo>
                  <a:lnTo>
                    <a:pt x="466" y="779"/>
                  </a:lnTo>
                  <a:lnTo>
                    <a:pt x="474" y="774"/>
                  </a:lnTo>
                  <a:lnTo>
                    <a:pt x="480" y="768"/>
                  </a:lnTo>
                  <a:lnTo>
                    <a:pt x="487" y="761"/>
                  </a:lnTo>
                  <a:lnTo>
                    <a:pt x="492" y="754"/>
                  </a:lnTo>
                  <a:lnTo>
                    <a:pt x="496" y="746"/>
                  </a:lnTo>
                  <a:lnTo>
                    <a:pt x="501" y="737"/>
                  </a:lnTo>
                  <a:lnTo>
                    <a:pt x="504" y="729"/>
                  </a:lnTo>
                  <a:lnTo>
                    <a:pt x="506" y="719"/>
                  </a:lnTo>
                  <a:lnTo>
                    <a:pt x="508" y="710"/>
                  </a:lnTo>
                  <a:lnTo>
                    <a:pt x="508" y="700"/>
                  </a:lnTo>
                  <a:lnTo>
                    <a:pt x="508" y="684"/>
                  </a:lnTo>
                  <a:lnTo>
                    <a:pt x="637" y="725"/>
                  </a:lnTo>
                  <a:lnTo>
                    <a:pt x="637" y="725"/>
                  </a:lnTo>
                  <a:lnTo>
                    <a:pt x="647" y="729"/>
                  </a:lnTo>
                  <a:lnTo>
                    <a:pt x="654" y="731"/>
                  </a:lnTo>
                  <a:lnTo>
                    <a:pt x="662" y="732"/>
                  </a:lnTo>
                  <a:lnTo>
                    <a:pt x="667" y="732"/>
                  </a:lnTo>
                  <a:lnTo>
                    <a:pt x="667" y="732"/>
                  </a:lnTo>
                  <a:lnTo>
                    <a:pt x="667" y="732"/>
                  </a:lnTo>
                  <a:lnTo>
                    <a:pt x="679" y="731"/>
                  </a:lnTo>
                  <a:lnTo>
                    <a:pt x="685" y="730"/>
                  </a:lnTo>
                  <a:lnTo>
                    <a:pt x="693" y="727"/>
                  </a:lnTo>
                  <a:lnTo>
                    <a:pt x="700" y="722"/>
                  </a:lnTo>
                  <a:lnTo>
                    <a:pt x="708" y="715"/>
                  </a:lnTo>
                  <a:lnTo>
                    <a:pt x="716" y="705"/>
                  </a:lnTo>
                  <a:lnTo>
                    <a:pt x="724" y="692"/>
                  </a:lnTo>
                  <a:lnTo>
                    <a:pt x="731" y="675"/>
                  </a:lnTo>
                  <a:lnTo>
                    <a:pt x="739" y="654"/>
                  </a:lnTo>
                  <a:lnTo>
                    <a:pt x="745" y="629"/>
                  </a:lnTo>
                  <a:lnTo>
                    <a:pt x="752" y="598"/>
                  </a:lnTo>
                  <a:lnTo>
                    <a:pt x="756" y="562"/>
                  </a:lnTo>
                  <a:lnTo>
                    <a:pt x="759" y="519"/>
                  </a:lnTo>
                  <a:lnTo>
                    <a:pt x="763" y="470"/>
                  </a:lnTo>
                  <a:lnTo>
                    <a:pt x="763" y="415"/>
                  </a:lnTo>
                  <a:lnTo>
                    <a:pt x="763" y="415"/>
                  </a:lnTo>
                  <a:lnTo>
                    <a:pt x="763" y="358"/>
                  </a:lnTo>
                  <a:lnTo>
                    <a:pt x="759" y="309"/>
                  </a:lnTo>
                  <a:lnTo>
                    <a:pt x="756" y="266"/>
                  </a:lnTo>
                  <a:lnTo>
                    <a:pt x="751" y="230"/>
                  </a:lnTo>
                  <a:lnTo>
                    <a:pt x="745" y="199"/>
                  </a:lnTo>
                  <a:lnTo>
                    <a:pt x="739" y="174"/>
                  </a:lnTo>
                  <a:lnTo>
                    <a:pt x="731" y="153"/>
                  </a:lnTo>
                  <a:lnTo>
                    <a:pt x="724" y="136"/>
                  </a:lnTo>
                  <a:lnTo>
                    <a:pt x="716" y="123"/>
                  </a:lnTo>
                  <a:lnTo>
                    <a:pt x="708" y="113"/>
                  </a:lnTo>
                  <a:lnTo>
                    <a:pt x="700" y="106"/>
                  </a:lnTo>
                  <a:lnTo>
                    <a:pt x="693" y="101"/>
                  </a:lnTo>
                  <a:lnTo>
                    <a:pt x="685" y="98"/>
                  </a:lnTo>
                  <a:lnTo>
                    <a:pt x="678" y="97"/>
                  </a:lnTo>
                  <a:lnTo>
                    <a:pt x="667" y="96"/>
                  </a:lnTo>
                  <a:lnTo>
                    <a:pt x="667" y="96"/>
                  </a:lnTo>
                  <a:close/>
                  <a:moveTo>
                    <a:pt x="445" y="669"/>
                  </a:moveTo>
                  <a:lnTo>
                    <a:pt x="445" y="700"/>
                  </a:lnTo>
                  <a:lnTo>
                    <a:pt x="445" y="700"/>
                  </a:lnTo>
                  <a:lnTo>
                    <a:pt x="444" y="706"/>
                  </a:lnTo>
                  <a:lnTo>
                    <a:pt x="443" y="713"/>
                  </a:lnTo>
                  <a:lnTo>
                    <a:pt x="440" y="718"/>
                  </a:lnTo>
                  <a:lnTo>
                    <a:pt x="435" y="722"/>
                  </a:lnTo>
                  <a:lnTo>
                    <a:pt x="431" y="727"/>
                  </a:lnTo>
                  <a:lnTo>
                    <a:pt x="426" y="730"/>
                  </a:lnTo>
                  <a:lnTo>
                    <a:pt x="419" y="731"/>
                  </a:lnTo>
                  <a:lnTo>
                    <a:pt x="413" y="732"/>
                  </a:lnTo>
                  <a:lnTo>
                    <a:pt x="254" y="732"/>
                  </a:lnTo>
                  <a:lnTo>
                    <a:pt x="254" y="732"/>
                  </a:lnTo>
                  <a:lnTo>
                    <a:pt x="248" y="731"/>
                  </a:lnTo>
                  <a:lnTo>
                    <a:pt x="241" y="730"/>
                  </a:lnTo>
                  <a:lnTo>
                    <a:pt x="236" y="727"/>
                  </a:lnTo>
                  <a:lnTo>
                    <a:pt x="231" y="722"/>
                  </a:lnTo>
                  <a:lnTo>
                    <a:pt x="227" y="718"/>
                  </a:lnTo>
                  <a:lnTo>
                    <a:pt x="225" y="713"/>
                  </a:lnTo>
                  <a:lnTo>
                    <a:pt x="223" y="706"/>
                  </a:lnTo>
                  <a:lnTo>
                    <a:pt x="222" y="700"/>
                  </a:lnTo>
                  <a:lnTo>
                    <a:pt x="222" y="593"/>
                  </a:lnTo>
                  <a:lnTo>
                    <a:pt x="446" y="663"/>
                  </a:lnTo>
                  <a:lnTo>
                    <a:pt x="446" y="663"/>
                  </a:lnTo>
                  <a:lnTo>
                    <a:pt x="445" y="669"/>
                  </a:lnTo>
                  <a:lnTo>
                    <a:pt x="445" y="669"/>
                  </a:lnTo>
                  <a:close/>
                  <a:moveTo>
                    <a:pt x="593" y="643"/>
                  </a:moveTo>
                  <a:lnTo>
                    <a:pt x="82" y="482"/>
                  </a:lnTo>
                  <a:lnTo>
                    <a:pt x="82" y="482"/>
                  </a:lnTo>
                  <a:lnTo>
                    <a:pt x="76" y="472"/>
                  </a:lnTo>
                  <a:lnTo>
                    <a:pt x="70" y="457"/>
                  </a:lnTo>
                  <a:lnTo>
                    <a:pt x="67" y="449"/>
                  </a:lnTo>
                  <a:lnTo>
                    <a:pt x="65" y="438"/>
                  </a:lnTo>
                  <a:lnTo>
                    <a:pt x="64" y="427"/>
                  </a:lnTo>
                  <a:lnTo>
                    <a:pt x="63" y="415"/>
                  </a:lnTo>
                  <a:lnTo>
                    <a:pt x="63" y="415"/>
                  </a:lnTo>
                  <a:lnTo>
                    <a:pt x="64" y="402"/>
                  </a:lnTo>
                  <a:lnTo>
                    <a:pt x="65" y="390"/>
                  </a:lnTo>
                  <a:lnTo>
                    <a:pt x="67" y="379"/>
                  </a:lnTo>
                  <a:lnTo>
                    <a:pt x="70" y="371"/>
                  </a:lnTo>
                  <a:lnTo>
                    <a:pt x="76" y="356"/>
                  </a:lnTo>
                  <a:lnTo>
                    <a:pt x="82" y="346"/>
                  </a:lnTo>
                  <a:lnTo>
                    <a:pt x="593" y="185"/>
                  </a:lnTo>
                  <a:lnTo>
                    <a:pt x="593" y="185"/>
                  </a:lnTo>
                  <a:lnTo>
                    <a:pt x="589" y="203"/>
                  </a:lnTo>
                  <a:lnTo>
                    <a:pt x="584" y="225"/>
                  </a:lnTo>
                  <a:lnTo>
                    <a:pt x="581" y="249"/>
                  </a:lnTo>
                  <a:lnTo>
                    <a:pt x="578" y="276"/>
                  </a:lnTo>
                  <a:lnTo>
                    <a:pt x="576" y="305"/>
                  </a:lnTo>
                  <a:lnTo>
                    <a:pt x="574" y="338"/>
                  </a:lnTo>
                  <a:lnTo>
                    <a:pt x="573" y="375"/>
                  </a:lnTo>
                  <a:lnTo>
                    <a:pt x="572" y="415"/>
                  </a:lnTo>
                  <a:lnTo>
                    <a:pt x="572" y="415"/>
                  </a:lnTo>
                  <a:lnTo>
                    <a:pt x="573" y="453"/>
                  </a:lnTo>
                  <a:lnTo>
                    <a:pt x="574" y="490"/>
                  </a:lnTo>
                  <a:lnTo>
                    <a:pt x="576" y="523"/>
                  </a:lnTo>
                  <a:lnTo>
                    <a:pt x="578" y="553"/>
                  </a:lnTo>
                  <a:lnTo>
                    <a:pt x="581" y="580"/>
                  </a:lnTo>
                  <a:lnTo>
                    <a:pt x="584" y="603"/>
                  </a:lnTo>
                  <a:lnTo>
                    <a:pt x="589" y="625"/>
                  </a:lnTo>
                  <a:lnTo>
                    <a:pt x="593" y="643"/>
                  </a:lnTo>
                  <a:lnTo>
                    <a:pt x="593" y="643"/>
                  </a:lnTo>
                  <a:close/>
                  <a:moveTo>
                    <a:pt x="667" y="662"/>
                  </a:moveTo>
                  <a:lnTo>
                    <a:pt x="667" y="662"/>
                  </a:lnTo>
                  <a:lnTo>
                    <a:pt x="663" y="653"/>
                  </a:lnTo>
                  <a:lnTo>
                    <a:pt x="657" y="638"/>
                  </a:lnTo>
                  <a:lnTo>
                    <a:pt x="652" y="616"/>
                  </a:lnTo>
                  <a:lnTo>
                    <a:pt x="647" y="590"/>
                  </a:lnTo>
                  <a:lnTo>
                    <a:pt x="642" y="557"/>
                  </a:lnTo>
                  <a:lnTo>
                    <a:pt x="639" y="518"/>
                  </a:lnTo>
                  <a:lnTo>
                    <a:pt x="637" y="469"/>
                  </a:lnTo>
                  <a:lnTo>
                    <a:pt x="636" y="415"/>
                  </a:lnTo>
                  <a:lnTo>
                    <a:pt x="636" y="415"/>
                  </a:lnTo>
                  <a:lnTo>
                    <a:pt x="637" y="359"/>
                  </a:lnTo>
                  <a:lnTo>
                    <a:pt x="639" y="312"/>
                  </a:lnTo>
                  <a:lnTo>
                    <a:pt x="642" y="271"/>
                  </a:lnTo>
                  <a:lnTo>
                    <a:pt x="647" y="239"/>
                  </a:lnTo>
                  <a:lnTo>
                    <a:pt x="652" y="212"/>
                  </a:lnTo>
                  <a:lnTo>
                    <a:pt x="657" y="191"/>
                  </a:lnTo>
                  <a:lnTo>
                    <a:pt x="663" y="175"/>
                  </a:lnTo>
                  <a:lnTo>
                    <a:pt x="667" y="166"/>
                  </a:lnTo>
                  <a:lnTo>
                    <a:pt x="667" y="166"/>
                  </a:lnTo>
                  <a:lnTo>
                    <a:pt x="672" y="175"/>
                  </a:lnTo>
                  <a:lnTo>
                    <a:pt x="678" y="191"/>
                  </a:lnTo>
                  <a:lnTo>
                    <a:pt x="683" y="212"/>
                  </a:lnTo>
                  <a:lnTo>
                    <a:pt x="687" y="239"/>
                  </a:lnTo>
                  <a:lnTo>
                    <a:pt x="693" y="271"/>
                  </a:lnTo>
                  <a:lnTo>
                    <a:pt x="696" y="312"/>
                  </a:lnTo>
                  <a:lnTo>
                    <a:pt x="698" y="359"/>
                  </a:lnTo>
                  <a:lnTo>
                    <a:pt x="699" y="415"/>
                  </a:lnTo>
                  <a:lnTo>
                    <a:pt x="699" y="415"/>
                  </a:lnTo>
                  <a:lnTo>
                    <a:pt x="698" y="469"/>
                  </a:lnTo>
                  <a:lnTo>
                    <a:pt x="696" y="518"/>
                  </a:lnTo>
                  <a:lnTo>
                    <a:pt x="693" y="557"/>
                  </a:lnTo>
                  <a:lnTo>
                    <a:pt x="687" y="590"/>
                  </a:lnTo>
                  <a:lnTo>
                    <a:pt x="683" y="616"/>
                  </a:lnTo>
                  <a:lnTo>
                    <a:pt x="678" y="638"/>
                  </a:lnTo>
                  <a:lnTo>
                    <a:pt x="672" y="653"/>
                  </a:lnTo>
                  <a:lnTo>
                    <a:pt x="667" y="662"/>
                  </a:lnTo>
                  <a:lnTo>
                    <a:pt x="667" y="662"/>
                  </a:lnTo>
                  <a:close/>
                  <a:moveTo>
                    <a:pt x="832" y="682"/>
                  </a:moveTo>
                  <a:lnTo>
                    <a:pt x="832" y="682"/>
                  </a:lnTo>
                  <a:lnTo>
                    <a:pt x="846" y="652"/>
                  </a:lnTo>
                  <a:lnTo>
                    <a:pt x="857" y="621"/>
                  </a:lnTo>
                  <a:lnTo>
                    <a:pt x="868" y="588"/>
                  </a:lnTo>
                  <a:lnTo>
                    <a:pt x="875" y="554"/>
                  </a:lnTo>
                  <a:lnTo>
                    <a:pt x="882" y="521"/>
                  </a:lnTo>
                  <a:lnTo>
                    <a:pt x="886" y="485"/>
                  </a:lnTo>
                  <a:lnTo>
                    <a:pt x="889" y="450"/>
                  </a:lnTo>
                  <a:lnTo>
                    <a:pt x="890" y="415"/>
                  </a:lnTo>
                  <a:lnTo>
                    <a:pt x="890" y="415"/>
                  </a:lnTo>
                  <a:lnTo>
                    <a:pt x="889" y="378"/>
                  </a:lnTo>
                  <a:lnTo>
                    <a:pt x="886" y="343"/>
                  </a:lnTo>
                  <a:lnTo>
                    <a:pt x="882" y="308"/>
                  </a:lnTo>
                  <a:lnTo>
                    <a:pt x="875" y="274"/>
                  </a:lnTo>
                  <a:lnTo>
                    <a:pt x="868" y="241"/>
                  </a:lnTo>
                  <a:lnTo>
                    <a:pt x="857" y="207"/>
                  </a:lnTo>
                  <a:lnTo>
                    <a:pt x="846" y="176"/>
                  </a:lnTo>
                  <a:lnTo>
                    <a:pt x="832" y="146"/>
                  </a:lnTo>
                  <a:lnTo>
                    <a:pt x="832" y="146"/>
                  </a:lnTo>
                  <a:lnTo>
                    <a:pt x="829" y="141"/>
                  </a:lnTo>
                  <a:lnTo>
                    <a:pt x="825" y="136"/>
                  </a:lnTo>
                  <a:lnTo>
                    <a:pt x="820" y="132"/>
                  </a:lnTo>
                  <a:lnTo>
                    <a:pt x="815" y="130"/>
                  </a:lnTo>
                  <a:lnTo>
                    <a:pt x="809" y="128"/>
                  </a:lnTo>
                  <a:lnTo>
                    <a:pt x="802" y="128"/>
                  </a:lnTo>
                  <a:lnTo>
                    <a:pt x="796" y="129"/>
                  </a:lnTo>
                  <a:lnTo>
                    <a:pt x="790" y="131"/>
                  </a:lnTo>
                  <a:lnTo>
                    <a:pt x="790" y="131"/>
                  </a:lnTo>
                  <a:lnTo>
                    <a:pt x="785" y="135"/>
                  </a:lnTo>
                  <a:lnTo>
                    <a:pt x="780" y="139"/>
                  </a:lnTo>
                  <a:lnTo>
                    <a:pt x="776" y="143"/>
                  </a:lnTo>
                  <a:lnTo>
                    <a:pt x="774" y="148"/>
                  </a:lnTo>
                  <a:lnTo>
                    <a:pt x="772" y="155"/>
                  </a:lnTo>
                  <a:lnTo>
                    <a:pt x="772" y="161"/>
                  </a:lnTo>
                  <a:lnTo>
                    <a:pt x="773" y="167"/>
                  </a:lnTo>
                  <a:lnTo>
                    <a:pt x="775" y="173"/>
                  </a:lnTo>
                  <a:lnTo>
                    <a:pt x="775" y="173"/>
                  </a:lnTo>
                  <a:lnTo>
                    <a:pt x="787" y="200"/>
                  </a:lnTo>
                  <a:lnTo>
                    <a:pt x="797" y="229"/>
                  </a:lnTo>
                  <a:lnTo>
                    <a:pt x="807" y="258"/>
                  </a:lnTo>
                  <a:lnTo>
                    <a:pt x="813" y="288"/>
                  </a:lnTo>
                  <a:lnTo>
                    <a:pt x="819" y="318"/>
                  </a:lnTo>
                  <a:lnTo>
                    <a:pt x="824" y="350"/>
                  </a:lnTo>
                  <a:lnTo>
                    <a:pt x="826" y="381"/>
                  </a:lnTo>
                  <a:lnTo>
                    <a:pt x="827" y="415"/>
                  </a:lnTo>
                  <a:lnTo>
                    <a:pt x="827" y="415"/>
                  </a:lnTo>
                  <a:lnTo>
                    <a:pt x="826" y="447"/>
                  </a:lnTo>
                  <a:lnTo>
                    <a:pt x="824" y="478"/>
                  </a:lnTo>
                  <a:lnTo>
                    <a:pt x="819" y="510"/>
                  </a:lnTo>
                  <a:lnTo>
                    <a:pt x="813" y="540"/>
                  </a:lnTo>
                  <a:lnTo>
                    <a:pt x="807" y="570"/>
                  </a:lnTo>
                  <a:lnTo>
                    <a:pt x="797" y="599"/>
                  </a:lnTo>
                  <a:lnTo>
                    <a:pt x="787" y="628"/>
                  </a:lnTo>
                  <a:lnTo>
                    <a:pt x="775" y="655"/>
                  </a:lnTo>
                  <a:lnTo>
                    <a:pt x="775" y="655"/>
                  </a:lnTo>
                  <a:lnTo>
                    <a:pt x="773" y="661"/>
                  </a:lnTo>
                  <a:lnTo>
                    <a:pt x="772" y="667"/>
                  </a:lnTo>
                  <a:lnTo>
                    <a:pt x="772" y="673"/>
                  </a:lnTo>
                  <a:lnTo>
                    <a:pt x="774" y="680"/>
                  </a:lnTo>
                  <a:lnTo>
                    <a:pt x="776" y="685"/>
                  </a:lnTo>
                  <a:lnTo>
                    <a:pt x="780" y="689"/>
                  </a:lnTo>
                  <a:lnTo>
                    <a:pt x="785" y="693"/>
                  </a:lnTo>
                  <a:lnTo>
                    <a:pt x="790" y="698"/>
                  </a:lnTo>
                  <a:lnTo>
                    <a:pt x="790" y="698"/>
                  </a:lnTo>
                  <a:lnTo>
                    <a:pt x="797" y="700"/>
                  </a:lnTo>
                  <a:lnTo>
                    <a:pt x="804" y="700"/>
                  </a:lnTo>
                  <a:lnTo>
                    <a:pt x="804" y="700"/>
                  </a:lnTo>
                  <a:lnTo>
                    <a:pt x="813" y="699"/>
                  </a:lnTo>
                  <a:lnTo>
                    <a:pt x="820" y="696"/>
                  </a:lnTo>
                  <a:lnTo>
                    <a:pt x="828" y="690"/>
                  </a:lnTo>
                  <a:lnTo>
                    <a:pt x="830" y="686"/>
                  </a:lnTo>
                  <a:lnTo>
                    <a:pt x="832" y="682"/>
                  </a:lnTo>
                  <a:lnTo>
                    <a:pt x="832" y="682"/>
                  </a:lnTo>
                  <a:close/>
                  <a:moveTo>
                    <a:pt x="859" y="9"/>
                  </a:moveTo>
                  <a:lnTo>
                    <a:pt x="859" y="9"/>
                  </a:lnTo>
                  <a:lnTo>
                    <a:pt x="854" y="5"/>
                  </a:lnTo>
                  <a:lnTo>
                    <a:pt x="848" y="3"/>
                  </a:lnTo>
                  <a:lnTo>
                    <a:pt x="843" y="0"/>
                  </a:lnTo>
                  <a:lnTo>
                    <a:pt x="837" y="0"/>
                  </a:lnTo>
                  <a:lnTo>
                    <a:pt x="830" y="1"/>
                  </a:lnTo>
                  <a:lnTo>
                    <a:pt x="825" y="4"/>
                  </a:lnTo>
                  <a:lnTo>
                    <a:pt x="819" y="7"/>
                  </a:lnTo>
                  <a:lnTo>
                    <a:pt x="814" y="11"/>
                  </a:lnTo>
                  <a:lnTo>
                    <a:pt x="814" y="11"/>
                  </a:lnTo>
                  <a:lnTo>
                    <a:pt x="811" y="16"/>
                  </a:lnTo>
                  <a:lnTo>
                    <a:pt x="809" y="22"/>
                  </a:lnTo>
                  <a:lnTo>
                    <a:pt x="807" y="28"/>
                  </a:lnTo>
                  <a:lnTo>
                    <a:pt x="807" y="35"/>
                  </a:lnTo>
                  <a:lnTo>
                    <a:pt x="808" y="40"/>
                  </a:lnTo>
                  <a:lnTo>
                    <a:pt x="810" y="47"/>
                  </a:lnTo>
                  <a:lnTo>
                    <a:pt x="813" y="52"/>
                  </a:lnTo>
                  <a:lnTo>
                    <a:pt x="817" y="56"/>
                  </a:lnTo>
                  <a:lnTo>
                    <a:pt x="817" y="56"/>
                  </a:lnTo>
                  <a:lnTo>
                    <a:pt x="832" y="71"/>
                  </a:lnTo>
                  <a:lnTo>
                    <a:pt x="847" y="87"/>
                  </a:lnTo>
                  <a:lnTo>
                    <a:pt x="861" y="104"/>
                  </a:lnTo>
                  <a:lnTo>
                    <a:pt x="874" y="123"/>
                  </a:lnTo>
                  <a:lnTo>
                    <a:pt x="886" y="143"/>
                  </a:lnTo>
                  <a:lnTo>
                    <a:pt x="898" y="163"/>
                  </a:lnTo>
                  <a:lnTo>
                    <a:pt x="907" y="185"/>
                  </a:lnTo>
                  <a:lnTo>
                    <a:pt x="917" y="209"/>
                  </a:lnTo>
                  <a:lnTo>
                    <a:pt x="926" y="232"/>
                  </a:lnTo>
                  <a:lnTo>
                    <a:pt x="933" y="256"/>
                  </a:lnTo>
                  <a:lnTo>
                    <a:pt x="938" y="281"/>
                  </a:lnTo>
                  <a:lnTo>
                    <a:pt x="944" y="307"/>
                  </a:lnTo>
                  <a:lnTo>
                    <a:pt x="948" y="333"/>
                  </a:lnTo>
                  <a:lnTo>
                    <a:pt x="951" y="360"/>
                  </a:lnTo>
                  <a:lnTo>
                    <a:pt x="954" y="387"/>
                  </a:lnTo>
                  <a:lnTo>
                    <a:pt x="954" y="415"/>
                  </a:lnTo>
                  <a:lnTo>
                    <a:pt x="954" y="415"/>
                  </a:lnTo>
                  <a:lnTo>
                    <a:pt x="954" y="441"/>
                  </a:lnTo>
                  <a:lnTo>
                    <a:pt x="951" y="468"/>
                  </a:lnTo>
                  <a:lnTo>
                    <a:pt x="948" y="495"/>
                  </a:lnTo>
                  <a:lnTo>
                    <a:pt x="944" y="521"/>
                  </a:lnTo>
                  <a:lnTo>
                    <a:pt x="938" y="547"/>
                  </a:lnTo>
                  <a:lnTo>
                    <a:pt x="933" y="572"/>
                  </a:lnTo>
                  <a:lnTo>
                    <a:pt x="926" y="596"/>
                  </a:lnTo>
                  <a:lnTo>
                    <a:pt x="917" y="619"/>
                  </a:lnTo>
                  <a:lnTo>
                    <a:pt x="907" y="643"/>
                  </a:lnTo>
                  <a:lnTo>
                    <a:pt x="898" y="665"/>
                  </a:lnTo>
                  <a:lnTo>
                    <a:pt x="886" y="685"/>
                  </a:lnTo>
                  <a:lnTo>
                    <a:pt x="874" y="705"/>
                  </a:lnTo>
                  <a:lnTo>
                    <a:pt x="861" y="724"/>
                  </a:lnTo>
                  <a:lnTo>
                    <a:pt x="847" y="741"/>
                  </a:lnTo>
                  <a:lnTo>
                    <a:pt x="832" y="757"/>
                  </a:lnTo>
                  <a:lnTo>
                    <a:pt x="817" y="772"/>
                  </a:lnTo>
                  <a:lnTo>
                    <a:pt x="817" y="772"/>
                  </a:lnTo>
                  <a:lnTo>
                    <a:pt x="813" y="777"/>
                  </a:lnTo>
                  <a:lnTo>
                    <a:pt x="810" y="781"/>
                  </a:lnTo>
                  <a:lnTo>
                    <a:pt x="808" y="788"/>
                  </a:lnTo>
                  <a:lnTo>
                    <a:pt x="807" y="793"/>
                  </a:lnTo>
                  <a:lnTo>
                    <a:pt x="807" y="800"/>
                  </a:lnTo>
                  <a:lnTo>
                    <a:pt x="809" y="806"/>
                  </a:lnTo>
                  <a:lnTo>
                    <a:pt x="811" y="812"/>
                  </a:lnTo>
                  <a:lnTo>
                    <a:pt x="814" y="817"/>
                  </a:lnTo>
                  <a:lnTo>
                    <a:pt x="814" y="817"/>
                  </a:lnTo>
                  <a:lnTo>
                    <a:pt x="819" y="821"/>
                  </a:lnTo>
                  <a:lnTo>
                    <a:pt x="826" y="824"/>
                  </a:lnTo>
                  <a:lnTo>
                    <a:pt x="832" y="827"/>
                  </a:lnTo>
                  <a:lnTo>
                    <a:pt x="839" y="828"/>
                  </a:lnTo>
                  <a:lnTo>
                    <a:pt x="839" y="828"/>
                  </a:lnTo>
                  <a:lnTo>
                    <a:pt x="844" y="827"/>
                  </a:lnTo>
                  <a:lnTo>
                    <a:pt x="849" y="825"/>
                  </a:lnTo>
                  <a:lnTo>
                    <a:pt x="855" y="823"/>
                  </a:lnTo>
                  <a:lnTo>
                    <a:pt x="859" y="820"/>
                  </a:lnTo>
                  <a:lnTo>
                    <a:pt x="859" y="820"/>
                  </a:lnTo>
                  <a:lnTo>
                    <a:pt x="877" y="803"/>
                  </a:lnTo>
                  <a:lnTo>
                    <a:pt x="895" y="784"/>
                  </a:lnTo>
                  <a:lnTo>
                    <a:pt x="911" y="764"/>
                  </a:lnTo>
                  <a:lnTo>
                    <a:pt x="926" y="743"/>
                  </a:lnTo>
                  <a:lnTo>
                    <a:pt x="940" y="720"/>
                  </a:lnTo>
                  <a:lnTo>
                    <a:pt x="952" y="697"/>
                  </a:lnTo>
                  <a:lnTo>
                    <a:pt x="964" y="672"/>
                  </a:lnTo>
                  <a:lnTo>
                    <a:pt x="975" y="646"/>
                  </a:lnTo>
                  <a:lnTo>
                    <a:pt x="985" y="619"/>
                  </a:lnTo>
                  <a:lnTo>
                    <a:pt x="993" y="593"/>
                  </a:lnTo>
                  <a:lnTo>
                    <a:pt x="1001" y="565"/>
                  </a:lnTo>
                  <a:lnTo>
                    <a:pt x="1006" y="536"/>
                  </a:lnTo>
                  <a:lnTo>
                    <a:pt x="1011" y="506"/>
                  </a:lnTo>
                  <a:lnTo>
                    <a:pt x="1015" y="476"/>
                  </a:lnTo>
                  <a:lnTo>
                    <a:pt x="1017" y="446"/>
                  </a:lnTo>
                  <a:lnTo>
                    <a:pt x="1017" y="415"/>
                  </a:lnTo>
                  <a:lnTo>
                    <a:pt x="1017" y="415"/>
                  </a:lnTo>
                  <a:lnTo>
                    <a:pt x="1017" y="383"/>
                  </a:lnTo>
                  <a:lnTo>
                    <a:pt x="1015" y="352"/>
                  </a:lnTo>
                  <a:lnTo>
                    <a:pt x="1011" y="322"/>
                  </a:lnTo>
                  <a:lnTo>
                    <a:pt x="1006" y="293"/>
                  </a:lnTo>
                  <a:lnTo>
                    <a:pt x="1001" y="264"/>
                  </a:lnTo>
                  <a:lnTo>
                    <a:pt x="993" y="235"/>
                  </a:lnTo>
                  <a:lnTo>
                    <a:pt x="985" y="209"/>
                  </a:lnTo>
                  <a:lnTo>
                    <a:pt x="975" y="182"/>
                  </a:lnTo>
                  <a:lnTo>
                    <a:pt x="964" y="156"/>
                  </a:lnTo>
                  <a:lnTo>
                    <a:pt x="952" y="131"/>
                  </a:lnTo>
                  <a:lnTo>
                    <a:pt x="940" y="108"/>
                  </a:lnTo>
                  <a:lnTo>
                    <a:pt x="926" y="85"/>
                  </a:lnTo>
                  <a:lnTo>
                    <a:pt x="911" y="64"/>
                  </a:lnTo>
                  <a:lnTo>
                    <a:pt x="895" y="44"/>
                  </a:lnTo>
                  <a:lnTo>
                    <a:pt x="877" y="26"/>
                  </a:lnTo>
                  <a:lnTo>
                    <a:pt x="859" y="9"/>
                  </a:lnTo>
                  <a:lnTo>
                    <a:pt x="859"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52" name="组合 51"/>
          <p:cNvGrpSpPr/>
          <p:nvPr/>
        </p:nvGrpSpPr>
        <p:grpSpPr>
          <a:xfrm>
            <a:off x="10774845" y="3496604"/>
            <a:ext cx="648000" cy="648000"/>
            <a:chOff x="10774845" y="3496604"/>
            <a:chExt cx="648000" cy="648000"/>
          </a:xfrm>
        </p:grpSpPr>
        <p:sp>
          <p:nvSpPr>
            <p:cNvPr id="36" name="椭圆 35"/>
            <p:cNvSpPr/>
            <p:nvPr/>
          </p:nvSpPr>
          <p:spPr>
            <a:xfrm>
              <a:off x="10774845" y="3496604"/>
              <a:ext cx="648000" cy="64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Freeform 94"/>
            <p:cNvSpPr>
              <a:spLocks noEditPoints="1"/>
            </p:cNvSpPr>
            <p:nvPr/>
          </p:nvSpPr>
          <p:spPr bwMode="auto">
            <a:xfrm>
              <a:off x="10936920" y="3658679"/>
              <a:ext cx="323850" cy="323850"/>
            </a:xfrm>
            <a:custGeom>
              <a:gdLst>
                <a:gd fmla="*/ 233 w 1018" name="T0"/>
                <a:gd fmla="*/ 35 h 1018" name="T1"/>
                <a:gd fmla="*/ 160 w 1018" name="T2"/>
                <a:gd fmla="*/ 0 h 1018" name="T3"/>
                <a:gd fmla="*/ 81 w 1018" name="T4"/>
                <a:gd fmla="*/ 43 h 1018" name="T5"/>
                <a:gd fmla="*/ 39 w 1018" name="T6"/>
                <a:gd fmla="*/ 529 h 1018" name="T7"/>
                <a:gd fmla="*/ 6 w 1018" name="T8"/>
                <a:gd fmla="*/ 761 h 1018" name="T9"/>
                <a:gd fmla="*/ 67 w 1018" name="T10"/>
                <a:gd fmla="*/ 942 h 1018" name="T11"/>
                <a:gd fmla="*/ 122 w 1018" name="T12"/>
                <a:gd fmla="*/ 1010 h 1018" name="T13"/>
                <a:gd fmla="*/ 205 w 1018" name="T14"/>
                <a:gd fmla="*/ 1006 h 1018" name="T15"/>
                <a:gd fmla="*/ 254 w 1018" name="T16"/>
                <a:gd fmla="*/ 932 h 1018" name="T17"/>
                <a:gd fmla="*/ 318 w 1018" name="T18"/>
                <a:gd fmla="*/ 746 h 1018" name="T19"/>
                <a:gd fmla="*/ 268 w 1018" name="T20"/>
                <a:gd fmla="*/ 521 h 1018" name="T21"/>
                <a:gd fmla="*/ 147 w 1018" name="T22"/>
                <a:gd fmla="*/ 66 h 1018" name="T23"/>
                <a:gd fmla="*/ 191 w 1018" name="T24"/>
                <a:gd fmla="*/ 89 h 1018" name="T25"/>
                <a:gd fmla="*/ 183 w 1018" name="T26"/>
                <a:gd fmla="*/ 945 h 1018" name="T27"/>
                <a:gd fmla="*/ 133 w 1018" name="T28"/>
                <a:gd fmla="*/ 941 h 1018" name="T29"/>
                <a:gd fmla="*/ 252 w 1018" name="T30"/>
                <a:gd fmla="*/ 744 h 1018" name="T31"/>
                <a:gd fmla="*/ 84 w 1018" name="T32"/>
                <a:gd fmla="*/ 760 h 1018" name="T33"/>
                <a:gd fmla="*/ 67 w 1018" name="T34"/>
                <a:gd fmla="*/ 592 h 1018" name="T35"/>
                <a:gd fmla="*/ 235 w 1018" name="T36"/>
                <a:gd fmla="*/ 575 h 1018" name="T37"/>
                <a:gd fmla="*/ 955 w 1018" name="T38"/>
                <a:gd fmla="*/ 95 h 1018" name="T39"/>
                <a:gd fmla="*/ 913 w 1018" name="T40"/>
                <a:gd fmla="*/ 17 h 1018" name="T41"/>
                <a:gd fmla="*/ 831 w 1018" name="T42"/>
                <a:gd fmla="*/ 4 h 1018" name="T43"/>
                <a:gd fmla="*/ 768 w 1018" name="T44"/>
                <a:gd fmla="*/ 67 h 1018" name="T45"/>
                <a:gd fmla="*/ 710 w 1018" name="T46"/>
                <a:gd fmla="*/ 434 h 1018" name="T47"/>
                <a:gd fmla="*/ 728 w 1018" name="T48"/>
                <a:gd fmla="*/ 670 h 1018" name="T49"/>
                <a:gd fmla="*/ 776 w 1018" name="T50"/>
                <a:gd fmla="*/ 967 h 1018" name="T51"/>
                <a:gd fmla="*/ 850 w 1018" name="T52"/>
                <a:gd fmla="*/ 1017 h 1018" name="T53"/>
                <a:gd fmla="*/ 927 w 1018" name="T54"/>
                <a:gd fmla="*/ 990 h 1018" name="T55"/>
                <a:gd fmla="*/ 955 w 1018" name="T56"/>
                <a:gd fmla="*/ 694 h 1018" name="T57"/>
                <a:gd fmla="*/ 1018 w 1018" name="T58"/>
                <a:gd fmla="*/ 477 h 1018" name="T59"/>
                <a:gd fmla="*/ 827 w 1018" name="T60"/>
                <a:gd fmla="*/ 95 h 1018" name="T61"/>
                <a:gd fmla="*/ 860 w 1018" name="T62"/>
                <a:gd fmla="*/ 64 h 1018" name="T63"/>
                <a:gd fmla="*/ 827 w 1018" name="T64"/>
                <a:gd fmla="*/ 382 h 1018" name="T65"/>
                <a:gd fmla="*/ 866 w 1018" name="T66"/>
                <a:gd fmla="*/ 953 h 1018" name="T67"/>
                <a:gd fmla="*/ 827 w 1018" name="T68"/>
                <a:gd fmla="*/ 922 h 1018" name="T69"/>
                <a:gd fmla="*/ 941 w 1018" name="T70"/>
                <a:gd fmla="*/ 630 h 1018" name="T71"/>
                <a:gd fmla="*/ 769 w 1018" name="T72"/>
                <a:gd fmla="*/ 622 h 1018" name="T73"/>
                <a:gd fmla="*/ 778 w 1018" name="T74"/>
                <a:gd fmla="*/ 450 h 1018" name="T75"/>
                <a:gd fmla="*/ 950 w 1018" name="T76"/>
                <a:gd fmla="*/ 459 h 1018" name="T77"/>
                <a:gd fmla="*/ 601 w 1018" name="T78"/>
                <a:gd fmla="*/ 67 h 1018" name="T79"/>
                <a:gd fmla="*/ 538 w 1018" name="T80"/>
                <a:gd fmla="*/ 4 h 1018" name="T81"/>
                <a:gd fmla="*/ 456 w 1018" name="T82"/>
                <a:gd fmla="*/ 17 h 1018" name="T83"/>
                <a:gd fmla="*/ 414 w 1018" name="T84"/>
                <a:gd fmla="*/ 95 h 1018" name="T85"/>
                <a:gd fmla="*/ 351 w 1018" name="T86"/>
                <a:gd fmla="*/ 223 h 1018" name="T87"/>
                <a:gd fmla="*/ 414 w 1018" name="T88"/>
                <a:gd fmla="*/ 439 h 1018" name="T89"/>
                <a:gd fmla="*/ 442 w 1018" name="T90"/>
                <a:gd fmla="*/ 990 h 1018" name="T91"/>
                <a:gd fmla="*/ 519 w 1018" name="T92"/>
                <a:gd fmla="*/ 1017 h 1018" name="T93"/>
                <a:gd fmla="*/ 594 w 1018" name="T94"/>
                <a:gd fmla="*/ 967 h 1018" name="T95"/>
                <a:gd fmla="*/ 642 w 1018" name="T96"/>
                <a:gd fmla="*/ 416 h 1018" name="T97"/>
                <a:gd fmla="*/ 658 w 1018" name="T98"/>
                <a:gd fmla="*/ 180 h 1018" name="T99"/>
                <a:gd fmla="*/ 480 w 1018" name="T100"/>
                <a:gd fmla="*/ 83 h 1018" name="T101"/>
                <a:gd fmla="*/ 527 w 1018" name="T102"/>
                <a:gd fmla="*/ 69 h 1018" name="T103"/>
                <a:gd fmla="*/ 541 w 1018" name="T104"/>
                <a:gd fmla="*/ 922 h 1018" name="T105"/>
                <a:gd fmla="*/ 503 w 1018" name="T106"/>
                <a:gd fmla="*/ 953 h 1018" name="T107"/>
                <a:gd fmla="*/ 541 w 1018" name="T108"/>
                <a:gd fmla="*/ 922 h 1018" name="T109"/>
                <a:gd fmla="*/ 573 w 1018" name="T110"/>
                <a:gd fmla="*/ 382 h 1018" name="T111"/>
                <a:gd fmla="*/ 414 w 1018" name="T112"/>
                <a:gd fmla="*/ 349 h 1018" name="T113"/>
                <a:gd fmla="*/ 445 w 1018" name="T114"/>
                <a:gd fmla="*/ 191 h 1018" name="T115"/>
                <a:gd fmla="*/ 605 w 1018" name="T116"/>
                <a:gd fmla="*/ 223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8">
                  <a:moveTo>
                    <a:pt x="256" y="515"/>
                  </a:moveTo>
                  <a:lnTo>
                    <a:pt x="256" y="95"/>
                  </a:lnTo>
                  <a:lnTo>
                    <a:pt x="256" y="95"/>
                  </a:lnTo>
                  <a:lnTo>
                    <a:pt x="254" y="85"/>
                  </a:lnTo>
                  <a:lnTo>
                    <a:pt x="253" y="76"/>
                  </a:lnTo>
                  <a:lnTo>
                    <a:pt x="251" y="67"/>
                  </a:lnTo>
                  <a:lnTo>
                    <a:pt x="248" y="59"/>
                  </a:lnTo>
                  <a:lnTo>
                    <a:pt x="244" y="50"/>
                  </a:lnTo>
                  <a:lnTo>
                    <a:pt x="238" y="43"/>
                  </a:lnTo>
                  <a:lnTo>
                    <a:pt x="233" y="35"/>
                  </a:lnTo>
                  <a:lnTo>
                    <a:pt x="228" y="27"/>
                  </a:lnTo>
                  <a:lnTo>
                    <a:pt x="220" y="22"/>
                  </a:lnTo>
                  <a:lnTo>
                    <a:pt x="213" y="17"/>
                  </a:lnTo>
                  <a:lnTo>
                    <a:pt x="205" y="11"/>
                  </a:lnTo>
                  <a:lnTo>
                    <a:pt x="197" y="7"/>
                  </a:lnTo>
                  <a:lnTo>
                    <a:pt x="188" y="4"/>
                  </a:lnTo>
                  <a:lnTo>
                    <a:pt x="179" y="2"/>
                  </a:lnTo>
                  <a:lnTo>
                    <a:pt x="170" y="1"/>
                  </a:lnTo>
                  <a:lnTo>
                    <a:pt x="160" y="0"/>
                  </a:lnTo>
                  <a:lnTo>
                    <a:pt x="160" y="0"/>
                  </a:lnTo>
                  <a:lnTo>
                    <a:pt x="150" y="1"/>
                  </a:lnTo>
                  <a:lnTo>
                    <a:pt x="141" y="2"/>
                  </a:lnTo>
                  <a:lnTo>
                    <a:pt x="131" y="4"/>
                  </a:lnTo>
                  <a:lnTo>
                    <a:pt x="122" y="7"/>
                  </a:lnTo>
                  <a:lnTo>
                    <a:pt x="114" y="11"/>
                  </a:lnTo>
                  <a:lnTo>
                    <a:pt x="106" y="17"/>
                  </a:lnTo>
                  <a:lnTo>
                    <a:pt x="99" y="22"/>
                  </a:lnTo>
                  <a:lnTo>
                    <a:pt x="92" y="27"/>
                  </a:lnTo>
                  <a:lnTo>
                    <a:pt x="86" y="35"/>
                  </a:lnTo>
                  <a:lnTo>
                    <a:pt x="81" y="43"/>
                  </a:lnTo>
                  <a:lnTo>
                    <a:pt x="76" y="50"/>
                  </a:lnTo>
                  <a:lnTo>
                    <a:pt x="72" y="59"/>
                  </a:lnTo>
                  <a:lnTo>
                    <a:pt x="69" y="67"/>
                  </a:lnTo>
                  <a:lnTo>
                    <a:pt x="67" y="76"/>
                  </a:lnTo>
                  <a:lnTo>
                    <a:pt x="65" y="85"/>
                  </a:lnTo>
                  <a:lnTo>
                    <a:pt x="65" y="95"/>
                  </a:lnTo>
                  <a:lnTo>
                    <a:pt x="65" y="515"/>
                  </a:lnTo>
                  <a:lnTo>
                    <a:pt x="65" y="515"/>
                  </a:lnTo>
                  <a:lnTo>
                    <a:pt x="51" y="521"/>
                  </a:lnTo>
                  <a:lnTo>
                    <a:pt x="39" y="529"/>
                  </a:lnTo>
                  <a:lnTo>
                    <a:pt x="28" y="538"/>
                  </a:lnTo>
                  <a:lnTo>
                    <a:pt x="18" y="549"/>
                  </a:lnTo>
                  <a:lnTo>
                    <a:pt x="11" y="561"/>
                  </a:lnTo>
                  <a:lnTo>
                    <a:pt x="6" y="575"/>
                  </a:lnTo>
                  <a:lnTo>
                    <a:pt x="2" y="589"/>
                  </a:lnTo>
                  <a:lnTo>
                    <a:pt x="0" y="605"/>
                  </a:lnTo>
                  <a:lnTo>
                    <a:pt x="0" y="731"/>
                  </a:lnTo>
                  <a:lnTo>
                    <a:pt x="0" y="731"/>
                  </a:lnTo>
                  <a:lnTo>
                    <a:pt x="2" y="746"/>
                  </a:lnTo>
                  <a:lnTo>
                    <a:pt x="6" y="761"/>
                  </a:lnTo>
                  <a:lnTo>
                    <a:pt x="11" y="774"/>
                  </a:lnTo>
                  <a:lnTo>
                    <a:pt x="18" y="787"/>
                  </a:lnTo>
                  <a:lnTo>
                    <a:pt x="28" y="798"/>
                  </a:lnTo>
                  <a:lnTo>
                    <a:pt x="39" y="808"/>
                  </a:lnTo>
                  <a:lnTo>
                    <a:pt x="51" y="815"/>
                  </a:lnTo>
                  <a:lnTo>
                    <a:pt x="65" y="821"/>
                  </a:lnTo>
                  <a:lnTo>
                    <a:pt x="65" y="922"/>
                  </a:lnTo>
                  <a:lnTo>
                    <a:pt x="65" y="922"/>
                  </a:lnTo>
                  <a:lnTo>
                    <a:pt x="65" y="932"/>
                  </a:lnTo>
                  <a:lnTo>
                    <a:pt x="67" y="942"/>
                  </a:lnTo>
                  <a:lnTo>
                    <a:pt x="69" y="950"/>
                  </a:lnTo>
                  <a:lnTo>
                    <a:pt x="72" y="960"/>
                  </a:lnTo>
                  <a:lnTo>
                    <a:pt x="76" y="967"/>
                  </a:lnTo>
                  <a:lnTo>
                    <a:pt x="81" y="976"/>
                  </a:lnTo>
                  <a:lnTo>
                    <a:pt x="86" y="983"/>
                  </a:lnTo>
                  <a:lnTo>
                    <a:pt x="92" y="990"/>
                  </a:lnTo>
                  <a:lnTo>
                    <a:pt x="99" y="996"/>
                  </a:lnTo>
                  <a:lnTo>
                    <a:pt x="106" y="1002"/>
                  </a:lnTo>
                  <a:lnTo>
                    <a:pt x="114" y="1006"/>
                  </a:lnTo>
                  <a:lnTo>
                    <a:pt x="122" y="1010"/>
                  </a:lnTo>
                  <a:lnTo>
                    <a:pt x="131" y="1014"/>
                  </a:lnTo>
                  <a:lnTo>
                    <a:pt x="141" y="1016"/>
                  </a:lnTo>
                  <a:lnTo>
                    <a:pt x="150" y="1017"/>
                  </a:lnTo>
                  <a:lnTo>
                    <a:pt x="160" y="1018"/>
                  </a:lnTo>
                  <a:lnTo>
                    <a:pt x="160" y="1018"/>
                  </a:lnTo>
                  <a:lnTo>
                    <a:pt x="170" y="1017"/>
                  </a:lnTo>
                  <a:lnTo>
                    <a:pt x="179" y="1016"/>
                  </a:lnTo>
                  <a:lnTo>
                    <a:pt x="188" y="1014"/>
                  </a:lnTo>
                  <a:lnTo>
                    <a:pt x="197" y="1010"/>
                  </a:lnTo>
                  <a:lnTo>
                    <a:pt x="205" y="1006"/>
                  </a:lnTo>
                  <a:lnTo>
                    <a:pt x="213" y="1002"/>
                  </a:lnTo>
                  <a:lnTo>
                    <a:pt x="220" y="996"/>
                  </a:lnTo>
                  <a:lnTo>
                    <a:pt x="228" y="990"/>
                  </a:lnTo>
                  <a:lnTo>
                    <a:pt x="233" y="983"/>
                  </a:lnTo>
                  <a:lnTo>
                    <a:pt x="238" y="976"/>
                  </a:lnTo>
                  <a:lnTo>
                    <a:pt x="244" y="967"/>
                  </a:lnTo>
                  <a:lnTo>
                    <a:pt x="248" y="960"/>
                  </a:lnTo>
                  <a:lnTo>
                    <a:pt x="251" y="950"/>
                  </a:lnTo>
                  <a:lnTo>
                    <a:pt x="253" y="942"/>
                  </a:lnTo>
                  <a:lnTo>
                    <a:pt x="254" y="932"/>
                  </a:lnTo>
                  <a:lnTo>
                    <a:pt x="256" y="922"/>
                  </a:lnTo>
                  <a:lnTo>
                    <a:pt x="256" y="821"/>
                  </a:lnTo>
                  <a:lnTo>
                    <a:pt x="256" y="821"/>
                  </a:lnTo>
                  <a:lnTo>
                    <a:pt x="268" y="815"/>
                  </a:lnTo>
                  <a:lnTo>
                    <a:pt x="280" y="808"/>
                  </a:lnTo>
                  <a:lnTo>
                    <a:pt x="291" y="798"/>
                  </a:lnTo>
                  <a:lnTo>
                    <a:pt x="301" y="787"/>
                  </a:lnTo>
                  <a:lnTo>
                    <a:pt x="308" y="774"/>
                  </a:lnTo>
                  <a:lnTo>
                    <a:pt x="313" y="761"/>
                  </a:lnTo>
                  <a:lnTo>
                    <a:pt x="318" y="746"/>
                  </a:lnTo>
                  <a:lnTo>
                    <a:pt x="319" y="731"/>
                  </a:lnTo>
                  <a:lnTo>
                    <a:pt x="319" y="605"/>
                  </a:lnTo>
                  <a:lnTo>
                    <a:pt x="319" y="605"/>
                  </a:lnTo>
                  <a:lnTo>
                    <a:pt x="318" y="589"/>
                  </a:lnTo>
                  <a:lnTo>
                    <a:pt x="313" y="575"/>
                  </a:lnTo>
                  <a:lnTo>
                    <a:pt x="308" y="561"/>
                  </a:lnTo>
                  <a:lnTo>
                    <a:pt x="301" y="549"/>
                  </a:lnTo>
                  <a:lnTo>
                    <a:pt x="291" y="538"/>
                  </a:lnTo>
                  <a:lnTo>
                    <a:pt x="280" y="529"/>
                  </a:lnTo>
                  <a:lnTo>
                    <a:pt x="268" y="521"/>
                  </a:lnTo>
                  <a:lnTo>
                    <a:pt x="256" y="515"/>
                  </a:lnTo>
                  <a:lnTo>
                    <a:pt x="256" y="515"/>
                  </a:lnTo>
                  <a:close/>
                  <a:moveTo>
                    <a:pt x="128" y="95"/>
                  </a:moveTo>
                  <a:lnTo>
                    <a:pt x="128" y="95"/>
                  </a:lnTo>
                  <a:lnTo>
                    <a:pt x="129" y="89"/>
                  </a:lnTo>
                  <a:lnTo>
                    <a:pt x="130" y="83"/>
                  </a:lnTo>
                  <a:lnTo>
                    <a:pt x="133" y="78"/>
                  </a:lnTo>
                  <a:lnTo>
                    <a:pt x="138" y="73"/>
                  </a:lnTo>
                  <a:lnTo>
                    <a:pt x="142" y="69"/>
                  </a:lnTo>
                  <a:lnTo>
                    <a:pt x="147" y="66"/>
                  </a:lnTo>
                  <a:lnTo>
                    <a:pt x="154" y="64"/>
                  </a:lnTo>
                  <a:lnTo>
                    <a:pt x="160" y="64"/>
                  </a:lnTo>
                  <a:lnTo>
                    <a:pt x="160" y="64"/>
                  </a:lnTo>
                  <a:lnTo>
                    <a:pt x="166" y="64"/>
                  </a:lnTo>
                  <a:lnTo>
                    <a:pt x="172" y="66"/>
                  </a:lnTo>
                  <a:lnTo>
                    <a:pt x="177" y="69"/>
                  </a:lnTo>
                  <a:lnTo>
                    <a:pt x="183" y="73"/>
                  </a:lnTo>
                  <a:lnTo>
                    <a:pt x="186" y="78"/>
                  </a:lnTo>
                  <a:lnTo>
                    <a:pt x="189" y="83"/>
                  </a:lnTo>
                  <a:lnTo>
                    <a:pt x="191" y="89"/>
                  </a:lnTo>
                  <a:lnTo>
                    <a:pt x="191" y="95"/>
                  </a:lnTo>
                  <a:lnTo>
                    <a:pt x="191" y="509"/>
                  </a:lnTo>
                  <a:lnTo>
                    <a:pt x="128" y="509"/>
                  </a:lnTo>
                  <a:lnTo>
                    <a:pt x="128" y="95"/>
                  </a:lnTo>
                  <a:close/>
                  <a:moveTo>
                    <a:pt x="191" y="922"/>
                  </a:moveTo>
                  <a:lnTo>
                    <a:pt x="191" y="922"/>
                  </a:lnTo>
                  <a:lnTo>
                    <a:pt x="191" y="929"/>
                  </a:lnTo>
                  <a:lnTo>
                    <a:pt x="189" y="935"/>
                  </a:lnTo>
                  <a:lnTo>
                    <a:pt x="186" y="941"/>
                  </a:lnTo>
                  <a:lnTo>
                    <a:pt x="183" y="945"/>
                  </a:lnTo>
                  <a:lnTo>
                    <a:pt x="177" y="949"/>
                  </a:lnTo>
                  <a:lnTo>
                    <a:pt x="172" y="951"/>
                  </a:lnTo>
                  <a:lnTo>
                    <a:pt x="166" y="953"/>
                  </a:lnTo>
                  <a:lnTo>
                    <a:pt x="160" y="954"/>
                  </a:lnTo>
                  <a:lnTo>
                    <a:pt x="160" y="954"/>
                  </a:lnTo>
                  <a:lnTo>
                    <a:pt x="154" y="953"/>
                  </a:lnTo>
                  <a:lnTo>
                    <a:pt x="147" y="951"/>
                  </a:lnTo>
                  <a:lnTo>
                    <a:pt x="142" y="949"/>
                  </a:lnTo>
                  <a:lnTo>
                    <a:pt x="138" y="945"/>
                  </a:lnTo>
                  <a:lnTo>
                    <a:pt x="133" y="941"/>
                  </a:lnTo>
                  <a:lnTo>
                    <a:pt x="130" y="935"/>
                  </a:lnTo>
                  <a:lnTo>
                    <a:pt x="129" y="929"/>
                  </a:lnTo>
                  <a:lnTo>
                    <a:pt x="128" y="922"/>
                  </a:lnTo>
                  <a:lnTo>
                    <a:pt x="128" y="827"/>
                  </a:lnTo>
                  <a:lnTo>
                    <a:pt x="191" y="827"/>
                  </a:lnTo>
                  <a:lnTo>
                    <a:pt x="191" y="922"/>
                  </a:lnTo>
                  <a:close/>
                  <a:moveTo>
                    <a:pt x="256" y="731"/>
                  </a:moveTo>
                  <a:lnTo>
                    <a:pt x="256" y="731"/>
                  </a:lnTo>
                  <a:lnTo>
                    <a:pt x="254" y="738"/>
                  </a:lnTo>
                  <a:lnTo>
                    <a:pt x="252" y="744"/>
                  </a:lnTo>
                  <a:lnTo>
                    <a:pt x="250" y="750"/>
                  </a:lnTo>
                  <a:lnTo>
                    <a:pt x="246" y="754"/>
                  </a:lnTo>
                  <a:lnTo>
                    <a:pt x="242" y="758"/>
                  </a:lnTo>
                  <a:lnTo>
                    <a:pt x="235" y="760"/>
                  </a:lnTo>
                  <a:lnTo>
                    <a:pt x="230" y="762"/>
                  </a:lnTo>
                  <a:lnTo>
                    <a:pt x="223" y="764"/>
                  </a:lnTo>
                  <a:lnTo>
                    <a:pt x="96" y="764"/>
                  </a:lnTo>
                  <a:lnTo>
                    <a:pt x="96" y="764"/>
                  </a:lnTo>
                  <a:lnTo>
                    <a:pt x="89" y="762"/>
                  </a:lnTo>
                  <a:lnTo>
                    <a:pt x="84" y="760"/>
                  </a:lnTo>
                  <a:lnTo>
                    <a:pt x="78" y="758"/>
                  </a:lnTo>
                  <a:lnTo>
                    <a:pt x="73" y="754"/>
                  </a:lnTo>
                  <a:lnTo>
                    <a:pt x="70" y="750"/>
                  </a:lnTo>
                  <a:lnTo>
                    <a:pt x="67" y="744"/>
                  </a:lnTo>
                  <a:lnTo>
                    <a:pt x="65" y="738"/>
                  </a:lnTo>
                  <a:lnTo>
                    <a:pt x="65" y="731"/>
                  </a:lnTo>
                  <a:lnTo>
                    <a:pt x="65" y="605"/>
                  </a:lnTo>
                  <a:lnTo>
                    <a:pt x="65" y="605"/>
                  </a:lnTo>
                  <a:lnTo>
                    <a:pt x="65" y="598"/>
                  </a:lnTo>
                  <a:lnTo>
                    <a:pt x="67" y="592"/>
                  </a:lnTo>
                  <a:lnTo>
                    <a:pt x="70" y="586"/>
                  </a:lnTo>
                  <a:lnTo>
                    <a:pt x="73" y="582"/>
                  </a:lnTo>
                  <a:lnTo>
                    <a:pt x="78" y="578"/>
                  </a:lnTo>
                  <a:lnTo>
                    <a:pt x="84" y="575"/>
                  </a:lnTo>
                  <a:lnTo>
                    <a:pt x="89" y="574"/>
                  </a:lnTo>
                  <a:lnTo>
                    <a:pt x="96" y="573"/>
                  </a:lnTo>
                  <a:lnTo>
                    <a:pt x="223" y="573"/>
                  </a:lnTo>
                  <a:lnTo>
                    <a:pt x="223" y="573"/>
                  </a:lnTo>
                  <a:lnTo>
                    <a:pt x="230" y="574"/>
                  </a:lnTo>
                  <a:lnTo>
                    <a:pt x="235" y="575"/>
                  </a:lnTo>
                  <a:lnTo>
                    <a:pt x="242" y="578"/>
                  </a:lnTo>
                  <a:lnTo>
                    <a:pt x="246" y="582"/>
                  </a:lnTo>
                  <a:lnTo>
                    <a:pt x="250" y="586"/>
                  </a:lnTo>
                  <a:lnTo>
                    <a:pt x="252" y="592"/>
                  </a:lnTo>
                  <a:lnTo>
                    <a:pt x="254" y="598"/>
                  </a:lnTo>
                  <a:lnTo>
                    <a:pt x="256" y="605"/>
                  </a:lnTo>
                  <a:lnTo>
                    <a:pt x="256" y="731"/>
                  </a:lnTo>
                  <a:close/>
                  <a:moveTo>
                    <a:pt x="955" y="388"/>
                  </a:moveTo>
                  <a:lnTo>
                    <a:pt x="955" y="95"/>
                  </a:lnTo>
                  <a:lnTo>
                    <a:pt x="955" y="95"/>
                  </a:lnTo>
                  <a:lnTo>
                    <a:pt x="954" y="85"/>
                  </a:lnTo>
                  <a:lnTo>
                    <a:pt x="953" y="76"/>
                  </a:lnTo>
                  <a:lnTo>
                    <a:pt x="951" y="67"/>
                  </a:lnTo>
                  <a:lnTo>
                    <a:pt x="948" y="59"/>
                  </a:lnTo>
                  <a:lnTo>
                    <a:pt x="943" y="50"/>
                  </a:lnTo>
                  <a:lnTo>
                    <a:pt x="939" y="43"/>
                  </a:lnTo>
                  <a:lnTo>
                    <a:pt x="933" y="35"/>
                  </a:lnTo>
                  <a:lnTo>
                    <a:pt x="927" y="27"/>
                  </a:lnTo>
                  <a:lnTo>
                    <a:pt x="920" y="22"/>
                  </a:lnTo>
                  <a:lnTo>
                    <a:pt x="913" y="17"/>
                  </a:lnTo>
                  <a:lnTo>
                    <a:pt x="905" y="11"/>
                  </a:lnTo>
                  <a:lnTo>
                    <a:pt x="896" y="7"/>
                  </a:lnTo>
                  <a:lnTo>
                    <a:pt x="888" y="4"/>
                  </a:lnTo>
                  <a:lnTo>
                    <a:pt x="879" y="2"/>
                  </a:lnTo>
                  <a:lnTo>
                    <a:pt x="869" y="1"/>
                  </a:lnTo>
                  <a:lnTo>
                    <a:pt x="860" y="0"/>
                  </a:lnTo>
                  <a:lnTo>
                    <a:pt x="860" y="0"/>
                  </a:lnTo>
                  <a:lnTo>
                    <a:pt x="850" y="1"/>
                  </a:lnTo>
                  <a:lnTo>
                    <a:pt x="840" y="2"/>
                  </a:lnTo>
                  <a:lnTo>
                    <a:pt x="831" y="4"/>
                  </a:lnTo>
                  <a:lnTo>
                    <a:pt x="822" y="7"/>
                  </a:lnTo>
                  <a:lnTo>
                    <a:pt x="813" y="11"/>
                  </a:lnTo>
                  <a:lnTo>
                    <a:pt x="806" y="17"/>
                  </a:lnTo>
                  <a:lnTo>
                    <a:pt x="798" y="22"/>
                  </a:lnTo>
                  <a:lnTo>
                    <a:pt x="792" y="27"/>
                  </a:lnTo>
                  <a:lnTo>
                    <a:pt x="786" y="35"/>
                  </a:lnTo>
                  <a:lnTo>
                    <a:pt x="780" y="43"/>
                  </a:lnTo>
                  <a:lnTo>
                    <a:pt x="776" y="50"/>
                  </a:lnTo>
                  <a:lnTo>
                    <a:pt x="772" y="59"/>
                  </a:lnTo>
                  <a:lnTo>
                    <a:pt x="768" y="67"/>
                  </a:lnTo>
                  <a:lnTo>
                    <a:pt x="766" y="76"/>
                  </a:lnTo>
                  <a:lnTo>
                    <a:pt x="764" y="85"/>
                  </a:lnTo>
                  <a:lnTo>
                    <a:pt x="764" y="95"/>
                  </a:lnTo>
                  <a:lnTo>
                    <a:pt x="764" y="388"/>
                  </a:lnTo>
                  <a:lnTo>
                    <a:pt x="764" y="388"/>
                  </a:lnTo>
                  <a:lnTo>
                    <a:pt x="750" y="393"/>
                  </a:lnTo>
                  <a:lnTo>
                    <a:pt x="738" y="401"/>
                  </a:lnTo>
                  <a:lnTo>
                    <a:pt x="728" y="411"/>
                  </a:lnTo>
                  <a:lnTo>
                    <a:pt x="718" y="421"/>
                  </a:lnTo>
                  <a:lnTo>
                    <a:pt x="710" y="434"/>
                  </a:lnTo>
                  <a:lnTo>
                    <a:pt x="705" y="447"/>
                  </a:lnTo>
                  <a:lnTo>
                    <a:pt x="702" y="462"/>
                  </a:lnTo>
                  <a:lnTo>
                    <a:pt x="701" y="477"/>
                  </a:lnTo>
                  <a:lnTo>
                    <a:pt x="701" y="605"/>
                  </a:lnTo>
                  <a:lnTo>
                    <a:pt x="701" y="605"/>
                  </a:lnTo>
                  <a:lnTo>
                    <a:pt x="702" y="620"/>
                  </a:lnTo>
                  <a:lnTo>
                    <a:pt x="705" y="634"/>
                  </a:lnTo>
                  <a:lnTo>
                    <a:pt x="710" y="648"/>
                  </a:lnTo>
                  <a:lnTo>
                    <a:pt x="718" y="659"/>
                  </a:lnTo>
                  <a:lnTo>
                    <a:pt x="728" y="670"/>
                  </a:lnTo>
                  <a:lnTo>
                    <a:pt x="738" y="680"/>
                  </a:lnTo>
                  <a:lnTo>
                    <a:pt x="750" y="688"/>
                  </a:lnTo>
                  <a:lnTo>
                    <a:pt x="764" y="694"/>
                  </a:lnTo>
                  <a:lnTo>
                    <a:pt x="764" y="922"/>
                  </a:lnTo>
                  <a:lnTo>
                    <a:pt x="764" y="922"/>
                  </a:lnTo>
                  <a:lnTo>
                    <a:pt x="764" y="932"/>
                  </a:lnTo>
                  <a:lnTo>
                    <a:pt x="766" y="942"/>
                  </a:lnTo>
                  <a:lnTo>
                    <a:pt x="768" y="950"/>
                  </a:lnTo>
                  <a:lnTo>
                    <a:pt x="772" y="960"/>
                  </a:lnTo>
                  <a:lnTo>
                    <a:pt x="776" y="967"/>
                  </a:lnTo>
                  <a:lnTo>
                    <a:pt x="780" y="976"/>
                  </a:lnTo>
                  <a:lnTo>
                    <a:pt x="786" y="983"/>
                  </a:lnTo>
                  <a:lnTo>
                    <a:pt x="792" y="990"/>
                  </a:lnTo>
                  <a:lnTo>
                    <a:pt x="798" y="996"/>
                  </a:lnTo>
                  <a:lnTo>
                    <a:pt x="806" y="1002"/>
                  </a:lnTo>
                  <a:lnTo>
                    <a:pt x="813" y="1006"/>
                  </a:lnTo>
                  <a:lnTo>
                    <a:pt x="822" y="1010"/>
                  </a:lnTo>
                  <a:lnTo>
                    <a:pt x="831" y="1014"/>
                  </a:lnTo>
                  <a:lnTo>
                    <a:pt x="840" y="1016"/>
                  </a:lnTo>
                  <a:lnTo>
                    <a:pt x="850" y="1017"/>
                  </a:lnTo>
                  <a:lnTo>
                    <a:pt x="860" y="1018"/>
                  </a:lnTo>
                  <a:lnTo>
                    <a:pt x="860" y="1018"/>
                  </a:lnTo>
                  <a:lnTo>
                    <a:pt x="869" y="1017"/>
                  </a:lnTo>
                  <a:lnTo>
                    <a:pt x="879" y="1016"/>
                  </a:lnTo>
                  <a:lnTo>
                    <a:pt x="888" y="1014"/>
                  </a:lnTo>
                  <a:lnTo>
                    <a:pt x="896" y="1010"/>
                  </a:lnTo>
                  <a:lnTo>
                    <a:pt x="905" y="1006"/>
                  </a:lnTo>
                  <a:lnTo>
                    <a:pt x="913" y="1002"/>
                  </a:lnTo>
                  <a:lnTo>
                    <a:pt x="920" y="996"/>
                  </a:lnTo>
                  <a:lnTo>
                    <a:pt x="927" y="990"/>
                  </a:lnTo>
                  <a:lnTo>
                    <a:pt x="933" y="983"/>
                  </a:lnTo>
                  <a:lnTo>
                    <a:pt x="939" y="976"/>
                  </a:lnTo>
                  <a:lnTo>
                    <a:pt x="943" y="967"/>
                  </a:lnTo>
                  <a:lnTo>
                    <a:pt x="948" y="960"/>
                  </a:lnTo>
                  <a:lnTo>
                    <a:pt x="951" y="950"/>
                  </a:lnTo>
                  <a:lnTo>
                    <a:pt x="953" y="942"/>
                  </a:lnTo>
                  <a:lnTo>
                    <a:pt x="954" y="932"/>
                  </a:lnTo>
                  <a:lnTo>
                    <a:pt x="955" y="922"/>
                  </a:lnTo>
                  <a:lnTo>
                    <a:pt x="955" y="694"/>
                  </a:lnTo>
                  <a:lnTo>
                    <a:pt x="955" y="694"/>
                  </a:lnTo>
                  <a:lnTo>
                    <a:pt x="968" y="688"/>
                  </a:lnTo>
                  <a:lnTo>
                    <a:pt x="981" y="680"/>
                  </a:lnTo>
                  <a:lnTo>
                    <a:pt x="992" y="670"/>
                  </a:lnTo>
                  <a:lnTo>
                    <a:pt x="1000" y="659"/>
                  </a:lnTo>
                  <a:lnTo>
                    <a:pt x="1008" y="648"/>
                  </a:lnTo>
                  <a:lnTo>
                    <a:pt x="1014" y="634"/>
                  </a:lnTo>
                  <a:lnTo>
                    <a:pt x="1017" y="620"/>
                  </a:lnTo>
                  <a:lnTo>
                    <a:pt x="1018" y="605"/>
                  </a:lnTo>
                  <a:lnTo>
                    <a:pt x="1018" y="477"/>
                  </a:lnTo>
                  <a:lnTo>
                    <a:pt x="1018" y="477"/>
                  </a:lnTo>
                  <a:lnTo>
                    <a:pt x="1017" y="462"/>
                  </a:lnTo>
                  <a:lnTo>
                    <a:pt x="1014" y="447"/>
                  </a:lnTo>
                  <a:lnTo>
                    <a:pt x="1008" y="434"/>
                  </a:lnTo>
                  <a:lnTo>
                    <a:pt x="1000" y="421"/>
                  </a:lnTo>
                  <a:lnTo>
                    <a:pt x="992" y="411"/>
                  </a:lnTo>
                  <a:lnTo>
                    <a:pt x="981" y="401"/>
                  </a:lnTo>
                  <a:lnTo>
                    <a:pt x="968" y="393"/>
                  </a:lnTo>
                  <a:lnTo>
                    <a:pt x="955" y="388"/>
                  </a:lnTo>
                  <a:lnTo>
                    <a:pt x="955" y="388"/>
                  </a:lnTo>
                  <a:close/>
                  <a:moveTo>
                    <a:pt x="827" y="95"/>
                  </a:moveTo>
                  <a:lnTo>
                    <a:pt x="827" y="95"/>
                  </a:lnTo>
                  <a:lnTo>
                    <a:pt x="828" y="89"/>
                  </a:lnTo>
                  <a:lnTo>
                    <a:pt x="831" y="83"/>
                  </a:lnTo>
                  <a:lnTo>
                    <a:pt x="833" y="78"/>
                  </a:lnTo>
                  <a:lnTo>
                    <a:pt x="837" y="73"/>
                  </a:lnTo>
                  <a:lnTo>
                    <a:pt x="841" y="69"/>
                  </a:lnTo>
                  <a:lnTo>
                    <a:pt x="847" y="66"/>
                  </a:lnTo>
                  <a:lnTo>
                    <a:pt x="853" y="64"/>
                  </a:lnTo>
                  <a:lnTo>
                    <a:pt x="860" y="64"/>
                  </a:lnTo>
                  <a:lnTo>
                    <a:pt x="860" y="64"/>
                  </a:lnTo>
                  <a:lnTo>
                    <a:pt x="866" y="64"/>
                  </a:lnTo>
                  <a:lnTo>
                    <a:pt x="871" y="66"/>
                  </a:lnTo>
                  <a:lnTo>
                    <a:pt x="877" y="69"/>
                  </a:lnTo>
                  <a:lnTo>
                    <a:pt x="882" y="73"/>
                  </a:lnTo>
                  <a:lnTo>
                    <a:pt x="885" y="78"/>
                  </a:lnTo>
                  <a:lnTo>
                    <a:pt x="889" y="83"/>
                  </a:lnTo>
                  <a:lnTo>
                    <a:pt x="891" y="89"/>
                  </a:lnTo>
                  <a:lnTo>
                    <a:pt x="891" y="95"/>
                  </a:lnTo>
                  <a:lnTo>
                    <a:pt x="891" y="382"/>
                  </a:lnTo>
                  <a:lnTo>
                    <a:pt x="827" y="382"/>
                  </a:lnTo>
                  <a:lnTo>
                    <a:pt x="827" y="95"/>
                  </a:lnTo>
                  <a:close/>
                  <a:moveTo>
                    <a:pt x="891" y="922"/>
                  </a:moveTo>
                  <a:lnTo>
                    <a:pt x="891" y="922"/>
                  </a:lnTo>
                  <a:lnTo>
                    <a:pt x="891" y="929"/>
                  </a:lnTo>
                  <a:lnTo>
                    <a:pt x="889" y="935"/>
                  </a:lnTo>
                  <a:lnTo>
                    <a:pt x="885" y="941"/>
                  </a:lnTo>
                  <a:lnTo>
                    <a:pt x="882" y="945"/>
                  </a:lnTo>
                  <a:lnTo>
                    <a:pt x="877" y="949"/>
                  </a:lnTo>
                  <a:lnTo>
                    <a:pt x="871" y="951"/>
                  </a:lnTo>
                  <a:lnTo>
                    <a:pt x="866" y="953"/>
                  </a:lnTo>
                  <a:lnTo>
                    <a:pt x="860" y="954"/>
                  </a:lnTo>
                  <a:lnTo>
                    <a:pt x="860" y="954"/>
                  </a:lnTo>
                  <a:lnTo>
                    <a:pt x="853" y="953"/>
                  </a:lnTo>
                  <a:lnTo>
                    <a:pt x="847" y="951"/>
                  </a:lnTo>
                  <a:lnTo>
                    <a:pt x="841" y="949"/>
                  </a:lnTo>
                  <a:lnTo>
                    <a:pt x="837" y="945"/>
                  </a:lnTo>
                  <a:lnTo>
                    <a:pt x="833" y="941"/>
                  </a:lnTo>
                  <a:lnTo>
                    <a:pt x="831" y="935"/>
                  </a:lnTo>
                  <a:lnTo>
                    <a:pt x="828" y="929"/>
                  </a:lnTo>
                  <a:lnTo>
                    <a:pt x="827" y="922"/>
                  </a:lnTo>
                  <a:lnTo>
                    <a:pt x="827" y="700"/>
                  </a:lnTo>
                  <a:lnTo>
                    <a:pt x="891" y="700"/>
                  </a:lnTo>
                  <a:lnTo>
                    <a:pt x="891" y="922"/>
                  </a:lnTo>
                  <a:close/>
                  <a:moveTo>
                    <a:pt x="955" y="605"/>
                  </a:moveTo>
                  <a:lnTo>
                    <a:pt x="955" y="605"/>
                  </a:lnTo>
                  <a:lnTo>
                    <a:pt x="954" y="611"/>
                  </a:lnTo>
                  <a:lnTo>
                    <a:pt x="952" y="617"/>
                  </a:lnTo>
                  <a:lnTo>
                    <a:pt x="950" y="622"/>
                  </a:lnTo>
                  <a:lnTo>
                    <a:pt x="945" y="627"/>
                  </a:lnTo>
                  <a:lnTo>
                    <a:pt x="941" y="630"/>
                  </a:lnTo>
                  <a:lnTo>
                    <a:pt x="936" y="634"/>
                  </a:lnTo>
                  <a:lnTo>
                    <a:pt x="929" y="636"/>
                  </a:lnTo>
                  <a:lnTo>
                    <a:pt x="923" y="636"/>
                  </a:lnTo>
                  <a:lnTo>
                    <a:pt x="796" y="636"/>
                  </a:lnTo>
                  <a:lnTo>
                    <a:pt x="796" y="636"/>
                  </a:lnTo>
                  <a:lnTo>
                    <a:pt x="790" y="636"/>
                  </a:lnTo>
                  <a:lnTo>
                    <a:pt x="783" y="634"/>
                  </a:lnTo>
                  <a:lnTo>
                    <a:pt x="778" y="630"/>
                  </a:lnTo>
                  <a:lnTo>
                    <a:pt x="774" y="627"/>
                  </a:lnTo>
                  <a:lnTo>
                    <a:pt x="769" y="622"/>
                  </a:lnTo>
                  <a:lnTo>
                    <a:pt x="766" y="617"/>
                  </a:lnTo>
                  <a:lnTo>
                    <a:pt x="764" y="611"/>
                  </a:lnTo>
                  <a:lnTo>
                    <a:pt x="764" y="605"/>
                  </a:lnTo>
                  <a:lnTo>
                    <a:pt x="764" y="477"/>
                  </a:lnTo>
                  <a:lnTo>
                    <a:pt x="764" y="477"/>
                  </a:lnTo>
                  <a:lnTo>
                    <a:pt x="764" y="471"/>
                  </a:lnTo>
                  <a:lnTo>
                    <a:pt x="766" y="464"/>
                  </a:lnTo>
                  <a:lnTo>
                    <a:pt x="769" y="459"/>
                  </a:lnTo>
                  <a:lnTo>
                    <a:pt x="774" y="455"/>
                  </a:lnTo>
                  <a:lnTo>
                    <a:pt x="778" y="450"/>
                  </a:lnTo>
                  <a:lnTo>
                    <a:pt x="783" y="448"/>
                  </a:lnTo>
                  <a:lnTo>
                    <a:pt x="790" y="446"/>
                  </a:lnTo>
                  <a:lnTo>
                    <a:pt x="796" y="445"/>
                  </a:lnTo>
                  <a:lnTo>
                    <a:pt x="923" y="445"/>
                  </a:lnTo>
                  <a:lnTo>
                    <a:pt x="923" y="445"/>
                  </a:lnTo>
                  <a:lnTo>
                    <a:pt x="929" y="446"/>
                  </a:lnTo>
                  <a:lnTo>
                    <a:pt x="936" y="448"/>
                  </a:lnTo>
                  <a:lnTo>
                    <a:pt x="941" y="450"/>
                  </a:lnTo>
                  <a:lnTo>
                    <a:pt x="945" y="455"/>
                  </a:lnTo>
                  <a:lnTo>
                    <a:pt x="950" y="459"/>
                  </a:lnTo>
                  <a:lnTo>
                    <a:pt x="952" y="464"/>
                  </a:lnTo>
                  <a:lnTo>
                    <a:pt x="954" y="471"/>
                  </a:lnTo>
                  <a:lnTo>
                    <a:pt x="955" y="477"/>
                  </a:lnTo>
                  <a:lnTo>
                    <a:pt x="955" y="605"/>
                  </a:lnTo>
                  <a:close/>
                  <a:moveTo>
                    <a:pt x="605" y="133"/>
                  </a:moveTo>
                  <a:lnTo>
                    <a:pt x="605" y="95"/>
                  </a:lnTo>
                  <a:lnTo>
                    <a:pt x="605" y="95"/>
                  </a:lnTo>
                  <a:lnTo>
                    <a:pt x="604" y="85"/>
                  </a:lnTo>
                  <a:lnTo>
                    <a:pt x="603" y="76"/>
                  </a:lnTo>
                  <a:lnTo>
                    <a:pt x="601" y="67"/>
                  </a:lnTo>
                  <a:lnTo>
                    <a:pt x="598" y="59"/>
                  </a:lnTo>
                  <a:lnTo>
                    <a:pt x="594" y="50"/>
                  </a:lnTo>
                  <a:lnTo>
                    <a:pt x="588" y="43"/>
                  </a:lnTo>
                  <a:lnTo>
                    <a:pt x="583" y="35"/>
                  </a:lnTo>
                  <a:lnTo>
                    <a:pt x="577" y="27"/>
                  </a:lnTo>
                  <a:lnTo>
                    <a:pt x="570" y="22"/>
                  </a:lnTo>
                  <a:lnTo>
                    <a:pt x="562" y="17"/>
                  </a:lnTo>
                  <a:lnTo>
                    <a:pt x="555" y="11"/>
                  </a:lnTo>
                  <a:lnTo>
                    <a:pt x="546" y="7"/>
                  </a:lnTo>
                  <a:lnTo>
                    <a:pt x="538" y="4"/>
                  </a:lnTo>
                  <a:lnTo>
                    <a:pt x="529" y="2"/>
                  </a:lnTo>
                  <a:lnTo>
                    <a:pt x="519" y="1"/>
                  </a:lnTo>
                  <a:lnTo>
                    <a:pt x="510" y="0"/>
                  </a:lnTo>
                  <a:lnTo>
                    <a:pt x="510" y="0"/>
                  </a:lnTo>
                  <a:lnTo>
                    <a:pt x="500" y="1"/>
                  </a:lnTo>
                  <a:lnTo>
                    <a:pt x="491" y="2"/>
                  </a:lnTo>
                  <a:lnTo>
                    <a:pt x="481" y="4"/>
                  </a:lnTo>
                  <a:lnTo>
                    <a:pt x="472" y="7"/>
                  </a:lnTo>
                  <a:lnTo>
                    <a:pt x="464" y="11"/>
                  </a:lnTo>
                  <a:lnTo>
                    <a:pt x="456" y="17"/>
                  </a:lnTo>
                  <a:lnTo>
                    <a:pt x="449" y="22"/>
                  </a:lnTo>
                  <a:lnTo>
                    <a:pt x="442" y="27"/>
                  </a:lnTo>
                  <a:lnTo>
                    <a:pt x="436" y="35"/>
                  </a:lnTo>
                  <a:lnTo>
                    <a:pt x="430" y="43"/>
                  </a:lnTo>
                  <a:lnTo>
                    <a:pt x="426" y="50"/>
                  </a:lnTo>
                  <a:lnTo>
                    <a:pt x="422" y="59"/>
                  </a:lnTo>
                  <a:lnTo>
                    <a:pt x="419" y="67"/>
                  </a:lnTo>
                  <a:lnTo>
                    <a:pt x="416" y="76"/>
                  </a:lnTo>
                  <a:lnTo>
                    <a:pt x="414" y="85"/>
                  </a:lnTo>
                  <a:lnTo>
                    <a:pt x="414" y="95"/>
                  </a:lnTo>
                  <a:lnTo>
                    <a:pt x="414" y="133"/>
                  </a:lnTo>
                  <a:lnTo>
                    <a:pt x="414" y="133"/>
                  </a:lnTo>
                  <a:lnTo>
                    <a:pt x="400" y="139"/>
                  </a:lnTo>
                  <a:lnTo>
                    <a:pt x="389" y="147"/>
                  </a:lnTo>
                  <a:lnTo>
                    <a:pt x="378" y="156"/>
                  </a:lnTo>
                  <a:lnTo>
                    <a:pt x="368" y="167"/>
                  </a:lnTo>
                  <a:lnTo>
                    <a:pt x="361" y="180"/>
                  </a:lnTo>
                  <a:lnTo>
                    <a:pt x="355" y="193"/>
                  </a:lnTo>
                  <a:lnTo>
                    <a:pt x="352" y="208"/>
                  </a:lnTo>
                  <a:lnTo>
                    <a:pt x="351" y="223"/>
                  </a:lnTo>
                  <a:lnTo>
                    <a:pt x="351" y="349"/>
                  </a:lnTo>
                  <a:lnTo>
                    <a:pt x="351" y="349"/>
                  </a:lnTo>
                  <a:lnTo>
                    <a:pt x="352" y="365"/>
                  </a:lnTo>
                  <a:lnTo>
                    <a:pt x="355" y="379"/>
                  </a:lnTo>
                  <a:lnTo>
                    <a:pt x="361" y="393"/>
                  </a:lnTo>
                  <a:lnTo>
                    <a:pt x="368" y="405"/>
                  </a:lnTo>
                  <a:lnTo>
                    <a:pt x="378" y="416"/>
                  </a:lnTo>
                  <a:lnTo>
                    <a:pt x="389" y="426"/>
                  </a:lnTo>
                  <a:lnTo>
                    <a:pt x="400" y="433"/>
                  </a:lnTo>
                  <a:lnTo>
                    <a:pt x="414" y="439"/>
                  </a:lnTo>
                  <a:lnTo>
                    <a:pt x="414" y="922"/>
                  </a:lnTo>
                  <a:lnTo>
                    <a:pt x="414" y="922"/>
                  </a:lnTo>
                  <a:lnTo>
                    <a:pt x="414" y="932"/>
                  </a:lnTo>
                  <a:lnTo>
                    <a:pt x="416" y="942"/>
                  </a:lnTo>
                  <a:lnTo>
                    <a:pt x="419" y="950"/>
                  </a:lnTo>
                  <a:lnTo>
                    <a:pt x="422" y="960"/>
                  </a:lnTo>
                  <a:lnTo>
                    <a:pt x="426" y="967"/>
                  </a:lnTo>
                  <a:lnTo>
                    <a:pt x="430" y="976"/>
                  </a:lnTo>
                  <a:lnTo>
                    <a:pt x="436" y="983"/>
                  </a:lnTo>
                  <a:lnTo>
                    <a:pt x="442" y="990"/>
                  </a:lnTo>
                  <a:lnTo>
                    <a:pt x="449" y="996"/>
                  </a:lnTo>
                  <a:lnTo>
                    <a:pt x="456" y="1002"/>
                  </a:lnTo>
                  <a:lnTo>
                    <a:pt x="464" y="1006"/>
                  </a:lnTo>
                  <a:lnTo>
                    <a:pt x="472" y="1010"/>
                  </a:lnTo>
                  <a:lnTo>
                    <a:pt x="481" y="1014"/>
                  </a:lnTo>
                  <a:lnTo>
                    <a:pt x="491" y="1016"/>
                  </a:lnTo>
                  <a:lnTo>
                    <a:pt x="500" y="1017"/>
                  </a:lnTo>
                  <a:lnTo>
                    <a:pt x="510" y="1018"/>
                  </a:lnTo>
                  <a:lnTo>
                    <a:pt x="510" y="1018"/>
                  </a:lnTo>
                  <a:lnTo>
                    <a:pt x="519" y="1017"/>
                  </a:lnTo>
                  <a:lnTo>
                    <a:pt x="529" y="1016"/>
                  </a:lnTo>
                  <a:lnTo>
                    <a:pt x="538" y="1014"/>
                  </a:lnTo>
                  <a:lnTo>
                    <a:pt x="546" y="1010"/>
                  </a:lnTo>
                  <a:lnTo>
                    <a:pt x="555" y="1006"/>
                  </a:lnTo>
                  <a:lnTo>
                    <a:pt x="562" y="1002"/>
                  </a:lnTo>
                  <a:lnTo>
                    <a:pt x="570" y="996"/>
                  </a:lnTo>
                  <a:lnTo>
                    <a:pt x="577" y="990"/>
                  </a:lnTo>
                  <a:lnTo>
                    <a:pt x="583" y="983"/>
                  </a:lnTo>
                  <a:lnTo>
                    <a:pt x="588" y="976"/>
                  </a:lnTo>
                  <a:lnTo>
                    <a:pt x="594" y="967"/>
                  </a:lnTo>
                  <a:lnTo>
                    <a:pt x="598" y="960"/>
                  </a:lnTo>
                  <a:lnTo>
                    <a:pt x="601" y="950"/>
                  </a:lnTo>
                  <a:lnTo>
                    <a:pt x="603" y="942"/>
                  </a:lnTo>
                  <a:lnTo>
                    <a:pt x="604" y="932"/>
                  </a:lnTo>
                  <a:lnTo>
                    <a:pt x="605" y="922"/>
                  </a:lnTo>
                  <a:lnTo>
                    <a:pt x="605" y="439"/>
                  </a:lnTo>
                  <a:lnTo>
                    <a:pt x="605" y="439"/>
                  </a:lnTo>
                  <a:lnTo>
                    <a:pt x="618" y="433"/>
                  </a:lnTo>
                  <a:lnTo>
                    <a:pt x="630" y="426"/>
                  </a:lnTo>
                  <a:lnTo>
                    <a:pt x="642" y="416"/>
                  </a:lnTo>
                  <a:lnTo>
                    <a:pt x="650" y="405"/>
                  </a:lnTo>
                  <a:lnTo>
                    <a:pt x="658" y="393"/>
                  </a:lnTo>
                  <a:lnTo>
                    <a:pt x="664" y="379"/>
                  </a:lnTo>
                  <a:lnTo>
                    <a:pt x="668" y="365"/>
                  </a:lnTo>
                  <a:lnTo>
                    <a:pt x="669" y="349"/>
                  </a:lnTo>
                  <a:lnTo>
                    <a:pt x="669" y="223"/>
                  </a:lnTo>
                  <a:lnTo>
                    <a:pt x="669" y="223"/>
                  </a:lnTo>
                  <a:lnTo>
                    <a:pt x="668" y="208"/>
                  </a:lnTo>
                  <a:lnTo>
                    <a:pt x="664" y="193"/>
                  </a:lnTo>
                  <a:lnTo>
                    <a:pt x="658" y="180"/>
                  </a:lnTo>
                  <a:lnTo>
                    <a:pt x="650" y="167"/>
                  </a:lnTo>
                  <a:lnTo>
                    <a:pt x="642" y="156"/>
                  </a:lnTo>
                  <a:lnTo>
                    <a:pt x="630" y="147"/>
                  </a:lnTo>
                  <a:lnTo>
                    <a:pt x="618" y="139"/>
                  </a:lnTo>
                  <a:lnTo>
                    <a:pt x="605" y="133"/>
                  </a:lnTo>
                  <a:lnTo>
                    <a:pt x="605" y="133"/>
                  </a:lnTo>
                  <a:close/>
                  <a:moveTo>
                    <a:pt x="478" y="95"/>
                  </a:moveTo>
                  <a:lnTo>
                    <a:pt x="478" y="95"/>
                  </a:lnTo>
                  <a:lnTo>
                    <a:pt x="479" y="89"/>
                  </a:lnTo>
                  <a:lnTo>
                    <a:pt x="480" y="83"/>
                  </a:lnTo>
                  <a:lnTo>
                    <a:pt x="483" y="78"/>
                  </a:lnTo>
                  <a:lnTo>
                    <a:pt x="487" y="73"/>
                  </a:lnTo>
                  <a:lnTo>
                    <a:pt x="492" y="69"/>
                  </a:lnTo>
                  <a:lnTo>
                    <a:pt x="497" y="66"/>
                  </a:lnTo>
                  <a:lnTo>
                    <a:pt x="503" y="64"/>
                  </a:lnTo>
                  <a:lnTo>
                    <a:pt x="510" y="64"/>
                  </a:lnTo>
                  <a:lnTo>
                    <a:pt x="510" y="64"/>
                  </a:lnTo>
                  <a:lnTo>
                    <a:pt x="516" y="64"/>
                  </a:lnTo>
                  <a:lnTo>
                    <a:pt x="522" y="66"/>
                  </a:lnTo>
                  <a:lnTo>
                    <a:pt x="527" y="69"/>
                  </a:lnTo>
                  <a:lnTo>
                    <a:pt x="532" y="73"/>
                  </a:lnTo>
                  <a:lnTo>
                    <a:pt x="536" y="78"/>
                  </a:lnTo>
                  <a:lnTo>
                    <a:pt x="539" y="83"/>
                  </a:lnTo>
                  <a:lnTo>
                    <a:pt x="541" y="89"/>
                  </a:lnTo>
                  <a:lnTo>
                    <a:pt x="541" y="95"/>
                  </a:lnTo>
                  <a:lnTo>
                    <a:pt x="541" y="127"/>
                  </a:lnTo>
                  <a:lnTo>
                    <a:pt x="478" y="127"/>
                  </a:lnTo>
                  <a:lnTo>
                    <a:pt x="478" y="95"/>
                  </a:lnTo>
                  <a:close/>
                  <a:moveTo>
                    <a:pt x="541" y="922"/>
                  </a:moveTo>
                  <a:lnTo>
                    <a:pt x="541" y="922"/>
                  </a:lnTo>
                  <a:lnTo>
                    <a:pt x="541" y="929"/>
                  </a:lnTo>
                  <a:lnTo>
                    <a:pt x="539" y="935"/>
                  </a:lnTo>
                  <a:lnTo>
                    <a:pt x="536" y="941"/>
                  </a:lnTo>
                  <a:lnTo>
                    <a:pt x="532" y="945"/>
                  </a:lnTo>
                  <a:lnTo>
                    <a:pt x="527" y="949"/>
                  </a:lnTo>
                  <a:lnTo>
                    <a:pt x="522" y="951"/>
                  </a:lnTo>
                  <a:lnTo>
                    <a:pt x="516" y="953"/>
                  </a:lnTo>
                  <a:lnTo>
                    <a:pt x="510" y="954"/>
                  </a:lnTo>
                  <a:lnTo>
                    <a:pt x="510" y="954"/>
                  </a:lnTo>
                  <a:lnTo>
                    <a:pt x="503" y="953"/>
                  </a:lnTo>
                  <a:lnTo>
                    <a:pt x="497" y="951"/>
                  </a:lnTo>
                  <a:lnTo>
                    <a:pt x="492" y="949"/>
                  </a:lnTo>
                  <a:lnTo>
                    <a:pt x="487" y="945"/>
                  </a:lnTo>
                  <a:lnTo>
                    <a:pt x="483" y="941"/>
                  </a:lnTo>
                  <a:lnTo>
                    <a:pt x="480" y="935"/>
                  </a:lnTo>
                  <a:lnTo>
                    <a:pt x="479" y="929"/>
                  </a:lnTo>
                  <a:lnTo>
                    <a:pt x="478" y="922"/>
                  </a:lnTo>
                  <a:lnTo>
                    <a:pt x="478" y="445"/>
                  </a:lnTo>
                  <a:lnTo>
                    <a:pt x="541" y="445"/>
                  </a:lnTo>
                  <a:lnTo>
                    <a:pt x="541" y="922"/>
                  </a:lnTo>
                  <a:close/>
                  <a:moveTo>
                    <a:pt x="605" y="349"/>
                  </a:moveTo>
                  <a:lnTo>
                    <a:pt x="605" y="349"/>
                  </a:lnTo>
                  <a:lnTo>
                    <a:pt x="604" y="356"/>
                  </a:lnTo>
                  <a:lnTo>
                    <a:pt x="602" y="362"/>
                  </a:lnTo>
                  <a:lnTo>
                    <a:pt x="600" y="368"/>
                  </a:lnTo>
                  <a:lnTo>
                    <a:pt x="596" y="372"/>
                  </a:lnTo>
                  <a:lnTo>
                    <a:pt x="591" y="376"/>
                  </a:lnTo>
                  <a:lnTo>
                    <a:pt x="586" y="379"/>
                  </a:lnTo>
                  <a:lnTo>
                    <a:pt x="580" y="380"/>
                  </a:lnTo>
                  <a:lnTo>
                    <a:pt x="573" y="382"/>
                  </a:lnTo>
                  <a:lnTo>
                    <a:pt x="445" y="382"/>
                  </a:lnTo>
                  <a:lnTo>
                    <a:pt x="445" y="382"/>
                  </a:lnTo>
                  <a:lnTo>
                    <a:pt x="439" y="380"/>
                  </a:lnTo>
                  <a:lnTo>
                    <a:pt x="434" y="379"/>
                  </a:lnTo>
                  <a:lnTo>
                    <a:pt x="428" y="376"/>
                  </a:lnTo>
                  <a:lnTo>
                    <a:pt x="424" y="372"/>
                  </a:lnTo>
                  <a:lnTo>
                    <a:pt x="420" y="368"/>
                  </a:lnTo>
                  <a:lnTo>
                    <a:pt x="416" y="362"/>
                  </a:lnTo>
                  <a:lnTo>
                    <a:pt x="414" y="356"/>
                  </a:lnTo>
                  <a:lnTo>
                    <a:pt x="414" y="349"/>
                  </a:lnTo>
                  <a:lnTo>
                    <a:pt x="414" y="223"/>
                  </a:lnTo>
                  <a:lnTo>
                    <a:pt x="414" y="223"/>
                  </a:lnTo>
                  <a:lnTo>
                    <a:pt x="414" y="216"/>
                  </a:lnTo>
                  <a:lnTo>
                    <a:pt x="416" y="210"/>
                  </a:lnTo>
                  <a:lnTo>
                    <a:pt x="420" y="205"/>
                  </a:lnTo>
                  <a:lnTo>
                    <a:pt x="424" y="200"/>
                  </a:lnTo>
                  <a:lnTo>
                    <a:pt x="428" y="196"/>
                  </a:lnTo>
                  <a:lnTo>
                    <a:pt x="434" y="194"/>
                  </a:lnTo>
                  <a:lnTo>
                    <a:pt x="439" y="192"/>
                  </a:lnTo>
                  <a:lnTo>
                    <a:pt x="445" y="191"/>
                  </a:lnTo>
                  <a:lnTo>
                    <a:pt x="573" y="191"/>
                  </a:lnTo>
                  <a:lnTo>
                    <a:pt x="573" y="191"/>
                  </a:lnTo>
                  <a:lnTo>
                    <a:pt x="580" y="192"/>
                  </a:lnTo>
                  <a:lnTo>
                    <a:pt x="586" y="194"/>
                  </a:lnTo>
                  <a:lnTo>
                    <a:pt x="591" y="196"/>
                  </a:lnTo>
                  <a:lnTo>
                    <a:pt x="596" y="200"/>
                  </a:lnTo>
                  <a:lnTo>
                    <a:pt x="600" y="205"/>
                  </a:lnTo>
                  <a:lnTo>
                    <a:pt x="602" y="210"/>
                  </a:lnTo>
                  <a:lnTo>
                    <a:pt x="604" y="216"/>
                  </a:lnTo>
                  <a:lnTo>
                    <a:pt x="605" y="223"/>
                  </a:lnTo>
                  <a:lnTo>
                    <a:pt x="605" y="34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50" name="组合 49"/>
          <p:cNvGrpSpPr/>
          <p:nvPr/>
        </p:nvGrpSpPr>
        <p:grpSpPr>
          <a:xfrm>
            <a:off x="769156" y="5114345"/>
            <a:ext cx="648000" cy="648000"/>
            <a:chOff x="769156" y="5114345"/>
            <a:chExt cx="648000" cy="648000"/>
          </a:xfrm>
        </p:grpSpPr>
        <p:sp>
          <p:nvSpPr>
            <p:cNvPr id="33" name="椭圆 32"/>
            <p:cNvSpPr/>
            <p:nvPr/>
          </p:nvSpPr>
          <p:spPr>
            <a:xfrm>
              <a:off x="769156" y="5114345"/>
              <a:ext cx="648000" cy="64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Freeform 80"/>
            <p:cNvSpPr>
              <a:spLocks noEditPoints="1"/>
            </p:cNvSpPr>
            <p:nvPr/>
          </p:nvSpPr>
          <p:spPr bwMode="auto">
            <a:xfrm>
              <a:off x="932025" y="5276420"/>
              <a:ext cx="322263" cy="323850"/>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51" name="组合 50"/>
          <p:cNvGrpSpPr/>
          <p:nvPr/>
        </p:nvGrpSpPr>
        <p:grpSpPr>
          <a:xfrm>
            <a:off x="10774845" y="5114345"/>
            <a:ext cx="648000" cy="648000"/>
            <a:chOff x="10774845" y="5114345"/>
            <a:chExt cx="648000" cy="648000"/>
          </a:xfrm>
        </p:grpSpPr>
        <p:sp>
          <p:nvSpPr>
            <p:cNvPr id="37" name="椭圆 36"/>
            <p:cNvSpPr/>
            <p:nvPr/>
          </p:nvSpPr>
          <p:spPr>
            <a:xfrm>
              <a:off x="10774845" y="5114345"/>
              <a:ext cx="648000" cy="6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Freeform 92"/>
            <p:cNvSpPr>
              <a:spLocks noEditPoints="1"/>
            </p:cNvSpPr>
            <p:nvPr/>
          </p:nvSpPr>
          <p:spPr bwMode="auto">
            <a:xfrm>
              <a:off x="10936920" y="5297058"/>
              <a:ext cx="323850" cy="282575"/>
            </a:xfrm>
            <a:custGeom>
              <a:gdLst>
                <a:gd fmla="*/ 359 w 1018" name="T0"/>
                <a:gd fmla="*/ 20 h 890" name="T1"/>
                <a:gd fmla="*/ 186 w 1018" name="T2"/>
                <a:gd fmla="*/ 102 h 890" name="T3"/>
                <a:gd fmla="*/ 62 w 1018" name="T4"/>
                <a:gd fmla="*/ 233 h 890" name="T5"/>
                <a:gd fmla="*/ 3 w 1018" name="T6"/>
                <a:gd fmla="*/ 400 h 890" name="T7"/>
                <a:gd fmla="*/ 16 w 1018" name="T8"/>
                <a:gd fmla="*/ 557 h 890" name="T9"/>
                <a:gd fmla="*/ 102 w 1018" name="T10"/>
                <a:gd fmla="*/ 711 h 890" name="T11"/>
                <a:gd fmla="*/ 246 w 1018" name="T12"/>
                <a:gd fmla="*/ 826 h 890" name="T13"/>
                <a:gd fmla="*/ 433 w 1018" name="T14"/>
                <a:gd fmla="*/ 885 h 890" name="T15"/>
                <a:gd fmla="*/ 612 w 1018" name="T16"/>
                <a:gd fmla="*/ 882 h 890" name="T17"/>
                <a:gd fmla="*/ 794 w 1018" name="T18"/>
                <a:gd fmla="*/ 814 h 890" name="T19"/>
                <a:gd fmla="*/ 931 w 1018" name="T20"/>
                <a:gd fmla="*/ 694 h 890" name="T21"/>
                <a:gd fmla="*/ 1008 w 1018" name="T22"/>
                <a:gd fmla="*/ 535 h 890" name="T23"/>
                <a:gd fmla="*/ 1013 w 1018" name="T24"/>
                <a:gd fmla="*/ 378 h 890" name="T25"/>
                <a:gd fmla="*/ 944 w 1018" name="T26"/>
                <a:gd fmla="*/ 214 h 890" name="T27"/>
                <a:gd fmla="*/ 813 w 1018" name="T28"/>
                <a:gd fmla="*/ 89 h 890" name="T29"/>
                <a:gd fmla="*/ 636 w 1018" name="T30"/>
                <a:gd fmla="*/ 14 h 890" name="T31"/>
                <a:gd fmla="*/ 330 w 1018" name="T32"/>
                <a:gd fmla="*/ 96 h 890" name="T33"/>
                <a:gd fmla="*/ 230 w 1018" name="T34"/>
                <a:gd fmla="*/ 149 h 890" name="T35"/>
                <a:gd fmla="*/ 195 w 1018" name="T36"/>
                <a:gd fmla="*/ 204 h 890" name="T37"/>
                <a:gd fmla="*/ 234 w 1018" name="T38"/>
                <a:gd fmla="*/ 321 h 890" name="T39"/>
                <a:gd fmla="*/ 71 w 1018" name="T40"/>
                <a:gd fmla="*/ 382 h 890" name="T41"/>
                <a:gd fmla="*/ 117 w 1018" name="T42"/>
                <a:gd fmla="*/ 266 h 890" name="T43"/>
                <a:gd fmla="*/ 224 w 1018" name="T44"/>
                <a:gd fmla="*/ 477 h 890" name="T45"/>
                <a:gd fmla="*/ 249 w 1018" name="T46"/>
                <a:gd fmla="*/ 634 h 890" name="T47"/>
                <a:gd fmla="*/ 155 w 1018" name="T48"/>
                <a:gd fmla="*/ 675 h 890" name="T49"/>
                <a:gd fmla="*/ 88 w 1018" name="T50"/>
                <a:gd fmla="*/ 569 h 890" name="T51"/>
                <a:gd fmla="*/ 230 w 1018" name="T52"/>
                <a:gd fmla="*/ 741 h 890" name="T53"/>
                <a:gd fmla="*/ 330 w 1018" name="T54"/>
                <a:gd fmla="*/ 794 h 890" name="T55"/>
                <a:gd fmla="*/ 478 w 1018" name="T56"/>
                <a:gd fmla="*/ 822 h 890" name="T57"/>
                <a:gd fmla="*/ 385 w 1018" name="T58"/>
                <a:gd fmla="*/ 760 h 890" name="T59"/>
                <a:gd fmla="*/ 478 w 1018" name="T60"/>
                <a:gd fmla="*/ 669 h 890" name="T61"/>
                <a:gd fmla="*/ 335 w 1018" name="T62"/>
                <a:gd fmla="*/ 626 h 890" name="T63"/>
                <a:gd fmla="*/ 291 w 1018" name="T64"/>
                <a:gd fmla="*/ 518 h 890" name="T65"/>
                <a:gd fmla="*/ 289 w 1018" name="T66"/>
                <a:gd fmla="*/ 393 h 890" name="T67"/>
                <a:gd fmla="*/ 317 w 1018" name="T68"/>
                <a:gd fmla="*/ 258 h 890" name="T69"/>
                <a:gd fmla="*/ 478 w 1018" name="T70"/>
                <a:gd fmla="*/ 221 h 890" name="T71"/>
                <a:gd fmla="*/ 385 w 1018" name="T72"/>
                <a:gd fmla="*/ 131 h 890" name="T73"/>
                <a:gd fmla="*/ 478 w 1018" name="T74"/>
                <a:gd fmla="*/ 69 h 890" name="T75"/>
                <a:gd fmla="*/ 785 w 1018" name="T76"/>
                <a:gd fmla="*/ 321 h 890" name="T77"/>
                <a:gd fmla="*/ 823 w 1018" name="T78"/>
                <a:gd fmla="*/ 204 h 890" name="T79"/>
                <a:gd fmla="*/ 910 w 1018" name="T80"/>
                <a:gd fmla="*/ 280 h 890" name="T81"/>
                <a:gd fmla="*/ 951 w 1018" name="T82"/>
                <a:gd fmla="*/ 398 h 890" name="T83"/>
                <a:gd fmla="*/ 728 w 1018" name="T84"/>
                <a:gd fmla="*/ 154 h 890" name="T85"/>
                <a:gd fmla="*/ 790 w 1018" name="T86"/>
                <a:gd fmla="*/ 149 h 890" name="T87"/>
                <a:gd fmla="*/ 590 w 1018" name="T88"/>
                <a:gd fmla="*/ 91 h 890" name="T89"/>
                <a:gd fmla="*/ 645 w 1018" name="T90"/>
                <a:gd fmla="*/ 207 h 890" name="T91"/>
                <a:gd fmla="*/ 625 w 1018" name="T92"/>
                <a:gd fmla="*/ 277 h 890" name="T93"/>
                <a:gd fmla="*/ 721 w 1018" name="T94"/>
                <a:gd fmla="*/ 332 h 890" name="T95"/>
                <a:gd fmla="*/ 731 w 1018" name="T96"/>
                <a:gd fmla="*/ 477 h 890" name="T97"/>
                <a:gd fmla="*/ 708 w 1018" name="T98"/>
                <a:gd fmla="*/ 615 h 890" name="T99"/>
                <a:gd fmla="*/ 541 w 1018" name="T100"/>
                <a:gd fmla="*/ 477 h 890" name="T101"/>
                <a:gd fmla="*/ 678 w 1018" name="T102"/>
                <a:gd fmla="*/ 692 h 890" name="T103"/>
                <a:gd fmla="*/ 571 w 1018" name="T104"/>
                <a:gd fmla="*/ 811 h 890" name="T105"/>
                <a:gd fmla="*/ 716 w 1018" name="T106"/>
                <a:gd fmla="*/ 756 h 890" name="T107"/>
                <a:gd fmla="*/ 742 w 1018" name="T108"/>
                <a:gd fmla="*/ 770 h 890" name="T109"/>
                <a:gd fmla="*/ 785 w 1018" name="T110"/>
                <a:gd fmla="*/ 664 h 890" name="T111"/>
                <a:gd fmla="*/ 791 w 1018" name="T112"/>
                <a:gd fmla="*/ 525 h 890" name="T113"/>
                <a:gd fmla="*/ 941 w 1018" name="T114"/>
                <a:gd fmla="*/ 538 h 890" name="T115"/>
                <a:gd fmla="*/ 884 w 1018" name="T116"/>
                <a:gd fmla="*/ 650 h 89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90" w="1018">
                  <a:moveTo>
                    <a:pt x="510" y="0"/>
                  </a:moveTo>
                  <a:lnTo>
                    <a:pt x="510" y="0"/>
                  </a:lnTo>
                  <a:lnTo>
                    <a:pt x="483" y="1"/>
                  </a:lnTo>
                  <a:lnTo>
                    <a:pt x="457" y="2"/>
                  </a:lnTo>
                  <a:lnTo>
                    <a:pt x="433" y="5"/>
                  </a:lnTo>
                  <a:lnTo>
                    <a:pt x="407" y="8"/>
                  </a:lnTo>
                  <a:lnTo>
                    <a:pt x="382" y="14"/>
                  </a:lnTo>
                  <a:lnTo>
                    <a:pt x="359" y="20"/>
                  </a:lnTo>
                  <a:lnTo>
                    <a:pt x="335" y="27"/>
                  </a:lnTo>
                  <a:lnTo>
                    <a:pt x="311" y="35"/>
                  </a:lnTo>
                  <a:lnTo>
                    <a:pt x="289" y="44"/>
                  </a:lnTo>
                  <a:lnTo>
                    <a:pt x="267" y="54"/>
                  </a:lnTo>
                  <a:lnTo>
                    <a:pt x="246" y="64"/>
                  </a:lnTo>
                  <a:lnTo>
                    <a:pt x="225" y="76"/>
                  </a:lnTo>
                  <a:lnTo>
                    <a:pt x="205" y="89"/>
                  </a:lnTo>
                  <a:lnTo>
                    <a:pt x="186" y="102"/>
                  </a:lnTo>
                  <a:lnTo>
                    <a:pt x="168" y="116"/>
                  </a:lnTo>
                  <a:lnTo>
                    <a:pt x="150" y="131"/>
                  </a:lnTo>
                  <a:lnTo>
                    <a:pt x="133" y="146"/>
                  </a:lnTo>
                  <a:lnTo>
                    <a:pt x="117" y="162"/>
                  </a:lnTo>
                  <a:lnTo>
                    <a:pt x="102" y="179"/>
                  </a:lnTo>
                  <a:lnTo>
                    <a:pt x="88" y="196"/>
                  </a:lnTo>
                  <a:lnTo>
                    <a:pt x="74" y="214"/>
                  </a:lnTo>
                  <a:lnTo>
                    <a:pt x="62" y="233"/>
                  </a:lnTo>
                  <a:lnTo>
                    <a:pt x="51" y="252"/>
                  </a:lnTo>
                  <a:lnTo>
                    <a:pt x="41" y="272"/>
                  </a:lnTo>
                  <a:lnTo>
                    <a:pt x="31" y="292"/>
                  </a:lnTo>
                  <a:lnTo>
                    <a:pt x="24" y="313"/>
                  </a:lnTo>
                  <a:lnTo>
                    <a:pt x="16" y="334"/>
                  </a:lnTo>
                  <a:lnTo>
                    <a:pt x="11" y="355"/>
                  </a:lnTo>
                  <a:lnTo>
                    <a:pt x="7" y="378"/>
                  </a:lnTo>
                  <a:lnTo>
                    <a:pt x="3" y="400"/>
                  </a:lnTo>
                  <a:lnTo>
                    <a:pt x="1" y="423"/>
                  </a:lnTo>
                  <a:lnTo>
                    <a:pt x="0" y="445"/>
                  </a:lnTo>
                  <a:lnTo>
                    <a:pt x="0" y="445"/>
                  </a:lnTo>
                  <a:lnTo>
                    <a:pt x="1" y="468"/>
                  </a:lnTo>
                  <a:lnTo>
                    <a:pt x="3" y="490"/>
                  </a:lnTo>
                  <a:lnTo>
                    <a:pt x="7" y="513"/>
                  </a:lnTo>
                  <a:lnTo>
                    <a:pt x="11" y="535"/>
                  </a:lnTo>
                  <a:lnTo>
                    <a:pt x="16" y="557"/>
                  </a:lnTo>
                  <a:lnTo>
                    <a:pt x="24" y="577"/>
                  </a:lnTo>
                  <a:lnTo>
                    <a:pt x="31" y="599"/>
                  </a:lnTo>
                  <a:lnTo>
                    <a:pt x="41" y="618"/>
                  </a:lnTo>
                  <a:lnTo>
                    <a:pt x="51" y="638"/>
                  </a:lnTo>
                  <a:lnTo>
                    <a:pt x="62" y="658"/>
                  </a:lnTo>
                  <a:lnTo>
                    <a:pt x="74" y="676"/>
                  </a:lnTo>
                  <a:lnTo>
                    <a:pt x="88" y="694"/>
                  </a:lnTo>
                  <a:lnTo>
                    <a:pt x="102" y="711"/>
                  </a:lnTo>
                  <a:lnTo>
                    <a:pt x="117" y="728"/>
                  </a:lnTo>
                  <a:lnTo>
                    <a:pt x="133" y="744"/>
                  </a:lnTo>
                  <a:lnTo>
                    <a:pt x="150" y="760"/>
                  </a:lnTo>
                  <a:lnTo>
                    <a:pt x="168" y="775"/>
                  </a:lnTo>
                  <a:lnTo>
                    <a:pt x="186" y="788"/>
                  </a:lnTo>
                  <a:lnTo>
                    <a:pt x="205" y="801"/>
                  </a:lnTo>
                  <a:lnTo>
                    <a:pt x="225" y="814"/>
                  </a:lnTo>
                  <a:lnTo>
                    <a:pt x="246" y="826"/>
                  </a:lnTo>
                  <a:lnTo>
                    <a:pt x="267" y="837"/>
                  </a:lnTo>
                  <a:lnTo>
                    <a:pt x="289" y="846"/>
                  </a:lnTo>
                  <a:lnTo>
                    <a:pt x="311" y="855"/>
                  </a:lnTo>
                  <a:lnTo>
                    <a:pt x="335" y="864"/>
                  </a:lnTo>
                  <a:lnTo>
                    <a:pt x="359" y="870"/>
                  </a:lnTo>
                  <a:lnTo>
                    <a:pt x="382" y="876"/>
                  </a:lnTo>
                  <a:lnTo>
                    <a:pt x="407" y="882"/>
                  </a:lnTo>
                  <a:lnTo>
                    <a:pt x="433" y="885"/>
                  </a:lnTo>
                  <a:lnTo>
                    <a:pt x="457" y="888"/>
                  </a:lnTo>
                  <a:lnTo>
                    <a:pt x="483" y="889"/>
                  </a:lnTo>
                  <a:lnTo>
                    <a:pt x="510" y="890"/>
                  </a:lnTo>
                  <a:lnTo>
                    <a:pt x="510" y="890"/>
                  </a:lnTo>
                  <a:lnTo>
                    <a:pt x="536" y="889"/>
                  </a:lnTo>
                  <a:lnTo>
                    <a:pt x="561" y="888"/>
                  </a:lnTo>
                  <a:lnTo>
                    <a:pt x="587" y="885"/>
                  </a:lnTo>
                  <a:lnTo>
                    <a:pt x="612" y="882"/>
                  </a:lnTo>
                  <a:lnTo>
                    <a:pt x="636" y="876"/>
                  </a:lnTo>
                  <a:lnTo>
                    <a:pt x="661" y="870"/>
                  </a:lnTo>
                  <a:lnTo>
                    <a:pt x="685" y="864"/>
                  </a:lnTo>
                  <a:lnTo>
                    <a:pt x="707" y="855"/>
                  </a:lnTo>
                  <a:lnTo>
                    <a:pt x="730" y="846"/>
                  </a:lnTo>
                  <a:lnTo>
                    <a:pt x="752" y="837"/>
                  </a:lnTo>
                  <a:lnTo>
                    <a:pt x="773" y="826"/>
                  </a:lnTo>
                  <a:lnTo>
                    <a:pt x="794" y="814"/>
                  </a:lnTo>
                  <a:lnTo>
                    <a:pt x="813" y="801"/>
                  </a:lnTo>
                  <a:lnTo>
                    <a:pt x="833" y="788"/>
                  </a:lnTo>
                  <a:lnTo>
                    <a:pt x="851" y="775"/>
                  </a:lnTo>
                  <a:lnTo>
                    <a:pt x="869" y="760"/>
                  </a:lnTo>
                  <a:lnTo>
                    <a:pt x="886" y="744"/>
                  </a:lnTo>
                  <a:lnTo>
                    <a:pt x="903" y="728"/>
                  </a:lnTo>
                  <a:lnTo>
                    <a:pt x="918" y="711"/>
                  </a:lnTo>
                  <a:lnTo>
                    <a:pt x="931" y="694"/>
                  </a:lnTo>
                  <a:lnTo>
                    <a:pt x="944" y="676"/>
                  </a:lnTo>
                  <a:lnTo>
                    <a:pt x="957" y="658"/>
                  </a:lnTo>
                  <a:lnTo>
                    <a:pt x="968" y="638"/>
                  </a:lnTo>
                  <a:lnTo>
                    <a:pt x="979" y="618"/>
                  </a:lnTo>
                  <a:lnTo>
                    <a:pt x="987" y="599"/>
                  </a:lnTo>
                  <a:lnTo>
                    <a:pt x="996" y="577"/>
                  </a:lnTo>
                  <a:lnTo>
                    <a:pt x="1002" y="557"/>
                  </a:lnTo>
                  <a:lnTo>
                    <a:pt x="1008" y="535"/>
                  </a:lnTo>
                  <a:lnTo>
                    <a:pt x="1013" y="513"/>
                  </a:lnTo>
                  <a:lnTo>
                    <a:pt x="1016" y="490"/>
                  </a:lnTo>
                  <a:lnTo>
                    <a:pt x="1017" y="468"/>
                  </a:lnTo>
                  <a:lnTo>
                    <a:pt x="1018" y="445"/>
                  </a:lnTo>
                  <a:lnTo>
                    <a:pt x="1018" y="445"/>
                  </a:lnTo>
                  <a:lnTo>
                    <a:pt x="1017" y="423"/>
                  </a:lnTo>
                  <a:lnTo>
                    <a:pt x="1016" y="400"/>
                  </a:lnTo>
                  <a:lnTo>
                    <a:pt x="1013" y="378"/>
                  </a:lnTo>
                  <a:lnTo>
                    <a:pt x="1008" y="355"/>
                  </a:lnTo>
                  <a:lnTo>
                    <a:pt x="1002" y="334"/>
                  </a:lnTo>
                  <a:lnTo>
                    <a:pt x="996" y="313"/>
                  </a:lnTo>
                  <a:lnTo>
                    <a:pt x="987" y="292"/>
                  </a:lnTo>
                  <a:lnTo>
                    <a:pt x="979" y="272"/>
                  </a:lnTo>
                  <a:lnTo>
                    <a:pt x="968" y="252"/>
                  </a:lnTo>
                  <a:lnTo>
                    <a:pt x="957" y="233"/>
                  </a:lnTo>
                  <a:lnTo>
                    <a:pt x="944" y="214"/>
                  </a:lnTo>
                  <a:lnTo>
                    <a:pt x="931" y="196"/>
                  </a:lnTo>
                  <a:lnTo>
                    <a:pt x="918" y="179"/>
                  </a:lnTo>
                  <a:lnTo>
                    <a:pt x="903" y="162"/>
                  </a:lnTo>
                  <a:lnTo>
                    <a:pt x="886" y="146"/>
                  </a:lnTo>
                  <a:lnTo>
                    <a:pt x="869" y="131"/>
                  </a:lnTo>
                  <a:lnTo>
                    <a:pt x="851" y="116"/>
                  </a:lnTo>
                  <a:lnTo>
                    <a:pt x="833" y="102"/>
                  </a:lnTo>
                  <a:lnTo>
                    <a:pt x="813" y="89"/>
                  </a:lnTo>
                  <a:lnTo>
                    <a:pt x="794" y="76"/>
                  </a:lnTo>
                  <a:lnTo>
                    <a:pt x="773" y="64"/>
                  </a:lnTo>
                  <a:lnTo>
                    <a:pt x="752" y="54"/>
                  </a:lnTo>
                  <a:lnTo>
                    <a:pt x="730" y="44"/>
                  </a:lnTo>
                  <a:lnTo>
                    <a:pt x="707" y="35"/>
                  </a:lnTo>
                  <a:lnTo>
                    <a:pt x="685" y="27"/>
                  </a:lnTo>
                  <a:lnTo>
                    <a:pt x="661" y="20"/>
                  </a:lnTo>
                  <a:lnTo>
                    <a:pt x="636" y="14"/>
                  </a:lnTo>
                  <a:lnTo>
                    <a:pt x="612" y="8"/>
                  </a:lnTo>
                  <a:lnTo>
                    <a:pt x="587" y="5"/>
                  </a:lnTo>
                  <a:lnTo>
                    <a:pt x="561" y="2"/>
                  </a:lnTo>
                  <a:lnTo>
                    <a:pt x="536" y="1"/>
                  </a:lnTo>
                  <a:lnTo>
                    <a:pt x="510" y="0"/>
                  </a:lnTo>
                  <a:lnTo>
                    <a:pt x="510" y="0"/>
                  </a:lnTo>
                  <a:close/>
                  <a:moveTo>
                    <a:pt x="330" y="96"/>
                  </a:moveTo>
                  <a:lnTo>
                    <a:pt x="330" y="96"/>
                  </a:lnTo>
                  <a:lnTo>
                    <a:pt x="317" y="115"/>
                  </a:lnTo>
                  <a:lnTo>
                    <a:pt x="304" y="134"/>
                  </a:lnTo>
                  <a:lnTo>
                    <a:pt x="292" y="154"/>
                  </a:lnTo>
                  <a:lnTo>
                    <a:pt x="280" y="176"/>
                  </a:lnTo>
                  <a:lnTo>
                    <a:pt x="280" y="176"/>
                  </a:lnTo>
                  <a:lnTo>
                    <a:pt x="253" y="163"/>
                  </a:lnTo>
                  <a:lnTo>
                    <a:pt x="230" y="149"/>
                  </a:lnTo>
                  <a:lnTo>
                    <a:pt x="230" y="149"/>
                  </a:lnTo>
                  <a:lnTo>
                    <a:pt x="253" y="134"/>
                  </a:lnTo>
                  <a:lnTo>
                    <a:pt x="278" y="120"/>
                  </a:lnTo>
                  <a:lnTo>
                    <a:pt x="304" y="107"/>
                  </a:lnTo>
                  <a:lnTo>
                    <a:pt x="330" y="96"/>
                  </a:lnTo>
                  <a:lnTo>
                    <a:pt x="330" y="96"/>
                  </a:lnTo>
                  <a:close/>
                  <a:moveTo>
                    <a:pt x="177" y="192"/>
                  </a:moveTo>
                  <a:lnTo>
                    <a:pt x="177" y="192"/>
                  </a:lnTo>
                  <a:lnTo>
                    <a:pt x="195" y="204"/>
                  </a:lnTo>
                  <a:lnTo>
                    <a:pt x="215" y="216"/>
                  </a:lnTo>
                  <a:lnTo>
                    <a:pt x="235" y="226"/>
                  </a:lnTo>
                  <a:lnTo>
                    <a:pt x="256" y="236"/>
                  </a:lnTo>
                  <a:lnTo>
                    <a:pt x="256" y="236"/>
                  </a:lnTo>
                  <a:lnTo>
                    <a:pt x="249" y="256"/>
                  </a:lnTo>
                  <a:lnTo>
                    <a:pt x="244" y="278"/>
                  </a:lnTo>
                  <a:lnTo>
                    <a:pt x="238" y="299"/>
                  </a:lnTo>
                  <a:lnTo>
                    <a:pt x="234" y="321"/>
                  </a:lnTo>
                  <a:lnTo>
                    <a:pt x="231" y="343"/>
                  </a:lnTo>
                  <a:lnTo>
                    <a:pt x="228" y="366"/>
                  </a:lnTo>
                  <a:lnTo>
                    <a:pt x="225" y="389"/>
                  </a:lnTo>
                  <a:lnTo>
                    <a:pt x="224" y="413"/>
                  </a:lnTo>
                  <a:lnTo>
                    <a:pt x="66" y="413"/>
                  </a:lnTo>
                  <a:lnTo>
                    <a:pt x="66" y="413"/>
                  </a:lnTo>
                  <a:lnTo>
                    <a:pt x="68" y="398"/>
                  </a:lnTo>
                  <a:lnTo>
                    <a:pt x="71" y="382"/>
                  </a:lnTo>
                  <a:lnTo>
                    <a:pt x="74" y="367"/>
                  </a:lnTo>
                  <a:lnTo>
                    <a:pt x="78" y="352"/>
                  </a:lnTo>
                  <a:lnTo>
                    <a:pt x="83" y="337"/>
                  </a:lnTo>
                  <a:lnTo>
                    <a:pt x="88" y="322"/>
                  </a:lnTo>
                  <a:lnTo>
                    <a:pt x="95" y="308"/>
                  </a:lnTo>
                  <a:lnTo>
                    <a:pt x="101" y="294"/>
                  </a:lnTo>
                  <a:lnTo>
                    <a:pt x="109" y="280"/>
                  </a:lnTo>
                  <a:lnTo>
                    <a:pt x="117" y="266"/>
                  </a:lnTo>
                  <a:lnTo>
                    <a:pt x="126" y="253"/>
                  </a:lnTo>
                  <a:lnTo>
                    <a:pt x="134" y="240"/>
                  </a:lnTo>
                  <a:lnTo>
                    <a:pt x="145" y="227"/>
                  </a:lnTo>
                  <a:lnTo>
                    <a:pt x="155" y="216"/>
                  </a:lnTo>
                  <a:lnTo>
                    <a:pt x="177" y="192"/>
                  </a:lnTo>
                  <a:lnTo>
                    <a:pt x="177" y="192"/>
                  </a:lnTo>
                  <a:close/>
                  <a:moveTo>
                    <a:pt x="66" y="477"/>
                  </a:moveTo>
                  <a:lnTo>
                    <a:pt x="224" y="477"/>
                  </a:lnTo>
                  <a:lnTo>
                    <a:pt x="224" y="477"/>
                  </a:lnTo>
                  <a:lnTo>
                    <a:pt x="225" y="501"/>
                  </a:lnTo>
                  <a:lnTo>
                    <a:pt x="228" y="525"/>
                  </a:lnTo>
                  <a:lnTo>
                    <a:pt x="231" y="547"/>
                  </a:lnTo>
                  <a:lnTo>
                    <a:pt x="234" y="570"/>
                  </a:lnTo>
                  <a:lnTo>
                    <a:pt x="238" y="591"/>
                  </a:lnTo>
                  <a:lnTo>
                    <a:pt x="244" y="613"/>
                  </a:lnTo>
                  <a:lnTo>
                    <a:pt x="249" y="634"/>
                  </a:lnTo>
                  <a:lnTo>
                    <a:pt x="256" y="654"/>
                  </a:lnTo>
                  <a:lnTo>
                    <a:pt x="256" y="654"/>
                  </a:lnTo>
                  <a:lnTo>
                    <a:pt x="235" y="664"/>
                  </a:lnTo>
                  <a:lnTo>
                    <a:pt x="215" y="675"/>
                  </a:lnTo>
                  <a:lnTo>
                    <a:pt x="195" y="687"/>
                  </a:lnTo>
                  <a:lnTo>
                    <a:pt x="177" y="698"/>
                  </a:lnTo>
                  <a:lnTo>
                    <a:pt x="177" y="698"/>
                  </a:lnTo>
                  <a:lnTo>
                    <a:pt x="155" y="675"/>
                  </a:lnTo>
                  <a:lnTo>
                    <a:pt x="145" y="663"/>
                  </a:lnTo>
                  <a:lnTo>
                    <a:pt x="135" y="650"/>
                  </a:lnTo>
                  <a:lnTo>
                    <a:pt x="126" y="637"/>
                  </a:lnTo>
                  <a:lnTo>
                    <a:pt x="117" y="624"/>
                  </a:lnTo>
                  <a:lnTo>
                    <a:pt x="109" y="610"/>
                  </a:lnTo>
                  <a:lnTo>
                    <a:pt x="101" y="597"/>
                  </a:lnTo>
                  <a:lnTo>
                    <a:pt x="95" y="582"/>
                  </a:lnTo>
                  <a:lnTo>
                    <a:pt x="88" y="569"/>
                  </a:lnTo>
                  <a:lnTo>
                    <a:pt x="83" y="554"/>
                  </a:lnTo>
                  <a:lnTo>
                    <a:pt x="78" y="538"/>
                  </a:lnTo>
                  <a:lnTo>
                    <a:pt x="74" y="523"/>
                  </a:lnTo>
                  <a:lnTo>
                    <a:pt x="71" y="508"/>
                  </a:lnTo>
                  <a:lnTo>
                    <a:pt x="68" y="492"/>
                  </a:lnTo>
                  <a:lnTo>
                    <a:pt x="66" y="477"/>
                  </a:lnTo>
                  <a:lnTo>
                    <a:pt x="66" y="477"/>
                  </a:lnTo>
                  <a:close/>
                  <a:moveTo>
                    <a:pt x="230" y="741"/>
                  </a:moveTo>
                  <a:lnTo>
                    <a:pt x="230" y="741"/>
                  </a:lnTo>
                  <a:lnTo>
                    <a:pt x="253" y="727"/>
                  </a:lnTo>
                  <a:lnTo>
                    <a:pt x="280" y="714"/>
                  </a:lnTo>
                  <a:lnTo>
                    <a:pt x="280" y="714"/>
                  </a:lnTo>
                  <a:lnTo>
                    <a:pt x="292" y="736"/>
                  </a:lnTo>
                  <a:lnTo>
                    <a:pt x="304" y="756"/>
                  </a:lnTo>
                  <a:lnTo>
                    <a:pt x="317" y="776"/>
                  </a:lnTo>
                  <a:lnTo>
                    <a:pt x="330" y="794"/>
                  </a:lnTo>
                  <a:lnTo>
                    <a:pt x="330" y="794"/>
                  </a:lnTo>
                  <a:lnTo>
                    <a:pt x="304" y="783"/>
                  </a:lnTo>
                  <a:lnTo>
                    <a:pt x="278" y="770"/>
                  </a:lnTo>
                  <a:lnTo>
                    <a:pt x="253" y="756"/>
                  </a:lnTo>
                  <a:lnTo>
                    <a:pt x="230" y="741"/>
                  </a:lnTo>
                  <a:lnTo>
                    <a:pt x="230" y="741"/>
                  </a:lnTo>
                  <a:close/>
                  <a:moveTo>
                    <a:pt x="478" y="822"/>
                  </a:moveTo>
                  <a:lnTo>
                    <a:pt x="478" y="822"/>
                  </a:lnTo>
                  <a:lnTo>
                    <a:pt x="468" y="820"/>
                  </a:lnTo>
                  <a:lnTo>
                    <a:pt x="458" y="815"/>
                  </a:lnTo>
                  <a:lnTo>
                    <a:pt x="449" y="811"/>
                  </a:lnTo>
                  <a:lnTo>
                    <a:pt x="439" y="806"/>
                  </a:lnTo>
                  <a:lnTo>
                    <a:pt x="429" y="799"/>
                  </a:lnTo>
                  <a:lnTo>
                    <a:pt x="420" y="793"/>
                  </a:lnTo>
                  <a:lnTo>
                    <a:pt x="403" y="778"/>
                  </a:lnTo>
                  <a:lnTo>
                    <a:pt x="385" y="760"/>
                  </a:lnTo>
                  <a:lnTo>
                    <a:pt x="369" y="739"/>
                  </a:lnTo>
                  <a:lnTo>
                    <a:pt x="355" y="717"/>
                  </a:lnTo>
                  <a:lnTo>
                    <a:pt x="341" y="692"/>
                  </a:lnTo>
                  <a:lnTo>
                    <a:pt x="341" y="692"/>
                  </a:lnTo>
                  <a:lnTo>
                    <a:pt x="374" y="683"/>
                  </a:lnTo>
                  <a:lnTo>
                    <a:pt x="407" y="677"/>
                  </a:lnTo>
                  <a:lnTo>
                    <a:pt x="442" y="672"/>
                  </a:lnTo>
                  <a:lnTo>
                    <a:pt x="478" y="669"/>
                  </a:lnTo>
                  <a:lnTo>
                    <a:pt x="478" y="822"/>
                  </a:lnTo>
                  <a:close/>
                  <a:moveTo>
                    <a:pt x="478" y="605"/>
                  </a:moveTo>
                  <a:lnTo>
                    <a:pt x="478" y="605"/>
                  </a:lnTo>
                  <a:lnTo>
                    <a:pt x="435" y="608"/>
                  </a:lnTo>
                  <a:lnTo>
                    <a:pt x="394" y="614"/>
                  </a:lnTo>
                  <a:lnTo>
                    <a:pt x="374" y="618"/>
                  </a:lnTo>
                  <a:lnTo>
                    <a:pt x="354" y="622"/>
                  </a:lnTo>
                  <a:lnTo>
                    <a:pt x="335" y="626"/>
                  </a:lnTo>
                  <a:lnTo>
                    <a:pt x="317" y="632"/>
                  </a:lnTo>
                  <a:lnTo>
                    <a:pt x="317" y="632"/>
                  </a:lnTo>
                  <a:lnTo>
                    <a:pt x="311" y="615"/>
                  </a:lnTo>
                  <a:lnTo>
                    <a:pt x="306" y="595"/>
                  </a:lnTo>
                  <a:lnTo>
                    <a:pt x="302" y="577"/>
                  </a:lnTo>
                  <a:lnTo>
                    <a:pt x="297" y="558"/>
                  </a:lnTo>
                  <a:lnTo>
                    <a:pt x="294" y="538"/>
                  </a:lnTo>
                  <a:lnTo>
                    <a:pt x="291" y="518"/>
                  </a:lnTo>
                  <a:lnTo>
                    <a:pt x="289" y="498"/>
                  </a:lnTo>
                  <a:lnTo>
                    <a:pt x="288" y="477"/>
                  </a:lnTo>
                  <a:lnTo>
                    <a:pt x="478" y="477"/>
                  </a:lnTo>
                  <a:lnTo>
                    <a:pt x="478" y="605"/>
                  </a:lnTo>
                  <a:close/>
                  <a:moveTo>
                    <a:pt x="478" y="413"/>
                  </a:moveTo>
                  <a:lnTo>
                    <a:pt x="288" y="413"/>
                  </a:lnTo>
                  <a:lnTo>
                    <a:pt x="288" y="413"/>
                  </a:lnTo>
                  <a:lnTo>
                    <a:pt x="289" y="393"/>
                  </a:lnTo>
                  <a:lnTo>
                    <a:pt x="291" y="372"/>
                  </a:lnTo>
                  <a:lnTo>
                    <a:pt x="294" y="352"/>
                  </a:lnTo>
                  <a:lnTo>
                    <a:pt x="297" y="332"/>
                  </a:lnTo>
                  <a:lnTo>
                    <a:pt x="302" y="313"/>
                  </a:lnTo>
                  <a:lnTo>
                    <a:pt x="306" y="295"/>
                  </a:lnTo>
                  <a:lnTo>
                    <a:pt x="311" y="276"/>
                  </a:lnTo>
                  <a:lnTo>
                    <a:pt x="317" y="258"/>
                  </a:lnTo>
                  <a:lnTo>
                    <a:pt x="317" y="258"/>
                  </a:lnTo>
                  <a:lnTo>
                    <a:pt x="335" y="264"/>
                  </a:lnTo>
                  <a:lnTo>
                    <a:pt x="354" y="268"/>
                  </a:lnTo>
                  <a:lnTo>
                    <a:pt x="394" y="277"/>
                  </a:lnTo>
                  <a:lnTo>
                    <a:pt x="435" y="282"/>
                  </a:lnTo>
                  <a:lnTo>
                    <a:pt x="478" y="285"/>
                  </a:lnTo>
                  <a:lnTo>
                    <a:pt x="478" y="413"/>
                  </a:lnTo>
                  <a:close/>
                  <a:moveTo>
                    <a:pt x="478" y="221"/>
                  </a:moveTo>
                  <a:lnTo>
                    <a:pt x="478" y="221"/>
                  </a:lnTo>
                  <a:lnTo>
                    <a:pt x="442" y="219"/>
                  </a:lnTo>
                  <a:lnTo>
                    <a:pt x="407" y="213"/>
                  </a:lnTo>
                  <a:lnTo>
                    <a:pt x="374" y="207"/>
                  </a:lnTo>
                  <a:lnTo>
                    <a:pt x="341" y="198"/>
                  </a:lnTo>
                  <a:lnTo>
                    <a:pt x="341" y="198"/>
                  </a:lnTo>
                  <a:lnTo>
                    <a:pt x="355" y="174"/>
                  </a:lnTo>
                  <a:lnTo>
                    <a:pt x="369" y="151"/>
                  </a:lnTo>
                  <a:lnTo>
                    <a:pt x="385" y="131"/>
                  </a:lnTo>
                  <a:lnTo>
                    <a:pt x="403" y="113"/>
                  </a:lnTo>
                  <a:lnTo>
                    <a:pt x="420" y="98"/>
                  </a:lnTo>
                  <a:lnTo>
                    <a:pt x="429" y="91"/>
                  </a:lnTo>
                  <a:lnTo>
                    <a:pt x="439" y="85"/>
                  </a:lnTo>
                  <a:lnTo>
                    <a:pt x="449" y="79"/>
                  </a:lnTo>
                  <a:lnTo>
                    <a:pt x="458" y="75"/>
                  </a:lnTo>
                  <a:lnTo>
                    <a:pt x="468" y="71"/>
                  </a:lnTo>
                  <a:lnTo>
                    <a:pt x="478" y="69"/>
                  </a:lnTo>
                  <a:lnTo>
                    <a:pt x="478" y="221"/>
                  </a:lnTo>
                  <a:close/>
                  <a:moveTo>
                    <a:pt x="953" y="413"/>
                  </a:moveTo>
                  <a:lnTo>
                    <a:pt x="795" y="413"/>
                  </a:lnTo>
                  <a:lnTo>
                    <a:pt x="795" y="413"/>
                  </a:lnTo>
                  <a:lnTo>
                    <a:pt x="793" y="389"/>
                  </a:lnTo>
                  <a:lnTo>
                    <a:pt x="791" y="366"/>
                  </a:lnTo>
                  <a:lnTo>
                    <a:pt x="789" y="343"/>
                  </a:lnTo>
                  <a:lnTo>
                    <a:pt x="785" y="321"/>
                  </a:lnTo>
                  <a:lnTo>
                    <a:pt x="780" y="298"/>
                  </a:lnTo>
                  <a:lnTo>
                    <a:pt x="775" y="278"/>
                  </a:lnTo>
                  <a:lnTo>
                    <a:pt x="769" y="256"/>
                  </a:lnTo>
                  <a:lnTo>
                    <a:pt x="763" y="236"/>
                  </a:lnTo>
                  <a:lnTo>
                    <a:pt x="763" y="236"/>
                  </a:lnTo>
                  <a:lnTo>
                    <a:pt x="785" y="226"/>
                  </a:lnTo>
                  <a:lnTo>
                    <a:pt x="805" y="216"/>
                  </a:lnTo>
                  <a:lnTo>
                    <a:pt x="823" y="204"/>
                  </a:lnTo>
                  <a:lnTo>
                    <a:pt x="841" y="192"/>
                  </a:lnTo>
                  <a:lnTo>
                    <a:pt x="841" y="192"/>
                  </a:lnTo>
                  <a:lnTo>
                    <a:pt x="864" y="214"/>
                  </a:lnTo>
                  <a:lnTo>
                    <a:pt x="875" y="227"/>
                  </a:lnTo>
                  <a:lnTo>
                    <a:pt x="884" y="240"/>
                  </a:lnTo>
                  <a:lnTo>
                    <a:pt x="893" y="253"/>
                  </a:lnTo>
                  <a:lnTo>
                    <a:pt x="903" y="266"/>
                  </a:lnTo>
                  <a:lnTo>
                    <a:pt x="910" y="280"/>
                  </a:lnTo>
                  <a:lnTo>
                    <a:pt x="918" y="293"/>
                  </a:lnTo>
                  <a:lnTo>
                    <a:pt x="924" y="308"/>
                  </a:lnTo>
                  <a:lnTo>
                    <a:pt x="930" y="322"/>
                  </a:lnTo>
                  <a:lnTo>
                    <a:pt x="936" y="337"/>
                  </a:lnTo>
                  <a:lnTo>
                    <a:pt x="941" y="352"/>
                  </a:lnTo>
                  <a:lnTo>
                    <a:pt x="945" y="367"/>
                  </a:lnTo>
                  <a:lnTo>
                    <a:pt x="949" y="382"/>
                  </a:lnTo>
                  <a:lnTo>
                    <a:pt x="951" y="398"/>
                  </a:lnTo>
                  <a:lnTo>
                    <a:pt x="953" y="413"/>
                  </a:lnTo>
                  <a:lnTo>
                    <a:pt x="953" y="413"/>
                  </a:lnTo>
                  <a:close/>
                  <a:moveTo>
                    <a:pt x="790" y="149"/>
                  </a:moveTo>
                  <a:lnTo>
                    <a:pt x="790" y="149"/>
                  </a:lnTo>
                  <a:lnTo>
                    <a:pt x="765" y="163"/>
                  </a:lnTo>
                  <a:lnTo>
                    <a:pt x="738" y="176"/>
                  </a:lnTo>
                  <a:lnTo>
                    <a:pt x="738" y="176"/>
                  </a:lnTo>
                  <a:lnTo>
                    <a:pt x="728" y="154"/>
                  </a:lnTo>
                  <a:lnTo>
                    <a:pt x="716" y="134"/>
                  </a:lnTo>
                  <a:lnTo>
                    <a:pt x="703" y="115"/>
                  </a:lnTo>
                  <a:lnTo>
                    <a:pt x="689" y="96"/>
                  </a:lnTo>
                  <a:lnTo>
                    <a:pt x="689" y="96"/>
                  </a:lnTo>
                  <a:lnTo>
                    <a:pt x="716" y="107"/>
                  </a:lnTo>
                  <a:lnTo>
                    <a:pt x="742" y="120"/>
                  </a:lnTo>
                  <a:lnTo>
                    <a:pt x="766" y="134"/>
                  </a:lnTo>
                  <a:lnTo>
                    <a:pt x="790" y="149"/>
                  </a:lnTo>
                  <a:lnTo>
                    <a:pt x="790" y="149"/>
                  </a:lnTo>
                  <a:close/>
                  <a:moveTo>
                    <a:pt x="541" y="69"/>
                  </a:moveTo>
                  <a:lnTo>
                    <a:pt x="541" y="69"/>
                  </a:lnTo>
                  <a:lnTo>
                    <a:pt x="552" y="71"/>
                  </a:lnTo>
                  <a:lnTo>
                    <a:pt x="561" y="75"/>
                  </a:lnTo>
                  <a:lnTo>
                    <a:pt x="571" y="79"/>
                  </a:lnTo>
                  <a:lnTo>
                    <a:pt x="581" y="85"/>
                  </a:lnTo>
                  <a:lnTo>
                    <a:pt x="590" y="91"/>
                  </a:lnTo>
                  <a:lnTo>
                    <a:pt x="599" y="98"/>
                  </a:lnTo>
                  <a:lnTo>
                    <a:pt x="617" y="113"/>
                  </a:lnTo>
                  <a:lnTo>
                    <a:pt x="633" y="131"/>
                  </a:lnTo>
                  <a:lnTo>
                    <a:pt x="649" y="151"/>
                  </a:lnTo>
                  <a:lnTo>
                    <a:pt x="664" y="174"/>
                  </a:lnTo>
                  <a:lnTo>
                    <a:pt x="677" y="198"/>
                  </a:lnTo>
                  <a:lnTo>
                    <a:pt x="677" y="198"/>
                  </a:lnTo>
                  <a:lnTo>
                    <a:pt x="645" y="207"/>
                  </a:lnTo>
                  <a:lnTo>
                    <a:pt x="612" y="213"/>
                  </a:lnTo>
                  <a:lnTo>
                    <a:pt x="577" y="219"/>
                  </a:lnTo>
                  <a:lnTo>
                    <a:pt x="541" y="221"/>
                  </a:lnTo>
                  <a:lnTo>
                    <a:pt x="541" y="69"/>
                  </a:lnTo>
                  <a:close/>
                  <a:moveTo>
                    <a:pt x="541" y="285"/>
                  </a:moveTo>
                  <a:lnTo>
                    <a:pt x="541" y="285"/>
                  </a:lnTo>
                  <a:lnTo>
                    <a:pt x="584" y="282"/>
                  </a:lnTo>
                  <a:lnTo>
                    <a:pt x="625" y="277"/>
                  </a:lnTo>
                  <a:lnTo>
                    <a:pt x="664" y="268"/>
                  </a:lnTo>
                  <a:lnTo>
                    <a:pt x="684" y="264"/>
                  </a:lnTo>
                  <a:lnTo>
                    <a:pt x="703" y="258"/>
                  </a:lnTo>
                  <a:lnTo>
                    <a:pt x="703" y="258"/>
                  </a:lnTo>
                  <a:lnTo>
                    <a:pt x="708" y="276"/>
                  </a:lnTo>
                  <a:lnTo>
                    <a:pt x="714" y="295"/>
                  </a:lnTo>
                  <a:lnTo>
                    <a:pt x="718" y="313"/>
                  </a:lnTo>
                  <a:lnTo>
                    <a:pt x="721" y="332"/>
                  </a:lnTo>
                  <a:lnTo>
                    <a:pt x="725" y="352"/>
                  </a:lnTo>
                  <a:lnTo>
                    <a:pt x="728" y="372"/>
                  </a:lnTo>
                  <a:lnTo>
                    <a:pt x="730" y="393"/>
                  </a:lnTo>
                  <a:lnTo>
                    <a:pt x="731" y="413"/>
                  </a:lnTo>
                  <a:lnTo>
                    <a:pt x="541" y="413"/>
                  </a:lnTo>
                  <a:lnTo>
                    <a:pt x="541" y="285"/>
                  </a:lnTo>
                  <a:close/>
                  <a:moveTo>
                    <a:pt x="541" y="477"/>
                  </a:moveTo>
                  <a:lnTo>
                    <a:pt x="731" y="477"/>
                  </a:lnTo>
                  <a:lnTo>
                    <a:pt x="731" y="477"/>
                  </a:lnTo>
                  <a:lnTo>
                    <a:pt x="730" y="498"/>
                  </a:lnTo>
                  <a:lnTo>
                    <a:pt x="728" y="518"/>
                  </a:lnTo>
                  <a:lnTo>
                    <a:pt x="725" y="538"/>
                  </a:lnTo>
                  <a:lnTo>
                    <a:pt x="721" y="558"/>
                  </a:lnTo>
                  <a:lnTo>
                    <a:pt x="718" y="577"/>
                  </a:lnTo>
                  <a:lnTo>
                    <a:pt x="714" y="596"/>
                  </a:lnTo>
                  <a:lnTo>
                    <a:pt x="708" y="615"/>
                  </a:lnTo>
                  <a:lnTo>
                    <a:pt x="703" y="632"/>
                  </a:lnTo>
                  <a:lnTo>
                    <a:pt x="703" y="632"/>
                  </a:lnTo>
                  <a:lnTo>
                    <a:pt x="684" y="626"/>
                  </a:lnTo>
                  <a:lnTo>
                    <a:pt x="664" y="622"/>
                  </a:lnTo>
                  <a:lnTo>
                    <a:pt x="625" y="614"/>
                  </a:lnTo>
                  <a:lnTo>
                    <a:pt x="584" y="608"/>
                  </a:lnTo>
                  <a:lnTo>
                    <a:pt x="541" y="605"/>
                  </a:lnTo>
                  <a:lnTo>
                    <a:pt x="541" y="477"/>
                  </a:lnTo>
                  <a:close/>
                  <a:moveTo>
                    <a:pt x="541" y="822"/>
                  </a:moveTo>
                  <a:lnTo>
                    <a:pt x="541" y="669"/>
                  </a:lnTo>
                  <a:lnTo>
                    <a:pt x="541" y="669"/>
                  </a:lnTo>
                  <a:lnTo>
                    <a:pt x="577" y="672"/>
                  </a:lnTo>
                  <a:lnTo>
                    <a:pt x="612" y="677"/>
                  </a:lnTo>
                  <a:lnTo>
                    <a:pt x="645" y="683"/>
                  </a:lnTo>
                  <a:lnTo>
                    <a:pt x="678" y="692"/>
                  </a:lnTo>
                  <a:lnTo>
                    <a:pt x="678" y="692"/>
                  </a:lnTo>
                  <a:lnTo>
                    <a:pt x="664" y="717"/>
                  </a:lnTo>
                  <a:lnTo>
                    <a:pt x="649" y="739"/>
                  </a:lnTo>
                  <a:lnTo>
                    <a:pt x="633" y="760"/>
                  </a:lnTo>
                  <a:lnTo>
                    <a:pt x="617" y="778"/>
                  </a:lnTo>
                  <a:lnTo>
                    <a:pt x="599" y="793"/>
                  </a:lnTo>
                  <a:lnTo>
                    <a:pt x="590" y="799"/>
                  </a:lnTo>
                  <a:lnTo>
                    <a:pt x="581" y="806"/>
                  </a:lnTo>
                  <a:lnTo>
                    <a:pt x="571" y="811"/>
                  </a:lnTo>
                  <a:lnTo>
                    <a:pt x="561" y="815"/>
                  </a:lnTo>
                  <a:lnTo>
                    <a:pt x="552" y="820"/>
                  </a:lnTo>
                  <a:lnTo>
                    <a:pt x="541" y="822"/>
                  </a:lnTo>
                  <a:lnTo>
                    <a:pt x="541" y="822"/>
                  </a:lnTo>
                  <a:close/>
                  <a:moveTo>
                    <a:pt x="689" y="794"/>
                  </a:moveTo>
                  <a:lnTo>
                    <a:pt x="689" y="794"/>
                  </a:lnTo>
                  <a:lnTo>
                    <a:pt x="703" y="777"/>
                  </a:lnTo>
                  <a:lnTo>
                    <a:pt x="716" y="756"/>
                  </a:lnTo>
                  <a:lnTo>
                    <a:pt x="728" y="736"/>
                  </a:lnTo>
                  <a:lnTo>
                    <a:pt x="738" y="714"/>
                  </a:lnTo>
                  <a:lnTo>
                    <a:pt x="738" y="714"/>
                  </a:lnTo>
                  <a:lnTo>
                    <a:pt x="765" y="727"/>
                  </a:lnTo>
                  <a:lnTo>
                    <a:pt x="790" y="741"/>
                  </a:lnTo>
                  <a:lnTo>
                    <a:pt x="790" y="741"/>
                  </a:lnTo>
                  <a:lnTo>
                    <a:pt x="766" y="756"/>
                  </a:lnTo>
                  <a:lnTo>
                    <a:pt x="742" y="770"/>
                  </a:lnTo>
                  <a:lnTo>
                    <a:pt x="716" y="783"/>
                  </a:lnTo>
                  <a:lnTo>
                    <a:pt x="689" y="794"/>
                  </a:lnTo>
                  <a:lnTo>
                    <a:pt x="689" y="794"/>
                  </a:lnTo>
                  <a:close/>
                  <a:moveTo>
                    <a:pt x="841" y="698"/>
                  </a:moveTo>
                  <a:lnTo>
                    <a:pt x="841" y="698"/>
                  </a:lnTo>
                  <a:lnTo>
                    <a:pt x="824" y="687"/>
                  </a:lnTo>
                  <a:lnTo>
                    <a:pt x="805" y="675"/>
                  </a:lnTo>
                  <a:lnTo>
                    <a:pt x="785" y="664"/>
                  </a:lnTo>
                  <a:lnTo>
                    <a:pt x="763" y="654"/>
                  </a:lnTo>
                  <a:lnTo>
                    <a:pt x="763" y="654"/>
                  </a:lnTo>
                  <a:lnTo>
                    <a:pt x="769" y="634"/>
                  </a:lnTo>
                  <a:lnTo>
                    <a:pt x="775" y="613"/>
                  </a:lnTo>
                  <a:lnTo>
                    <a:pt x="780" y="591"/>
                  </a:lnTo>
                  <a:lnTo>
                    <a:pt x="785" y="570"/>
                  </a:lnTo>
                  <a:lnTo>
                    <a:pt x="789" y="547"/>
                  </a:lnTo>
                  <a:lnTo>
                    <a:pt x="791" y="525"/>
                  </a:lnTo>
                  <a:lnTo>
                    <a:pt x="793" y="501"/>
                  </a:lnTo>
                  <a:lnTo>
                    <a:pt x="795" y="477"/>
                  </a:lnTo>
                  <a:lnTo>
                    <a:pt x="953" y="477"/>
                  </a:lnTo>
                  <a:lnTo>
                    <a:pt x="953" y="477"/>
                  </a:lnTo>
                  <a:lnTo>
                    <a:pt x="951" y="492"/>
                  </a:lnTo>
                  <a:lnTo>
                    <a:pt x="949" y="508"/>
                  </a:lnTo>
                  <a:lnTo>
                    <a:pt x="945" y="523"/>
                  </a:lnTo>
                  <a:lnTo>
                    <a:pt x="941" y="538"/>
                  </a:lnTo>
                  <a:lnTo>
                    <a:pt x="936" y="554"/>
                  </a:lnTo>
                  <a:lnTo>
                    <a:pt x="930" y="569"/>
                  </a:lnTo>
                  <a:lnTo>
                    <a:pt x="924" y="582"/>
                  </a:lnTo>
                  <a:lnTo>
                    <a:pt x="918" y="596"/>
                  </a:lnTo>
                  <a:lnTo>
                    <a:pt x="910" y="610"/>
                  </a:lnTo>
                  <a:lnTo>
                    <a:pt x="903" y="624"/>
                  </a:lnTo>
                  <a:lnTo>
                    <a:pt x="894" y="637"/>
                  </a:lnTo>
                  <a:lnTo>
                    <a:pt x="884" y="650"/>
                  </a:lnTo>
                  <a:lnTo>
                    <a:pt x="875" y="663"/>
                  </a:lnTo>
                  <a:lnTo>
                    <a:pt x="864" y="675"/>
                  </a:lnTo>
                  <a:lnTo>
                    <a:pt x="841" y="698"/>
                  </a:lnTo>
                  <a:lnTo>
                    <a:pt x="841" y="69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
        <p:nvSpPr>
          <p:cNvPr id="54" name="灯片编号占位符 53"/>
          <p:cNvSpPr>
            <a:spLocks noGrp="1"/>
          </p:cNvSpPr>
          <p:nvPr>
            <p:ph idx="12" sz="quarter" type="sldNum"/>
          </p:nvPr>
        </p:nvSpPr>
        <p:spPr/>
        <p:txBody>
          <a:bodyPr/>
          <a:lstStyle/>
          <a:p>
            <a:fld id="{D2A12A4A-BED8-4A18-A71C-72FAAEBDF37E}" type="slidenum">
              <a:rPr altLang="en-US" lang="zh-CN" smtClean="0"/>
              <a:t>14</a:t>
            </a:fld>
          </a:p>
        </p:txBody>
      </p:sp>
    </p:spTree>
    <p:custDataLst>
      <p:tags r:id="rId3"/>
    </p:custDataLst>
    <p:extLst>
      <p:ext uri="{BB962C8B-B14F-4D97-AF65-F5344CB8AC3E}">
        <p14:creationId val="10989349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ecel="100000" dur="900" fill="hold" id="9"/>
                                        <p:tgtEl>
                                          <p:spTgt spid="8"/>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8"/>
                                        </p:tgtEl>
                                        <p:attrNameLst>
                                          <p:attrName>ppt_y</p:attrName>
                                        </p:attrNameLst>
                                      </p:cBhvr>
                                      <p:tavLst>
                                        <p:tav tm="0">
                                          <p:val>
                                            <p:strVal val="#ppt_y-.03"/>
                                          </p:val>
                                        </p:tav>
                                        <p:tav tm="100000">
                                          <p:val>
                                            <p:strVal val="#ppt_y"/>
                                          </p:val>
                                        </p:tav>
                                      </p:tavLst>
                                    </p:anim>
                                  </p:childTnLst>
                                </p:cTn>
                              </p:par>
                              <p:par>
                                <p:cTn fill="hold" grpId="0" id="11" nodeType="withEffect" presetClass="entr" presetID="10" presetSubtype="0">
                                  <p:stCondLst>
                                    <p:cond delay="5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8">
                                  <p:stCondLst>
                                    <p:cond delay="0"/>
                                  </p:stCondLst>
                                  <p:childTnLst>
                                    <p:set>
                                      <p:cBhvr>
                                        <p:cTn dur="1" fill="hold" id="17">
                                          <p:stCondLst>
                                            <p:cond delay="0"/>
                                          </p:stCondLst>
                                        </p:cTn>
                                        <p:tgtEl>
                                          <p:spTgt spid="48"/>
                                        </p:tgtEl>
                                        <p:attrNameLst>
                                          <p:attrName>style.visibility</p:attrName>
                                        </p:attrNameLst>
                                      </p:cBhvr>
                                      <p:to>
                                        <p:strVal val="visible"/>
                                      </p:to>
                                    </p:set>
                                    <p:anim calcmode="lin" valueType="num">
                                      <p:cBhvr additive="base">
                                        <p:cTn dur="500" fill="hold" id="18"/>
                                        <p:tgtEl>
                                          <p:spTgt spid="48"/>
                                        </p:tgtEl>
                                        <p:attrNameLst>
                                          <p:attrName>ppt_x</p:attrName>
                                        </p:attrNameLst>
                                      </p:cBhvr>
                                      <p:tavLst>
                                        <p:tav tm="0">
                                          <p:val>
                                            <p:strVal val="0-#ppt_w/2"/>
                                          </p:val>
                                        </p:tav>
                                        <p:tav tm="100000">
                                          <p:val>
                                            <p:strVal val="#ppt_x"/>
                                          </p:val>
                                        </p:tav>
                                      </p:tavLst>
                                    </p:anim>
                                    <p:anim calcmode="lin" valueType="num">
                                      <p:cBhvr additive="base">
                                        <p:cTn dur="500" fill="hold" id="19"/>
                                        <p:tgtEl>
                                          <p:spTgt spid="48"/>
                                        </p:tgtEl>
                                        <p:attrNameLst>
                                          <p:attrName>ppt_y</p:attrName>
                                        </p:attrNameLst>
                                      </p:cBhvr>
                                      <p:tavLst>
                                        <p:tav tm="0">
                                          <p:val>
                                            <p:strVal val="#ppt_y"/>
                                          </p:val>
                                        </p:tav>
                                        <p:tav tm="100000">
                                          <p:val>
                                            <p:strVal val="#ppt_y"/>
                                          </p:val>
                                        </p:tav>
                                      </p:tavLst>
                                    </p:anim>
                                  </p:childTnLst>
                                </p:cTn>
                              </p:par>
                              <p:par>
                                <p:cTn fill="hold" grpId="0" id="20" nodeType="withEffect" presetClass="entr" presetID="10"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 presetSubtype="2">
                                  <p:stCondLst>
                                    <p:cond delay="0"/>
                                  </p:stCondLst>
                                  <p:childTnLst>
                                    <p:set>
                                      <p:cBhvr>
                                        <p:cTn dur="1" fill="hold" id="26">
                                          <p:stCondLst>
                                            <p:cond delay="0"/>
                                          </p:stCondLst>
                                        </p:cTn>
                                        <p:tgtEl>
                                          <p:spTgt spid="53"/>
                                        </p:tgtEl>
                                        <p:attrNameLst>
                                          <p:attrName>style.visibility</p:attrName>
                                        </p:attrNameLst>
                                      </p:cBhvr>
                                      <p:to>
                                        <p:strVal val="visible"/>
                                      </p:to>
                                    </p:set>
                                    <p:anim calcmode="lin" valueType="num">
                                      <p:cBhvr additive="base">
                                        <p:cTn dur="500" fill="hold" id="27"/>
                                        <p:tgtEl>
                                          <p:spTgt spid="53"/>
                                        </p:tgtEl>
                                        <p:attrNameLst>
                                          <p:attrName>ppt_x</p:attrName>
                                        </p:attrNameLst>
                                      </p:cBhvr>
                                      <p:tavLst>
                                        <p:tav tm="0">
                                          <p:val>
                                            <p:strVal val="1+#ppt_w/2"/>
                                          </p:val>
                                        </p:tav>
                                        <p:tav tm="100000">
                                          <p:val>
                                            <p:strVal val="#ppt_x"/>
                                          </p:val>
                                        </p:tav>
                                      </p:tavLst>
                                    </p:anim>
                                    <p:anim calcmode="lin" valueType="num">
                                      <p:cBhvr additive="base">
                                        <p:cTn dur="500" fill="hold" id="28"/>
                                        <p:tgtEl>
                                          <p:spTgt spid="53"/>
                                        </p:tgtEl>
                                        <p:attrNameLst>
                                          <p:attrName>ppt_y</p:attrName>
                                        </p:attrNameLst>
                                      </p:cBhvr>
                                      <p:tavLst>
                                        <p:tav tm="0">
                                          <p:val>
                                            <p:strVal val="#ppt_y"/>
                                          </p:val>
                                        </p:tav>
                                        <p:tav tm="100000">
                                          <p:val>
                                            <p:strVal val="#ppt_y"/>
                                          </p:val>
                                        </p:tav>
                                      </p:tavLst>
                                    </p:anim>
                                  </p:childTnLst>
                                </p:cTn>
                              </p:par>
                              <p:par>
                                <p:cTn fill="hold" grpId="0" id="29" nodeType="withEffect" presetClass="entr" presetID="10"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500" id="31"/>
                                        <p:tgtEl>
                                          <p:spTgt spid="20"/>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 presetSubtype="8">
                                  <p:stCondLst>
                                    <p:cond delay="0"/>
                                  </p:stCondLst>
                                  <p:childTnLst>
                                    <p:set>
                                      <p:cBhvr>
                                        <p:cTn dur="1" fill="hold" id="35">
                                          <p:stCondLst>
                                            <p:cond delay="0"/>
                                          </p:stCondLst>
                                        </p:cTn>
                                        <p:tgtEl>
                                          <p:spTgt spid="49"/>
                                        </p:tgtEl>
                                        <p:attrNameLst>
                                          <p:attrName>style.visibility</p:attrName>
                                        </p:attrNameLst>
                                      </p:cBhvr>
                                      <p:to>
                                        <p:strVal val="visible"/>
                                      </p:to>
                                    </p:set>
                                    <p:anim calcmode="lin" valueType="num">
                                      <p:cBhvr additive="base">
                                        <p:cTn dur="500" fill="hold" id="36"/>
                                        <p:tgtEl>
                                          <p:spTgt spid="49"/>
                                        </p:tgtEl>
                                        <p:attrNameLst>
                                          <p:attrName>ppt_x</p:attrName>
                                        </p:attrNameLst>
                                      </p:cBhvr>
                                      <p:tavLst>
                                        <p:tav tm="0">
                                          <p:val>
                                            <p:strVal val="0-#ppt_w/2"/>
                                          </p:val>
                                        </p:tav>
                                        <p:tav tm="100000">
                                          <p:val>
                                            <p:strVal val="#ppt_x"/>
                                          </p:val>
                                        </p:tav>
                                      </p:tavLst>
                                    </p:anim>
                                    <p:anim calcmode="lin" valueType="num">
                                      <p:cBhvr additive="base">
                                        <p:cTn dur="500" fill="hold" id="37"/>
                                        <p:tgtEl>
                                          <p:spTgt spid="49"/>
                                        </p:tgtEl>
                                        <p:attrNameLst>
                                          <p:attrName>ppt_y</p:attrName>
                                        </p:attrNameLst>
                                      </p:cBhvr>
                                      <p:tavLst>
                                        <p:tav tm="0">
                                          <p:val>
                                            <p:strVal val="#ppt_y"/>
                                          </p:val>
                                        </p:tav>
                                        <p:tav tm="100000">
                                          <p:val>
                                            <p:strVal val="#ppt_y"/>
                                          </p:val>
                                        </p:tav>
                                      </p:tavLst>
                                    </p:anim>
                                  </p:childTnLst>
                                </p:cTn>
                              </p:par>
                              <p:par>
                                <p:cTn fill="hold" grpId="0" id="38" nodeType="withEffect" presetClass="entr" presetID="10"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500" id="40"/>
                                        <p:tgtEl>
                                          <p:spTgt spid="18"/>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 presetSubtype="2">
                                  <p:stCondLst>
                                    <p:cond delay="0"/>
                                  </p:stCondLst>
                                  <p:childTnLst>
                                    <p:set>
                                      <p:cBhvr>
                                        <p:cTn dur="1" fill="hold" id="44">
                                          <p:stCondLst>
                                            <p:cond delay="0"/>
                                          </p:stCondLst>
                                        </p:cTn>
                                        <p:tgtEl>
                                          <p:spTgt spid="52"/>
                                        </p:tgtEl>
                                        <p:attrNameLst>
                                          <p:attrName>style.visibility</p:attrName>
                                        </p:attrNameLst>
                                      </p:cBhvr>
                                      <p:to>
                                        <p:strVal val="visible"/>
                                      </p:to>
                                    </p:set>
                                    <p:anim calcmode="lin" valueType="num">
                                      <p:cBhvr additive="base">
                                        <p:cTn dur="500" fill="hold" id="45"/>
                                        <p:tgtEl>
                                          <p:spTgt spid="52"/>
                                        </p:tgtEl>
                                        <p:attrNameLst>
                                          <p:attrName>ppt_x</p:attrName>
                                        </p:attrNameLst>
                                      </p:cBhvr>
                                      <p:tavLst>
                                        <p:tav tm="0">
                                          <p:val>
                                            <p:strVal val="1+#ppt_w/2"/>
                                          </p:val>
                                        </p:tav>
                                        <p:tav tm="100000">
                                          <p:val>
                                            <p:strVal val="#ppt_x"/>
                                          </p:val>
                                        </p:tav>
                                      </p:tavLst>
                                    </p:anim>
                                    <p:anim calcmode="lin" valueType="num">
                                      <p:cBhvr additive="base">
                                        <p:cTn dur="500" fill="hold" id="46"/>
                                        <p:tgtEl>
                                          <p:spTgt spid="52"/>
                                        </p:tgtEl>
                                        <p:attrNameLst>
                                          <p:attrName>ppt_y</p:attrName>
                                        </p:attrNameLst>
                                      </p:cBhvr>
                                      <p:tavLst>
                                        <p:tav tm="0">
                                          <p:val>
                                            <p:strVal val="#ppt_y"/>
                                          </p:val>
                                        </p:tav>
                                        <p:tav tm="100000">
                                          <p:val>
                                            <p:strVal val="#ppt_y"/>
                                          </p:val>
                                        </p:tav>
                                      </p:tavLst>
                                    </p:anim>
                                  </p:childTnLst>
                                </p:cTn>
                              </p:par>
                              <p:par>
                                <p:cTn fill="hold" grpId="0" id="47" nodeType="withEffect" presetClass="entr" presetID="10" presetSubtype="0">
                                  <p:stCondLst>
                                    <p:cond delay="0"/>
                                  </p:stCondLst>
                                  <p:childTnLst>
                                    <p:set>
                                      <p:cBhvr>
                                        <p:cTn dur="1" fill="hold" id="48">
                                          <p:stCondLst>
                                            <p:cond delay="0"/>
                                          </p:stCondLst>
                                        </p:cTn>
                                        <p:tgtEl>
                                          <p:spTgt spid="21"/>
                                        </p:tgtEl>
                                        <p:attrNameLst>
                                          <p:attrName>style.visibility</p:attrName>
                                        </p:attrNameLst>
                                      </p:cBhvr>
                                      <p:to>
                                        <p:strVal val="visible"/>
                                      </p:to>
                                    </p:set>
                                    <p:animEffect filter="fade" transition="in">
                                      <p:cBhvr>
                                        <p:cTn dur="500" id="49"/>
                                        <p:tgtEl>
                                          <p:spTgt spid="21"/>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2" presetSubtype="8">
                                  <p:stCondLst>
                                    <p:cond delay="0"/>
                                  </p:stCondLst>
                                  <p:childTnLst>
                                    <p:set>
                                      <p:cBhvr>
                                        <p:cTn dur="1" fill="hold" id="53">
                                          <p:stCondLst>
                                            <p:cond delay="0"/>
                                          </p:stCondLst>
                                        </p:cTn>
                                        <p:tgtEl>
                                          <p:spTgt spid="50"/>
                                        </p:tgtEl>
                                        <p:attrNameLst>
                                          <p:attrName>style.visibility</p:attrName>
                                        </p:attrNameLst>
                                      </p:cBhvr>
                                      <p:to>
                                        <p:strVal val="visible"/>
                                      </p:to>
                                    </p:set>
                                    <p:anim calcmode="lin" valueType="num">
                                      <p:cBhvr additive="base">
                                        <p:cTn dur="500" fill="hold" id="54"/>
                                        <p:tgtEl>
                                          <p:spTgt spid="50"/>
                                        </p:tgtEl>
                                        <p:attrNameLst>
                                          <p:attrName>ppt_x</p:attrName>
                                        </p:attrNameLst>
                                      </p:cBhvr>
                                      <p:tavLst>
                                        <p:tav tm="0">
                                          <p:val>
                                            <p:strVal val="0-#ppt_w/2"/>
                                          </p:val>
                                        </p:tav>
                                        <p:tav tm="100000">
                                          <p:val>
                                            <p:strVal val="#ppt_x"/>
                                          </p:val>
                                        </p:tav>
                                      </p:tavLst>
                                    </p:anim>
                                    <p:anim calcmode="lin" valueType="num">
                                      <p:cBhvr additive="base">
                                        <p:cTn dur="500" fill="hold" id="55"/>
                                        <p:tgtEl>
                                          <p:spTgt spid="50"/>
                                        </p:tgtEl>
                                        <p:attrNameLst>
                                          <p:attrName>ppt_y</p:attrName>
                                        </p:attrNameLst>
                                      </p:cBhvr>
                                      <p:tavLst>
                                        <p:tav tm="0">
                                          <p:val>
                                            <p:strVal val="#ppt_y"/>
                                          </p:val>
                                        </p:tav>
                                        <p:tav tm="100000">
                                          <p:val>
                                            <p:strVal val="#ppt_y"/>
                                          </p:val>
                                        </p:tav>
                                      </p:tavLst>
                                    </p:anim>
                                  </p:childTnLst>
                                </p:cTn>
                              </p:par>
                              <p:par>
                                <p:cTn fill="hold" grpId="0" id="56" nodeType="withEffect" presetClass="entr" presetID="10" presetSubtype="0">
                                  <p:stCondLst>
                                    <p:cond delay="0"/>
                                  </p:stCondLst>
                                  <p:childTnLst>
                                    <p:set>
                                      <p:cBhvr>
                                        <p:cTn dur="1" fill="hold" id="57">
                                          <p:stCondLst>
                                            <p:cond delay="0"/>
                                          </p:stCondLst>
                                        </p:cTn>
                                        <p:tgtEl>
                                          <p:spTgt spid="19"/>
                                        </p:tgtEl>
                                        <p:attrNameLst>
                                          <p:attrName>style.visibility</p:attrName>
                                        </p:attrNameLst>
                                      </p:cBhvr>
                                      <p:to>
                                        <p:strVal val="visible"/>
                                      </p:to>
                                    </p:set>
                                    <p:animEffect filter="fade" transition="in">
                                      <p:cBhvr>
                                        <p:cTn dur="500" id="58"/>
                                        <p:tgtEl>
                                          <p:spTgt spid="19"/>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id="61" nodeType="clickEffect" presetClass="entr" presetID="2" presetSubtype="2">
                                  <p:stCondLst>
                                    <p:cond delay="0"/>
                                  </p:stCondLst>
                                  <p:childTnLst>
                                    <p:set>
                                      <p:cBhvr>
                                        <p:cTn dur="1" fill="hold" id="62">
                                          <p:stCondLst>
                                            <p:cond delay="0"/>
                                          </p:stCondLst>
                                        </p:cTn>
                                        <p:tgtEl>
                                          <p:spTgt spid="51"/>
                                        </p:tgtEl>
                                        <p:attrNameLst>
                                          <p:attrName>style.visibility</p:attrName>
                                        </p:attrNameLst>
                                      </p:cBhvr>
                                      <p:to>
                                        <p:strVal val="visible"/>
                                      </p:to>
                                    </p:set>
                                    <p:anim calcmode="lin" valueType="num">
                                      <p:cBhvr additive="base">
                                        <p:cTn dur="500" fill="hold" id="63"/>
                                        <p:tgtEl>
                                          <p:spTgt spid="51"/>
                                        </p:tgtEl>
                                        <p:attrNameLst>
                                          <p:attrName>ppt_x</p:attrName>
                                        </p:attrNameLst>
                                      </p:cBhvr>
                                      <p:tavLst>
                                        <p:tav tm="0">
                                          <p:val>
                                            <p:strVal val="1+#ppt_w/2"/>
                                          </p:val>
                                        </p:tav>
                                        <p:tav tm="100000">
                                          <p:val>
                                            <p:strVal val="#ppt_x"/>
                                          </p:val>
                                        </p:tav>
                                      </p:tavLst>
                                    </p:anim>
                                    <p:anim calcmode="lin" valueType="num">
                                      <p:cBhvr additive="base">
                                        <p:cTn dur="500" fill="hold" id="64"/>
                                        <p:tgtEl>
                                          <p:spTgt spid="51"/>
                                        </p:tgtEl>
                                        <p:attrNameLst>
                                          <p:attrName>ppt_y</p:attrName>
                                        </p:attrNameLst>
                                      </p:cBhvr>
                                      <p:tavLst>
                                        <p:tav tm="0">
                                          <p:val>
                                            <p:strVal val="#ppt_y"/>
                                          </p:val>
                                        </p:tav>
                                        <p:tav tm="100000">
                                          <p:val>
                                            <p:strVal val="#ppt_y"/>
                                          </p:val>
                                        </p:tav>
                                      </p:tavLst>
                                    </p:anim>
                                  </p:childTnLst>
                                </p:cTn>
                              </p:par>
                              <p:par>
                                <p:cTn fill="hold" grpId="0" id="65" nodeType="withEffect" presetClass="entr" presetID="10" presetSubtype="0">
                                  <p:stCondLst>
                                    <p:cond delay="0"/>
                                  </p:stCondLst>
                                  <p:childTnLst>
                                    <p:set>
                                      <p:cBhvr>
                                        <p:cTn dur="1" fill="hold" id="66">
                                          <p:stCondLst>
                                            <p:cond delay="0"/>
                                          </p:stCondLst>
                                        </p:cTn>
                                        <p:tgtEl>
                                          <p:spTgt spid="22"/>
                                        </p:tgtEl>
                                        <p:attrNameLst>
                                          <p:attrName>style.visibility</p:attrName>
                                        </p:attrNameLst>
                                      </p:cBhvr>
                                      <p:to>
                                        <p:strVal val="visible"/>
                                      </p:to>
                                    </p:set>
                                    <p:animEffect filter="fade" transition="in">
                                      <p:cBhvr>
                                        <p:cTn dur="500" id="6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8"/>
      <p:bldP grpId="0" spid="19"/>
      <p:bldP grpId="0" spid="20"/>
      <p:bldP grpId="0" spid="21"/>
      <p:bldP grpId="0" spid="2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normAutofit/>
          </a:bodyPr>
          <a:lstStyle/>
          <a:p>
            <a:r>
              <a:rPr altLang="en-US" lang="zh-CN">
                <a:latin charset="-122" panose="020b0503020204020204" pitchFamily="34" typeface="微软雅黑"/>
                <a:ea charset="-122" panose="020b0503020204020204" pitchFamily="34" typeface="微软雅黑"/>
              </a:rPr>
              <a:t>客户服务5方面的原则</a:t>
            </a:r>
          </a:p>
        </p:txBody>
      </p:sp>
      <p:grpSp>
        <p:nvGrpSpPr>
          <p:cNvPr id="47" name="组合 46"/>
          <p:cNvGrpSpPr/>
          <p:nvPr/>
        </p:nvGrpSpPr>
        <p:grpSpPr>
          <a:xfrm>
            <a:off x="1752601" y="2631240"/>
            <a:ext cx="2109611" cy="1298221"/>
            <a:chOff x="1314450" y="2089107"/>
            <a:chExt cx="1582208" cy="973666"/>
          </a:xfrm>
        </p:grpSpPr>
        <p:sp>
          <p:nvSpPr>
            <p:cNvPr id="48" name="Freeform 5"/>
            <p:cNvSpPr/>
            <p:nvPr/>
          </p:nvSpPr>
          <p:spPr bwMode="auto">
            <a:xfrm>
              <a:off x="1314450" y="2089107"/>
              <a:ext cx="1582208" cy="973666"/>
            </a:xfrm>
            <a:custGeom>
              <a:gdLst>
                <a:gd fmla="*/ 1232 w 1300" name="T0"/>
                <a:gd fmla="*/ 622 h 800" name="T1"/>
                <a:gd fmla="*/ 1232 w 1300" name="T2"/>
                <a:gd fmla="*/ 590 h 800" name="T3"/>
                <a:gd fmla="*/ 1226 w 1300" name="T4"/>
                <a:gd fmla="*/ 528 h 800" name="T5"/>
                <a:gd fmla="*/ 1212 w 1300" name="T6"/>
                <a:gd fmla="*/ 468 h 800" name="T7"/>
                <a:gd fmla="*/ 1194 w 1300" name="T8"/>
                <a:gd fmla="*/ 408 h 800" name="T9"/>
                <a:gd fmla="*/ 1170 w 1300" name="T10"/>
                <a:gd fmla="*/ 354 h 800" name="T11"/>
                <a:gd fmla="*/ 1142 w 1300" name="T12"/>
                <a:gd fmla="*/ 300 h 800" name="T13"/>
                <a:gd fmla="*/ 1108 w 1300" name="T14"/>
                <a:gd fmla="*/ 250 h 800" name="T15"/>
                <a:gd fmla="*/ 1070 w 1300" name="T16"/>
                <a:gd fmla="*/ 204 h 800" name="T17"/>
                <a:gd fmla="*/ 1028 w 1300" name="T18"/>
                <a:gd fmla="*/ 162 h 800" name="T19"/>
                <a:gd fmla="*/ 982 w 1300" name="T20"/>
                <a:gd fmla="*/ 124 h 800" name="T21"/>
                <a:gd fmla="*/ 932 w 1300" name="T22"/>
                <a:gd fmla="*/ 90 h 800" name="T23"/>
                <a:gd fmla="*/ 880 w 1300" name="T24"/>
                <a:gd fmla="*/ 62 h 800" name="T25"/>
                <a:gd fmla="*/ 824 w 1300" name="T26"/>
                <a:gd fmla="*/ 38 h 800" name="T27"/>
                <a:gd fmla="*/ 766 w 1300" name="T28"/>
                <a:gd fmla="*/ 20 h 800" name="T29"/>
                <a:gd fmla="*/ 704 w 1300" name="T30"/>
                <a:gd fmla="*/ 8 h 800" name="T31"/>
                <a:gd fmla="*/ 642 w 1300" name="T32"/>
                <a:gd fmla="*/ 2 h 800" name="T33"/>
                <a:gd fmla="*/ 610 w 1300" name="T34"/>
                <a:gd fmla="*/ 0 h 800" name="T35"/>
                <a:gd fmla="*/ 556 w 1300" name="T36"/>
                <a:gd fmla="*/ 4 h 800" name="T37"/>
                <a:gd fmla="*/ 450 w 1300" name="T38"/>
                <a:gd fmla="*/ 22 h 800" name="T39"/>
                <a:gd fmla="*/ 350 w 1300" name="T40"/>
                <a:gd fmla="*/ 58 h 800" name="T41"/>
                <a:gd fmla="*/ 260 w 1300" name="T42"/>
                <a:gd fmla="*/ 110 h 800" name="T43"/>
                <a:gd fmla="*/ 180 w 1300" name="T44"/>
                <a:gd fmla="*/ 174 h 800" name="T45"/>
                <a:gd fmla="*/ 110 w 1300" name="T46"/>
                <a:gd fmla="*/ 252 h 800" name="T47"/>
                <a:gd fmla="*/ 56 w 1300" name="T48"/>
                <a:gd fmla="*/ 340 h 800" name="T49"/>
                <a:gd fmla="*/ 16 w 1300" name="T50"/>
                <a:gd fmla="*/ 438 h 800" name="T51"/>
                <a:gd fmla="*/ 2 w 1300" name="T52"/>
                <a:gd fmla="*/ 490 h 800" name="T53"/>
                <a:gd fmla="*/ 0 w 1300" name="T54"/>
                <a:gd fmla="*/ 514 h 800" name="T55"/>
                <a:gd fmla="*/ 4 w 1300" name="T56"/>
                <a:gd fmla="*/ 540 h 800" name="T57"/>
                <a:gd fmla="*/ 12 w 1300" name="T58"/>
                <a:gd fmla="*/ 562 h 800" name="T59"/>
                <a:gd fmla="*/ 24 w 1300" name="T60"/>
                <a:gd fmla="*/ 582 h 800" name="T61"/>
                <a:gd fmla="*/ 42 w 1300" name="T62"/>
                <a:gd fmla="*/ 598 h 800" name="T63"/>
                <a:gd fmla="*/ 62 w 1300" name="T64"/>
                <a:gd fmla="*/ 612 h 800" name="T65"/>
                <a:gd fmla="*/ 84 w 1300" name="T66"/>
                <a:gd fmla="*/ 620 h 800" name="T67"/>
                <a:gd fmla="*/ 110 w 1300" name="T68"/>
                <a:gd fmla="*/ 622 h 800" name="T69"/>
                <a:gd fmla="*/ 110 w 1300" name="T70"/>
                <a:gd fmla="*/ 622 h 800" name="T71"/>
                <a:gd fmla="*/ 146 w 1300" name="T72"/>
                <a:gd fmla="*/ 616 h 800" name="T73"/>
                <a:gd fmla="*/ 178 w 1300" name="T74"/>
                <a:gd fmla="*/ 598 h 800" name="T75"/>
                <a:gd fmla="*/ 202 w 1300" name="T76"/>
                <a:gd fmla="*/ 572 h 800" name="T77"/>
                <a:gd fmla="*/ 216 w 1300" name="T78"/>
                <a:gd fmla="*/ 536 h 800" name="T79"/>
                <a:gd fmla="*/ 226 w 1300" name="T80"/>
                <a:gd fmla="*/ 504 h 800" name="T81"/>
                <a:gd fmla="*/ 252 w 1300" name="T82"/>
                <a:gd fmla="*/ 440 h 800" name="T83"/>
                <a:gd fmla="*/ 286 w 1300" name="T84"/>
                <a:gd fmla="*/ 382 h 800" name="T85"/>
                <a:gd fmla="*/ 330 w 1300" name="T86"/>
                <a:gd fmla="*/ 332 h 800" name="T87"/>
                <a:gd fmla="*/ 382 w 1300" name="T88"/>
                <a:gd fmla="*/ 290 h 800" name="T89"/>
                <a:gd fmla="*/ 442 w 1300" name="T90"/>
                <a:gd fmla="*/ 256 h 800" name="T91"/>
                <a:gd fmla="*/ 506 w 1300" name="T92"/>
                <a:gd fmla="*/ 234 h 800" name="T93"/>
                <a:gd fmla="*/ 574 w 1300" name="T94"/>
                <a:gd fmla="*/ 222 h 800" name="T95"/>
                <a:gd fmla="*/ 610 w 1300" name="T96"/>
                <a:gd fmla="*/ 220 h 800" name="T97"/>
                <a:gd fmla="*/ 692 w 1300" name="T98"/>
                <a:gd fmla="*/ 228 h 800" name="T99"/>
                <a:gd fmla="*/ 768 w 1300" name="T100"/>
                <a:gd fmla="*/ 252 h 800" name="T101"/>
                <a:gd fmla="*/ 836 w 1300" name="T102"/>
                <a:gd fmla="*/ 288 h 800" name="T103"/>
                <a:gd fmla="*/ 896 w 1300" name="T104"/>
                <a:gd fmla="*/ 338 h 800" name="T105"/>
                <a:gd fmla="*/ 944 w 1300" name="T106"/>
                <a:gd fmla="*/ 398 h 800" name="T107"/>
                <a:gd fmla="*/ 982 w 1300" name="T108"/>
                <a:gd fmla="*/ 466 h 800" name="T109"/>
                <a:gd fmla="*/ 1006 w 1300" name="T110"/>
                <a:gd fmla="*/ 542 h 800" name="T111"/>
                <a:gd fmla="*/ 1014 w 1300" name="T112"/>
                <a:gd fmla="*/ 622 h 800" name="T113"/>
                <a:gd fmla="*/ 944 w 1300" name="T114"/>
                <a:gd fmla="*/ 622 h 800" name="T115"/>
                <a:gd fmla="*/ 1300 w 1300" name="T116"/>
                <a:gd fmla="*/ 622 h 8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00" w="1300">
                  <a:moveTo>
                    <a:pt x="1232" y="622"/>
                  </a:moveTo>
                  <a:lnTo>
                    <a:pt x="1232" y="622"/>
                  </a:lnTo>
                  <a:lnTo>
                    <a:pt x="1232" y="622"/>
                  </a:lnTo>
                  <a:lnTo>
                    <a:pt x="1232" y="590"/>
                  </a:lnTo>
                  <a:lnTo>
                    <a:pt x="1230" y="558"/>
                  </a:lnTo>
                  <a:lnTo>
                    <a:pt x="1226" y="528"/>
                  </a:lnTo>
                  <a:lnTo>
                    <a:pt x="1220" y="498"/>
                  </a:lnTo>
                  <a:lnTo>
                    <a:pt x="1212" y="468"/>
                  </a:lnTo>
                  <a:lnTo>
                    <a:pt x="1204" y="438"/>
                  </a:lnTo>
                  <a:lnTo>
                    <a:pt x="1194" y="408"/>
                  </a:lnTo>
                  <a:lnTo>
                    <a:pt x="1184" y="380"/>
                  </a:lnTo>
                  <a:lnTo>
                    <a:pt x="1170" y="354"/>
                  </a:lnTo>
                  <a:lnTo>
                    <a:pt x="1158" y="326"/>
                  </a:lnTo>
                  <a:lnTo>
                    <a:pt x="1142" y="300"/>
                  </a:lnTo>
                  <a:lnTo>
                    <a:pt x="1126" y="276"/>
                  </a:lnTo>
                  <a:lnTo>
                    <a:pt x="1108" y="250"/>
                  </a:lnTo>
                  <a:lnTo>
                    <a:pt x="1090" y="228"/>
                  </a:lnTo>
                  <a:lnTo>
                    <a:pt x="1070" y="204"/>
                  </a:lnTo>
                  <a:lnTo>
                    <a:pt x="1050" y="182"/>
                  </a:lnTo>
                  <a:lnTo>
                    <a:pt x="1028" y="162"/>
                  </a:lnTo>
                  <a:lnTo>
                    <a:pt x="1006" y="142"/>
                  </a:lnTo>
                  <a:lnTo>
                    <a:pt x="982" y="124"/>
                  </a:lnTo>
                  <a:lnTo>
                    <a:pt x="958" y="106"/>
                  </a:lnTo>
                  <a:lnTo>
                    <a:pt x="932" y="90"/>
                  </a:lnTo>
                  <a:lnTo>
                    <a:pt x="906" y="76"/>
                  </a:lnTo>
                  <a:lnTo>
                    <a:pt x="880" y="62"/>
                  </a:lnTo>
                  <a:lnTo>
                    <a:pt x="852" y="50"/>
                  </a:lnTo>
                  <a:lnTo>
                    <a:pt x="824" y="38"/>
                  </a:lnTo>
                  <a:lnTo>
                    <a:pt x="796" y="28"/>
                  </a:lnTo>
                  <a:lnTo>
                    <a:pt x="766" y="20"/>
                  </a:lnTo>
                  <a:lnTo>
                    <a:pt x="736" y="14"/>
                  </a:lnTo>
                  <a:lnTo>
                    <a:pt x="704" y="8"/>
                  </a:lnTo>
                  <a:lnTo>
                    <a:pt x="674" y="4"/>
                  </a:lnTo>
                  <a:lnTo>
                    <a:pt x="642" y="2"/>
                  </a:lnTo>
                  <a:lnTo>
                    <a:pt x="610" y="0"/>
                  </a:lnTo>
                  <a:lnTo>
                    <a:pt x="610" y="0"/>
                  </a:lnTo>
                  <a:lnTo>
                    <a:pt x="582" y="2"/>
                  </a:lnTo>
                  <a:lnTo>
                    <a:pt x="556" y="4"/>
                  </a:lnTo>
                  <a:lnTo>
                    <a:pt x="502" y="10"/>
                  </a:lnTo>
                  <a:lnTo>
                    <a:pt x="450" y="22"/>
                  </a:lnTo>
                  <a:lnTo>
                    <a:pt x="398" y="38"/>
                  </a:lnTo>
                  <a:lnTo>
                    <a:pt x="350" y="58"/>
                  </a:lnTo>
                  <a:lnTo>
                    <a:pt x="304" y="82"/>
                  </a:lnTo>
                  <a:lnTo>
                    <a:pt x="260" y="110"/>
                  </a:lnTo>
                  <a:lnTo>
                    <a:pt x="218" y="140"/>
                  </a:lnTo>
                  <a:lnTo>
                    <a:pt x="180" y="174"/>
                  </a:lnTo>
                  <a:lnTo>
                    <a:pt x="144" y="212"/>
                  </a:lnTo>
                  <a:lnTo>
                    <a:pt x="110" y="252"/>
                  </a:lnTo>
                  <a:lnTo>
                    <a:pt x="82" y="296"/>
                  </a:lnTo>
                  <a:lnTo>
                    <a:pt x="56" y="340"/>
                  </a:lnTo>
                  <a:lnTo>
                    <a:pt x="34" y="388"/>
                  </a:lnTo>
                  <a:lnTo>
                    <a:pt x="16" y="438"/>
                  </a:lnTo>
                  <a:lnTo>
                    <a:pt x="2" y="490"/>
                  </a:lnTo>
                  <a:lnTo>
                    <a:pt x="2" y="490"/>
                  </a:lnTo>
                  <a:lnTo>
                    <a:pt x="0" y="502"/>
                  </a:lnTo>
                  <a:lnTo>
                    <a:pt x="0" y="514"/>
                  </a:lnTo>
                  <a:lnTo>
                    <a:pt x="2" y="528"/>
                  </a:lnTo>
                  <a:lnTo>
                    <a:pt x="4" y="540"/>
                  </a:lnTo>
                  <a:lnTo>
                    <a:pt x="6" y="550"/>
                  </a:lnTo>
                  <a:lnTo>
                    <a:pt x="12" y="562"/>
                  </a:lnTo>
                  <a:lnTo>
                    <a:pt x="18" y="572"/>
                  </a:lnTo>
                  <a:lnTo>
                    <a:pt x="24" y="582"/>
                  </a:lnTo>
                  <a:lnTo>
                    <a:pt x="32" y="590"/>
                  </a:lnTo>
                  <a:lnTo>
                    <a:pt x="42" y="598"/>
                  </a:lnTo>
                  <a:lnTo>
                    <a:pt x="52" y="606"/>
                  </a:lnTo>
                  <a:lnTo>
                    <a:pt x="62" y="612"/>
                  </a:lnTo>
                  <a:lnTo>
                    <a:pt x="72" y="616"/>
                  </a:lnTo>
                  <a:lnTo>
                    <a:pt x="84" y="620"/>
                  </a:lnTo>
                  <a:lnTo>
                    <a:pt x="96" y="622"/>
                  </a:lnTo>
                  <a:lnTo>
                    <a:pt x="110" y="622"/>
                  </a:lnTo>
                  <a:lnTo>
                    <a:pt x="110" y="622"/>
                  </a:lnTo>
                  <a:lnTo>
                    <a:pt x="110" y="622"/>
                  </a:lnTo>
                  <a:lnTo>
                    <a:pt x="128" y="620"/>
                  </a:lnTo>
                  <a:lnTo>
                    <a:pt x="146" y="616"/>
                  </a:lnTo>
                  <a:lnTo>
                    <a:pt x="164" y="608"/>
                  </a:lnTo>
                  <a:lnTo>
                    <a:pt x="178" y="598"/>
                  </a:lnTo>
                  <a:lnTo>
                    <a:pt x="192" y="586"/>
                  </a:lnTo>
                  <a:lnTo>
                    <a:pt x="202" y="572"/>
                  </a:lnTo>
                  <a:lnTo>
                    <a:pt x="212" y="554"/>
                  </a:lnTo>
                  <a:lnTo>
                    <a:pt x="216" y="536"/>
                  </a:lnTo>
                  <a:lnTo>
                    <a:pt x="216" y="536"/>
                  </a:lnTo>
                  <a:lnTo>
                    <a:pt x="226" y="504"/>
                  </a:lnTo>
                  <a:lnTo>
                    <a:pt x="238" y="472"/>
                  </a:lnTo>
                  <a:lnTo>
                    <a:pt x="252" y="440"/>
                  </a:lnTo>
                  <a:lnTo>
                    <a:pt x="268" y="410"/>
                  </a:lnTo>
                  <a:lnTo>
                    <a:pt x="286" y="382"/>
                  </a:lnTo>
                  <a:lnTo>
                    <a:pt x="308" y="356"/>
                  </a:lnTo>
                  <a:lnTo>
                    <a:pt x="330" y="332"/>
                  </a:lnTo>
                  <a:lnTo>
                    <a:pt x="356" y="310"/>
                  </a:lnTo>
                  <a:lnTo>
                    <a:pt x="382" y="290"/>
                  </a:lnTo>
                  <a:lnTo>
                    <a:pt x="412" y="272"/>
                  </a:lnTo>
                  <a:lnTo>
                    <a:pt x="442" y="256"/>
                  </a:lnTo>
                  <a:lnTo>
                    <a:pt x="474" y="244"/>
                  </a:lnTo>
                  <a:lnTo>
                    <a:pt x="506" y="234"/>
                  </a:lnTo>
                  <a:lnTo>
                    <a:pt x="540" y="226"/>
                  </a:lnTo>
                  <a:lnTo>
                    <a:pt x="574" y="222"/>
                  </a:lnTo>
                  <a:lnTo>
                    <a:pt x="610" y="220"/>
                  </a:lnTo>
                  <a:lnTo>
                    <a:pt x="610" y="220"/>
                  </a:lnTo>
                  <a:lnTo>
                    <a:pt x="652" y="222"/>
                  </a:lnTo>
                  <a:lnTo>
                    <a:pt x="692" y="228"/>
                  </a:lnTo>
                  <a:lnTo>
                    <a:pt x="730" y="238"/>
                  </a:lnTo>
                  <a:lnTo>
                    <a:pt x="768" y="252"/>
                  </a:lnTo>
                  <a:lnTo>
                    <a:pt x="802" y="268"/>
                  </a:lnTo>
                  <a:lnTo>
                    <a:pt x="836" y="288"/>
                  </a:lnTo>
                  <a:lnTo>
                    <a:pt x="866" y="312"/>
                  </a:lnTo>
                  <a:lnTo>
                    <a:pt x="896" y="338"/>
                  </a:lnTo>
                  <a:lnTo>
                    <a:pt x="922" y="366"/>
                  </a:lnTo>
                  <a:lnTo>
                    <a:pt x="944" y="398"/>
                  </a:lnTo>
                  <a:lnTo>
                    <a:pt x="964" y="430"/>
                  </a:lnTo>
                  <a:lnTo>
                    <a:pt x="982" y="466"/>
                  </a:lnTo>
                  <a:lnTo>
                    <a:pt x="996" y="502"/>
                  </a:lnTo>
                  <a:lnTo>
                    <a:pt x="1006" y="542"/>
                  </a:lnTo>
                  <a:lnTo>
                    <a:pt x="1012" y="582"/>
                  </a:lnTo>
                  <a:lnTo>
                    <a:pt x="1014" y="622"/>
                  </a:lnTo>
                  <a:lnTo>
                    <a:pt x="1014" y="622"/>
                  </a:lnTo>
                  <a:lnTo>
                    <a:pt x="944" y="622"/>
                  </a:lnTo>
                  <a:lnTo>
                    <a:pt x="1122" y="800"/>
                  </a:lnTo>
                  <a:lnTo>
                    <a:pt x="1300" y="622"/>
                  </a:lnTo>
                  <a:lnTo>
                    <a:pt x="1232" y="622"/>
                  </a:lnTo>
                  <a:close/>
                </a:path>
              </a:pathLst>
            </a:custGeom>
            <a:solidFill>
              <a:schemeClr val="accent1"/>
            </a:solidFill>
            <a:ln>
              <a:noFill/>
            </a:ln>
          </p:spPr>
          <p:txBody>
            <a:bodyPr anchor="t" anchorCtr="0" bIns="60960" compatLnSpc="1" lIns="121920" numCol="1" rIns="121920" tIns="60960" vert="horz" wrap="square">
              <a:prstTxWarp prst="textNoShape">
                <a:avLst/>
              </a:prstTxWarp>
            </a:bodyPr>
            <a:lstStyle/>
            <a:p>
              <a:endParaRPr altLang="en-US" lang="zh-CN" sz="2400">
                <a:solidFill>
                  <a:schemeClr val="bg1"/>
                </a:solidFill>
                <a:latin typeface="+mj-ea"/>
                <a:ea typeface="+mj-ea"/>
              </a:endParaRPr>
            </a:p>
          </p:txBody>
        </p:sp>
        <p:sp>
          <p:nvSpPr>
            <p:cNvPr id="49" name="矩形 45"/>
            <p:cNvSpPr/>
            <p:nvPr/>
          </p:nvSpPr>
          <p:spPr>
            <a:xfrm>
              <a:off x="1731018" y="2257427"/>
              <a:ext cx="661035" cy="257175"/>
            </a:xfrm>
            <a:custGeom>
              <a:gdLst>
                <a:gd fmla="*/ 234 w 2389703" name="connsiteX0"/>
                <a:gd fmla="*/ 276359 h 514260" name="connsiteY0"/>
                <a:gd fmla="*/ 2389031 w 2389703" name="connsiteX1"/>
                <a:gd fmla="*/ 238259 h 514260" name="connsiteY1"/>
                <a:gd fmla="*/ 234 w 2389703" name="connsiteX2"/>
                <a:gd fmla="*/ 276359 h 514260" name="connsiteY2"/>
                <a:gd fmla="*/ 229193 w 2627166" name="connsiteX3"/>
                <a:gd fmla="*/ 172727 h 840252" name="connsiteY3"/>
                <a:gd fmla="*/ 198603 w 2768122" name="connsiteX4"/>
                <a:gd fmla="*/ 284982 h 1010304" name="connsiteY4"/>
              </a:gdLst>
              <a:cxnLst>
                <a:cxn ang="0">
                  <a:pos x="connsiteX0" y="connsiteY0"/>
                </a:cxn>
                <a:cxn ang="0">
                  <a:pos x="connsiteX1" y="connsiteY1"/>
                </a:cxn>
                <a:cxn ang="0">
                  <a:pos x="connsiteX2" y="connsiteY2"/>
                </a:cxn>
              </a:cxnLst>
              <a:rect b="b" l="l" r="r" t="t"/>
              <a:pathLst>
                <a:path h="514260" w="2389703">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altLang="en-US" lang="zh-CN" sz="1100">
                  <a:solidFill>
                    <a:schemeClr val="bg1"/>
                  </a:solidFill>
                  <a:latin typeface="+mj-ea"/>
                  <a:ea typeface="+mj-ea"/>
                </a:rPr>
                <a:t>以客户为重</a:t>
              </a:r>
            </a:p>
          </p:txBody>
        </p:sp>
      </p:grpSp>
      <p:grpSp>
        <p:nvGrpSpPr>
          <p:cNvPr id="50" name="组合 49"/>
          <p:cNvGrpSpPr/>
          <p:nvPr/>
        </p:nvGrpSpPr>
        <p:grpSpPr>
          <a:xfrm>
            <a:off x="5072806" y="2631240"/>
            <a:ext cx="2116103" cy="1298221"/>
            <a:chOff x="3804603" y="2089107"/>
            <a:chExt cx="1587077" cy="973666"/>
          </a:xfrm>
        </p:grpSpPr>
        <p:sp>
          <p:nvSpPr>
            <p:cNvPr id="51" name="Freeform 7"/>
            <p:cNvSpPr/>
            <p:nvPr/>
          </p:nvSpPr>
          <p:spPr bwMode="auto">
            <a:xfrm>
              <a:off x="3804603" y="2089107"/>
              <a:ext cx="1587077" cy="973666"/>
            </a:xfrm>
            <a:custGeom>
              <a:gdLst>
                <a:gd fmla="*/ 1236 w 1304" name="T0"/>
                <a:gd fmla="*/ 622 h 800" name="T1"/>
                <a:gd fmla="*/ 1234 w 1304" name="T2"/>
                <a:gd fmla="*/ 590 h 800" name="T3"/>
                <a:gd fmla="*/ 1228 w 1304" name="T4"/>
                <a:gd fmla="*/ 528 h 800" name="T5"/>
                <a:gd fmla="*/ 1216 w 1304" name="T6"/>
                <a:gd fmla="*/ 468 h 800" name="T7"/>
                <a:gd fmla="*/ 1198 w 1304" name="T8"/>
                <a:gd fmla="*/ 408 h 800" name="T9"/>
                <a:gd fmla="*/ 1174 w 1304" name="T10"/>
                <a:gd fmla="*/ 354 h 800" name="T11"/>
                <a:gd fmla="*/ 1146 w 1304" name="T12"/>
                <a:gd fmla="*/ 300 h 800" name="T13"/>
                <a:gd fmla="*/ 1112 w 1304" name="T14"/>
                <a:gd fmla="*/ 250 h 800" name="T15"/>
                <a:gd fmla="*/ 1074 w 1304" name="T16"/>
                <a:gd fmla="*/ 204 h 800" name="T17"/>
                <a:gd fmla="*/ 1032 w 1304" name="T18"/>
                <a:gd fmla="*/ 162 h 800" name="T19"/>
                <a:gd fmla="*/ 986 w 1304" name="T20"/>
                <a:gd fmla="*/ 124 h 800" name="T21"/>
                <a:gd fmla="*/ 936 w 1304" name="T22"/>
                <a:gd fmla="*/ 90 h 800" name="T23"/>
                <a:gd fmla="*/ 884 w 1304" name="T24"/>
                <a:gd fmla="*/ 62 h 800" name="T25"/>
                <a:gd fmla="*/ 828 w 1304" name="T26"/>
                <a:gd fmla="*/ 38 h 800" name="T27"/>
                <a:gd fmla="*/ 770 w 1304" name="T28"/>
                <a:gd fmla="*/ 20 h 800" name="T29"/>
                <a:gd fmla="*/ 708 w 1304" name="T30"/>
                <a:gd fmla="*/ 8 h 800" name="T31"/>
                <a:gd fmla="*/ 646 w 1304" name="T32"/>
                <a:gd fmla="*/ 2 h 800" name="T33"/>
                <a:gd fmla="*/ 614 w 1304" name="T34"/>
                <a:gd fmla="*/ 0 h 800" name="T35"/>
                <a:gd fmla="*/ 556 w 1304" name="T36"/>
                <a:gd fmla="*/ 4 h 800" name="T37"/>
                <a:gd fmla="*/ 502 w 1304" name="T38"/>
                <a:gd fmla="*/ 10 h 800" name="T39"/>
                <a:gd fmla="*/ 448 w 1304" name="T40"/>
                <a:gd fmla="*/ 24 h 800" name="T41"/>
                <a:gd fmla="*/ 396 w 1304" name="T42"/>
                <a:gd fmla="*/ 40 h 800" name="T43"/>
                <a:gd fmla="*/ 298 w 1304" name="T44"/>
                <a:gd fmla="*/ 86 h 800" name="T45"/>
                <a:gd fmla="*/ 212 w 1304" name="T46"/>
                <a:gd fmla="*/ 150 h 800" name="T47"/>
                <a:gd fmla="*/ 136 w 1304" name="T48"/>
                <a:gd fmla="*/ 226 h 800" name="T49"/>
                <a:gd fmla="*/ 74 w 1304" name="T50"/>
                <a:gd fmla="*/ 312 h 800" name="T51"/>
                <a:gd fmla="*/ 30 w 1304" name="T52"/>
                <a:gd fmla="*/ 410 h 800" name="T53"/>
                <a:gd fmla="*/ 12 w 1304" name="T54"/>
                <a:gd fmla="*/ 464 h 800" name="T55"/>
                <a:gd fmla="*/ 0 w 1304" name="T56"/>
                <a:gd fmla="*/ 518 h 800" name="T57"/>
                <a:gd fmla="*/ 220 w 1304" name="T58"/>
                <a:gd fmla="*/ 538 h 800" name="T59"/>
                <a:gd fmla="*/ 228 w 1304" name="T60"/>
                <a:gd fmla="*/ 504 h 800" name="T61"/>
                <a:gd fmla="*/ 254 w 1304" name="T62"/>
                <a:gd fmla="*/ 440 h 800" name="T63"/>
                <a:gd fmla="*/ 290 w 1304" name="T64"/>
                <a:gd fmla="*/ 384 h 800" name="T65"/>
                <a:gd fmla="*/ 334 w 1304" name="T66"/>
                <a:gd fmla="*/ 332 h 800" name="T67"/>
                <a:gd fmla="*/ 386 w 1304" name="T68"/>
                <a:gd fmla="*/ 290 h 800" name="T69"/>
                <a:gd fmla="*/ 444 w 1304" name="T70"/>
                <a:gd fmla="*/ 256 h 800" name="T71"/>
                <a:gd fmla="*/ 510 w 1304" name="T72"/>
                <a:gd fmla="*/ 234 h 800" name="T73"/>
                <a:gd fmla="*/ 578 w 1304" name="T74"/>
                <a:gd fmla="*/ 222 h 800" name="T75"/>
                <a:gd fmla="*/ 614 w 1304" name="T76"/>
                <a:gd fmla="*/ 220 h 800" name="T77"/>
                <a:gd fmla="*/ 694 w 1304" name="T78"/>
                <a:gd fmla="*/ 228 h 800" name="T79"/>
                <a:gd fmla="*/ 770 w 1304" name="T80"/>
                <a:gd fmla="*/ 252 h 800" name="T81"/>
                <a:gd fmla="*/ 838 w 1304" name="T82"/>
                <a:gd fmla="*/ 288 h 800" name="T83"/>
                <a:gd fmla="*/ 898 w 1304" name="T84"/>
                <a:gd fmla="*/ 338 h 800" name="T85"/>
                <a:gd fmla="*/ 948 w 1304" name="T86"/>
                <a:gd fmla="*/ 398 h 800" name="T87"/>
                <a:gd fmla="*/ 986 w 1304" name="T88"/>
                <a:gd fmla="*/ 466 h 800" name="T89"/>
                <a:gd fmla="*/ 1008 w 1304" name="T90"/>
                <a:gd fmla="*/ 542 h 800" name="T91"/>
                <a:gd fmla="*/ 1016 w 1304" name="T92"/>
                <a:gd fmla="*/ 622 h 800" name="T93"/>
                <a:gd fmla="*/ 948 w 1304" name="T94"/>
                <a:gd fmla="*/ 622 h 800" name="T95"/>
                <a:gd fmla="*/ 1304 w 1304" name="T96"/>
                <a:gd fmla="*/ 622 h 8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00" w="1304">
                  <a:moveTo>
                    <a:pt x="1236" y="622"/>
                  </a:moveTo>
                  <a:lnTo>
                    <a:pt x="1236" y="622"/>
                  </a:lnTo>
                  <a:lnTo>
                    <a:pt x="1236" y="622"/>
                  </a:lnTo>
                  <a:lnTo>
                    <a:pt x="1234" y="590"/>
                  </a:lnTo>
                  <a:lnTo>
                    <a:pt x="1232" y="558"/>
                  </a:lnTo>
                  <a:lnTo>
                    <a:pt x="1228" y="528"/>
                  </a:lnTo>
                  <a:lnTo>
                    <a:pt x="1224" y="498"/>
                  </a:lnTo>
                  <a:lnTo>
                    <a:pt x="1216" y="468"/>
                  </a:lnTo>
                  <a:lnTo>
                    <a:pt x="1208" y="438"/>
                  </a:lnTo>
                  <a:lnTo>
                    <a:pt x="1198" y="408"/>
                  </a:lnTo>
                  <a:lnTo>
                    <a:pt x="1186" y="380"/>
                  </a:lnTo>
                  <a:lnTo>
                    <a:pt x="1174" y="354"/>
                  </a:lnTo>
                  <a:lnTo>
                    <a:pt x="1160" y="326"/>
                  </a:lnTo>
                  <a:lnTo>
                    <a:pt x="1146" y="300"/>
                  </a:lnTo>
                  <a:lnTo>
                    <a:pt x="1130" y="276"/>
                  </a:lnTo>
                  <a:lnTo>
                    <a:pt x="1112" y="250"/>
                  </a:lnTo>
                  <a:lnTo>
                    <a:pt x="1094" y="228"/>
                  </a:lnTo>
                  <a:lnTo>
                    <a:pt x="1074" y="204"/>
                  </a:lnTo>
                  <a:lnTo>
                    <a:pt x="1054" y="182"/>
                  </a:lnTo>
                  <a:lnTo>
                    <a:pt x="1032" y="162"/>
                  </a:lnTo>
                  <a:lnTo>
                    <a:pt x="1010" y="142"/>
                  </a:lnTo>
                  <a:lnTo>
                    <a:pt x="986" y="124"/>
                  </a:lnTo>
                  <a:lnTo>
                    <a:pt x="962" y="106"/>
                  </a:lnTo>
                  <a:lnTo>
                    <a:pt x="936" y="90"/>
                  </a:lnTo>
                  <a:lnTo>
                    <a:pt x="910" y="76"/>
                  </a:lnTo>
                  <a:lnTo>
                    <a:pt x="884" y="62"/>
                  </a:lnTo>
                  <a:lnTo>
                    <a:pt x="856" y="50"/>
                  </a:lnTo>
                  <a:lnTo>
                    <a:pt x="828" y="38"/>
                  </a:lnTo>
                  <a:lnTo>
                    <a:pt x="798" y="28"/>
                  </a:lnTo>
                  <a:lnTo>
                    <a:pt x="770" y="20"/>
                  </a:lnTo>
                  <a:lnTo>
                    <a:pt x="740" y="14"/>
                  </a:lnTo>
                  <a:lnTo>
                    <a:pt x="708" y="8"/>
                  </a:lnTo>
                  <a:lnTo>
                    <a:pt x="678" y="4"/>
                  </a:lnTo>
                  <a:lnTo>
                    <a:pt x="646" y="2"/>
                  </a:lnTo>
                  <a:lnTo>
                    <a:pt x="614" y="0"/>
                  </a:lnTo>
                  <a:lnTo>
                    <a:pt x="614" y="0"/>
                  </a:lnTo>
                  <a:lnTo>
                    <a:pt x="586" y="2"/>
                  </a:lnTo>
                  <a:lnTo>
                    <a:pt x="556" y="4"/>
                  </a:lnTo>
                  <a:lnTo>
                    <a:pt x="528" y="6"/>
                  </a:lnTo>
                  <a:lnTo>
                    <a:pt x="502" y="10"/>
                  </a:lnTo>
                  <a:lnTo>
                    <a:pt x="474" y="16"/>
                  </a:lnTo>
                  <a:lnTo>
                    <a:pt x="448" y="24"/>
                  </a:lnTo>
                  <a:lnTo>
                    <a:pt x="422" y="32"/>
                  </a:lnTo>
                  <a:lnTo>
                    <a:pt x="396" y="40"/>
                  </a:lnTo>
                  <a:lnTo>
                    <a:pt x="346" y="62"/>
                  </a:lnTo>
                  <a:lnTo>
                    <a:pt x="298" y="86"/>
                  </a:lnTo>
                  <a:lnTo>
                    <a:pt x="254" y="116"/>
                  </a:lnTo>
                  <a:lnTo>
                    <a:pt x="212" y="150"/>
                  </a:lnTo>
                  <a:lnTo>
                    <a:pt x="172" y="186"/>
                  </a:lnTo>
                  <a:lnTo>
                    <a:pt x="136" y="226"/>
                  </a:lnTo>
                  <a:lnTo>
                    <a:pt x="104" y="268"/>
                  </a:lnTo>
                  <a:lnTo>
                    <a:pt x="74" y="312"/>
                  </a:lnTo>
                  <a:lnTo>
                    <a:pt x="50" y="360"/>
                  </a:lnTo>
                  <a:lnTo>
                    <a:pt x="30" y="410"/>
                  </a:lnTo>
                  <a:lnTo>
                    <a:pt x="20" y="436"/>
                  </a:lnTo>
                  <a:lnTo>
                    <a:pt x="12" y="464"/>
                  </a:lnTo>
                  <a:lnTo>
                    <a:pt x="6" y="490"/>
                  </a:lnTo>
                  <a:lnTo>
                    <a:pt x="0" y="518"/>
                  </a:lnTo>
                  <a:lnTo>
                    <a:pt x="100" y="418"/>
                  </a:lnTo>
                  <a:lnTo>
                    <a:pt x="220" y="538"/>
                  </a:lnTo>
                  <a:lnTo>
                    <a:pt x="220" y="538"/>
                  </a:lnTo>
                  <a:lnTo>
                    <a:pt x="228" y="504"/>
                  </a:lnTo>
                  <a:lnTo>
                    <a:pt x="240" y="472"/>
                  </a:lnTo>
                  <a:lnTo>
                    <a:pt x="254" y="440"/>
                  </a:lnTo>
                  <a:lnTo>
                    <a:pt x="272" y="412"/>
                  </a:lnTo>
                  <a:lnTo>
                    <a:pt x="290" y="384"/>
                  </a:lnTo>
                  <a:lnTo>
                    <a:pt x="312" y="358"/>
                  </a:lnTo>
                  <a:lnTo>
                    <a:pt x="334" y="332"/>
                  </a:lnTo>
                  <a:lnTo>
                    <a:pt x="360" y="310"/>
                  </a:lnTo>
                  <a:lnTo>
                    <a:pt x="386" y="290"/>
                  </a:lnTo>
                  <a:lnTo>
                    <a:pt x="414" y="272"/>
                  </a:lnTo>
                  <a:lnTo>
                    <a:pt x="444" y="256"/>
                  </a:lnTo>
                  <a:lnTo>
                    <a:pt x="476" y="244"/>
                  </a:lnTo>
                  <a:lnTo>
                    <a:pt x="510" y="234"/>
                  </a:lnTo>
                  <a:lnTo>
                    <a:pt x="544" y="226"/>
                  </a:lnTo>
                  <a:lnTo>
                    <a:pt x="578" y="222"/>
                  </a:lnTo>
                  <a:lnTo>
                    <a:pt x="614" y="220"/>
                  </a:lnTo>
                  <a:lnTo>
                    <a:pt x="614" y="220"/>
                  </a:lnTo>
                  <a:lnTo>
                    <a:pt x="656"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6"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chemeClr val="accent1"/>
            </a:solidFill>
            <a:ln>
              <a:noFill/>
            </a:ln>
          </p:spPr>
          <p:txBody>
            <a:bodyPr anchor="t" anchorCtr="0" bIns="60960" compatLnSpc="1" lIns="121920" numCol="1" rIns="121920" tIns="60960" vert="horz" wrap="square">
              <a:prstTxWarp prst="textNoShape">
                <a:avLst/>
              </a:prstTxWarp>
            </a:bodyPr>
            <a:lstStyle/>
            <a:p>
              <a:endParaRPr altLang="en-US" lang="zh-CN" sz="2400">
                <a:solidFill>
                  <a:schemeClr val="bg1"/>
                </a:solidFill>
                <a:latin typeface="+mj-ea"/>
                <a:ea typeface="+mj-ea"/>
              </a:endParaRPr>
            </a:p>
          </p:txBody>
        </p:sp>
        <p:sp>
          <p:nvSpPr>
            <p:cNvPr id="52" name="矩形 45"/>
            <p:cNvSpPr/>
            <p:nvPr/>
          </p:nvSpPr>
          <p:spPr>
            <a:xfrm>
              <a:off x="3873136" y="2257427"/>
              <a:ext cx="1342072" cy="257175"/>
            </a:xfrm>
            <a:custGeom>
              <a:gdLst>
                <a:gd fmla="*/ 234 w 2389703" name="connsiteX0"/>
                <a:gd fmla="*/ 276359 h 514260" name="connsiteY0"/>
                <a:gd fmla="*/ 2389031 w 2389703" name="connsiteX1"/>
                <a:gd fmla="*/ 238259 h 514260" name="connsiteY1"/>
                <a:gd fmla="*/ 234 w 2389703" name="connsiteX2"/>
                <a:gd fmla="*/ 276359 h 514260" name="connsiteY2"/>
                <a:gd fmla="*/ 229193 w 2627166" name="connsiteX3"/>
                <a:gd fmla="*/ 172727 h 840252" name="connsiteY3"/>
                <a:gd fmla="*/ 198603 w 2768122" name="connsiteX4"/>
                <a:gd fmla="*/ 284982 h 1010304" name="connsiteY4"/>
              </a:gdLst>
              <a:cxnLst>
                <a:cxn ang="0">
                  <a:pos x="connsiteX0" y="connsiteY0"/>
                </a:cxn>
                <a:cxn ang="0">
                  <a:pos x="connsiteX1" y="connsiteY1"/>
                </a:cxn>
                <a:cxn ang="0">
                  <a:pos x="connsiteX2" y="connsiteY2"/>
                </a:cxn>
              </a:cxnLst>
              <a:rect b="b" l="l" r="r" t="t"/>
              <a:pathLst>
                <a:path h="514260" w="2389703">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altLang="en-US" lang="zh-CN" sz="1100">
                  <a:solidFill>
                    <a:schemeClr val="bg1"/>
                  </a:solidFill>
                  <a:latin typeface="+mj-ea"/>
                  <a:ea typeface="+mj-ea"/>
                </a:rPr>
                <a:t>克服异议 / 难题 / 投诉 </a:t>
              </a:r>
            </a:p>
          </p:txBody>
        </p:sp>
      </p:grpSp>
      <p:grpSp>
        <p:nvGrpSpPr>
          <p:cNvPr id="53" name="组合 52"/>
          <p:cNvGrpSpPr/>
          <p:nvPr/>
        </p:nvGrpSpPr>
        <p:grpSpPr>
          <a:xfrm>
            <a:off x="8399499" y="2631240"/>
            <a:ext cx="2116103" cy="1298221"/>
            <a:chOff x="6299623" y="2089107"/>
            <a:chExt cx="1587077" cy="973666"/>
          </a:xfrm>
        </p:grpSpPr>
        <p:sp>
          <p:nvSpPr>
            <p:cNvPr id="54" name="Freeform 9"/>
            <p:cNvSpPr/>
            <p:nvPr/>
          </p:nvSpPr>
          <p:spPr bwMode="auto">
            <a:xfrm>
              <a:off x="6299623" y="2089107"/>
              <a:ext cx="1587077" cy="973666"/>
            </a:xfrm>
            <a:custGeom>
              <a:gdLst>
                <a:gd fmla="*/ 1236 w 1304" name="T0"/>
                <a:gd fmla="*/ 622 h 800" name="T1"/>
                <a:gd fmla="*/ 1234 w 1304" name="T2"/>
                <a:gd fmla="*/ 590 h 800" name="T3"/>
                <a:gd fmla="*/ 1228 w 1304" name="T4"/>
                <a:gd fmla="*/ 528 h 800" name="T5"/>
                <a:gd fmla="*/ 1216 w 1304" name="T6"/>
                <a:gd fmla="*/ 468 h 800" name="T7"/>
                <a:gd fmla="*/ 1198 w 1304" name="T8"/>
                <a:gd fmla="*/ 408 h 800" name="T9"/>
                <a:gd fmla="*/ 1174 w 1304" name="T10"/>
                <a:gd fmla="*/ 354 h 800" name="T11"/>
                <a:gd fmla="*/ 1146 w 1304" name="T12"/>
                <a:gd fmla="*/ 300 h 800" name="T13"/>
                <a:gd fmla="*/ 1112 w 1304" name="T14"/>
                <a:gd fmla="*/ 250 h 800" name="T15"/>
                <a:gd fmla="*/ 1074 w 1304" name="T16"/>
                <a:gd fmla="*/ 204 h 800" name="T17"/>
                <a:gd fmla="*/ 1032 w 1304" name="T18"/>
                <a:gd fmla="*/ 162 h 800" name="T19"/>
                <a:gd fmla="*/ 986 w 1304" name="T20"/>
                <a:gd fmla="*/ 124 h 800" name="T21"/>
                <a:gd fmla="*/ 936 w 1304" name="T22"/>
                <a:gd fmla="*/ 90 h 800" name="T23"/>
                <a:gd fmla="*/ 882 w 1304" name="T24"/>
                <a:gd fmla="*/ 62 h 800" name="T25"/>
                <a:gd fmla="*/ 826 w 1304" name="T26"/>
                <a:gd fmla="*/ 38 h 800" name="T27"/>
                <a:gd fmla="*/ 768 w 1304" name="T28"/>
                <a:gd fmla="*/ 20 h 800" name="T29"/>
                <a:gd fmla="*/ 708 w 1304" name="T30"/>
                <a:gd fmla="*/ 8 h 800" name="T31"/>
                <a:gd fmla="*/ 646 w 1304" name="T32"/>
                <a:gd fmla="*/ 2 h 800" name="T33"/>
                <a:gd fmla="*/ 614 w 1304" name="T34"/>
                <a:gd fmla="*/ 0 h 800" name="T35"/>
                <a:gd fmla="*/ 556 w 1304" name="T36"/>
                <a:gd fmla="*/ 4 h 800" name="T37"/>
                <a:gd fmla="*/ 500 w 1304" name="T38"/>
                <a:gd fmla="*/ 10 h 800" name="T39"/>
                <a:gd fmla="*/ 446 w 1304" name="T40"/>
                <a:gd fmla="*/ 24 h 800" name="T41"/>
                <a:gd fmla="*/ 394 w 1304" name="T42"/>
                <a:gd fmla="*/ 40 h 800" name="T43"/>
                <a:gd fmla="*/ 298 w 1304" name="T44"/>
                <a:gd fmla="*/ 86 h 800" name="T45"/>
                <a:gd fmla="*/ 210 w 1304" name="T46"/>
                <a:gd fmla="*/ 150 h 800" name="T47"/>
                <a:gd fmla="*/ 136 w 1304" name="T48"/>
                <a:gd fmla="*/ 226 h 800" name="T49"/>
                <a:gd fmla="*/ 74 w 1304" name="T50"/>
                <a:gd fmla="*/ 314 h 800" name="T51"/>
                <a:gd fmla="*/ 28 w 1304" name="T52"/>
                <a:gd fmla="*/ 412 h 800" name="T53"/>
                <a:gd fmla="*/ 12 w 1304" name="T54"/>
                <a:gd fmla="*/ 464 h 800" name="T55"/>
                <a:gd fmla="*/ 0 w 1304" name="T56"/>
                <a:gd fmla="*/ 518 h 800" name="T57"/>
                <a:gd fmla="*/ 220 w 1304" name="T58"/>
                <a:gd fmla="*/ 536 h 800" name="T59"/>
                <a:gd fmla="*/ 228 w 1304" name="T60"/>
                <a:gd fmla="*/ 504 h 800" name="T61"/>
                <a:gd fmla="*/ 254 w 1304" name="T62"/>
                <a:gd fmla="*/ 440 h 800" name="T63"/>
                <a:gd fmla="*/ 290 w 1304" name="T64"/>
                <a:gd fmla="*/ 382 h 800" name="T65"/>
                <a:gd fmla="*/ 334 w 1304" name="T66"/>
                <a:gd fmla="*/ 332 h 800" name="T67"/>
                <a:gd fmla="*/ 386 w 1304" name="T68"/>
                <a:gd fmla="*/ 290 h 800" name="T69"/>
                <a:gd fmla="*/ 444 w 1304" name="T70"/>
                <a:gd fmla="*/ 256 h 800" name="T71"/>
                <a:gd fmla="*/ 508 w 1304" name="T72"/>
                <a:gd fmla="*/ 234 h 800" name="T73"/>
                <a:gd fmla="*/ 578 w 1304" name="T74"/>
                <a:gd fmla="*/ 222 h 800" name="T75"/>
                <a:gd fmla="*/ 614 w 1304" name="T76"/>
                <a:gd fmla="*/ 220 h 800" name="T77"/>
                <a:gd fmla="*/ 694 w 1304" name="T78"/>
                <a:gd fmla="*/ 228 h 800" name="T79"/>
                <a:gd fmla="*/ 770 w 1304" name="T80"/>
                <a:gd fmla="*/ 252 h 800" name="T81"/>
                <a:gd fmla="*/ 838 w 1304" name="T82"/>
                <a:gd fmla="*/ 288 h 800" name="T83"/>
                <a:gd fmla="*/ 898 w 1304" name="T84"/>
                <a:gd fmla="*/ 338 h 800" name="T85"/>
                <a:gd fmla="*/ 948 w 1304" name="T86"/>
                <a:gd fmla="*/ 398 h 800" name="T87"/>
                <a:gd fmla="*/ 984 w 1304" name="T88"/>
                <a:gd fmla="*/ 466 h 800" name="T89"/>
                <a:gd fmla="*/ 1008 w 1304" name="T90"/>
                <a:gd fmla="*/ 542 h 800" name="T91"/>
                <a:gd fmla="*/ 1016 w 1304" name="T92"/>
                <a:gd fmla="*/ 622 h 800" name="T93"/>
                <a:gd fmla="*/ 948 w 1304" name="T94"/>
                <a:gd fmla="*/ 622 h 800" name="T95"/>
                <a:gd fmla="*/ 1304 w 1304" name="T96"/>
                <a:gd fmla="*/ 622 h 8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00" w="1304">
                  <a:moveTo>
                    <a:pt x="1236" y="622"/>
                  </a:moveTo>
                  <a:lnTo>
                    <a:pt x="1236" y="622"/>
                  </a:lnTo>
                  <a:lnTo>
                    <a:pt x="1236" y="622"/>
                  </a:lnTo>
                  <a:lnTo>
                    <a:pt x="1234" y="590"/>
                  </a:lnTo>
                  <a:lnTo>
                    <a:pt x="1232" y="558"/>
                  </a:lnTo>
                  <a:lnTo>
                    <a:pt x="1228" y="528"/>
                  </a:lnTo>
                  <a:lnTo>
                    <a:pt x="1222" y="498"/>
                  </a:lnTo>
                  <a:lnTo>
                    <a:pt x="1216" y="468"/>
                  </a:lnTo>
                  <a:lnTo>
                    <a:pt x="1208" y="438"/>
                  </a:lnTo>
                  <a:lnTo>
                    <a:pt x="1198" y="408"/>
                  </a:lnTo>
                  <a:lnTo>
                    <a:pt x="1186" y="380"/>
                  </a:lnTo>
                  <a:lnTo>
                    <a:pt x="1174" y="354"/>
                  </a:lnTo>
                  <a:lnTo>
                    <a:pt x="1160" y="326"/>
                  </a:lnTo>
                  <a:lnTo>
                    <a:pt x="1146" y="300"/>
                  </a:lnTo>
                  <a:lnTo>
                    <a:pt x="1128" y="276"/>
                  </a:lnTo>
                  <a:lnTo>
                    <a:pt x="1112" y="250"/>
                  </a:lnTo>
                  <a:lnTo>
                    <a:pt x="1094" y="228"/>
                  </a:lnTo>
                  <a:lnTo>
                    <a:pt x="1074" y="204"/>
                  </a:lnTo>
                  <a:lnTo>
                    <a:pt x="1052" y="182"/>
                  </a:lnTo>
                  <a:lnTo>
                    <a:pt x="1032" y="162"/>
                  </a:lnTo>
                  <a:lnTo>
                    <a:pt x="1008" y="142"/>
                  </a:lnTo>
                  <a:lnTo>
                    <a:pt x="986" y="124"/>
                  </a:lnTo>
                  <a:lnTo>
                    <a:pt x="960" y="106"/>
                  </a:lnTo>
                  <a:lnTo>
                    <a:pt x="936" y="90"/>
                  </a:lnTo>
                  <a:lnTo>
                    <a:pt x="910" y="76"/>
                  </a:lnTo>
                  <a:lnTo>
                    <a:pt x="882" y="62"/>
                  </a:lnTo>
                  <a:lnTo>
                    <a:pt x="856" y="50"/>
                  </a:lnTo>
                  <a:lnTo>
                    <a:pt x="826" y="38"/>
                  </a:lnTo>
                  <a:lnTo>
                    <a:pt x="798" y="28"/>
                  </a:lnTo>
                  <a:lnTo>
                    <a:pt x="768" y="20"/>
                  </a:lnTo>
                  <a:lnTo>
                    <a:pt x="738" y="14"/>
                  </a:lnTo>
                  <a:lnTo>
                    <a:pt x="708" y="8"/>
                  </a:lnTo>
                  <a:lnTo>
                    <a:pt x="676" y="4"/>
                  </a:lnTo>
                  <a:lnTo>
                    <a:pt x="646" y="2"/>
                  </a:lnTo>
                  <a:lnTo>
                    <a:pt x="614" y="0"/>
                  </a:lnTo>
                  <a:lnTo>
                    <a:pt x="614" y="0"/>
                  </a:lnTo>
                  <a:lnTo>
                    <a:pt x="584" y="2"/>
                  </a:lnTo>
                  <a:lnTo>
                    <a:pt x="556" y="4"/>
                  </a:lnTo>
                  <a:lnTo>
                    <a:pt x="528" y="6"/>
                  </a:lnTo>
                  <a:lnTo>
                    <a:pt x="500" y="10"/>
                  </a:lnTo>
                  <a:lnTo>
                    <a:pt x="474" y="16"/>
                  </a:lnTo>
                  <a:lnTo>
                    <a:pt x="446" y="24"/>
                  </a:lnTo>
                  <a:lnTo>
                    <a:pt x="420" y="32"/>
                  </a:lnTo>
                  <a:lnTo>
                    <a:pt x="394" y="40"/>
                  </a:lnTo>
                  <a:lnTo>
                    <a:pt x="346" y="62"/>
                  </a:lnTo>
                  <a:lnTo>
                    <a:pt x="298" y="86"/>
                  </a:lnTo>
                  <a:lnTo>
                    <a:pt x="252" y="116"/>
                  </a:lnTo>
                  <a:lnTo>
                    <a:pt x="210" y="150"/>
                  </a:lnTo>
                  <a:lnTo>
                    <a:pt x="172" y="186"/>
                  </a:lnTo>
                  <a:lnTo>
                    <a:pt x="136" y="226"/>
                  </a:lnTo>
                  <a:lnTo>
                    <a:pt x="102" y="268"/>
                  </a:lnTo>
                  <a:lnTo>
                    <a:pt x="74" y="314"/>
                  </a:lnTo>
                  <a:lnTo>
                    <a:pt x="50" y="362"/>
                  </a:lnTo>
                  <a:lnTo>
                    <a:pt x="28" y="412"/>
                  </a:lnTo>
                  <a:lnTo>
                    <a:pt x="20" y="438"/>
                  </a:lnTo>
                  <a:lnTo>
                    <a:pt x="12" y="464"/>
                  </a:lnTo>
                  <a:lnTo>
                    <a:pt x="6" y="490"/>
                  </a:lnTo>
                  <a:lnTo>
                    <a:pt x="0" y="518"/>
                  </a:lnTo>
                  <a:lnTo>
                    <a:pt x="100" y="418"/>
                  </a:lnTo>
                  <a:lnTo>
                    <a:pt x="220" y="536"/>
                  </a:lnTo>
                  <a:lnTo>
                    <a:pt x="220" y="536"/>
                  </a:lnTo>
                  <a:lnTo>
                    <a:pt x="228" y="504"/>
                  </a:lnTo>
                  <a:lnTo>
                    <a:pt x="240" y="472"/>
                  </a:lnTo>
                  <a:lnTo>
                    <a:pt x="254" y="440"/>
                  </a:lnTo>
                  <a:lnTo>
                    <a:pt x="270" y="410"/>
                  </a:lnTo>
                  <a:lnTo>
                    <a:pt x="290" y="382"/>
                  </a:lnTo>
                  <a:lnTo>
                    <a:pt x="310" y="356"/>
                  </a:lnTo>
                  <a:lnTo>
                    <a:pt x="334" y="332"/>
                  </a:lnTo>
                  <a:lnTo>
                    <a:pt x="360" y="310"/>
                  </a:lnTo>
                  <a:lnTo>
                    <a:pt x="386" y="290"/>
                  </a:lnTo>
                  <a:lnTo>
                    <a:pt x="414" y="272"/>
                  </a:lnTo>
                  <a:lnTo>
                    <a:pt x="444" y="256"/>
                  </a:lnTo>
                  <a:lnTo>
                    <a:pt x="476" y="244"/>
                  </a:lnTo>
                  <a:lnTo>
                    <a:pt x="508" y="234"/>
                  </a:lnTo>
                  <a:lnTo>
                    <a:pt x="542" y="226"/>
                  </a:lnTo>
                  <a:lnTo>
                    <a:pt x="578" y="222"/>
                  </a:lnTo>
                  <a:lnTo>
                    <a:pt x="614" y="220"/>
                  </a:lnTo>
                  <a:lnTo>
                    <a:pt x="614" y="220"/>
                  </a:lnTo>
                  <a:lnTo>
                    <a:pt x="654"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4"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chemeClr val="accent1"/>
            </a:solidFill>
            <a:ln>
              <a:noFill/>
            </a:ln>
          </p:spPr>
          <p:txBody>
            <a:bodyPr anchor="t" anchorCtr="0" bIns="60960" compatLnSpc="1" lIns="121920" numCol="1" rIns="121920" tIns="60960" vert="horz" wrap="square">
              <a:prstTxWarp prst="textNoShape">
                <a:avLst/>
              </a:prstTxWarp>
            </a:bodyPr>
            <a:lstStyle/>
            <a:p>
              <a:endParaRPr altLang="en-US" lang="zh-CN" sz="2400">
                <a:solidFill>
                  <a:schemeClr val="bg1"/>
                </a:solidFill>
                <a:latin typeface="+mj-ea"/>
                <a:ea typeface="+mj-ea"/>
              </a:endParaRPr>
            </a:p>
          </p:txBody>
        </p:sp>
        <p:sp>
          <p:nvSpPr>
            <p:cNvPr id="55" name="矩形 45"/>
            <p:cNvSpPr/>
            <p:nvPr/>
          </p:nvSpPr>
          <p:spPr>
            <a:xfrm>
              <a:off x="6447931" y="2257427"/>
              <a:ext cx="1184910" cy="257175"/>
            </a:xfrm>
            <a:custGeom>
              <a:gdLst>
                <a:gd fmla="*/ 234 w 2389703" name="connsiteX0"/>
                <a:gd fmla="*/ 276359 h 514260" name="connsiteY0"/>
                <a:gd fmla="*/ 2389031 w 2389703" name="connsiteX1"/>
                <a:gd fmla="*/ 238259 h 514260" name="connsiteY1"/>
                <a:gd fmla="*/ 234 w 2389703" name="connsiteX2"/>
                <a:gd fmla="*/ 276359 h 514260" name="connsiteY2"/>
                <a:gd fmla="*/ 229193 w 2627166" name="connsiteX3"/>
                <a:gd fmla="*/ 172727 h 840252" name="connsiteY3"/>
                <a:gd fmla="*/ 198603 w 2768122" name="connsiteX4"/>
                <a:gd fmla="*/ 284982 h 1010304" name="connsiteY4"/>
              </a:gdLst>
              <a:cxnLst>
                <a:cxn ang="0">
                  <a:pos x="connsiteX0" y="connsiteY0"/>
                </a:cxn>
                <a:cxn ang="0">
                  <a:pos x="connsiteX1" y="connsiteY1"/>
                </a:cxn>
                <a:cxn ang="0">
                  <a:pos x="connsiteX2" y="connsiteY2"/>
                </a:cxn>
              </a:cxnLst>
              <a:rect b="b" l="l" r="r" t="t"/>
              <a:pathLst>
                <a:path h="514260" w="2389703">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altLang="en-US" lang="zh-CN" sz="1100">
                  <a:solidFill>
                    <a:schemeClr val="bg1"/>
                  </a:solidFill>
                  <a:latin typeface="+mj-ea"/>
                  <a:ea typeface="+mj-ea"/>
                </a:rPr>
                <a:t>令愤怒的客户平伏情绪</a:t>
              </a:r>
            </a:p>
          </p:txBody>
        </p:sp>
      </p:grpSp>
      <p:grpSp>
        <p:nvGrpSpPr>
          <p:cNvPr id="56" name="组合 55"/>
          <p:cNvGrpSpPr/>
          <p:nvPr/>
        </p:nvGrpSpPr>
        <p:grpSpPr>
          <a:xfrm>
            <a:off x="6737776" y="3351755"/>
            <a:ext cx="2112857" cy="1298221"/>
            <a:chOff x="5053330" y="2629492"/>
            <a:chExt cx="1584643" cy="973666"/>
          </a:xfrm>
        </p:grpSpPr>
        <p:sp>
          <p:nvSpPr>
            <p:cNvPr id="57" name="Freeform 8"/>
            <p:cNvSpPr/>
            <p:nvPr/>
          </p:nvSpPr>
          <p:spPr bwMode="auto">
            <a:xfrm>
              <a:off x="5053330" y="2629492"/>
              <a:ext cx="1584643" cy="973666"/>
            </a:xfrm>
            <a:custGeom>
              <a:gdLst>
                <a:gd fmla="*/ 946 w 1302" name="T0"/>
                <a:gd fmla="*/ 178 h 800" name="T1"/>
                <a:gd fmla="*/ 1016 w 1302" name="T2"/>
                <a:gd fmla="*/ 178 h 800" name="T3"/>
                <a:gd fmla="*/ 1008 w 1302" name="T4"/>
                <a:gd fmla="*/ 260 h 800" name="T5"/>
                <a:gd fmla="*/ 984 w 1302" name="T6"/>
                <a:gd fmla="*/ 336 h 800" name="T7"/>
                <a:gd fmla="*/ 946 w 1302" name="T8"/>
                <a:gd fmla="*/ 404 h 800" name="T9"/>
                <a:gd fmla="*/ 898 w 1302" name="T10"/>
                <a:gd fmla="*/ 464 h 800" name="T11"/>
                <a:gd fmla="*/ 838 w 1302" name="T12"/>
                <a:gd fmla="*/ 512 h 800" name="T13"/>
                <a:gd fmla="*/ 770 w 1302" name="T14"/>
                <a:gd fmla="*/ 550 h 800" name="T15"/>
                <a:gd fmla="*/ 694 w 1302" name="T16"/>
                <a:gd fmla="*/ 574 h 800" name="T17"/>
                <a:gd fmla="*/ 612 w 1302" name="T18"/>
                <a:gd fmla="*/ 582 h 800" name="T19"/>
                <a:gd fmla="*/ 576 w 1302" name="T20"/>
                <a:gd fmla="*/ 580 h 800" name="T21"/>
                <a:gd fmla="*/ 508 w 1302" name="T22"/>
                <a:gd fmla="*/ 568 h 800" name="T23"/>
                <a:gd fmla="*/ 444 w 1302" name="T24"/>
                <a:gd fmla="*/ 544 h 800" name="T25"/>
                <a:gd fmla="*/ 386 w 1302" name="T26"/>
                <a:gd fmla="*/ 510 h 800" name="T27"/>
                <a:gd fmla="*/ 334 w 1302" name="T28"/>
                <a:gd fmla="*/ 468 h 800" name="T29"/>
                <a:gd fmla="*/ 288 w 1302" name="T30"/>
                <a:gd fmla="*/ 418 h 800" name="T31"/>
                <a:gd fmla="*/ 254 w 1302" name="T32"/>
                <a:gd fmla="*/ 360 h 800" name="T33"/>
                <a:gd fmla="*/ 228 w 1302" name="T34"/>
                <a:gd fmla="*/ 298 h 800" name="T35"/>
                <a:gd fmla="*/ 100 w 1302" name="T36"/>
                <a:gd fmla="*/ 384 h 800" name="T37"/>
                <a:gd fmla="*/ 0 w 1302" name="T38"/>
                <a:gd fmla="*/ 284 h 800" name="T39"/>
                <a:gd fmla="*/ 12 w 1302" name="T40"/>
                <a:gd fmla="*/ 338 h 800" name="T41"/>
                <a:gd fmla="*/ 28 w 1302" name="T42"/>
                <a:gd fmla="*/ 390 h 800" name="T43"/>
                <a:gd fmla="*/ 74 w 1302" name="T44"/>
                <a:gd fmla="*/ 488 h 800" name="T45"/>
                <a:gd fmla="*/ 134 w 1302" name="T46"/>
                <a:gd fmla="*/ 576 h 800" name="T47"/>
                <a:gd fmla="*/ 210 w 1302" name="T48"/>
                <a:gd fmla="*/ 652 h 800" name="T49"/>
                <a:gd fmla="*/ 296 w 1302" name="T50"/>
                <a:gd fmla="*/ 714 h 800" name="T51"/>
                <a:gd fmla="*/ 394 w 1302" name="T52"/>
                <a:gd fmla="*/ 760 h 800" name="T53"/>
                <a:gd fmla="*/ 446 w 1302" name="T54"/>
                <a:gd fmla="*/ 778 h 800" name="T55"/>
                <a:gd fmla="*/ 500 w 1302" name="T56"/>
                <a:gd fmla="*/ 790 h 800" name="T57"/>
                <a:gd fmla="*/ 556 w 1302" name="T58"/>
                <a:gd fmla="*/ 798 h 800" name="T59"/>
                <a:gd fmla="*/ 612 w 1302" name="T60"/>
                <a:gd fmla="*/ 800 h 800" name="T61"/>
                <a:gd fmla="*/ 644 w 1302" name="T62"/>
                <a:gd fmla="*/ 800 h 800" name="T63"/>
                <a:gd fmla="*/ 708 w 1302" name="T64"/>
                <a:gd fmla="*/ 794 h 800" name="T65"/>
                <a:gd fmla="*/ 768 w 1302" name="T66"/>
                <a:gd fmla="*/ 780 h 800" name="T67"/>
                <a:gd fmla="*/ 826 w 1302" name="T68"/>
                <a:gd fmla="*/ 762 h 800" name="T69"/>
                <a:gd fmla="*/ 882 w 1302" name="T70"/>
                <a:gd fmla="*/ 738 h 800" name="T71"/>
                <a:gd fmla="*/ 934 w 1302" name="T72"/>
                <a:gd fmla="*/ 710 h 800" name="T73"/>
                <a:gd fmla="*/ 984 w 1302" name="T74"/>
                <a:gd fmla="*/ 676 h 800" name="T75"/>
                <a:gd fmla="*/ 1030 w 1302" name="T76"/>
                <a:gd fmla="*/ 638 h 800" name="T77"/>
                <a:gd fmla="*/ 1072 w 1302" name="T78"/>
                <a:gd fmla="*/ 596 h 800" name="T79"/>
                <a:gd fmla="*/ 1110 w 1302" name="T80"/>
                <a:gd fmla="*/ 550 h 800" name="T81"/>
                <a:gd fmla="*/ 1144 w 1302" name="T82"/>
                <a:gd fmla="*/ 500 h 800" name="T83"/>
                <a:gd fmla="*/ 1174 w 1302" name="T84"/>
                <a:gd fmla="*/ 448 h 800" name="T85"/>
                <a:gd fmla="*/ 1196 w 1302" name="T86"/>
                <a:gd fmla="*/ 392 h 800" name="T87"/>
                <a:gd fmla="*/ 1214 w 1302" name="T88"/>
                <a:gd fmla="*/ 334 h 800" name="T89"/>
                <a:gd fmla="*/ 1228 w 1302" name="T90"/>
                <a:gd fmla="*/ 274 h 800" name="T91"/>
                <a:gd fmla="*/ 1234 w 1302" name="T92"/>
                <a:gd fmla="*/ 210 h 800" name="T93"/>
                <a:gd fmla="*/ 1302 w 1302" name="T94"/>
                <a:gd fmla="*/ 178 h 8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00" w="1302">
                  <a:moveTo>
                    <a:pt x="1124" y="0"/>
                  </a:moveTo>
                  <a:lnTo>
                    <a:pt x="946" y="178"/>
                  </a:lnTo>
                  <a:lnTo>
                    <a:pt x="1016" y="178"/>
                  </a:lnTo>
                  <a:lnTo>
                    <a:pt x="1016" y="178"/>
                  </a:lnTo>
                  <a:lnTo>
                    <a:pt x="1014" y="220"/>
                  </a:lnTo>
                  <a:lnTo>
                    <a:pt x="1008" y="260"/>
                  </a:lnTo>
                  <a:lnTo>
                    <a:pt x="998" y="298"/>
                  </a:lnTo>
                  <a:lnTo>
                    <a:pt x="984" y="336"/>
                  </a:lnTo>
                  <a:lnTo>
                    <a:pt x="966" y="370"/>
                  </a:lnTo>
                  <a:lnTo>
                    <a:pt x="946" y="404"/>
                  </a:lnTo>
                  <a:lnTo>
                    <a:pt x="924" y="434"/>
                  </a:lnTo>
                  <a:lnTo>
                    <a:pt x="898" y="464"/>
                  </a:lnTo>
                  <a:lnTo>
                    <a:pt x="868" y="490"/>
                  </a:lnTo>
                  <a:lnTo>
                    <a:pt x="838" y="512"/>
                  </a:lnTo>
                  <a:lnTo>
                    <a:pt x="804" y="532"/>
                  </a:lnTo>
                  <a:lnTo>
                    <a:pt x="770" y="550"/>
                  </a:lnTo>
                  <a:lnTo>
                    <a:pt x="732" y="564"/>
                  </a:lnTo>
                  <a:lnTo>
                    <a:pt x="694" y="574"/>
                  </a:lnTo>
                  <a:lnTo>
                    <a:pt x="654" y="580"/>
                  </a:lnTo>
                  <a:lnTo>
                    <a:pt x="612" y="582"/>
                  </a:lnTo>
                  <a:lnTo>
                    <a:pt x="612" y="582"/>
                  </a:lnTo>
                  <a:lnTo>
                    <a:pt x="576" y="580"/>
                  </a:lnTo>
                  <a:lnTo>
                    <a:pt x="542" y="576"/>
                  </a:lnTo>
                  <a:lnTo>
                    <a:pt x="508" y="568"/>
                  </a:lnTo>
                  <a:lnTo>
                    <a:pt x="476" y="558"/>
                  </a:lnTo>
                  <a:lnTo>
                    <a:pt x="444" y="544"/>
                  </a:lnTo>
                  <a:lnTo>
                    <a:pt x="414" y="528"/>
                  </a:lnTo>
                  <a:lnTo>
                    <a:pt x="386" y="510"/>
                  </a:lnTo>
                  <a:lnTo>
                    <a:pt x="358" y="490"/>
                  </a:lnTo>
                  <a:lnTo>
                    <a:pt x="334" y="468"/>
                  </a:lnTo>
                  <a:lnTo>
                    <a:pt x="310" y="444"/>
                  </a:lnTo>
                  <a:lnTo>
                    <a:pt x="288" y="418"/>
                  </a:lnTo>
                  <a:lnTo>
                    <a:pt x="270" y="390"/>
                  </a:lnTo>
                  <a:lnTo>
                    <a:pt x="254" y="360"/>
                  </a:lnTo>
                  <a:lnTo>
                    <a:pt x="240" y="330"/>
                  </a:lnTo>
                  <a:lnTo>
                    <a:pt x="228" y="298"/>
                  </a:lnTo>
                  <a:lnTo>
                    <a:pt x="218" y="264"/>
                  </a:lnTo>
                  <a:lnTo>
                    <a:pt x="100" y="384"/>
                  </a:lnTo>
                  <a:lnTo>
                    <a:pt x="0" y="284"/>
                  </a:lnTo>
                  <a:lnTo>
                    <a:pt x="0" y="284"/>
                  </a:lnTo>
                  <a:lnTo>
                    <a:pt x="4" y="310"/>
                  </a:lnTo>
                  <a:lnTo>
                    <a:pt x="12" y="338"/>
                  </a:lnTo>
                  <a:lnTo>
                    <a:pt x="18" y="364"/>
                  </a:lnTo>
                  <a:lnTo>
                    <a:pt x="28" y="390"/>
                  </a:lnTo>
                  <a:lnTo>
                    <a:pt x="48" y="440"/>
                  </a:lnTo>
                  <a:lnTo>
                    <a:pt x="74" y="488"/>
                  </a:lnTo>
                  <a:lnTo>
                    <a:pt x="102" y="534"/>
                  </a:lnTo>
                  <a:lnTo>
                    <a:pt x="134" y="576"/>
                  </a:lnTo>
                  <a:lnTo>
                    <a:pt x="170" y="616"/>
                  </a:lnTo>
                  <a:lnTo>
                    <a:pt x="210" y="652"/>
                  </a:lnTo>
                  <a:lnTo>
                    <a:pt x="252" y="684"/>
                  </a:lnTo>
                  <a:lnTo>
                    <a:pt x="296" y="714"/>
                  </a:lnTo>
                  <a:lnTo>
                    <a:pt x="344" y="740"/>
                  </a:lnTo>
                  <a:lnTo>
                    <a:pt x="394" y="760"/>
                  </a:lnTo>
                  <a:lnTo>
                    <a:pt x="420" y="770"/>
                  </a:lnTo>
                  <a:lnTo>
                    <a:pt x="446" y="778"/>
                  </a:lnTo>
                  <a:lnTo>
                    <a:pt x="472" y="784"/>
                  </a:lnTo>
                  <a:lnTo>
                    <a:pt x="500" y="790"/>
                  </a:lnTo>
                  <a:lnTo>
                    <a:pt x="528" y="794"/>
                  </a:lnTo>
                  <a:lnTo>
                    <a:pt x="556" y="798"/>
                  </a:lnTo>
                  <a:lnTo>
                    <a:pt x="584" y="800"/>
                  </a:lnTo>
                  <a:lnTo>
                    <a:pt x="612" y="800"/>
                  </a:lnTo>
                  <a:lnTo>
                    <a:pt x="612" y="800"/>
                  </a:lnTo>
                  <a:lnTo>
                    <a:pt x="644" y="800"/>
                  </a:lnTo>
                  <a:lnTo>
                    <a:pt x="676" y="798"/>
                  </a:lnTo>
                  <a:lnTo>
                    <a:pt x="708" y="794"/>
                  </a:lnTo>
                  <a:lnTo>
                    <a:pt x="738" y="788"/>
                  </a:lnTo>
                  <a:lnTo>
                    <a:pt x="768" y="780"/>
                  </a:lnTo>
                  <a:lnTo>
                    <a:pt x="798" y="772"/>
                  </a:lnTo>
                  <a:lnTo>
                    <a:pt x="826" y="762"/>
                  </a:lnTo>
                  <a:lnTo>
                    <a:pt x="854" y="752"/>
                  </a:lnTo>
                  <a:lnTo>
                    <a:pt x="882" y="738"/>
                  </a:lnTo>
                  <a:lnTo>
                    <a:pt x="908" y="726"/>
                  </a:lnTo>
                  <a:lnTo>
                    <a:pt x="934" y="710"/>
                  </a:lnTo>
                  <a:lnTo>
                    <a:pt x="960" y="694"/>
                  </a:lnTo>
                  <a:lnTo>
                    <a:pt x="984" y="676"/>
                  </a:lnTo>
                  <a:lnTo>
                    <a:pt x="1008" y="658"/>
                  </a:lnTo>
                  <a:lnTo>
                    <a:pt x="1030" y="638"/>
                  </a:lnTo>
                  <a:lnTo>
                    <a:pt x="1052" y="618"/>
                  </a:lnTo>
                  <a:lnTo>
                    <a:pt x="1072" y="596"/>
                  </a:lnTo>
                  <a:lnTo>
                    <a:pt x="1092" y="574"/>
                  </a:lnTo>
                  <a:lnTo>
                    <a:pt x="1110" y="550"/>
                  </a:lnTo>
                  <a:lnTo>
                    <a:pt x="1128" y="526"/>
                  </a:lnTo>
                  <a:lnTo>
                    <a:pt x="1144" y="500"/>
                  </a:lnTo>
                  <a:lnTo>
                    <a:pt x="1160" y="474"/>
                  </a:lnTo>
                  <a:lnTo>
                    <a:pt x="1174" y="448"/>
                  </a:lnTo>
                  <a:lnTo>
                    <a:pt x="1186" y="420"/>
                  </a:lnTo>
                  <a:lnTo>
                    <a:pt x="1196" y="392"/>
                  </a:lnTo>
                  <a:lnTo>
                    <a:pt x="1206" y="364"/>
                  </a:lnTo>
                  <a:lnTo>
                    <a:pt x="1214" y="334"/>
                  </a:lnTo>
                  <a:lnTo>
                    <a:pt x="1222" y="304"/>
                  </a:lnTo>
                  <a:lnTo>
                    <a:pt x="1228" y="274"/>
                  </a:lnTo>
                  <a:lnTo>
                    <a:pt x="1232" y="242"/>
                  </a:lnTo>
                  <a:lnTo>
                    <a:pt x="1234" y="210"/>
                  </a:lnTo>
                  <a:lnTo>
                    <a:pt x="1234" y="178"/>
                  </a:lnTo>
                  <a:lnTo>
                    <a:pt x="1302" y="178"/>
                  </a:lnTo>
                  <a:lnTo>
                    <a:pt x="1124" y="0"/>
                  </a:lnTo>
                  <a:close/>
                </a:path>
              </a:pathLst>
            </a:custGeom>
            <a:solidFill>
              <a:schemeClr val="accent1"/>
            </a:solidFill>
            <a:ln>
              <a:noFill/>
            </a:ln>
          </p:spPr>
          <p:txBody>
            <a:bodyPr anchor="t" anchorCtr="0" bIns="60960" compatLnSpc="1" lIns="121920" numCol="1" rIns="121920" tIns="60960" vert="horz" wrap="square">
              <a:prstTxWarp prst="textNoShape">
                <a:avLst/>
              </a:prstTxWarp>
            </a:bodyPr>
            <a:lstStyle/>
            <a:p>
              <a:endParaRPr altLang="en-US" lang="zh-CN" sz="2400">
                <a:solidFill>
                  <a:schemeClr val="bg1"/>
                </a:solidFill>
                <a:latin typeface="+mj-ea"/>
                <a:ea typeface="+mj-ea"/>
              </a:endParaRPr>
            </a:p>
          </p:txBody>
        </p:sp>
        <p:sp>
          <p:nvSpPr>
            <p:cNvPr id="58" name="矩形 45"/>
            <p:cNvSpPr/>
            <p:nvPr/>
          </p:nvSpPr>
          <p:spPr>
            <a:xfrm rot="10800000">
              <a:off x="5319462" y="3191541"/>
              <a:ext cx="975360" cy="257175"/>
            </a:xfrm>
            <a:custGeom>
              <a:gdLst>
                <a:gd fmla="*/ 234 w 2389703" name="connsiteX0"/>
                <a:gd fmla="*/ 276359 h 514260" name="connsiteY0"/>
                <a:gd fmla="*/ 2389031 w 2389703" name="connsiteX1"/>
                <a:gd fmla="*/ 238259 h 514260" name="connsiteY1"/>
                <a:gd fmla="*/ 234 w 2389703" name="connsiteX2"/>
                <a:gd fmla="*/ 276359 h 514260" name="connsiteY2"/>
                <a:gd fmla="*/ 229193 w 2627166" name="connsiteX3"/>
                <a:gd fmla="*/ 172727 h 840252" name="connsiteY3"/>
                <a:gd fmla="*/ 198603 w 2768122" name="connsiteX4"/>
                <a:gd fmla="*/ 284982 h 1010304" name="connsiteY4"/>
              </a:gdLst>
              <a:cxnLst>
                <a:cxn ang="0">
                  <a:pos x="connsiteX0" y="connsiteY0"/>
                </a:cxn>
                <a:cxn ang="0">
                  <a:pos x="connsiteX1" y="connsiteY1"/>
                </a:cxn>
                <a:cxn ang="0">
                  <a:pos x="connsiteX2" y="connsiteY2"/>
                </a:cxn>
              </a:cxnLst>
              <a:rect b="b" l="l" r="r" t="t"/>
              <a:pathLst>
                <a:path h="514260" w="2389703">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altLang="en-US" lang="zh-CN" sz="1100">
                  <a:solidFill>
                    <a:schemeClr val="bg1"/>
                  </a:solidFill>
                  <a:latin typeface="+mj-ea"/>
                  <a:ea typeface="+mj-ea"/>
                </a:rPr>
                <a:t>保持和提高自尊心</a:t>
              </a:r>
            </a:p>
          </p:txBody>
        </p:sp>
      </p:grpSp>
      <p:grpSp>
        <p:nvGrpSpPr>
          <p:cNvPr id="59" name="组合 58"/>
          <p:cNvGrpSpPr/>
          <p:nvPr/>
        </p:nvGrpSpPr>
        <p:grpSpPr>
          <a:xfrm>
            <a:off x="3411081" y="3351755"/>
            <a:ext cx="2112857" cy="1298221"/>
            <a:chOff x="2558309" y="2629492"/>
            <a:chExt cx="1584643" cy="973666"/>
          </a:xfrm>
        </p:grpSpPr>
        <p:sp>
          <p:nvSpPr>
            <p:cNvPr id="60" name="Freeform 6"/>
            <p:cNvSpPr/>
            <p:nvPr/>
          </p:nvSpPr>
          <p:spPr bwMode="auto">
            <a:xfrm>
              <a:off x="2558309" y="2629492"/>
              <a:ext cx="1584643" cy="973666"/>
            </a:xfrm>
            <a:custGeom>
              <a:gdLst>
                <a:gd fmla="*/ 946 w 1302" name="T0"/>
                <a:gd fmla="*/ 178 h 800" name="T1"/>
                <a:gd fmla="*/ 1016 w 1302" name="T2"/>
                <a:gd fmla="*/ 178 h 800" name="T3"/>
                <a:gd fmla="*/ 1008 w 1302" name="T4"/>
                <a:gd fmla="*/ 260 h 800" name="T5"/>
                <a:gd fmla="*/ 984 w 1302" name="T6"/>
                <a:gd fmla="*/ 336 h 800" name="T7"/>
                <a:gd fmla="*/ 948 w 1302" name="T8"/>
                <a:gd fmla="*/ 404 h 800" name="T9"/>
                <a:gd fmla="*/ 898 w 1302" name="T10"/>
                <a:gd fmla="*/ 464 h 800" name="T11"/>
                <a:gd fmla="*/ 838 w 1302" name="T12"/>
                <a:gd fmla="*/ 512 h 800" name="T13"/>
                <a:gd fmla="*/ 770 w 1302" name="T14"/>
                <a:gd fmla="*/ 550 h 800" name="T15"/>
                <a:gd fmla="*/ 694 w 1302" name="T16"/>
                <a:gd fmla="*/ 574 h 800" name="T17"/>
                <a:gd fmla="*/ 614 w 1302" name="T18"/>
                <a:gd fmla="*/ 582 h 800" name="T19"/>
                <a:gd fmla="*/ 578 w 1302" name="T20"/>
                <a:gd fmla="*/ 580 h 800" name="T21"/>
                <a:gd fmla="*/ 508 w 1302" name="T22"/>
                <a:gd fmla="*/ 568 h 800" name="T23"/>
                <a:gd fmla="*/ 444 w 1302" name="T24"/>
                <a:gd fmla="*/ 544 h 800" name="T25"/>
                <a:gd fmla="*/ 386 w 1302" name="T26"/>
                <a:gd fmla="*/ 510 h 800" name="T27"/>
                <a:gd fmla="*/ 334 w 1302" name="T28"/>
                <a:gd fmla="*/ 468 h 800" name="T29"/>
                <a:gd fmla="*/ 290 w 1302" name="T30"/>
                <a:gd fmla="*/ 418 h 800" name="T31"/>
                <a:gd fmla="*/ 254 w 1302" name="T32"/>
                <a:gd fmla="*/ 360 h 800" name="T33"/>
                <a:gd fmla="*/ 228 w 1302" name="T34"/>
                <a:gd fmla="*/ 296 h 800" name="T35"/>
                <a:gd fmla="*/ 100 w 1302" name="T36"/>
                <a:gd fmla="*/ 384 h 800" name="T37"/>
                <a:gd fmla="*/ 0 w 1302" name="T38"/>
                <a:gd fmla="*/ 284 h 800" name="T39"/>
                <a:gd fmla="*/ 12 w 1302" name="T40"/>
                <a:gd fmla="*/ 338 h 800" name="T41"/>
                <a:gd fmla="*/ 28 w 1302" name="T42"/>
                <a:gd fmla="*/ 390 h 800" name="T43"/>
                <a:gd fmla="*/ 74 w 1302" name="T44"/>
                <a:gd fmla="*/ 488 h 800" name="T45"/>
                <a:gd fmla="*/ 136 w 1302" name="T46"/>
                <a:gd fmla="*/ 576 h 800" name="T47"/>
                <a:gd fmla="*/ 210 w 1302" name="T48"/>
                <a:gd fmla="*/ 652 h 800" name="T49"/>
                <a:gd fmla="*/ 298 w 1302" name="T50"/>
                <a:gd fmla="*/ 714 h 800" name="T51"/>
                <a:gd fmla="*/ 394 w 1302" name="T52"/>
                <a:gd fmla="*/ 760 h 800" name="T53"/>
                <a:gd fmla="*/ 446 w 1302" name="T54"/>
                <a:gd fmla="*/ 778 h 800" name="T55"/>
                <a:gd fmla="*/ 500 w 1302" name="T56"/>
                <a:gd fmla="*/ 790 h 800" name="T57"/>
                <a:gd fmla="*/ 556 w 1302" name="T58"/>
                <a:gd fmla="*/ 798 h 800" name="T59"/>
                <a:gd fmla="*/ 614 w 1302" name="T60"/>
                <a:gd fmla="*/ 800 h 800" name="T61"/>
                <a:gd fmla="*/ 646 w 1302" name="T62"/>
                <a:gd fmla="*/ 800 h 800" name="T63"/>
                <a:gd fmla="*/ 708 w 1302" name="T64"/>
                <a:gd fmla="*/ 794 h 800" name="T65"/>
                <a:gd fmla="*/ 768 w 1302" name="T66"/>
                <a:gd fmla="*/ 780 h 800" name="T67"/>
                <a:gd fmla="*/ 826 w 1302" name="T68"/>
                <a:gd fmla="*/ 762 h 800" name="T69"/>
                <a:gd fmla="*/ 882 w 1302" name="T70"/>
                <a:gd fmla="*/ 738 h 800" name="T71"/>
                <a:gd fmla="*/ 936 w 1302" name="T72"/>
                <a:gd fmla="*/ 710 h 800" name="T73"/>
                <a:gd fmla="*/ 984 w 1302" name="T74"/>
                <a:gd fmla="*/ 676 h 800" name="T75"/>
                <a:gd fmla="*/ 1032 w 1302" name="T76"/>
                <a:gd fmla="*/ 638 h 800" name="T77"/>
                <a:gd fmla="*/ 1074 w 1302" name="T78"/>
                <a:gd fmla="*/ 596 h 800" name="T79"/>
                <a:gd fmla="*/ 1112 w 1302" name="T80"/>
                <a:gd fmla="*/ 550 h 800" name="T81"/>
                <a:gd fmla="*/ 1144 w 1302" name="T82"/>
                <a:gd fmla="*/ 500 h 800" name="T83"/>
                <a:gd fmla="*/ 1174 w 1302" name="T84"/>
                <a:gd fmla="*/ 448 h 800" name="T85"/>
                <a:gd fmla="*/ 1198 w 1302" name="T86"/>
                <a:gd fmla="*/ 392 h 800" name="T87"/>
                <a:gd fmla="*/ 1216 w 1302" name="T88"/>
                <a:gd fmla="*/ 334 h 800" name="T89"/>
                <a:gd fmla="*/ 1228 w 1302" name="T90"/>
                <a:gd fmla="*/ 274 h 800" name="T91"/>
                <a:gd fmla="*/ 1234 w 1302" name="T92"/>
                <a:gd fmla="*/ 210 h 800" name="T93"/>
                <a:gd fmla="*/ 1302 w 1302" name="T94"/>
                <a:gd fmla="*/ 178 h 8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00" w="1302">
                  <a:moveTo>
                    <a:pt x="1124" y="0"/>
                  </a:moveTo>
                  <a:lnTo>
                    <a:pt x="946" y="178"/>
                  </a:lnTo>
                  <a:lnTo>
                    <a:pt x="1016" y="178"/>
                  </a:lnTo>
                  <a:lnTo>
                    <a:pt x="1016" y="178"/>
                  </a:lnTo>
                  <a:lnTo>
                    <a:pt x="1014" y="220"/>
                  </a:lnTo>
                  <a:lnTo>
                    <a:pt x="1008" y="260"/>
                  </a:lnTo>
                  <a:lnTo>
                    <a:pt x="998" y="298"/>
                  </a:lnTo>
                  <a:lnTo>
                    <a:pt x="984" y="336"/>
                  </a:lnTo>
                  <a:lnTo>
                    <a:pt x="968" y="370"/>
                  </a:lnTo>
                  <a:lnTo>
                    <a:pt x="948" y="404"/>
                  </a:lnTo>
                  <a:lnTo>
                    <a:pt x="924" y="434"/>
                  </a:lnTo>
                  <a:lnTo>
                    <a:pt x="898" y="464"/>
                  </a:lnTo>
                  <a:lnTo>
                    <a:pt x="870" y="490"/>
                  </a:lnTo>
                  <a:lnTo>
                    <a:pt x="838" y="512"/>
                  </a:lnTo>
                  <a:lnTo>
                    <a:pt x="806" y="532"/>
                  </a:lnTo>
                  <a:lnTo>
                    <a:pt x="770" y="550"/>
                  </a:lnTo>
                  <a:lnTo>
                    <a:pt x="732" y="564"/>
                  </a:lnTo>
                  <a:lnTo>
                    <a:pt x="694" y="574"/>
                  </a:lnTo>
                  <a:lnTo>
                    <a:pt x="654" y="580"/>
                  </a:lnTo>
                  <a:lnTo>
                    <a:pt x="614" y="582"/>
                  </a:lnTo>
                  <a:lnTo>
                    <a:pt x="614" y="582"/>
                  </a:lnTo>
                  <a:lnTo>
                    <a:pt x="578" y="580"/>
                  </a:lnTo>
                  <a:lnTo>
                    <a:pt x="542" y="576"/>
                  </a:lnTo>
                  <a:lnTo>
                    <a:pt x="508" y="568"/>
                  </a:lnTo>
                  <a:lnTo>
                    <a:pt x="476" y="558"/>
                  </a:lnTo>
                  <a:lnTo>
                    <a:pt x="444" y="544"/>
                  </a:lnTo>
                  <a:lnTo>
                    <a:pt x="414" y="528"/>
                  </a:lnTo>
                  <a:lnTo>
                    <a:pt x="386" y="510"/>
                  </a:lnTo>
                  <a:lnTo>
                    <a:pt x="358" y="490"/>
                  </a:lnTo>
                  <a:lnTo>
                    <a:pt x="334" y="468"/>
                  </a:lnTo>
                  <a:lnTo>
                    <a:pt x="310" y="444"/>
                  </a:lnTo>
                  <a:lnTo>
                    <a:pt x="290" y="418"/>
                  </a:lnTo>
                  <a:lnTo>
                    <a:pt x="270" y="390"/>
                  </a:lnTo>
                  <a:lnTo>
                    <a:pt x="254" y="360"/>
                  </a:lnTo>
                  <a:lnTo>
                    <a:pt x="240" y="330"/>
                  </a:lnTo>
                  <a:lnTo>
                    <a:pt x="228" y="296"/>
                  </a:lnTo>
                  <a:lnTo>
                    <a:pt x="220" y="264"/>
                  </a:lnTo>
                  <a:lnTo>
                    <a:pt x="100" y="384"/>
                  </a:lnTo>
                  <a:lnTo>
                    <a:pt x="0" y="284"/>
                  </a:lnTo>
                  <a:lnTo>
                    <a:pt x="0" y="284"/>
                  </a:lnTo>
                  <a:lnTo>
                    <a:pt x="6" y="312"/>
                  </a:lnTo>
                  <a:lnTo>
                    <a:pt x="12" y="338"/>
                  </a:lnTo>
                  <a:lnTo>
                    <a:pt x="20" y="364"/>
                  </a:lnTo>
                  <a:lnTo>
                    <a:pt x="28" y="390"/>
                  </a:lnTo>
                  <a:lnTo>
                    <a:pt x="50" y="440"/>
                  </a:lnTo>
                  <a:lnTo>
                    <a:pt x="74" y="488"/>
                  </a:lnTo>
                  <a:lnTo>
                    <a:pt x="102" y="534"/>
                  </a:lnTo>
                  <a:lnTo>
                    <a:pt x="136" y="576"/>
                  </a:lnTo>
                  <a:lnTo>
                    <a:pt x="172" y="616"/>
                  </a:lnTo>
                  <a:lnTo>
                    <a:pt x="210" y="652"/>
                  </a:lnTo>
                  <a:lnTo>
                    <a:pt x="252" y="684"/>
                  </a:lnTo>
                  <a:lnTo>
                    <a:pt x="298" y="714"/>
                  </a:lnTo>
                  <a:lnTo>
                    <a:pt x="346" y="740"/>
                  </a:lnTo>
                  <a:lnTo>
                    <a:pt x="394" y="760"/>
                  </a:lnTo>
                  <a:lnTo>
                    <a:pt x="420" y="770"/>
                  </a:lnTo>
                  <a:lnTo>
                    <a:pt x="446" y="778"/>
                  </a:lnTo>
                  <a:lnTo>
                    <a:pt x="474" y="784"/>
                  </a:lnTo>
                  <a:lnTo>
                    <a:pt x="500" y="790"/>
                  </a:lnTo>
                  <a:lnTo>
                    <a:pt x="528" y="794"/>
                  </a:lnTo>
                  <a:lnTo>
                    <a:pt x="556" y="798"/>
                  </a:lnTo>
                  <a:lnTo>
                    <a:pt x="584" y="800"/>
                  </a:lnTo>
                  <a:lnTo>
                    <a:pt x="614" y="800"/>
                  </a:lnTo>
                  <a:lnTo>
                    <a:pt x="614" y="800"/>
                  </a:lnTo>
                  <a:lnTo>
                    <a:pt x="646" y="800"/>
                  </a:lnTo>
                  <a:lnTo>
                    <a:pt x="676" y="798"/>
                  </a:lnTo>
                  <a:lnTo>
                    <a:pt x="708" y="794"/>
                  </a:lnTo>
                  <a:lnTo>
                    <a:pt x="738" y="788"/>
                  </a:lnTo>
                  <a:lnTo>
                    <a:pt x="768" y="780"/>
                  </a:lnTo>
                  <a:lnTo>
                    <a:pt x="798" y="772"/>
                  </a:lnTo>
                  <a:lnTo>
                    <a:pt x="826" y="762"/>
                  </a:lnTo>
                  <a:lnTo>
                    <a:pt x="854" y="752"/>
                  </a:lnTo>
                  <a:lnTo>
                    <a:pt x="882" y="738"/>
                  </a:lnTo>
                  <a:lnTo>
                    <a:pt x="910" y="726"/>
                  </a:lnTo>
                  <a:lnTo>
                    <a:pt x="936" y="710"/>
                  </a:lnTo>
                  <a:lnTo>
                    <a:pt x="960" y="694"/>
                  </a:lnTo>
                  <a:lnTo>
                    <a:pt x="984" y="676"/>
                  </a:lnTo>
                  <a:lnTo>
                    <a:pt x="1008" y="658"/>
                  </a:lnTo>
                  <a:lnTo>
                    <a:pt x="1032" y="638"/>
                  </a:lnTo>
                  <a:lnTo>
                    <a:pt x="1052" y="618"/>
                  </a:lnTo>
                  <a:lnTo>
                    <a:pt x="1074" y="596"/>
                  </a:lnTo>
                  <a:lnTo>
                    <a:pt x="1092" y="574"/>
                  </a:lnTo>
                  <a:lnTo>
                    <a:pt x="1112" y="550"/>
                  </a:lnTo>
                  <a:lnTo>
                    <a:pt x="1128" y="526"/>
                  </a:lnTo>
                  <a:lnTo>
                    <a:pt x="1144" y="500"/>
                  </a:lnTo>
                  <a:lnTo>
                    <a:pt x="1160" y="474"/>
                  </a:lnTo>
                  <a:lnTo>
                    <a:pt x="1174" y="448"/>
                  </a:lnTo>
                  <a:lnTo>
                    <a:pt x="1186" y="420"/>
                  </a:lnTo>
                  <a:lnTo>
                    <a:pt x="1198" y="392"/>
                  </a:lnTo>
                  <a:lnTo>
                    <a:pt x="1206" y="364"/>
                  </a:lnTo>
                  <a:lnTo>
                    <a:pt x="1216" y="334"/>
                  </a:lnTo>
                  <a:lnTo>
                    <a:pt x="1222" y="304"/>
                  </a:lnTo>
                  <a:lnTo>
                    <a:pt x="1228" y="274"/>
                  </a:lnTo>
                  <a:lnTo>
                    <a:pt x="1232" y="242"/>
                  </a:lnTo>
                  <a:lnTo>
                    <a:pt x="1234" y="210"/>
                  </a:lnTo>
                  <a:lnTo>
                    <a:pt x="1236" y="178"/>
                  </a:lnTo>
                  <a:lnTo>
                    <a:pt x="1302" y="178"/>
                  </a:lnTo>
                  <a:lnTo>
                    <a:pt x="1124" y="0"/>
                  </a:lnTo>
                  <a:close/>
                </a:path>
              </a:pathLst>
            </a:custGeom>
            <a:solidFill>
              <a:schemeClr val="accent1"/>
            </a:solidFill>
            <a:ln>
              <a:noFill/>
            </a:ln>
          </p:spPr>
          <p:txBody>
            <a:bodyPr anchor="t" anchorCtr="0" bIns="60960" compatLnSpc="1" lIns="121920" numCol="1" rIns="121920" tIns="60960" vert="horz" wrap="square">
              <a:prstTxWarp prst="textNoShape">
                <a:avLst/>
              </a:prstTxWarp>
            </a:bodyPr>
            <a:lstStyle/>
            <a:p>
              <a:endParaRPr altLang="en-US" lang="zh-CN" sz="2400">
                <a:solidFill>
                  <a:schemeClr val="bg1"/>
                </a:solidFill>
                <a:latin typeface="+mj-ea"/>
                <a:ea typeface="+mj-ea"/>
              </a:endParaRPr>
            </a:p>
          </p:txBody>
        </p:sp>
        <p:sp>
          <p:nvSpPr>
            <p:cNvPr id="61" name="矩形 45"/>
            <p:cNvSpPr/>
            <p:nvPr/>
          </p:nvSpPr>
          <p:spPr>
            <a:xfrm rot="10800000">
              <a:off x="2932335" y="3191541"/>
              <a:ext cx="765810" cy="257175"/>
            </a:xfrm>
            <a:custGeom>
              <a:gdLst>
                <a:gd fmla="*/ 234 w 2389703" name="connsiteX0"/>
                <a:gd fmla="*/ 276359 h 514260" name="connsiteY0"/>
                <a:gd fmla="*/ 2389031 w 2389703" name="connsiteX1"/>
                <a:gd fmla="*/ 238259 h 514260" name="connsiteY1"/>
                <a:gd fmla="*/ 234 w 2389703" name="connsiteX2"/>
                <a:gd fmla="*/ 276359 h 514260" name="connsiteY2"/>
                <a:gd fmla="*/ 229193 w 2627166" name="connsiteX3"/>
                <a:gd fmla="*/ 172727 h 840252" name="connsiteY3"/>
                <a:gd fmla="*/ 198603 w 2768122" name="connsiteX4"/>
                <a:gd fmla="*/ 284982 h 1010304" name="connsiteY4"/>
              </a:gdLst>
              <a:cxnLst>
                <a:cxn ang="0">
                  <a:pos x="connsiteX0" y="connsiteY0"/>
                </a:cxn>
                <a:cxn ang="0">
                  <a:pos x="connsiteX1" y="connsiteY1"/>
                </a:cxn>
                <a:cxn ang="0">
                  <a:pos x="connsiteX2" y="connsiteY2"/>
                </a:cxn>
              </a:cxnLst>
              <a:rect b="b" l="l" r="r" t="t"/>
              <a:pathLst>
                <a:path h="514260" w="2389703">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altLang="en-US" lang="zh-CN" sz="1100">
                  <a:solidFill>
                    <a:schemeClr val="bg1"/>
                  </a:solidFill>
                  <a:latin typeface="+mj-ea"/>
                  <a:ea typeface="+mj-ea"/>
                </a:rPr>
                <a:t>善用聆听技巧</a:t>
              </a:r>
            </a:p>
          </p:txBody>
        </p:sp>
      </p:grpSp>
      <p:sp>
        <p:nvSpPr>
          <p:cNvPr id="62" name="矩形 61"/>
          <p:cNvSpPr/>
          <p:nvPr/>
        </p:nvSpPr>
        <p:spPr>
          <a:xfrm>
            <a:off x="1877786" y="4425547"/>
            <a:ext cx="1711234" cy="777240"/>
          </a:xfrm>
          <a:prstGeom prst="rect">
            <a:avLst/>
          </a:prstGeom>
        </p:spPr>
        <p:txBody>
          <a:bodyPr wrap="square">
            <a:spAutoFit/>
          </a:bodyPr>
          <a:lstStyle/>
          <a:p>
            <a:pPr algn="ctr">
              <a:lnSpc>
                <a:spcPct val="150000"/>
              </a:lnSpc>
            </a:pPr>
            <a:r>
              <a:rPr altLang="en-US" lang="zh-CN" sz="1000">
                <a:solidFill>
                  <a:schemeClr val="accent1"/>
                </a:solidFill>
              </a:rPr>
              <a:t>积极的身体语言；保持眼神接触；保持愉快的语调 ；解释你的做法的原因 </a:t>
            </a:r>
          </a:p>
        </p:txBody>
      </p:sp>
      <p:sp>
        <p:nvSpPr>
          <p:cNvPr id="63" name="矩形 62"/>
          <p:cNvSpPr/>
          <p:nvPr/>
        </p:nvSpPr>
        <p:spPr>
          <a:xfrm>
            <a:off x="4996176" y="4425547"/>
            <a:ext cx="2151384" cy="1234440"/>
          </a:xfrm>
          <a:prstGeom prst="rect">
            <a:avLst/>
          </a:prstGeom>
        </p:spPr>
        <p:txBody>
          <a:bodyPr wrap="square">
            <a:spAutoFit/>
          </a:bodyPr>
          <a:lstStyle/>
          <a:p>
            <a:pPr algn="ctr">
              <a:lnSpc>
                <a:spcPct val="150000"/>
              </a:lnSpc>
            </a:pPr>
            <a:r>
              <a:rPr altLang="en-US" lang="zh-CN" sz="1000">
                <a:solidFill>
                  <a:schemeClr val="accent1"/>
                </a:solidFill>
              </a:rPr>
              <a:t>倾听不打断，然后总结客户对问题的看法；如果必要，提问以获到更多信息；解释问题如何发生，其中哪些步骤可以纠正，并试探客户反应；采取适当步骤并跟踪结果 </a:t>
            </a:r>
          </a:p>
        </p:txBody>
      </p:sp>
      <p:sp>
        <p:nvSpPr>
          <p:cNvPr id="64" name="矩形 63"/>
          <p:cNvSpPr/>
          <p:nvPr/>
        </p:nvSpPr>
        <p:spPr>
          <a:xfrm>
            <a:off x="8448891" y="4425547"/>
            <a:ext cx="1876208" cy="1234440"/>
          </a:xfrm>
          <a:prstGeom prst="rect">
            <a:avLst/>
          </a:prstGeom>
        </p:spPr>
        <p:txBody>
          <a:bodyPr wrap="square">
            <a:spAutoFit/>
          </a:bodyPr>
          <a:lstStyle/>
          <a:p>
            <a:pPr algn="ctr">
              <a:lnSpc>
                <a:spcPct val="150000"/>
              </a:lnSpc>
            </a:pPr>
            <a:r>
              <a:rPr altLang="en-US" lang="zh-CN" sz="1000">
                <a:solidFill>
                  <a:schemeClr val="accent1"/>
                </a:solidFill>
              </a:rPr>
              <a:t>应尽快：致歉，表示体谅 / 同情，承担责任，提供解决方法 </a:t>
            </a:r>
          </a:p>
          <a:p>
            <a:pPr algn="ctr">
              <a:lnSpc>
                <a:spcPct val="150000"/>
              </a:lnSpc>
            </a:pPr>
            <a:r>
              <a:rPr altLang="en-US" lang="zh-CN" sz="1000">
                <a:solidFill>
                  <a:schemeClr val="accent1"/>
                </a:solidFill>
              </a:rPr>
              <a:t>注意：不自责，不责怪他人而解决问题 </a:t>
            </a:r>
          </a:p>
        </p:txBody>
      </p:sp>
      <p:sp>
        <p:nvSpPr>
          <p:cNvPr id="65" name="矩形 64"/>
          <p:cNvSpPr/>
          <p:nvPr/>
        </p:nvSpPr>
        <p:spPr>
          <a:xfrm>
            <a:off x="6872562" y="1774917"/>
            <a:ext cx="1711234" cy="1234440"/>
          </a:xfrm>
          <a:prstGeom prst="rect">
            <a:avLst/>
          </a:prstGeom>
        </p:spPr>
        <p:txBody>
          <a:bodyPr wrap="square">
            <a:spAutoFit/>
          </a:bodyPr>
          <a:lstStyle/>
          <a:p>
            <a:pPr algn="ctr">
              <a:lnSpc>
                <a:spcPct val="150000"/>
              </a:lnSpc>
            </a:pPr>
            <a:r>
              <a:rPr altLang="en-US" lang="zh-CN" sz="1000">
                <a:solidFill>
                  <a:schemeClr val="accent1"/>
                </a:solidFill>
              </a:rPr>
              <a:t>主动认出并称呼客户；记住并称呼客户的名字；避免用术语；当客户完成一件工作时，表示谢意；对待客户的同事以同样的态度</a:t>
            </a:r>
          </a:p>
        </p:txBody>
      </p:sp>
      <p:sp>
        <p:nvSpPr>
          <p:cNvPr id="66" name="矩形 65"/>
          <p:cNvSpPr/>
          <p:nvPr/>
        </p:nvSpPr>
        <p:spPr>
          <a:xfrm>
            <a:off x="3498566" y="1774917"/>
            <a:ext cx="1797334" cy="777240"/>
          </a:xfrm>
          <a:prstGeom prst="rect">
            <a:avLst/>
          </a:prstGeom>
        </p:spPr>
        <p:txBody>
          <a:bodyPr wrap="square">
            <a:spAutoFit/>
          </a:bodyPr>
          <a:lstStyle/>
          <a:p>
            <a:pPr algn="ctr">
              <a:lnSpc>
                <a:spcPct val="150000"/>
              </a:lnSpc>
            </a:pPr>
            <a:r>
              <a:rPr altLang="en-US" lang="zh-CN" sz="1000">
                <a:solidFill>
                  <a:schemeClr val="accent1"/>
                </a:solidFill>
              </a:rPr>
              <a:t>倾听：受人关心 ；确认：受人关照 ；探索：关注--理解；响应：计划--生机--解决 </a:t>
            </a:r>
          </a:p>
        </p:txBody>
      </p:sp>
      <p:grpSp>
        <p:nvGrpSpPr>
          <p:cNvPr id="67" name="组合 66"/>
          <p:cNvGrpSpPr/>
          <p:nvPr/>
        </p:nvGrpSpPr>
        <p:grpSpPr>
          <a:xfrm>
            <a:off x="9020762" y="3274188"/>
            <a:ext cx="732838" cy="732838"/>
            <a:chOff x="9020762" y="3428424"/>
            <a:chExt cx="732838" cy="732838"/>
          </a:xfrm>
        </p:grpSpPr>
        <p:sp>
          <p:nvSpPr>
            <p:cNvPr id="68" name="椭圆 67"/>
            <p:cNvSpPr/>
            <p:nvPr/>
          </p:nvSpPr>
          <p:spPr>
            <a:xfrm>
              <a:off x="9020762" y="3428424"/>
              <a:ext cx="732838" cy="73283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sp>
          <p:nvSpPr>
            <p:cNvPr id="69" name="Freeform 61"/>
            <p:cNvSpPr>
              <a:spLocks noEditPoints="1"/>
            </p:cNvSpPr>
            <p:nvPr/>
          </p:nvSpPr>
          <p:spPr bwMode="auto">
            <a:xfrm>
              <a:off x="9226050" y="3633712"/>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70" name="组合 69"/>
          <p:cNvGrpSpPr/>
          <p:nvPr/>
        </p:nvGrpSpPr>
        <p:grpSpPr>
          <a:xfrm>
            <a:off x="2367498" y="3274188"/>
            <a:ext cx="732838" cy="732838"/>
            <a:chOff x="2367498" y="3428424"/>
            <a:chExt cx="732838" cy="732838"/>
          </a:xfrm>
        </p:grpSpPr>
        <p:sp>
          <p:nvSpPr>
            <p:cNvPr id="71" name="椭圆 70"/>
            <p:cNvSpPr/>
            <p:nvPr/>
          </p:nvSpPr>
          <p:spPr>
            <a:xfrm>
              <a:off x="2367498" y="3428424"/>
              <a:ext cx="732838" cy="73283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sp>
          <p:nvSpPr>
            <p:cNvPr id="72" name="Freeform 82"/>
            <p:cNvSpPr>
              <a:spLocks noEditPoints="1"/>
            </p:cNvSpPr>
            <p:nvPr/>
          </p:nvSpPr>
          <p:spPr bwMode="auto">
            <a:xfrm>
              <a:off x="2622792" y="3633712"/>
              <a:ext cx="222250" cy="322263"/>
            </a:xfrm>
            <a:custGeom>
              <a:gdLst>
                <a:gd fmla="*/ 695 w 700" name="T0"/>
                <a:gd fmla="*/ 430 h 1017" name="T1"/>
                <a:gd fmla="*/ 685 w 700" name="T2"/>
                <a:gd fmla="*/ 418 h 1017" name="T3"/>
                <a:gd fmla="*/ 667 w 700" name="T4"/>
                <a:gd fmla="*/ 413 h 1017" name="T5"/>
                <a:gd fmla="*/ 445 w 700" name="T6"/>
                <a:gd fmla="*/ 31 h 1017" name="T7"/>
                <a:gd fmla="*/ 444 w 700" name="T8"/>
                <a:gd fmla="*/ 27 h 1017" name="T9"/>
                <a:gd fmla="*/ 441 w 700" name="T10"/>
                <a:gd fmla="*/ 17 h 1017" name="T11"/>
                <a:gd fmla="*/ 436 w 700" name="T12"/>
                <a:gd fmla="*/ 8 h 1017" name="T13"/>
                <a:gd fmla="*/ 427 w 700" name="T14"/>
                <a:gd fmla="*/ 3 h 1017" name="T15"/>
                <a:gd fmla="*/ 423 w 700" name="T16"/>
                <a:gd fmla="*/ 1 h 1017" name="T17"/>
                <a:gd fmla="*/ 413 w 700" name="T18"/>
                <a:gd fmla="*/ 0 h 1017" name="T19"/>
                <a:gd fmla="*/ 403 w 700" name="T20"/>
                <a:gd fmla="*/ 1 h 1017" name="T21"/>
                <a:gd fmla="*/ 394 w 700" name="T22"/>
                <a:gd fmla="*/ 6 h 1017" name="T23"/>
                <a:gd fmla="*/ 387 w 700" name="T24"/>
                <a:gd fmla="*/ 13 h 1017" name="T25"/>
                <a:gd fmla="*/ 5 w 700" name="T26"/>
                <a:gd fmla="*/ 554 h 1017" name="T27"/>
                <a:gd fmla="*/ 0 w 700" name="T28"/>
                <a:gd fmla="*/ 570 h 1017" name="T29"/>
                <a:gd fmla="*/ 3 w 700" name="T30"/>
                <a:gd fmla="*/ 587 h 1017" name="T31"/>
                <a:gd fmla="*/ 9 w 700" name="T32"/>
                <a:gd fmla="*/ 594 h 1017" name="T33"/>
                <a:gd fmla="*/ 23 w 700" name="T34"/>
                <a:gd fmla="*/ 603 h 1017" name="T35"/>
                <a:gd fmla="*/ 254 w 700" name="T36"/>
                <a:gd fmla="*/ 604 h 1017" name="T37"/>
                <a:gd fmla="*/ 254 w 700" name="T38"/>
                <a:gd fmla="*/ 986 h 1017" name="T39"/>
                <a:gd fmla="*/ 255 w 700" name="T40"/>
                <a:gd fmla="*/ 996 h 1017" name="T41"/>
                <a:gd fmla="*/ 261 w 700" name="T42"/>
                <a:gd fmla="*/ 1004 h 1017" name="T43"/>
                <a:gd fmla="*/ 267 w 700" name="T44"/>
                <a:gd fmla="*/ 1012 h 1017" name="T45"/>
                <a:gd fmla="*/ 276 w 700" name="T46"/>
                <a:gd fmla="*/ 1016 h 1017" name="T47"/>
                <a:gd fmla="*/ 281 w 700" name="T48"/>
                <a:gd fmla="*/ 1017 h 1017" name="T49"/>
                <a:gd fmla="*/ 285 w 700" name="T50"/>
                <a:gd fmla="*/ 1017 h 1017" name="T51"/>
                <a:gd fmla="*/ 300 w 700" name="T52"/>
                <a:gd fmla="*/ 1014 h 1017" name="T53"/>
                <a:gd fmla="*/ 312 w 700" name="T54"/>
                <a:gd fmla="*/ 1004 h 1017" name="T55"/>
                <a:gd fmla="*/ 693 w 700" name="T56"/>
                <a:gd fmla="*/ 463 h 1017" name="T57"/>
                <a:gd fmla="*/ 700 w 700" name="T58"/>
                <a:gd fmla="*/ 447 h 1017" name="T59"/>
                <a:gd fmla="*/ 695 w 700" name="T60"/>
                <a:gd fmla="*/ 430 h 1017" name="T61"/>
                <a:gd fmla="*/ 318 w 700" name="T62"/>
                <a:gd fmla="*/ 885 h 1017" name="T63"/>
                <a:gd fmla="*/ 318 w 700" name="T64"/>
                <a:gd fmla="*/ 572 h 1017" name="T65"/>
                <a:gd fmla="*/ 315 w 700" name="T66"/>
                <a:gd fmla="*/ 560 h 1017" name="T67"/>
                <a:gd fmla="*/ 308 w 700" name="T68"/>
                <a:gd fmla="*/ 549 h 1017" name="T69"/>
                <a:gd fmla="*/ 298 w 700" name="T70"/>
                <a:gd fmla="*/ 543 h 1017" name="T71"/>
                <a:gd fmla="*/ 285 w 700" name="T72"/>
                <a:gd fmla="*/ 541 h 1017" name="T73"/>
                <a:gd fmla="*/ 381 w 700" name="T74"/>
                <a:gd fmla="*/ 132 h 1017" name="T75"/>
                <a:gd fmla="*/ 381 w 700" name="T76"/>
                <a:gd fmla="*/ 445 h 1017" name="T77"/>
                <a:gd fmla="*/ 384 w 700" name="T78"/>
                <a:gd fmla="*/ 457 h 1017" name="T79"/>
                <a:gd fmla="*/ 391 w 700" name="T80"/>
                <a:gd fmla="*/ 468 h 1017" name="T81"/>
                <a:gd fmla="*/ 400 w 700" name="T82"/>
                <a:gd fmla="*/ 474 h 1017" name="T83"/>
                <a:gd fmla="*/ 413 w 700" name="T84"/>
                <a:gd fmla="*/ 476 h 1017" name="T85"/>
                <a:gd fmla="*/ 318 w 700" name="T86"/>
                <a:gd fmla="*/ 885 h 10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17" w="700">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73" name="组合 72"/>
          <p:cNvGrpSpPr/>
          <p:nvPr/>
        </p:nvGrpSpPr>
        <p:grpSpPr>
          <a:xfrm>
            <a:off x="7357446" y="3274188"/>
            <a:ext cx="732838" cy="732838"/>
            <a:chOff x="7357446" y="3428424"/>
            <a:chExt cx="732838" cy="732838"/>
          </a:xfrm>
        </p:grpSpPr>
        <p:sp>
          <p:nvSpPr>
            <p:cNvPr id="74" name="椭圆 73"/>
            <p:cNvSpPr/>
            <p:nvPr/>
          </p:nvSpPr>
          <p:spPr>
            <a:xfrm>
              <a:off x="7357446" y="3428424"/>
              <a:ext cx="732838" cy="732838"/>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sp>
          <p:nvSpPr>
            <p:cNvPr id="75" name="Freeform 84"/>
            <p:cNvSpPr>
              <a:spLocks noEditPoints="1"/>
            </p:cNvSpPr>
            <p:nvPr/>
          </p:nvSpPr>
          <p:spPr bwMode="auto">
            <a:xfrm>
              <a:off x="7562734" y="3633712"/>
              <a:ext cx="322263" cy="32226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76" name="组合 75"/>
          <p:cNvGrpSpPr/>
          <p:nvPr/>
        </p:nvGrpSpPr>
        <p:grpSpPr>
          <a:xfrm>
            <a:off x="4030814" y="3274188"/>
            <a:ext cx="732838" cy="732838"/>
            <a:chOff x="4030814" y="3428424"/>
            <a:chExt cx="732838" cy="732838"/>
          </a:xfrm>
        </p:grpSpPr>
        <p:sp>
          <p:nvSpPr>
            <p:cNvPr id="77" name="椭圆 76"/>
            <p:cNvSpPr/>
            <p:nvPr/>
          </p:nvSpPr>
          <p:spPr>
            <a:xfrm>
              <a:off x="4030814" y="3428424"/>
              <a:ext cx="732838" cy="73283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sp>
          <p:nvSpPr>
            <p:cNvPr id="78" name="Freeform 96"/>
            <p:cNvSpPr>
              <a:spLocks noEditPoints="1"/>
            </p:cNvSpPr>
            <p:nvPr/>
          </p:nvSpPr>
          <p:spPr bwMode="auto">
            <a:xfrm>
              <a:off x="4236102" y="3633712"/>
              <a:ext cx="322263" cy="322263"/>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79" name="组合 78"/>
          <p:cNvGrpSpPr/>
          <p:nvPr/>
        </p:nvGrpSpPr>
        <p:grpSpPr>
          <a:xfrm>
            <a:off x="5694130" y="3274188"/>
            <a:ext cx="732838" cy="732838"/>
            <a:chOff x="5694130" y="3428424"/>
            <a:chExt cx="732838" cy="732838"/>
          </a:xfrm>
        </p:grpSpPr>
        <p:sp>
          <p:nvSpPr>
            <p:cNvPr id="80" name="椭圆 79"/>
            <p:cNvSpPr/>
            <p:nvPr/>
          </p:nvSpPr>
          <p:spPr>
            <a:xfrm>
              <a:off x="5694130" y="3428424"/>
              <a:ext cx="732838" cy="732838"/>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sp>
          <p:nvSpPr>
            <p:cNvPr id="81" name="Freeform 112"/>
            <p:cNvSpPr>
              <a:spLocks noEditPoints="1"/>
            </p:cNvSpPr>
            <p:nvPr/>
          </p:nvSpPr>
          <p:spPr bwMode="auto">
            <a:xfrm>
              <a:off x="5899418" y="3633712"/>
              <a:ext cx="322263" cy="322263"/>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Tree>
    <p:custDataLst>
      <p:tags r:id="rId3"/>
    </p:custDataLst>
    <p:extLst>
      <p:ext uri="{BB962C8B-B14F-4D97-AF65-F5344CB8AC3E}">
        <p14:creationId val="13687905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0"/>
                                        </p:tgtEl>
                                        <p:attrNameLst>
                                          <p:attrName>style.visibility</p:attrName>
                                        </p:attrNameLst>
                                      </p:cBhvr>
                                      <p:to>
                                        <p:strVal val="visible"/>
                                      </p:to>
                                    </p:set>
                                    <p:anim calcmode="lin" valueType="num">
                                      <p:cBhvr>
                                        <p:cTn dur="500" fill="hold" id="7"/>
                                        <p:tgtEl>
                                          <p:spTgt spid="70"/>
                                        </p:tgtEl>
                                        <p:attrNameLst>
                                          <p:attrName>ppt_w</p:attrName>
                                        </p:attrNameLst>
                                      </p:cBhvr>
                                      <p:tavLst>
                                        <p:tav tm="0">
                                          <p:val>
                                            <p:fltVal val="0"/>
                                          </p:val>
                                        </p:tav>
                                        <p:tav tm="100000">
                                          <p:val>
                                            <p:strVal val="#ppt_w"/>
                                          </p:val>
                                        </p:tav>
                                      </p:tavLst>
                                    </p:anim>
                                    <p:anim calcmode="lin" valueType="num">
                                      <p:cBhvr>
                                        <p:cTn dur="500" fill="hold" id="8"/>
                                        <p:tgtEl>
                                          <p:spTgt spid="70"/>
                                        </p:tgtEl>
                                        <p:attrNameLst>
                                          <p:attrName>ppt_h</p:attrName>
                                        </p:attrNameLst>
                                      </p:cBhvr>
                                      <p:tavLst>
                                        <p:tav tm="0">
                                          <p:val>
                                            <p:fltVal val="0"/>
                                          </p:val>
                                        </p:tav>
                                        <p:tav tm="100000">
                                          <p:val>
                                            <p:strVal val="#ppt_h"/>
                                          </p:val>
                                        </p:tav>
                                      </p:tavLst>
                                    </p:anim>
                                    <p:animEffect filter="fade" transition="in">
                                      <p:cBhvr>
                                        <p:cTn dur="500" id="9"/>
                                        <p:tgtEl>
                                          <p:spTgt spid="70"/>
                                        </p:tgtEl>
                                      </p:cBhvr>
                                    </p:animEffect>
                                  </p:childTnLst>
                                </p:cTn>
                              </p:par>
                              <p:par>
                                <p:cTn fill="hold" id="10" nodeType="withEffect" presetClass="entr" presetID="53" presetSubtype="0">
                                  <p:stCondLst>
                                    <p:cond delay="250"/>
                                  </p:stCondLst>
                                  <p:childTnLst>
                                    <p:set>
                                      <p:cBhvr>
                                        <p:cTn dur="1" fill="hold" id="11">
                                          <p:stCondLst>
                                            <p:cond delay="0"/>
                                          </p:stCondLst>
                                        </p:cTn>
                                        <p:tgtEl>
                                          <p:spTgt spid="76"/>
                                        </p:tgtEl>
                                        <p:attrNameLst>
                                          <p:attrName>style.visibility</p:attrName>
                                        </p:attrNameLst>
                                      </p:cBhvr>
                                      <p:to>
                                        <p:strVal val="visible"/>
                                      </p:to>
                                    </p:set>
                                    <p:anim calcmode="lin" valueType="num">
                                      <p:cBhvr>
                                        <p:cTn dur="500" fill="hold" id="12"/>
                                        <p:tgtEl>
                                          <p:spTgt spid="76"/>
                                        </p:tgtEl>
                                        <p:attrNameLst>
                                          <p:attrName>ppt_w</p:attrName>
                                        </p:attrNameLst>
                                      </p:cBhvr>
                                      <p:tavLst>
                                        <p:tav tm="0">
                                          <p:val>
                                            <p:fltVal val="0"/>
                                          </p:val>
                                        </p:tav>
                                        <p:tav tm="100000">
                                          <p:val>
                                            <p:strVal val="#ppt_w"/>
                                          </p:val>
                                        </p:tav>
                                      </p:tavLst>
                                    </p:anim>
                                    <p:anim calcmode="lin" valueType="num">
                                      <p:cBhvr>
                                        <p:cTn dur="500" fill="hold" id="13"/>
                                        <p:tgtEl>
                                          <p:spTgt spid="76"/>
                                        </p:tgtEl>
                                        <p:attrNameLst>
                                          <p:attrName>ppt_h</p:attrName>
                                        </p:attrNameLst>
                                      </p:cBhvr>
                                      <p:tavLst>
                                        <p:tav tm="0">
                                          <p:val>
                                            <p:fltVal val="0"/>
                                          </p:val>
                                        </p:tav>
                                        <p:tav tm="100000">
                                          <p:val>
                                            <p:strVal val="#ppt_h"/>
                                          </p:val>
                                        </p:tav>
                                      </p:tavLst>
                                    </p:anim>
                                    <p:animEffect filter="fade" transition="in">
                                      <p:cBhvr>
                                        <p:cTn dur="500" id="14"/>
                                        <p:tgtEl>
                                          <p:spTgt spid="76"/>
                                        </p:tgtEl>
                                      </p:cBhvr>
                                    </p:animEffect>
                                  </p:childTnLst>
                                </p:cTn>
                              </p:par>
                              <p:par>
                                <p:cTn fill="hold" id="15" nodeType="withEffect" presetClass="entr" presetID="53" presetSubtype="0">
                                  <p:stCondLst>
                                    <p:cond delay="500"/>
                                  </p:stCondLst>
                                  <p:childTnLst>
                                    <p:set>
                                      <p:cBhvr>
                                        <p:cTn dur="1" fill="hold" id="16">
                                          <p:stCondLst>
                                            <p:cond delay="0"/>
                                          </p:stCondLst>
                                        </p:cTn>
                                        <p:tgtEl>
                                          <p:spTgt spid="79"/>
                                        </p:tgtEl>
                                        <p:attrNameLst>
                                          <p:attrName>style.visibility</p:attrName>
                                        </p:attrNameLst>
                                      </p:cBhvr>
                                      <p:to>
                                        <p:strVal val="visible"/>
                                      </p:to>
                                    </p:set>
                                    <p:anim calcmode="lin" valueType="num">
                                      <p:cBhvr>
                                        <p:cTn dur="500" fill="hold" id="17"/>
                                        <p:tgtEl>
                                          <p:spTgt spid="79"/>
                                        </p:tgtEl>
                                        <p:attrNameLst>
                                          <p:attrName>ppt_w</p:attrName>
                                        </p:attrNameLst>
                                      </p:cBhvr>
                                      <p:tavLst>
                                        <p:tav tm="0">
                                          <p:val>
                                            <p:fltVal val="0"/>
                                          </p:val>
                                        </p:tav>
                                        <p:tav tm="100000">
                                          <p:val>
                                            <p:strVal val="#ppt_w"/>
                                          </p:val>
                                        </p:tav>
                                      </p:tavLst>
                                    </p:anim>
                                    <p:anim calcmode="lin" valueType="num">
                                      <p:cBhvr>
                                        <p:cTn dur="500" fill="hold" id="18"/>
                                        <p:tgtEl>
                                          <p:spTgt spid="79"/>
                                        </p:tgtEl>
                                        <p:attrNameLst>
                                          <p:attrName>ppt_h</p:attrName>
                                        </p:attrNameLst>
                                      </p:cBhvr>
                                      <p:tavLst>
                                        <p:tav tm="0">
                                          <p:val>
                                            <p:fltVal val="0"/>
                                          </p:val>
                                        </p:tav>
                                        <p:tav tm="100000">
                                          <p:val>
                                            <p:strVal val="#ppt_h"/>
                                          </p:val>
                                        </p:tav>
                                      </p:tavLst>
                                    </p:anim>
                                    <p:animEffect filter="fade" transition="in">
                                      <p:cBhvr>
                                        <p:cTn dur="500" id="19"/>
                                        <p:tgtEl>
                                          <p:spTgt spid="79"/>
                                        </p:tgtEl>
                                      </p:cBhvr>
                                    </p:animEffect>
                                  </p:childTnLst>
                                </p:cTn>
                              </p:par>
                              <p:par>
                                <p:cTn fill="hold" id="20" nodeType="withEffect" presetClass="entr" presetID="53" presetSubtype="0">
                                  <p:stCondLst>
                                    <p:cond delay="750"/>
                                  </p:stCondLst>
                                  <p:childTnLst>
                                    <p:set>
                                      <p:cBhvr>
                                        <p:cTn dur="1" fill="hold" id="21">
                                          <p:stCondLst>
                                            <p:cond delay="0"/>
                                          </p:stCondLst>
                                        </p:cTn>
                                        <p:tgtEl>
                                          <p:spTgt spid="73"/>
                                        </p:tgtEl>
                                        <p:attrNameLst>
                                          <p:attrName>style.visibility</p:attrName>
                                        </p:attrNameLst>
                                      </p:cBhvr>
                                      <p:to>
                                        <p:strVal val="visible"/>
                                      </p:to>
                                    </p:set>
                                    <p:anim calcmode="lin" valueType="num">
                                      <p:cBhvr>
                                        <p:cTn dur="500" fill="hold" id="22"/>
                                        <p:tgtEl>
                                          <p:spTgt spid="73"/>
                                        </p:tgtEl>
                                        <p:attrNameLst>
                                          <p:attrName>ppt_w</p:attrName>
                                        </p:attrNameLst>
                                      </p:cBhvr>
                                      <p:tavLst>
                                        <p:tav tm="0">
                                          <p:val>
                                            <p:fltVal val="0"/>
                                          </p:val>
                                        </p:tav>
                                        <p:tav tm="100000">
                                          <p:val>
                                            <p:strVal val="#ppt_w"/>
                                          </p:val>
                                        </p:tav>
                                      </p:tavLst>
                                    </p:anim>
                                    <p:anim calcmode="lin" valueType="num">
                                      <p:cBhvr>
                                        <p:cTn dur="500" fill="hold" id="23"/>
                                        <p:tgtEl>
                                          <p:spTgt spid="73"/>
                                        </p:tgtEl>
                                        <p:attrNameLst>
                                          <p:attrName>ppt_h</p:attrName>
                                        </p:attrNameLst>
                                      </p:cBhvr>
                                      <p:tavLst>
                                        <p:tav tm="0">
                                          <p:val>
                                            <p:fltVal val="0"/>
                                          </p:val>
                                        </p:tav>
                                        <p:tav tm="100000">
                                          <p:val>
                                            <p:strVal val="#ppt_h"/>
                                          </p:val>
                                        </p:tav>
                                      </p:tavLst>
                                    </p:anim>
                                    <p:animEffect filter="fade" transition="in">
                                      <p:cBhvr>
                                        <p:cTn dur="500" id="24"/>
                                        <p:tgtEl>
                                          <p:spTgt spid="73"/>
                                        </p:tgtEl>
                                      </p:cBhvr>
                                    </p:animEffect>
                                  </p:childTnLst>
                                </p:cTn>
                              </p:par>
                              <p:par>
                                <p:cTn fill="hold" id="25" nodeType="withEffect" presetClass="entr" presetID="53" presetSubtype="0">
                                  <p:stCondLst>
                                    <p:cond delay="1000"/>
                                  </p:stCondLst>
                                  <p:childTnLst>
                                    <p:set>
                                      <p:cBhvr>
                                        <p:cTn dur="1" fill="hold" id="26">
                                          <p:stCondLst>
                                            <p:cond delay="0"/>
                                          </p:stCondLst>
                                        </p:cTn>
                                        <p:tgtEl>
                                          <p:spTgt spid="67"/>
                                        </p:tgtEl>
                                        <p:attrNameLst>
                                          <p:attrName>style.visibility</p:attrName>
                                        </p:attrNameLst>
                                      </p:cBhvr>
                                      <p:to>
                                        <p:strVal val="visible"/>
                                      </p:to>
                                    </p:set>
                                    <p:anim calcmode="lin" valueType="num">
                                      <p:cBhvr>
                                        <p:cTn dur="500" fill="hold" id="27"/>
                                        <p:tgtEl>
                                          <p:spTgt spid="67"/>
                                        </p:tgtEl>
                                        <p:attrNameLst>
                                          <p:attrName>ppt_w</p:attrName>
                                        </p:attrNameLst>
                                      </p:cBhvr>
                                      <p:tavLst>
                                        <p:tav tm="0">
                                          <p:val>
                                            <p:fltVal val="0"/>
                                          </p:val>
                                        </p:tav>
                                        <p:tav tm="100000">
                                          <p:val>
                                            <p:strVal val="#ppt_w"/>
                                          </p:val>
                                        </p:tav>
                                      </p:tavLst>
                                    </p:anim>
                                    <p:anim calcmode="lin" valueType="num">
                                      <p:cBhvr>
                                        <p:cTn dur="500" fill="hold" id="28"/>
                                        <p:tgtEl>
                                          <p:spTgt spid="67"/>
                                        </p:tgtEl>
                                        <p:attrNameLst>
                                          <p:attrName>ppt_h</p:attrName>
                                        </p:attrNameLst>
                                      </p:cBhvr>
                                      <p:tavLst>
                                        <p:tav tm="0">
                                          <p:val>
                                            <p:fltVal val="0"/>
                                          </p:val>
                                        </p:tav>
                                        <p:tav tm="100000">
                                          <p:val>
                                            <p:strVal val="#ppt_h"/>
                                          </p:val>
                                        </p:tav>
                                      </p:tavLst>
                                    </p:anim>
                                    <p:animEffect filter="fade" transition="in">
                                      <p:cBhvr>
                                        <p:cTn dur="500" id="29"/>
                                        <p:tgtEl>
                                          <p:spTgt spid="67"/>
                                        </p:tgtEl>
                                      </p:cBhvr>
                                    </p:animEffect>
                                  </p:childTnLst>
                                </p:cTn>
                              </p:par>
                            </p:childTnLst>
                          </p:cTn>
                        </p:par>
                        <p:par>
                          <p:cTn fill="hold" id="30" nodeType="afterGroup">
                            <p:stCondLst>
                              <p:cond delay="1500"/>
                            </p:stCondLst>
                            <p:childTnLst>
                              <p:par>
                                <p:cTn fill="hold" id="31" nodeType="afterEffect" presetClass="entr" presetID="22" presetSubtype="8">
                                  <p:stCondLst>
                                    <p:cond delay="0"/>
                                  </p:stCondLst>
                                  <p:childTnLst>
                                    <p:set>
                                      <p:cBhvr>
                                        <p:cTn dur="1" fill="hold" id="32">
                                          <p:stCondLst>
                                            <p:cond delay="0"/>
                                          </p:stCondLst>
                                        </p:cTn>
                                        <p:tgtEl>
                                          <p:spTgt spid="47"/>
                                        </p:tgtEl>
                                        <p:attrNameLst>
                                          <p:attrName>style.visibility</p:attrName>
                                        </p:attrNameLst>
                                      </p:cBhvr>
                                      <p:to>
                                        <p:strVal val="visible"/>
                                      </p:to>
                                    </p:set>
                                    <p:animEffect filter="wipe(left)" transition="in">
                                      <p:cBhvr>
                                        <p:cTn dur="500" id="33"/>
                                        <p:tgtEl>
                                          <p:spTgt spid="47"/>
                                        </p:tgtEl>
                                      </p:cBhvr>
                                    </p:animEffect>
                                  </p:childTnLst>
                                </p:cTn>
                              </p:par>
                            </p:childTnLst>
                          </p:cTn>
                        </p:par>
                        <p:par>
                          <p:cTn fill="hold" id="34" nodeType="afterGroup">
                            <p:stCondLst>
                              <p:cond delay="2000"/>
                            </p:stCondLst>
                            <p:childTnLst>
                              <p:par>
                                <p:cTn fill="hold" id="35" nodeType="afterEffect" presetClass="entr" presetID="22" presetSubtype="8">
                                  <p:stCondLst>
                                    <p:cond delay="0"/>
                                  </p:stCondLst>
                                  <p:childTnLst>
                                    <p:set>
                                      <p:cBhvr>
                                        <p:cTn dur="1" fill="hold" id="36">
                                          <p:stCondLst>
                                            <p:cond delay="0"/>
                                          </p:stCondLst>
                                        </p:cTn>
                                        <p:tgtEl>
                                          <p:spTgt spid="59"/>
                                        </p:tgtEl>
                                        <p:attrNameLst>
                                          <p:attrName>style.visibility</p:attrName>
                                        </p:attrNameLst>
                                      </p:cBhvr>
                                      <p:to>
                                        <p:strVal val="visible"/>
                                      </p:to>
                                    </p:set>
                                    <p:animEffect filter="wipe(left)" transition="in">
                                      <p:cBhvr>
                                        <p:cTn dur="500" id="37"/>
                                        <p:tgtEl>
                                          <p:spTgt spid="59"/>
                                        </p:tgtEl>
                                      </p:cBhvr>
                                    </p:animEffect>
                                  </p:childTnLst>
                                </p:cTn>
                              </p:par>
                            </p:childTnLst>
                          </p:cTn>
                        </p:par>
                        <p:par>
                          <p:cTn fill="hold" id="38" nodeType="afterGroup">
                            <p:stCondLst>
                              <p:cond delay="2500"/>
                            </p:stCondLst>
                            <p:childTnLst>
                              <p:par>
                                <p:cTn fill="hold" id="39" nodeType="afterEffect" presetClass="entr" presetID="22" presetSubtype="8">
                                  <p:stCondLst>
                                    <p:cond delay="0"/>
                                  </p:stCondLst>
                                  <p:childTnLst>
                                    <p:set>
                                      <p:cBhvr>
                                        <p:cTn dur="1" fill="hold" id="40">
                                          <p:stCondLst>
                                            <p:cond delay="0"/>
                                          </p:stCondLst>
                                        </p:cTn>
                                        <p:tgtEl>
                                          <p:spTgt spid="50"/>
                                        </p:tgtEl>
                                        <p:attrNameLst>
                                          <p:attrName>style.visibility</p:attrName>
                                        </p:attrNameLst>
                                      </p:cBhvr>
                                      <p:to>
                                        <p:strVal val="visible"/>
                                      </p:to>
                                    </p:set>
                                    <p:animEffect filter="wipe(left)" transition="in">
                                      <p:cBhvr>
                                        <p:cTn dur="500" id="41"/>
                                        <p:tgtEl>
                                          <p:spTgt spid="50"/>
                                        </p:tgtEl>
                                      </p:cBhvr>
                                    </p:animEffect>
                                  </p:childTnLst>
                                </p:cTn>
                              </p:par>
                            </p:childTnLst>
                          </p:cTn>
                        </p:par>
                        <p:par>
                          <p:cTn fill="hold" id="42" nodeType="afterGroup">
                            <p:stCondLst>
                              <p:cond delay="3000"/>
                            </p:stCondLst>
                            <p:childTnLst>
                              <p:par>
                                <p:cTn fill="hold" id="43" nodeType="afterEffect" presetClass="entr" presetID="22" presetSubtype="8">
                                  <p:stCondLst>
                                    <p:cond delay="0"/>
                                  </p:stCondLst>
                                  <p:childTnLst>
                                    <p:set>
                                      <p:cBhvr>
                                        <p:cTn dur="1" fill="hold" id="44">
                                          <p:stCondLst>
                                            <p:cond delay="0"/>
                                          </p:stCondLst>
                                        </p:cTn>
                                        <p:tgtEl>
                                          <p:spTgt spid="56"/>
                                        </p:tgtEl>
                                        <p:attrNameLst>
                                          <p:attrName>style.visibility</p:attrName>
                                        </p:attrNameLst>
                                      </p:cBhvr>
                                      <p:to>
                                        <p:strVal val="visible"/>
                                      </p:to>
                                    </p:set>
                                    <p:animEffect filter="wipe(left)" transition="in">
                                      <p:cBhvr>
                                        <p:cTn dur="500" id="45"/>
                                        <p:tgtEl>
                                          <p:spTgt spid="56"/>
                                        </p:tgtEl>
                                      </p:cBhvr>
                                    </p:animEffect>
                                  </p:childTnLst>
                                </p:cTn>
                              </p:par>
                            </p:childTnLst>
                          </p:cTn>
                        </p:par>
                        <p:par>
                          <p:cTn fill="hold" id="46" nodeType="afterGroup">
                            <p:stCondLst>
                              <p:cond delay="3500"/>
                            </p:stCondLst>
                            <p:childTnLst>
                              <p:par>
                                <p:cTn fill="hold" id="47" nodeType="afterEffect" presetClass="entr" presetID="22" presetSubtype="8">
                                  <p:stCondLst>
                                    <p:cond delay="0"/>
                                  </p:stCondLst>
                                  <p:childTnLst>
                                    <p:set>
                                      <p:cBhvr>
                                        <p:cTn dur="1" fill="hold" id="48">
                                          <p:stCondLst>
                                            <p:cond delay="0"/>
                                          </p:stCondLst>
                                        </p:cTn>
                                        <p:tgtEl>
                                          <p:spTgt spid="53"/>
                                        </p:tgtEl>
                                        <p:attrNameLst>
                                          <p:attrName>style.visibility</p:attrName>
                                        </p:attrNameLst>
                                      </p:cBhvr>
                                      <p:to>
                                        <p:strVal val="visible"/>
                                      </p:to>
                                    </p:set>
                                    <p:animEffect filter="wipe(left)" transition="in">
                                      <p:cBhvr>
                                        <p:cTn dur="500" id="49"/>
                                        <p:tgtEl>
                                          <p:spTgt spid="53"/>
                                        </p:tgtEl>
                                      </p:cBhvr>
                                    </p:animEffect>
                                  </p:childTnLst>
                                </p:cTn>
                              </p:par>
                            </p:childTnLst>
                          </p:cTn>
                        </p:par>
                        <p:par>
                          <p:cTn fill="hold" id="50" nodeType="afterGroup">
                            <p:stCondLst>
                              <p:cond delay="4000"/>
                            </p:stCondLst>
                            <p:childTnLst>
                              <p:par>
                                <p:cTn fill="hold" grpId="0" id="51" nodeType="afterEffect" presetClass="entr" presetID="42" presetSubtype="0">
                                  <p:stCondLst>
                                    <p:cond delay="0"/>
                                  </p:stCondLst>
                                  <p:childTnLst>
                                    <p:set>
                                      <p:cBhvr>
                                        <p:cTn dur="1" fill="hold" id="52">
                                          <p:stCondLst>
                                            <p:cond delay="0"/>
                                          </p:stCondLst>
                                        </p:cTn>
                                        <p:tgtEl>
                                          <p:spTgt spid="62"/>
                                        </p:tgtEl>
                                        <p:attrNameLst>
                                          <p:attrName>style.visibility</p:attrName>
                                        </p:attrNameLst>
                                      </p:cBhvr>
                                      <p:to>
                                        <p:strVal val="visible"/>
                                      </p:to>
                                    </p:set>
                                    <p:animEffect filter="fade" transition="in">
                                      <p:cBhvr>
                                        <p:cTn dur="750" id="53"/>
                                        <p:tgtEl>
                                          <p:spTgt spid="62"/>
                                        </p:tgtEl>
                                      </p:cBhvr>
                                    </p:animEffect>
                                    <p:anim calcmode="lin" valueType="num">
                                      <p:cBhvr>
                                        <p:cTn dur="750" fill="hold" id="54"/>
                                        <p:tgtEl>
                                          <p:spTgt spid="62"/>
                                        </p:tgtEl>
                                        <p:attrNameLst>
                                          <p:attrName>ppt_x</p:attrName>
                                        </p:attrNameLst>
                                      </p:cBhvr>
                                      <p:tavLst>
                                        <p:tav tm="0">
                                          <p:val>
                                            <p:strVal val="#ppt_x"/>
                                          </p:val>
                                        </p:tav>
                                        <p:tav tm="100000">
                                          <p:val>
                                            <p:strVal val="#ppt_x"/>
                                          </p:val>
                                        </p:tav>
                                      </p:tavLst>
                                    </p:anim>
                                    <p:anim calcmode="lin" valueType="num">
                                      <p:cBhvr>
                                        <p:cTn dur="750" fill="hold" id="55"/>
                                        <p:tgtEl>
                                          <p:spTgt spid="62"/>
                                        </p:tgtEl>
                                        <p:attrNameLst>
                                          <p:attrName>ppt_y</p:attrName>
                                        </p:attrNameLst>
                                      </p:cBhvr>
                                      <p:tavLst>
                                        <p:tav tm="0">
                                          <p:val>
                                            <p:strVal val="#ppt_y+.1"/>
                                          </p:val>
                                        </p:tav>
                                        <p:tav tm="100000">
                                          <p:val>
                                            <p:strVal val="#ppt_y"/>
                                          </p:val>
                                        </p:tav>
                                      </p:tavLst>
                                    </p:anim>
                                  </p:childTnLst>
                                </p:cTn>
                              </p:par>
                              <p:par>
                                <p:cTn fill="hold" grpId="0" id="56" nodeType="withEffect" presetClass="entr" presetID="47" presetSubtype="0">
                                  <p:stCondLst>
                                    <p:cond delay="0"/>
                                  </p:stCondLst>
                                  <p:childTnLst>
                                    <p:set>
                                      <p:cBhvr>
                                        <p:cTn dur="1" fill="hold" id="57">
                                          <p:stCondLst>
                                            <p:cond delay="0"/>
                                          </p:stCondLst>
                                        </p:cTn>
                                        <p:tgtEl>
                                          <p:spTgt spid="66"/>
                                        </p:tgtEl>
                                        <p:attrNameLst>
                                          <p:attrName>style.visibility</p:attrName>
                                        </p:attrNameLst>
                                      </p:cBhvr>
                                      <p:to>
                                        <p:strVal val="visible"/>
                                      </p:to>
                                    </p:set>
                                    <p:animEffect filter="fade" transition="in">
                                      <p:cBhvr>
                                        <p:cTn dur="750" id="58"/>
                                        <p:tgtEl>
                                          <p:spTgt spid="66"/>
                                        </p:tgtEl>
                                      </p:cBhvr>
                                    </p:animEffect>
                                    <p:anim calcmode="lin" valueType="num">
                                      <p:cBhvr>
                                        <p:cTn dur="750" fill="hold" id="59"/>
                                        <p:tgtEl>
                                          <p:spTgt spid="66"/>
                                        </p:tgtEl>
                                        <p:attrNameLst>
                                          <p:attrName>ppt_x</p:attrName>
                                        </p:attrNameLst>
                                      </p:cBhvr>
                                      <p:tavLst>
                                        <p:tav tm="0">
                                          <p:val>
                                            <p:strVal val="#ppt_x"/>
                                          </p:val>
                                        </p:tav>
                                        <p:tav tm="100000">
                                          <p:val>
                                            <p:strVal val="#ppt_x"/>
                                          </p:val>
                                        </p:tav>
                                      </p:tavLst>
                                    </p:anim>
                                    <p:anim calcmode="lin" valueType="num">
                                      <p:cBhvr>
                                        <p:cTn dur="750" fill="hold" id="60"/>
                                        <p:tgtEl>
                                          <p:spTgt spid="66"/>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63"/>
                                        </p:tgtEl>
                                        <p:attrNameLst>
                                          <p:attrName>style.visibility</p:attrName>
                                        </p:attrNameLst>
                                      </p:cBhvr>
                                      <p:to>
                                        <p:strVal val="visible"/>
                                      </p:to>
                                    </p:set>
                                    <p:animEffect filter="fade" transition="in">
                                      <p:cBhvr>
                                        <p:cTn dur="750" id="63"/>
                                        <p:tgtEl>
                                          <p:spTgt spid="63"/>
                                        </p:tgtEl>
                                      </p:cBhvr>
                                    </p:animEffect>
                                    <p:anim calcmode="lin" valueType="num">
                                      <p:cBhvr>
                                        <p:cTn dur="750" fill="hold" id="64"/>
                                        <p:tgtEl>
                                          <p:spTgt spid="63"/>
                                        </p:tgtEl>
                                        <p:attrNameLst>
                                          <p:attrName>ppt_x</p:attrName>
                                        </p:attrNameLst>
                                      </p:cBhvr>
                                      <p:tavLst>
                                        <p:tav tm="0">
                                          <p:val>
                                            <p:strVal val="#ppt_x"/>
                                          </p:val>
                                        </p:tav>
                                        <p:tav tm="100000">
                                          <p:val>
                                            <p:strVal val="#ppt_x"/>
                                          </p:val>
                                        </p:tav>
                                      </p:tavLst>
                                    </p:anim>
                                    <p:anim calcmode="lin" valueType="num">
                                      <p:cBhvr>
                                        <p:cTn dur="750" fill="hold" id="65"/>
                                        <p:tgtEl>
                                          <p:spTgt spid="63"/>
                                        </p:tgtEl>
                                        <p:attrNameLst>
                                          <p:attrName>ppt_y</p:attrName>
                                        </p:attrNameLst>
                                      </p:cBhvr>
                                      <p:tavLst>
                                        <p:tav tm="0">
                                          <p:val>
                                            <p:strVal val="#ppt_y+.1"/>
                                          </p:val>
                                        </p:tav>
                                        <p:tav tm="100000">
                                          <p:val>
                                            <p:strVal val="#ppt_y"/>
                                          </p:val>
                                        </p:tav>
                                      </p:tavLst>
                                    </p:anim>
                                  </p:childTnLst>
                                </p:cTn>
                              </p:par>
                              <p:par>
                                <p:cTn fill="hold" grpId="0" id="66" nodeType="withEffect" presetClass="entr" presetID="47" presetSubtype="0">
                                  <p:stCondLst>
                                    <p:cond delay="0"/>
                                  </p:stCondLst>
                                  <p:childTnLst>
                                    <p:set>
                                      <p:cBhvr>
                                        <p:cTn dur="1" fill="hold" id="67">
                                          <p:stCondLst>
                                            <p:cond delay="0"/>
                                          </p:stCondLst>
                                        </p:cTn>
                                        <p:tgtEl>
                                          <p:spTgt spid="65"/>
                                        </p:tgtEl>
                                        <p:attrNameLst>
                                          <p:attrName>style.visibility</p:attrName>
                                        </p:attrNameLst>
                                      </p:cBhvr>
                                      <p:to>
                                        <p:strVal val="visible"/>
                                      </p:to>
                                    </p:set>
                                    <p:animEffect filter="fade" transition="in">
                                      <p:cBhvr>
                                        <p:cTn dur="750" id="68"/>
                                        <p:tgtEl>
                                          <p:spTgt spid="65"/>
                                        </p:tgtEl>
                                      </p:cBhvr>
                                    </p:animEffect>
                                    <p:anim calcmode="lin" valueType="num">
                                      <p:cBhvr>
                                        <p:cTn dur="750" fill="hold" id="69"/>
                                        <p:tgtEl>
                                          <p:spTgt spid="65"/>
                                        </p:tgtEl>
                                        <p:attrNameLst>
                                          <p:attrName>ppt_x</p:attrName>
                                        </p:attrNameLst>
                                      </p:cBhvr>
                                      <p:tavLst>
                                        <p:tav tm="0">
                                          <p:val>
                                            <p:strVal val="#ppt_x"/>
                                          </p:val>
                                        </p:tav>
                                        <p:tav tm="100000">
                                          <p:val>
                                            <p:strVal val="#ppt_x"/>
                                          </p:val>
                                        </p:tav>
                                      </p:tavLst>
                                    </p:anim>
                                    <p:anim calcmode="lin" valueType="num">
                                      <p:cBhvr>
                                        <p:cTn dur="750" fill="hold" id="70"/>
                                        <p:tgtEl>
                                          <p:spTgt spid="65"/>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64"/>
                                        </p:tgtEl>
                                        <p:attrNameLst>
                                          <p:attrName>style.visibility</p:attrName>
                                        </p:attrNameLst>
                                      </p:cBhvr>
                                      <p:to>
                                        <p:strVal val="visible"/>
                                      </p:to>
                                    </p:set>
                                    <p:animEffect filter="fade" transition="in">
                                      <p:cBhvr>
                                        <p:cTn dur="750" id="73"/>
                                        <p:tgtEl>
                                          <p:spTgt spid="64"/>
                                        </p:tgtEl>
                                      </p:cBhvr>
                                    </p:animEffect>
                                    <p:anim calcmode="lin" valueType="num">
                                      <p:cBhvr>
                                        <p:cTn dur="750" fill="hold" id="74"/>
                                        <p:tgtEl>
                                          <p:spTgt spid="64"/>
                                        </p:tgtEl>
                                        <p:attrNameLst>
                                          <p:attrName>ppt_x</p:attrName>
                                        </p:attrNameLst>
                                      </p:cBhvr>
                                      <p:tavLst>
                                        <p:tav tm="0">
                                          <p:val>
                                            <p:strVal val="#ppt_x"/>
                                          </p:val>
                                        </p:tav>
                                        <p:tav tm="100000">
                                          <p:val>
                                            <p:strVal val="#ppt_x"/>
                                          </p:val>
                                        </p:tav>
                                      </p:tavLst>
                                    </p:anim>
                                    <p:anim calcmode="lin" valueType="num">
                                      <p:cBhvr>
                                        <p:cTn dur="750" fill="hold" id="75"/>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P grpId="0" spid="64"/>
      <p:bldP grpId="0" spid="65"/>
      <p:bldP grpId="0" spid="6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normAutofit/>
          </a:bodyPr>
          <a:lstStyle/>
          <a:p>
            <a:r>
              <a:rPr altLang="en-US" lang="zh-CN">
                <a:latin charset="-122" panose="020b0503020204020204" pitchFamily="34" typeface="微软雅黑"/>
                <a:ea charset="-122" panose="020b0503020204020204" pitchFamily="34" typeface="微软雅黑"/>
              </a:rPr>
              <a:t>做到客户100%满意</a:t>
            </a:r>
          </a:p>
        </p:txBody>
      </p:sp>
      <p:sp>
        <p:nvSpPr>
          <p:cNvPr id="19" name="椭圆 18"/>
          <p:cNvSpPr/>
          <p:nvPr/>
        </p:nvSpPr>
        <p:spPr>
          <a:xfrm>
            <a:off x="4312920" y="2150110"/>
            <a:ext cx="3550920" cy="3550920"/>
          </a:xfrm>
          <a:prstGeom prst="ellipse">
            <a:avLst/>
          </a:prstGeom>
          <a:no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5509260" y="1551940"/>
            <a:ext cx="1173480" cy="1173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j-ea"/>
                <a:ea typeface="+mj-ea"/>
              </a:rPr>
              <a:t>客户服务经理</a:t>
            </a:r>
          </a:p>
        </p:txBody>
      </p:sp>
      <p:sp>
        <p:nvSpPr>
          <p:cNvPr id="9" name="椭圆 8"/>
          <p:cNvSpPr/>
          <p:nvPr/>
        </p:nvSpPr>
        <p:spPr>
          <a:xfrm>
            <a:off x="3779520" y="2801620"/>
            <a:ext cx="1173480" cy="1173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j-ea"/>
                <a:ea typeface="+mj-ea"/>
              </a:rPr>
              <a:t>产品技术咨询专家</a:t>
            </a:r>
          </a:p>
        </p:txBody>
      </p:sp>
      <p:sp>
        <p:nvSpPr>
          <p:cNvPr id="10" name="椭圆 9"/>
          <p:cNvSpPr/>
          <p:nvPr/>
        </p:nvSpPr>
        <p:spPr>
          <a:xfrm>
            <a:off x="7239000" y="2801620"/>
            <a:ext cx="1173480" cy="11734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j-ea"/>
                <a:ea typeface="+mj-ea"/>
              </a:rPr>
              <a:t>技术问题处理专家</a:t>
            </a:r>
          </a:p>
        </p:txBody>
      </p:sp>
      <p:sp>
        <p:nvSpPr>
          <p:cNvPr id="11" name="椭圆 10"/>
          <p:cNvSpPr/>
          <p:nvPr/>
        </p:nvSpPr>
        <p:spPr>
          <a:xfrm>
            <a:off x="6583680" y="4828540"/>
            <a:ext cx="1173480" cy="1173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j-ea"/>
                <a:ea typeface="+mj-ea"/>
              </a:rPr>
              <a:t>技术培训讲师</a:t>
            </a:r>
          </a:p>
        </p:txBody>
      </p:sp>
      <p:sp>
        <p:nvSpPr>
          <p:cNvPr id="12" name="椭圆 11"/>
          <p:cNvSpPr/>
          <p:nvPr/>
        </p:nvSpPr>
        <p:spPr>
          <a:xfrm>
            <a:off x="4442460" y="4828540"/>
            <a:ext cx="1173480" cy="11734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latin typeface="+mj-ea"/>
                <a:ea typeface="+mj-ea"/>
              </a:rPr>
              <a:t>现场服务专家</a:t>
            </a:r>
          </a:p>
        </p:txBody>
      </p:sp>
      <p:sp>
        <p:nvSpPr>
          <p:cNvPr id="6" name="燕尾形 5"/>
          <p:cNvSpPr/>
          <p:nvPr/>
        </p:nvSpPr>
        <p:spPr>
          <a:xfrm rot="5400000">
            <a:off x="6015319" y="2771140"/>
            <a:ext cx="160020" cy="274320"/>
          </a:xfrm>
          <a:prstGeom prst="chevron">
            <a:avLst>
              <a:gd fmla="val 36111"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燕尾形 13"/>
          <p:cNvSpPr/>
          <p:nvPr/>
        </p:nvSpPr>
        <p:spPr>
          <a:xfrm rot="14244344">
            <a:off x="6640685" y="4667250"/>
            <a:ext cx="160020" cy="274320"/>
          </a:xfrm>
          <a:prstGeom prst="chevron">
            <a:avLst>
              <a:gd fmla="val 36111"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15"/>
          <p:cNvSpPr/>
          <p:nvPr/>
        </p:nvSpPr>
        <p:spPr>
          <a:xfrm flipH="1" rot="7355656">
            <a:off x="5389482" y="4667250"/>
            <a:ext cx="160020" cy="274320"/>
          </a:xfrm>
          <a:prstGeom prst="chevron">
            <a:avLst>
              <a:gd fmla="val 36111"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16"/>
          <p:cNvSpPr/>
          <p:nvPr/>
        </p:nvSpPr>
        <p:spPr>
          <a:xfrm flipH="1" rot="11700000">
            <a:off x="5030224" y="3417094"/>
            <a:ext cx="160020" cy="274320"/>
          </a:xfrm>
          <a:prstGeom prst="chevron">
            <a:avLst>
              <a:gd fmla="val 3611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燕尾形 17"/>
          <p:cNvSpPr/>
          <p:nvPr/>
        </p:nvSpPr>
        <p:spPr>
          <a:xfrm rot="9900000">
            <a:off x="6990079" y="3417093"/>
            <a:ext cx="160020" cy="274320"/>
          </a:xfrm>
          <a:prstGeom prst="chevron">
            <a:avLst>
              <a:gd fmla="val 36111"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5" name="组合 24"/>
          <p:cNvGrpSpPr/>
          <p:nvPr/>
        </p:nvGrpSpPr>
        <p:grpSpPr>
          <a:xfrm>
            <a:off x="5227320" y="3091180"/>
            <a:ext cx="1737360" cy="1737360"/>
            <a:chOff x="5227320" y="3091180"/>
            <a:chExt cx="1737360" cy="1737360"/>
          </a:xfrm>
        </p:grpSpPr>
        <p:sp>
          <p:nvSpPr>
            <p:cNvPr id="7" name="椭圆 6"/>
            <p:cNvSpPr/>
            <p:nvPr/>
          </p:nvSpPr>
          <p:spPr>
            <a:xfrm>
              <a:off x="5227320" y="3091180"/>
              <a:ext cx="1737360" cy="1737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5653298" y="3569946"/>
              <a:ext cx="885404" cy="779829"/>
              <a:chOff x="2203450" y="770309"/>
              <a:chExt cx="7785100" cy="6856812"/>
            </a:xfrm>
            <a:solidFill>
              <a:schemeClr val="bg1"/>
            </a:solidFill>
          </p:grpSpPr>
          <p:sp>
            <p:nvSpPr>
              <p:cNvPr id="23" name="任意多边形 22"/>
              <p:cNvSpPr/>
              <p:nvPr/>
            </p:nvSpPr>
            <p:spPr bwMode="auto">
              <a:xfrm>
                <a:off x="6007100" y="770309"/>
                <a:ext cx="3981450" cy="6856812"/>
              </a:xfrm>
              <a:custGeom>
                <a:gdLst>
                  <a:gd fmla="*/ 2051459 w 3981450" name="connsiteX0"/>
                  <a:gd fmla="*/ 1433912 h 6856812" name="connsiteY0"/>
                  <a:gd fmla="*/ 2082422 w 3981450" name="connsiteX1"/>
                  <a:gd fmla="*/ 1433912 h 6856812" name="connsiteY1"/>
                  <a:gd fmla="*/ 2112590 w 3981450" name="connsiteX2"/>
                  <a:gd fmla="*/ 1435499 h 6856812" name="connsiteY2"/>
                  <a:gd fmla="*/ 2143552 w 3981450" name="connsiteX3"/>
                  <a:gd fmla="*/ 1437880 h 6856812" name="connsiteY3"/>
                  <a:gd fmla="*/ 2173721 w 3981450" name="connsiteX4"/>
                  <a:gd fmla="*/ 1441849 h 6856812" name="connsiteY4"/>
                  <a:gd fmla="*/ 2202302 w 3981450" name="connsiteX5"/>
                  <a:gd fmla="*/ 1446610 h 6856812" name="connsiteY5"/>
                  <a:gd fmla="*/ 2232470 w 3981450" name="connsiteX6"/>
                  <a:gd fmla="*/ 1452959 h 6856812" name="connsiteY6"/>
                  <a:gd fmla="*/ 2261845 w 3981450" name="connsiteX7"/>
                  <a:gd fmla="*/ 1460102 h 6856812" name="connsiteY7"/>
                  <a:gd fmla="*/ 2289632 w 3981450" name="connsiteX8"/>
                  <a:gd fmla="*/ 1469626 h 6856812" name="connsiteY8"/>
                  <a:gd fmla="*/ 2318212 w 3981450" name="connsiteX9"/>
                  <a:gd fmla="*/ 1479149 h 6856812" name="connsiteY9"/>
                  <a:gd fmla="*/ 2345205 w 3981450" name="connsiteX10"/>
                  <a:gd fmla="*/ 1491054 h 6856812" name="connsiteY10"/>
                  <a:gd fmla="*/ 2372992 w 3981450" name="connsiteX11"/>
                  <a:gd fmla="*/ 1502958 h 6856812" name="connsiteY11"/>
                  <a:gd fmla="*/ 2390458 w 3981450" name="connsiteX12"/>
                  <a:gd fmla="*/ 1509307 h 6856812" name="connsiteY12"/>
                  <a:gd fmla="*/ 2406336 w 3981450" name="connsiteX13"/>
                  <a:gd fmla="*/ 1517244 h 6856812" name="connsiteY13"/>
                  <a:gd fmla="*/ 2424596 w 3981450" name="connsiteX14"/>
                  <a:gd fmla="*/ 1527561 h 6856812" name="connsiteY14"/>
                  <a:gd fmla="*/ 2440474 w 3981450" name="connsiteX15"/>
                  <a:gd fmla="*/ 1537085 h 6856812" name="connsiteY15"/>
                  <a:gd fmla="*/ 3409042 w 3981450" name="connsiteX16"/>
                  <a:gd fmla="*/ 2224371 h 6856812" name="connsiteY16"/>
                  <a:gd fmla="*/ 3435241 w 3981450" name="connsiteX17"/>
                  <a:gd fmla="*/ 2243419 h 6856812" name="connsiteY17"/>
                  <a:gd fmla="*/ 3462234 w 3981450" name="connsiteX18"/>
                  <a:gd fmla="*/ 2263260 h 6856812" name="connsiteY18"/>
                  <a:gd fmla="*/ 3486845 w 3981450" name="connsiteX19"/>
                  <a:gd fmla="*/ 2283101 h 6856812" name="connsiteY19"/>
                  <a:gd fmla="*/ 3511456 w 3981450" name="connsiteX20"/>
                  <a:gd fmla="*/ 2306116 h 6856812" name="connsiteY20"/>
                  <a:gd fmla="*/ 3533686 w 3981450" name="connsiteX21"/>
                  <a:gd fmla="*/ 2329131 h 6856812" name="connsiteY21"/>
                  <a:gd fmla="*/ 3556709 w 3981450" name="connsiteX22"/>
                  <a:gd fmla="*/ 2352940 h 6856812" name="connsiteY22"/>
                  <a:gd fmla="*/ 3576557 w 3981450" name="connsiteX23"/>
                  <a:gd fmla="*/ 2377543 h 6856812" name="connsiteY23"/>
                  <a:gd fmla="*/ 3597198 w 3981450" name="connsiteX24"/>
                  <a:gd fmla="*/ 2404526 h 6856812" name="connsiteY24"/>
                  <a:gd fmla="*/ 3614664 w 3981450" name="connsiteX25"/>
                  <a:gd fmla="*/ 2430716 h 6856812" name="connsiteY25"/>
                  <a:gd fmla="*/ 3632130 w 3981450" name="connsiteX26"/>
                  <a:gd fmla="*/ 2458493 h 6856812" name="connsiteY26"/>
                  <a:gd fmla="*/ 3648802 w 3981450" name="connsiteX27"/>
                  <a:gd fmla="*/ 2487858 h 6856812" name="connsiteY27"/>
                  <a:gd fmla="*/ 3662299 w 3981450" name="connsiteX28"/>
                  <a:gd fmla="*/ 2516429 h 6856812" name="connsiteY28"/>
                  <a:gd fmla="*/ 3676589 w 3981450" name="connsiteX29"/>
                  <a:gd fmla="*/ 2545793 h 6856812" name="connsiteY29"/>
                  <a:gd fmla="*/ 3687704 w 3981450" name="connsiteX30"/>
                  <a:gd fmla="*/ 2576745 h 6856812" name="connsiteY30"/>
                  <a:gd fmla="*/ 3698819 w 3981450" name="connsiteX31"/>
                  <a:gd fmla="*/ 2606903 h 6856812" name="connsiteY31"/>
                  <a:gd fmla="*/ 3707552 w 3981450" name="connsiteX32"/>
                  <a:gd fmla="*/ 2640236 h 6856812" name="connsiteY32"/>
                  <a:gd fmla="*/ 3971129 w 3981450" name="connsiteX33"/>
                  <a:gd fmla="*/ 3622754 h 6856812" name="connsiteY33"/>
                  <a:gd fmla="*/ 3975099 w 3981450" name="connsiteX34"/>
                  <a:gd fmla="*/ 3637833 h 6856812" name="connsiteY34"/>
                  <a:gd fmla="*/ 3977480 w 3981450" name="connsiteX35"/>
                  <a:gd fmla="*/ 3652119 h 6856812" name="connsiteY35"/>
                  <a:gd fmla="*/ 3981450 w 3981450" name="connsiteX36"/>
                  <a:gd fmla="*/ 3680690 h 6856812" name="connsiteY36"/>
                  <a:gd fmla="*/ 3981450 w 3981450" name="connsiteX37"/>
                  <a:gd fmla="*/ 3710054 h 6856812" name="connsiteY37"/>
                  <a:gd fmla="*/ 3979068 w 3981450" name="connsiteX38"/>
                  <a:gd fmla="*/ 3737831 h 6856812" name="connsiteY38"/>
                  <a:gd fmla="*/ 3973511 w 3981450" name="connsiteX39"/>
                  <a:gd fmla="*/ 3765608 h 6856812" name="connsiteY39"/>
                  <a:gd fmla="*/ 3964778 w 3981450" name="connsiteX40"/>
                  <a:gd fmla="*/ 3793386 h 6856812" name="connsiteY40"/>
                  <a:gd fmla="*/ 3955251 w 3981450" name="connsiteX41"/>
                  <a:gd fmla="*/ 3817988 h 6856812" name="connsiteY41"/>
                  <a:gd fmla="*/ 3942548 w 3981450" name="connsiteX42"/>
                  <a:gd fmla="*/ 3843384 h 6856812" name="connsiteY42"/>
                  <a:gd fmla="*/ 3927464 w 3981450" name="connsiteX43"/>
                  <a:gd fmla="*/ 3866400 h 6856812" name="connsiteY43"/>
                  <a:gd fmla="*/ 3909204 w 3981450" name="connsiteX44"/>
                  <a:gd fmla="*/ 3888622 h 6856812" name="connsiteY44"/>
                  <a:gd fmla="*/ 3890944 w 3981450" name="connsiteX45"/>
                  <a:gd fmla="*/ 3909256 h 6856812" name="connsiteY45"/>
                  <a:gd fmla="*/ 3869509 w 3981450" name="connsiteX46"/>
                  <a:gd fmla="*/ 3926716 h 6856812" name="connsiteY46"/>
                  <a:gd fmla="*/ 3846486 w 3981450" name="connsiteX47"/>
                  <a:gd fmla="*/ 3943382 h 6856812" name="connsiteY47"/>
                  <a:gd fmla="*/ 3821080 w 3981450" name="connsiteX48"/>
                  <a:gd fmla="*/ 3956874 h 6856812" name="connsiteY48"/>
                  <a:gd fmla="*/ 3794882 w 3981450" name="connsiteX49"/>
                  <a:gd fmla="*/ 3969572 h 6856812" name="connsiteY49"/>
                  <a:gd fmla="*/ 3780591 w 3981450" name="connsiteX50"/>
                  <a:gd fmla="*/ 3974334 h 6856812" name="connsiteY50"/>
                  <a:gd fmla="*/ 3765507 w 3981450" name="connsiteX51"/>
                  <a:gd fmla="*/ 3978302 h 6856812" name="connsiteY51"/>
                  <a:gd fmla="*/ 3747247 w 3981450" name="connsiteX52"/>
                  <a:gd fmla="*/ 3982270 h 6856812" name="connsiteY52"/>
                  <a:gd fmla="*/ 3728193 w 3981450" name="connsiteX53"/>
                  <a:gd fmla="*/ 3986239 h 6856812" name="connsiteY53"/>
                  <a:gd fmla="*/ 3710727 w 3981450" name="connsiteX54"/>
                  <a:gd fmla="*/ 3987032 h 6856812" name="connsiteY54"/>
                  <a:gd fmla="*/ 3691674 w 3981450" name="connsiteX55"/>
                  <a:gd fmla="*/ 3988619 h 6856812" name="connsiteY55"/>
                  <a:gd fmla="*/ 3667856 w 3981450" name="connsiteX56"/>
                  <a:gd fmla="*/ 3987032 h 6856812" name="connsiteY56"/>
                  <a:gd fmla="*/ 3643245 w 3981450" name="connsiteX57"/>
                  <a:gd fmla="*/ 3984651 h 6856812" name="connsiteY57"/>
                  <a:gd fmla="*/ 3621016 w 3981450" name="connsiteX58"/>
                  <a:gd fmla="*/ 3979889 h 6856812" name="connsiteY58"/>
                  <a:gd fmla="*/ 3597992 w 3981450" name="connsiteX59"/>
                  <a:gd fmla="*/ 3973540 h 6856812" name="connsiteY59"/>
                  <a:gd fmla="*/ 3576557 w 3981450" name="connsiteX60"/>
                  <a:gd fmla="*/ 3964810 h 6856812" name="connsiteY60"/>
                  <a:gd fmla="*/ 3555121 w 3981450" name="connsiteX61"/>
                  <a:gd fmla="*/ 3954493 h 6856812" name="connsiteY61"/>
                  <a:gd fmla="*/ 3535274 w 3981450" name="connsiteX62"/>
                  <a:gd fmla="*/ 3943382 h 6856812" name="connsiteY62"/>
                  <a:gd fmla="*/ 3516220 w 3981450" name="connsiteX63"/>
                  <a:gd fmla="*/ 3929097 h 6856812" name="connsiteY63"/>
                  <a:gd fmla="*/ 3497166 w 3981450" name="connsiteX64"/>
                  <a:gd fmla="*/ 3914018 h 6856812" name="connsiteY64"/>
                  <a:gd fmla="*/ 3481288 w 3981450" name="connsiteX65"/>
                  <a:gd fmla="*/ 3898145 h 6856812" name="connsiteY65"/>
                  <a:gd fmla="*/ 3465410 w 3981450" name="connsiteX66"/>
                  <a:gd fmla="*/ 3879892 h 6856812" name="connsiteY66"/>
                  <a:gd fmla="*/ 3451913 w 3981450" name="connsiteX67"/>
                  <a:gd fmla="*/ 3860844 h 6856812" name="connsiteY67"/>
                  <a:gd fmla="*/ 3438417 w 3981450" name="connsiteX68"/>
                  <a:gd fmla="*/ 3841004 h 6856812" name="connsiteY68"/>
                  <a:gd fmla="*/ 3428096 w 3981450" name="connsiteX69"/>
                  <a:gd fmla="*/ 3819575 h 6856812" name="connsiteY69"/>
                  <a:gd fmla="*/ 3417775 w 3981450" name="connsiteX70"/>
                  <a:gd fmla="*/ 3796560 h 6856812" name="connsiteY70"/>
                  <a:gd fmla="*/ 3410630 w 3981450" name="connsiteX71"/>
                  <a:gd fmla="*/ 3772751 h 6856812" name="connsiteY71"/>
                  <a:gd fmla="*/ 3147846 w 3981450" name="connsiteX72"/>
                  <a:gd fmla="*/ 2790233 h 6856812" name="connsiteY72"/>
                  <a:gd fmla="*/ 3144671 w 3981450" name="connsiteX73"/>
                  <a:gd fmla="*/ 2777534 h 6856812" name="connsiteY73"/>
                  <a:gd fmla="*/ 3138320 w 3981450" name="connsiteX74"/>
                  <a:gd fmla="*/ 2764836 h 6856812" name="connsiteY74"/>
                  <a:gd fmla="*/ 3132762 w 3981450" name="connsiteX75"/>
                  <a:gd fmla="*/ 2753725 h 6856812" name="connsiteY75"/>
                  <a:gd fmla="*/ 3125617 w 3981450" name="connsiteX76"/>
                  <a:gd fmla="*/ 2743408 h 6856812" name="connsiteY76"/>
                  <a:gd fmla="*/ 3117678 w 3981450" name="connsiteX77"/>
                  <a:gd fmla="*/ 2733091 h 6856812" name="connsiteY77"/>
                  <a:gd fmla="*/ 3108945 w 3981450" name="connsiteX78"/>
                  <a:gd fmla="*/ 2723567 h 6856812" name="connsiteY78"/>
                  <a:gd fmla="*/ 3098624 w 3981450" name="connsiteX79"/>
                  <a:gd fmla="*/ 2715631 h 6856812" name="connsiteY79"/>
                  <a:gd fmla="*/ 3087509 w 3981450" name="connsiteX80"/>
                  <a:gd fmla="*/ 2707694 h 6856812" name="connsiteY80"/>
                  <a:gd fmla="*/ 2909674 w 3981450" name="connsiteX81"/>
                  <a:gd fmla="*/ 2580713 h 6856812" name="connsiteY81"/>
                  <a:gd fmla="*/ 3034318 w 3981450" name="connsiteX82"/>
                  <a:gd fmla="*/ 3035465 h 6856812" name="connsiteY82"/>
                  <a:gd fmla="*/ 3043050 w 3981450" name="connsiteX83"/>
                  <a:gd fmla="*/ 3067211 h 6856812" name="connsiteY83"/>
                  <a:gd fmla="*/ 3049402 w 3981450" name="connsiteX84"/>
                  <a:gd fmla="*/ 3098956 h 6856812" name="connsiteY84"/>
                  <a:gd fmla="*/ 3053371 w 3981450" name="connsiteX85"/>
                  <a:gd fmla="*/ 3131495 h 6856812" name="connsiteY85"/>
                  <a:gd fmla="*/ 3057341 w 3981450" name="connsiteX86"/>
                  <a:gd fmla="*/ 3163240 h 6856812" name="connsiteY86"/>
                  <a:gd fmla="*/ 3059722 w 3981450" name="connsiteX87"/>
                  <a:gd fmla="*/ 3178319 h 6856812" name="connsiteY87"/>
                  <a:gd fmla="*/ 3062104 w 3981450" name="connsiteX88"/>
                  <a:gd fmla="*/ 3193399 h 6856812" name="connsiteY88"/>
                  <a:gd fmla="*/ 3139113 w 3981450" name="connsiteX89"/>
                  <a:gd fmla="*/ 4625907 h 6856812" name="connsiteY89"/>
                  <a:gd fmla="*/ 3141495 w 3981450" name="connsiteX90"/>
                  <a:gd fmla="*/ 4660034 h 6856812" name="connsiteY90"/>
                  <a:gd fmla="*/ 3145464 w 3981450" name="connsiteX91"/>
                  <a:gd fmla="*/ 4694160 h 6856812" name="connsiteY91"/>
                  <a:gd fmla="*/ 3149434 w 3981450" name="connsiteX92"/>
                  <a:gd fmla="*/ 4728286 h 6856812" name="connsiteY92"/>
                  <a:gd fmla="*/ 3153404 w 3981450" name="connsiteX93"/>
                  <a:gd fmla="*/ 4762412 h 6856812" name="connsiteY93"/>
                  <a:gd fmla="*/ 3159755 w 3981450" name="connsiteX94"/>
                  <a:gd fmla="*/ 4796539 h 6856812" name="connsiteY94"/>
                  <a:gd fmla="*/ 3166106 w 3981450" name="connsiteX95"/>
                  <a:gd fmla="*/ 4829078 h 6856812" name="connsiteY95"/>
                  <a:gd fmla="*/ 3171664 w 3981450" name="connsiteX96"/>
                  <a:gd fmla="*/ 4863204 h 6856812" name="connsiteY96"/>
                  <a:gd fmla="*/ 3179603 w 3981450" name="connsiteX97"/>
                  <a:gd fmla="*/ 4895743 h 6856812" name="connsiteY97"/>
                  <a:gd fmla="*/ 3188336 w 3981450" name="connsiteX98"/>
                  <a:gd fmla="*/ 4928282 h 6856812" name="connsiteY98"/>
                  <a:gd fmla="*/ 3197068 w 3981450" name="connsiteX99"/>
                  <a:gd fmla="*/ 4961615 h 6856812" name="connsiteY99"/>
                  <a:gd fmla="*/ 3207390 w 3981450" name="connsiteX100"/>
                  <a:gd fmla="*/ 4994154 h 6856812" name="connsiteY100"/>
                  <a:gd fmla="*/ 3218504 w 3981450" name="connsiteX101"/>
                  <a:gd fmla="*/ 5025899 h 6856812" name="connsiteY101"/>
                  <a:gd fmla="*/ 3230413 w 3981450" name="connsiteX102"/>
                  <a:gd fmla="*/ 5058438 h 6856812" name="connsiteY102"/>
                  <a:gd fmla="*/ 3242322 w 3981450" name="connsiteX103"/>
                  <a:gd fmla="*/ 5090183 h 6856812" name="connsiteY103"/>
                  <a:gd fmla="*/ 3256612 w 3981450" name="connsiteX104"/>
                  <a:gd fmla="*/ 5121135 h 6856812" name="connsiteY104"/>
                  <a:gd fmla="*/ 3270108 w 3981450" name="connsiteX105"/>
                  <a:gd fmla="*/ 5152880 h 6856812" name="connsiteY105"/>
                  <a:gd fmla="*/ 3883005 w 3981450" name="connsiteX106"/>
                  <a:gd fmla="*/ 6325871 h 6856812" name="connsiteY106"/>
                  <a:gd fmla="*/ 3891738 w 3981450" name="connsiteX107"/>
                  <a:gd fmla="*/ 6342538 h 6856812" name="connsiteY107"/>
                  <a:gd fmla="*/ 3899678 w 3981450" name="connsiteX108"/>
                  <a:gd fmla="*/ 6359997 h 6856812" name="connsiteY108"/>
                  <a:gd fmla="*/ 3906029 w 3981450" name="connsiteX109"/>
                  <a:gd fmla="*/ 6376664 h 6856812" name="connsiteY109"/>
                  <a:gd fmla="*/ 3910792 w 3981450" name="connsiteX110"/>
                  <a:gd fmla="*/ 6394124 h 6856812" name="connsiteY110"/>
                  <a:gd fmla="*/ 3915556 w 3981450" name="connsiteX111"/>
                  <a:gd fmla="*/ 6411584 h 6856812" name="connsiteY111"/>
                  <a:gd fmla="*/ 3919525 w 3981450" name="connsiteX112"/>
                  <a:gd fmla="*/ 6429837 h 6856812" name="connsiteY112"/>
                  <a:gd fmla="*/ 3921907 w 3981450" name="connsiteX113"/>
                  <a:gd fmla="*/ 6447297 h 6856812" name="connsiteY113"/>
                  <a:gd fmla="*/ 3923495 w 3981450" name="connsiteX114"/>
                  <a:gd fmla="*/ 6464757 h 6856812" name="connsiteY114"/>
                  <a:gd fmla="*/ 3925082 w 3981450" name="connsiteX115"/>
                  <a:gd fmla="*/ 6482217 h 6856812" name="connsiteY115"/>
                  <a:gd fmla="*/ 3925082 w 3981450" name="connsiteX116"/>
                  <a:gd fmla="*/ 6500471 h 6856812" name="connsiteY116"/>
                  <a:gd fmla="*/ 3925082 w 3981450" name="connsiteX117"/>
                  <a:gd fmla="*/ 6516343 h 6856812" name="connsiteY117"/>
                  <a:gd fmla="*/ 3921907 w 3981450" name="connsiteX118"/>
                  <a:gd fmla="*/ 6533803 h 6856812" name="connsiteY118"/>
                  <a:gd fmla="*/ 3921113 w 3981450" name="connsiteX119"/>
                  <a:gd fmla="*/ 6552057 h 6856812" name="connsiteY119"/>
                  <a:gd fmla="*/ 3917144 w 3981450" name="connsiteX120"/>
                  <a:gd fmla="*/ 6569517 h 6856812" name="connsiteY120"/>
                  <a:gd fmla="*/ 3913174 w 3981450" name="connsiteX121"/>
                  <a:gd fmla="*/ 6586183 h 6856812" name="connsiteY121"/>
                  <a:gd fmla="*/ 3908410 w 3981450" name="connsiteX122"/>
                  <a:gd fmla="*/ 6602056 h 6856812" name="connsiteY122"/>
                  <a:gd fmla="*/ 3903647 w 3981450" name="connsiteX123"/>
                  <a:gd fmla="*/ 6618722 h 6856812" name="connsiteY123"/>
                  <a:gd fmla="*/ 3897296 w 3981450" name="connsiteX124"/>
                  <a:gd fmla="*/ 6635388 h 6856812" name="connsiteY124"/>
                  <a:gd fmla="*/ 3889357 w 3981450" name="connsiteX125"/>
                  <a:gd fmla="*/ 6651261 h 6856812" name="connsiteY125"/>
                  <a:gd fmla="*/ 3882212 w 3981450" name="connsiteX126"/>
                  <a:gd fmla="*/ 6666340 h 6856812" name="connsiteY126"/>
                  <a:gd fmla="*/ 3872684 w 3981450" name="connsiteX127"/>
                  <a:gd fmla="*/ 6681419 h 6856812" name="connsiteY127"/>
                  <a:gd fmla="*/ 3863158 w 3981450" name="connsiteX128"/>
                  <a:gd fmla="*/ 6696498 h 6856812" name="connsiteY128"/>
                  <a:gd fmla="*/ 3852837 w 3981450" name="connsiteX129"/>
                  <a:gd fmla="*/ 6710784 h 6856812" name="connsiteY129"/>
                  <a:gd fmla="*/ 3842516 w 3981450" name="connsiteX130"/>
                  <a:gd fmla="*/ 6724275 h 6856812" name="connsiteY130"/>
                  <a:gd fmla="*/ 3829814 w 3981450" name="connsiteX131"/>
                  <a:gd fmla="*/ 6738561 h 6856812" name="connsiteY131"/>
                  <a:gd fmla="*/ 3818699 w 3981450" name="connsiteX132"/>
                  <a:gd fmla="*/ 6751259 h 6856812" name="connsiteY132"/>
                  <a:gd fmla="*/ 3805202 w 3981450" name="connsiteX133"/>
                  <a:gd fmla="*/ 6763163 h 6856812" name="connsiteY133"/>
                  <a:gd fmla="*/ 3790912 w 3981450" name="connsiteX134"/>
                  <a:gd fmla="*/ 6775068 h 6856812" name="connsiteY134"/>
                  <a:gd fmla="*/ 3777416 w 3981450" name="connsiteX135"/>
                  <a:gd fmla="*/ 6786179 h 6856812" name="connsiteY135"/>
                  <a:gd fmla="*/ 3762331 w 3981450" name="connsiteX136"/>
                  <a:gd fmla="*/ 6796496 h 6856812" name="connsiteY136"/>
                  <a:gd fmla="*/ 3747247 w 3981450" name="connsiteX137"/>
                  <a:gd fmla="*/ 6806020 h 6856812" name="connsiteY137"/>
                  <a:gd fmla="*/ 3730575 w 3981450" name="connsiteX138"/>
                  <a:gd fmla="*/ 6815543 h 6856812" name="connsiteY138"/>
                  <a:gd fmla="*/ 3710727 w 3981450" name="connsiteX139"/>
                  <a:gd fmla="*/ 6825067 h 6856812" name="connsiteY139"/>
                  <a:gd fmla="*/ 3689292 w 3981450" name="connsiteX140"/>
                  <a:gd fmla="*/ 6833797 h 6856812" name="connsiteY140"/>
                  <a:gd fmla="*/ 3668650 w 3981450" name="connsiteX141"/>
                  <a:gd fmla="*/ 6840146 h 6856812" name="connsiteY141"/>
                  <a:gd fmla="*/ 3647214 w 3981450" name="connsiteX142"/>
                  <a:gd fmla="*/ 6846495 h 6856812" name="connsiteY142"/>
                  <a:gd fmla="*/ 3625779 w 3981450" name="connsiteX143"/>
                  <a:gd fmla="*/ 6850463 h 6856812" name="connsiteY143"/>
                  <a:gd fmla="*/ 3604344 w 3981450" name="connsiteX144"/>
                  <a:gd fmla="*/ 6854431 h 6856812" name="connsiteY144"/>
                  <a:gd fmla="*/ 3584496 w 3981450" name="connsiteX145"/>
                  <a:gd fmla="*/ 6856812 h 6856812" name="connsiteY145"/>
                  <a:gd fmla="*/ 3563060 w 3981450" name="connsiteX146"/>
                  <a:gd fmla="*/ 6856812 h 6856812" name="connsiteY146"/>
                  <a:gd fmla="*/ 3537655 w 3981450" name="connsiteX147"/>
                  <a:gd fmla="*/ 6855225 h 6856812" name="connsiteY147"/>
                  <a:gd fmla="*/ 3513838 w 3981450" name="connsiteX148"/>
                  <a:gd fmla="*/ 6852844 h 6856812" name="connsiteY148"/>
                  <a:gd fmla="*/ 3490021 w 3981450" name="connsiteX149"/>
                  <a:gd fmla="*/ 6848876 h 6856812" name="connsiteY149"/>
                  <a:gd fmla="*/ 3465410 w 3981450" name="connsiteX150"/>
                  <a:gd fmla="*/ 6844114 h 6856812" name="connsiteY150"/>
                  <a:gd fmla="*/ 3443180 w 3981450" name="connsiteX151"/>
                  <a:gd fmla="*/ 6836971 h 6856812" name="connsiteY151"/>
                  <a:gd fmla="*/ 3420157 w 3981450" name="connsiteX152"/>
                  <a:gd fmla="*/ 6827448 h 6856812" name="connsiteY152"/>
                  <a:gd fmla="*/ 3397928 w 3981450" name="connsiteX153"/>
                  <a:gd fmla="*/ 6817924 h 6856812" name="connsiteY153"/>
                  <a:gd fmla="*/ 3377286 w 3981450" name="connsiteX154"/>
                  <a:gd fmla="*/ 6806020 h 6856812" name="connsiteY154"/>
                  <a:gd fmla="*/ 3355850 w 3981450" name="connsiteX155"/>
                  <a:gd fmla="*/ 6792528 h 6856812" name="connsiteY155"/>
                  <a:gd fmla="*/ 3336796 w 3981450" name="connsiteX156"/>
                  <a:gd fmla="*/ 6779036 h 6856812" name="connsiteY156"/>
                  <a:gd fmla="*/ 3318536 w 3981450" name="connsiteX157"/>
                  <a:gd fmla="*/ 6762370 h 6856812" name="connsiteY157"/>
                  <a:gd fmla="*/ 3299483 w 3981450" name="connsiteX158"/>
                  <a:gd fmla="*/ 6744910 h 6856812" name="connsiteY158"/>
                  <a:gd fmla="*/ 3282811 w 3981450" name="connsiteX159"/>
                  <a:gd fmla="*/ 6725863 h 6856812" name="connsiteY159"/>
                  <a:gd fmla="*/ 3267726 w 3981450" name="connsiteX160"/>
                  <a:gd fmla="*/ 6705228 h 6856812" name="connsiteY160"/>
                  <a:gd fmla="*/ 3254230 w 3981450" name="connsiteX161"/>
                  <a:gd fmla="*/ 6683800 h 6856812" name="connsiteY161"/>
                  <a:gd fmla="*/ 3241528 w 3981450" name="connsiteX162"/>
                  <a:gd fmla="*/ 6662372 h 6856812" name="connsiteY162"/>
                  <a:gd fmla="*/ 2623867 w 3981450" name="connsiteX163"/>
                  <a:gd fmla="*/ 5480651 h 6856812" name="connsiteY163"/>
                  <a:gd fmla="*/ 2615928 w 3981450" name="connsiteX164"/>
                  <a:gd fmla="*/ 5465572 h 6856812" name="connsiteY164"/>
                  <a:gd fmla="*/ 2594492 w 3981450" name="connsiteX165"/>
                  <a:gd fmla="*/ 5418748 h 6856812" name="connsiteY165"/>
                  <a:gd fmla="*/ 2573057 w 3981450" name="connsiteX166"/>
                  <a:gd fmla="*/ 5371130 h 6856812" name="connsiteY166"/>
                  <a:gd fmla="*/ 2554003 w 3981450" name="connsiteX167"/>
                  <a:gd fmla="*/ 5321924 h 6856812" name="connsiteY167"/>
                  <a:gd fmla="*/ 2536537 w 3981450" name="connsiteX168"/>
                  <a:gd fmla="*/ 5274306 h 6856812" name="connsiteY168"/>
                  <a:gd fmla="*/ 2519865 w 3981450" name="connsiteX169"/>
                  <a:gd fmla="*/ 5225101 h 6856812" name="connsiteY169"/>
                  <a:gd fmla="*/ 2503987 w 3981450" name="connsiteX170"/>
                  <a:gd fmla="*/ 5174308 h 6856812" name="connsiteY170"/>
                  <a:gd fmla="*/ 2489696 w 3981450" name="connsiteX171"/>
                  <a:gd fmla="*/ 5125103 h 6856812" name="connsiteY171"/>
                  <a:gd fmla="*/ 2476994 w 3981450" name="connsiteX172"/>
                  <a:gd fmla="*/ 5075104 h 6856812" name="connsiteY172"/>
                  <a:gd fmla="*/ 2465085 w 3981450" name="connsiteX173"/>
                  <a:gd fmla="*/ 5024312 h 6856812" name="connsiteY173"/>
                  <a:gd fmla="*/ 2454764 w 3981450" name="connsiteX174"/>
                  <a:gd fmla="*/ 4974313 h 6856812" name="connsiteY174"/>
                  <a:gd fmla="*/ 2444444 w 3981450" name="connsiteX175"/>
                  <a:gd fmla="*/ 4923520 h 6856812" name="connsiteY175"/>
                  <a:gd fmla="*/ 2437298 w 3981450" name="connsiteX176"/>
                  <a:gd fmla="*/ 4871934 h 6856812" name="connsiteY176"/>
                  <a:gd fmla="*/ 2429359 w 3981450" name="connsiteX177"/>
                  <a:gd fmla="*/ 4821141 h 6856812" name="connsiteY177"/>
                  <a:gd fmla="*/ 2423008 w 3981450" name="connsiteX178"/>
                  <a:gd fmla="*/ 4769555 h 6856812" name="connsiteY178"/>
                  <a:gd fmla="*/ 2419038 w 3981450" name="connsiteX179"/>
                  <a:gd fmla="*/ 4717175 h 6856812" name="connsiteY179"/>
                  <a:gd fmla="*/ 2415863 w 3981450" name="connsiteX180"/>
                  <a:gd fmla="*/ 4665589 h 6856812" name="connsiteY180"/>
                  <a:gd fmla="*/ 2373786 w 3981450" name="connsiteX181"/>
                  <a:gd fmla="*/ 3891796 h 6856812" name="connsiteY181"/>
                  <a:gd fmla="*/ 2369022 w 3981450" name="connsiteX182"/>
                  <a:gd fmla="*/ 3891796 h 6856812" name="connsiteY182"/>
                  <a:gd fmla="*/ 1663238 w 3981450" name="connsiteX183"/>
                  <a:gd fmla="*/ 4856855 h 6856812" name="connsiteY183"/>
                  <a:gd fmla="*/ 1632276 w 3981450" name="connsiteX184"/>
                  <a:gd fmla="*/ 4899711 h 6856812" name="connsiteY184"/>
                  <a:gd fmla="*/ 1604489 w 3981450" name="connsiteX185"/>
                  <a:gd fmla="*/ 4944155 h 6856812" name="connsiteY185"/>
                  <a:gd fmla="*/ 1580672 w 3981450" name="connsiteX186"/>
                  <a:gd fmla="*/ 4990185 h 6856812" name="connsiteY186"/>
                  <a:gd fmla="*/ 1558442 w 3981450" name="connsiteX187"/>
                  <a:gd fmla="*/ 5037010 h 6856812" name="connsiteY187"/>
                  <a:gd fmla="*/ 1537801 w 3981450" name="connsiteX188"/>
                  <a:gd fmla="*/ 5083834 h 6856812" name="connsiteY188"/>
                  <a:gd fmla="*/ 1518747 w 3981450" name="connsiteX189"/>
                  <a:gd fmla="*/ 5133039 h 6856812" name="connsiteY189"/>
                  <a:gd fmla="*/ 1503662 w 3981450" name="connsiteX190"/>
                  <a:gd fmla="*/ 5183038 h 6856812" name="connsiteY190"/>
                  <a:gd fmla="*/ 1491754 w 3981450" name="connsiteX191"/>
                  <a:gd fmla="*/ 5233831 h 6856812" name="connsiteY191"/>
                  <a:gd fmla="*/ 1191657 w 3981450" name="connsiteX192"/>
                  <a:gd fmla="*/ 6573485 h 6856812" name="connsiteY192"/>
                  <a:gd fmla="*/ 1183717 w 3981450" name="connsiteX193"/>
                  <a:gd fmla="*/ 6604437 h 6856812" name="connsiteY193"/>
                  <a:gd fmla="*/ 1172603 w 3981450" name="connsiteX194"/>
                  <a:gd fmla="*/ 6633801 h 6856812" name="connsiteY194"/>
                  <a:gd fmla="*/ 1159900 w 3981450" name="connsiteX195"/>
                  <a:gd fmla="*/ 6662372 h 6856812" name="connsiteY195"/>
                  <a:gd fmla="*/ 1143228 w 3981450" name="connsiteX196"/>
                  <a:gd fmla="*/ 6689356 h 6856812" name="connsiteY196"/>
                  <a:gd fmla="*/ 1125762 w 3981450" name="connsiteX197"/>
                  <a:gd fmla="*/ 6714752 h 6856812" name="connsiteY197"/>
                  <a:gd fmla="*/ 1106708 w 3981450" name="connsiteX198"/>
                  <a:gd fmla="*/ 6736974 h 6856812" name="connsiteY198"/>
                  <a:gd fmla="*/ 1085273 w 3981450" name="connsiteX199"/>
                  <a:gd fmla="*/ 6758402 h 6856812" name="connsiteY199"/>
                  <a:gd fmla="*/ 1063043 w 3981450" name="connsiteX200"/>
                  <a:gd fmla="*/ 6779036 h 6856812" name="connsiteY200"/>
                  <a:gd fmla="*/ 1038432 w 3981450" name="connsiteX201"/>
                  <a:gd fmla="*/ 6796496 h 6856812" name="connsiteY201"/>
                  <a:gd fmla="*/ 1013821 w 3981450" name="connsiteX202"/>
                  <a:gd fmla="*/ 6811575 h 6856812" name="connsiteY202"/>
                  <a:gd fmla="*/ 986034 w 3981450" name="connsiteX203"/>
                  <a:gd fmla="*/ 6825067 h 6856812" name="connsiteY203"/>
                  <a:gd fmla="*/ 958248 w 3981450" name="connsiteX204"/>
                  <a:gd fmla="*/ 6836971 h 6856812" name="connsiteY204"/>
                  <a:gd fmla="*/ 928873 w 3981450" name="connsiteX205"/>
                  <a:gd fmla="*/ 6845701 h 6856812" name="connsiteY205"/>
                  <a:gd fmla="*/ 898704 w 3981450" name="connsiteX206"/>
                  <a:gd fmla="*/ 6852050 h 6856812" name="connsiteY206"/>
                  <a:gd fmla="*/ 868536 w 3981450" name="connsiteX207"/>
                  <a:gd fmla="*/ 6855225 h 6856812" name="connsiteY207"/>
                  <a:gd fmla="*/ 838367 w 3981450" name="connsiteX208"/>
                  <a:gd fmla="*/ 6856812 h 6856812" name="connsiteY208"/>
                  <a:gd fmla="*/ 818520 w 3981450" name="connsiteX209"/>
                  <a:gd fmla="*/ 6856812 h 6856812" name="connsiteY209"/>
                  <a:gd fmla="*/ 797878 w 3981450" name="connsiteX210"/>
                  <a:gd fmla="*/ 6854431 h 6856812" name="connsiteY210"/>
                  <a:gd fmla="*/ 778824 w 3981450" name="connsiteX211"/>
                  <a:gd fmla="*/ 6852050 h 6856812" name="connsiteY211"/>
                  <a:gd fmla="*/ 758977 w 3981450" name="connsiteX212"/>
                  <a:gd fmla="*/ 6848082 h 6856812" name="connsiteY212"/>
                  <a:gd fmla="*/ 739923 w 3981450" name="connsiteX213"/>
                  <a:gd fmla="*/ 6843320 h 6856812" name="connsiteY213"/>
                  <a:gd fmla="*/ 722457 w 3981450" name="connsiteX214"/>
                  <a:gd fmla="*/ 6837765 h 6856812" name="connsiteY214"/>
                  <a:gd fmla="*/ 705785 w 3981450" name="connsiteX215"/>
                  <a:gd fmla="*/ 6831416 h 6856812" name="connsiteY215"/>
                  <a:gd fmla="*/ 688319 w 3981450" name="connsiteX216"/>
                  <a:gd fmla="*/ 6825067 h 6856812" name="connsiteY216"/>
                  <a:gd fmla="*/ 671647 w 3981450" name="connsiteX217"/>
                  <a:gd fmla="*/ 6816337 h 6856812" name="connsiteY217"/>
                  <a:gd fmla="*/ 656562 w 3981450" name="connsiteX218"/>
                  <a:gd fmla="*/ 6809194 h 6856812" name="connsiteY218"/>
                  <a:gd fmla="*/ 641478 w 3981450" name="connsiteX219"/>
                  <a:gd fmla="*/ 6798877 h 6856812" name="connsiteY219"/>
                  <a:gd fmla="*/ 626394 w 3981450" name="connsiteX220"/>
                  <a:gd fmla="*/ 6788560 h 6856812" name="connsiteY220"/>
                  <a:gd fmla="*/ 612897 w 3981450" name="connsiteX221"/>
                  <a:gd fmla="*/ 6779036 h 6856812" name="connsiteY221"/>
                  <a:gd fmla="*/ 598607 w 3981450" name="connsiteX222"/>
                  <a:gd fmla="*/ 6767132 h 6856812" name="connsiteY222"/>
                  <a:gd fmla="*/ 585905 w 3981450" name="connsiteX223"/>
                  <a:gd fmla="*/ 6756021 h 6856812" name="connsiteY223"/>
                  <a:gd fmla="*/ 573202 w 3981450" name="connsiteX224"/>
                  <a:gd fmla="*/ 6743323 h 6856812" name="connsiteY224"/>
                  <a:gd fmla="*/ 562087 w 3981450" name="connsiteX225"/>
                  <a:gd fmla="*/ 6730624 h 6856812" name="connsiteY225"/>
                  <a:gd fmla="*/ 550973 w 3981450" name="connsiteX226"/>
                  <a:gd fmla="*/ 6717133 h 6856812" name="connsiteY226"/>
                  <a:gd fmla="*/ 540652 w 3981450" name="connsiteX227"/>
                  <a:gd fmla="*/ 6702847 h 6856812" name="connsiteY227"/>
                  <a:gd fmla="*/ 531919 w 3981450" name="connsiteX228"/>
                  <a:gd fmla="*/ 6687768 h 6856812" name="connsiteY228"/>
                  <a:gd fmla="*/ 521598 w 3981450" name="connsiteX229"/>
                  <a:gd fmla="*/ 6672689 h 6856812" name="connsiteY229"/>
                  <a:gd fmla="*/ 514453 w 3981450" name="connsiteX230"/>
                  <a:gd fmla="*/ 6657610 h 6856812" name="connsiteY230"/>
                  <a:gd fmla="*/ 506514 w 3981450" name="connsiteX231"/>
                  <a:gd fmla="*/ 6642531 h 6856812" name="connsiteY231"/>
                  <a:gd fmla="*/ 500162 w 3981450" name="connsiteX232"/>
                  <a:gd fmla="*/ 6625865 h 6856812" name="connsiteY232"/>
                  <a:gd fmla="*/ 493811 w 3981450" name="connsiteX233"/>
                  <a:gd fmla="*/ 6609992 h 6856812" name="connsiteY233"/>
                  <a:gd fmla="*/ 489048 w 3981450" name="connsiteX234"/>
                  <a:gd fmla="*/ 6593326 h 6856812" name="connsiteY234"/>
                  <a:gd fmla="*/ 484284 w 3981450" name="connsiteX235"/>
                  <a:gd fmla="*/ 6575866 h 6856812" name="connsiteY235"/>
                  <a:gd fmla="*/ 480315 w 3981450" name="connsiteX236"/>
                  <a:gd fmla="*/ 6559200 h 6856812" name="connsiteY236"/>
                  <a:gd fmla="*/ 477933 w 3981450" name="connsiteX237"/>
                  <a:gd fmla="*/ 6541740 h 6856812" name="connsiteY237"/>
                  <a:gd fmla="*/ 476345 w 3981450" name="connsiteX238"/>
                  <a:gd fmla="*/ 6524280 h 6856812" name="connsiteY238"/>
                  <a:gd fmla="*/ 475551 w 3981450" name="connsiteX239"/>
                  <a:gd fmla="*/ 6506820 h 6856812" name="connsiteY239"/>
                  <a:gd fmla="*/ 475551 w 3981450" name="connsiteX240"/>
                  <a:gd fmla="*/ 6487773 h 6856812" name="connsiteY240"/>
                  <a:gd fmla="*/ 475551 w 3981450" name="connsiteX241"/>
                  <a:gd fmla="*/ 6470313 h 6856812" name="connsiteY241"/>
                  <a:gd fmla="*/ 477933 w 3981450" name="connsiteX242"/>
                  <a:gd fmla="*/ 6451265 h 6856812" name="connsiteY242"/>
                  <a:gd fmla="*/ 480315 w 3981450" name="connsiteX243"/>
                  <a:gd fmla="*/ 6433012 h 6856812" name="connsiteY243"/>
                  <a:gd fmla="*/ 484284 w 3981450" name="connsiteX244"/>
                  <a:gd fmla="*/ 6414758 h 6856812" name="connsiteY244"/>
                  <a:gd fmla="*/ 784382 w 3981450" name="connsiteX245"/>
                  <a:gd fmla="*/ 5075104 h 6856812" name="connsiteY245"/>
                  <a:gd fmla="*/ 793908 w 3981450" name="connsiteX246"/>
                  <a:gd fmla="*/ 5032248 h 6856812" name="connsiteY246"/>
                  <a:gd fmla="*/ 805817 w 3981450" name="connsiteX247"/>
                  <a:gd fmla="*/ 4987804 h 6856812" name="connsiteY247"/>
                  <a:gd fmla="*/ 818520 w 3981450" name="connsiteX248"/>
                  <a:gd fmla="*/ 4944948 h 6856812" name="connsiteY248"/>
                  <a:gd fmla="*/ 832016 w 3981450" name="connsiteX249"/>
                  <a:gd fmla="*/ 4902092 h 6856812" name="connsiteY249"/>
                  <a:gd fmla="*/ 845513 w 3981450" name="connsiteX250"/>
                  <a:gd fmla="*/ 4860823 h 6856812" name="connsiteY250"/>
                  <a:gd fmla="*/ 862185 w 3981450" name="connsiteX251"/>
                  <a:gd fmla="*/ 4818760 h 6856812" name="connsiteY251"/>
                  <a:gd fmla="*/ 878857 w 3981450" name="connsiteX252"/>
                  <a:gd fmla="*/ 4777491 h 6856812" name="connsiteY252"/>
                  <a:gd fmla="*/ 896323 w 3981450" name="connsiteX253"/>
                  <a:gd fmla="*/ 4737016 h 6856812" name="connsiteY253"/>
                  <a:gd fmla="*/ 915376 w 3981450" name="connsiteX254"/>
                  <a:gd fmla="*/ 4696541 h 6856812" name="connsiteY254"/>
                  <a:gd fmla="*/ 935224 w 3981450" name="connsiteX255"/>
                  <a:gd fmla="*/ 4656065 h 6856812" name="connsiteY255"/>
                  <a:gd fmla="*/ 956660 w 3981450" name="connsiteX256"/>
                  <a:gd fmla="*/ 4617177 h 6856812" name="connsiteY256"/>
                  <a:gd fmla="*/ 978095 w 3981450" name="connsiteX257"/>
                  <a:gd fmla="*/ 4579877 h 6856812" name="connsiteY257"/>
                  <a:gd fmla="*/ 1001912 w 3981450" name="connsiteX258"/>
                  <a:gd fmla="*/ 4540195 h 6856812" name="connsiteY258"/>
                  <a:gd fmla="*/ 1026524 w 3981450" name="connsiteX259"/>
                  <a:gd fmla="*/ 4502894 h 6856812" name="connsiteY259"/>
                  <a:gd fmla="*/ 1051135 w 3981450" name="connsiteX260"/>
                  <a:gd fmla="*/ 4466387 h 6856812" name="connsiteY260"/>
                  <a:gd fmla="*/ 1076540 w 3981450" name="connsiteX261"/>
                  <a:gd fmla="*/ 4429880 h 6856812" name="connsiteY261"/>
                  <a:gd fmla="*/ 1764064 w 3981450" name="connsiteX262"/>
                  <a:gd fmla="*/ 3489424 h 6856812" name="connsiteY262"/>
                  <a:gd fmla="*/ 1754537 w 3981450" name="connsiteX263"/>
                  <a:gd fmla="*/ 3466408 h 6856812" name="connsiteY263"/>
                  <a:gd fmla="*/ 1745011 w 3981450" name="connsiteX264"/>
                  <a:gd fmla="*/ 3442599 h 6856812" name="connsiteY264"/>
                  <a:gd fmla="*/ 1737071 w 3981450" name="connsiteX265"/>
                  <a:gd fmla="*/ 3420378 h 6856812" name="connsiteY265"/>
                  <a:gd fmla="*/ 1729926 w 3981450" name="connsiteX266"/>
                  <a:gd fmla="*/ 3396569 h 6856812" name="connsiteY266"/>
                  <a:gd fmla="*/ 1530655 w 3981450" name="connsiteX267"/>
                  <a:gd fmla="*/ 2676743 h 6856812" name="connsiteY267"/>
                  <a:gd fmla="*/ 1413157 w 3981450" name="connsiteX268"/>
                  <a:gd fmla="*/ 2837851 h 6856812" name="connsiteY268"/>
                  <a:gd fmla="*/ 1393309 w 3981450" name="connsiteX269"/>
                  <a:gd fmla="*/ 2864040 h 6856812" name="connsiteY269"/>
                  <a:gd fmla="*/ 1371874 w 3981450" name="connsiteX270"/>
                  <a:gd fmla="*/ 2891024 h 6856812" name="connsiteY270"/>
                  <a:gd fmla="*/ 1350438 w 3981450" name="connsiteX271"/>
                  <a:gd fmla="*/ 2917214 h 6856812" name="connsiteY271"/>
                  <a:gd fmla="*/ 1329003 w 3981450" name="connsiteX272"/>
                  <a:gd fmla="*/ 2942610 h 6856812" name="connsiteY272"/>
                  <a:gd fmla="*/ 1305979 w 3981450" name="connsiteX273"/>
                  <a:gd fmla="*/ 2966419 h 6856812" name="connsiteY273"/>
                  <a:gd fmla="*/ 1282162 w 3981450" name="connsiteX274"/>
                  <a:gd fmla="*/ 2990228 h 6856812" name="connsiteY274"/>
                  <a:gd fmla="*/ 1258345 w 3981450" name="connsiteX275"/>
                  <a:gd fmla="*/ 3013244 h 6856812" name="connsiteY275"/>
                  <a:gd fmla="*/ 1234528 w 3981450" name="connsiteX276"/>
                  <a:gd fmla="*/ 3035465 h 6856812" name="connsiteY276"/>
                  <a:gd fmla="*/ 1209122 w 3981450" name="connsiteX277"/>
                  <a:gd fmla="*/ 3056893 h 6856812" name="connsiteY277"/>
                  <a:gd fmla="*/ 1182130 w 3981450" name="connsiteX278"/>
                  <a:gd fmla="*/ 3078321 h 6856812" name="connsiteY278"/>
                  <a:gd fmla="*/ 1157518 w 3981450" name="connsiteX279"/>
                  <a:gd fmla="*/ 3098956 h 6856812" name="connsiteY279"/>
                  <a:gd fmla="*/ 1129732 w 3981450" name="connsiteX280"/>
                  <a:gd fmla="*/ 3118797 h 6856812" name="connsiteY280"/>
                  <a:gd fmla="*/ 1102739 w 3981450" name="connsiteX281"/>
                  <a:gd fmla="*/ 3137844 h 6856812" name="connsiteY281"/>
                  <a:gd fmla="*/ 1074158 w 3981450" name="connsiteX282"/>
                  <a:gd fmla="*/ 3156891 h 6856812" name="connsiteY282"/>
                  <a:gd fmla="*/ 1046371 w 3981450" name="connsiteX283"/>
                  <a:gd fmla="*/ 3174351 h 6856812" name="connsiteY283"/>
                  <a:gd fmla="*/ 1016997 w 3981450" name="connsiteX284"/>
                  <a:gd fmla="*/ 3191811 h 6856812" name="connsiteY284"/>
                  <a:gd fmla="*/ 432680 w 3981450" name="connsiteX285"/>
                  <a:gd fmla="*/ 3523550 h 6856812" name="connsiteY285"/>
                  <a:gd fmla="*/ 416008 w 3981450" name="connsiteX286"/>
                  <a:gd fmla="*/ 3532280 h 6856812" name="connsiteY286"/>
                  <a:gd fmla="*/ 398542 w 3981450" name="connsiteX287"/>
                  <a:gd fmla="*/ 3540216 h 6856812" name="connsiteY287"/>
                  <a:gd fmla="*/ 380282 w 3981450" name="connsiteX288"/>
                  <a:gd fmla="*/ 3545772 h 6856812" name="connsiteY288"/>
                  <a:gd fmla="*/ 362816 w 3981450" name="connsiteX289"/>
                  <a:gd fmla="*/ 3552121 h 6856812" name="connsiteY289"/>
                  <a:gd fmla="*/ 343763 w 3981450" name="connsiteX290"/>
                  <a:gd fmla="*/ 3556089 h 6856812" name="connsiteY290"/>
                  <a:gd fmla="*/ 326297 w 3981450" name="connsiteX291"/>
                  <a:gd fmla="*/ 3558470 h 6856812" name="connsiteY291"/>
                  <a:gd fmla="*/ 307243 w 3981450" name="connsiteX292"/>
                  <a:gd fmla="*/ 3561644 h 6856812" name="connsiteY292"/>
                  <a:gd fmla="*/ 289777 w 3981450" name="connsiteX293"/>
                  <a:gd fmla="*/ 3561644 h 6856812" name="connsiteY293"/>
                  <a:gd fmla="*/ 270723 w 3981450" name="connsiteX294"/>
                  <a:gd fmla="*/ 3561644 h 6856812" name="connsiteY294"/>
                  <a:gd fmla="*/ 251669 w 3981450" name="connsiteX295"/>
                  <a:gd fmla="*/ 3558470 h 6856812" name="connsiteY295"/>
                  <a:gd fmla="*/ 233409 w 3981450" name="connsiteX296"/>
                  <a:gd fmla="*/ 3556089 h 6856812" name="connsiteY296"/>
                  <a:gd fmla="*/ 215149 w 3981450" name="connsiteX297"/>
                  <a:gd fmla="*/ 3551327 h 6856812" name="connsiteY297"/>
                  <a:gd fmla="*/ 197683 w 3981450" name="connsiteX298"/>
                  <a:gd fmla="*/ 3545772 h 6856812" name="connsiteY298"/>
                  <a:gd fmla="*/ 180217 w 3981450" name="connsiteX299"/>
                  <a:gd fmla="*/ 3540216 h 6856812" name="connsiteY299"/>
                  <a:gd fmla="*/ 162751 w 3981450" name="connsiteX300"/>
                  <a:gd fmla="*/ 3532280 h 6856812" name="connsiteY300"/>
                  <a:gd fmla="*/ 146079 w 3981450" name="connsiteX301"/>
                  <a:gd fmla="*/ 3523550 h 6856812" name="connsiteY301"/>
                  <a:gd fmla="*/ 129407 w 3981450" name="connsiteX302"/>
                  <a:gd fmla="*/ 3513233 h 6856812" name="connsiteY302"/>
                  <a:gd fmla="*/ 114323 w 3981450" name="connsiteX303"/>
                  <a:gd fmla="*/ 3502122 h 6856812" name="connsiteY303"/>
                  <a:gd fmla="*/ 99239 w 3981450" name="connsiteX304"/>
                  <a:gd fmla="*/ 3491011 h 6856812" name="connsiteY304"/>
                  <a:gd fmla="*/ 85742 w 3981450" name="connsiteX305"/>
                  <a:gd fmla="*/ 3476726 h 6856812" name="connsiteY305"/>
                  <a:gd fmla="*/ 71452 w 3981450" name="connsiteX306"/>
                  <a:gd fmla="*/ 3463234 h 6856812" name="connsiteY306"/>
                  <a:gd fmla="*/ 58749 w 3981450" name="connsiteX307"/>
                  <a:gd fmla="*/ 3448155 h 6856812" name="connsiteY307"/>
                  <a:gd fmla="*/ 47635 w 3981450" name="connsiteX308"/>
                  <a:gd fmla="*/ 3431489 h 6856812" name="connsiteY308"/>
                  <a:gd fmla="*/ 37314 w 3981450" name="connsiteX309"/>
                  <a:gd fmla="*/ 3414822 h 6856812" name="connsiteY309"/>
                  <a:gd fmla="*/ 30169 w 3981450" name="connsiteX310"/>
                  <a:gd fmla="*/ 3401331 h 6856812" name="connsiteY310"/>
                  <a:gd fmla="*/ 23817 w 3981450" name="connsiteX311"/>
                  <a:gd fmla="*/ 3387045 h 6856812" name="connsiteY311"/>
                  <a:gd fmla="*/ 13497 w 3981450" name="connsiteX312"/>
                  <a:gd fmla="*/ 3360855 h 6856812" name="connsiteY312"/>
                  <a:gd fmla="*/ 6352 w 3981450" name="connsiteX313"/>
                  <a:gd fmla="*/ 3333078 h 6856812" name="connsiteY313"/>
                  <a:gd fmla="*/ 794 w 3981450" name="connsiteX314"/>
                  <a:gd fmla="*/ 3305301 h 6856812" name="connsiteY314"/>
                  <a:gd fmla="*/ 0 w 3981450" name="connsiteX315"/>
                  <a:gd fmla="*/ 3276730 h 6856812" name="connsiteY315"/>
                  <a:gd fmla="*/ 0 w 3981450" name="connsiteX316"/>
                  <a:gd fmla="*/ 3248953 h 6856812" name="connsiteY316"/>
                  <a:gd fmla="*/ 3970 w 3981450" name="connsiteX317"/>
                  <a:gd fmla="*/ 3221176 h 6856812" name="connsiteY317"/>
                  <a:gd fmla="*/ 10321 w 3981450" name="connsiteX318"/>
                  <a:gd fmla="*/ 3194192 h 6856812" name="connsiteY318"/>
                  <a:gd fmla="*/ 19054 w 3981450" name="connsiteX319"/>
                  <a:gd fmla="*/ 3168002 h 6856812" name="connsiteY319"/>
                  <a:gd fmla="*/ 30169 w 3981450" name="connsiteX320"/>
                  <a:gd fmla="*/ 3141812 h 6856812" name="connsiteY320"/>
                  <a:gd fmla="*/ 42871 w 3981450" name="connsiteX321"/>
                  <a:gd fmla="*/ 3118003 h 6856812" name="connsiteY321"/>
                  <a:gd fmla="*/ 58749 w 3981450" name="connsiteX322"/>
                  <a:gd fmla="*/ 3094988 h 6856812" name="connsiteY322"/>
                  <a:gd fmla="*/ 77803 w 3981450" name="connsiteX323"/>
                  <a:gd fmla="*/ 3073560 h 6856812" name="connsiteY323"/>
                  <a:gd fmla="*/ 98445 w 3981450" name="connsiteX324"/>
                  <a:gd fmla="*/ 3053719 h 6856812" name="connsiteY324"/>
                  <a:gd fmla="*/ 120674 w 3981450" name="connsiteX325"/>
                  <a:gd fmla="*/ 3034672 h 6856812" name="connsiteY325"/>
                  <a:gd fmla="*/ 133377 w 3981450" name="connsiteX326"/>
                  <a:gd fmla="*/ 3026735 h 6856812" name="connsiteY326"/>
                  <a:gd fmla="*/ 146079 w 3981450" name="connsiteX327"/>
                  <a:gd fmla="*/ 3019593 h 6856812" name="connsiteY327"/>
                  <a:gd fmla="*/ 729602 w 3981450" name="connsiteX328"/>
                  <a:gd fmla="*/ 2686267 h 6856812" name="connsiteY328"/>
                  <a:gd fmla="*/ 761358 w 3981450" name="connsiteX329"/>
                  <a:gd fmla="*/ 2668806 h 6856812" name="connsiteY329"/>
                  <a:gd fmla="*/ 791527 w 3981450" name="connsiteX330"/>
                  <a:gd fmla="*/ 2647378 h 6856812" name="connsiteY330"/>
                  <a:gd fmla="*/ 819314 w 3981450" name="connsiteX331"/>
                  <a:gd fmla="*/ 2625950 h 6856812" name="connsiteY331"/>
                  <a:gd fmla="*/ 847100 w 3981450" name="connsiteX332"/>
                  <a:gd fmla="*/ 2603728 h 6856812" name="connsiteY332"/>
                  <a:gd fmla="*/ 873299 w 3981450" name="connsiteX333"/>
                  <a:gd fmla="*/ 2578332 h 6856812" name="connsiteY333"/>
                  <a:gd fmla="*/ 898704 w 3981450" name="connsiteX334"/>
                  <a:gd fmla="*/ 2552142 h 6856812" name="connsiteY334"/>
                  <a:gd fmla="*/ 921728 w 3981450" name="connsiteX335"/>
                  <a:gd fmla="*/ 2525159 h 6856812" name="connsiteY335"/>
                  <a:gd fmla="*/ 943957 w 3981450" name="connsiteX336"/>
                  <a:gd fmla="*/ 2496588 h 6856812" name="connsiteY336"/>
                  <a:gd fmla="*/ 1511602 w 3981450" name="connsiteX337"/>
                  <a:gd fmla="*/ 1717239 h 6856812" name="connsiteY337"/>
                  <a:gd fmla="*/ 1526686 w 3981450" name="connsiteX338"/>
                  <a:gd fmla="*/ 1698986 h 6856812" name="connsiteY338"/>
                  <a:gd fmla="*/ 1544152 w 3981450" name="connsiteX339"/>
                  <a:gd fmla="*/ 1680732 h 6856812" name="connsiteY339"/>
                  <a:gd fmla="*/ 1561618 w 3981450" name="connsiteX340"/>
                  <a:gd fmla="*/ 1665653 h 6856812" name="connsiteY340"/>
                  <a:gd fmla="*/ 1579878 w 3981450" name="connsiteX341"/>
                  <a:gd fmla="*/ 1652161 h 6856812" name="connsiteY341"/>
                  <a:gd fmla="*/ 1595756 w 3981450" name="connsiteX342"/>
                  <a:gd fmla="*/ 1635495 h 6856812" name="connsiteY342"/>
                  <a:gd fmla="*/ 1612428 w 3981450" name="connsiteX343"/>
                  <a:gd fmla="*/ 1619622 h 6856812" name="connsiteY343"/>
                  <a:gd fmla="*/ 1629100 w 3981450" name="connsiteX344"/>
                  <a:gd fmla="*/ 1603750 h 6856812" name="connsiteY344"/>
                  <a:gd fmla="*/ 1646566 w 3981450" name="connsiteX345"/>
                  <a:gd fmla="*/ 1588671 h 6856812" name="connsiteY345"/>
                  <a:gd fmla="*/ 1665620 w 3981450" name="connsiteX346"/>
                  <a:gd fmla="*/ 1573592 h 6856812" name="connsiteY346"/>
                  <a:gd fmla="*/ 1683086 w 3981450" name="connsiteX347"/>
                  <a:gd fmla="*/ 1560100 h 6856812" name="connsiteY347"/>
                  <a:gd fmla="*/ 1702140 w 3981450" name="connsiteX348"/>
                  <a:gd fmla="*/ 1547402 h 6856812" name="connsiteY348"/>
                  <a:gd fmla="*/ 1721987 w 3981450" name="connsiteX349"/>
                  <a:gd fmla="*/ 1534704 h 6856812" name="connsiteY349"/>
                  <a:gd fmla="*/ 1742629 w 3981450" name="connsiteX350"/>
                  <a:gd fmla="*/ 1522006 h 6856812" name="connsiteY350"/>
                  <a:gd fmla="*/ 1762477 w 3981450" name="connsiteX351"/>
                  <a:gd fmla="*/ 1510895 h 6856812" name="connsiteY351"/>
                  <a:gd fmla="*/ 1783912 w 3981450" name="connsiteX352"/>
                  <a:gd fmla="*/ 1500577 h 6856812" name="connsiteY352"/>
                  <a:gd fmla="*/ 1805348 w 3981450" name="connsiteX353"/>
                  <a:gd fmla="*/ 1491054 h 6856812" name="connsiteY353"/>
                  <a:gd fmla="*/ 1828371 w 3981450" name="connsiteX354"/>
                  <a:gd fmla="*/ 1481530 h 6856812" name="connsiteY354"/>
                  <a:gd fmla="*/ 1850600 w 3981450" name="connsiteX355"/>
                  <a:gd fmla="*/ 1472800 h 6856812" name="connsiteY355"/>
                  <a:gd fmla="*/ 1873624 w 3981450" name="connsiteX356"/>
                  <a:gd fmla="*/ 1465658 h 6856812" name="connsiteY356"/>
                  <a:gd fmla="*/ 1895853 w 3981450" name="connsiteX357"/>
                  <a:gd fmla="*/ 1457721 h 6856812" name="connsiteY357"/>
                  <a:gd fmla="*/ 1927609 w 3981450" name="connsiteX358"/>
                  <a:gd fmla="*/ 1450579 h 6856812" name="connsiteY358"/>
                  <a:gd fmla="*/ 1959366 w 3981450" name="connsiteX359"/>
                  <a:gd fmla="*/ 1444229 h 6856812" name="connsiteY359"/>
                  <a:gd fmla="*/ 1989534 w 3981450" name="connsiteX360"/>
                  <a:gd fmla="*/ 1440261 h 6856812" name="connsiteY360"/>
                  <a:gd fmla="*/ 2021291 w 3981450" name="connsiteX361"/>
                  <a:gd fmla="*/ 1436293 h 6856812" name="connsiteY361"/>
                  <a:gd fmla="*/ 1547613 w 3981450" name="connsiteX362"/>
                  <a:gd fmla="*/ 0 h 6856812" name="connsiteY362"/>
                  <a:gd fmla="*/ 2208213 w 3981450" name="connsiteX363"/>
                  <a:gd fmla="*/ 660600 h 6856812" name="connsiteY363"/>
                  <a:gd fmla="*/ 1547613 w 3981450" name="connsiteX364"/>
                  <a:gd fmla="*/ 1321200 h 6856812" name="connsiteY364"/>
                  <a:gd fmla="*/ 887013 w 3981450" name="connsiteX365"/>
                  <a:gd fmla="*/ 660600 h 6856812" name="connsiteY365"/>
                  <a:gd fmla="*/ 1547613 w 3981450" name="connsiteX366"/>
                  <a:gd fmla="*/ 0 h 6856812" name="connsiteY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b="b" l="l" r="r" t="t"/>
                <a:pathLst>
                  <a:path h="6856812" w="3981450">
                    <a:moveTo>
                      <a:pt x="2051459" y="1433912"/>
                    </a:moveTo>
                    <a:lnTo>
                      <a:pt x="2082422" y="1433912"/>
                    </a:lnTo>
                    <a:lnTo>
                      <a:pt x="2112590" y="1435499"/>
                    </a:lnTo>
                    <a:lnTo>
                      <a:pt x="2143552" y="1437880"/>
                    </a:lnTo>
                    <a:lnTo>
                      <a:pt x="2173721" y="1441849"/>
                    </a:lnTo>
                    <a:lnTo>
                      <a:pt x="2202302" y="1446610"/>
                    </a:lnTo>
                    <a:lnTo>
                      <a:pt x="2232470" y="1452959"/>
                    </a:lnTo>
                    <a:lnTo>
                      <a:pt x="2261845" y="1460102"/>
                    </a:lnTo>
                    <a:lnTo>
                      <a:pt x="2289632" y="1469626"/>
                    </a:lnTo>
                    <a:lnTo>
                      <a:pt x="2318212" y="1479149"/>
                    </a:lnTo>
                    <a:lnTo>
                      <a:pt x="2345205" y="1491054"/>
                    </a:lnTo>
                    <a:lnTo>
                      <a:pt x="2372992" y="1502958"/>
                    </a:lnTo>
                    <a:lnTo>
                      <a:pt x="2390458" y="1509307"/>
                    </a:lnTo>
                    <a:lnTo>
                      <a:pt x="2406336" y="1517244"/>
                    </a:lnTo>
                    <a:lnTo>
                      <a:pt x="2424596" y="1527561"/>
                    </a:lnTo>
                    <a:lnTo>
                      <a:pt x="2440474" y="1537085"/>
                    </a:lnTo>
                    <a:lnTo>
                      <a:pt x="3409042" y="2224371"/>
                    </a:lnTo>
                    <a:lnTo>
                      <a:pt x="3435241" y="2243419"/>
                    </a:lnTo>
                    <a:lnTo>
                      <a:pt x="3462234" y="2263260"/>
                    </a:lnTo>
                    <a:lnTo>
                      <a:pt x="3486845" y="2283101"/>
                    </a:lnTo>
                    <a:lnTo>
                      <a:pt x="3511456" y="2306116"/>
                    </a:lnTo>
                    <a:lnTo>
                      <a:pt x="3533686" y="2329131"/>
                    </a:lnTo>
                    <a:lnTo>
                      <a:pt x="3556709" y="2352940"/>
                    </a:lnTo>
                    <a:lnTo>
                      <a:pt x="3576557" y="2377543"/>
                    </a:lnTo>
                    <a:lnTo>
                      <a:pt x="3597198" y="2404526"/>
                    </a:lnTo>
                    <a:lnTo>
                      <a:pt x="3614664" y="2430716"/>
                    </a:lnTo>
                    <a:lnTo>
                      <a:pt x="3632130" y="2458493"/>
                    </a:lnTo>
                    <a:lnTo>
                      <a:pt x="3648802" y="2487858"/>
                    </a:lnTo>
                    <a:lnTo>
                      <a:pt x="3662299" y="2516429"/>
                    </a:lnTo>
                    <a:lnTo>
                      <a:pt x="3676589" y="2545793"/>
                    </a:lnTo>
                    <a:lnTo>
                      <a:pt x="3687704" y="2576745"/>
                    </a:lnTo>
                    <a:lnTo>
                      <a:pt x="3698819" y="2606903"/>
                    </a:lnTo>
                    <a:lnTo>
                      <a:pt x="3707552" y="2640236"/>
                    </a:lnTo>
                    <a:lnTo>
                      <a:pt x="3971129" y="3622754"/>
                    </a:lnTo>
                    <a:lnTo>
                      <a:pt x="3975099" y="3637833"/>
                    </a:lnTo>
                    <a:lnTo>
                      <a:pt x="3977480" y="3652119"/>
                    </a:lnTo>
                    <a:lnTo>
                      <a:pt x="3981450" y="3680690"/>
                    </a:lnTo>
                    <a:lnTo>
                      <a:pt x="3981450" y="3710054"/>
                    </a:lnTo>
                    <a:lnTo>
                      <a:pt x="3979068" y="3737831"/>
                    </a:lnTo>
                    <a:lnTo>
                      <a:pt x="3973511" y="3765608"/>
                    </a:lnTo>
                    <a:lnTo>
                      <a:pt x="3964778" y="3793386"/>
                    </a:lnTo>
                    <a:lnTo>
                      <a:pt x="3955251" y="3817988"/>
                    </a:lnTo>
                    <a:lnTo>
                      <a:pt x="3942548" y="3843384"/>
                    </a:lnTo>
                    <a:lnTo>
                      <a:pt x="3927464" y="3866400"/>
                    </a:lnTo>
                    <a:lnTo>
                      <a:pt x="3909204" y="3888622"/>
                    </a:lnTo>
                    <a:lnTo>
                      <a:pt x="3890944" y="3909256"/>
                    </a:lnTo>
                    <a:lnTo>
                      <a:pt x="3869509" y="3926716"/>
                    </a:lnTo>
                    <a:lnTo>
                      <a:pt x="3846486" y="3943382"/>
                    </a:lnTo>
                    <a:lnTo>
                      <a:pt x="3821080" y="3956874"/>
                    </a:lnTo>
                    <a:lnTo>
                      <a:pt x="3794882" y="3969572"/>
                    </a:lnTo>
                    <a:lnTo>
                      <a:pt x="3780591" y="3974334"/>
                    </a:lnTo>
                    <a:lnTo>
                      <a:pt x="3765507" y="3978302"/>
                    </a:lnTo>
                    <a:lnTo>
                      <a:pt x="3747247" y="3982270"/>
                    </a:lnTo>
                    <a:lnTo>
                      <a:pt x="3728193" y="3986239"/>
                    </a:lnTo>
                    <a:lnTo>
                      <a:pt x="3710727" y="3987032"/>
                    </a:lnTo>
                    <a:lnTo>
                      <a:pt x="3691674" y="3988619"/>
                    </a:lnTo>
                    <a:lnTo>
                      <a:pt x="3667856" y="3987032"/>
                    </a:lnTo>
                    <a:lnTo>
                      <a:pt x="3643245" y="3984651"/>
                    </a:lnTo>
                    <a:lnTo>
                      <a:pt x="3621016" y="3979889"/>
                    </a:lnTo>
                    <a:lnTo>
                      <a:pt x="3597992" y="3973540"/>
                    </a:lnTo>
                    <a:lnTo>
                      <a:pt x="3576557" y="3964810"/>
                    </a:lnTo>
                    <a:lnTo>
                      <a:pt x="3555121" y="3954493"/>
                    </a:lnTo>
                    <a:lnTo>
                      <a:pt x="3535274" y="3943382"/>
                    </a:lnTo>
                    <a:lnTo>
                      <a:pt x="3516220" y="3929097"/>
                    </a:lnTo>
                    <a:lnTo>
                      <a:pt x="3497166" y="3914018"/>
                    </a:lnTo>
                    <a:lnTo>
                      <a:pt x="3481288" y="3898145"/>
                    </a:lnTo>
                    <a:lnTo>
                      <a:pt x="3465410" y="3879892"/>
                    </a:lnTo>
                    <a:lnTo>
                      <a:pt x="3451913" y="3860844"/>
                    </a:lnTo>
                    <a:lnTo>
                      <a:pt x="3438417" y="3841004"/>
                    </a:lnTo>
                    <a:lnTo>
                      <a:pt x="3428096" y="3819575"/>
                    </a:lnTo>
                    <a:lnTo>
                      <a:pt x="3417775" y="3796560"/>
                    </a:lnTo>
                    <a:lnTo>
                      <a:pt x="3410630" y="3772751"/>
                    </a:lnTo>
                    <a:lnTo>
                      <a:pt x="3147846" y="2790233"/>
                    </a:lnTo>
                    <a:lnTo>
                      <a:pt x="3144671" y="2777534"/>
                    </a:lnTo>
                    <a:lnTo>
                      <a:pt x="3138320" y="2764836"/>
                    </a:lnTo>
                    <a:lnTo>
                      <a:pt x="3132762" y="2753725"/>
                    </a:lnTo>
                    <a:lnTo>
                      <a:pt x="3125617" y="2743408"/>
                    </a:lnTo>
                    <a:lnTo>
                      <a:pt x="3117678" y="2733091"/>
                    </a:lnTo>
                    <a:lnTo>
                      <a:pt x="3108945" y="2723567"/>
                    </a:lnTo>
                    <a:lnTo>
                      <a:pt x="3098624" y="2715631"/>
                    </a:lnTo>
                    <a:lnTo>
                      <a:pt x="3087509" y="2707694"/>
                    </a:lnTo>
                    <a:lnTo>
                      <a:pt x="2909674" y="2580713"/>
                    </a:lnTo>
                    <a:lnTo>
                      <a:pt x="3034318" y="3035465"/>
                    </a:lnTo>
                    <a:lnTo>
                      <a:pt x="3043050" y="3067211"/>
                    </a:lnTo>
                    <a:lnTo>
                      <a:pt x="3049402" y="3098956"/>
                    </a:lnTo>
                    <a:lnTo>
                      <a:pt x="3053371" y="3131495"/>
                    </a:lnTo>
                    <a:lnTo>
                      <a:pt x="3057341" y="3163240"/>
                    </a:lnTo>
                    <a:lnTo>
                      <a:pt x="3059722" y="3178319"/>
                    </a:lnTo>
                    <a:lnTo>
                      <a:pt x="3062104" y="3193399"/>
                    </a:lnTo>
                    <a:lnTo>
                      <a:pt x="3139113" y="4625907"/>
                    </a:lnTo>
                    <a:lnTo>
                      <a:pt x="3141495" y="4660034"/>
                    </a:lnTo>
                    <a:lnTo>
                      <a:pt x="3145464" y="4694160"/>
                    </a:lnTo>
                    <a:lnTo>
                      <a:pt x="3149434" y="4728286"/>
                    </a:lnTo>
                    <a:lnTo>
                      <a:pt x="3153404" y="4762412"/>
                    </a:lnTo>
                    <a:lnTo>
                      <a:pt x="3159755" y="4796539"/>
                    </a:lnTo>
                    <a:lnTo>
                      <a:pt x="3166106" y="4829078"/>
                    </a:lnTo>
                    <a:lnTo>
                      <a:pt x="3171664" y="4863204"/>
                    </a:lnTo>
                    <a:lnTo>
                      <a:pt x="3179603" y="4895743"/>
                    </a:lnTo>
                    <a:lnTo>
                      <a:pt x="3188336" y="4928282"/>
                    </a:lnTo>
                    <a:lnTo>
                      <a:pt x="3197068" y="4961615"/>
                    </a:lnTo>
                    <a:lnTo>
                      <a:pt x="3207390" y="4994154"/>
                    </a:lnTo>
                    <a:lnTo>
                      <a:pt x="3218504" y="5025899"/>
                    </a:lnTo>
                    <a:lnTo>
                      <a:pt x="3230413" y="5058438"/>
                    </a:lnTo>
                    <a:lnTo>
                      <a:pt x="3242322" y="5090183"/>
                    </a:lnTo>
                    <a:lnTo>
                      <a:pt x="3256612" y="5121135"/>
                    </a:lnTo>
                    <a:lnTo>
                      <a:pt x="3270108" y="5152880"/>
                    </a:lnTo>
                    <a:lnTo>
                      <a:pt x="3883005" y="6325871"/>
                    </a:lnTo>
                    <a:lnTo>
                      <a:pt x="3891738" y="6342538"/>
                    </a:lnTo>
                    <a:lnTo>
                      <a:pt x="3899678" y="6359997"/>
                    </a:lnTo>
                    <a:lnTo>
                      <a:pt x="3906029" y="6376664"/>
                    </a:lnTo>
                    <a:lnTo>
                      <a:pt x="3910792" y="6394124"/>
                    </a:lnTo>
                    <a:lnTo>
                      <a:pt x="3915556" y="6411584"/>
                    </a:lnTo>
                    <a:lnTo>
                      <a:pt x="3919525" y="6429837"/>
                    </a:lnTo>
                    <a:lnTo>
                      <a:pt x="3921907" y="6447297"/>
                    </a:lnTo>
                    <a:lnTo>
                      <a:pt x="3923495" y="6464757"/>
                    </a:lnTo>
                    <a:lnTo>
                      <a:pt x="3925082" y="6482217"/>
                    </a:lnTo>
                    <a:lnTo>
                      <a:pt x="3925082" y="6500471"/>
                    </a:lnTo>
                    <a:lnTo>
                      <a:pt x="3925082" y="6516343"/>
                    </a:lnTo>
                    <a:lnTo>
                      <a:pt x="3921907" y="6533803"/>
                    </a:lnTo>
                    <a:lnTo>
                      <a:pt x="3921113" y="6552057"/>
                    </a:lnTo>
                    <a:lnTo>
                      <a:pt x="3917144" y="6569517"/>
                    </a:lnTo>
                    <a:lnTo>
                      <a:pt x="3913174" y="6586183"/>
                    </a:lnTo>
                    <a:lnTo>
                      <a:pt x="3908410" y="6602056"/>
                    </a:lnTo>
                    <a:lnTo>
                      <a:pt x="3903647" y="6618722"/>
                    </a:lnTo>
                    <a:lnTo>
                      <a:pt x="3897296" y="6635388"/>
                    </a:lnTo>
                    <a:lnTo>
                      <a:pt x="3889357" y="6651261"/>
                    </a:lnTo>
                    <a:lnTo>
                      <a:pt x="3882212" y="6666340"/>
                    </a:lnTo>
                    <a:lnTo>
                      <a:pt x="3872684" y="6681419"/>
                    </a:lnTo>
                    <a:lnTo>
                      <a:pt x="3863158" y="6696498"/>
                    </a:lnTo>
                    <a:lnTo>
                      <a:pt x="3852837" y="6710784"/>
                    </a:lnTo>
                    <a:lnTo>
                      <a:pt x="3842516" y="6724275"/>
                    </a:lnTo>
                    <a:lnTo>
                      <a:pt x="3829814" y="6738561"/>
                    </a:lnTo>
                    <a:lnTo>
                      <a:pt x="3818699" y="6751259"/>
                    </a:lnTo>
                    <a:lnTo>
                      <a:pt x="3805202" y="6763163"/>
                    </a:lnTo>
                    <a:lnTo>
                      <a:pt x="3790912" y="6775068"/>
                    </a:lnTo>
                    <a:lnTo>
                      <a:pt x="3777416" y="6786179"/>
                    </a:lnTo>
                    <a:lnTo>
                      <a:pt x="3762331" y="6796496"/>
                    </a:lnTo>
                    <a:lnTo>
                      <a:pt x="3747247" y="6806020"/>
                    </a:lnTo>
                    <a:lnTo>
                      <a:pt x="3730575" y="6815543"/>
                    </a:lnTo>
                    <a:lnTo>
                      <a:pt x="3710727" y="6825067"/>
                    </a:lnTo>
                    <a:lnTo>
                      <a:pt x="3689292" y="6833797"/>
                    </a:lnTo>
                    <a:lnTo>
                      <a:pt x="3668650" y="6840146"/>
                    </a:lnTo>
                    <a:lnTo>
                      <a:pt x="3647214" y="6846495"/>
                    </a:lnTo>
                    <a:lnTo>
                      <a:pt x="3625779" y="6850463"/>
                    </a:lnTo>
                    <a:lnTo>
                      <a:pt x="3604344" y="6854431"/>
                    </a:lnTo>
                    <a:lnTo>
                      <a:pt x="3584496" y="6856812"/>
                    </a:lnTo>
                    <a:lnTo>
                      <a:pt x="3563060" y="6856812"/>
                    </a:lnTo>
                    <a:lnTo>
                      <a:pt x="3537655" y="6855225"/>
                    </a:lnTo>
                    <a:lnTo>
                      <a:pt x="3513838" y="6852844"/>
                    </a:lnTo>
                    <a:lnTo>
                      <a:pt x="3490021" y="6848876"/>
                    </a:lnTo>
                    <a:lnTo>
                      <a:pt x="3465410" y="6844114"/>
                    </a:lnTo>
                    <a:lnTo>
                      <a:pt x="3443180" y="6836971"/>
                    </a:lnTo>
                    <a:lnTo>
                      <a:pt x="3420157" y="6827448"/>
                    </a:lnTo>
                    <a:lnTo>
                      <a:pt x="3397928" y="6817924"/>
                    </a:lnTo>
                    <a:lnTo>
                      <a:pt x="3377286" y="6806020"/>
                    </a:lnTo>
                    <a:lnTo>
                      <a:pt x="3355850" y="6792528"/>
                    </a:lnTo>
                    <a:lnTo>
                      <a:pt x="3336796" y="6779036"/>
                    </a:lnTo>
                    <a:lnTo>
                      <a:pt x="3318536" y="6762370"/>
                    </a:lnTo>
                    <a:lnTo>
                      <a:pt x="3299483" y="6744910"/>
                    </a:lnTo>
                    <a:lnTo>
                      <a:pt x="3282811" y="6725863"/>
                    </a:lnTo>
                    <a:lnTo>
                      <a:pt x="3267726" y="6705228"/>
                    </a:lnTo>
                    <a:lnTo>
                      <a:pt x="3254230" y="6683800"/>
                    </a:lnTo>
                    <a:lnTo>
                      <a:pt x="3241528" y="6662372"/>
                    </a:lnTo>
                    <a:lnTo>
                      <a:pt x="2623867" y="5480651"/>
                    </a:lnTo>
                    <a:lnTo>
                      <a:pt x="2615928" y="5465572"/>
                    </a:lnTo>
                    <a:lnTo>
                      <a:pt x="2594492" y="5418748"/>
                    </a:lnTo>
                    <a:lnTo>
                      <a:pt x="2573057" y="5371130"/>
                    </a:lnTo>
                    <a:lnTo>
                      <a:pt x="2554003" y="5321924"/>
                    </a:lnTo>
                    <a:lnTo>
                      <a:pt x="2536537" y="5274306"/>
                    </a:lnTo>
                    <a:lnTo>
                      <a:pt x="2519865" y="5225101"/>
                    </a:lnTo>
                    <a:lnTo>
                      <a:pt x="2503987" y="5174308"/>
                    </a:lnTo>
                    <a:lnTo>
                      <a:pt x="2489696" y="5125103"/>
                    </a:lnTo>
                    <a:lnTo>
                      <a:pt x="2476994" y="5075104"/>
                    </a:lnTo>
                    <a:lnTo>
                      <a:pt x="2465085" y="5024312"/>
                    </a:lnTo>
                    <a:lnTo>
                      <a:pt x="2454764" y="4974313"/>
                    </a:lnTo>
                    <a:lnTo>
                      <a:pt x="2444444" y="4923520"/>
                    </a:lnTo>
                    <a:lnTo>
                      <a:pt x="2437298" y="4871934"/>
                    </a:lnTo>
                    <a:lnTo>
                      <a:pt x="2429359" y="4821141"/>
                    </a:lnTo>
                    <a:lnTo>
                      <a:pt x="2423008" y="4769555"/>
                    </a:lnTo>
                    <a:lnTo>
                      <a:pt x="2419038" y="4717175"/>
                    </a:lnTo>
                    <a:lnTo>
                      <a:pt x="2415863" y="4665589"/>
                    </a:lnTo>
                    <a:lnTo>
                      <a:pt x="2373786" y="3891796"/>
                    </a:lnTo>
                    <a:lnTo>
                      <a:pt x="2369022" y="3891796"/>
                    </a:lnTo>
                    <a:lnTo>
                      <a:pt x="1663238" y="4856855"/>
                    </a:lnTo>
                    <a:lnTo>
                      <a:pt x="1632276" y="4899711"/>
                    </a:lnTo>
                    <a:lnTo>
                      <a:pt x="1604489" y="4944155"/>
                    </a:lnTo>
                    <a:lnTo>
                      <a:pt x="1580672" y="4990185"/>
                    </a:lnTo>
                    <a:lnTo>
                      <a:pt x="1558442" y="5037010"/>
                    </a:lnTo>
                    <a:lnTo>
                      <a:pt x="1537801" y="5083834"/>
                    </a:lnTo>
                    <a:lnTo>
                      <a:pt x="1518747" y="5133039"/>
                    </a:lnTo>
                    <a:lnTo>
                      <a:pt x="1503662" y="5183038"/>
                    </a:lnTo>
                    <a:lnTo>
                      <a:pt x="1491754" y="5233831"/>
                    </a:lnTo>
                    <a:lnTo>
                      <a:pt x="1191657" y="6573485"/>
                    </a:lnTo>
                    <a:lnTo>
                      <a:pt x="1183717" y="6604437"/>
                    </a:lnTo>
                    <a:lnTo>
                      <a:pt x="1172603" y="6633801"/>
                    </a:lnTo>
                    <a:lnTo>
                      <a:pt x="1159900" y="6662372"/>
                    </a:lnTo>
                    <a:lnTo>
                      <a:pt x="1143228" y="6689356"/>
                    </a:lnTo>
                    <a:lnTo>
                      <a:pt x="1125762" y="6714752"/>
                    </a:lnTo>
                    <a:lnTo>
                      <a:pt x="1106708" y="6736974"/>
                    </a:lnTo>
                    <a:lnTo>
                      <a:pt x="1085273" y="6758402"/>
                    </a:lnTo>
                    <a:lnTo>
                      <a:pt x="1063043" y="6779036"/>
                    </a:lnTo>
                    <a:lnTo>
                      <a:pt x="1038432" y="6796496"/>
                    </a:lnTo>
                    <a:lnTo>
                      <a:pt x="1013821" y="6811575"/>
                    </a:lnTo>
                    <a:lnTo>
                      <a:pt x="986034" y="6825067"/>
                    </a:lnTo>
                    <a:lnTo>
                      <a:pt x="958248" y="6836971"/>
                    </a:lnTo>
                    <a:lnTo>
                      <a:pt x="928873" y="6845701"/>
                    </a:lnTo>
                    <a:lnTo>
                      <a:pt x="898704" y="6852050"/>
                    </a:lnTo>
                    <a:lnTo>
                      <a:pt x="868536" y="6855225"/>
                    </a:lnTo>
                    <a:lnTo>
                      <a:pt x="838367" y="6856812"/>
                    </a:lnTo>
                    <a:lnTo>
                      <a:pt x="818520" y="6856812"/>
                    </a:lnTo>
                    <a:lnTo>
                      <a:pt x="797878" y="6854431"/>
                    </a:lnTo>
                    <a:lnTo>
                      <a:pt x="778824" y="6852050"/>
                    </a:lnTo>
                    <a:lnTo>
                      <a:pt x="758977" y="6848082"/>
                    </a:lnTo>
                    <a:lnTo>
                      <a:pt x="739923" y="6843320"/>
                    </a:lnTo>
                    <a:lnTo>
                      <a:pt x="722457" y="6837765"/>
                    </a:lnTo>
                    <a:lnTo>
                      <a:pt x="705785" y="6831416"/>
                    </a:lnTo>
                    <a:lnTo>
                      <a:pt x="688319" y="6825067"/>
                    </a:lnTo>
                    <a:lnTo>
                      <a:pt x="671647" y="6816337"/>
                    </a:lnTo>
                    <a:lnTo>
                      <a:pt x="656562" y="6809194"/>
                    </a:lnTo>
                    <a:lnTo>
                      <a:pt x="641478" y="6798877"/>
                    </a:lnTo>
                    <a:lnTo>
                      <a:pt x="626394" y="6788560"/>
                    </a:lnTo>
                    <a:lnTo>
                      <a:pt x="612897" y="6779036"/>
                    </a:lnTo>
                    <a:lnTo>
                      <a:pt x="598607" y="6767132"/>
                    </a:lnTo>
                    <a:lnTo>
                      <a:pt x="585905" y="6756021"/>
                    </a:lnTo>
                    <a:lnTo>
                      <a:pt x="573202" y="6743323"/>
                    </a:lnTo>
                    <a:lnTo>
                      <a:pt x="562087" y="6730624"/>
                    </a:lnTo>
                    <a:lnTo>
                      <a:pt x="550973" y="6717133"/>
                    </a:lnTo>
                    <a:lnTo>
                      <a:pt x="540652" y="6702847"/>
                    </a:lnTo>
                    <a:lnTo>
                      <a:pt x="531919" y="6687768"/>
                    </a:lnTo>
                    <a:lnTo>
                      <a:pt x="521598" y="6672689"/>
                    </a:lnTo>
                    <a:lnTo>
                      <a:pt x="514453" y="6657610"/>
                    </a:lnTo>
                    <a:lnTo>
                      <a:pt x="506514" y="6642531"/>
                    </a:lnTo>
                    <a:lnTo>
                      <a:pt x="500162" y="6625865"/>
                    </a:lnTo>
                    <a:lnTo>
                      <a:pt x="493811" y="6609992"/>
                    </a:lnTo>
                    <a:lnTo>
                      <a:pt x="489048" y="6593326"/>
                    </a:lnTo>
                    <a:lnTo>
                      <a:pt x="484284" y="6575866"/>
                    </a:lnTo>
                    <a:lnTo>
                      <a:pt x="480315" y="6559200"/>
                    </a:lnTo>
                    <a:lnTo>
                      <a:pt x="477933" y="6541740"/>
                    </a:lnTo>
                    <a:lnTo>
                      <a:pt x="476345" y="6524280"/>
                    </a:lnTo>
                    <a:lnTo>
                      <a:pt x="475551" y="6506820"/>
                    </a:lnTo>
                    <a:lnTo>
                      <a:pt x="475551" y="6487773"/>
                    </a:lnTo>
                    <a:lnTo>
                      <a:pt x="475551" y="6470313"/>
                    </a:lnTo>
                    <a:lnTo>
                      <a:pt x="477933" y="6451265"/>
                    </a:lnTo>
                    <a:lnTo>
                      <a:pt x="480315" y="6433012"/>
                    </a:lnTo>
                    <a:lnTo>
                      <a:pt x="484284" y="6414758"/>
                    </a:lnTo>
                    <a:lnTo>
                      <a:pt x="784382" y="5075104"/>
                    </a:lnTo>
                    <a:lnTo>
                      <a:pt x="793908" y="5032248"/>
                    </a:lnTo>
                    <a:lnTo>
                      <a:pt x="805817" y="4987804"/>
                    </a:lnTo>
                    <a:lnTo>
                      <a:pt x="818520" y="4944948"/>
                    </a:lnTo>
                    <a:lnTo>
                      <a:pt x="832016" y="4902092"/>
                    </a:lnTo>
                    <a:lnTo>
                      <a:pt x="845513" y="4860823"/>
                    </a:lnTo>
                    <a:lnTo>
                      <a:pt x="862185" y="4818760"/>
                    </a:lnTo>
                    <a:lnTo>
                      <a:pt x="878857" y="4777491"/>
                    </a:lnTo>
                    <a:lnTo>
                      <a:pt x="896323" y="4737016"/>
                    </a:lnTo>
                    <a:lnTo>
                      <a:pt x="915376" y="4696541"/>
                    </a:lnTo>
                    <a:lnTo>
                      <a:pt x="935224" y="4656065"/>
                    </a:lnTo>
                    <a:lnTo>
                      <a:pt x="956660" y="4617177"/>
                    </a:lnTo>
                    <a:lnTo>
                      <a:pt x="978095" y="4579877"/>
                    </a:lnTo>
                    <a:lnTo>
                      <a:pt x="1001912" y="4540195"/>
                    </a:lnTo>
                    <a:lnTo>
                      <a:pt x="1026524" y="4502894"/>
                    </a:lnTo>
                    <a:lnTo>
                      <a:pt x="1051135" y="4466387"/>
                    </a:lnTo>
                    <a:lnTo>
                      <a:pt x="1076540" y="4429880"/>
                    </a:lnTo>
                    <a:lnTo>
                      <a:pt x="1764064" y="3489424"/>
                    </a:lnTo>
                    <a:lnTo>
                      <a:pt x="1754537" y="3466408"/>
                    </a:lnTo>
                    <a:lnTo>
                      <a:pt x="1745011" y="3442599"/>
                    </a:lnTo>
                    <a:lnTo>
                      <a:pt x="1737071" y="3420378"/>
                    </a:lnTo>
                    <a:lnTo>
                      <a:pt x="1729926" y="3396569"/>
                    </a:lnTo>
                    <a:lnTo>
                      <a:pt x="1530655" y="2676743"/>
                    </a:lnTo>
                    <a:lnTo>
                      <a:pt x="1413157" y="2837851"/>
                    </a:lnTo>
                    <a:lnTo>
                      <a:pt x="1393309" y="2864040"/>
                    </a:lnTo>
                    <a:lnTo>
                      <a:pt x="1371874" y="2891024"/>
                    </a:lnTo>
                    <a:lnTo>
                      <a:pt x="1350438" y="2917214"/>
                    </a:lnTo>
                    <a:lnTo>
                      <a:pt x="1329003" y="2942610"/>
                    </a:lnTo>
                    <a:lnTo>
                      <a:pt x="1305979" y="2966419"/>
                    </a:lnTo>
                    <a:lnTo>
                      <a:pt x="1282162" y="2990228"/>
                    </a:lnTo>
                    <a:lnTo>
                      <a:pt x="1258345" y="3013244"/>
                    </a:lnTo>
                    <a:lnTo>
                      <a:pt x="1234528" y="3035465"/>
                    </a:lnTo>
                    <a:lnTo>
                      <a:pt x="1209122" y="3056893"/>
                    </a:lnTo>
                    <a:lnTo>
                      <a:pt x="1182130" y="3078321"/>
                    </a:lnTo>
                    <a:lnTo>
                      <a:pt x="1157518" y="3098956"/>
                    </a:lnTo>
                    <a:lnTo>
                      <a:pt x="1129732" y="3118797"/>
                    </a:lnTo>
                    <a:lnTo>
                      <a:pt x="1102739" y="3137844"/>
                    </a:lnTo>
                    <a:lnTo>
                      <a:pt x="1074158" y="3156891"/>
                    </a:lnTo>
                    <a:lnTo>
                      <a:pt x="1046371" y="3174351"/>
                    </a:lnTo>
                    <a:lnTo>
                      <a:pt x="1016997" y="3191811"/>
                    </a:lnTo>
                    <a:lnTo>
                      <a:pt x="432680" y="3523550"/>
                    </a:lnTo>
                    <a:lnTo>
                      <a:pt x="416008" y="3532280"/>
                    </a:lnTo>
                    <a:lnTo>
                      <a:pt x="398542" y="3540216"/>
                    </a:lnTo>
                    <a:lnTo>
                      <a:pt x="380282" y="3545772"/>
                    </a:lnTo>
                    <a:lnTo>
                      <a:pt x="362816" y="3552121"/>
                    </a:lnTo>
                    <a:lnTo>
                      <a:pt x="343763" y="3556089"/>
                    </a:lnTo>
                    <a:lnTo>
                      <a:pt x="326297" y="3558470"/>
                    </a:lnTo>
                    <a:lnTo>
                      <a:pt x="307243" y="3561644"/>
                    </a:lnTo>
                    <a:lnTo>
                      <a:pt x="289777" y="3561644"/>
                    </a:lnTo>
                    <a:lnTo>
                      <a:pt x="270723" y="3561644"/>
                    </a:lnTo>
                    <a:lnTo>
                      <a:pt x="251669" y="3558470"/>
                    </a:lnTo>
                    <a:lnTo>
                      <a:pt x="233409" y="3556089"/>
                    </a:lnTo>
                    <a:lnTo>
                      <a:pt x="215149" y="3551327"/>
                    </a:lnTo>
                    <a:lnTo>
                      <a:pt x="197683" y="3545772"/>
                    </a:lnTo>
                    <a:lnTo>
                      <a:pt x="180217" y="3540216"/>
                    </a:lnTo>
                    <a:lnTo>
                      <a:pt x="162751" y="3532280"/>
                    </a:lnTo>
                    <a:lnTo>
                      <a:pt x="146079" y="3523550"/>
                    </a:lnTo>
                    <a:lnTo>
                      <a:pt x="129407" y="3513233"/>
                    </a:lnTo>
                    <a:lnTo>
                      <a:pt x="114323" y="3502122"/>
                    </a:lnTo>
                    <a:lnTo>
                      <a:pt x="99239" y="3491011"/>
                    </a:lnTo>
                    <a:lnTo>
                      <a:pt x="85742" y="3476726"/>
                    </a:lnTo>
                    <a:lnTo>
                      <a:pt x="71452" y="3463234"/>
                    </a:lnTo>
                    <a:lnTo>
                      <a:pt x="58749" y="3448155"/>
                    </a:lnTo>
                    <a:lnTo>
                      <a:pt x="47635" y="3431489"/>
                    </a:lnTo>
                    <a:lnTo>
                      <a:pt x="37314" y="3414822"/>
                    </a:lnTo>
                    <a:lnTo>
                      <a:pt x="30169" y="3401331"/>
                    </a:lnTo>
                    <a:lnTo>
                      <a:pt x="23817" y="3387045"/>
                    </a:lnTo>
                    <a:lnTo>
                      <a:pt x="13497" y="3360855"/>
                    </a:lnTo>
                    <a:lnTo>
                      <a:pt x="6352" y="3333078"/>
                    </a:lnTo>
                    <a:lnTo>
                      <a:pt x="794" y="3305301"/>
                    </a:lnTo>
                    <a:lnTo>
                      <a:pt x="0" y="3276730"/>
                    </a:lnTo>
                    <a:lnTo>
                      <a:pt x="0" y="3248953"/>
                    </a:lnTo>
                    <a:lnTo>
                      <a:pt x="3970" y="3221176"/>
                    </a:lnTo>
                    <a:lnTo>
                      <a:pt x="10321" y="3194192"/>
                    </a:lnTo>
                    <a:lnTo>
                      <a:pt x="19054" y="3168002"/>
                    </a:lnTo>
                    <a:lnTo>
                      <a:pt x="30169" y="3141812"/>
                    </a:lnTo>
                    <a:lnTo>
                      <a:pt x="42871" y="3118003"/>
                    </a:lnTo>
                    <a:lnTo>
                      <a:pt x="58749" y="3094988"/>
                    </a:lnTo>
                    <a:lnTo>
                      <a:pt x="77803" y="3073560"/>
                    </a:lnTo>
                    <a:lnTo>
                      <a:pt x="98445" y="3053719"/>
                    </a:lnTo>
                    <a:lnTo>
                      <a:pt x="120674" y="3034672"/>
                    </a:lnTo>
                    <a:lnTo>
                      <a:pt x="133377" y="3026735"/>
                    </a:lnTo>
                    <a:lnTo>
                      <a:pt x="146079" y="3019593"/>
                    </a:lnTo>
                    <a:lnTo>
                      <a:pt x="729602" y="2686267"/>
                    </a:lnTo>
                    <a:lnTo>
                      <a:pt x="761358" y="2668806"/>
                    </a:lnTo>
                    <a:lnTo>
                      <a:pt x="791527" y="2647378"/>
                    </a:lnTo>
                    <a:lnTo>
                      <a:pt x="819314" y="2625950"/>
                    </a:lnTo>
                    <a:lnTo>
                      <a:pt x="847100" y="2603728"/>
                    </a:lnTo>
                    <a:lnTo>
                      <a:pt x="873299" y="2578332"/>
                    </a:lnTo>
                    <a:lnTo>
                      <a:pt x="898704" y="2552142"/>
                    </a:lnTo>
                    <a:lnTo>
                      <a:pt x="921728" y="2525159"/>
                    </a:lnTo>
                    <a:lnTo>
                      <a:pt x="943957" y="2496588"/>
                    </a:lnTo>
                    <a:lnTo>
                      <a:pt x="1511602" y="1717239"/>
                    </a:lnTo>
                    <a:lnTo>
                      <a:pt x="1526686" y="1698986"/>
                    </a:lnTo>
                    <a:lnTo>
                      <a:pt x="1544152" y="1680732"/>
                    </a:lnTo>
                    <a:lnTo>
                      <a:pt x="1561618" y="1665653"/>
                    </a:lnTo>
                    <a:lnTo>
                      <a:pt x="1579878" y="1652161"/>
                    </a:lnTo>
                    <a:lnTo>
                      <a:pt x="1595756" y="1635495"/>
                    </a:lnTo>
                    <a:lnTo>
                      <a:pt x="1612428" y="1619622"/>
                    </a:lnTo>
                    <a:lnTo>
                      <a:pt x="1629100" y="1603750"/>
                    </a:lnTo>
                    <a:lnTo>
                      <a:pt x="1646566" y="1588671"/>
                    </a:lnTo>
                    <a:lnTo>
                      <a:pt x="1665620" y="1573592"/>
                    </a:lnTo>
                    <a:lnTo>
                      <a:pt x="1683086" y="1560100"/>
                    </a:lnTo>
                    <a:lnTo>
                      <a:pt x="1702140" y="1547402"/>
                    </a:lnTo>
                    <a:lnTo>
                      <a:pt x="1721987" y="1534704"/>
                    </a:lnTo>
                    <a:lnTo>
                      <a:pt x="1742629" y="1522006"/>
                    </a:lnTo>
                    <a:lnTo>
                      <a:pt x="1762477" y="1510895"/>
                    </a:lnTo>
                    <a:lnTo>
                      <a:pt x="1783912" y="1500577"/>
                    </a:lnTo>
                    <a:lnTo>
                      <a:pt x="1805348" y="1491054"/>
                    </a:lnTo>
                    <a:lnTo>
                      <a:pt x="1828371" y="1481530"/>
                    </a:lnTo>
                    <a:lnTo>
                      <a:pt x="1850600" y="1472800"/>
                    </a:lnTo>
                    <a:lnTo>
                      <a:pt x="1873624" y="1465658"/>
                    </a:lnTo>
                    <a:lnTo>
                      <a:pt x="1895853" y="1457721"/>
                    </a:lnTo>
                    <a:lnTo>
                      <a:pt x="1927609" y="1450579"/>
                    </a:lnTo>
                    <a:lnTo>
                      <a:pt x="1959366" y="1444229"/>
                    </a:lnTo>
                    <a:lnTo>
                      <a:pt x="1989534" y="1440261"/>
                    </a:lnTo>
                    <a:lnTo>
                      <a:pt x="2021291" y="1436293"/>
                    </a:lnTo>
                    <a:close/>
                    <a:moveTo>
                      <a:pt x="1547613" y="0"/>
                    </a:moveTo>
                    <a:cubicBezTo>
                      <a:pt x="1912452" y="0"/>
                      <a:pt x="2208213" y="295761"/>
                      <a:pt x="2208213" y="660600"/>
                    </a:cubicBezTo>
                    <a:cubicBezTo>
                      <a:pt x="2208213" y="1025439"/>
                      <a:pt x="1912452" y="1321200"/>
                      <a:pt x="1547613" y="1321200"/>
                    </a:cubicBezTo>
                    <a:cubicBezTo>
                      <a:pt x="1182774" y="1321200"/>
                      <a:pt x="887013" y="1025439"/>
                      <a:pt x="887013" y="660600"/>
                    </a:cubicBezTo>
                    <a:cubicBezTo>
                      <a:pt x="887013" y="295761"/>
                      <a:pt x="1182774" y="0"/>
                      <a:pt x="1547613" y="0"/>
                    </a:cubicBezTo>
                    <a:close/>
                  </a:path>
                </a:pathLst>
              </a:custGeom>
              <a:grpFill/>
              <a:ln w="9525">
                <a:noFill/>
                <a:round/>
              </a:ln>
            </p:spPr>
            <p:txBody>
              <a:bodyPr anchor="t" anchorCtr="0" bIns="45720" compatLnSpc="1" lIns="91440" numCol="1" rIns="91440" tIns="45720" vert="horz" wrap="square">
                <a:prstTxWarp prst="textNoShape">
                  <a:avLst/>
                </a:prstTxWarp>
                <a:noAutofit/>
              </a:bodyPr>
              <a:lstStyle/>
              <a:p>
                <a:endParaRPr altLang="en-US" lang="zh-CN"/>
              </a:p>
            </p:txBody>
          </p:sp>
          <p:sp>
            <p:nvSpPr>
              <p:cNvPr id="24" name="任意多边形 23"/>
              <p:cNvSpPr/>
              <p:nvPr/>
            </p:nvSpPr>
            <p:spPr>
              <a:xfrm>
                <a:off x="2203450" y="770309"/>
                <a:ext cx="3981450" cy="6856812"/>
              </a:xfrm>
              <a:custGeom>
                <a:gdLst>
                  <a:gd fmla="*/ 1899029 w 3981450" name="connsiteX0"/>
                  <a:gd fmla="*/ 1433912 h 6856812" name="connsiteY0"/>
                  <a:gd fmla="*/ 1929991 w 3981450" name="connsiteX1"/>
                  <a:gd fmla="*/ 1433912 h 6856812" name="connsiteY1"/>
                  <a:gd fmla="*/ 1960160 w 3981450" name="connsiteX2"/>
                  <a:gd fmla="*/ 1436293 h 6856812" name="connsiteY2"/>
                  <a:gd fmla="*/ 1991916 w 3981450" name="connsiteX3"/>
                  <a:gd fmla="*/ 1440261 h 6856812" name="connsiteY3"/>
                  <a:gd fmla="*/ 2022085 w 3981450" name="connsiteX4"/>
                  <a:gd fmla="*/ 1444229 h 6856812" name="connsiteY4"/>
                  <a:gd fmla="*/ 2053841 w 3981450" name="connsiteX5"/>
                  <a:gd fmla="*/ 1450579 h 6856812" name="connsiteY5"/>
                  <a:gd fmla="*/ 2084009 w 3981450" name="connsiteX6"/>
                  <a:gd fmla="*/ 1457721 h 6856812" name="connsiteY6"/>
                  <a:gd fmla="*/ 2107827 w 3981450" name="connsiteX7"/>
                  <a:gd fmla="*/ 1465658 h 6856812" name="connsiteY7"/>
                  <a:gd fmla="*/ 2130850 w 3981450" name="connsiteX8"/>
                  <a:gd fmla="*/ 1472800 h 6856812" name="connsiteY8"/>
                  <a:gd fmla="*/ 2153079 w 3981450" name="connsiteX9"/>
                  <a:gd fmla="*/ 1481530 h 6856812" name="connsiteY9"/>
                  <a:gd fmla="*/ 2176103 w 3981450" name="connsiteX10"/>
                  <a:gd fmla="*/ 1491054 h 6856812" name="connsiteY10"/>
                  <a:gd fmla="*/ 2197538 w 3981450" name="connsiteX11"/>
                  <a:gd fmla="*/ 1500577 h 6856812" name="connsiteY11"/>
                  <a:gd fmla="*/ 2218974 w 3981450" name="connsiteX12"/>
                  <a:gd fmla="*/ 1510895 h 6856812" name="connsiteY12"/>
                  <a:gd fmla="*/ 2238821 w 3981450" name="connsiteX13"/>
                  <a:gd fmla="*/ 1522006 h 6856812" name="connsiteY13"/>
                  <a:gd fmla="*/ 2259463 w 3981450" name="connsiteX14"/>
                  <a:gd fmla="*/ 1534704 h 6856812" name="connsiteY14"/>
                  <a:gd fmla="*/ 2278517 w 3981450" name="connsiteX15"/>
                  <a:gd fmla="*/ 1547402 h 6856812" name="connsiteY15"/>
                  <a:gd fmla="*/ 2298365 w 3981450" name="connsiteX16"/>
                  <a:gd fmla="*/ 1560100 h 6856812" name="connsiteY16"/>
                  <a:gd fmla="*/ 2315831 w 3981450" name="connsiteX17"/>
                  <a:gd fmla="*/ 1573592 h 6856812" name="connsiteY17"/>
                  <a:gd fmla="*/ 2334884 w 3981450" name="connsiteX18"/>
                  <a:gd fmla="*/ 1588671 h 6856812" name="connsiteY18"/>
                  <a:gd fmla="*/ 2351556 w 3981450" name="connsiteX19"/>
                  <a:gd fmla="*/ 1603750 h 6856812" name="connsiteY19"/>
                  <a:gd fmla="*/ 2369022 w 3981450" name="connsiteX20"/>
                  <a:gd fmla="*/ 1619622 h 6856812" name="connsiteY20"/>
                  <a:gd fmla="*/ 2385694 w 3981450" name="connsiteX21"/>
                  <a:gd fmla="*/ 1635495 h 6856812" name="connsiteY21"/>
                  <a:gd fmla="*/ 2400779 w 3981450" name="connsiteX22"/>
                  <a:gd fmla="*/ 1652161 h 6856812" name="connsiteY22"/>
                  <a:gd fmla="*/ 2419833 w 3981450" name="connsiteX23"/>
                  <a:gd fmla="*/ 1665653 h 6856812" name="connsiteY23"/>
                  <a:gd fmla="*/ 2437299 w 3981450" name="connsiteX24"/>
                  <a:gd fmla="*/ 1680732 h 6856812" name="connsiteY24"/>
                  <a:gd fmla="*/ 2453177 w 3981450" name="connsiteX25"/>
                  <a:gd fmla="*/ 1698986 h 6856812" name="connsiteY25"/>
                  <a:gd fmla="*/ 2469849 w 3981450" name="connsiteX26"/>
                  <a:gd fmla="*/ 1717239 h 6856812" name="connsiteY26"/>
                  <a:gd fmla="*/ 3037493 w 3981450" name="connsiteX27"/>
                  <a:gd fmla="*/ 2496588 h 6856812" name="connsiteY27"/>
                  <a:gd fmla="*/ 3059723 w 3981450" name="connsiteX28"/>
                  <a:gd fmla="*/ 2525159 h 6856812" name="connsiteY28"/>
                  <a:gd fmla="*/ 3082746 w 3981450" name="connsiteX29"/>
                  <a:gd fmla="*/ 2552142 h 6856812" name="connsiteY29"/>
                  <a:gd fmla="*/ 3108151 w 3981450" name="connsiteX30"/>
                  <a:gd fmla="*/ 2578332 h 6856812" name="connsiteY30"/>
                  <a:gd fmla="*/ 3134350 w 3981450" name="connsiteX31"/>
                  <a:gd fmla="*/ 2603728 h 6856812" name="connsiteY31"/>
                  <a:gd fmla="*/ 3162137 w 3981450" name="connsiteX32"/>
                  <a:gd fmla="*/ 2625950 h 6856812" name="connsiteY32"/>
                  <a:gd fmla="*/ 3189924 w 3981450" name="connsiteX33"/>
                  <a:gd fmla="*/ 2647378 h 6856812" name="connsiteY33"/>
                  <a:gd fmla="*/ 3220092 w 3981450" name="connsiteX34"/>
                  <a:gd fmla="*/ 2668806 h 6856812" name="connsiteY34"/>
                  <a:gd fmla="*/ 3251848 w 3981450" name="connsiteX35"/>
                  <a:gd fmla="*/ 2686267 h 6856812" name="connsiteY35"/>
                  <a:gd fmla="*/ 3835371 w 3981450" name="connsiteX36"/>
                  <a:gd fmla="*/ 3019593 h 6856812" name="connsiteY36"/>
                  <a:gd fmla="*/ 3848074 w 3981450" name="connsiteX37"/>
                  <a:gd fmla="*/ 3026735 h 6856812" name="connsiteY37"/>
                  <a:gd fmla="*/ 3860776 w 3981450" name="connsiteX38"/>
                  <a:gd fmla="*/ 3034672 h 6856812" name="connsiteY38"/>
                  <a:gd fmla="*/ 3883005 w 3981450" name="connsiteX39"/>
                  <a:gd fmla="*/ 3053719 h 6856812" name="connsiteY39"/>
                  <a:gd fmla="*/ 3903647 w 3981450" name="connsiteX40"/>
                  <a:gd fmla="*/ 3073560 h 6856812" name="connsiteY40"/>
                  <a:gd fmla="*/ 3922701 w 3981450" name="connsiteX41"/>
                  <a:gd fmla="*/ 3094988 h 6856812" name="connsiteY41"/>
                  <a:gd fmla="*/ 3937785 w 3981450" name="connsiteX42"/>
                  <a:gd fmla="*/ 3118003 h 6856812" name="connsiteY42"/>
                  <a:gd fmla="*/ 3951282 w 3981450" name="connsiteX43"/>
                  <a:gd fmla="*/ 3141812 h 6856812" name="connsiteY43"/>
                  <a:gd fmla="*/ 3962396 w 3981450" name="connsiteX44"/>
                  <a:gd fmla="*/ 3168002 h 6856812" name="connsiteY44"/>
                  <a:gd fmla="*/ 3971129 w 3981450" name="connsiteX45"/>
                  <a:gd fmla="*/ 3194192 h 6856812" name="connsiteY45"/>
                  <a:gd fmla="*/ 3977481 w 3981450" name="connsiteX46"/>
                  <a:gd fmla="*/ 3221176 h 6856812" name="connsiteY46"/>
                  <a:gd fmla="*/ 3981450 w 3981450" name="connsiteX47"/>
                  <a:gd fmla="*/ 3248953 h 6856812" name="connsiteY47"/>
                  <a:gd fmla="*/ 3981450 w 3981450" name="connsiteX48"/>
                  <a:gd fmla="*/ 3276730 h 6856812" name="connsiteY48"/>
                  <a:gd fmla="*/ 3980656 w 3981450" name="connsiteX49"/>
                  <a:gd fmla="*/ 3305301 h 6856812" name="connsiteY49"/>
                  <a:gd fmla="*/ 3975099 w 3981450" name="connsiteX50"/>
                  <a:gd fmla="*/ 3333078 h 6856812" name="connsiteY50"/>
                  <a:gd fmla="*/ 3967954 w 3981450" name="connsiteX51"/>
                  <a:gd fmla="*/ 3360855 h 6856812" name="connsiteY51"/>
                  <a:gd fmla="*/ 3957633 w 3981450" name="connsiteX52"/>
                  <a:gd fmla="*/ 3387045 h 6856812" name="connsiteY52"/>
                  <a:gd fmla="*/ 3951282 w 3981450" name="connsiteX53"/>
                  <a:gd fmla="*/ 3401331 h 6856812" name="connsiteY53"/>
                  <a:gd fmla="*/ 3944136 w 3981450" name="connsiteX54"/>
                  <a:gd fmla="*/ 3414822 h 6856812" name="connsiteY54"/>
                  <a:gd fmla="*/ 3933816 w 3981450" name="connsiteX55"/>
                  <a:gd fmla="*/ 3431489 h 6856812" name="connsiteY55"/>
                  <a:gd fmla="*/ 3922701 w 3981450" name="connsiteX56"/>
                  <a:gd fmla="*/ 3448155 h 6856812" name="connsiteY56"/>
                  <a:gd fmla="*/ 3909998 w 3981450" name="connsiteX57"/>
                  <a:gd fmla="*/ 3463234 h 6856812" name="connsiteY57"/>
                  <a:gd fmla="*/ 3895708 w 3981450" name="connsiteX58"/>
                  <a:gd fmla="*/ 3476726 h 6856812" name="connsiteY58"/>
                  <a:gd fmla="*/ 3882212 w 3981450" name="connsiteX59"/>
                  <a:gd fmla="*/ 3491011 h 6856812" name="connsiteY59"/>
                  <a:gd fmla="*/ 3867127 w 3981450" name="connsiteX60"/>
                  <a:gd fmla="*/ 3502122 h 6856812" name="connsiteY60"/>
                  <a:gd fmla="*/ 3852043 w 3981450" name="connsiteX61"/>
                  <a:gd fmla="*/ 3513233 h 6856812" name="connsiteY61"/>
                  <a:gd fmla="*/ 3835371 w 3981450" name="connsiteX62"/>
                  <a:gd fmla="*/ 3523550 h 6856812" name="connsiteY62"/>
                  <a:gd fmla="*/ 3818699 w 3981450" name="connsiteX63"/>
                  <a:gd fmla="*/ 3532280 h 6856812" name="connsiteY63"/>
                  <a:gd fmla="*/ 3801233 w 3981450" name="connsiteX64"/>
                  <a:gd fmla="*/ 3540216 h 6856812" name="connsiteY64"/>
                  <a:gd fmla="*/ 3783767 w 3981450" name="connsiteX65"/>
                  <a:gd fmla="*/ 3545772 h 6856812" name="connsiteY65"/>
                  <a:gd fmla="*/ 3766301 w 3981450" name="connsiteX66"/>
                  <a:gd fmla="*/ 3551327 h 6856812" name="connsiteY66"/>
                  <a:gd fmla="*/ 3747247 w 3981450" name="connsiteX67"/>
                  <a:gd fmla="*/ 3556089 h 6856812" name="connsiteY67"/>
                  <a:gd fmla="*/ 3729781 w 3981450" name="connsiteX68"/>
                  <a:gd fmla="*/ 3558470 h 6856812" name="connsiteY68"/>
                  <a:gd fmla="*/ 3710727 w 3981450" name="connsiteX69"/>
                  <a:gd fmla="*/ 3561644 h 6856812" name="connsiteY69"/>
                  <a:gd fmla="*/ 3691674 w 3981450" name="connsiteX70"/>
                  <a:gd fmla="*/ 3561644 h 6856812" name="connsiteY70"/>
                  <a:gd fmla="*/ 3672620 w 3981450" name="connsiteX71"/>
                  <a:gd fmla="*/ 3561644 h 6856812" name="connsiteY71"/>
                  <a:gd fmla="*/ 3655154 w 3981450" name="connsiteX72"/>
                  <a:gd fmla="*/ 3558470 h 6856812" name="connsiteY72"/>
                  <a:gd fmla="*/ 3636100 w 3981450" name="connsiteX73"/>
                  <a:gd fmla="*/ 3556089 h 6856812" name="connsiteY73"/>
                  <a:gd fmla="*/ 3618634 w 3981450" name="connsiteX74"/>
                  <a:gd fmla="*/ 3552121 h 6856812" name="connsiteY74"/>
                  <a:gd fmla="*/ 3601168 w 3981450" name="connsiteX75"/>
                  <a:gd fmla="*/ 3545772 h 6856812" name="connsiteY75"/>
                  <a:gd fmla="*/ 3582908 w 3981450" name="connsiteX76"/>
                  <a:gd fmla="*/ 3540216 h 6856812" name="connsiteY76"/>
                  <a:gd fmla="*/ 3565442 w 3981450" name="connsiteX77"/>
                  <a:gd fmla="*/ 3532280 h 6856812" name="connsiteY77"/>
                  <a:gd fmla="*/ 3547976 w 3981450" name="connsiteX78"/>
                  <a:gd fmla="*/ 3523550 h 6856812" name="connsiteY78"/>
                  <a:gd fmla="*/ 2964454 w 3981450" name="connsiteX79"/>
                  <a:gd fmla="*/ 3191811 h 6856812" name="connsiteY79"/>
                  <a:gd fmla="*/ 2935079 w 3981450" name="connsiteX80"/>
                  <a:gd fmla="*/ 3174351 h 6856812" name="connsiteY80"/>
                  <a:gd fmla="*/ 2907292 w 3981450" name="connsiteX81"/>
                  <a:gd fmla="*/ 3156891 h 6856812" name="connsiteY81"/>
                  <a:gd fmla="*/ 2878712 w 3981450" name="connsiteX82"/>
                  <a:gd fmla="*/ 3137844 h 6856812" name="connsiteY82"/>
                  <a:gd fmla="*/ 2851719 w 3981450" name="connsiteX83"/>
                  <a:gd fmla="*/ 3118797 h 6856812" name="connsiteY83"/>
                  <a:gd fmla="*/ 2823932 w 3981450" name="connsiteX84"/>
                  <a:gd fmla="*/ 3098956 h 6856812" name="connsiteY84"/>
                  <a:gd fmla="*/ 2797733 w 3981450" name="connsiteX85"/>
                  <a:gd fmla="*/ 3078321 h 6856812" name="connsiteY85"/>
                  <a:gd fmla="*/ 2772328 w 3981450" name="connsiteX86"/>
                  <a:gd fmla="*/ 3056893 h 6856812" name="connsiteY86"/>
                  <a:gd fmla="*/ 2746923 w 3981450" name="connsiteX87"/>
                  <a:gd fmla="*/ 3035465 h 6856812" name="connsiteY87"/>
                  <a:gd fmla="*/ 2723106 w 3981450" name="connsiteX88"/>
                  <a:gd fmla="*/ 3013244 h 6856812" name="connsiteY88"/>
                  <a:gd fmla="*/ 2699288 w 3981450" name="connsiteX89"/>
                  <a:gd fmla="*/ 2990228 h 6856812" name="connsiteY89"/>
                  <a:gd fmla="*/ 2675471 w 3981450" name="connsiteX90"/>
                  <a:gd fmla="*/ 2966419 h 6856812" name="connsiteY90"/>
                  <a:gd fmla="*/ 2652448 w 3981450" name="connsiteX91"/>
                  <a:gd fmla="*/ 2942610 h 6856812" name="connsiteY91"/>
                  <a:gd fmla="*/ 2630218 w 3981450" name="connsiteX92"/>
                  <a:gd fmla="*/ 2917214 h 6856812" name="connsiteY92"/>
                  <a:gd fmla="*/ 2608783 w 3981450" name="connsiteX93"/>
                  <a:gd fmla="*/ 2891024 h 6856812" name="connsiteY93"/>
                  <a:gd fmla="*/ 2588141 w 3981450" name="connsiteX94"/>
                  <a:gd fmla="*/ 2864040 h 6856812" name="connsiteY94"/>
                  <a:gd fmla="*/ 2568293 w 3981450" name="connsiteX95"/>
                  <a:gd fmla="*/ 2837851 h 6856812" name="connsiteY95"/>
                  <a:gd fmla="*/ 2450795 w 3981450" name="connsiteX96"/>
                  <a:gd fmla="*/ 2676743 h 6856812" name="connsiteY96"/>
                  <a:gd fmla="*/ 2251524 w 3981450" name="connsiteX97"/>
                  <a:gd fmla="*/ 3396569 h 6856812" name="connsiteY97"/>
                  <a:gd fmla="*/ 2244379 w 3981450" name="connsiteX98"/>
                  <a:gd fmla="*/ 3420378 h 6856812" name="connsiteY98"/>
                  <a:gd fmla="*/ 2235646 w 3981450" name="connsiteX99"/>
                  <a:gd fmla="*/ 3442599 h 6856812" name="connsiteY99"/>
                  <a:gd fmla="*/ 2226913 w 3981450" name="connsiteX100"/>
                  <a:gd fmla="*/ 3466408 h 6856812" name="connsiteY100"/>
                  <a:gd fmla="*/ 2217386 w 3981450" name="connsiteX101"/>
                  <a:gd fmla="*/ 3489424 h 6856812" name="connsiteY101"/>
                  <a:gd fmla="*/ 2904911 w 3981450" name="connsiteX102"/>
                  <a:gd fmla="*/ 4429880 h 6856812" name="connsiteY102"/>
                  <a:gd fmla="*/ 2930316 w 3981450" name="connsiteX103"/>
                  <a:gd fmla="*/ 4466387 h 6856812" name="connsiteY103"/>
                  <a:gd fmla="*/ 2954927 w 3981450" name="connsiteX104"/>
                  <a:gd fmla="*/ 4502894 h 6856812" name="connsiteY104"/>
                  <a:gd fmla="*/ 2979538 w 3981450" name="connsiteX105"/>
                  <a:gd fmla="*/ 4540195 h 6856812" name="connsiteY105"/>
                  <a:gd fmla="*/ 3003355 w 3981450" name="connsiteX106"/>
                  <a:gd fmla="*/ 4579877 h 6856812" name="connsiteY106"/>
                  <a:gd fmla="*/ 3024791 w 3981450" name="connsiteX107"/>
                  <a:gd fmla="*/ 4617177 h 6856812" name="connsiteY107"/>
                  <a:gd fmla="*/ 3046226 w 3981450" name="connsiteX108"/>
                  <a:gd fmla="*/ 4656065 h 6856812" name="connsiteY108"/>
                  <a:gd fmla="*/ 3065280 w 3981450" name="connsiteX109"/>
                  <a:gd fmla="*/ 4696541 h 6856812" name="connsiteY109"/>
                  <a:gd fmla="*/ 3083540 w 3981450" name="connsiteX110"/>
                  <a:gd fmla="*/ 4737016 h 6856812" name="connsiteY110"/>
                  <a:gd fmla="*/ 3102594 w 3981450" name="connsiteX111"/>
                  <a:gd fmla="*/ 4777491 h 6856812" name="connsiteY111"/>
                  <a:gd fmla="*/ 3119266 w 3981450" name="connsiteX112"/>
                  <a:gd fmla="*/ 4818760 h 6856812" name="connsiteY112"/>
                  <a:gd fmla="*/ 3134350 w 3981450" name="connsiteX113"/>
                  <a:gd fmla="*/ 4860823 h 6856812" name="connsiteY113"/>
                  <a:gd fmla="*/ 3149434 w 3981450" name="connsiteX114"/>
                  <a:gd fmla="*/ 4902092 h 6856812" name="connsiteY114"/>
                  <a:gd fmla="*/ 3163725 w 3981450" name="connsiteX115"/>
                  <a:gd fmla="*/ 4944948 h 6856812" name="connsiteY115"/>
                  <a:gd fmla="*/ 3175633 w 3981450" name="connsiteX116"/>
                  <a:gd fmla="*/ 4987804 h 6856812" name="connsiteY116"/>
                  <a:gd fmla="*/ 3187542 w 3981450" name="connsiteX117"/>
                  <a:gd fmla="*/ 5032248 h 6856812" name="connsiteY117"/>
                  <a:gd fmla="*/ 3197069 w 3981450" name="connsiteX118"/>
                  <a:gd fmla="*/ 5075104 h 6856812" name="connsiteY118"/>
                  <a:gd fmla="*/ 3497166 w 3981450" name="connsiteX119"/>
                  <a:gd fmla="*/ 6414758 h 6856812" name="connsiteY119"/>
                  <a:gd fmla="*/ 3501136 w 3981450" name="connsiteX120"/>
                  <a:gd fmla="*/ 6433012 h 6856812" name="connsiteY120"/>
                  <a:gd fmla="*/ 3503517 w 3981450" name="connsiteX121"/>
                  <a:gd fmla="*/ 6451265 h 6856812" name="connsiteY121"/>
                  <a:gd fmla="*/ 3505105 w 3981450" name="connsiteX122"/>
                  <a:gd fmla="*/ 6470313 h 6856812" name="connsiteY122"/>
                  <a:gd fmla="*/ 3505899 w 3981450" name="connsiteX123"/>
                  <a:gd fmla="*/ 6487773 h 6856812" name="connsiteY123"/>
                  <a:gd fmla="*/ 3505899 w 3981450" name="connsiteX124"/>
                  <a:gd fmla="*/ 6506820 h 6856812" name="connsiteY124"/>
                  <a:gd fmla="*/ 3505105 w 3981450" name="connsiteX125"/>
                  <a:gd fmla="*/ 6524280 h 6856812" name="connsiteY125"/>
                  <a:gd fmla="*/ 3503517 w 3981450" name="connsiteX126"/>
                  <a:gd fmla="*/ 6541740 h 6856812" name="connsiteY126"/>
                  <a:gd fmla="*/ 3500342 w 3981450" name="connsiteX127"/>
                  <a:gd fmla="*/ 6559200 h 6856812" name="connsiteY127"/>
                  <a:gd fmla="*/ 3497166 w 3981450" name="connsiteX128"/>
                  <a:gd fmla="*/ 6575866 h 6856812" name="connsiteY128"/>
                  <a:gd fmla="*/ 3492403 w 3981450" name="connsiteX129"/>
                  <a:gd fmla="*/ 6593326 h 6856812" name="connsiteY129"/>
                  <a:gd fmla="*/ 3487639 w 3981450" name="connsiteX130"/>
                  <a:gd fmla="*/ 6609992 h 6856812" name="connsiteY130"/>
                  <a:gd fmla="*/ 3481288 w 3981450" name="connsiteX131"/>
                  <a:gd fmla="*/ 6625865 h 6856812" name="connsiteY131"/>
                  <a:gd fmla="*/ 3474937 w 3981450" name="connsiteX132"/>
                  <a:gd fmla="*/ 6642531 h 6856812" name="connsiteY132"/>
                  <a:gd fmla="*/ 3466998 w 3981450" name="connsiteX133"/>
                  <a:gd fmla="*/ 6657610 h 6856812" name="connsiteY133"/>
                  <a:gd fmla="*/ 3458265 w 3981450" name="connsiteX134"/>
                  <a:gd fmla="*/ 6672689 h 6856812" name="connsiteY134"/>
                  <a:gd fmla="*/ 3449532 w 3981450" name="connsiteX135"/>
                  <a:gd fmla="*/ 6687768 h 6856812" name="connsiteY135"/>
                  <a:gd fmla="*/ 3440799 w 3981450" name="connsiteX136"/>
                  <a:gd fmla="*/ 6702847 h 6856812" name="connsiteY136"/>
                  <a:gd fmla="*/ 3429684 w 3981450" name="connsiteX137"/>
                  <a:gd fmla="*/ 6717133 h 6856812" name="connsiteY137"/>
                  <a:gd fmla="*/ 3419363 w 3981450" name="connsiteX138"/>
                  <a:gd fmla="*/ 6730624 h 6856812" name="connsiteY138"/>
                  <a:gd fmla="*/ 3406661 w 3981450" name="connsiteX139"/>
                  <a:gd fmla="*/ 6743323 h 6856812" name="connsiteY139"/>
                  <a:gd fmla="*/ 3395546 w 3981450" name="connsiteX140"/>
                  <a:gd fmla="*/ 6756021 h 6856812" name="connsiteY140"/>
                  <a:gd fmla="*/ 3381255 w 3981450" name="connsiteX141"/>
                  <a:gd fmla="*/ 6767132 h 6856812" name="connsiteY141"/>
                  <a:gd fmla="*/ 3368553 w 3981450" name="connsiteX142"/>
                  <a:gd fmla="*/ 6779036 h 6856812" name="connsiteY142"/>
                  <a:gd fmla="*/ 3353469 w 3981450" name="connsiteX143"/>
                  <a:gd fmla="*/ 6788560 h 6856812" name="connsiteY143"/>
                  <a:gd fmla="*/ 3339972 w 3981450" name="connsiteX144"/>
                  <a:gd fmla="*/ 6798877 h 6856812" name="connsiteY144"/>
                  <a:gd fmla="*/ 3324888 w 3981450" name="connsiteX145"/>
                  <a:gd fmla="*/ 6809194 h 6856812" name="connsiteY145"/>
                  <a:gd fmla="*/ 3308216 w 3981450" name="connsiteX146"/>
                  <a:gd fmla="*/ 6816337 h 6856812" name="connsiteY146"/>
                  <a:gd fmla="*/ 3291544 w 3981450" name="connsiteX147"/>
                  <a:gd fmla="*/ 6825067 h 6856812" name="connsiteY147"/>
                  <a:gd fmla="*/ 3275666 w 3981450" name="connsiteX148"/>
                  <a:gd fmla="*/ 6831416 h 6856812" name="connsiteY148"/>
                  <a:gd fmla="*/ 3258994 w 3981450" name="connsiteX149"/>
                  <a:gd fmla="*/ 6837765 h 6856812" name="connsiteY149"/>
                  <a:gd fmla="*/ 3241528 w 3981450" name="connsiteX150"/>
                  <a:gd fmla="*/ 6843320 h 6856812" name="connsiteY150"/>
                  <a:gd fmla="*/ 3222474 w 3981450" name="connsiteX151"/>
                  <a:gd fmla="*/ 6848082 h 6856812" name="connsiteY151"/>
                  <a:gd fmla="*/ 3202626 w 3981450" name="connsiteX152"/>
                  <a:gd fmla="*/ 6852050 h 6856812" name="connsiteY152"/>
                  <a:gd fmla="*/ 3181984 w 3981450" name="connsiteX153"/>
                  <a:gd fmla="*/ 6854431 h 6856812" name="connsiteY153"/>
                  <a:gd fmla="*/ 3163725 w 3981450" name="connsiteX154"/>
                  <a:gd fmla="*/ 6856812 h 6856812" name="connsiteY154"/>
                  <a:gd fmla="*/ 3143083 w 3981450" name="connsiteX155"/>
                  <a:gd fmla="*/ 6856812 h 6856812" name="connsiteY155"/>
                  <a:gd fmla="*/ 3111327 w 3981450" name="connsiteX156"/>
                  <a:gd fmla="*/ 6855225 h 6856812" name="connsiteY156"/>
                  <a:gd fmla="*/ 3081158 w 3981450" name="connsiteX157"/>
                  <a:gd fmla="*/ 6852050 h 6856812" name="connsiteY157"/>
                  <a:gd fmla="*/ 3052577 w 3981450" name="connsiteX158"/>
                  <a:gd fmla="*/ 6845701 h 6856812" name="connsiteY158"/>
                  <a:gd fmla="*/ 3023203 w 3981450" name="connsiteX159"/>
                  <a:gd fmla="*/ 6836971 h 6856812" name="connsiteY159"/>
                  <a:gd fmla="*/ 2995416 w 3981450" name="connsiteX160"/>
                  <a:gd fmla="*/ 6825067 h 6856812" name="connsiteY160"/>
                  <a:gd fmla="*/ 2967629 w 3981450" name="connsiteX161"/>
                  <a:gd fmla="*/ 6811575 h 6856812" name="connsiteY161"/>
                  <a:gd fmla="*/ 2943018 w 3981450" name="connsiteX162"/>
                  <a:gd fmla="*/ 6796496 h 6856812" name="connsiteY162"/>
                  <a:gd fmla="*/ 2918407 w 3981450" name="connsiteX163"/>
                  <a:gd fmla="*/ 6779036 h 6856812" name="connsiteY163"/>
                  <a:gd fmla="*/ 2896178 w 3981450" name="connsiteX164"/>
                  <a:gd fmla="*/ 6758402 h 6856812" name="connsiteY164"/>
                  <a:gd fmla="*/ 2874742 w 3981450" name="connsiteX165"/>
                  <a:gd fmla="*/ 6736974 h 6856812" name="connsiteY165"/>
                  <a:gd fmla="*/ 2854100 w 3981450" name="connsiteX166"/>
                  <a:gd fmla="*/ 6714752 h 6856812" name="connsiteY166"/>
                  <a:gd fmla="*/ 2838222 w 3981450" name="connsiteX167"/>
                  <a:gd fmla="*/ 6689356 h 6856812" name="connsiteY167"/>
                  <a:gd fmla="*/ 2821550 w 3981450" name="connsiteX168"/>
                  <a:gd fmla="*/ 6662372 h 6856812" name="connsiteY168"/>
                  <a:gd fmla="*/ 2808848 w 3981450" name="connsiteX169"/>
                  <a:gd fmla="*/ 6633801 h 6856812" name="connsiteY169"/>
                  <a:gd fmla="*/ 2797733 w 3981450" name="connsiteX170"/>
                  <a:gd fmla="*/ 6604437 h 6856812" name="connsiteY170"/>
                  <a:gd fmla="*/ 2789794 w 3981450" name="connsiteX171"/>
                  <a:gd fmla="*/ 6573485 h 6856812" name="connsiteY171"/>
                  <a:gd fmla="*/ 2489696 w 3981450" name="connsiteX172"/>
                  <a:gd fmla="*/ 5233831 h 6856812" name="connsiteY172"/>
                  <a:gd fmla="*/ 2476200 w 3981450" name="connsiteX173"/>
                  <a:gd fmla="*/ 5183038 h 6856812" name="connsiteY173"/>
                  <a:gd fmla="*/ 2461116 w 3981450" name="connsiteX174"/>
                  <a:gd fmla="*/ 5133039 h 6856812" name="connsiteY174"/>
                  <a:gd fmla="*/ 2443650 w 3981450" name="connsiteX175"/>
                  <a:gd fmla="*/ 5083834 h 6856812" name="connsiteY175"/>
                  <a:gd fmla="*/ 2423008 w 3981450" name="connsiteX176"/>
                  <a:gd fmla="*/ 5037010 h 6856812" name="connsiteY176"/>
                  <a:gd fmla="*/ 2400779 w 3981450" name="connsiteX177"/>
                  <a:gd fmla="*/ 4990185 h 6856812" name="connsiteY177"/>
                  <a:gd fmla="*/ 2375374 w 3981450" name="connsiteX178"/>
                  <a:gd fmla="*/ 4944155 h 6856812" name="connsiteY178"/>
                  <a:gd fmla="*/ 2349175 w 3981450" name="connsiteX179"/>
                  <a:gd fmla="*/ 4899711 h 6856812" name="connsiteY179"/>
                  <a:gd fmla="*/ 2318212 w 3981450" name="connsiteX180"/>
                  <a:gd fmla="*/ 4856855 h 6856812" name="connsiteY180"/>
                  <a:gd fmla="*/ 1612428 w 3981450" name="connsiteX181"/>
                  <a:gd fmla="*/ 3891796 h 6856812" name="connsiteY181"/>
                  <a:gd fmla="*/ 1607664 w 3981450" name="connsiteX182"/>
                  <a:gd fmla="*/ 3891796 h 6856812" name="connsiteY182"/>
                  <a:gd fmla="*/ 1565587 w 3981450" name="connsiteX183"/>
                  <a:gd fmla="*/ 4665589 h 6856812" name="connsiteY183"/>
                  <a:gd fmla="*/ 1562411 w 3981450" name="connsiteX184"/>
                  <a:gd fmla="*/ 4717175 h 6856812" name="connsiteY184"/>
                  <a:gd fmla="*/ 1558442 w 3981450" name="connsiteX185"/>
                  <a:gd fmla="*/ 4769555 h 6856812" name="connsiteY185"/>
                  <a:gd fmla="*/ 1552090 w 3981450" name="connsiteX186"/>
                  <a:gd fmla="*/ 4821141 h 6856812" name="connsiteY186"/>
                  <a:gd fmla="*/ 1544151 w 3981450" name="connsiteX187"/>
                  <a:gd fmla="*/ 4871934 h 6856812" name="connsiteY187"/>
                  <a:gd fmla="*/ 1537006 w 3981450" name="connsiteX188"/>
                  <a:gd fmla="*/ 4923520 h 6856812" name="connsiteY188"/>
                  <a:gd fmla="*/ 1526685 w 3981450" name="connsiteX189"/>
                  <a:gd fmla="*/ 4974313 h 6856812" name="connsiteY189"/>
                  <a:gd fmla="*/ 1516365 w 3981450" name="connsiteX190"/>
                  <a:gd fmla="*/ 5024312 h 6856812" name="connsiteY190"/>
                  <a:gd fmla="*/ 1504456 w 3981450" name="connsiteX191"/>
                  <a:gd fmla="*/ 5075104 h 6856812" name="connsiteY191"/>
                  <a:gd fmla="*/ 1491753 w 3981450" name="connsiteX192"/>
                  <a:gd fmla="*/ 5125103 h 6856812" name="connsiteY192"/>
                  <a:gd fmla="*/ 1476669 w 3981450" name="connsiteX193"/>
                  <a:gd fmla="*/ 5174308 h 6856812" name="connsiteY193"/>
                  <a:gd fmla="*/ 1461585 w 3981450" name="connsiteX194"/>
                  <a:gd fmla="*/ 5225101 h 6856812" name="connsiteY194"/>
                  <a:gd fmla="*/ 1444913 w 3981450" name="connsiteX195"/>
                  <a:gd fmla="*/ 5274306 h 6856812" name="connsiteY195"/>
                  <a:gd fmla="*/ 1427447 w 3981450" name="connsiteX196"/>
                  <a:gd fmla="*/ 5321924 h 6856812" name="connsiteY196"/>
                  <a:gd fmla="*/ 1406805 w 3981450" name="connsiteX197"/>
                  <a:gd fmla="*/ 5371130 h 6856812" name="connsiteY197"/>
                  <a:gd fmla="*/ 1386958 w 3981450" name="connsiteX198"/>
                  <a:gd fmla="*/ 5418748 h 6856812" name="connsiteY198"/>
                  <a:gd fmla="*/ 1365522 w 3981450" name="connsiteX199"/>
                  <a:gd fmla="*/ 5465572 h 6856812" name="connsiteY199"/>
                  <a:gd fmla="*/ 1357583 w 3981450" name="connsiteX200"/>
                  <a:gd fmla="*/ 5480651 h 6856812" name="connsiteY200"/>
                  <a:gd fmla="*/ 739922 w 3981450" name="connsiteX201"/>
                  <a:gd fmla="*/ 6662372 h 6856812" name="connsiteY201"/>
                  <a:gd fmla="*/ 727220 w 3981450" name="connsiteX202"/>
                  <a:gd fmla="*/ 6683800 h 6856812" name="connsiteY202"/>
                  <a:gd fmla="*/ 713723 w 3981450" name="connsiteX203"/>
                  <a:gd fmla="*/ 6705228 h 6856812" name="connsiteY203"/>
                  <a:gd fmla="*/ 698639 w 3981450" name="connsiteX204"/>
                  <a:gd fmla="*/ 6725863 h 6856812" name="connsiteY204"/>
                  <a:gd fmla="*/ 681173 w 3981450" name="connsiteX205"/>
                  <a:gd fmla="*/ 6744910 h 6856812" name="connsiteY205"/>
                  <a:gd fmla="*/ 662913 w 3981450" name="connsiteX206"/>
                  <a:gd fmla="*/ 6762370 h 6856812" name="connsiteY206"/>
                  <a:gd fmla="*/ 644653 w 3981450" name="connsiteX207"/>
                  <a:gd fmla="*/ 6779036 h 6856812" name="connsiteY207"/>
                  <a:gd fmla="*/ 625600 w 3981450" name="connsiteX208"/>
                  <a:gd fmla="*/ 6792528 h 6856812" name="connsiteY208"/>
                  <a:gd fmla="*/ 604164 w 3981450" name="connsiteX209"/>
                  <a:gd fmla="*/ 6806020 h 6856812" name="connsiteY209"/>
                  <a:gd fmla="*/ 582729 w 3981450" name="connsiteX210"/>
                  <a:gd fmla="*/ 6817924 h 6856812" name="connsiteY210"/>
                  <a:gd fmla="*/ 561293 w 3981450" name="connsiteX211"/>
                  <a:gd fmla="*/ 6827448 h 6856812" name="connsiteY211"/>
                  <a:gd fmla="*/ 538270 w 3981450" name="connsiteX212"/>
                  <a:gd fmla="*/ 6836971 h 6856812" name="connsiteY212"/>
                  <a:gd fmla="*/ 516040 w 3981450" name="connsiteX213"/>
                  <a:gd fmla="*/ 6844114 h 6856812" name="connsiteY213"/>
                  <a:gd fmla="*/ 491429 w 3981450" name="connsiteX214"/>
                  <a:gd fmla="*/ 6848876 h 6856812" name="connsiteY214"/>
                  <a:gd fmla="*/ 467612 w 3981450" name="connsiteX215"/>
                  <a:gd fmla="*/ 6852844 h 6856812" name="connsiteY215"/>
                  <a:gd fmla="*/ 442207 w 3981450" name="connsiteX216"/>
                  <a:gd fmla="*/ 6855225 h 6856812" name="connsiteY216"/>
                  <a:gd fmla="*/ 418390 w 3981450" name="connsiteX217"/>
                  <a:gd fmla="*/ 6856812 h 6856812" name="connsiteY217"/>
                  <a:gd fmla="*/ 396954 w 3981450" name="connsiteX218"/>
                  <a:gd fmla="*/ 6856812 h 6856812" name="connsiteY218"/>
                  <a:gd fmla="*/ 375518 w 3981450" name="connsiteX219"/>
                  <a:gd fmla="*/ 6854431 h 6856812" name="connsiteY219"/>
                  <a:gd fmla="*/ 354083 w 3981450" name="connsiteX220"/>
                  <a:gd fmla="*/ 6850463 h 6856812" name="connsiteY220"/>
                  <a:gd fmla="*/ 334235 w 3981450" name="connsiteX221"/>
                  <a:gd fmla="*/ 6846495 h 6856812" name="connsiteY221"/>
                  <a:gd fmla="*/ 312800 w 3981450" name="connsiteX222"/>
                  <a:gd fmla="*/ 6840146 h 6856812" name="connsiteY222"/>
                  <a:gd fmla="*/ 291364 w 3981450" name="connsiteX223"/>
                  <a:gd fmla="*/ 6833797 h 6856812" name="connsiteY223"/>
                  <a:gd fmla="*/ 270723 w 3981450" name="connsiteX224"/>
                  <a:gd fmla="*/ 6825067 h 6856812" name="connsiteY224"/>
                  <a:gd fmla="*/ 250875 w 3981450" name="connsiteX225"/>
                  <a:gd fmla="*/ 6815543 h 6856812" name="connsiteY225"/>
                  <a:gd fmla="*/ 234203 w 3981450" name="connsiteX226"/>
                  <a:gd fmla="*/ 6806020 h 6856812" name="connsiteY226"/>
                  <a:gd fmla="*/ 219119 w 3981450" name="connsiteX227"/>
                  <a:gd fmla="*/ 6796496 h 6856812" name="connsiteY227"/>
                  <a:gd fmla="*/ 204034 w 3981450" name="connsiteX228"/>
                  <a:gd fmla="*/ 6786179 h 6856812" name="connsiteY228"/>
                  <a:gd fmla="*/ 188950 w 3981450" name="connsiteX229"/>
                  <a:gd fmla="*/ 6775068 h 6856812" name="connsiteY229"/>
                  <a:gd fmla="*/ 176248 w 3981450" name="connsiteX230"/>
                  <a:gd fmla="*/ 6763163 h 6856812" name="connsiteY230"/>
                  <a:gd fmla="*/ 162751 w 3981450" name="connsiteX231"/>
                  <a:gd fmla="*/ 6751259 h 6856812" name="connsiteY231"/>
                  <a:gd fmla="*/ 150049 w 3981450" name="connsiteX232"/>
                  <a:gd fmla="*/ 6738561 h 6856812" name="connsiteY232"/>
                  <a:gd fmla="*/ 138934 w 3981450" name="connsiteX233"/>
                  <a:gd fmla="*/ 6724275 h 6856812" name="connsiteY233"/>
                  <a:gd fmla="*/ 128613 w 3981450" name="connsiteX234"/>
                  <a:gd fmla="*/ 6710784 h 6856812" name="connsiteY234"/>
                  <a:gd fmla="*/ 118292 w 3981450" name="connsiteX235"/>
                  <a:gd fmla="*/ 6696498 h 6856812" name="connsiteY235"/>
                  <a:gd fmla="*/ 108765 w 3981450" name="connsiteX236"/>
                  <a:gd fmla="*/ 6681419 h 6856812" name="connsiteY236"/>
                  <a:gd fmla="*/ 99238 w 3981450" name="connsiteX237"/>
                  <a:gd fmla="*/ 6666340 h 6856812" name="connsiteY237"/>
                  <a:gd fmla="*/ 92093 w 3981450" name="connsiteX238"/>
                  <a:gd fmla="*/ 6651261 h 6856812" name="connsiteY238"/>
                  <a:gd fmla="*/ 84154 w 3981450" name="connsiteX239"/>
                  <a:gd fmla="*/ 6635388 h 6856812" name="connsiteY239"/>
                  <a:gd fmla="*/ 77803 w 3981450" name="connsiteX240"/>
                  <a:gd fmla="*/ 6618722 h 6856812" name="connsiteY240"/>
                  <a:gd fmla="*/ 73039 w 3981450" name="connsiteX241"/>
                  <a:gd fmla="*/ 6602056 h 6856812" name="connsiteY241"/>
                  <a:gd fmla="*/ 68276 w 3981450" name="connsiteX242"/>
                  <a:gd fmla="*/ 6586183 h 6856812" name="connsiteY242"/>
                  <a:gd fmla="*/ 64306 w 3981450" name="connsiteX243"/>
                  <a:gd fmla="*/ 6569517 h 6856812" name="connsiteY243"/>
                  <a:gd fmla="*/ 60337 w 3981450" name="connsiteX244"/>
                  <a:gd fmla="*/ 6552057 h 6856812" name="connsiteY244"/>
                  <a:gd fmla="*/ 57955 w 3981450" name="connsiteX245"/>
                  <a:gd fmla="*/ 6533803 h 6856812" name="connsiteY245"/>
                  <a:gd fmla="*/ 56367 w 3981450" name="connsiteX246"/>
                  <a:gd fmla="*/ 6516343 h 6856812" name="connsiteY246"/>
                  <a:gd fmla="*/ 56367 w 3981450" name="connsiteX247"/>
                  <a:gd fmla="*/ 6500471 h 6856812" name="connsiteY247"/>
                  <a:gd fmla="*/ 56367 w 3981450" name="connsiteX248"/>
                  <a:gd fmla="*/ 6482217 h 6856812" name="connsiteY248"/>
                  <a:gd fmla="*/ 56367 w 3981450" name="connsiteX249"/>
                  <a:gd fmla="*/ 6464757 h 6856812" name="connsiteY249"/>
                  <a:gd fmla="*/ 59543 w 3981450" name="connsiteX250"/>
                  <a:gd fmla="*/ 6447297 h 6856812" name="connsiteY250"/>
                  <a:gd fmla="*/ 61925 w 3981450" name="connsiteX251"/>
                  <a:gd fmla="*/ 6429837 h 6856812" name="connsiteY251"/>
                  <a:gd fmla="*/ 65894 w 3981450" name="connsiteX252"/>
                  <a:gd fmla="*/ 6411584 h 6856812" name="connsiteY252"/>
                  <a:gd fmla="*/ 70658 w 3981450" name="connsiteX253"/>
                  <a:gd fmla="*/ 6394124 h 6856812" name="connsiteY253"/>
                  <a:gd fmla="*/ 75421 w 3981450" name="connsiteX254"/>
                  <a:gd fmla="*/ 6376664 h 6856812" name="connsiteY254"/>
                  <a:gd fmla="*/ 81772 w 3981450" name="connsiteX255"/>
                  <a:gd fmla="*/ 6359997 h 6856812" name="connsiteY255"/>
                  <a:gd fmla="*/ 89712 w 3981450" name="connsiteX256"/>
                  <a:gd fmla="*/ 6342538 h 6856812" name="connsiteY256"/>
                  <a:gd fmla="*/ 96857 w 3981450" name="connsiteX257"/>
                  <a:gd fmla="*/ 6325871 h 6856812" name="connsiteY257"/>
                  <a:gd fmla="*/ 711342 w 3981450" name="connsiteX258"/>
                  <a:gd fmla="*/ 5152880 h 6856812" name="connsiteY258"/>
                  <a:gd fmla="*/ 724838 w 3981450" name="connsiteX259"/>
                  <a:gd fmla="*/ 5121135 h 6856812" name="connsiteY259"/>
                  <a:gd fmla="*/ 739128 w 3981450" name="connsiteX260"/>
                  <a:gd fmla="*/ 5090183 h 6856812" name="connsiteY260"/>
                  <a:gd fmla="*/ 751037 w 3981450" name="connsiteX261"/>
                  <a:gd fmla="*/ 5058438 h 6856812" name="connsiteY261"/>
                  <a:gd fmla="*/ 762946 w 3981450" name="connsiteX262"/>
                  <a:gd fmla="*/ 5025899 h 6856812" name="connsiteY262"/>
                  <a:gd fmla="*/ 772473 w 3981450" name="connsiteX263"/>
                  <a:gd fmla="*/ 4994154 h 6856812" name="connsiteY263"/>
                  <a:gd fmla="*/ 782793 w 3981450" name="connsiteX264"/>
                  <a:gd fmla="*/ 4961615 h 6856812" name="connsiteY264"/>
                  <a:gd fmla="*/ 793114 w 3981450" name="connsiteX265"/>
                  <a:gd fmla="*/ 4928282 h 6856812" name="connsiteY265"/>
                  <a:gd fmla="*/ 801847 w 3981450" name="connsiteX266"/>
                  <a:gd fmla="*/ 4895743 h 6856812" name="connsiteY266"/>
                  <a:gd fmla="*/ 809786 w 3981450" name="connsiteX267"/>
                  <a:gd fmla="*/ 4863204 h 6856812" name="connsiteY267"/>
                  <a:gd fmla="*/ 815344 w 3981450" name="connsiteX268"/>
                  <a:gd fmla="*/ 4829078 h 6856812" name="connsiteY268"/>
                  <a:gd fmla="*/ 821695 w 3981450" name="connsiteX269"/>
                  <a:gd fmla="*/ 4796539 h 6856812" name="connsiteY269"/>
                  <a:gd fmla="*/ 828046 w 3981450" name="connsiteX270"/>
                  <a:gd fmla="*/ 4762412 h 6856812" name="connsiteY270"/>
                  <a:gd fmla="*/ 832016 w 3981450" name="connsiteX271"/>
                  <a:gd fmla="*/ 4728286 h 6856812" name="connsiteY271"/>
                  <a:gd fmla="*/ 835985 w 3981450" name="connsiteX272"/>
                  <a:gd fmla="*/ 4694160 h 6856812" name="connsiteY272"/>
                  <a:gd fmla="*/ 839955 w 3981450" name="connsiteX273"/>
                  <a:gd fmla="*/ 4660034 h 6856812" name="connsiteY273"/>
                  <a:gd fmla="*/ 840749 w 3981450" name="connsiteX274"/>
                  <a:gd fmla="*/ 4625907 h 6856812" name="connsiteY274"/>
                  <a:gd fmla="*/ 919346 w 3981450" name="connsiteX275"/>
                  <a:gd fmla="*/ 3193399 h 6856812" name="connsiteY275"/>
                  <a:gd fmla="*/ 921727 w 3981450" name="connsiteX276"/>
                  <a:gd fmla="*/ 3178319 h 6856812" name="connsiteY276"/>
                  <a:gd fmla="*/ 924109 w 3981450" name="connsiteX277"/>
                  <a:gd fmla="*/ 3163240 h 6856812" name="connsiteY277"/>
                  <a:gd fmla="*/ 926491 w 3981450" name="connsiteX278"/>
                  <a:gd fmla="*/ 3131495 h 6856812" name="connsiteY278"/>
                  <a:gd fmla="*/ 932048 w 3981450" name="connsiteX279"/>
                  <a:gd fmla="*/ 3098956 h 6856812" name="connsiteY279"/>
                  <a:gd fmla="*/ 938399 w 3981450" name="connsiteX280"/>
                  <a:gd fmla="*/ 3067211 h 6856812" name="connsiteY280"/>
                  <a:gd fmla="*/ 945545 w 3981450" name="connsiteX281"/>
                  <a:gd fmla="*/ 3035465 h 6856812" name="connsiteY281"/>
                  <a:gd fmla="*/ 1071776 w 3981450" name="connsiteX282"/>
                  <a:gd fmla="*/ 2580713 h 6856812" name="connsiteY282"/>
                  <a:gd fmla="*/ 893941 w 3981450" name="connsiteX283"/>
                  <a:gd fmla="*/ 2707694 h 6856812" name="connsiteY283"/>
                  <a:gd fmla="*/ 882826 w 3981450" name="connsiteX284"/>
                  <a:gd fmla="*/ 2715631 h 6856812" name="connsiteY284"/>
                  <a:gd fmla="*/ 872505 w 3981450" name="connsiteX285"/>
                  <a:gd fmla="*/ 2723567 h 6856812" name="connsiteY285"/>
                  <a:gd fmla="*/ 863772 w 3981450" name="connsiteX286"/>
                  <a:gd fmla="*/ 2733091 h 6856812" name="connsiteY286"/>
                  <a:gd fmla="*/ 855833 w 3981450" name="connsiteX287"/>
                  <a:gd fmla="*/ 2743408 h 6856812" name="connsiteY287"/>
                  <a:gd fmla="*/ 848688 w 3981450" name="connsiteX288"/>
                  <a:gd fmla="*/ 2753725 h 6856812" name="connsiteY288"/>
                  <a:gd fmla="*/ 842337 w 3981450" name="connsiteX289"/>
                  <a:gd fmla="*/ 2764836 h 6856812" name="connsiteY289"/>
                  <a:gd fmla="*/ 836779 w 3981450" name="connsiteX290"/>
                  <a:gd fmla="*/ 2777534 h 6856812" name="connsiteY290"/>
                  <a:gd fmla="*/ 833604 w 3981450" name="connsiteX291"/>
                  <a:gd fmla="*/ 2790233 h 6856812" name="connsiteY291"/>
                  <a:gd fmla="*/ 570026 w 3981450" name="connsiteX292"/>
                  <a:gd fmla="*/ 3772751 h 6856812" name="connsiteY292"/>
                  <a:gd fmla="*/ 562087 w 3981450" name="connsiteX293"/>
                  <a:gd fmla="*/ 3796560 h 6856812" name="connsiteY293"/>
                  <a:gd fmla="*/ 553354 w 3981450" name="connsiteX294"/>
                  <a:gd fmla="*/ 3819575 h 6856812" name="connsiteY294"/>
                  <a:gd fmla="*/ 542239 w 3981450" name="connsiteX295"/>
                  <a:gd fmla="*/ 3841004 h 6856812" name="connsiteY295"/>
                  <a:gd fmla="*/ 529537 w 3981450" name="connsiteX296"/>
                  <a:gd fmla="*/ 3860844 h 6856812" name="connsiteY296"/>
                  <a:gd fmla="*/ 516040 w 3981450" name="connsiteX297"/>
                  <a:gd fmla="*/ 3879892 h 6856812" name="connsiteY297"/>
                  <a:gd fmla="*/ 500162 w 3981450" name="connsiteX298"/>
                  <a:gd fmla="*/ 3898145 h 6856812" name="connsiteY298"/>
                  <a:gd fmla="*/ 482696 w 3981450" name="connsiteX299"/>
                  <a:gd fmla="*/ 3914018 h 6856812" name="connsiteY299"/>
                  <a:gd fmla="*/ 465230 w 3981450" name="connsiteX300"/>
                  <a:gd fmla="*/ 3929097 h 6856812" name="connsiteY300"/>
                  <a:gd fmla="*/ 446176 w 3981450" name="connsiteX301"/>
                  <a:gd fmla="*/ 3943382 h 6856812" name="connsiteY301"/>
                  <a:gd fmla="*/ 426329 w 3981450" name="connsiteX302"/>
                  <a:gd fmla="*/ 3954493 h 6856812" name="connsiteY302"/>
                  <a:gd fmla="*/ 404893 w 3981450" name="connsiteX303"/>
                  <a:gd fmla="*/ 3964810 h 6856812" name="connsiteY303"/>
                  <a:gd fmla="*/ 383458 w 3981450" name="connsiteX304"/>
                  <a:gd fmla="*/ 3973540 h 6856812" name="connsiteY304"/>
                  <a:gd fmla="*/ 360434 w 3981450" name="connsiteX305"/>
                  <a:gd fmla="*/ 3979889 h 6856812" name="connsiteY305"/>
                  <a:gd fmla="*/ 338205 w 3981450" name="connsiteX306"/>
                  <a:gd fmla="*/ 3984651 h 6856812" name="connsiteY306"/>
                  <a:gd fmla="*/ 313594 w 3981450" name="connsiteX307"/>
                  <a:gd fmla="*/ 3987032 h 6856812" name="connsiteY307"/>
                  <a:gd fmla="*/ 289776 w 3981450" name="connsiteX308"/>
                  <a:gd fmla="*/ 3988619 h 6856812" name="connsiteY308"/>
                  <a:gd fmla="*/ 270723 w 3981450" name="connsiteX309"/>
                  <a:gd fmla="*/ 3987032 h 6856812" name="connsiteY309"/>
                  <a:gd fmla="*/ 252463 w 3981450" name="connsiteX310"/>
                  <a:gd fmla="*/ 3986239 h 6856812" name="connsiteY310"/>
                  <a:gd fmla="*/ 233409 w 3981450" name="connsiteX311"/>
                  <a:gd fmla="*/ 3982270 h 6856812" name="connsiteY311"/>
                  <a:gd fmla="*/ 214355 w 3981450" name="connsiteX312"/>
                  <a:gd fmla="*/ 3978302 h 6856812" name="connsiteY312"/>
                  <a:gd fmla="*/ 200859 w 3981450" name="connsiteX313"/>
                  <a:gd fmla="*/ 3974334 h 6856812" name="connsiteY313"/>
                  <a:gd fmla="*/ 186568 w 3981450" name="connsiteX314"/>
                  <a:gd fmla="*/ 3969572 h 6856812" name="connsiteY314"/>
                  <a:gd fmla="*/ 160369 w 3981450" name="connsiteX315"/>
                  <a:gd fmla="*/ 3956874 h 6856812" name="connsiteY315"/>
                  <a:gd fmla="*/ 134964 w 3981450" name="connsiteX316"/>
                  <a:gd fmla="*/ 3943382 h 6856812" name="connsiteY316"/>
                  <a:gd fmla="*/ 111941 w 3981450" name="connsiteX317"/>
                  <a:gd fmla="*/ 3926716 h 6856812" name="connsiteY317"/>
                  <a:gd fmla="*/ 90505 w 3981450" name="connsiteX318"/>
                  <a:gd fmla="*/ 3909256 h 6856812" name="connsiteY318"/>
                  <a:gd fmla="*/ 70658 w 3981450" name="connsiteX319"/>
                  <a:gd fmla="*/ 3888622 h 6856812" name="connsiteY319"/>
                  <a:gd fmla="*/ 53986 w 3981450" name="connsiteX320"/>
                  <a:gd fmla="*/ 3866400 h 6856812" name="connsiteY320"/>
                  <a:gd fmla="*/ 38901 w 3981450" name="connsiteX321"/>
                  <a:gd fmla="*/ 3843384 h 6856812" name="connsiteY321"/>
                  <a:gd fmla="*/ 26199 w 3981450" name="connsiteX322"/>
                  <a:gd fmla="*/ 3817988 h 6856812" name="connsiteY322"/>
                  <a:gd fmla="*/ 15084 w 3981450" name="connsiteX323"/>
                  <a:gd fmla="*/ 3793386 h 6856812" name="connsiteY323"/>
                  <a:gd fmla="*/ 7939 w 3981450" name="connsiteX324"/>
                  <a:gd fmla="*/ 3765608 h 6856812" name="connsiteY324"/>
                  <a:gd fmla="*/ 2382 w 3981450" name="connsiteX325"/>
                  <a:gd fmla="*/ 3737831 h 6856812" name="connsiteY325"/>
                  <a:gd fmla="*/ 0 w 3981450" name="connsiteX326"/>
                  <a:gd fmla="*/ 3710054 h 6856812" name="connsiteY326"/>
                  <a:gd fmla="*/ 0 w 3981450" name="connsiteX327"/>
                  <a:gd fmla="*/ 3680690 h 6856812" name="connsiteY327"/>
                  <a:gd fmla="*/ 3969 w 3981450" name="connsiteX328"/>
                  <a:gd fmla="*/ 3652119 h 6856812" name="connsiteY328"/>
                  <a:gd fmla="*/ 6351 w 3981450" name="connsiteX329"/>
                  <a:gd fmla="*/ 3637833 h 6856812" name="connsiteY329"/>
                  <a:gd fmla="*/ 10321 w 3981450" name="connsiteX330"/>
                  <a:gd fmla="*/ 3622754 h 6856812" name="connsiteY330"/>
                  <a:gd fmla="*/ 272310 w 3981450" name="connsiteX331"/>
                  <a:gd fmla="*/ 2640236 h 6856812" name="connsiteY331"/>
                  <a:gd fmla="*/ 282631 w 3981450" name="connsiteX332"/>
                  <a:gd fmla="*/ 2606903 h 6856812" name="connsiteY332"/>
                  <a:gd fmla="*/ 292158 w 3981450" name="connsiteX333"/>
                  <a:gd fmla="*/ 2576745 h 6856812" name="connsiteY333"/>
                  <a:gd fmla="*/ 304861 w 3981450" name="connsiteX334"/>
                  <a:gd fmla="*/ 2545793 h 6856812" name="connsiteY334"/>
                  <a:gd fmla="*/ 319151 w 3981450" name="connsiteX335"/>
                  <a:gd fmla="*/ 2516429 h 6856812" name="connsiteY335"/>
                  <a:gd fmla="*/ 332647 w 3981450" name="connsiteX336"/>
                  <a:gd fmla="*/ 2487858 h 6856812" name="connsiteY336"/>
                  <a:gd fmla="*/ 349320 w 3981450" name="connsiteX337"/>
                  <a:gd fmla="*/ 2458493 h 6856812" name="connsiteY337"/>
                  <a:gd fmla="*/ 366785 w 3981450" name="connsiteX338"/>
                  <a:gd fmla="*/ 2430716 h 6856812" name="connsiteY338"/>
                  <a:gd fmla="*/ 384251 w 3981450" name="connsiteX339"/>
                  <a:gd fmla="*/ 2404526 h 6856812" name="connsiteY339"/>
                  <a:gd fmla="*/ 404893 w 3981450" name="connsiteX340"/>
                  <a:gd fmla="*/ 2377543 h 6856812" name="connsiteY340"/>
                  <a:gd fmla="*/ 424741 w 3981450" name="connsiteX341"/>
                  <a:gd fmla="*/ 2352940 h 6856812" name="connsiteY341"/>
                  <a:gd fmla="*/ 447764 w 3981450" name="connsiteX342"/>
                  <a:gd fmla="*/ 2329131 h 6856812" name="connsiteY342"/>
                  <a:gd fmla="*/ 469994 w 3981450" name="connsiteX343"/>
                  <a:gd fmla="*/ 2306116 h 6856812" name="connsiteY343"/>
                  <a:gd fmla="*/ 494605 w 3981450" name="connsiteX344"/>
                  <a:gd fmla="*/ 2283101 h 6856812" name="connsiteY344"/>
                  <a:gd fmla="*/ 519216 w 3981450" name="connsiteX345"/>
                  <a:gd fmla="*/ 2263260 h 6856812" name="connsiteY345"/>
                  <a:gd fmla="*/ 546209 w 3981450" name="connsiteX346"/>
                  <a:gd fmla="*/ 2243419 h 6856812" name="connsiteY346"/>
                  <a:gd fmla="*/ 572408 w 3981450" name="connsiteX347"/>
                  <a:gd fmla="*/ 2224371 h 6856812" name="connsiteY347"/>
                  <a:gd fmla="*/ 1540976 w 3981450" name="connsiteX348"/>
                  <a:gd fmla="*/ 1537085 h 6856812" name="connsiteY348"/>
                  <a:gd fmla="*/ 1556854 w 3981450" name="connsiteX349"/>
                  <a:gd fmla="*/ 1527561 h 6856812" name="connsiteY349"/>
                  <a:gd fmla="*/ 1573526 w 3981450" name="connsiteX350"/>
                  <a:gd fmla="*/ 1517244 h 6856812" name="connsiteY350"/>
                  <a:gd fmla="*/ 1590992 w 3981450" name="connsiteX351"/>
                  <a:gd fmla="*/ 1509307 h 6856812" name="connsiteY351"/>
                  <a:gd fmla="*/ 1608458 w 3981450" name="connsiteX352"/>
                  <a:gd fmla="*/ 1502958 h 6856812" name="connsiteY352"/>
                  <a:gd fmla="*/ 1635451 w 3981450" name="connsiteX353"/>
                  <a:gd fmla="*/ 1491054 h 6856812" name="connsiteY353"/>
                  <a:gd fmla="*/ 1663238 w 3981450" name="connsiteX354"/>
                  <a:gd fmla="*/ 1479149 h 6856812" name="connsiteY354"/>
                  <a:gd fmla="*/ 1691818 w 3981450" name="connsiteX355"/>
                  <a:gd fmla="*/ 1469626 h 6856812" name="connsiteY355"/>
                  <a:gd fmla="*/ 1719605 w 3981450" name="connsiteX356"/>
                  <a:gd fmla="*/ 1460102 h 6856812" name="connsiteY356"/>
                  <a:gd fmla="*/ 1748980 w 3981450" name="connsiteX357"/>
                  <a:gd fmla="*/ 1452959 h 6856812" name="connsiteY357"/>
                  <a:gd fmla="*/ 1779149 w 3981450" name="connsiteX358"/>
                  <a:gd fmla="*/ 1446610 h 6856812" name="connsiteY358"/>
                  <a:gd fmla="*/ 1807729 w 3981450" name="connsiteX359"/>
                  <a:gd fmla="*/ 1441849 h 6856812" name="connsiteY359"/>
                  <a:gd fmla="*/ 1837898 w 3981450" name="connsiteX360"/>
                  <a:gd fmla="*/ 1437880 h 6856812" name="connsiteY360"/>
                  <a:gd fmla="*/ 1868860 w 3981450" name="connsiteX361"/>
                  <a:gd fmla="*/ 1435499 h 6856812" name="connsiteY361"/>
                  <a:gd fmla="*/ 2433438 w 3981450" name="connsiteX362"/>
                  <a:gd fmla="*/ 0 h 6856812" name="connsiteY362"/>
                  <a:gd fmla="*/ 3094038 w 3981450" name="connsiteX363"/>
                  <a:gd fmla="*/ 660600 h 6856812" name="connsiteY363"/>
                  <a:gd fmla="*/ 2433438 w 3981450" name="connsiteX364"/>
                  <a:gd fmla="*/ 1321200 h 6856812" name="connsiteY364"/>
                  <a:gd fmla="*/ 1772838 w 3981450" name="connsiteX365"/>
                  <a:gd fmla="*/ 660600 h 6856812" name="connsiteY365"/>
                  <a:gd fmla="*/ 2433438 w 3981450" name="connsiteX366"/>
                  <a:gd fmla="*/ 0 h 6856812" name="connsiteY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b="b" l="l" r="r" t="t"/>
                <a:pathLst>
                  <a:path h="6856812" w="3981450">
                    <a:moveTo>
                      <a:pt x="1899029" y="1433912"/>
                    </a:moveTo>
                    <a:lnTo>
                      <a:pt x="1929991" y="1433912"/>
                    </a:lnTo>
                    <a:lnTo>
                      <a:pt x="1960160" y="1436293"/>
                    </a:lnTo>
                    <a:lnTo>
                      <a:pt x="1991916" y="1440261"/>
                    </a:lnTo>
                    <a:lnTo>
                      <a:pt x="2022085" y="1444229"/>
                    </a:lnTo>
                    <a:lnTo>
                      <a:pt x="2053841" y="1450579"/>
                    </a:lnTo>
                    <a:lnTo>
                      <a:pt x="2084009" y="1457721"/>
                    </a:lnTo>
                    <a:lnTo>
                      <a:pt x="2107827" y="1465658"/>
                    </a:lnTo>
                    <a:lnTo>
                      <a:pt x="2130850" y="1472800"/>
                    </a:lnTo>
                    <a:lnTo>
                      <a:pt x="2153079" y="1481530"/>
                    </a:lnTo>
                    <a:lnTo>
                      <a:pt x="2176103" y="1491054"/>
                    </a:lnTo>
                    <a:lnTo>
                      <a:pt x="2197538" y="1500577"/>
                    </a:lnTo>
                    <a:lnTo>
                      <a:pt x="2218974" y="1510895"/>
                    </a:lnTo>
                    <a:lnTo>
                      <a:pt x="2238821" y="1522006"/>
                    </a:lnTo>
                    <a:lnTo>
                      <a:pt x="2259463" y="1534704"/>
                    </a:lnTo>
                    <a:lnTo>
                      <a:pt x="2278517" y="1547402"/>
                    </a:lnTo>
                    <a:lnTo>
                      <a:pt x="2298365" y="1560100"/>
                    </a:lnTo>
                    <a:lnTo>
                      <a:pt x="2315831" y="1573592"/>
                    </a:lnTo>
                    <a:lnTo>
                      <a:pt x="2334884" y="1588671"/>
                    </a:lnTo>
                    <a:lnTo>
                      <a:pt x="2351556" y="1603750"/>
                    </a:lnTo>
                    <a:lnTo>
                      <a:pt x="2369022" y="1619622"/>
                    </a:lnTo>
                    <a:lnTo>
                      <a:pt x="2385694" y="1635495"/>
                    </a:lnTo>
                    <a:lnTo>
                      <a:pt x="2400779" y="1652161"/>
                    </a:lnTo>
                    <a:lnTo>
                      <a:pt x="2419833" y="1665653"/>
                    </a:lnTo>
                    <a:lnTo>
                      <a:pt x="2437299" y="1680732"/>
                    </a:lnTo>
                    <a:lnTo>
                      <a:pt x="2453177" y="1698986"/>
                    </a:lnTo>
                    <a:lnTo>
                      <a:pt x="2469849" y="1717239"/>
                    </a:lnTo>
                    <a:lnTo>
                      <a:pt x="3037493" y="2496588"/>
                    </a:lnTo>
                    <a:lnTo>
                      <a:pt x="3059723" y="2525159"/>
                    </a:lnTo>
                    <a:lnTo>
                      <a:pt x="3082746" y="2552142"/>
                    </a:lnTo>
                    <a:lnTo>
                      <a:pt x="3108151" y="2578332"/>
                    </a:lnTo>
                    <a:lnTo>
                      <a:pt x="3134350" y="2603728"/>
                    </a:lnTo>
                    <a:lnTo>
                      <a:pt x="3162137" y="2625950"/>
                    </a:lnTo>
                    <a:lnTo>
                      <a:pt x="3189924" y="2647378"/>
                    </a:lnTo>
                    <a:lnTo>
                      <a:pt x="3220092" y="2668806"/>
                    </a:lnTo>
                    <a:lnTo>
                      <a:pt x="3251848" y="2686267"/>
                    </a:lnTo>
                    <a:lnTo>
                      <a:pt x="3835371" y="3019593"/>
                    </a:lnTo>
                    <a:lnTo>
                      <a:pt x="3848074" y="3026735"/>
                    </a:lnTo>
                    <a:lnTo>
                      <a:pt x="3860776" y="3034672"/>
                    </a:lnTo>
                    <a:lnTo>
                      <a:pt x="3883005" y="3053719"/>
                    </a:lnTo>
                    <a:lnTo>
                      <a:pt x="3903647" y="3073560"/>
                    </a:lnTo>
                    <a:lnTo>
                      <a:pt x="3922701" y="3094988"/>
                    </a:lnTo>
                    <a:lnTo>
                      <a:pt x="3937785" y="3118003"/>
                    </a:lnTo>
                    <a:lnTo>
                      <a:pt x="3951282" y="3141812"/>
                    </a:lnTo>
                    <a:lnTo>
                      <a:pt x="3962396" y="3168002"/>
                    </a:lnTo>
                    <a:lnTo>
                      <a:pt x="3971129" y="3194192"/>
                    </a:lnTo>
                    <a:lnTo>
                      <a:pt x="3977481" y="3221176"/>
                    </a:lnTo>
                    <a:lnTo>
                      <a:pt x="3981450" y="3248953"/>
                    </a:lnTo>
                    <a:lnTo>
                      <a:pt x="3981450" y="3276730"/>
                    </a:lnTo>
                    <a:lnTo>
                      <a:pt x="3980656" y="3305301"/>
                    </a:lnTo>
                    <a:lnTo>
                      <a:pt x="3975099" y="3333078"/>
                    </a:lnTo>
                    <a:lnTo>
                      <a:pt x="3967954" y="3360855"/>
                    </a:lnTo>
                    <a:lnTo>
                      <a:pt x="3957633" y="3387045"/>
                    </a:lnTo>
                    <a:lnTo>
                      <a:pt x="3951282" y="3401331"/>
                    </a:lnTo>
                    <a:lnTo>
                      <a:pt x="3944136" y="3414822"/>
                    </a:lnTo>
                    <a:lnTo>
                      <a:pt x="3933816" y="3431489"/>
                    </a:lnTo>
                    <a:lnTo>
                      <a:pt x="3922701" y="3448155"/>
                    </a:lnTo>
                    <a:lnTo>
                      <a:pt x="3909998" y="3463234"/>
                    </a:lnTo>
                    <a:lnTo>
                      <a:pt x="3895708" y="3476726"/>
                    </a:lnTo>
                    <a:lnTo>
                      <a:pt x="3882212" y="3491011"/>
                    </a:lnTo>
                    <a:lnTo>
                      <a:pt x="3867127" y="3502122"/>
                    </a:lnTo>
                    <a:lnTo>
                      <a:pt x="3852043" y="3513233"/>
                    </a:lnTo>
                    <a:lnTo>
                      <a:pt x="3835371" y="3523550"/>
                    </a:lnTo>
                    <a:lnTo>
                      <a:pt x="3818699" y="3532280"/>
                    </a:lnTo>
                    <a:lnTo>
                      <a:pt x="3801233" y="3540216"/>
                    </a:lnTo>
                    <a:lnTo>
                      <a:pt x="3783767" y="3545772"/>
                    </a:lnTo>
                    <a:lnTo>
                      <a:pt x="3766301" y="3551327"/>
                    </a:lnTo>
                    <a:lnTo>
                      <a:pt x="3747247" y="3556089"/>
                    </a:lnTo>
                    <a:lnTo>
                      <a:pt x="3729781" y="3558470"/>
                    </a:lnTo>
                    <a:lnTo>
                      <a:pt x="3710727" y="3561644"/>
                    </a:lnTo>
                    <a:lnTo>
                      <a:pt x="3691674" y="3561644"/>
                    </a:lnTo>
                    <a:lnTo>
                      <a:pt x="3672620" y="3561644"/>
                    </a:lnTo>
                    <a:lnTo>
                      <a:pt x="3655154" y="3558470"/>
                    </a:lnTo>
                    <a:lnTo>
                      <a:pt x="3636100" y="3556089"/>
                    </a:lnTo>
                    <a:lnTo>
                      <a:pt x="3618634" y="3552121"/>
                    </a:lnTo>
                    <a:lnTo>
                      <a:pt x="3601168" y="3545772"/>
                    </a:lnTo>
                    <a:lnTo>
                      <a:pt x="3582908" y="3540216"/>
                    </a:lnTo>
                    <a:lnTo>
                      <a:pt x="3565442" y="3532280"/>
                    </a:lnTo>
                    <a:lnTo>
                      <a:pt x="3547976" y="3523550"/>
                    </a:lnTo>
                    <a:lnTo>
                      <a:pt x="2964454" y="3191811"/>
                    </a:lnTo>
                    <a:lnTo>
                      <a:pt x="2935079" y="3174351"/>
                    </a:lnTo>
                    <a:lnTo>
                      <a:pt x="2907292" y="3156891"/>
                    </a:lnTo>
                    <a:lnTo>
                      <a:pt x="2878712" y="3137844"/>
                    </a:lnTo>
                    <a:lnTo>
                      <a:pt x="2851719" y="3118797"/>
                    </a:lnTo>
                    <a:lnTo>
                      <a:pt x="2823932" y="3098956"/>
                    </a:lnTo>
                    <a:lnTo>
                      <a:pt x="2797733" y="3078321"/>
                    </a:lnTo>
                    <a:lnTo>
                      <a:pt x="2772328" y="3056893"/>
                    </a:lnTo>
                    <a:lnTo>
                      <a:pt x="2746923" y="3035465"/>
                    </a:lnTo>
                    <a:lnTo>
                      <a:pt x="2723106" y="3013244"/>
                    </a:lnTo>
                    <a:lnTo>
                      <a:pt x="2699288" y="2990228"/>
                    </a:lnTo>
                    <a:lnTo>
                      <a:pt x="2675471" y="2966419"/>
                    </a:lnTo>
                    <a:lnTo>
                      <a:pt x="2652448" y="2942610"/>
                    </a:lnTo>
                    <a:lnTo>
                      <a:pt x="2630218" y="2917214"/>
                    </a:lnTo>
                    <a:lnTo>
                      <a:pt x="2608783" y="2891024"/>
                    </a:lnTo>
                    <a:lnTo>
                      <a:pt x="2588141" y="2864040"/>
                    </a:lnTo>
                    <a:lnTo>
                      <a:pt x="2568293" y="2837851"/>
                    </a:lnTo>
                    <a:lnTo>
                      <a:pt x="2450795" y="2676743"/>
                    </a:lnTo>
                    <a:lnTo>
                      <a:pt x="2251524" y="3396569"/>
                    </a:lnTo>
                    <a:lnTo>
                      <a:pt x="2244379" y="3420378"/>
                    </a:lnTo>
                    <a:lnTo>
                      <a:pt x="2235646" y="3442599"/>
                    </a:lnTo>
                    <a:lnTo>
                      <a:pt x="2226913" y="3466408"/>
                    </a:lnTo>
                    <a:lnTo>
                      <a:pt x="2217386" y="3489424"/>
                    </a:lnTo>
                    <a:lnTo>
                      <a:pt x="2904911" y="4429880"/>
                    </a:lnTo>
                    <a:lnTo>
                      <a:pt x="2930316" y="4466387"/>
                    </a:lnTo>
                    <a:lnTo>
                      <a:pt x="2954927" y="4502894"/>
                    </a:lnTo>
                    <a:lnTo>
                      <a:pt x="2979538" y="4540195"/>
                    </a:lnTo>
                    <a:lnTo>
                      <a:pt x="3003355" y="4579877"/>
                    </a:lnTo>
                    <a:lnTo>
                      <a:pt x="3024791" y="4617177"/>
                    </a:lnTo>
                    <a:lnTo>
                      <a:pt x="3046226" y="4656065"/>
                    </a:lnTo>
                    <a:lnTo>
                      <a:pt x="3065280" y="4696541"/>
                    </a:lnTo>
                    <a:lnTo>
                      <a:pt x="3083540" y="4737016"/>
                    </a:lnTo>
                    <a:lnTo>
                      <a:pt x="3102594" y="4777491"/>
                    </a:lnTo>
                    <a:lnTo>
                      <a:pt x="3119266" y="4818760"/>
                    </a:lnTo>
                    <a:lnTo>
                      <a:pt x="3134350" y="4860823"/>
                    </a:lnTo>
                    <a:lnTo>
                      <a:pt x="3149434" y="4902092"/>
                    </a:lnTo>
                    <a:lnTo>
                      <a:pt x="3163725" y="4944948"/>
                    </a:lnTo>
                    <a:lnTo>
                      <a:pt x="3175633" y="4987804"/>
                    </a:lnTo>
                    <a:lnTo>
                      <a:pt x="3187542" y="5032248"/>
                    </a:lnTo>
                    <a:lnTo>
                      <a:pt x="3197069" y="5075104"/>
                    </a:lnTo>
                    <a:lnTo>
                      <a:pt x="3497166" y="6414758"/>
                    </a:lnTo>
                    <a:lnTo>
                      <a:pt x="3501136" y="6433012"/>
                    </a:lnTo>
                    <a:lnTo>
                      <a:pt x="3503517" y="6451265"/>
                    </a:lnTo>
                    <a:lnTo>
                      <a:pt x="3505105" y="6470313"/>
                    </a:lnTo>
                    <a:lnTo>
                      <a:pt x="3505899" y="6487773"/>
                    </a:lnTo>
                    <a:lnTo>
                      <a:pt x="3505899" y="6506820"/>
                    </a:lnTo>
                    <a:lnTo>
                      <a:pt x="3505105" y="6524280"/>
                    </a:lnTo>
                    <a:lnTo>
                      <a:pt x="3503517" y="6541740"/>
                    </a:lnTo>
                    <a:lnTo>
                      <a:pt x="3500342" y="6559200"/>
                    </a:lnTo>
                    <a:lnTo>
                      <a:pt x="3497166" y="6575866"/>
                    </a:lnTo>
                    <a:lnTo>
                      <a:pt x="3492403" y="6593326"/>
                    </a:lnTo>
                    <a:lnTo>
                      <a:pt x="3487639" y="6609992"/>
                    </a:lnTo>
                    <a:lnTo>
                      <a:pt x="3481288" y="6625865"/>
                    </a:lnTo>
                    <a:lnTo>
                      <a:pt x="3474937" y="6642531"/>
                    </a:lnTo>
                    <a:lnTo>
                      <a:pt x="3466998" y="6657610"/>
                    </a:lnTo>
                    <a:lnTo>
                      <a:pt x="3458265" y="6672689"/>
                    </a:lnTo>
                    <a:lnTo>
                      <a:pt x="3449532" y="6687768"/>
                    </a:lnTo>
                    <a:lnTo>
                      <a:pt x="3440799" y="6702847"/>
                    </a:lnTo>
                    <a:lnTo>
                      <a:pt x="3429684" y="6717133"/>
                    </a:lnTo>
                    <a:lnTo>
                      <a:pt x="3419363" y="6730624"/>
                    </a:lnTo>
                    <a:lnTo>
                      <a:pt x="3406661" y="6743323"/>
                    </a:lnTo>
                    <a:lnTo>
                      <a:pt x="3395546" y="6756021"/>
                    </a:lnTo>
                    <a:lnTo>
                      <a:pt x="3381255" y="6767132"/>
                    </a:lnTo>
                    <a:lnTo>
                      <a:pt x="3368553" y="6779036"/>
                    </a:lnTo>
                    <a:lnTo>
                      <a:pt x="3353469" y="6788560"/>
                    </a:lnTo>
                    <a:lnTo>
                      <a:pt x="3339972" y="6798877"/>
                    </a:lnTo>
                    <a:lnTo>
                      <a:pt x="3324888" y="6809194"/>
                    </a:lnTo>
                    <a:lnTo>
                      <a:pt x="3308216" y="6816337"/>
                    </a:lnTo>
                    <a:lnTo>
                      <a:pt x="3291544" y="6825067"/>
                    </a:lnTo>
                    <a:lnTo>
                      <a:pt x="3275666" y="6831416"/>
                    </a:lnTo>
                    <a:lnTo>
                      <a:pt x="3258994" y="6837765"/>
                    </a:lnTo>
                    <a:lnTo>
                      <a:pt x="3241528" y="6843320"/>
                    </a:lnTo>
                    <a:lnTo>
                      <a:pt x="3222474" y="6848082"/>
                    </a:lnTo>
                    <a:lnTo>
                      <a:pt x="3202626" y="6852050"/>
                    </a:lnTo>
                    <a:lnTo>
                      <a:pt x="3181984" y="6854431"/>
                    </a:lnTo>
                    <a:lnTo>
                      <a:pt x="3163725" y="6856812"/>
                    </a:lnTo>
                    <a:lnTo>
                      <a:pt x="3143083" y="6856812"/>
                    </a:lnTo>
                    <a:lnTo>
                      <a:pt x="3111327" y="6855225"/>
                    </a:lnTo>
                    <a:lnTo>
                      <a:pt x="3081158" y="6852050"/>
                    </a:lnTo>
                    <a:lnTo>
                      <a:pt x="3052577" y="6845701"/>
                    </a:lnTo>
                    <a:lnTo>
                      <a:pt x="3023203" y="6836971"/>
                    </a:lnTo>
                    <a:lnTo>
                      <a:pt x="2995416" y="6825067"/>
                    </a:lnTo>
                    <a:lnTo>
                      <a:pt x="2967629" y="6811575"/>
                    </a:lnTo>
                    <a:lnTo>
                      <a:pt x="2943018" y="6796496"/>
                    </a:lnTo>
                    <a:lnTo>
                      <a:pt x="2918407" y="6779036"/>
                    </a:lnTo>
                    <a:lnTo>
                      <a:pt x="2896178" y="6758402"/>
                    </a:lnTo>
                    <a:lnTo>
                      <a:pt x="2874742" y="6736974"/>
                    </a:lnTo>
                    <a:lnTo>
                      <a:pt x="2854100" y="6714752"/>
                    </a:lnTo>
                    <a:lnTo>
                      <a:pt x="2838222" y="6689356"/>
                    </a:lnTo>
                    <a:lnTo>
                      <a:pt x="2821550" y="6662372"/>
                    </a:lnTo>
                    <a:lnTo>
                      <a:pt x="2808848" y="6633801"/>
                    </a:lnTo>
                    <a:lnTo>
                      <a:pt x="2797733" y="6604437"/>
                    </a:lnTo>
                    <a:lnTo>
                      <a:pt x="2789794" y="6573485"/>
                    </a:lnTo>
                    <a:lnTo>
                      <a:pt x="2489696" y="5233831"/>
                    </a:lnTo>
                    <a:lnTo>
                      <a:pt x="2476200" y="5183038"/>
                    </a:lnTo>
                    <a:lnTo>
                      <a:pt x="2461116" y="5133039"/>
                    </a:lnTo>
                    <a:lnTo>
                      <a:pt x="2443650" y="5083834"/>
                    </a:lnTo>
                    <a:lnTo>
                      <a:pt x="2423008" y="5037010"/>
                    </a:lnTo>
                    <a:lnTo>
                      <a:pt x="2400779" y="4990185"/>
                    </a:lnTo>
                    <a:lnTo>
                      <a:pt x="2375374" y="4944155"/>
                    </a:lnTo>
                    <a:lnTo>
                      <a:pt x="2349175" y="4899711"/>
                    </a:lnTo>
                    <a:lnTo>
                      <a:pt x="2318212" y="4856855"/>
                    </a:lnTo>
                    <a:lnTo>
                      <a:pt x="1612428" y="3891796"/>
                    </a:lnTo>
                    <a:lnTo>
                      <a:pt x="1607664" y="3891796"/>
                    </a:lnTo>
                    <a:lnTo>
                      <a:pt x="1565587" y="4665589"/>
                    </a:lnTo>
                    <a:lnTo>
                      <a:pt x="1562411" y="4717175"/>
                    </a:lnTo>
                    <a:lnTo>
                      <a:pt x="1558442" y="4769555"/>
                    </a:lnTo>
                    <a:lnTo>
                      <a:pt x="1552090" y="4821141"/>
                    </a:lnTo>
                    <a:lnTo>
                      <a:pt x="1544151" y="4871934"/>
                    </a:lnTo>
                    <a:lnTo>
                      <a:pt x="1537006" y="4923520"/>
                    </a:lnTo>
                    <a:lnTo>
                      <a:pt x="1526685" y="4974313"/>
                    </a:lnTo>
                    <a:lnTo>
                      <a:pt x="1516365" y="5024312"/>
                    </a:lnTo>
                    <a:lnTo>
                      <a:pt x="1504456" y="5075104"/>
                    </a:lnTo>
                    <a:lnTo>
                      <a:pt x="1491753" y="5125103"/>
                    </a:lnTo>
                    <a:lnTo>
                      <a:pt x="1476669" y="5174308"/>
                    </a:lnTo>
                    <a:lnTo>
                      <a:pt x="1461585" y="5225101"/>
                    </a:lnTo>
                    <a:lnTo>
                      <a:pt x="1444913" y="5274306"/>
                    </a:lnTo>
                    <a:lnTo>
                      <a:pt x="1427447" y="5321924"/>
                    </a:lnTo>
                    <a:lnTo>
                      <a:pt x="1406805" y="5371130"/>
                    </a:lnTo>
                    <a:lnTo>
                      <a:pt x="1386958" y="5418748"/>
                    </a:lnTo>
                    <a:lnTo>
                      <a:pt x="1365522" y="5465572"/>
                    </a:lnTo>
                    <a:lnTo>
                      <a:pt x="1357583" y="5480651"/>
                    </a:lnTo>
                    <a:lnTo>
                      <a:pt x="739922" y="6662372"/>
                    </a:lnTo>
                    <a:lnTo>
                      <a:pt x="727220" y="6683800"/>
                    </a:lnTo>
                    <a:lnTo>
                      <a:pt x="713723" y="6705228"/>
                    </a:lnTo>
                    <a:lnTo>
                      <a:pt x="698639" y="6725863"/>
                    </a:lnTo>
                    <a:lnTo>
                      <a:pt x="681173" y="6744910"/>
                    </a:lnTo>
                    <a:lnTo>
                      <a:pt x="662913" y="6762370"/>
                    </a:lnTo>
                    <a:lnTo>
                      <a:pt x="644653" y="6779036"/>
                    </a:lnTo>
                    <a:lnTo>
                      <a:pt x="625600" y="6792528"/>
                    </a:lnTo>
                    <a:lnTo>
                      <a:pt x="604164" y="6806020"/>
                    </a:lnTo>
                    <a:lnTo>
                      <a:pt x="582729" y="6817924"/>
                    </a:lnTo>
                    <a:lnTo>
                      <a:pt x="561293" y="6827448"/>
                    </a:lnTo>
                    <a:lnTo>
                      <a:pt x="538270" y="6836971"/>
                    </a:lnTo>
                    <a:lnTo>
                      <a:pt x="516040" y="6844114"/>
                    </a:lnTo>
                    <a:lnTo>
                      <a:pt x="491429" y="6848876"/>
                    </a:lnTo>
                    <a:lnTo>
                      <a:pt x="467612" y="6852844"/>
                    </a:lnTo>
                    <a:lnTo>
                      <a:pt x="442207" y="6855225"/>
                    </a:lnTo>
                    <a:lnTo>
                      <a:pt x="418390" y="6856812"/>
                    </a:lnTo>
                    <a:lnTo>
                      <a:pt x="396954" y="6856812"/>
                    </a:lnTo>
                    <a:lnTo>
                      <a:pt x="375518" y="6854431"/>
                    </a:lnTo>
                    <a:lnTo>
                      <a:pt x="354083" y="6850463"/>
                    </a:lnTo>
                    <a:lnTo>
                      <a:pt x="334235" y="6846495"/>
                    </a:lnTo>
                    <a:lnTo>
                      <a:pt x="312800" y="6840146"/>
                    </a:lnTo>
                    <a:lnTo>
                      <a:pt x="291364" y="6833797"/>
                    </a:lnTo>
                    <a:lnTo>
                      <a:pt x="270723" y="6825067"/>
                    </a:lnTo>
                    <a:lnTo>
                      <a:pt x="250875" y="6815543"/>
                    </a:lnTo>
                    <a:lnTo>
                      <a:pt x="234203" y="6806020"/>
                    </a:lnTo>
                    <a:lnTo>
                      <a:pt x="219119" y="6796496"/>
                    </a:lnTo>
                    <a:lnTo>
                      <a:pt x="204034" y="6786179"/>
                    </a:lnTo>
                    <a:lnTo>
                      <a:pt x="188950" y="6775068"/>
                    </a:lnTo>
                    <a:lnTo>
                      <a:pt x="176248" y="6763163"/>
                    </a:lnTo>
                    <a:lnTo>
                      <a:pt x="162751" y="6751259"/>
                    </a:lnTo>
                    <a:lnTo>
                      <a:pt x="150049" y="6738561"/>
                    </a:lnTo>
                    <a:lnTo>
                      <a:pt x="138934" y="6724275"/>
                    </a:lnTo>
                    <a:lnTo>
                      <a:pt x="128613" y="6710784"/>
                    </a:lnTo>
                    <a:lnTo>
                      <a:pt x="118292" y="6696498"/>
                    </a:lnTo>
                    <a:lnTo>
                      <a:pt x="108765" y="6681419"/>
                    </a:lnTo>
                    <a:lnTo>
                      <a:pt x="99238" y="6666340"/>
                    </a:lnTo>
                    <a:lnTo>
                      <a:pt x="92093" y="6651261"/>
                    </a:lnTo>
                    <a:lnTo>
                      <a:pt x="84154" y="6635388"/>
                    </a:lnTo>
                    <a:lnTo>
                      <a:pt x="77803" y="6618722"/>
                    </a:lnTo>
                    <a:lnTo>
                      <a:pt x="73039" y="6602056"/>
                    </a:lnTo>
                    <a:lnTo>
                      <a:pt x="68276" y="6586183"/>
                    </a:lnTo>
                    <a:lnTo>
                      <a:pt x="64306" y="6569517"/>
                    </a:lnTo>
                    <a:lnTo>
                      <a:pt x="60337" y="6552057"/>
                    </a:lnTo>
                    <a:lnTo>
                      <a:pt x="57955" y="6533803"/>
                    </a:lnTo>
                    <a:lnTo>
                      <a:pt x="56367" y="6516343"/>
                    </a:lnTo>
                    <a:lnTo>
                      <a:pt x="56367" y="6500471"/>
                    </a:lnTo>
                    <a:lnTo>
                      <a:pt x="56367" y="6482217"/>
                    </a:lnTo>
                    <a:lnTo>
                      <a:pt x="56367" y="6464757"/>
                    </a:lnTo>
                    <a:lnTo>
                      <a:pt x="59543" y="6447297"/>
                    </a:lnTo>
                    <a:lnTo>
                      <a:pt x="61925" y="6429837"/>
                    </a:lnTo>
                    <a:lnTo>
                      <a:pt x="65894" y="6411584"/>
                    </a:lnTo>
                    <a:lnTo>
                      <a:pt x="70658" y="6394124"/>
                    </a:lnTo>
                    <a:lnTo>
                      <a:pt x="75421" y="6376664"/>
                    </a:lnTo>
                    <a:lnTo>
                      <a:pt x="81772" y="6359997"/>
                    </a:lnTo>
                    <a:lnTo>
                      <a:pt x="89712" y="6342538"/>
                    </a:lnTo>
                    <a:lnTo>
                      <a:pt x="96857" y="6325871"/>
                    </a:lnTo>
                    <a:lnTo>
                      <a:pt x="711342" y="5152880"/>
                    </a:lnTo>
                    <a:lnTo>
                      <a:pt x="724838" y="5121135"/>
                    </a:lnTo>
                    <a:lnTo>
                      <a:pt x="739128" y="5090183"/>
                    </a:lnTo>
                    <a:lnTo>
                      <a:pt x="751037" y="5058438"/>
                    </a:lnTo>
                    <a:lnTo>
                      <a:pt x="762946" y="5025899"/>
                    </a:lnTo>
                    <a:lnTo>
                      <a:pt x="772473" y="4994154"/>
                    </a:lnTo>
                    <a:lnTo>
                      <a:pt x="782793" y="4961615"/>
                    </a:lnTo>
                    <a:lnTo>
                      <a:pt x="793114" y="4928282"/>
                    </a:lnTo>
                    <a:lnTo>
                      <a:pt x="801847" y="4895743"/>
                    </a:lnTo>
                    <a:lnTo>
                      <a:pt x="809786" y="4863204"/>
                    </a:lnTo>
                    <a:lnTo>
                      <a:pt x="815344" y="4829078"/>
                    </a:lnTo>
                    <a:lnTo>
                      <a:pt x="821695" y="4796539"/>
                    </a:lnTo>
                    <a:lnTo>
                      <a:pt x="828046" y="4762412"/>
                    </a:lnTo>
                    <a:lnTo>
                      <a:pt x="832016" y="4728286"/>
                    </a:lnTo>
                    <a:lnTo>
                      <a:pt x="835985" y="4694160"/>
                    </a:lnTo>
                    <a:lnTo>
                      <a:pt x="839955" y="4660034"/>
                    </a:lnTo>
                    <a:lnTo>
                      <a:pt x="840749" y="4625907"/>
                    </a:lnTo>
                    <a:lnTo>
                      <a:pt x="919346" y="3193399"/>
                    </a:lnTo>
                    <a:lnTo>
                      <a:pt x="921727" y="3178319"/>
                    </a:lnTo>
                    <a:lnTo>
                      <a:pt x="924109" y="3163240"/>
                    </a:lnTo>
                    <a:lnTo>
                      <a:pt x="926491" y="3131495"/>
                    </a:lnTo>
                    <a:lnTo>
                      <a:pt x="932048" y="3098956"/>
                    </a:lnTo>
                    <a:lnTo>
                      <a:pt x="938399" y="3067211"/>
                    </a:lnTo>
                    <a:lnTo>
                      <a:pt x="945545" y="3035465"/>
                    </a:lnTo>
                    <a:lnTo>
                      <a:pt x="1071776" y="2580713"/>
                    </a:lnTo>
                    <a:lnTo>
                      <a:pt x="893941" y="2707694"/>
                    </a:lnTo>
                    <a:lnTo>
                      <a:pt x="882826" y="2715631"/>
                    </a:lnTo>
                    <a:lnTo>
                      <a:pt x="872505" y="2723567"/>
                    </a:lnTo>
                    <a:lnTo>
                      <a:pt x="863772" y="2733091"/>
                    </a:lnTo>
                    <a:lnTo>
                      <a:pt x="855833" y="2743408"/>
                    </a:lnTo>
                    <a:lnTo>
                      <a:pt x="848688" y="2753725"/>
                    </a:lnTo>
                    <a:lnTo>
                      <a:pt x="842337" y="2764836"/>
                    </a:lnTo>
                    <a:lnTo>
                      <a:pt x="836779" y="2777534"/>
                    </a:lnTo>
                    <a:lnTo>
                      <a:pt x="833604" y="2790233"/>
                    </a:lnTo>
                    <a:lnTo>
                      <a:pt x="570026" y="3772751"/>
                    </a:lnTo>
                    <a:lnTo>
                      <a:pt x="562087" y="3796560"/>
                    </a:lnTo>
                    <a:lnTo>
                      <a:pt x="553354" y="3819575"/>
                    </a:lnTo>
                    <a:lnTo>
                      <a:pt x="542239" y="3841004"/>
                    </a:lnTo>
                    <a:lnTo>
                      <a:pt x="529537" y="3860844"/>
                    </a:lnTo>
                    <a:lnTo>
                      <a:pt x="516040" y="3879892"/>
                    </a:lnTo>
                    <a:lnTo>
                      <a:pt x="500162" y="3898145"/>
                    </a:lnTo>
                    <a:lnTo>
                      <a:pt x="482696" y="3914018"/>
                    </a:lnTo>
                    <a:lnTo>
                      <a:pt x="465230" y="3929097"/>
                    </a:lnTo>
                    <a:lnTo>
                      <a:pt x="446176" y="3943382"/>
                    </a:lnTo>
                    <a:lnTo>
                      <a:pt x="426329" y="3954493"/>
                    </a:lnTo>
                    <a:lnTo>
                      <a:pt x="404893" y="3964810"/>
                    </a:lnTo>
                    <a:lnTo>
                      <a:pt x="383458" y="3973540"/>
                    </a:lnTo>
                    <a:lnTo>
                      <a:pt x="360434" y="3979889"/>
                    </a:lnTo>
                    <a:lnTo>
                      <a:pt x="338205" y="3984651"/>
                    </a:lnTo>
                    <a:lnTo>
                      <a:pt x="313594" y="3987032"/>
                    </a:lnTo>
                    <a:lnTo>
                      <a:pt x="289776" y="3988619"/>
                    </a:lnTo>
                    <a:lnTo>
                      <a:pt x="270723" y="3987032"/>
                    </a:lnTo>
                    <a:lnTo>
                      <a:pt x="252463" y="3986239"/>
                    </a:lnTo>
                    <a:lnTo>
                      <a:pt x="233409" y="3982270"/>
                    </a:lnTo>
                    <a:lnTo>
                      <a:pt x="214355" y="3978302"/>
                    </a:lnTo>
                    <a:lnTo>
                      <a:pt x="200859" y="3974334"/>
                    </a:lnTo>
                    <a:lnTo>
                      <a:pt x="186568" y="3969572"/>
                    </a:lnTo>
                    <a:lnTo>
                      <a:pt x="160369" y="3956874"/>
                    </a:lnTo>
                    <a:lnTo>
                      <a:pt x="134964" y="3943382"/>
                    </a:lnTo>
                    <a:lnTo>
                      <a:pt x="111941" y="3926716"/>
                    </a:lnTo>
                    <a:lnTo>
                      <a:pt x="90505" y="3909256"/>
                    </a:lnTo>
                    <a:lnTo>
                      <a:pt x="70658" y="3888622"/>
                    </a:lnTo>
                    <a:lnTo>
                      <a:pt x="53986" y="3866400"/>
                    </a:lnTo>
                    <a:lnTo>
                      <a:pt x="38901" y="3843384"/>
                    </a:lnTo>
                    <a:lnTo>
                      <a:pt x="26199" y="3817988"/>
                    </a:lnTo>
                    <a:lnTo>
                      <a:pt x="15084" y="3793386"/>
                    </a:lnTo>
                    <a:lnTo>
                      <a:pt x="7939" y="3765608"/>
                    </a:lnTo>
                    <a:lnTo>
                      <a:pt x="2382" y="3737831"/>
                    </a:lnTo>
                    <a:lnTo>
                      <a:pt x="0" y="3710054"/>
                    </a:lnTo>
                    <a:lnTo>
                      <a:pt x="0" y="3680690"/>
                    </a:lnTo>
                    <a:lnTo>
                      <a:pt x="3969" y="3652119"/>
                    </a:lnTo>
                    <a:lnTo>
                      <a:pt x="6351" y="3637833"/>
                    </a:lnTo>
                    <a:lnTo>
                      <a:pt x="10321" y="3622754"/>
                    </a:lnTo>
                    <a:lnTo>
                      <a:pt x="272310" y="2640236"/>
                    </a:lnTo>
                    <a:lnTo>
                      <a:pt x="282631" y="2606903"/>
                    </a:lnTo>
                    <a:lnTo>
                      <a:pt x="292158" y="2576745"/>
                    </a:lnTo>
                    <a:lnTo>
                      <a:pt x="304861" y="2545793"/>
                    </a:lnTo>
                    <a:lnTo>
                      <a:pt x="319151" y="2516429"/>
                    </a:lnTo>
                    <a:lnTo>
                      <a:pt x="332647" y="2487858"/>
                    </a:lnTo>
                    <a:lnTo>
                      <a:pt x="349320" y="2458493"/>
                    </a:lnTo>
                    <a:lnTo>
                      <a:pt x="366785" y="2430716"/>
                    </a:lnTo>
                    <a:lnTo>
                      <a:pt x="384251" y="2404526"/>
                    </a:lnTo>
                    <a:lnTo>
                      <a:pt x="404893" y="2377543"/>
                    </a:lnTo>
                    <a:lnTo>
                      <a:pt x="424741" y="2352940"/>
                    </a:lnTo>
                    <a:lnTo>
                      <a:pt x="447764" y="2329131"/>
                    </a:lnTo>
                    <a:lnTo>
                      <a:pt x="469994" y="2306116"/>
                    </a:lnTo>
                    <a:lnTo>
                      <a:pt x="494605" y="2283101"/>
                    </a:lnTo>
                    <a:lnTo>
                      <a:pt x="519216" y="2263260"/>
                    </a:lnTo>
                    <a:lnTo>
                      <a:pt x="546209" y="2243419"/>
                    </a:lnTo>
                    <a:lnTo>
                      <a:pt x="572408" y="2224371"/>
                    </a:lnTo>
                    <a:lnTo>
                      <a:pt x="1540976" y="1537085"/>
                    </a:lnTo>
                    <a:lnTo>
                      <a:pt x="1556854" y="1527561"/>
                    </a:lnTo>
                    <a:lnTo>
                      <a:pt x="1573526" y="1517244"/>
                    </a:lnTo>
                    <a:lnTo>
                      <a:pt x="1590992" y="1509307"/>
                    </a:lnTo>
                    <a:lnTo>
                      <a:pt x="1608458" y="1502958"/>
                    </a:lnTo>
                    <a:lnTo>
                      <a:pt x="1635451" y="1491054"/>
                    </a:lnTo>
                    <a:lnTo>
                      <a:pt x="1663238" y="1479149"/>
                    </a:lnTo>
                    <a:lnTo>
                      <a:pt x="1691818" y="1469626"/>
                    </a:lnTo>
                    <a:lnTo>
                      <a:pt x="1719605" y="1460102"/>
                    </a:lnTo>
                    <a:lnTo>
                      <a:pt x="1748980" y="1452959"/>
                    </a:lnTo>
                    <a:lnTo>
                      <a:pt x="1779149" y="1446610"/>
                    </a:lnTo>
                    <a:lnTo>
                      <a:pt x="1807729" y="1441849"/>
                    </a:lnTo>
                    <a:lnTo>
                      <a:pt x="1837898" y="1437880"/>
                    </a:lnTo>
                    <a:lnTo>
                      <a:pt x="1868860" y="1435499"/>
                    </a:lnTo>
                    <a:close/>
                    <a:moveTo>
                      <a:pt x="2433438" y="0"/>
                    </a:moveTo>
                    <a:cubicBezTo>
                      <a:pt x="2798277" y="0"/>
                      <a:pt x="3094038" y="295761"/>
                      <a:pt x="3094038" y="660600"/>
                    </a:cubicBezTo>
                    <a:cubicBezTo>
                      <a:pt x="3094038" y="1025439"/>
                      <a:pt x="2798277" y="1321200"/>
                      <a:pt x="2433438" y="1321200"/>
                    </a:cubicBezTo>
                    <a:cubicBezTo>
                      <a:pt x="2068599" y="1321200"/>
                      <a:pt x="1772838" y="1025439"/>
                      <a:pt x="1772838" y="660600"/>
                    </a:cubicBezTo>
                    <a:cubicBezTo>
                      <a:pt x="1772838" y="295761"/>
                      <a:pt x="2068599" y="0"/>
                      <a:pt x="24334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6" name="矩形 25"/>
          <p:cNvSpPr/>
          <p:nvPr/>
        </p:nvSpPr>
        <p:spPr>
          <a:xfrm>
            <a:off x="6879353" y="1780490"/>
            <a:ext cx="2793339" cy="5486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为客户提供有效服务，是我们工作的方向和价值评价的标尺，成就客户就是成就我们自己</a:t>
            </a:r>
          </a:p>
        </p:txBody>
      </p:sp>
      <p:sp>
        <p:nvSpPr>
          <p:cNvPr id="27" name="矩形 26"/>
          <p:cNvSpPr/>
          <p:nvPr/>
        </p:nvSpPr>
        <p:spPr>
          <a:xfrm>
            <a:off x="7993380" y="5138418"/>
            <a:ext cx="2793339" cy="5486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为客户提供有效服务，是我们工作的方向和价值评价的标尺，成就客户就是成就我们自己</a:t>
            </a:r>
          </a:p>
        </p:txBody>
      </p:sp>
      <p:sp>
        <p:nvSpPr>
          <p:cNvPr id="28" name="矩形 27"/>
          <p:cNvSpPr/>
          <p:nvPr/>
        </p:nvSpPr>
        <p:spPr>
          <a:xfrm>
            <a:off x="8648699" y="3120979"/>
            <a:ext cx="2793339" cy="5486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为客户提供有效服务，是我们工作的方向和价值评价的标尺，成就客户就是成就我们自己</a:t>
            </a:r>
          </a:p>
        </p:txBody>
      </p:sp>
      <p:sp>
        <p:nvSpPr>
          <p:cNvPr id="29" name="矩形 28"/>
          <p:cNvSpPr/>
          <p:nvPr/>
        </p:nvSpPr>
        <p:spPr>
          <a:xfrm>
            <a:off x="749961" y="3120979"/>
            <a:ext cx="2793339" cy="548640"/>
          </a:xfrm>
          <a:prstGeom prst="rect">
            <a:avLst/>
          </a:prstGeom>
        </p:spPr>
        <p:txBody>
          <a:bodyPr wrap="square">
            <a:spAutoFit/>
          </a:bodyPr>
          <a:lstStyle/>
          <a:p>
            <a:pPr algn="r">
              <a:lnSpc>
                <a:spcPct val="150000"/>
              </a:lnSpc>
              <a:spcAft>
                <a:spcPts val="600"/>
              </a:spcAft>
            </a:pPr>
            <a:r>
              <a:rPr altLang="en-US" lang="zh-CN" sz="1000">
                <a:solidFill>
                  <a:schemeClr val="accent1"/>
                </a:solidFill>
                <a:latin typeface="+mn-ea"/>
              </a:rPr>
              <a:t>为客户提供有效服务，是我们工作的方向和价值评价的标尺，成就客户就是成就我们自己</a:t>
            </a:r>
          </a:p>
        </p:txBody>
      </p:sp>
      <p:sp>
        <p:nvSpPr>
          <p:cNvPr id="30" name="矩形 29"/>
          <p:cNvSpPr/>
          <p:nvPr/>
        </p:nvSpPr>
        <p:spPr>
          <a:xfrm>
            <a:off x="1390041" y="5138418"/>
            <a:ext cx="2793339" cy="548640"/>
          </a:xfrm>
          <a:prstGeom prst="rect">
            <a:avLst/>
          </a:prstGeom>
        </p:spPr>
        <p:txBody>
          <a:bodyPr wrap="square">
            <a:spAutoFit/>
          </a:bodyPr>
          <a:lstStyle/>
          <a:p>
            <a:pPr algn="r">
              <a:lnSpc>
                <a:spcPct val="150000"/>
              </a:lnSpc>
              <a:spcAft>
                <a:spcPts val="600"/>
              </a:spcAft>
            </a:pPr>
            <a:r>
              <a:rPr altLang="en-US" lang="zh-CN" sz="1000">
                <a:solidFill>
                  <a:schemeClr val="accent1"/>
                </a:solidFill>
                <a:latin typeface="+mn-ea"/>
              </a:rPr>
              <a:t>为客户提供有效服务，是我们工作的方向和价值评价的标尺，成就客户就是成就我们自己</a:t>
            </a:r>
          </a:p>
        </p:txBody>
      </p:sp>
    </p:spTree>
    <p:custDataLst>
      <p:tags r:id="rId3"/>
    </p:custDataLst>
    <p:extLst>
      <p:ext uri="{BB962C8B-B14F-4D97-AF65-F5344CB8AC3E}">
        <p14:creationId val="12417439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2000" id="7"/>
                                        <p:tgtEl>
                                          <p:spTgt spid="19"/>
                                        </p:tgtEl>
                                      </p:cBhvr>
                                    </p:animEffect>
                                  </p:childTnLst>
                                </p:cTn>
                              </p:par>
                              <p:par>
                                <p:cTn decel="100000" fill="hold" grpId="0" id="8" nodeType="withEffect" presetClass="entr" presetID="49" presetSubtype="0">
                                  <p:stCondLst>
                                    <p:cond delay="250"/>
                                  </p:stCondLst>
                                  <p:childTnLst>
                                    <p:set>
                                      <p:cBhvr>
                                        <p:cTn dur="1" fill="hold" id="9">
                                          <p:stCondLst>
                                            <p:cond delay="0"/>
                                          </p:stCondLst>
                                        </p:cTn>
                                        <p:tgtEl>
                                          <p:spTgt spid="5"/>
                                        </p:tgtEl>
                                        <p:attrNameLst>
                                          <p:attrName>style.visibility</p:attrName>
                                        </p:attrNameLst>
                                      </p:cBhvr>
                                      <p:to>
                                        <p:strVal val="visible"/>
                                      </p:to>
                                    </p:set>
                                    <p:anim calcmode="lin" valueType="num">
                                      <p:cBhvr>
                                        <p:cTn dur="500" fill="hold" id="10"/>
                                        <p:tgtEl>
                                          <p:spTgt spid="5"/>
                                        </p:tgtEl>
                                        <p:attrNameLst>
                                          <p:attrName>ppt_w</p:attrName>
                                        </p:attrNameLst>
                                      </p:cBhvr>
                                      <p:tavLst>
                                        <p:tav tm="0">
                                          <p:val>
                                            <p:fltVal val="0"/>
                                          </p:val>
                                        </p:tav>
                                        <p:tav tm="100000">
                                          <p:val>
                                            <p:strVal val="#ppt_w"/>
                                          </p:val>
                                        </p:tav>
                                      </p:tavLst>
                                    </p:anim>
                                    <p:anim calcmode="lin" valueType="num">
                                      <p:cBhvr>
                                        <p:cTn dur="500" fill="hold" id="11"/>
                                        <p:tgtEl>
                                          <p:spTgt spid="5"/>
                                        </p:tgtEl>
                                        <p:attrNameLst>
                                          <p:attrName>ppt_h</p:attrName>
                                        </p:attrNameLst>
                                      </p:cBhvr>
                                      <p:tavLst>
                                        <p:tav tm="0">
                                          <p:val>
                                            <p:fltVal val="0"/>
                                          </p:val>
                                        </p:tav>
                                        <p:tav tm="100000">
                                          <p:val>
                                            <p:strVal val="#ppt_h"/>
                                          </p:val>
                                        </p:tav>
                                      </p:tavLst>
                                    </p:anim>
                                    <p:anim calcmode="lin" valueType="num">
                                      <p:cBhvr>
                                        <p:cTn dur="500" fill="hold" id="12"/>
                                        <p:tgtEl>
                                          <p:spTgt spid="5"/>
                                        </p:tgtEl>
                                        <p:attrNameLst>
                                          <p:attrName>style.rotation</p:attrName>
                                        </p:attrNameLst>
                                      </p:cBhvr>
                                      <p:tavLst>
                                        <p:tav tm="0">
                                          <p:val>
                                            <p:fltVal val="360"/>
                                          </p:val>
                                        </p:tav>
                                        <p:tav tm="100000">
                                          <p:val>
                                            <p:fltVal val="0"/>
                                          </p:val>
                                        </p:tav>
                                      </p:tavLst>
                                    </p:anim>
                                    <p:animEffect filter="fade" transition="in">
                                      <p:cBhvr>
                                        <p:cTn dur="500" id="13"/>
                                        <p:tgtEl>
                                          <p:spTgt spid="5"/>
                                        </p:tgtEl>
                                      </p:cBhvr>
                                    </p:animEffect>
                                  </p:childTnLst>
                                </p:cTn>
                              </p:par>
                              <p:par>
                                <p:cTn decel="100000" fill="hold" grpId="0" id="14" nodeType="withEffect" presetClass="entr" presetID="49" presetSubtype="0">
                                  <p:stCondLst>
                                    <p:cond delay="500"/>
                                  </p:stCondLst>
                                  <p:childTnLst>
                                    <p:set>
                                      <p:cBhvr>
                                        <p:cTn dur="1" fill="hold" id="15">
                                          <p:stCondLst>
                                            <p:cond delay="0"/>
                                          </p:stCondLst>
                                        </p:cTn>
                                        <p:tgtEl>
                                          <p:spTgt spid="10"/>
                                        </p:tgtEl>
                                        <p:attrNameLst>
                                          <p:attrName>style.visibility</p:attrName>
                                        </p:attrNameLst>
                                      </p:cBhvr>
                                      <p:to>
                                        <p:strVal val="visible"/>
                                      </p:to>
                                    </p:set>
                                    <p:anim calcmode="lin" valueType="num">
                                      <p:cBhvr>
                                        <p:cTn dur="500" fill="hold" id="16"/>
                                        <p:tgtEl>
                                          <p:spTgt spid="10"/>
                                        </p:tgtEl>
                                        <p:attrNameLst>
                                          <p:attrName>ppt_w</p:attrName>
                                        </p:attrNameLst>
                                      </p:cBhvr>
                                      <p:tavLst>
                                        <p:tav tm="0">
                                          <p:val>
                                            <p:fltVal val="0"/>
                                          </p:val>
                                        </p:tav>
                                        <p:tav tm="100000">
                                          <p:val>
                                            <p:strVal val="#ppt_w"/>
                                          </p:val>
                                        </p:tav>
                                      </p:tavLst>
                                    </p:anim>
                                    <p:anim calcmode="lin" valueType="num">
                                      <p:cBhvr>
                                        <p:cTn dur="500" fill="hold" id="17"/>
                                        <p:tgtEl>
                                          <p:spTgt spid="10"/>
                                        </p:tgtEl>
                                        <p:attrNameLst>
                                          <p:attrName>ppt_h</p:attrName>
                                        </p:attrNameLst>
                                      </p:cBhvr>
                                      <p:tavLst>
                                        <p:tav tm="0">
                                          <p:val>
                                            <p:fltVal val="0"/>
                                          </p:val>
                                        </p:tav>
                                        <p:tav tm="100000">
                                          <p:val>
                                            <p:strVal val="#ppt_h"/>
                                          </p:val>
                                        </p:tav>
                                      </p:tavLst>
                                    </p:anim>
                                    <p:anim calcmode="lin" valueType="num">
                                      <p:cBhvr>
                                        <p:cTn dur="500" fill="hold" id="18"/>
                                        <p:tgtEl>
                                          <p:spTgt spid="10"/>
                                        </p:tgtEl>
                                        <p:attrNameLst>
                                          <p:attrName>style.rotation</p:attrName>
                                        </p:attrNameLst>
                                      </p:cBhvr>
                                      <p:tavLst>
                                        <p:tav tm="0">
                                          <p:val>
                                            <p:fltVal val="360"/>
                                          </p:val>
                                        </p:tav>
                                        <p:tav tm="100000">
                                          <p:val>
                                            <p:fltVal val="0"/>
                                          </p:val>
                                        </p:tav>
                                      </p:tavLst>
                                    </p:anim>
                                    <p:animEffect filter="fade" transition="in">
                                      <p:cBhvr>
                                        <p:cTn dur="500" id="19"/>
                                        <p:tgtEl>
                                          <p:spTgt spid="10"/>
                                        </p:tgtEl>
                                      </p:cBhvr>
                                    </p:animEffect>
                                  </p:childTnLst>
                                </p:cTn>
                              </p:par>
                              <p:par>
                                <p:cTn decel="100000" fill="hold" grpId="0" id="20" nodeType="withEffect" presetClass="entr" presetID="49" presetSubtype="0">
                                  <p:stCondLst>
                                    <p:cond delay="75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 calcmode="lin" valueType="num">
                                      <p:cBhvr>
                                        <p:cTn dur="500" fill="hold" id="24"/>
                                        <p:tgtEl>
                                          <p:spTgt spid="11"/>
                                        </p:tgtEl>
                                        <p:attrNameLst>
                                          <p:attrName>style.rotation</p:attrName>
                                        </p:attrNameLst>
                                      </p:cBhvr>
                                      <p:tavLst>
                                        <p:tav tm="0">
                                          <p:val>
                                            <p:fltVal val="360"/>
                                          </p:val>
                                        </p:tav>
                                        <p:tav tm="100000">
                                          <p:val>
                                            <p:fltVal val="0"/>
                                          </p:val>
                                        </p:tav>
                                      </p:tavLst>
                                    </p:anim>
                                    <p:animEffect filter="fade" transition="in">
                                      <p:cBhvr>
                                        <p:cTn dur="500" id="25"/>
                                        <p:tgtEl>
                                          <p:spTgt spid="11"/>
                                        </p:tgtEl>
                                      </p:cBhvr>
                                    </p:animEffect>
                                  </p:childTnLst>
                                </p:cTn>
                              </p:par>
                              <p:par>
                                <p:cTn decel="100000" fill="hold" grpId="0" id="26" nodeType="withEffect" presetClass="entr" presetID="49" presetSubtype="0">
                                  <p:stCondLst>
                                    <p:cond delay="1000"/>
                                  </p:stCondLst>
                                  <p:childTnLst>
                                    <p:set>
                                      <p:cBhvr>
                                        <p:cTn dur="1" fill="hold" id="27">
                                          <p:stCondLst>
                                            <p:cond delay="0"/>
                                          </p:stCondLst>
                                        </p:cTn>
                                        <p:tgtEl>
                                          <p:spTgt spid="12"/>
                                        </p:tgtEl>
                                        <p:attrNameLst>
                                          <p:attrName>style.visibility</p:attrName>
                                        </p:attrNameLst>
                                      </p:cBhvr>
                                      <p:to>
                                        <p:strVal val="visible"/>
                                      </p:to>
                                    </p:set>
                                    <p:anim calcmode="lin" valueType="num">
                                      <p:cBhvr>
                                        <p:cTn dur="500" fill="hold" id="28"/>
                                        <p:tgtEl>
                                          <p:spTgt spid="12"/>
                                        </p:tgtEl>
                                        <p:attrNameLst>
                                          <p:attrName>ppt_w</p:attrName>
                                        </p:attrNameLst>
                                      </p:cBhvr>
                                      <p:tavLst>
                                        <p:tav tm="0">
                                          <p:val>
                                            <p:fltVal val="0"/>
                                          </p:val>
                                        </p:tav>
                                        <p:tav tm="100000">
                                          <p:val>
                                            <p:strVal val="#ppt_w"/>
                                          </p:val>
                                        </p:tav>
                                      </p:tavLst>
                                    </p:anim>
                                    <p:anim calcmode="lin" valueType="num">
                                      <p:cBhvr>
                                        <p:cTn dur="500" fill="hold" id="29"/>
                                        <p:tgtEl>
                                          <p:spTgt spid="12"/>
                                        </p:tgtEl>
                                        <p:attrNameLst>
                                          <p:attrName>ppt_h</p:attrName>
                                        </p:attrNameLst>
                                      </p:cBhvr>
                                      <p:tavLst>
                                        <p:tav tm="0">
                                          <p:val>
                                            <p:fltVal val="0"/>
                                          </p:val>
                                        </p:tav>
                                        <p:tav tm="100000">
                                          <p:val>
                                            <p:strVal val="#ppt_h"/>
                                          </p:val>
                                        </p:tav>
                                      </p:tavLst>
                                    </p:anim>
                                    <p:anim calcmode="lin" valueType="num">
                                      <p:cBhvr>
                                        <p:cTn dur="500" fill="hold" id="30"/>
                                        <p:tgtEl>
                                          <p:spTgt spid="12"/>
                                        </p:tgtEl>
                                        <p:attrNameLst>
                                          <p:attrName>style.rotation</p:attrName>
                                        </p:attrNameLst>
                                      </p:cBhvr>
                                      <p:tavLst>
                                        <p:tav tm="0">
                                          <p:val>
                                            <p:fltVal val="360"/>
                                          </p:val>
                                        </p:tav>
                                        <p:tav tm="100000">
                                          <p:val>
                                            <p:fltVal val="0"/>
                                          </p:val>
                                        </p:tav>
                                      </p:tavLst>
                                    </p:anim>
                                    <p:animEffect filter="fade" transition="in">
                                      <p:cBhvr>
                                        <p:cTn dur="500" id="31"/>
                                        <p:tgtEl>
                                          <p:spTgt spid="12"/>
                                        </p:tgtEl>
                                      </p:cBhvr>
                                    </p:animEffect>
                                  </p:childTnLst>
                                </p:cTn>
                              </p:par>
                              <p:par>
                                <p:cTn decel="100000" fill="hold" grpId="0" id="32" nodeType="withEffect" presetClass="entr" presetID="49" presetSubtype="0">
                                  <p:stCondLst>
                                    <p:cond delay="1250"/>
                                  </p:stCondLst>
                                  <p:childTnLst>
                                    <p:set>
                                      <p:cBhvr>
                                        <p:cTn dur="1" fill="hold" id="33">
                                          <p:stCondLst>
                                            <p:cond delay="0"/>
                                          </p:stCondLst>
                                        </p:cTn>
                                        <p:tgtEl>
                                          <p:spTgt spid="9"/>
                                        </p:tgtEl>
                                        <p:attrNameLst>
                                          <p:attrName>style.visibility</p:attrName>
                                        </p:attrNameLst>
                                      </p:cBhvr>
                                      <p:to>
                                        <p:strVal val="visible"/>
                                      </p:to>
                                    </p:set>
                                    <p:anim calcmode="lin" valueType="num">
                                      <p:cBhvr>
                                        <p:cTn dur="500" fill="hold" id="34"/>
                                        <p:tgtEl>
                                          <p:spTgt spid="9"/>
                                        </p:tgtEl>
                                        <p:attrNameLst>
                                          <p:attrName>ppt_w</p:attrName>
                                        </p:attrNameLst>
                                      </p:cBhvr>
                                      <p:tavLst>
                                        <p:tav tm="0">
                                          <p:val>
                                            <p:fltVal val="0"/>
                                          </p:val>
                                        </p:tav>
                                        <p:tav tm="100000">
                                          <p:val>
                                            <p:strVal val="#ppt_w"/>
                                          </p:val>
                                        </p:tav>
                                      </p:tavLst>
                                    </p:anim>
                                    <p:anim calcmode="lin" valueType="num">
                                      <p:cBhvr>
                                        <p:cTn dur="500" fill="hold" id="35"/>
                                        <p:tgtEl>
                                          <p:spTgt spid="9"/>
                                        </p:tgtEl>
                                        <p:attrNameLst>
                                          <p:attrName>ppt_h</p:attrName>
                                        </p:attrNameLst>
                                      </p:cBhvr>
                                      <p:tavLst>
                                        <p:tav tm="0">
                                          <p:val>
                                            <p:fltVal val="0"/>
                                          </p:val>
                                        </p:tav>
                                        <p:tav tm="100000">
                                          <p:val>
                                            <p:strVal val="#ppt_h"/>
                                          </p:val>
                                        </p:tav>
                                      </p:tavLst>
                                    </p:anim>
                                    <p:anim calcmode="lin" valueType="num">
                                      <p:cBhvr>
                                        <p:cTn dur="500" fill="hold" id="36"/>
                                        <p:tgtEl>
                                          <p:spTgt spid="9"/>
                                        </p:tgtEl>
                                        <p:attrNameLst>
                                          <p:attrName>style.rotation</p:attrName>
                                        </p:attrNameLst>
                                      </p:cBhvr>
                                      <p:tavLst>
                                        <p:tav tm="0">
                                          <p:val>
                                            <p:fltVal val="360"/>
                                          </p:val>
                                        </p:tav>
                                        <p:tav tm="100000">
                                          <p:val>
                                            <p:fltVal val="0"/>
                                          </p:val>
                                        </p:tav>
                                      </p:tavLst>
                                    </p:anim>
                                    <p:animEffect filter="fade" transition="in">
                                      <p:cBhvr>
                                        <p:cTn dur="500" id="37"/>
                                        <p:tgtEl>
                                          <p:spTgt spid="9"/>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53" presetSubtype="0">
                                  <p:stCondLst>
                                    <p:cond delay="0"/>
                                  </p:stCondLst>
                                  <p:childTnLst>
                                    <p:set>
                                      <p:cBhvr>
                                        <p:cTn dur="1" fill="hold" id="41">
                                          <p:stCondLst>
                                            <p:cond delay="0"/>
                                          </p:stCondLst>
                                        </p:cTn>
                                        <p:tgtEl>
                                          <p:spTgt spid="6"/>
                                        </p:tgtEl>
                                        <p:attrNameLst>
                                          <p:attrName>style.visibility</p:attrName>
                                        </p:attrNameLst>
                                      </p:cBhvr>
                                      <p:to>
                                        <p:strVal val="visible"/>
                                      </p:to>
                                    </p:set>
                                    <p:anim calcmode="lin" valueType="num">
                                      <p:cBhvr>
                                        <p:cTn dur="500" fill="hold" id="42"/>
                                        <p:tgtEl>
                                          <p:spTgt spid="6"/>
                                        </p:tgtEl>
                                        <p:attrNameLst>
                                          <p:attrName>ppt_w</p:attrName>
                                        </p:attrNameLst>
                                      </p:cBhvr>
                                      <p:tavLst>
                                        <p:tav tm="0">
                                          <p:val>
                                            <p:fltVal val="0"/>
                                          </p:val>
                                        </p:tav>
                                        <p:tav tm="100000">
                                          <p:val>
                                            <p:strVal val="#ppt_w"/>
                                          </p:val>
                                        </p:tav>
                                      </p:tavLst>
                                    </p:anim>
                                    <p:anim calcmode="lin" valueType="num">
                                      <p:cBhvr>
                                        <p:cTn dur="500" fill="hold" id="43"/>
                                        <p:tgtEl>
                                          <p:spTgt spid="6"/>
                                        </p:tgtEl>
                                        <p:attrNameLst>
                                          <p:attrName>ppt_h</p:attrName>
                                        </p:attrNameLst>
                                      </p:cBhvr>
                                      <p:tavLst>
                                        <p:tav tm="0">
                                          <p:val>
                                            <p:fltVal val="0"/>
                                          </p:val>
                                        </p:tav>
                                        <p:tav tm="100000">
                                          <p:val>
                                            <p:strVal val="#ppt_h"/>
                                          </p:val>
                                        </p:tav>
                                      </p:tavLst>
                                    </p:anim>
                                    <p:animEffect filter="fade" transition="in">
                                      <p:cBhvr>
                                        <p:cTn dur="500" id="44"/>
                                        <p:tgtEl>
                                          <p:spTgt spid="6"/>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p:cTn dur="500" fill="hold" id="52"/>
                                        <p:tgtEl>
                                          <p:spTgt spid="14"/>
                                        </p:tgtEl>
                                        <p:attrNameLst>
                                          <p:attrName>ppt_w</p:attrName>
                                        </p:attrNameLst>
                                      </p:cBhvr>
                                      <p:tavLst>
                                        <p:tav tm="0">
                                          <p:val>
                                            <p:fltVal val="0"/>
                                          </p:val>
                                        </p:tav>
                                        <p:tav tm="100000">
                                          <p:val>
                                            <p:strVal val="#ppt_w"/>
                                          </p:val>
                                        </p:tav>
                                      </p:tavLst>
                                    </p:anim>
                                    <p:anim calcmode="lin" valueType="num">
                                      <p:cBhvr>
                                        <p:cTn dur="500" fill="hold" id="53"/>
                                        <p:tgtEl>
                                          <p:spTgt spid="14"/>
                                        </p:tgtEl>
                                        <p:attrNameLst>
                                          <p:attrName>ppt_h</p:attrName>
                                        </p:attrNameLst>
                                      </p:cBhvr>
                                      <p:tavLst>
                                        <p:tav tm="0">
                                          <p:val>
                                            <p:fltVal val="0"/>
                                          </p:val>
                                        </p:tav>
                                        <p:tav tm="100000">
                                          <p:val>
                                            <p:strVal val="#ppt_h"/>
                                          </p:val>
                                        </p:tav>
                                      </p:tavLst>
                                    </p:anim>
                                    <p:animEffect filter="fade" transition="in">
                                      <p:cBhvr>
                                        <p:cTn dur="500" id="54"/>
                                        <p:tgtEl>
                                          <p:spTgt spid="14"/>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6"/>
                                        </p:tgtEl>
                                        <p:attrNameLst>
                                          <p:attrName>style.visibility</p:attrName>
                                        </p:attrNameLst>
                                      </p:cBhvr>
                                      <p:to>
                                        <p:strVal val="visible"/>
                                      </p:to>
                                    </p:set>
                                    <p:anim calcmode="lin" valueType="num">
                                      <p:cBhvr>
                                        <p:cTn dur="500" fill="hold" id="57"/>
                                        <p:tgtEl>
                                          <p:spTgt spid="16"/>
                                        </p:tgtEl>
                                        <p:attrNameLst>
                                          <p:attrName>ppt_w</p:attrName>
                                        </p:attrNameLst>
                                      </p:cBhvr>
                                      <p:tavLst>
                                        <p:tav tm="0">
                                          <p:val>
                                            <p:fltVal val="0"/>
                                          </p:val>
                                        </p:tav>
                                        <p:tav tm="100000">
                                          <p:val>
                                            <p:strVal val="#ppt_w"/>
                                          </p:val>
                                        </p:tav>
                                      </p:tavLst>
                                    </p:anim>
                                    <p:anim calcmode="lin" valueType="num">
                                      <p:cBhvr>
                                        <p:cTn dur="500" fill="hold" id="58"/>
                                        <p:tgtEl>
                                          <p:spTgt spid="16"/>
                                        </p:tgtEl>
                                        <p:attrNameLst>
                                          <p:attrName>ppt_h</p:attrName>
                                        </p:attrNameLst>
                                      </p:cBhvr>
                                      <p:tavLst>
                                        <p:tav tm="0">
                                          <p:val>
                                            <p:fltVal val="0"/>
                                          </p:val>
                                        </p:tav>
                                        <p:tav tm="100000">
                                          <p:val>
                                            <p:strVal val="#ppt_h"/>
                                          </p:val>
                                        </p:tav>
                                      </p:tavLst>
                                    </p:anim>
                                    <p:animEffect filter="fade" transition="in">
                                      <p:cBhvr>
                                        <p:cTn dur="500" id="59"/>
                                        <p:tgtEl>
                                          <p:spTgt spid="16"/>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p:cTn dur="500" fill="hold" id="62"/>
                                        <p:tgtEl>
                                          <p:spTgt spid="17"/>
                                        </p:tgtEl>
                                        <p:attrNameLst>
                                          <p:attrName>ppt_w</p:attrName>
                                        </p:attrNameLst>
                                      </p:cBhvr>
                                      <p:tavLst>
                                        <p:tav tm="0">
                                          <p:val>
                                            <p:fltVal val="0"/>
                                          </p:val>
                                        </p:tav>
                                        <p:tav tm="100000">
                                          <p:val>
                                            <p:strVal val="#ppt_w"/>
                                          </p:val>
                                        </p:tav>
                                      </p:tavLst>
                                    </p:anim>
                                    <p:anim calcmode="lin" valueType="num">
                                      <p:cBhvr>
                                        <p:cTn dur="500" fill="hold" id="63"/>
                                        <p:tgtEl>
                                          <p:spTgt spid="17"/>
                                        </p:tgtEl>
                                        <p:attrNameLst>
                                          <p:attrName>ppt_h</p:attrName>
                                        </p:attrNameLst>
                                      </p:cBhvr>
                                      <p:tavLst>
                                        <p:tav tm="0">
                                          <p:val>
                                            <p:fltVal val="0"/>
                                          </p:val>
                                        </p:tav>
                                        <p:tav tm="100000">
                                          <p:val>
                                            <p:strVal val="#ppt_h"/>
                                          </p:val>
                                        </p:tav>
                                      </p:tavLst>
                                    </p:anim>
                                    <p:animEffect filter="fade" transition="in">
                                      <p:cBhvr>
                                        <p:cTn dur="500" id="64"/>
                                        <p:tgtEl>
                                          <p:spTgt spid="17"/>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id="67" nodeType="clickEffect" presetClass="entr" presetID="53" presetSubtype="0">
                                  <p:stCondLst>
                                    <p:cond delay="0"/>
                                  </p:stCondLst>
                                  <p:childTnLst>
                                    <p:set>
                                      <p:cBhvr>
                                        <p:cTn dur="1" fill="hold" id="68">
                                          <p:stCondLst>
                                            <p:cond delay="0"/>
                                          </p:stCondLst>
                                        </p:cTn>
                                        <p:tgtEl>
                                          <p:spTgt spid="25"/>
                                        </p:tgtEl>
                                        <p:attrNameLst>
                                          <p:attrName>style.visibility</p:attrName>
                                        </p:attrNameLst>
                                      </p:cBhvr>
                                      <p:to>
                                        <p:strVal val="visible"/>
                                      </p:to>
                                    </p:set>
                                    <p:anim calcmode="lin" valueType="num">
                                      <p:cBhvr>
                                        <p:cTn dur="500" fill="hold" id="69"/>
                                        <p:tgtEl>
                                          <p:spTgt spid="25"/>
                                        </p:tgtEl>
                                        <p:attrNameLst>
                                          <p:attrName>ppt_w</p:attrName>
                                        </p:attrNameLst>
                                      </p:cBhvr>
                                      <p:tavLst>
                                        <p:tav tm="0">
                                          <p:val>
                                            <p:fltVal val="0"/>
                                          </p:val>
                                        </p:tav>
                                        <p:tav tm="100000">
                                          <p:val>
                                            <p:strVal val="#ppt_w"/>
                                          </p:val>
                                        </p:tav>
                                      </p:tavLst>
                                    </p:anim>
                                    <p:anim calcmode="lin" valueType="num">
                                      <p:cBhvr>
                                        <p:cTn dur="500" fill="hold" id="70"/>
                                        <p:tgtEl>
                                          <p:spTgt spid="25"/>
                                        </p:tgtEl>
                                        <p:attrNameLst>
                                          <p:attrName>ppt_h</p:attrName>
                                        </p:attrNameLst>
                                      </p:cBhvr>
                                      <p:tavLst>
                                        <p:tav tm="0">
                                          <p:val>
                                            <p:fltVal val="0"/>
                                          </p:val>
                                        </p:tav>
                                        <p:tav tm="100000">
                                          <p:val>
                                            <p:strVal val="#ppt_h"/>
                                          </p:val>
                                        </p:tav>
                                      </p:tavLst>
                                    </p:anim>
                                    <p:animEffect filter="fade" transition="in">
                                      <p:cBhvr>
                                        <p:cTn dur="500" id="71"/>
                                        <p:tgtEl>
                                          <p:spTgt spid="25"/>
                                        </p:tgtEl>
                                      </p:cBhvr>
                                    </p:animEffect>
                                  </p:childTnLst>
                                </p:cTn>
                              </p:par>
                            </p:childTnLst>
                          </p:cTn>
                        </p:par>
                      </p:childTnLst>
                    </p:cTn>
                  </p:par>
                  <p:par>
                    <p:cTn fill="hold" id="72" nodeType="clickPar">
                      <p:stCondLst>
                        <p:cond delay="indefinite"/>
                      </p:stCondLst>
                      <p:childTnLst>
                        <p:par>
                          <p:cTn fill="hold" id="73" nodeType="afterGroup">
                            <p:stCondLst>
                              <p:cond delay="0"/>
                            </p:stCondLst>
                            <p:childTnLst>
                              <p:par>
                                <p:cTn fill="hold" grpId="0" id="74" nodeType="clickEffect" presetClass="entr" presetID="2" presetSubtype="2">
                                  <p:stCondLst>
                                    <p:cond delay="0"/>
                                  </p:stCondLst>
                                  <p:childTnLst>
                                    <p:set>
                                      <p:cBhvr>
                                        <p:cTn dur="1" fill="hold" id="75">
                                          <p:stCondLst>
                                            <p:cond delay="0"/>
                                          </p:stCondLst>
                                        </p:cTn>
                                        <p:tgtEl>
                                          <p:spTgt spid="26"/>
                                        </p:tgtEl>
                                        <p:attrNameLst>
                                          <p:attrName>style.visibility</p:attrName>
                                        </p:attrNameLst>
                                      </p:cBhvr>
                                      <p:to>
                                        <p:strVal val="visible"/>
                                      </p:to>
                                    </p:set>
                                    <p:anim calcmode="lin" valueType="num">
                                      <p:cBhvr additive="base">
                                        <p:cTn dur="500" fill="hold" id="76"/>
                                        <p:tgtEl>
                                          <p:spTgt spid="26"/>
                                        </p:tgtEl>
                                        <p:attrNameLst>
                                          <p:attrName>ppt_x</p:attrName>
                                        </p:attrNameLst>
                                      </p:cBhvr>
                                      <p:tavLst>
                                        <p:tav tm="0">
                                          <p:val>
                                            <p:strVal val="1+#ppt_w/2"/>
                                          </p:val>
                                        </p:tav>
                                        <p:tav tm="100000">
                                          <p:val>
                                            <p:strVal val="#ppt_x"/>
                                          </p:val>
                                        </p:tav>
                                      </p:tavLst>
                                    </p:anim>
                                    <p:anim calcmode="lin" valueType="num">
                                      <p:cBhvr additive="base">
                                        <p:cTn dur="500" fill="hold" id="77"/>
                                        <p:tgtEl>
                                          <p:spTgt spid="26"/>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0"/>
                                  </p:stCondLst>
                                  <p:childTnLst>
                                    <p:set>
                                      <p:cBhvr>
                                        <p:cTn dur="1" fill="hold" id="79">
                                          <p:stCondLst>
                                            <p:cond delay="0"/>
                                          </p:stCondLst>
                                        </p:cTn>
                                        <p:tgtEl>
                                          <p:spTgt spid="28"/>
                                        </p:tgtEl>
                                        <p:attrNameLst>
                                          <p:attrName>style.visibility</p:attrName>
                                        </p:attrNameLst>
                                      </p:cBhvr>
                                      <p:to>
                                        <p:strVal val="visible"/>
                                      </p:to>
                                    </p:set>
                                    <p:anim calcmode="lin" valueType="num">
                                      <p:cBhvr additive="base">
                                        <p:cTn dur="500" fill="hold" id="80"/>
                                        <p:tgtEl>
                                          <p:spTgt spid="28"/>
                                        </p:tgtEl>
                                        <p:attrNameLst>
                                          <p:attrName>ppt_x</p:attrName>
                                        </p:attrNameLst>
                                      </p:cBhvr>
                                      <p:tavLst>
                                        <p:tav tm="0">
                                          <p:val>
                                            <p:strVal val="1+#ppt_w/2"/>
                                          </p:val>
                                        </p:tav>
                                        <p:tav tm="100000">
                                          <p:val>
                                            <p:strVal val="#ppt_x"/>
                                          </p:val>
                                        </p:tav>
                                      </p:tavLst>
                                    </p:anim>
                                    <p:anim calcmode="lin" valueType="num">
                                      <p:cBhvr additive="base">
                                        <p:cTn dur="500" fill="hold" id="81"/>
                                        <p:tgtEl>
                                          <p:spTgt spid="28"/>
                                        </p:tgtEl>
                                        <p:attrNameLst>
                                          <p:attrName>ppt_y</p:attrName>
                                        </p:attrNameLst>
                                      </p:cBhvr>
                                      <p:tavLst>
                                        <p:tav tm="0">
                                          <p:val>
                                            <p:strVal val="#ppt_y"/>
                                          </p:val>
                                        </p:tav>
                                        <p:tav tm="100000">
                                          <p:val>
                                            <p:strVal val="#ppt_y"/>
                                          </p:val>
                                        </p:tav>
                                      </p:tavLst>
                                    </p:anim>
                                  </p:childTnLst>
                                </p:cTn>
                              </p:par>
                              <p:par>
                                <p:cTn fill="hold" grpId="0" id="82" nodeType="withEffect" presetClass="entr" presetID="2" presetSubtype="2">
                                  <p:stCondLst>
                                    <p:cond delay="0"/>
                                  </p:stCondLst>
                                  <p:childTnLst>
                                    <p:set>
                                      <p:cBhvr>
                                        <p:cTn dur="1" fill="hold" id="83">
                                          <p:stCondLst>
                                            <p:cond delay="0"/>
                                          </p:stCondLst>
                                        </p:cTn>
                                        <p:tgtEl>
                                          <p:spTgt spid="27"/>
                                        </p:tgtEl>
                                        <p:attrNameLst>
                                          <p:attrName>style.visibility</p:attrName>
                                        </p:attrNameLst>
                                      </p:cBhvr>
                                      <p:to>
                                        <p:strVal val="visible"/>
                                      </p:to>
                                    </p:set>
                                    <p:anim calcmode="lin" valueType="num">
                                      <p:cBhvr additive="base">
                                        <p:cTn dur="500" fill="hold" id="84"/>
                                        <p:tgtEl>
                                          <p:spTgt spid="27"/>
                                        </p:tgtEl>
                                        <p:attrNameLst>
                                          <p:attrName>ppt_x</p:attrName>
                                        </p:attrNameLst>
                                      </p:cBhvr>
                                      <p:tavLst>
                                        <p:tav tm="0">
                                          <p:val>
                                            <p:strVal val="1+#ppt_w/2"/>
                                          </p:val>
                                        </p:tav>
                                        <p:tav tm="100000">
                                          <p:val>
                                            <p:strVal val="#ppt_x"/>
                                          </p:val>
                                        </p:tav>
                                      </p:tavLst>
                                    </p:anim>
                                    <p:anim calcmode="lin" valueType="num">
                                      <p:cBhvr additive="base">
                                        <p:cTn dur="500" fill="hold" id="85"/>
                                        <p:tgtEl>
                                          <p:spTgt spid="27"/>
                                        </p:tgtEl>
                                        <p:attrNameLst>
                                          <p:attrName>ppt_y</p:attrName>
                                        </p:attrNameLst>
                                      </p:cBhvr>
                                      <p:tavLst>
                                        <p:tav tm="0">
                                          <p:val>
                                            <p:strVal val="#ppt_y"/>
                                          </p:val>
                                        </p:tav>
                                        <p:tav tm="100000">
                                          <p:val>
                                            <p:strVal val="#ppt_y"/>
                                          </p:val>
                                        </p:tav>
                                      </p:tavLst>
                                    </p:anim>
                                  </p:childTnLst>
                                </p:cTn>
                              </p:par>
                              <p:par>
                                <p:cTn fill="hold" grpId="0" id="86" nodeType="withEffect" presetClass="entr" presetID="2" presetSubtype="8">
                                  <p:stCondLst>
                                    <p:cond delay="0"/>
                                  </p:stCondLst>
                                  <p:childTnLst>
                                    <p:set>
                                      <p:cBhvr>
                                        <p:cTn dur="1" fill="hold" id="87">
                                          <p:stCondLst>
                                            <p:cond delay="0"/>
                                          </p:stCondLst>
                                        </p:cTn>
                                        <p:tgtEl>
                                          <p:spTgt spid="30"/>
                                        </p:tgtEl>
                                        <p:attrNameLst>
                                          <p:attrName>style.visibility</p:attrName>
                                        </p:attrNameLst>
                                      </p:cBhvr>
                                      <p:to>
                                        <p:strVal val="visible"/>
                                      </p:to>
                                    </p:set>
                                    <p:anim calcmode="lin" valueType="num">
                                      <p:cBhvr additive="base">
                                        <p:cTn dur="500" fill="hold" id="88"/>
                                        <p:tgtEl>
                                          <p:spTgt spid="30"/>
                                        </p:tgtEl>
                                        <p:attrNameLst>
                                          <p:attrName>ppt_x</p:attrName>
                                        </p:attrNameLst>
                                      </p:cBhvr>
                                      <p:tavLst>
                                        <p:tav tm="0">
                                          <p:val>
                                            <p:strVal val="0-#ppt_w/2"/>
                                          </p:val>
                                        </p:tav>
                                        <p:tav tm="100000">
                                          <p:val>
                                            <p:strVal val="#ppt_x"/>
                                          </p:val>
                                        </p:tav>
                                      </p:tavLst>
                                    </p:anim>
                                    <p:anim calcmode="lin" valueType="num">
                                      <p:cBhvr additive="base">
                                        <p:cTn dur="500" fill="hold" id="89"/>
                                        <p:tgtEl>
                                          <p:spTgt spid="30"/>
                                        </p:tgtEl>
                                        <p:attrNameLst>
                                          <p:attrName>ppt_y</p:attrName>
                                        </p:attrNameLst>
                                      </p:cBhvr>
                                      <p:tavLst>
                                        <p:tav tm="0">
                                          <p:val>
                                            <p:strVal val="#ppt_y"/>
                                          </p:val>
                                        </p:tav>
                                        <p:tav tm="100000">
                                          <p:val>
                                            <p:strVal val="#ppt_y"/>
                                          </p:val>
                                        </p:tav>
                                      </p:tavLst>
                                    </p:anim>
                                  </p:childTnLst>
                                </p:cTn>
                              </p:par>
                              <p:par>
                                <p:cTn fill="hold" grpId="0" id="90" nodeType="withEffect" presetClass="entr" presetID="2" presetSubtype="8">
                                  <p:stCondLst>
                                    <p:cond delay="0"/>
                                  </p:stCondLst>
                                  <p:childTnLst>
                                    <p:set>
                                      <p:cBhvr>
                                        <p:cTn dur="1" fill="hold" id="91">
                                          <p:stCondLst>
                                            <p:cond delay="0"/>
                                          </p:stCondLst>
                                        </p:cTn>
                                        <p:tgtEl>
                                          <p:spTgt spid="29"/>
                                        </p:tgtEl>
                                        <p:attrNameLst>
                                          <p:attrName>style.visibility</p:attrName>
                                        </p:attrNameLst>
                                      </p:cBhvr>
                                      <p:to>
                                        <p:strVal val="visible"/>
                                      </p:to>
                                    </p:set>
                                    <p:anim calcmode="lin" valueType="num">
                                      <p:cBhvr additive="base">
                                        <p:cTn dur="500" fill="hold" id="92"/>
                                        <p:tgtEl>
                                          <p:spTgt spid="29"/>
                                        </p:tgtEl>
                                        <p:attrNameLst>
                                          <p:attrName>ppt_x</p:attrName>
                                        </p:attrNameLst>
                                      </p:cBhvr>
                                      <p:tavLst>
                                        <p:tav tm="0">
                                          <p:val>
                                            <p:strVal val="0-#ppt_w/2"/>
                                          </p:val>
                                        </p:tav>
                                        <p:tav tm="100000">
                                          <p:val>
                                            <p:strVal val="#ppt_x"/>
                                          </p:val>
                                        </p:tav>
                                      </p:tavLst>
                                    </p:anim>
                                    <p:anim calcmode="lin" valueType="num">
                                      <p:cBhvr additive="base">
                                        <p:cTn dur="500" fill="hold" id="93"/>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5"/>
      <p:bldP grpId="0" spid="9"/>
      <p:bldP grpId="0" spid="10"/>
      <p:bldP grpId="0" spid="11"/>
      <p:bldP grpId="0" spid="12"/>
      <p:bldP grpId="0" spid="6"/>
      <p:bldP grpId="0" spid="14"/>
      <p:bldP grpId="0" spid="16"/>
      <p:bldP grpId="0" spid="17"/>
      <p:bldP grpId="0" spid="18"/>
      <p:bldP grpId="0" spid="26"/>
      <p:bldP grpId="0" spid="27"/>
      <p:bldP grpId="0" spid="28"/>
      <p:bldP grpId="0" spid="29"/>
      <p:bldP grpId="0" spid="3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表格 3"/>
          <p:cNvGraphicFramePr>
            <a:graphicFrameLocks noGrp="1"/>
          </p:cNvGraphicFramePr>
          <p:nvPr>
            <p:extLst>
              <p:ext uri="{D42A27DB-BD31-4B8C-83A1-F6EECF244321}">
                <p14:modId val="1006957231"/>
              </p:ext>
            </p:extLst>
          </p:nvPr>
        </p:nvGraphicFramePr>
        <p:xfrm>
          <a:off x="857298" y="1282230"/>
          <a:ext cx="10405790" cy="4867276"/>
        </p:xfrm>
        <a:graphic>
          <a:graphicData uri="http://schemas.openxmlformats.org/drawingml/2006/table">
            <a:tbl>
              <a:tblPr bandRow="1" firstRow="1">
                <a:tableStyleId>{5C22544A-7EE6-4342-B048-85BDC9FD1C3A}</a:tableStyleId>
              </a:tblPr>
              <a:tblGrid>
                <a:gridCol w="2081158">
                  <a:extLst>
                    <a:ext uri="{9D8B030D-6E8A-4147-A177-3AD203B41FA5}">
                      <a16:colId xmlns:a16="http://schemas.microsoft.com/office/drawing/2014/main" val="20000"/>
                    </a:ext>
                  </a:extLst>
                </a:gridCol>
                <a:gridCol w="2081158">
                  <a:extLst>
                    <a:ext uri="{9D8B030D-6E8A-4147-A177-3AD203B41FA5}">
                      <a16:colId xmlns:a16="http://schemas.microsoft.com/office/drawing/2014/main" val="20001"/>
                    </a:ext>
                  </a:extLst>
                </a:gridCol>
                <a:gridCol w="2081158">
                  <a:extLst>
                    <a:ext uri="{9D8B030D-6E8A-4147-A177-3AD203B41FA5}">
                      <a16:colId xmlns:a16="http://schemas.microsoft.com/office/drawing/2014/main" val="20002"/>
                    </a:ext>
                  </a:extLst>
                </a:gridCol>
                <a:gridCol w="2081158">
                  <a:extLst>
                    <a:ext uri="{9D8B030D-6E8A-4147-A177-3AD203B41FA5}">
                      <a16:colId xmlns:a16="http://schemas.microsoft.com/office/drawing/2014/main" val="20003"/>
                    </a:ext>
                  </a:extLst>
                </a:gridCol>
                <a:gridCol w="2081158">
                  <a:extLst>
                    <a:ext uri="{9D8B030D-6E8A-4147-A177-3AD203B41FA5}">
                      <a16:colId xmlns:a16="http://schemas.microsoft.com/office/drawing/2014/main" val="20004"/>
                    </a:ext>
                  </a:extLst>
                </a:gridCol>
              </a:tblGrid>
              <a:tr h="478268">
                <a:tc>
                  <a:txBody>
                    <a:bodyPr vert="horz" wrap="square"/>
                    <a:lstStyle/>
                    <a:p>
                      <a:pPr algn="ctr"/>
                      <a:r>
                        <a:rPr altLang="en-US" b="0" lang="zh-CN" sz="1400">
                          <a:latin typeface="+mj-ea"/>
                          <a:ea typeface="+mj-ea"/>
                        </a:rPr>
                        <a:t>客户</a:t>
                      </a:r>
                    </a:p>
                  </a:txBody>
                  <a:tcPr anchor="ctr">
                    <a:solidFill>
                      <a:schemeClr val="accent2"/>
                    </a:solidFill>
                  </a:tcPr>
                </a:tc>
                <a:tc>
                  <a:txBody>
                    <a:bodyPr vert="horz" wrap="square"/>
                    <a:lstStyle/>
                    <a:p>
                      <a:pPr algn="ctr"/>
                      <a:r>
                        <a:rPr altLang="en-US" b="0" lang="zh-CN" sz="1400">
                          <a:latin typeface="+mj-ea"/>
                          <a:ea typeface="+mj-ea"/>
                        </a:rPr>
                        <a:t>销售部</a:t>
                      </a:r>
                    </a:p>
                  </a:txBody>
                  <a:tcPr anchor="ctr">
                    <a:solidFill>
                      <a:schemeClr val="accent3"/>
                    </a:solidFill>
                  </a:tcPr>
                </a:tc>
                <a:tc>
                  <a:txBody>
                    <a:bodyPr vert="horz" wrap="square"/>
                    <a:lstStyle/>
                    <a:p>
                      <a:pPr algn="ctr"/>
                      <a:r>
                        <a:rPr altLang="en-US" b="0" lang="zh-CN" sz="1400">
                          <a:latin typeface="+mj-ea"/>
                          <a:ea typeface="+mj-ea"/>
                        </a:rPr>
                        <a:t>市场部</a:t>
                      </a:r>
                    </a:p>
                  </a:txBody>
                  <a:tcPr anchor="ctr">
                    <a:solidFill>
                      <a:schemeClr val="accent4"/>
                    </a:solidFill>
                  </a:tcPr>
                </a:tc>
                <a:tc>
                  <a:txBody>
                    <a:bodyPr vert="horz" wrap="square"/>
                    <a:lstStyle/>
                    <a:p>
                      <a:pPr algn="ctr"/>
                      <a:r>
                        <a:rPr altLang="en-US" b="0" lang="zh-CN" sz="1400">
                          <a:latin typeface="+mj-ea"/>
                          <a:ea typeface="+mj-ea"/>
                        </a:rPr>
                        <a:t>技术部</a:t>
                      </a:r>
                    </a:p>
                  </a:txBody>
                  <a:tcPr anchor="ctr">
                    <a:solidFill>
                      <a:schemeClr val="accent5"/>
                    </a:solidFill>
                  </a:tcPr>
                </a:tc>
                <a:tc>
                  <a:txBody>
                    <a:bodyPr vert="horz" wrap="square"/>
                    <a:lstStyle/>
                    <a:p>
                      <a:pPr algn="ctr"/>
                      <a:r>
                        <a:rPr altLang="en-US" b="0" lang="zh-CN" sz="1400">
                          <a:latin typeface="+mj-ea"/>
                          <a:ea typeface="+mj-ea"/>
                        </a:rPr>
                        <a:t>高层支持</a:t>
                      </a:r>
                    </a:p>
                  </a:txBody>
                  <a:tcPr anchor="ctr">
                    <a:solidFill>
                      <a:schemeClr val="accent6"/>
                    </a:solidFill>
                  </a:tcPr>
                </a:tc>
                <a:extLst>
                  <a:ext uri="{0D108BD9-81ED-4DB2-BD59-A6C34878D82A}">
                    <a16:rowId xmlns:a16="http://schemas.microsoft.com/office/drawing/2014/main" val="10000"/>
                  </a:ext>
                </a:extLst>
              </a:tr>
              <a:tr h="4389008">
                <a:tc>
                  <a:txBody>
                    <a:bodyPr vert="horz" wrap="square"/>
                    <a:lstStyle/>
                    <a:p>
                      <a:pPr algn="ctr"/>
                      <a:endParaRPr altLang="en-US" b="0" lang="zh-CN" sz="1400">
                        <a:latin typeface="+mj-ea"/>
                        <a:ea typeface="+mj-ea"/>
                      </a:endParaRPr>
                    </a:p>
                  </a:txBody>
                  <a:tcPr anchor="ctr">
                    <a:solidFill>
                      <a:schemeClr val="accent2">
                        <a:lumMod val="20000"/>
                        <a:lumOff val="80000"/>
                      </a:schemeClr>
                    </a:solidFill>
                  </a:tcPr>
                </a:tc>
                <a:tc>
                  <a:txBody>
                    <a:bodyPr vert="horz" wrap="square"/>
                    <a:lstStyle/>
                    <a:p>
                      <a:pPr algn="ctr"/>
                      <a:endParaRPr altLang="en-US" b="0" lang="zh-CN" sz="1400">
                        <a:latin typeface="+mj-ea"/>
                        <a:ea typeface="+mj-ea"/>
                      </a:endParaRPr>
                    </a:p>
                  </a:txBody>
                  <a:tcPr anchor="ctr">
                    <a:solidFill>
                      <a:schemeClr val="accent3">
                        <a:lumMod val="20000"/>
                        <a:lumOff val="80000"/>
                      </a:schemeClr>
                    </a:solidFill>
                  </a:tcPr>
                </a:tc>
                <a:tc>
                  <a:txBody>
                    <a:bodyPr vert="horz" wrap="square"/>
                    <a:lstStyle/>
                    <a:p>
                      <a:pPr algn="ctr"/>
                      <a:endParaRPr altLang="en-US" b="0" lang="zh-CN" sz="1400">
                        <a:latin typeface="+mj-ea"/>
                        <a:ea typeface="+mj-ea"/>
                      </a:endParaRPr>
                    </a:p>
                  </a:txBody>
                  <a:tcPr anchor="ctr">
                    <a:solidFill>
                      <a:schemeClr val="accent4">
                        <a:lumMod val="20000"/>
                        <a:lumOff val="80000"/>
                      </a:schemeClr>
                    </a:solidFill>
                  </a:tcPr>
                </a:tc>
                <a:tc>
                  <a:txBody>
                    <a:bodyPr vert="horz" wrap="square"/>
                    <a:lstStyle/>
                    <a:p>
                      <a:pPr algn="ctr"/>
                      <a:endParaRPr altLang="en-US" b="0" lang="zh-CN" sz="1400">
                        <a:latin typeface="+mj-ea"/>
                        <a:ea typeface="+mj-ea"/>
                      </a:endParaRPr>
                    </a:p>
                  </a:txBody>
                  <a:tcPr anchor="ctr">
                    <a:solidFill>
                      <a:schemeClr val="accent5">
                        <a:lumMod val="20000"/>
                        <a:lumOff val="80000"/>
                      </a:schemeClr>
                    </a:solidFill>
                  </a:tcPr>
                </a:tc>
                <a:tc>
                  <a:txBody>
                    <a:bodyPr vert="horz" wrap="square"/>
                    <a:lstStyle/>
                    <a:p>
                      <a:pPr algn="ctr"/>
                      <a:endParaRPr altLang="en-US" b="0" lang="zh-CN" sz="1400">
                        <a:latin typeface="+mj-ea"/>
                        <a:ea typeface="+mj-ea"/>
                      </a:endParaRPr>
                    </a:p>
                  </a:txBody>
                  <a:tcPr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 name="标题 1"/>
          <p:cNvSpPr>
            <a:spLocks noGrp="1"/>
          </p:cNvSpPr>
          <p:nvPr>
            <p:ph type="title"/>
          </p:nvPr>
        </p:nvSpPr>
        <p:spPr>
          <a:xfrm>
            <a:off x="516000" y="365125"/>
            <a:ext cx="11160000" cy="644525"/>
          </a:xfrm>
        </p:spPr>
        <p:txBody>
          <a:bodyPr>
            <a:normAutofit/>
          </a:bodyPr>
          <a:lstStyle/>
          <a:p>
            <a:r>
              <a:rPr altLang="en-US" lang="zh-CN" sz="2400">
                <a:latin charset="-122" panose="020b0503020204020204" pitchFamily="34" typeface="微软雅黑"/>
                <a:ea charset="-122" panose="020b0503020204020204" pitchFamily="34" typeface="微软雅黑"/>
              </a:rPr>
              <a:t>我们的售前流程图</a:t>
            </a:r>
          </a:p>
        </p:txBody>
      </p:sp>
      <p:cxnSp>
        <p:nvCxnSpPr>
          <p:cNvPr id="35" name="直接连接符 34"/>
          <p:cNvCxnSpPr>
            <a:stCxn id="93" idx="1"/>
            <a:endCxn id="86" idx="3"/>
          </p:cNvCxnSpPr>
          <p:nvPr/>
        </p:nvCxnSpPr>
        <p:spPr>
          <a:xfrm flipH="1">
            <a:off x="4521291" y="5794452"/>
            <a:ext cx="520289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309461" y="5142111"/>
            <a:ext cx="1066800" cy="252000"/>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拟定合同</a:t>
            </a:r>
          </a:p>
        </p:txBody>
      </p:sp>
      <p:sp>
        <p:nvSpPr>
          <p:cNvPr id="43" name="圆角矩形 42"/>
          <p:cNvSpPr/>
          <p:nvPr/>
        </p:nvSpPr>
        <p:spPr>
          <a:xfrm>
            <a:off x="1309461" y="5668452"/>
            <a:ext cx="1066800" cy="252000"/>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合同评审</a:t>
            </a:r>
          </a:p>
        </p:txBody>
      </p:sp>
      <p:sp>
        <p:nvSpPr>
          <p:cNvPr id="87" name="圆角矩形 86"/>
          <p:cNvSpPr/>
          <p:nvPr/>
        </p:nvSpPr>
        <p:spPr>
          <a:xfrm>
            <a:off x="5526793" y="3539523"/>
            <a:ext cx="1066800" cy="252000"/>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会签</a:t>
            </a:r>
          </a:p>
        </p:txBody>
      </p:sp>
      <p:sp>
        <p:nvSpPr>
          <p:cNvPr id="88" name="圆角矩形 87"/>
          <p:cNvSpPr/>
          <p:nvPr/>
        </p:nvSpPr>
        <p:spPr>
          <a:xfrm>
            <a:off x="5526793" y="4071756"/>
            <a:ext cx="1066800" cy="252000"/>
          </a:xfrm>
          <a:prstGeom prst="roundRect">
            <a:avLst>
              <a:gd fmla="val 50000" name="adj"/>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solidFill>
                  <a:schemeClr val="accent4">
                    <a:lumMod val="75000"/>
                  </a:schemeClr>
                </a:solidFill>
                <a:latin typeface="+mj-ea"/>
                <a:ea typeface="+mj-ea"/>
              </a:rPr>
              <a:t>高层支持？</a:t>
            </a:r>
          </a:p>
        </p:txBody>
      </p:sp>
      <p:sp>
        <p:nvSpPr>
          <p:cNvPr id="89" name="圆角矩形 88"/>
          <p:cNvSpPr/>
          <p:nvPr/>
        </p:nvSpPr>
        <p:spPr>
          <a:xfrm>
            <a:off x="5526793" y="5668452"/>
            <a:ext cx="1066800" cy="252000"/>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实施</a:t>
            </a:r>
          </a:p>
        </p:txBody>
      </p:sp>
      <p:sp>
        <p:nvSpPr>
          <p:cNvPr id="90" name="圆角矩形 89"/>
          <p:cNvSpPr/>
          <p:nvPr/>
        </p:nvSpPr>
        <p:spPr>
          <a:xfrm>
            <a:off x="7625489" y="4603989"/>
            <a:ext cx="1066800" cy="252000"/>
          </a:xfrm>
          <a:prstGeom prst="round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会签</a:t>
            </a:r>
          </a:p>
        </p:txBody>
      </p:sp>
      <p:sp>
        <p:nvSpPr>
          <p:cNvPr id="91" name="圆角矩形 90"/>
          <p:cNvSpPr/>
          <p:nvPr/>
        </p:nvSpPr>
        <p:spPr>
          <a:xfrm>
            <a:off x="7625489" y="5668452"/>
            <a:ext cx="1066800" cy="252000"/>
          </a:xfrm>
          <a:prstGeom prst="round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实施</a:t>
            </a:r>
          </a:p>
        </p:txBody>
      </p:sp>
      <p:sp>
        <p:nvSpPr>
          <p:cNvPr id="92" name="圆角矩形 91"/>
          <p:cNvSpPr/>
          <p:nvPr/>
        </p:nvSpPr>
        <p:spPr>
          <a:xfrm>
            <a:off x="9724185" y="4071756"/>
            <a:ext cx="1066800" cy="252000"/>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商讨 / 指导</a:t>
            </a:r>
          </a:p>
        </p:txBody>
      </p:sp>
      <p:sp>
        <p:nvSpPr>
          <p:cNvPr id="93" name="圆角矩形 92"/>
          <p:cNvSpPr/>
          <p:nvPr/>
        </p:nvSpPr>
        <p:spPr>
          <a:xfrm>
            <a:off x="9724185" y="5668452"/>
            <a:ext cx="1066800" cy="252000"/>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介入</a:t>
            </a:r>
          </a:p>
        </p:txBody>
      </p:sp>
      <p:cxnSp>
        <p:nvCxnSpPr>
          <p:cNvPr id="8" name="直接连接符 7"/>
          <p:cNvCxnSpPr/>
          <p:nvPr/>
        </p:nvCxnSpPr>
        <p:spPr>
          <a:xfrm>
            <a:off x="2082800" y="2068821"/>
            <a:ext cx="1228725" cy="0"/>
          </a:xfrm>
          <a:prstGeom prst="line">
            <a:avLst/>
          </a:prstGeom>
          <a:ln w="12700">
            <a:headEnd len="med" type="arrow" w="med"/>
            <a:tailEnd len="med" type="arrow" w="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842861" y="2610104"/>
            <a:ext cx="16178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842861" y="2610104"/>
            <a:ext cx="0" cy="2476002"/>
          </a:xfrm>
          <a:prstGeom prst="line">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021136" y="2761063"/>
            <a:ext cx="563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不需要</a:t>
            </a:r>
          </a:p>
        </p:txBody>
      </p:sp>
      <p:sp>
        <p:nvSpPr>
          <p:cNvPr id="95" name="矩形 94"/>
          <p:cNvSpPr/>
          <p:nvPr/>
        </p:nvSpPr>
        <p:spPr>
          <a:xfrm>
            <a:off x="2996396" y="2389663"/>
            <a:ext cx="436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需要</a:t>
            </a:r>
          </a:p>
        </p:txBody>
      </p:sp>
      <p:sp>
        <p:nvSpPr>
          <p:cNvPr id="44" name="圆角矩形 43"/>
          <p:cNvSpPr/>
          <p:nvPr/>
        </p:nvSpPr>
        <p:spPr>
          <a:xfrm>
            <a:off x="3454491" y="1942821"/>
            <a:ext cx="1066800" cy="2520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了解需求</a:t>
            </a:r>
          </a:p>
        </p:txBody>
      </p:sp>
      <p:sp>
        <p:nvSpPr>
          <p:cNvPr id="45" name="圆角矩形 44"/>
          <p:cNvSpPr/>
          <p:nvPr/>
        </p:nvSpPr>
        <p:spPr>
          <a:xfrm>
            <a:off x="3454491" y="2475055"/>
            <a:ext cx="1066800" cy="252000"/>
          </a:xfrm>
          <a:prstGeom prst="roundRect">
            <a:avLst>
              <a:gd fmla="val 50000" name="adj"/>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solidFill>
                  <a:schemeClr val="accent3">
                    <a:lumMod val="75000"/>
                  </a:schemeClr>
                </a:solidFill>
                <a:latin typeface="+mj-ea"/>
                <a:ea typeface="+mj-ea"/>
              </a:rPr>
              <a:t>支持？</a:t>
            </a:r>
          </a:p>
        </p:txBody>
      </p:sp>
      <p:sp>
        <p:nvSpPr>
          <p:cNvPr id="46" name="圆角矩形 45"/>
          <p:cNvSpPr/>
          <p:nvPr/>
        </p:nvSpPr>
        <p:spPr>
          <a:xfrm>
            <a:off x="3454491" y="3007289"/>
            <a:ext cx="1066800" cy="2520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申请支持</a:t>
            </a:r>
          </a:p>
        </p:txBody>
      </p:sp>
      <p:sp>
        <p:nvSpPr>
          <p:cNvPr id="82" name="圆角矩形 81"/>
          <p:cNvSpPr/>
          <p:nvPr/>
        </p:nvSpPr>
        <p:spPr>
          <a:xfrm>
            <a:off x="3454491" y="3539523"/>
            <a:ext cx="1066800" cy="252000"/>
          </a:xfrm>
          <a:prstGeom prst="roundRect">
            <a:avLst>
              <a:gd fmla="val 50000" name="adj"/>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solidFill>
                  <a:schemeClr val="accent3">
                    <a:lumMod val="75000"/>
                  </a:schemeClr>
                </a:solidFill>
                <a:latin typeface="+mj-ea"/>
                <a:ea typeface="+mj-ea"/>
              </a:rPr>
              <a:t>后台支持？</a:t>
            </a:r>
          </a:p>
        </p:txBody>
      </p:sp>
      <p:sp>
        <p:nvSpPr>
          <p:cNvPr id="83" name="圆角矩形 82"/>
          <p:cNvSpPr/>
          <p:nvPr/>
        </p:nvSpPr>
        <p:spPr>
          <a:xfrm>
            <a:off x="3454491" y="4071756"/>
            <a:ext cx="1066800" cy="2520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审核</a:t>
            </a:r>
          </a:p>
        </p:txBody>
      </p:sp>
      <p:sp>
        <p:nvSpPr>
          <p:cNvPr id="84" name="圆角矩形 83"/>
          <p:cNvSpPr/>
          <p:nvPr/>
        </p:nvSpPr>
        <p:spPr>
          <a:xfrm>
            <a:off x="3454491" y="4603989"/>
            <a:ext cx="1066800" cy="252000"/>
          </a:xfrm>
          <a:prstGeom prst="roundRect">
            <a:avLst>
              <a:gd fmla="val 50000" name="adj"/>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solidFill>
                  <a:schemeClr val="accent3">
                    <a:lumMod val="75000"/>
                  </a:schemeClr>
                </a:solidFill>
                <a:latin typeface="+mj-ea"/>
                <a:ea typeface="+mj-ea"/>
              </a:rPr>
              <a:t>需定制？</a:t>
            </a:r>
          </a:p>
        </p:txBody>
      </p:sp>
      <p:sp>
        <p:nvSpPr>
          <p:cNvPr id="85" name="圆角矩形 84"/>
          <p:cNvSpPr/>
          <p:nvPr/>
        </p:nvSpPr>
        <p:spPr>
          <a:xfrm>
            <a:off x="3454491" y="5136223"/>
            <a:ext cx="1066800" cy="2520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批准</a:t>
            </a:r>
          </a:p>
        </p:txBody>
      </p:sp>
      <p:sp>
        <p:nvSpPr>
          <p:cNvPr id="86" name="圆角矩形 85"/>
          <p:cNvSpPr/>
          <p:nvPr/>
        </p:nvSpPr>
        <p:spPr>
          <a:xfrm>
            <a:off x="3454491" y="5668452"/>
            <a:ext cx="1066800" cy="2520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atin typeface="+mj-ea"/>
                <a:ea typeface="+mj-ea"/>
              </a:rPr>
              <a:t>实施</a:t>
            </a:r>
          </a:p>
        </p:txBody>
      </p:sp>
      <p:cxnSp>
        <p:nvCxnSpPr>
          <p:cNvPr id="10" name="直接箭头连接符 9"/>
          <p:cNvCxnSpPr/>
          <p:nvPr/>
        </p:nvCxnSpPr>
        <p:spPr>
          <a:xfrm flipH="1">
            <a:off x="3987891" y="2244938"/>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H="1">
            <a:off x="3987891" y="2777172"/>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H="1">
            <a:off x="3987891" y="3309406"/>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H="1">
            <a:off x="3987891" y="3841639"/>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flipH="1">
            <a:off x="3987891" y="4373872"/>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H="1">
            <a:off x="3987891" y="4906106"/>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sp>
        <p:nvSpPr>
          <p:cNvPr id="101" name="任意多边形 100"/>
          <p:cNvSpPr/>
          <p:nvPr/>
        </p:nvSpPr>
        <p:spPr bwMode="auto">
          <a:xfrm>
            <a:off x="1633665" y="1887626"/>
            <a:ext cx="494599" cy="502037"/>
          </a:xfrm>
          <a:custGeom>
            <a:gdLst>
              <a:gd fmla="*/ 767025 w 2322513" name="connsiteX0"/>
              <a:gd fmla="*/ 1420813 h 2357438" name="connsiteY0"/>
              <a:gd fmla="*/ 972677 w 2322513" name="connsiteX1"/>
              <a:gd fmla="*/ 2214442 h 2357438" name="connsiteY1"/>
              <a:gd fmla="*/ 1085428 w 2322513" name="connsiteX2"/>
              <a:gd fmla="*/ 1632130 h 2357438" name="connsiteY2"/>
              <a:gd fmla="*/ 966324 w 2322513" name="connsiteX3"/>
              <a:gd fmla="*/ 1508200 h 2357438" name="connsiteY3"/>
              <a:gd fmla="*/ 1049697 w 2322513" name="connsiteX4"/>
              <a:gd fmla="*/ 1420813 h 2357438" name="connsiteY4"/>
              <a:gd fmla="*/ 1272817 w 2322513" name="connsiteX5"/>
              <a:gd fmla="*/ 1420813 h 2357438" name="connsiteY5"/>
              <a:gd fmla="*/ 1345867 w 2322513" name="connsiteX6"/>
              <a:gd fmla="*/ 1505022 h 2357438" name="connsiteY6"/>
              <a:gd fmla="*/ 1225175 w 2322513" name="connsiteX7"/>
              <a:gd fmla="*/ 1648018 h 2357438" name="connsiteY7"/>
              <a:gd fmla="*/ 1345867 w 2322513" name="connsiteX8"/>
              <a:gd fmla="*/ 2214442 h 2357438" name="connsiteY8"/>
              <a:gd fmla="*/ 1576927 w 2322513" name="connsiteX9"/>
              <a:gd fmla="*/ 1421607 h 2357438" name="connsiteY9"/>
              <a:gd fmla="*/ 1615834 w 2322513" name="connsiteX10"/>
              <a:gd fmla="*/ 1423196 h 2357438" name="connsiteY10"/>
              <a:gd fmla="*/ 1653153 w 2322513" name="connsiteX11"/>
              <a:gd fmla="*/ 1427963 h 2357438" name="connsiteY11"/>
              <a:gd fmla="*/ 1691266 w 2322513" name="connsiteX12"/>
              <a:gd fmla="*/ 1433524 h 2357438" name="connsiteY12"/>
              <a:gd fmla="*/ 1726997 w 2322513" name="connsiteX13"/>
              <a:gd fmla="*/ 1441468 h 2357438" name="connsiteY13"/>
              <a:gd fmla="*/ 1764316 w 2322513" name="connsiteX14"/>
              <a:gd fmla="*/ 1450207 h 2357438" name="connsiteY14"/>
              <a:gd fmla="*/ 1798459 w 2322513" name="connsiteX15"/>
              <a:gd fmla="*/ 1460534 h 2357438" name="connsiteY15"/>
              <a:gd fmla="*/ 1834190 w 2322513" name="connsiteX16"/>
              <a:gd fmla="*/ 1472451 h 2357438" name="connsiteY16"/>
              <a:gd fmla="*/ 1868333 w 2322513" name="connsiteX17"/>
              <a:gd fmla="*/ 1487545 h 2357438" name="connsiteY17"/>
              <a:gd fmla="*/ 1901682 w 2322513" name="connsiteX18"/>
              <a:gd fmla="*/ 1502639 h 2357438" name="connsiteY18"/>
              <a:gd fmla="*/ 1932649 w 2322513" name="connsiteX19"/>
              <a:gd fmla="*/ 1520116 h 2357438" name="connsiteY19"/>
              <a:gd fmla="*/ 1963615 w 2322513" name="connsiteX20"/>
              <a:gd fmla="*/ 1539977 h 2357438" name="connsiteY20"/>
              <a:gd fmla="*/ 1995376 w 2322513" name="connsiteX21"/>
              <a:gd fmla="*/ 1559043 h 2357438" name="connsiteY21"/>
              <a:gd fmla="*/ 2023167 w 2322513" name="connsiteX22"/>
              <a:gd fmla="*/ 1579698 h 2357438" name="connsiteY22"/>
              <a:gd fmla="*/ 2051752 w 2322513" name="connsiteX23"/>
              <a:gd fmla="*/ 1603530 h 2357438" name="connsiteY23"/>
              <a:gd fmla="*/ 2078749 w 2322513" name="connsiteX24"/>
              <a:gd fmla="*/ 1627363 h 2357438" name="connsiteY24"/>
              <a:gd fmla="*/ 2104951 w 2322513" name="connsiteX25"/>
              <a:gd fmla="*/ 1652785 h 2357438" name="connsiteY25"/>
              <a:gd fmla="*/ 2128772 w 2322513" name="connsiteX26"/>
              <a:gd fmla="*/ 1678206 h 2357438" name="connsiteY26"/>
              <a:gd fmla="*/ 2152593 w 2322513" name="connsiteX27"/>
              <a:gd fmla="*/ 1706805 h 2357438" name="connsiteY27"/>
              <a:gd fmla="*/ 2175619 w 2322513" name="connsiteX28"/>
              <a:gd fmla="*/ 1734610 h 2357438" name="connsiteY28"/>
              <a:gd fmla="*/ 2196264 w 2322513" name="connsiteX29"/>
              <a:gd fmla="*/ 1764798 h 2357438" name="connsiteY29"/>
              <a:gd fmla="*/ 2215320 w 2322513" name="connsiteX30"/>
              <a:gd fmla="*/ 1795781 h 2357438" name="connsiteY30"/>
              <a:gd fmla="*/ 2233583 w 2322513" name="connsiteX31"/>
              <a:gd fmla="*/ 1826763 h 2357438" name="connsiteY31"/>
              <a:gd fmla="*/ 2249463 w 2322513" name="connsiteX32"/>
              <a:gd fmla="*/ 1860129 h 2357438" name="connsiteY32"/>
              <a:gd fmla="*/ 2264550 w 2322513" name="connsiteX33"/>
              <a:gd fmla="*/ 1894289 h 2357438" name="connsiteY33"/>
              <a:gd fmla="*/ 2278048 w 2322513" name="connsiteX34"/>
              <a:gd fmla="*/ 1928450 h 2357438" name="connsiteY34"/>
              <a:gd fmla="*/ 2289958 w 2322513" name="connsiteX35"/>
              <a:gd fmla="*/ 1962610 h 2357438" name="connsiteY35"/>
              <a:gd fmla="*/ 2298692 w 2322513" name="connsiteX36"/>
              <a:gd fmla="*/ 1998359 h 2357438" name="connsiteY36"/>
              <a:gd fmla="*/ 2307427 w 2322513" name="connsiteX37"/>
              <a:gd fmla="*/ 2035697 h 2357438" name="connsiteY37"/>
              <a:gd fmla="*/ 2313779 w 2322513" name="connsiteX38"/>
              <a:gd fmla="*/ 2073035 h 2357438" name="connsiteY38"/>
              <a:gd fmla="*/ 2318543 w 2322513" name="connsiteX39"/>
              <a:gd fmla="*/ 2110373 h 2357438" name="connsiteY39"/>
              <a:gd fmla="*/ 2320925 w 2322513" name="connsiteX40"/>
              <a:gd fmla="*/ 2148505 h 2357438" name="connsiteY40"/>
              <a:gd fmla="*/ 2322513 w 2322513" name="connsiteX41"/>
              <a:gd fmla="*/ 2187432 h 2357438" name="connsiteY41"/>
              <a:gd fmla="*/ 2322513 w 2322513" name="connsiteX42"/>
              <a:gd fmla="*/ 2357438 h 2357438" name="connsiteY42"/>
              <a:gd fmla="*/ 0 w 2322513" name="connsiteX43"/>
              <a:gd fmla="*/ 2357438 h 2357438" name="connsiteY43"/>
              <a:gd fmla="*/ 0 w 2322513" name="connsiteX44"/>
              <a:gd fmla="*/ 2187432 h 2357438" name="connsiteY44"/>
              <a:gd fmla="*/ 1588 w 2322513" name="connsiteX45"/>
              <a:gd fmla="*/ 2146916 h 2357438" name="connsiteY45"/>
              <a:gd fmla="*/ 4764 w 2322513" name="connsiteX46"/>
              <a:gd fmla="*/ 2108784 h 2357438" name="connsiteY46"/>
              <a:gd fmla="*/ 9529 w 2322513" name="connsiteX47"/>
              <a:gd fmla="*/ 2069857 h 2357438" name="connsiteY47"/>
              <a:gd fmla="*/ 16675 w 2322513" name="connsiteX48"/>
              <a:gd fmla="*/ 2032519 h 2357438" name="connsiteY48"/>
              <a:gd fmla="*/ 25409 w 2322513" name="connsiteX49"/>
              <a:gd fmla="*/ 1995181 h 2357438" name="connsiteY49"/>
              <a:gd fmla="*/ 35731 w 2322513" name="connsiteX50"/>
              <a:gd fmla="*/ 1959432 h 2357438" name="connsiteY50"/>
              <a:gd fmla="*/ 47642 w 2322513" name="connsiteX51"/>
              <a:gd fmla="*/ 1923683 h 2357438" name="connsiteY51"/>
              <a:gd fmla="*/ 61140 w 2322513" name="connsiteX52"/>
              <a:gd fmla="*/ 1889523 h 2357438" name="connsiteY52"/>
              <a:gd fmla="*/ 76226 w 2322513" name="connsiteX53"/>
              <a:gd fmla="*/ 1855363 h 2357438" name="connsiteY53"/>
              <a:gd fmla="*/ 94489 w 2322513" name="connsiteX54"/>
              <a:gd fmla="*/ 1822791 h 2357438" name="connsiteY54"/>
              <a:gd fmla="*/ 111957 w 2322513" name="connsiteX55"/>
              <a:gd fmla="*/ 1790220 h 2357438" name="connsiteY55"/>
              <a:gd fmla="*/ 131014 w 2322513" name="connsiteX56"/>
              <a:gd fmla="*/ 1758443 h 2357438" name="connsiteY56"/>
              <a:gd fmla="*/ 154040 w 2322513" name="connsiteX57"/>
              <a:gd fmla="*/ 1729049 h 2357438" name="connsiteY57"/>
              <a:gd fmla="*/ 176273 w 2322513" name="connsiteX58"/>
              <a:gd fmla="*/ 1698861 h 2357438" name="connsiteY58"/>
              <a:gd fmla="*/ 200094 w 2322513" name="connsiteX59"/>
              <a:gd fmla="*/ 1671851 h 2357438" name="connsiteY59"/>
              <a:gd fmla="*/ 225502 w 2322513" name="connsiteX60"/>
              <a:gd fmla="*/ 1645635 h 2357438" name="connsiteY60"/>
              <a:gd fmla="*/ 251705 w 2322513" name="connsiteX61"/>
              <a:gd fmla="*/ 1620213 h 2357438" name="connsiteY61"/>
              <a:gd fmla="*/ 280290 w 2322513" name="connsiteX62"/>
              <a:gd fmla="*/ 1596381 h 2357438" name="connsiteY62"/>
              <a:gd fmla="*/ 308875 w 2322513" name="connsiteX63"/>
              <a:gd fmla="*/ 1572548 h 2357438" name="connsiteY63"/>
              <a:gd fmla="*/ 338253 w 2322513" name="connsiteX64"/>
              <a:gd fmla="*/ 1551893 h 2357438" name="connsiteY64"/>
              <a:gd fmla="*/ 369220 w 2322513" name="connsiteX65"/>
              <a:gd fmla="*/ 1532032 h 2357438" name="connsiteY65"/>
              <a:gd fmla="*/ 402569 w 2322513" name="connsiteX66"/>
              <a:gd fmla="*/ 1512966 h 2357438" name="connsiteY66"/>
              <a:gd fmla="*/ 435124 w 2322513" name="connsiteX67"/>
              <a:gd fmla="*/ 1496283 h 2357438" name="connsiteY67"/>
              <a:gd fmla="*/ 469267 w 2322513" name="connsiteX68"/>
              <a:gd fmla="*/ 1481189 h 2357438" name="connsiteY68"/>
              <a:gd fmla="*/ 503410 w 2322513" name="connsiteX69"/>
              <a:gd fmla="*/ 1466890 h 2357438" name="connsiteY69"/>
              <a:gd fmla="*/ 539141 w 2322513" name="connsiteX70"/>
              <a:gd fmla="*/ 1454973 h 2357438" name="connsiteY70"/>
              <a:gd fmla="*/ 574872 w 2322513" name="connsiteX71"/>
              <a:gd fmla="*/ 1444646 h 2357438" name="connsiteY71"/>
              <a:gd fmla="*/ 612191 w 2322513" name="connsiteX72"/>
              <a:gd fmla="*/ 1436702 h 2357438" name="connsiteY72"/>
              <a:gd fmla="*/ 651098 w 2322513" name="connsiteX73"/>
              <a:gd fmla="*/ 1429552 h 2357438" name="connsiteY73"/>
              <a:gd fmla="*/ 688417 w 2322513" name="connsiteX74"/>
              <a:gd fmla="*/ 1424785 h 2357438" name="connsiteY74"/>
              <a:gd fmla="*/ 728118 w 2322513" name="connsiteX75"/>
              <a:gd fmla="*/ 1421607 h 2357438" name="connsiteY75"/>
              <a:gd fmla="*/ 1154038 w 2322513" name="connsiteX76"/>
              <a:gd fmla="*/ 0 h 2357438" name="connsiteY76"/>
              <a:gd fmla="*/ 1773238 w 2322513" name="connsiteX77"/>
              <a:gd fmla="*/ 619200 h 2357438" name="connsiteY77"/>
              <a:gd fmla="*/ 1154038 w 2322513" name="connsiteX78"/>
              <a:gd fmla="*/ 1238400 h 2357438" name="connsiteY78"/>
              <a:gd fmla="*/ 534838 w 2322513" name="connsiteX79"/>
              <a:gd fmla="*/ 619200 h 2357438" name="connsiteY79"/>
              <a:gd fmla="*/ 1154038 w 2322513" name="connsiteX80"/>
              <a:gd fmla="*/ 0 h 2357438"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2357438" w="2322513">
                <a:moveTo>
                  <a:pt x="767025" y="1420813"/>
                </a:moveTo>
                <a:lnTo>
                  <a:pt x="972677" y="2214442"/>
                </a:lnTo>
                <a:lnTo>
                  <a:pt x="1085428" y="1632130"/>
                </a:lnTo>
                <a:lnTo>
                  <a:pt x="966324" y="1508200"/>
                </a:lnTo>
                <a:lnTo>
                  <a:pt x="1049697" y="1420813"/>
                </a:lnTo>
                <a:lnTo>
                  <a:pt x="1272817" y="1420813"/>
                </a:lnTo>
                <a:lnTo>
                  <a:pt x="1345867" y="1505022"/>
                </a:lnTo>
                <a:lnTo>
                  <a:pt x="1225175" y="1648018"/>
                </a:lnTo>
                <a:lnTo>
                  <a:pt x="1345867" y="2214442"/>
                </a:lnTo>
                <a:lnTo>
                  <a:pt x="1576927" y="1421607"/>
                </a:lnTo>
                <a:lnTo>
                  <a:pt x="1615834" y="1423196"/>
                </a:lnTo>
                <a:lnTo>
                  <a:pt x="1653153" y="1427963"/>
                </a:lnTo>
                <a:lnTo>
                  <a:pt x="1691266" y="1433524"/>
                </a:lnTo>
                <a:lnTo>
                  <a:pt x="1726997" y="1441468"/>
                </a:lnTo>
                <a:lnTo>
                  <a:pt x="1764316" y="1450207"/>
                </a:lnTo>
                <a:lnTo>
                  <a:pt x="1798459" y="1460534"/>
                </a:lnTo>
                <a:lnTo>
                  <a:pt x="1834190" y="1472451"/>
                </a:lnTo>
                <a:lnTo>
                  <a:pt x="1868333" y="1487545"/>
                </a:lnTo>
                <a:lnTo>
                  <a:pt x="1901682" y="1502639"/>
                </a:lnTo>
                <a:lnTo>
                  <a:pt x="1932649" y="1520116"/>
                </a:lnTo>
                <a:lnTo>
                  <a:pt x="1963615" y="1539977"/>
                </a:lnTo>
                <a:lnTo>
                  <a:pt x="1995376" y="1559043"/>
                </a:lnTo>
                <a:lnTo>
                  <a:pt x="2023167" y="1579698"/>
                </a:lnTo>
                <a:lnTo>
                  <a:pt x="2051752" y="1603530"/>
                </a:lnTo>
                <a:lnTo>
                  <a:pt x="2078749" y="1627363"/>
                </a:lnTo>
                <a:lnTo>
                  <a:pt x="2104951" y="1652785"/>
                </a:lnTo>
                <a:lnTo>
                  <a:pt x="2128772" y="1678206"/>
                </a:lnTo>
                <a:lnTo>
                  <a:pt x="2152593" y="1706805"/>
                </a:lnTo>
                <a:lnTo>
                  <a:pt x="2175619" y="1734610"/>
                </a:lnTo>
                <a:lnTo>
                  <a:pt x="2196264" y="1764798"/>
                </a:lnTo>
                <a:lnTo>
                  <a:pt x="2215320" y="1795781"/>
                </a:lnTo>
                <a:lnTo>
                  <a:pt x="2233583" y="1826763"/>
                </a:lnTo>
                <a:lnTo>
                  <a:pt x="2249463" y="1860129"/>
                </a:lnTo>
                <a:lnTo>
                  <a:pt x="2264550" y="1894289"/>
                </a:lnTo>
                <a:lnTo>
                  <a:pt x="2278048" y="1928450"/>
                </a:lnTo>
                <a:lnTo>
                  <a:pt x="2289958" y="1962610"/>
                </a:lnTo>
                <a:lnTo>
                  <a:pt x="2298692" y="1998359"/>
                </a:lnTo>
                <a:lnTo>
                  <a:pt x="2307427" y="2035697"/>
                </a:lnTo>
                <a:lnTo>
                  <a:pt x="2313779" y="2073035"/>
                </a:lnTo>
                <a:lnTo>
                  <a:pt x="2318543" y="2110373"/>
                </a:lnTo>
                <a:lnTo>
                  <a:pt x="2320925" y="2148505"/>
                </a:lnTo>
                <a:lnTo>
                  <a:pt x="2322513" y="2187432"/>
                </a:lnTo>
                <a:lnTo>
                  <a:pt x="2322513" y="2357438"/>
                </a:lnTo>
                <a:lnTo>
                  <a:pt x="0" y="2357438"/>
                </a:lnTo>
                <a:lnTo>
                  <a:pt x="0" y="2187432"/>
                </a:lnTo>
                <a:lnTo>
                  <a:pt x="1588" y="2146916"/>
                </a:lnTo>
                <a:lnTo>
                  <a:pt x="4764" y="2108784"/>
                </a:lnTo>
                <a:lnTo>
                  <a:pt x="9529" y="2069857"/>
                </a:lnTo>
                <a:lnTo>
                  <a:pt x="16675" y="2032519"/>
                </a:lnTo>
                <a:lnTo>
                  <a:pt x="25409" y="1995181"/>
                </a:lnTo>
                <a:lnTo>
                  <a:pt x="35731" y="1959432"/>
                </a:lnTo>
                <a:lnTo>
                  <a:pt x="47642" y="1923683"/>
                </a:lnTo>
                <a:lnTo>
                  <a:pt x="61140" y="1889523"/>
                </a:lnTo>
                <a:lnTo>
                  <a:pt x="76226" y="1855363"/>
                </a:lnTo>
                <a:lnTo>
                  <a:pt x="94489" y="1822791"/>
                </a:lnTo>
                <a:lnTo>
                  <a:pt x="111957" y="1790220"/>
                </a:lnTo>
                <a:lnTo>
                  <a:pt x="131014" y="1758443"/>
                </a:lnTo>
                <a:lnTo>
                  <a:pt x="154040" y="1729049"/>
                </a:lnTo>
                <a:lnTo>
                  <a:pt x="176273" y="1698861"/>
                </a:lnTo>
                <a:lnTo>
                  <a:pt x="200094" y="1671851"/>
                </a:lnTo>
                <a:lnTo>
                  <a:pt x="225502" y="1645635"/>
                </a:lnTo>
                <a:lnTo>
                  <a:pt x="251705" y="1620213"/>
                </a:lnTo>
                <a:lnTo>
                  <a:pt x="280290" y="1596381"/>
                </a:lnTo>
                <a:lnTo>
                  <a:pt x="308875" y="1572548"/>
                </a:lnTo>
                <a:lnTo>
                  <a:pt x="338253" y="1551893"/>
                </a:lnTo>
                <a:lnTo>
                  <a:pt x="369220" y="1532032"/>
                </a:lnTo>
                <a:lnTo>
                  <a:pt x="402569" y="1512966"/>
                </a:lnTo>
                <a:lnTo>
                  <a:pt x="435124" y="1496283"/>
                </a:lnTo>
                <a:lnTo>
                  <a:pt x="469267" y="1481189"/>
                </a:lnTo>
                <a:lnTo>
                  <a:pt x="503410" y="1466890"/>
                </a:lnTo>
                <a:lnTo>
                  <a:pt x="539141" y="1454973"/>
                </a:lnTo>
                <a:lnTo>
                  <a:pt x="574872" y="1444646"/>
                </a:lnTo>
                <a:lnTo>
                  <a:pt x="612191" y="1436702"/>
                </a:lnTo>
                <a:lnTo>
                  <a:pt x="651098" y="1429552"/>
                </a:lnTo>
                <a:lnTo>
                  <a:pt x="688417" y="1424785"/>
                </a:lnTo>
                <a:lnTo>
                  <a:pt x="728118" y="1421607"/>
                </a:lnTo>
                <a:close/>
                <a:moveTo>
                  <a:pt x="1154038" y="0"/>
                </a:moveTo>
                <a:cubicBezTo>
                  <a:pt x="1496013" y="0"/>
                  <a:pt x="1773238" y="277225"/>
                  <a:pt x="1773238" y="619200"/>
                </a:cubicBezTo>
                <a:cubicBezTo>
                  <a:pt x="1773238" y="961175"/>
                  <a:pt x="1496013" y="1238400"/>
                  <a:pt x="1154038" y="1238400"/>
                </a:cubicBezTo>
                <a:cubicBezTo>
                  <a:pt x="812063" y="1238400"/>
                  <a:pt x="534838" y="961175"/>
                  <a:pt x="534838" y="619200"/>
                </a:cubicBezTo>
                <a:cubicBezTo>
                  <a:pt x="534838" y="277225"/>
                  <a:pt x="812063" y="0"/>
                  <a:pt x="1154038" y="0"/>
                </a:cubicBezTo>
                <a:close/>
              </a:path>
            </a:pathLst>
          </a:custGeom>
          <a:solidFill>
            <a:schemeClr val="accent2"/>
          </a:solidFill>
          <a:ln w="9525">
            <a:noFill/>
            <a:round/>
          </a:ln>
        </p:spPr>
        <p:txBody>
          <a:bodyPr anchor="t" anchorCtr="0" bIns="45720" compatLnSpc="1" lIns="91440" numCol="1" rIns="91440" tIns="45720" vert="horz" wrap="square">
            <a:prstTxWarp prst="textNoShape">
              <a:avLst/>
            </a:prstTxWarp>
            <a:noAutofit/>
          </a:bodyPr>
          <a:lstStyle/>
          <a:p>
            <a:endParaRPr altLang="en-US" lang="zh-CN"/>
          </a:p>
        </p:txBody>
      </p:sp>
      <p:cxnSp>
        <p:nvCxnSpPr>
          <p:cNvPr id="102" name="直接箭头连接符 101"/>
          <p:cNvCxnSpPr/>
          <p:nvPr/>
        </p:nvCxnSpPr>
        <p:spPr>
          <a:xfrm flipH="1">
            <a:off x="1842861" y="5438339"/>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a:off x="2471805" y="5268111"/>
            <a:ext cx="274570" cy="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a:off x="2746375" y="5794452"/>
            <a:ext cx="648462" cy="0"/>
          </a:xfrm>
          <a:prstGeom prst="straightConnector1">
            <a:avLst/>
          </a:prstGeom>
          <a:ln w="12700">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2746375" y="5262223"/>
            <a:ext cx="0" cy="5322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4587770" y="3665523"/>
            <a:ext cx="854180" cy="0"/>
          </a:xfrm>
          <a:prstGeom prst="line">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4567677" y="3419302"/>
            <a:ext cx="436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需要</a:t>
            </a:r>
          </a:p>
        </p:txBody>
      </p:sp>
      <p:sp>
        <p:nvSpPr>
          <p:cNvPr id="107" name="矩形 106"/>
          <p:cNvSpPr/>
          <p:nvPr/>
        </p:nvSpPr>
        <p:spPr>
          <a:xfrm>
            <a:off x="4021136" y="3825530"/>
            <a:ext cx="563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不需要</a:t>
            </a:r>
          </a:p>
        </p:txBody>
      </p:sp>
      <p:cxnSp>
        <p:nvCxnSpPr>
          <p:cNvPr id="108" name="直接箭头连接符 107"/>
          <p:cNvCxnSpPr/>
          <p:nvPr/>
        </p:nvCxnSpPr>
        <p:spPr>
          <a:xfrm flipH="1">
            <a:off x="6060193" y="3841639"/>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4587770" y="4197756"/>
            <a:ext cx="854180" cy="0"/>
          </a:xfrm>
          <a:prstGeom prst="line">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4587770" y="4725212"/>
            <a:ext cx="2987780" cy="0"/>
          </a:xfrm>
          <a:prstGeom prst="line">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4587770" y="5262223"/>
            <a:ext cx="3571119" cy="0"/>
          </a:xfrm>
          <a:prstGeom prst="line">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8162064" y="4917980"/>
            <a:ext cx="0" cy="344243"/>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987891" y="5438339"/>
            <a:ext cx="4166941" cy="180000"/>
            <a:chOff x="3987891" y="5438339"/>
            <a:chExt cx="4166941" cy="180000"/>
          </a:xfrm>
        </p:grpSpPr>
        <p:cxnSp>
          <p:nvCxnSpPr>
            <p:cNvPr id="100" name="直接箭头连接符 99"/>
            <p:cNvCxnSpPr/>
            <p:nvPr/>
          </p:nvCxnSpPr>
          <p:spPr>
            <a:xfrm flipH="1">
              <a:off x="3987891" y="5438339"/>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p:nvPr/>
          </p:nvCxnSpPr>
          <p:spPr>
            <a:xfrm flipH="1">
              <a:off x="6060193" y="5438339"/>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flipH="1">
              <a:off x="8154832" y="5438339"/>
              <a:ext cx="0" cy="180000"/>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87891" y="5439437"/>
              <a:ext cx="4166941"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15" name="直接连接符 114"/>
          <p:cNvCxnSpPr/>
          <p:nvPr/>
        </p:nvCxnSpPr>
        <p:spPr>
          <a:xfrm>
            <a:off x="6660942" y="4197756"/>
            <a:ext cx="2987780" cy="0"/>
          </a:xfrm>
          <a:prstGeom prst="line">
            <a:avLst/>
          </a:prstGeom>
          <a:ln w="12700">
            <a:headEnd len="med" type="arrow" w="med"/>
            <a:tailEnd len="med" type="arrow" w="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4960159" y="3940597"/>
            <a:ext cx="563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不需要</a:t>
            </a:r>
          </a:p>
        </p:txBody>
      </p:sp>
      <p:sp>
        <p:nvSpPr>
          <p:cNvPr id="117" name="矩形 116"/>
          <p:cNvSpPr/>
          <p:nvPr/>
        </p:nvSpPr>
        <p:spPr>
          <a:xfrm>
            <a:off x="6695933" y="3951536"/>
            <a:ext cx="436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需要</a:t>
            </a:r>
          </a:p>
        </p:txBody>
      </p:sp>
      <p:cxnSp>
        <p:nvCxnSpPr>
          <p:cNvPr id="118" name="直接箭头连接符 117"/>
          <p:cNvCxnSpPr/>
          <p:nvPr/>
        </p:nvCxnSpPr>
        <p:spPr>
          <a:xfrm flipH="1">
            <a:off x="10257585" y="4373872"/>
            <a:ext cx="0" cy="1244467"/>
          </a:xfrm>
          <a:prstGeom prst="straightConnector1">
            <a:avLst/>
          </a:prstGeom>
          <a:ln w="12700">
            <a:headEnd len="med" type="none" w="med"/>
            <a:tailEnd len="med" type="arrow" w="med"/>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4589902" y="4472513"/>
            <a:ext cx="436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需要</a:t>
            </a:r>
          </a:p>
        </p:txBody>
      </p:sp>
      <p:sp>
        <p:nvSpPr>
          <p:cNvPr id="120" name="矩形 119"/>
          <p:cNvSpPr/>
          <p:nvPr/>
        </p:nvSpPr>
        <p:spPr>
          <a:xfrm>
            <a:off x="3390807" y="4366372"/>
            <a:ext cx="563880" cy="243840"/>
          </a:xfrm>
          <a:prstGeom prst="rect">
            <a:avLst/>
          </a:prstGeom>
        </p:spPr>
        <p:txBody>
          <a:bodyPr wrap="none">
            <a:spAutoFit/>
          </a:bodyPr>
          <a:lstStyle/>
          <a:p>
            <a:pPr algn="ctr"/>
            <a:r>
              <a:rPr altLang="en-US" lang="zh-CN" sz="1000">
                <a:solidFill>
                  <a:schemeClr val="accent1">
                    <a:lumMod val="75000"/>
                  </a:schemeClr>
                </a:solidFill>
                <a:latin typeface="+mj-ea"/>
                <a:ea typeface="+mj-ea"/>
              </a:rPr>
              <a:t>不需要</a:t>
            </a:r>
          </a:p>
        </p:txBody>
      </p:sp>
    </p:spTree>
    <p:custDataLst>
      <p:tags r:id="rId3"/>
    </p:custDataLst>
    <p:extLst>
      <p:ext uri="{BB962C8B-B14F-4D97-AF65-F5344CB8AC3E}">
        <p14:creationId val="27446709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ecel="100000" dur="900" fill="hold" id="9"/>
                                        <p:tgtEl>
                                          <p:spTgt spid="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53" presetSubtype="0">
                                  <p:stCondLst>
                                    <p:cond delay="0"/>
                                  </p:stCondLst>
                                  <p:childTnLst>
                                    <p:set>
                                      <p:cBhvr>
                                        <p:cTn dur="1" fill="hold" id="14">
                                          <p:stCondLst>
                                            <p:cond delay="0"/>
                                          </p:stCondLst>
                                        </p:cTn>
                                        <p:tgtEl>
                                          <p:spTgt spid="101"/>
                                        </p:tgtEl>
                                        <p:attrNameLst>
                                          <p:attrName>style.visibility</p:attrName>
                                        </p:attrNameLst>
                                      </p:cBhvr>
                                      <p:to>
                                        <p:strVal val="visible"/>
                                      </p:to>
                                    </p:set>
                                    <p:anim calcmode="lin" valueType="num">
                                      <p:cBhvr>
                                        <p:cTn dur="500" fill="hold" id="15"/>
                                        <p:tgtEl>
                                          <p:spTgt spid="101"/>
                                        </p:tgtEl>
                                        <p:attrNameLst>
                                          <p:attrName>ppt_w</p:attrName>
                                        </p:attrNameLst>
                                      </p:cBhvr>
                                      <p:tavLst>
                                        <p:tav tm="0">
                                          <p:val>
                                            <p:fltVal val="0"/>
                                          </p:val>
                                        </p:tav>
                                        <p:tav tm="100000">
                                          <p:val>
                                            <p:strVal val="#ppt_w"/>
                                          </p:val>
                                        </p:tav>
                                      </p:tavLst>
                                    </p:anim>
                                    <p:anim calcmode="lin" valueType="num">
                                      <p:cBhvr>
                                        <p:cTn dur="500" fill="hold" id="16"/>
                                        <p:tgtEl>
                                          <p:spTgt spid="101"/>
                                        </p:tgtEl>
                                        <p:attrNameLst>
                                          <p:attrName>ppt_h</p:attrName>
                                        </p:attrNameLst>
                                      </p:cBhvr>
                                      <p:tavLst>
                                        <p:tav tm="0">
                                          <p:val>
                                            <p:fltVal val="0"/>
                                          </p:val>
                                        </p:tav>
                                        <p:tav tm="100000">
                                          <p:val>
                                            <p:strVal val="#ppt_h"/>
                                          </p:val>
                                        </p:tav>
                                      </p:tavLst>
                                    </p:anim>
                                    <p:animEffect filter="fade" transition="in">
                                      <p:cBhvr>
                                        <p:cTn dur="500" id="17"/>
                                        <p:tgtEl>
                                          <p:spTgt spid="101"/>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6" presetSubtype="37">
                                  <p:stCondLst>
                                    <p:cond delay="0"/>
                                  </p:stCondLst>
                                  <p:childTnLst>
                                    <p:set>
                                      <p:cBhvr>
                                        <p:cTn dur="1" fill="hold" id="21">
                                          <p:stCondLst>
                                            <p:cond delay="0"/>
                                          </p:stCondLst>
                                        </p:cTn>
                                        <p:tgtEl>
                                          <p:spTgt spid="8"/>
                                        </p:tgtEl>
                                        <p:attrNameLst>
                                          <p:attrName>style.visibility</p:attrName>
                                        </p:attrNameLst>
                                      </p:cBhvr>
                                      <p:to>
                                        <p:strVal val="visible"/>
                                      </p:to>
                                    </p:set>
                                    <p:animEffect filter="barn(outVertical)" transition="in">
                                      <p:cBhvr>
                                        <p:cTn dur="500" id="22"/>
                                        <p:tgtEl>
                                          <p:spTgt spid="8"/>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53" presetSubtype="0">
                                  <p:stCondLst>
                                    <p:cond delay="0"/>
                                  </p:stCondLst>
                                  <p:childTnLst>
                                    <p:set>
                                      <p:cBhvr>
                                        <p:cTn dur="1" fill="hold" id="26">
                                          <p:stCondLst>
                                            <p:cond delay="0"/>
                                          </p:stCondLst>
                                        </p:cTn>
                                        <p:tgtEl>
                                          <p:spTgt spid="44"/>
                                        </p:tgtEl>
                                        <p:attrNameLst>
                                          <p:attrName>style.visibility</p:attrName>
                                        </p:attrNameLst>
                                      </p:cBhvr>
                                      <p:to>
                                        <p:strVal val="visible"/>
                                      </p:to>
                                    </p:set>
                                    <p:anim calcmode="lin" valueType="num">
                                      <p:cBhvr>
                                        <p:cTn dur="500" fill="hold" id="27"/>
                                        <p:tgtEl>
                                          <p:spTgt spid="44"/>
                                        </p:tgtEl>
                                        <p:attrNameLst>
                                          <p:attrName>ppt_w</p:attrName>
                                        </p:attrNameLst>
                                      </p:cBhvr>
                                      <p:tavLst>
                                        <p:tav tm="0">
                                          <p:val>
                                            <p:fltVal val="0"/>
                                          </p:val>
                                        </p:tav>
                                        <p:tav tm="100000">
                                          <p:val>
                                            <p:strVal val="#ppt_w"/>
                                          </p:val>
                                        </p:tav>
                                      </p:tavLst>
                                    </p:anim>
                                    <p:anim calcmode="lin" valueType="num">
                                      <p:cBhvr>
                                        <p:cTn dur="500" fill="hold" id="28"/>
                                        <p:tgtEl>
                                          <p:spTgt spid="44"/>
                                        </p:tgtEl>
                                        <p:attrNameLst>
                                          <p:attrName>ppt_h</p:attrName>
                                        </p:attrNameLst>
                                      </p:cBhvr>
                                      <p:tavLst>
                                        <p:tav tm="0">
                                          <p:val>
                                            <p:fltVal val="0"/>
                                          </p:val>
                                        </p:tav>
                                        <p:tav tm="100000">
                                          <p:val>
                                            <p:strVal val="#ppt_h"/>
                                          </p:val>
                                        </p:tav>
                                      </p:tavLst>
                                    </p:anim>
                                    <p:animEffect filter="fade" transition="in">
                                      <p:cBhvr>
                                        <p:cTn dur="500" id="29"/>
                                        <p:tgtEl>
                                          <p:spTgt spid="4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2" presetSubtype="1">
                                  <p:stCondLst>
                                    <p:cond delay="0"/>
                                  </p:stCondLst>
                                  <p:childTnLst>
                                    <p:set>
                                      <p:cBhvr>
                                        <p:cTn dur="1" fill="hold" id="33">
                                          <p:stCondLst>
                                            <p:cond delay="0"/>
                                          </p:stCondLst>
                                        </p:cTn>
                                        <p:tgtEl>
                                          <p:spTgt spid="10"/>
                                        </p:tgtEl>
                                        <p:attrNameLst>
                                          <p:attrName>style.visibility</p:attrName>
                                        </p:attrNameLst>
                                      </p:cBhvr>
                                      <p:to>
                                        <p:strVal val="visible"/>
                                      </p:to>
                                    </p:set>
                                    <p:animEffect filter="wipe(up)" transition="in">
                                      <p:cBhvr>
                                        <p:cTn dur="500" id="34"/>
                                        <p:tgtEl>
                                          <p:spTgt spid="10"/>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53" presetSubtype="0">
                                  <p:stCondLst>
                                    <p:cond delay="0"/>
                                  </p:stCondLst>
                                  <p:childTnLst>
                                    <p:set>
                                      <p:cBhvr>
                                        <p:cTn dur="1" fill="hold" id="38">
                                          <p:stCondLst>
                                            <p:cond delay="0"/>
                                          </p:stCondLst>
                                        </p:cTn>
                                        <p:tgtEl>
                                          <p:spTgt spid="45"/>
                                        </p:tgtEl>
                                        <p:attrNameLst>
                                          <p:attrName>style.visibility</p:attrName>
                                        </p:attrNameLst>
                                      </p:cBhvr>
                                      <p:to>
                                        <p:strVal val="visible"/>
                                      </p:to>
                                    </p:set>
                                    <p:anim calcmode="lin" valueType="num">
                                      <p:cBhvr>
                                        <p:cTn dur="500" fill="hold" id="39"/>
                                        <p:tgtEl>
                                          <p:spTgt spid="45"/>
                                        </p:tgtEl>
                                        <p:attrNameLst>
                                          <p:attrName>ppt_w</p:attrName>
                                        </p:attrNameLst>
                                      </p:cBhvr>
                                      <p:tavLst>
                                        <p:tav tm="0">
                                          <p:val>
                                            <p:fltVal val="0"/>
                                          </p:val>
                                        </p:tav>
                                        <p:tav tm="100000">
                                          <p:val>
                                            <p:strVal val="#ppt_w"/>
                                          </p:val>
                                        </p:tav>
                                      </p:tavLst>
                                    </p:anim>
                                    <p:anim calcmode="lin" valueType="num">
                                      <p:cBhvr>
                                        <p:cTn dur="500" fill="hold" id="40"/>
                                        <p:tgtEl>
                                          <p:spTgt spid="45"/>
                                        </p:tgtEl>
                                        <p:attrNameLst>
                                          <p:attrName>ppt_h</p:attrName>
                                        </p:attrNameLst>
                                      </p:cBhvr>
                                      <p:tavLst>
                                        <p:tav tm="0">
                                          <p:val>
                                            <p:fltVal val="0"/>
                                          </p:val>
                                        </p:tav>
                                        <p:tav tm="100000">
                                          <p:val>
                                            <p:strVal val="#ppt_h"/>
                                          </p:val>
                                        </p:tav>
                                      </p:tavLst>
                                    </p:anim>
                                    <p:animEffect filter="fade" transition="in">
                                      <p:cBhvr>
                                        <p:cTn dur="500" id="41"/>
                                        <p:tgtEl>
                                          <p:spTgt spid="45"/>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95"/>
                                        </p:tgtEl>
                                        <p:attrNameLst>
                                          <p:attrName>style.visibility</p:attrName>
                                        </p:attrNameLst>
                                      </p:cBhvr>
                                      <p:to>
                                        <p:strVal val="visible"/>
                                      </p:to>
                                    </p:set>
                                    <p:animEffect filter="fade" transition="in">
                                      <p:cBhvr>
                                        <p:cTn dur="500" id="46"/>
                                        <p:tgtEl>
                                          <p:spTgt spid="95"/>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500" id="49"/>
                                        <p:tgtEl>
                                          <p:spTgt spid="16"/>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22" presetSubtype="2">
                                  <p:stCondLst>
                                    <p:cond delay="0"/>
                                  </p:stCondLst>
                                  <p:childTnLst>
                                    <p:set>
                                      <p:cBhvr>
                                        <p:cTn dur="1" fill="hold" id="53">
                                          <p:stCondLst>
                                            <p:cond delay="0"/>
                                          </p:stCondLst>
                                        </p:cTn>
                                        <p:tgtEl>
                                          <p:spTgt spid="12"/>
                                        </p:tgtEl>
                                        <p:attrNameLst>
                                          <p:attrName>style.visibility</p:attrName>
                                        </p:attrNameLst>
                                      </p:cBhvr>
                                      <p:to>
                                        <p:strVal val="visible"/>
                                      </p:to>
                                    </p:set>
                                    <p:animEffect filter="wipe(right)" transition="in">
                                      <p:cBhvr>
                                        <p:cTn dur="250" id="54"/>
                                        <p:tgtEl>
                                          <p:spTgt spid="12"/>
                                        </p:tgtEl>
                                      </p:cBhvr>
                                    </p:animEffect>
                                  </p:childTnLst>
                                </p:cTn>
                              </p:par>
                              <p:par>
                                <p:cTn fill="hold" id="55" nodeType="withEffect" presetClass="entr" presetID="22" presetSubtype="1">
                                  <p:stCondLst>
                                    <p:cond delay="250"/>
                                  </p:stCondLst>
                                  <p:childTnLst>
                                    <p:set>
                                      <p:cBhvr>
                                        <p:cTn dur="1" fill="hold" id="56">
                                          <p:stCondLst>
                                            <p:cond delay="0"/>
                                          </p:stCondLst>
                                        </p:cTn>
                                        <p:tgtEl>
                                          <p:spTgt spid="14"/>
                                        </p:tgtEl>
                                        <p:attrNameLst>
                                          <p:attrName>style.visibility</p:attrName>
                                        </p:attrNameLst>
                                      </p:cBhvr>
                                      <p:to>
                                        <p:strVal val="visible"/>
                                      </p:to>
                                    </p:set>
                                    <p:animEffect filter="wipe(up)" transition="in">
                                      <p:cBhvr>
                                        <p:cTn dur="250" id="57"/>
                                        <p:tgtEl>
                                          <p:spTgt spid="14"/>
                                        </p:tgtEl>
                                      </p:cBhvr>
                                    </p:animEffect>
                                  </p:childTnLst>
                                </p:cTn>
                              </p:par>
                              <p:par>
                                <p:cTn fill="hold" id="58" nodeType="withEffect" presetClass="entr" presetID="22" presetSubtype="1">
                                  <p:stCondLst>
                                    <p:cond delay="0"/>
                                  </p:stCondLst>
                                  <p:childTnLst>
                                    <p:set>
                                      <p:cBhvr>
                                        <p:cTn dur="1" fill="hold" id="59">
                                          <p:stCondLst>
                                            <p:cond delay="0"/>
                                          </p:stCondLst>
                                        </p:cTn>
                                        <p:tgtEl>
                                          <p:spTgt spid="94"/>
                                        </p:tgtEl>
                                        <p:attrNameLst>
                                          <p:attrName>style.visibility</p:attrName>
                                        </p:attrNameLst>
                                      </p:cBhvr>
                                      <p:to>
                                        <p:strVal val="visible"/>
                                      </p:to>
                                    </p:set>
                                    <p:animEffect filter="wipe(up)" transition="in">
                                      <p:cBhvr>
                                        <p:cTn dur="500" id="60"/>
                                        <p:tgtEl>
                                          <p:spTgt spid="94"/>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53" presetSubtype="0">
                                  <p:stCondLst>
                                    <p:cond delay="0"/>
                                  </p:stCondLst>
                                  <p:childTnLst>
                                    <p:set>
                                      <p:cBhvr>
                                        <p:cTn dur="1" fill="hold" id="64">
                                          <p:stCondLst>
                                            <p:cond delay="0"/>
                                          </p:stCondLst>
                                        </p:cTn>
                                        <p:tgtEl>
                                          <p:spTgt spid="46"/>
                                        </p:tgtEl>
                                        <p:attrNameLst>
                                          <p:attrName>style.visibility</p:attrName>
                                        </p:attrNameLst>
                                      </p:cBhvr>
                                      <p:to>
                                        <p:strVal val="visible"/>
                                      </p:to>
                                    </p:set>
                                    <p:anim calcmode="lin" valueType="num">
                                      <p:cBhvr>
                                        <p:cTn dur="500" fill="hold" id="65"/>
                                        <p:tgtEl>
                                          <p:spTgt spid="46"/>
                                        </p:tgtEl>
                                        <p:attrNameLst>
                                          <p:attrName>ppt_w</p:attrName>
                                        </p:attrNameLst>
                                      </p:cBhvr>
                                      <p:tavLst>
                                        <p:tav tm="0">
                                          <p:val>
                                            <p:fltVal val="0"/>
                                          </p:val>
                                        </p:tav>
                                        <p:tav tm="100000">
                                          <p:val>
                                            <p:strVal val="#ppt_w"/>
                                          </p:val>
                                        </p:tav>
                                      </p:tavLst>
                                    </p:anim>
                                    <p:anim calcmode="lin" valueType="num">
                                      <p:cBhvr>
                                        <p:cTn dur="500" fill="hold" id="66"/>
                                        <p:tgtEl>
                                          <p:spTgt spid="46"/>
                                        </p:tgtEl>
                                        <p:attrNameLst>
                                          <p:attrName>ppt_h</p:attrName>
                                        </p:attrNameLst>
                                      </p:cBhvr>
                                      <p:tavLst>
                                        <p:tav tm="0">
                                          <p:val>
                                            <p:fltVal val="0"/>
                                          </p:val>
                                        </p:tav>
                                        <p:tav tm="100000">
                                          <p:val>
                                            <p:strVal val="#ppt_h"/>
                                          </p:val>
                                        </p:tav>
                                      </p:tavLst>
                                    </p:anim>
                                    <p:animEffect filter="fade" transition="in">
                                      <p:cBhvr>
                                        <p:cTn dur="500" id="67"/>
                                        <p:tgtEl>
                                          <p:spTgt spid="46"/>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6"/>
                                        </p:tgtEl>
                                        <p:attrNameLst>
                                          <p:attrName>style.visibility</p:attrName>
                                        </p:attrNameLst>
                                      </p:cBhvr>
                                      <p:to>
                                        <p:strVal val="visible"/>
                                      </p:to>
                                    </p:set>
                                    <p:anim calcmode="lin" valueType="num">
                                      <p:cBhvr>
                                        <p:cTn dur="500" fill="hold" id="70"/>
                                        <p:tgtEl>
                                          <p:spTgt spid="6"/>
                                        </p:tgtEl>
                                        <p:attrNameLst>
                                          <p:attrName>ppt_w</p:attrName>
                                        </p:attrNameLst>
                                      </p:cBhvr>
                                      <p:tavLst>
                                        <p:tav tm="0">
                                          <p:val>
                                            <p:fltVal val="0"/>
                                          </p:val>
                                        </p:tav>
                                        <p:tav tm="100000">
                                          <p:val>
                                            <p:strVal val="#ppt_w"/>
                                          </p:val>
                                        </p:tav>
                                      </p:tavLst>
                                    </p:anim>
                                    <p:anim calcmode="lin" valueType="num">
                                      <p:cBhvr>
                                        <p:cTn dur="500" fill="hold" id="71"/>
                                        <p:tgtEl>
                                          <p:spTgt spid="6"/>
                                        </p:tgtEl>
                                        <p:attrNameLst>
                                          <p:attrName>ppt_h</p:attrName>
                                        </p:attrNameLst>
                                      </p:cBhvr>
                                      <p:tavLst>
                                        <p:tav tm="0">
                                          <p:val>
                                            <p:fltVal val="0"/>
                                          </p:val>
                                        </p:tav>
                                        <p:tav tm="100000">
                                          <p:val>
                                            <p:strVal val="#ppt_h"/>
                                          </p:val>
                                        </p:tav>
                                      </p:tavLst>
                                    </p:anim>
                                    <p:animEffect filter="fade" transition="in">
                                      <p:cBhvr>
                                        <p:cTn dur="500" id="72"/>
                                        <p:tgtEl>
                                          <p:spTgt spid="6"/>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fill="hold" id="75" nodeType="clickEffect" presetClass="entr" presetID="22" presetSubtype="1">
                                  <p:stCondLst>
                                    <p:cond delay="0"/>
                                  </p:stCondLst>
                                  <p:childTnLst>
                                    <p:set>
                                      <p:cBhvr>
                                        <p:cTn dur="1" fill="hold" id="76">
                                          <p:stCondLst>
                                            <p:cond delay="0"/>
                                          </p:stCondLst>
                                        </p:cTn>
                                        <p:tgtEl>
                                          <p:spTgt spid="102"/>
                                        </p:tgtEl>
                                        <p:attrNameLst>
                                          <p:attrName>style.visibility</p:attrName>
                                        </p:attrNameLst>
                                      </p:cBhvr>
                                      <p:to>
                                        <p:strVal val="visible"/>
                                      </p:to>
                                    </p:set>
                                    <p:animEffect filter="wipe(up)" transition="in">
                                      <p:cBhvr>
                                        <p:cTn dur="500" id="77"/>
                                        <p:tgtEl>
                                          <p:spTgt spid="102"/>
                                        </p:tgtEl>
                                      </p:cBhvr>
                                    </p:animEffect>
                                  </p:childTnLst>
                                </p:cTn>
                              </p:par>
                              <p:par>
                                <p:cTn fill="hold" id="78" nodeType="withEffect" presetClass="entr" presetID="22" presetSubtype="1">
                                  <p:stCondLst>
                                    <p:cond delay="0"/>
                                  </p:stCondLst>
                                  <p:childTnLst>
                                    <p:set>
                                      <p:cBhvr>
                                        <p:cTn dur="1" fill="hold" id="79">
                                          <p:stCondLst>
                                            <p:cond delay="0"/>
                                          </p:stCondLst>
                                        </p:cTn>
                                        <p:tgtEl>
                                          <p:spTgt spid="96"/>
                                        </p:tgtEl>
                                        <p:attrNameLst>
                                          <p:attrName>style.visibility</p:attrName>
                                        </p:attrNameLst>
                                      </p:cBhvr>
                                      <p:to>
                                        <p:strVal val="visible"/>
                                      </p:to>
                                    </p:set>
                                    <p:animEffect filter="wipe(up)" transition="in">
                                      <p:cBhvr>
                                        <p:cTn dur="500" id="80"/>
                                        <p:tgtEl>
                                          <p:spTgt spid="96"/>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grpId="0" id="83" nodeType="clickEffect" presetClass="entr" presetID="53" presetSubtype="0">
                                  <p:stCondLst>
                                    <p:cond delay="0"/>
                                  </p:stCondLst>
                                  <p:childTnLst>
                                    <p:set>
                                      <p:cBhvr>
                                        <p:cTn dur="1" fill="hold" id="84">
                                          <p:stCondLst>
                                            <p:cond delay="0"/>
                                          </p:stCondLst>
                                        </p:cTn>
                                        <p:tgtEl>
                                          <p:spTgt spid="43"/>
                                        </p:tgtEl>
                                        <p:attrNameLst>
                                          <p:attrName>style.visibility</p:attrName>
                                        </p:attrNameLst>
                                      </p:cBhvr>
                                      <p:to>
                                        <p:strVal val="visible"/>
                                      </p:to>
                                    </p:set>
                                    <p:anim calcmode="lin" valueType="num">
                                      <p:cBhvr>
                                        <p:cTn dur="500" fill="hold" id="85"/>
                                        <p:tgtEl>
                                          <p:spTgt spid="43"/>
                                        </p:tgtEl>
                                        <p:attrNameLst>
                                          <p:attrName>ppt_w</p:attrName>
                                        </p:attrNameLst>
                                      </p:cBhvr>
                                      <p:tavLst>
                                        <p:tav tm="0">
                                          <p:val>
                                            <p:fltVal val="0"/>
                                          </p:val>
                                        </p:tav>
                                        <p:tav tm="100000">
                                          <p:val>
                                            <p:strVal val="#ppt_w"/>
                                          </p:val>
                                        </p:tav>
                                      </p:tavLst>
                                    </p:anim>
                                    <p:anim calcmode="lin" valueType="num">
                                      <p:cBhvr>
                                        <p:cTn dur="500" fill="hold" id="86"/>
                                        <p:tgtEl>
                                          <p:spTgt spid="43"/>
                                        </p:tgtEl>
                                        <p:attrNameLst>
                                          <p:attrName>ppt_h</p:attrName>
                                        </p:attrNameLst>
                                      </p:cBhvr>
                                      <p:tavLst>
                                        <p:tav tm="0">
                                          <p:val>
                                            <p:fltVal val="0"/>
                                          </p:val>
                                        </p:tav>
                                        <p:tav tm="100000">
                                          <p:val>
                                            <p:strVal val="#ppt_h"/>
                                          </p:val>
                                        </p:tav>
                                      </p:tavLst>
                                    </p:anim>
                                    <p:animEffect filter="fade" transition="in">
                                      <p:cBhvr>
                                        <p:cTn dur="500" id="87"/>
                                        <p:tgtEl>
                                          <p:spTgt spid="43"/>
                                        </p:tgtEl>
                                      </p:cBhvr>
                                    </p:animEffect>
                                  </p:childTnLst>
                                </p:cTn>
                              </p:par>
                              <p:par>
                                <p:cTn fill="hold" grpId="0" id="88" nodeType="withEffect" presetClass="entr" presetID="53" presetSubtype="0">
                                  <p:stCondLst>
                                    <p:cond delay="0"/>
                                  </p:stCondLst>
                                  <p:childTnLst>
                                    <p:set>
                                      <p:cBhvr>
                                        <p:cTn dur="1" fill="hold" id="89">
                                          <p:stCondLst>
                                            <p:cond delay="0"/>
                                          </p:stCondLst>
                                        </p:cTn>
                                        <p:tgtEl>
                                          <p:spTgt spid="82"/>
                                        </p:tgtEl>
                                        <p:attrNameLst>
                                          <p:attrName>style.visibility</p:attrName>
                                        </p:attrNameLst>
                                      </p:cBhvr>
                                      <p:to>
                                        <p:strVal val="visible"/>
                                      </p:to>
                                    </p:set>
                                    <p:anim calcmode="lin" valueType="num">
                                      <p:cBhvr>
                                        <p:cTn dur="500" fill="hold" id="90"/>
                                        <p:tgtEl>
                                          <p:spTgt spid="82"/>
                                        </p:tgtEl>
                                        <p:attrNameLst>
                                          <p:attrName>ppt_w</p:attrName>
                                        </p:attrNameLst>
                                      </p:cBhvr>
                                      <p:tavLst>
                                        <p:tav tm="0">
                                          <p:val>
                                            <p:fltVal val="0"/>
                                          </p:val>
                                        </p:tav>
                                        <p:tav tm="100000">
                                          <p:val>
                                            <p:strVal val="#ppt_w"/>
                                          </p:val>
                                        </p:tav>
                                      </p:tavLst>
                                    </p:anim>
                                    <p:anim calcmode="lin" valueType="num">
                                      <p:cBhvr>
                                        <p:cTn dur="500" fill="hold" id="91"/>
                                        <p:tgtEl>
                                          <p:spTgt spid="82"/>
                                        </p:tgtEl>
                                        <p:attrNameLst>
                                          <p:attrName>ppt_h</p:attrName>
                                        </p:attrNameLst>
                                      </p:cBhvr>
                                      <p:tavLst>
                                        <p:tav tm="0">
                                          <p:val>
                                            <p:fltVal val="0"/>
                                          </p:val>
                                        </p:tav>
                                        <p:tav tm="100000">
                                          <p:val>
                                            <p:strVal val="#ppt_h"/>
                                          </p:val>
                                        </p:tav>
                                      </p:tavLst>
                                    </p:anim>
                                    <p:animEffect filter="fade" transition="in">
                                      <p:cBhvr>
                                        <p:cTn dur="500" id="92"/>
                                        <p:tgtEl>
                                          <p:spTgt spid="82"/>
                                        </p:tgtEl>
                                      </p:cBhvr>
                                    </p:animEffect>
                                  </p:childTnLst>
                                </p:cTn>
                              </p:par>
                            </p:childTnLst>
                          </p:cTn>
                        </p:par>
                      </p:childTnLst>
                    </p:cTn>
                  </p:par>
                  <p:par>
                    <p:cTn fill="hold" id="93" nodeType="clickPar">
                      <p:stCondLst>
                        <p:cond delay="indefinite"/>
                      </p:stCondLst>
                      <p:childTnLst>
                        <p:par>
                          <p:cTn fill="hold" id="94" nodeType="afterGroup">
                            <p:stCondLst>
                              <p:cond delay="0"/>
                            </p:stCondLst>
                            <p:childTnLst>
                              <p:par>
                                <p:cTn fill="hold" grpId="0" id="95" nodeType="clickEffect" presetClass="entr" presetID="10" presetSubtype="0">
                                  <p:stCondLst>
                                    <p:cond delay="0"/>
                                  </p:stCondLst>
                                  <p:childTnLst>
                                    <p:set>
                                      <p:cBhvr>
                                        <p:cTn dur="1" fill="hold" id="96">
                                          <p:stCondLst>
                                            <p:cond delay="0"/>
                                          </p:stCondLst>
                                        </p:cTn>
                                        <p:tgtEl>
                                          <p:spTgt spid="106"/>
                                        </p:tgtEl>
                                        <p:attrNameLst>
                                          <p:attrName>style.visibility</p:attrName>
                                        </p:attrNameLst>
                                      </p:cBhvr>
                                      <p:to>
                                        <p:strVal val="visible"/>
                                      </p:to>
                                    </p:set>
                                    <p:animEffect filter="fade" transition="in">
                                      <p:cBhvr>
                                        <p:cTn dur="500" id="97"/>
                                        <p:tgtEl>
                                          <p:spTgt spid="106"/>
                                        </p:tgtEl>
                                      </p:cBhvr>
                                    </p:animEffect>
                                  </p:childTnLst>
                                </p:cTn>
                              </p:par>
                              <p:par>
                                <p:cTn fill="hold" grpId="0" id="98" nodeType="withEffect" presetClass="entr" presetID="10" presetSubtype="0">
                                  <p:stCondLst>
                                    <p:cond delay="0"/>
                                  </p:stCondLst>
                                  <p:childTnLst>
                                    <p:set>
                                      <p:cBhvr>
                                        <p:cTn dur="1" fill="hold" id="99">
                                          <p:stCondLst>
                                            <p:cond delay="0"/>
                                          </p:stCondLst>
                                        </p:cTn>
                                        <p:tgtEl>
                                          <p:spTgt spid="107"/>
                                        </p:tgtEl>
                                        <p:attrNameLst>
                                          <p:attrName>style.visibility</p:attrName>
                                        </p:attrNameLst>
                                      </p:cBhvr>
                                      <p:to>
                                        <p:strVal val="visible"/>
                                      </p:to>
                                    </p:set>
                                    <p:animEffect filter="fade" transition="in">
                                      <p:cBhvr>
                                        <p:cTn dur="500" id="100"/>
                                        <p:tgtEl>
                                          <p:spTgt spid="107"/>
                                        </p:tgtEl>
                                      </p:cBhvr>
                                    </p:animEffect>
                                  </p:childTnLst>
                                </p:cTn>
                              </p:par>
                            </p:childTnLst>
                          </p:cTn>
                        </p:par>
                      </p:childTnLst>
                    </p:cTn>
                  </p:par>
                  <p:par>
                    <p:cTn fill="hold" id="101" nodeType="clickPar">
                      <p:stCondLst>
                        <p:cond delay="indefinite"/>
                      </p:stCondLst>
                      <p:childTnLst>
                        <p:par>
                          <p:cTn fill="hold" id="102" nodeType="afterGroup">
                            <p:stCondLst>
                              <p:cond delay="0"/>
                            </p:stCondLst>
                            <p:childTnLst>
                              <p:par>
                                <p:cTn fill="hold" id="103" nodeType="clickEffect" presetClass="entr" presetID="22" presetSubtype="8">
                                  <p:stCondLst>
                                    <p:cond delay="0"/>
                                  </p:stCondLst>
                                  <p:childTnLst>
                                    <p:set>
                                      <p:cBhvr>
                                        <p:cTn dur="1" fill="hold" id="104">
                                          <p:stCondLst>
                                            <p:cond delay="0"/>
                                          </p:stCondLst>
                                        </p:cTn>
                                        <p:tgtEl>
                                          <p:spTgt spid="105"/>
                                        </p:tgtEl>
                                        <p:attrNameLst>
                                          <p:attrName>style.visibility</p:attrName>
                                        </p:attrNameLst>
                                      </p:cBhvr>
                                      <p:to>
                                        <p:strVal val="visible"/>
                                      </p:to>
                                    </p:set>
                                    <p:animEffect filter="wipe(left)" transition="in">
                                      <p:cBhvr>
                                        <p:cTn dur="500" id="105"/>
                                        <p:tgtEl>
                                          <p:spTgt spid="105"/>
                                        </p:tgtEl>
                                      </p:cBhvr>
                                    </p:animEffect>
                                  </p:childTnLst>
                                </p:cTn>
                              </p:par>
                              <p:par>
                                <p:cTn fill="hold" id="106" nodeType="withEffect" presetClass="entr" presetID="22" presetSubtype="1">
                                  <p:stCondLst>
                                    <p:cond delay="0"/>
                                  </p:stCondLst>
                                  <p:childTnLst>
                                    <p:set>
                                      <p:cBhvr>
                                        <p:cTn dur="1" fill="hold" id="107">
                                          <p:stCondLst>
                                            <p:cond delay="0"/>
                                          </p:stCondLst>
                                        </p:cTn>
                                        <p:tgtEl>
                                          <p:spTgt spid="97"/>
                                        </p:tgtEl>
                                        <p:attrNameLst>
                                          <p:attrName>style.visibility</p:attrName>
                                        </p:attrNameLst>
                                      </p:cBhvr>
                                      <p:to>
                                        <p:strVal val="visible"/>
                                      </p:to>
                                    </p:set>
                                    <p:animEffect filter="wipe(up)" transition="in">
                                      <p:cBhvr>
                                        <p:cTn dur="500" id="108"/>
                                        <p:tgtEl>
                                          <p:spTgt spid="97"/>
                                        </p:tgtEl>
                                      </p:cBhvr>
                                    </p:animEffect>
                                  </p:childTnLst>
                                </p:cTn>
                              </p:par>
                            </p:childTnLst>
                          </p:cTn>
                        </p:par>
                      </p:childTnLst>
                    </p:cTn>
                  </p:par>
                  <p:par>
                    <p:cTn fill="hold" id="109" nodeType="clickPar">
                      <p:stCondLst>
                        <p:cond delay="indefinite"/>
                      </p:stCondLst>
                      <p:childTnLst>
                        <p:par>
                          <p:cTn fill="hold" id="110" nodeType="afterGroup">
                            <p:stCondLst>
                              <p:cond delay="0"/>
                            </p:stCondLst>
                            <p:childTnLst>
                              <p:par>
                                <p:cTn fill="hold" grpId="0" id="111" nodeType="clickEffect" presetClass="entr" presetID="53" presetSubtype="0">
                                  <p:stCondLst>
                                    <p:cond delay="0"/>
                                  </p:stCondLst>
                                  <p:childTnLst>
                                    <p:set>
                                      <p:cBhvr>
                                        <p:cTn dur="1" fill="hold" id="112">
                                          <p:stCondLst>
                                            <p:cond delay="0"/>
                                          </p:stCondLst>
                                        </p:cTn>
                                        <p:tgtEl>
                                          <p:spTgt spid="83"/>
                                        </p:tgtEl>
                                        <p:attrNameLst>
                                          <p:attrName>style.visibility</p:attrName>
                                        </p:attrNameLst>
                                      </p:cBhvr>
                                      <p:to>
                                        <p:strVal val="visible"/>
                                      </p:to>
                                    </p:set>
                                    <p:anim calcmode="lin" valueType="num">
                                      <p:cBhvr>
                                        <p:cTn dur="500" fill="hold" id="113"/>
                                        <p:tgtEl>
                                          <p:spTgt spid="83"/>
                                        </p:tgtEl>
                                        <p:attrNameLst>
                                          <p:attrName>ppt_w</p:attrName>
                                        </p:attrNameLst>
                                      </p:cBhvr>
                                      <p:tavLst>
                                        <p:tav tm="0">
                                          <p:val>
                                            <p:fltVal val="0"/>
                                          </p:val>
                                        </p:tav>
                                        <p:tav tm="100000">
                                          <p:val>
                                            <p:strVal val="#ppt_w"/>
                                          </p:val>
                                        </p:tav>
                                      </p:tavLst>
                                    </p:anim>
                                    <p:anim calcmode="lin" valueType="num">
                                      <p:cBhvr>
                                        <p:cTn dur="500" fill="hold" id="114"/>
                                        <p:tgtEl>
                                          <p:spTgt spid="83"/>
                                        </p:tgtEl>
                                        <p:attrNameLst>
                                          <p:attrName>ppt_h</p:attrName>
                                        </p:attrNameLst>
                                      </p:cBhvr>
                                      <p:tavLst>
                                        <p:tav tm="0">
                                          <p:val>
                                            <p:fltVal val="0"/>
                                          </p:val>
                                        </p:tav>
                                        <p:tav tm="100000">
                                          <p:val>
                                            <p:strVal val="#ppt_h"/>
                                          </p:val>
                                        </p:tav>
                                      </p:tavLst>
                                    </p:anim>
                                    <p:animEffect filter="fade" transition="in">
                                      <p:cBhvr>
                                        <p:cTn dur="500" id="115"/>
                                        <p:tgtEl>
                                          <p:spTgt spid="83"/>
                                        </p:tgtEl>
                                      </p:cBhvr>
                                    </p:animEffect>
                                  </p:childTnLst>
                                </p:cTn>
                              </p:par>
                              <p:par>
                                <p:cTn fill="hold" grpId="0" id="116" nodeType="withEffect" presetClass="entr" presetID="53" presetSubtype="0">
                                  <p:stCondLst>
                                    <p:cond delay="0"/>
                                  </p:stCondLst>
                                  <p:childTnLst>
                                    <p:set>
                                      <p:cBhvr>
                                        <p:cTn dur="1" fill="hold" id="117">
                                          <p:stCondLst>
                                            <p:cond delay="0"/>
                                          </p:stCondLst>
                                        </p:cTn>
                                        <p:tgtEl>
                                          <p:spTgt spid="87"/>
                                        </p:tgtEl>
                                        <p:attrNameLst>
                                          <p:attrName>style.visibility</p:attrName>
                                        </p:attrNameLst>
                                      </p:cBhvr>
                                      <p:to>
                                        <p:strVal val="visible"/>
                                      </p:to>
                                    </p:set>
                                    <p:anim calcmode="lin" valueType="num">
                                      <p:cBhvr>
                                        <p:cTn dur="500" fill="hold" id="118"/>
                                        <p:tgtEl>
                                          <p:spTgt spid="87"/>
                                        </p:tgtEl>
                                        <p:attrNameLst>
                                          <p:attrName>ppt_w</p:attrName>
                                        </p:attrNameLst>
                                      </p:cBhvr>
                                      <p:tavLst>
                                        <p:tav tm="0">
                                          <p:val>
                                            <p:fltVal val="0"/>
                                          </p:val>
                                        </p:tav>
                                        <p:tav tm="100000">
                                          <p:val>
                                            <p:strVal val="#ppt_w"/>
                                          </p:val>
                                        </p:tav>
                                      </p:tavLst>
                                    </p:anim>
                                    <p:anim calcmode="lin" valueType="num">
                                      <p:cBhvr>
                                        <p:cTn dur="500" fill="hold" id="119"/>
                                        <p:tgtEl>
                                          <p:spTgt spid="87"/>
                                        </p:tgtEl>
                                        <p:attrNameLst>
                                          <p:attrName>ppt_h</p:attrName>
                                        </p:attrNameLst>
                                      </p:cBhvr>
                                      <p:tavLst>
                                        <p:tav tm="0">
                                          <p:val>
                                            <p:fltVal val="0"/>
                                          </p:val>
                                        </p:tav>
                                        <p:tav tm="100000">
                                          <p:val>
                                            <p:strVal val="#ppt_h"/>
                                          </p:val>
                                        </p:tav>
                                      </p:tavLst>
                                    </p:anim>
                                    <p:animEffect filter="fade" transition="in">
                                      <p:cBhvr>
                                        <p:cTn dur="500" id="120"/>
                                        <p:tgtEl>
                                          <p:spTgt spid="87"/>
                                        </p:tgtEl>
                                      </p:cBhvr>
                                    </p:animEffect>
                                  </p:childTnLst>
                                </p:cTn>
                              </p:par>
                            </p:childTnLst>
                          </p:cTn>
                        </p:par>
                      </p:childTnLst>
                    </p:cTn>
                  </p:par>
                  <p:par>
                    <p:cTn fill="hold" id="121" nodeType="clickPar">
                      <p:stCondLst>
                        <p:cond delay="indefinite"/>
                      </p:stCondLst>
                      <p:childTnLst>
                        <p:par>
                          <p:cTn fill="hold" id="122" nodeType="afterGroup">
                            <p:stCondLst>
                              <p:cond delay="0"/>
                            </p:stCondLst>
                            <p:childTnLst>
                              <p:par>
                                <p:cTn fill="hold" id="123" nodeType="clickEffect" presetClass="entr" presetID="22" presetSubtype="1">
                                  <p:stCondLst>
                                    <p:cond delay="0"/>
                                  </p:stCondLst>
                                  <p:childTnLst>
                                    <p:set>
                                      <p:cBhvr>
                                        <p:cTn dur="1" fill="hold" id="124">
                                          <p:stCondLst>
                                            <p:cond delay="0"/>
                                          </p:stCondLst>
                                        </p:cTn>
                                        <p:tgtEl>
                                          <p:spTgt spid="108"/>
                                        </p:tgtEl>
                                        <p:attrNameLst>
                                          <p:attrName>style.visibility</p:attrName>
                                        </p:attrNameLst>
                                      </p:cBhvr>
                                      <p:to>
                                        <p:strVal val="visible"/>
                                      </p:to>
                                    </p:set>
                                    <p:animEffect filter="wipe(up)" transition="in">
                                      <p:cBhvr>
                                        <p:cTn dur="500" id="125"/>
                                        <p:tgtEl>
                                          <p:spTgt spid="108"/>
                                        </p:tgtEl>
                                      </p:cBhvr>
                                    </p:animEffect>
                                  </p:childTnLst>
                                </p:cTn>
                              </p:par>
                            </p:childTnLst>
                          </p:cTn>
                        </p:par>
                      </p:childTnLst>
                    </p:cTn>
                  </p:par>
                  <p:par>
                    <p:cTn fill="hold" id="126" nodeType="clickPar">
                      <p:stCondLst>
                        <p:cond delay="indefinite"/>
                      </p:stCondLst>
                      <p:childTnLst>
                        <p:par>
                          <p:cTn fill="hold" id="127" nodeType="afterGroup">
                            <p:stCondLst>
                              <p:cond delay="0"/>
                            </p:stCondLst>
                            <p:childTnLst>
                              <p:par>
                                <p:cTn fill="hold" grpId="0" id="128" nodeType="clickEffect" presetClass="entr" presetID="53" presetSubtype="0">
                                  <p:stCondLst>
                                    <p:cond delay="0"/>
                                  </p:stCondLst>
                                  <p:childTnLst>
                                    <p:set>
                                      <p:cBhvr>
                                        <p:cTn dur="1" fill="hold" id="129">
                                          <p:stCondLst>
                                            <p:cond delay="0"/>
                                          </p:stCondLst>
                                        </p:cTn>
                                        <p:tgtEl>
                                          <p:spTgt spid="88"/>
                                        </p:tgtEl>
                                        <p:attrNameLst>
                                          <p:attrName>style.visibility</p:attrName>
                                        </p:attrNameLst>
                                      </p:cBhvr>
                                      <p:to>
                                        <p:strVal val="visible"/>
                                      </p:to>
                                    </p:set>
                                    <p:anim calcmode="lin" valueType="num">
                                      <p:cBhvr>
                                        <p:cTn dur="500" fill="hold" id="130"/>
                                        <p:tgtEl>
                                          <p:spTgt spid="88"/>
                                        </p:tgtEl>
                                        <p:attrNameLst>
                                          <p:attrName>ppt_w</p:attrName>
                                        </p:attrNameLst>
                                      </p:cBhvr>
                                      <p:tavLst>
                                        <p:tav tm="0">
                                          <p:val>
                                            <p:fltVal val="0"/>
                                          </p:val>
                                        </p:tav>
                                        <p:tav tm="100000">
                                          <p:val>
                                            <p:strVal val="#ppt_w"/>
                                          </p:val>
                                        </p:tav>
                                      </p:tavLst>
                                    </p:anim>
                                    <p:anim calcmode="lin" valueType="num">
                                      <p:cBhvr>
                                        <p:cTn dur="500" fill="hold" id="131"/>
                                        <p:tgtEl>
                                          <p:spTgt spid="88"/>
                                        </p:tgtEl>
                                        <p:attrNameLst>
                                          <p:attrName>ppt_h</p:attrName>
                                        </p:attrNameLst>
                                      </p:cBhvr>
                                      <p:tavLst>
                                        <p:tav tm="0">
                                          <p:val>
                                            <p:fltVal val="0"/>
                                          </p:val>
                                        </p:tav>
                                        <p:tav tm="100000">
                                          <p:val>
                                            <p:strVal val="#ppt_h"/>
                                          </p:val>
                                        </p:tav>
                                      </p:tavLst>
                                    </p:anim>
                                    <p:animEffect filter="fade" transition="in">
                                      <p:cBhvr>
                                        <p:cTn dur="500" id="132"/>
                                        <p:tgtEl>
                                          <p:spTgt spid="88"/>
                                        </p:tgtEl>
                                      </p:cBhvr>
                                    </p:animEffect>
                                  </p:childTnLst>
                                </p:cTn>
                              </p:par>
                            </p:childTnLst>
                          </p:cTn>
                        </p:par>
                      </p:childTnLst>
                    </p:cTn>
                  </p:par>
                  <p:par>
                    <p:cTn fill="hold" id="133" nodeType="clickPar">
                      <p:stCondLst>
                        <p:cond delay="indefinite"/>
                      </p:stCondLst>
                      <p:childTnLst>
                        <p:par>
                          <p:cTn fill="hold" id="134" nodeType="afterGroup">
                            <p:stCondLst>
                              <p:cond delay="0"/>
                            </p:stCondLst>
                            <p:childTnLst>
                              <p:par>
                                <p:cTn fill="hold" grpId="0" id="135" nodeType="clickEffect" presetClass="entr" presetID="10" presetSubtype="0">
                                  <p:stCondLst>
                                    <p:cond delay="0"/>
                                  </p:stCondLst>
                                  <p:childTnLst>
                                    <p:set>
                                      <p:cBhvr>
                                        <p:cTn dur="1" fill="hold" id="136">
                                          <p:stCondLst>
                                            <p:cond delay="0"/>
                                          </p:stCondLst>
                                        </p:cTn>
                                        <p:tgtEl>
                                          <p:spTgt spid="117"/>
                                        </p:tgtEl>
                                        <p:attrNameLst>
                                          <p:attrName>style.visibility</p:attrName>
                                        </p:attrNameLst>
                                      </p:cBhvr>
                                      <p:to>
                                        <p:strVal val="visible"/>
                                      </p:to>
                                    </p:set>
                                    <p:animEffect filter="fade" transition="in">
                                      <p:cBhvr>
                                        <p:cTn dur="500" id="137"/>
                                        <p:tgtEl>
                                          <p:spTgt spid="117"/>
                                        </p:tgtEl>
                                      </p:cBhvr>
                                    </p:animEffect>
                                  </p:childTnLst>
                                </p:cTn>
                              </p:par>
                              <p:par>
                                <p:cTn fill="hold" grpId="0" id="138" nodeType="withEffect" presetClass="entr" presetID="10" presetSubtype="0">
                                  <p:stCondLst>
                                    <p:cond delay="0"/>
                                  </p:stCondLst>
                                  <p:childTnLst>
                                    <p:set>
                                      <p:cBhvr>
                                        <p:cTn dur="1" fill="hold" id="139">
                                          <p:stCondLst>
                                            <p:cond delay="0"/>
                                          </p:stCondLst>
                                        </p:cTn>
                                        <p:tgtEl>
                                          <p:spTgt spid="116"/>
                                        </p:tgtEl>
                                        <p:attrNameLst>
                                          <p:attrName>style.visibility</p:attrName>
                                        </p:attrNameLst>
                                      </p:cBhvr>
                                      <p:to>
                                        <p:strVal val="visible"/>
                                      </p:to>
                                    </p:set>
                                    <p:animEffect filter="fade" transition="in">
                                      <p:cBhvr>
                                        <p:cTn dur="500" id="140"/>
                                        <p:tgtEl>
                                          <p:spTgt spid="116"/>
                                        </p:tgtEl>
                                      </p:cBhvr>
                                    </p:animEffect>
                                  </p:childTnLst>
                                </p:cTn>
                              </p:par>
                            </p:childTnLst>
                          </p:cTn>
                        </p:par>
                      </p:childTnLst>
                    </p:cTn>
                  </p:par>
                  <p:par>
                    <p:cTn fill="hold" id="141" nodeType="clickPar">
                      <p:stCondLst>
                        <p:cond delay="indefinite"/>
                      </p:stCondLst>
                      <p:childTnLst>
                        <p:par>
                          <p:cTn fill="hold" id="142" nodeType="afterGroup">
                            <p:stCondLst>
                              <p:cond delay="0"/>
                            </p:stCondLst>
                            <p:childTnLst>
                              <p:par>
                                <p:cTn fill="hold" id="143" nodeType="clickEffect" presetClass="entr" presetID="22" presetSubtype="2">
                                  <p:stCondLst>
                                    <p:cond delay="0"/>
                                  </p:stCondLst>
                                  <p:childTnLst>
                                    <p:set>
                                      <p:cBhvr>
                                        <p:cTn dur="1" fill="hold" id="144">
                                          <p:stCondLst>
                                            <p:cond delay="0"/>
                                          </p:stCondLst>
                                        </p:cTn>
                                        <p:tgtEl>
                                          <p:spTgt spid="109"/>
                                        </p:tgtEl>
                                        <p:attrNameLst>
                                          <p:attrName>style.visibility</p:attrName>
                                        </p:attrNameLst>
                                      </p:cBhvr>
                                      <p:to>
                                        <p:strVal val="visible"/>
                                      </p:to>
                                    </p:set>
                                    <p:animEffect filter="wipe(right)" transition="in">
                                      <p:cBhvr>
                                        <p:cTn dur="500" id="145"/>
                                        <p:tgtEl>
                                          <p:spTgt spid="109"/>
                                        </p:tgtEl>
                                      </p:cBhvr>
                                    </p:animEffect>
                                  </p:childTnLst>
                                </p:cTn>
                              </p:par>
                              <p:par>
                                <p:cTn fill="hold" id="146" nodeType="withEffect" presetClass="entr" presetID="16" presetSubtype="37">
                                  <p:stCondLst>
                                    <p:cond delay="0"/>
                                  </p:stCondLst>
                                  <p:childTnLst>
                                    <p:set>
                                      <p:cBhvr>
                                        <p:cTn dur="1" fill="hold" id="147">
                                          <p:stCondLst>
                                            <p:cond delay="0"/>
                                          </p:stCondLst>
                                        </p:cTn>
                                        <p:tgtEl>
                                          <p:spTgt spid="115"/>
                                        </p:tgtEl>
                                        <p:attrNameLst>
                                          <p:attrName>style.visibility</p:attrName>
                                        </p:attrNameLst>
                                      </p:cBhvr>
                                      <p:to>
                                        <p:strVal val="visible"/>
                                      </p:to>
                                    </p:set>
                                    <p:animEffect filter="barn(outVertical)" transition="in">
                                      <p:cBhvr>
                                        <p:cTn dur="500" id="148"/>
                                        <p:tgtEl>
                                          <p:spTgt spid="115"/>
                                        </p:tgtEl>
                                      </p:cBhvr>
                                    </p:animEffect>
                                  </p:childTnLst>
                                </p:cTn>
                              </p:par>
                              <p:par>
                                <p:cTn fill="hold" id="149" nodeType="withEffect" presetClass="entr" presetID="22" presetSubtype="1">
                                  <p:stCondLst>
                                    <p:cond delay="0"/>
                                  </p:stCondLst>
                                  <p:childTnLst>
                                    <p:set>
                                      <p:cBhvr>
                                        <p:cTn dur="1" fill="hold" id="150">
                                          <p:stCondLst>
                                            <p:cond delay="0"/>
                                          </p:stCondLst>
                                        </p:cTn>
                                        <p:tgtEl>
                                          <p:spTgt spid="98"/>
                                        </p:tgtEl>
                                        <p:attrNameLst>
                                          <p:attrName>style.visibility</p:attrName>
                                        </p:attrNameLst>
                                      </p:cBhvr>
                                      <p:to>
                                        <p:strVal val="visible"/>
                                      </p:to>
                                    </p:set>
                                    <p:animEffect filter="wipe(up)" transition="in">
                                      <p:cBhvr>
                                        <p:cTn dur="500" id="151"/>
                                        <p:tgtEl>
                                          <p:spTgt spid="98"/>
                                        </p:tgtEl>
                                      </p:cBhvr>
                                    </p:animEffect>
                                  </p:childTnLst>
                                </p:cTn>
                              </p:par>
                            </p:childTnLst>
                          </p:cTn>
                        </p:par>
                      </p:childTnLst>
                    </p:cTn>
                  </p:par>
                  <p:par>
                    <p:cTn fill="hold" id="152" nodeType="clickPar">
                      <p:stCondLst>
                        <p:cond delay="indefinite"/>
                      </p:stCondLst>
                      <p:childTnLst>
                        <p:par>
                          <p:cTn fill="hold" id="153" nodeType="afterGroup">
                            <p:stCondLst>
                              <p:cond delay="0"/>
                            </p:stCondLst>
                            <p:childTnLst>
                              <p:par>
                                <p:cTn fill="hold" grpId="0" id="154" nodeType="clickEffect" presetClass="entr" presetID="53" presetSubtype="0">
                                  <p:stCondLst>
                                    <p:cond delay="0"/>
                                  </p:stCondLst>
                                  <p:childTnLst>
                                    <p:set>
                                      <p:cBhvr>
                                        <p:cTn dur="1" fill="hold" id="155">
                                          <p:stCondLst>
                                            <p:cond delay="0"/>
                                          </p:stCondLst>
                                        </p:cTn>
                                        <p:tgtEl>
                                          <p:spTgt spid="84"/>
                                        </p:tgtEl>
                                        <p:attrNameLst>
                                          <p:attrName>style.visibility</p:attrName>
                                        </p:attrNameLst>
                                      </p:cBhvr>
                                      <p:to>
                                        <p:strVal val="visible"/>
                                      </p:to>
                                    </p:set>
                                    <p:anim calcmode="lin" valueType="num">
                                      <p:cBhvr>
                                        <p:cTn dur="500" fill="hold" id="156"/>
                                        <p:tgtEl>
                                          <p:spTgt spid="84"/>
                                        </p:tgtEl>
                                        <p:attrNameLst>
                                          <p:attrName>ppt_w</p:attrName>
                                        </p:attrNameLst>
                                      </p:cBhvr>
                                      <p:tavLst>
                                        <p:tav tm="0">
                                          <p:val>
                                            <p:fltVal val="0"/>
                                          </p:val>
                                        </p:tav>
                                        <p:tav tm="100000">
                                          <p:val>
                                            <p:strVal val="#ppt_w"/>
                                          </p:val>
                                        </p:tav>
                                      </p:tavLst>
                                    </p:anim>
                                    <p:anim calcmode="lin" valueType="num">
                                      <p:cBhvr>
                                        <p:cTn dur="500" fill="hold" id="157"/>
                                        <p:tgtEl>
                                          <p:spTgt spid="84"/>
                                        </p:tgtEl>
                                        <p:attrNameLst>
                                          <p:attrName>ppt_h</p:attrName>
                                        </p:attrNameLst>
                                      </p:cBhvr>
                                      <p:tavLst>
                                        <p:tav tm="0">
                                          <p:val>
                                            <p:fltVal val="0"/>
                                          </p:val>
                                        </p:tav>
                                        <p:tav tm="100000">
                                          <p:val>
                                            <p:strVal val="#ppt_h"/>
                                          </p:val>
                                        </p:tav>
                                      </p:tavLst>
                                    </p:anim>
                                    <p:animEffect filter="fade" transition="in">
                                      <p:cBhvr>
                                        <p:cTn dur="500" id="158"/>
                                        <p:tgtEl>
                                          <p:spTgt spid="84"/>
                                        </p:tgtEl>
                                      </p:cBhvr>
                                    </p:animEffect>
                                  </p:childTnLst>
                                </p:cTn>
                              </p:par>
                              <p:par>
                                <p:cTn fill="hold" grpId="0" id="159" nodeType="withEffect" presetClass="entr" presetID="53" presetSubtype="0">
                                  <p:stCondLst>
                                    <p:cond delay="0"/>
                                  </p:stCondLst>
                                  <p:childTnLst>
                                    <p:set>
                                      <p:cBhvr>
                                        <p:cTn dur="1" fill="hold" id="160">
                                          <p:stCondLst>
                                            <p:cond delay="0"/>
                                          </p:stCondLst>
                                        </p:cTn>
                                        <p:tgtEl>
                                          <p:spTgt spid="92"/>
                                        </p:tgtEl>
                                        <p:attrNameLst>
                                          <p:attrName>style.visibility</p:attrName>
                                        </p:attrNameLst>
                                      </p:cBhvr>
                                      <p:to>
                                        <p:strVal val="visible"/>
                                      </p:to>
                                    </p:set>
                                    <p:anim calcmode="lin" valueType="num">
                                      <p:cBhvr>
                                        <p:cTn dur="500" fill="hold" id="161"/>
                                        <p:tgtEl>
                                          <p:spTgt spid="92"/>
                                        </p:tgtEl>
                                        <p:attrNameLst>
                                          <p:attrName>ppt_w</p:attrName>
                                        </p:attrNameLst>
                                      </p:cBhvr>
                                      <p:tavLst>
                                        <p:tav tm="0">
                                          <p:val>
                                            <p:fltVal val="0"/>
                                          </p:val>
                                        </p:tav>
                                        <p:tav tm="100000">
                                          <p:val>
                                            <p:strVal val="#ppt_w"/>
                                          </p:val>
                                        </p:tav>
                                      </p:tavLst>
                                    </p:anim>
                                    <p:anim calcmode="lin" valueType="num">
                                      <p:cBhvr>
                                        <p:cTn dur="500" fill="hold" id="162"/>
                                        <p:tgtEl>
                                          <p:spTgt spid="92"/>
                                        </p:tgtEl>
                                        <p:attrNameLst>
                                          <p:attrName>ppt_h</p:attrName>
                                        </p:attrNameLst>
                                      </p:cBhvr>
                                      <p:tavLst>
                                        <p:tav tm="0">
                                          <p:val>
                                            <p:fltVal val="0"/>
                                          </p:val>
                                        </p:tav>
                                        <p:tav tm="100000">
                                          <p:val>
                                            <p:strVal val="#ppt_h"/>
                                          </p:val>
                                        </p:tav>
                                      </p:tavLst>
                                    </p:anim>
                                    <p:animEffect filter="fade" transition="in">
                                      <p:cBhvr>
                                        <p:cTn dur="500" id="163"/>
                                        <p:tgtEl>
                                          <p:spTgt spid="92"/>
                                        </p:tgtEl>
                                      </p:cBhvr>
                                    </p:animEffect>
                                  </p:childTnLst>
                                </p:cTn>
                              </p:par>
                            </p:childTnLst>
                          </p:cTn>
                        </p:par>
                      </p:childTnLst>
                    </p:cTn>
                  </p:par>
                  <p:par>
                    <p:cTn fill="hold" id="164" nodeType="clickPar">
                      <p:stCondLst>
                        <p:cond delay="indefinite"/>
                      </p:stCondLst>
                      <p:childTnLst>
                        <p:par>
                          <p:cTn fill="hold" id="165" nodeType="afterGroup">
                            <p:stCondLst>
                              <p:cond delay="0"/>
                            </p:stCondLst>
                            <p:childTnLst>
                              <p:par>
                                <p:cTn fill="hold" grpId="0" id="166" nodeType="clickEffect" presetClass="entr" presetID="10" presetSubtype="0">
                                  <p:stCondLst>
                                    <p:cond delay="0"/>
                                  </p:stCondLst>
                                  <p:childTnLst>
                                    <p:set>
                                      <p:cBhvr>
                                        <p:cTn dur="1" fill="hold" id="167">
                                          <p:stCondLst>
                                            <p:cond delay="0"/>
                                          </p:stCondLst>
                                        </p:cTn>
                                        <p:tgtEl>
                                          <p:spTgt spid="119"/>
                                        </p:tgtEl>
                                        <p:attrNameLst>
                                          <p:attrName>style.visibility</p:attrName>
                                        </p:attrNameLst>
                                      </p:cBhvr>
                                      <p:to>
                                        <p:strVal val="visible"/>
                                      </p:to>
                                    </p:set>
                                    <p:animEffect filter="fade" transition="in">
                                      <p:cBhvr>
                                        <p:cTn dur="500" id="168"/>
                                        <p:tgtEl>
                                          <p:spTgt spid="119"/>
                                        </p:tgtEl>
                                      </p:cBhvr>
                                    </p:animEffect>
                                  </p:childTnLst>
                                </p:cTn>
                              </p:par>
                              <p:par>
                                <p:cTn fill="hold" grpId="0" id="169" nodeType="withEffect" presetClass="entr" presetID="10" presetSubtype="0">
                                  <p:stCondLst>
                                    <p:cond delay="0"/>
                                  </p:stCondLst>
                                  <p:childTnLst>
                                    <p:set>
                                      <p:cBhvr>
                                        <p:cTn dur="1" fill="hold" id="170">
                                          <p:stCondLst>
                                            <p:cond delay="0"/>
                                          </p:stCondLst>
                                        </p:cTn>
                                        <p:tgtEl>
                                          <p:spTgt spid="120"/>
                                        </p:tgtEl>
                                        <p:attrNameLst>
                                          <p:attrName>style.visibility</p:attrName>
                                        </p:attrNameLst>
                                      </p:cBhvr>
                                      <p:to>
                                        <p:strVal val="visible"/>
                                      </p:to>
                                    </p:set>
                                    <p:animEffect filter="fade" transition="in">
                                      <p:cBhvr>
                                        <p:cTn dur="500" id="171"/>
                                        <p:tgtEl>
                                          <p:spTgt spid="120"/>
                                        </p:tgtEl>
                                      </p:cBhvr>
                                    </p:animEffect>
                                  </p:childTnLst>
                                </p:cTn>
                              </p:par>
                            </p:childTnLst>
                          </p:cTn>
                        </p:par>
                      </p:childTnLst>
                    </p:cTn>
                  </p:par>
                  <p:par>
                    <p:cTn fill="hold" id="172" nodeType="clickPar">
                      <p:stCondLst>
                        <p:cond delay="indefinite"/>
                      </p:stCondLst>
                      <p:childTnLst>
                        <p:par>
                          <p:cTn fill="hold" id="173" nodeType="afterGroup">
                            <p:stCondLst>
                              <p:cond delay="0"/>
                            </p:stCondLst>
                            <p:childTnLst>
                              <p:par>
                                <p:cTn fill="hold" id="174" nodeType="clickEffect" presetClass="entr" presetID="22" presetSubtype="8">
                                  <p:stCondLst>
                                    <p:cond delay="0"/>
                                  </p:stCondLst>
                                  <p:childTnLst>
                                    <p:set>
                                      <p:cBhvr>
                                        <p:cTn dur="1" fill="hold" id="175">
                                          <p:stCondLst>
                                            <p:cond delay="0"/>
                                          </p:stCondLst>
                                        </p:cTn>
                                        <p:tgtEl>
                                          <p:spTgt spid="110"/>
                                        </p:tgtEl>
                                        <p:attrNameLst>
                                          <p:attrName>style.visibility</p:attrName>
                                        </p:attrNameLst>
                                      </p:cBhvr>
                                      <p:to>
                                        <p:strVal val="visible"/>
                                      </p:to>
                                    </p:set>
                                    <p:animEffect filter="wipe(left)" transition="in">
                                      <p:cBhvr>
                                        <p:cTn dur="500" id="176"/>
                                        <p:tgtEl>
                                          <p:spTgt spid="110"/>
                                        </p:tgtEl>
                                      </p:cBhvr>
                                    </p:animEffect>
                                  </p:childTnLst>
                                </p:cTn>
                              </p:par>
                              <p:par>
                                <p:cTn fill="hold" id="177" nodeType="withEffect" presetClass="entr" presetID="22" presetSubtype="1">
                                  <p:stCondLst>
                                    <p:cond delay="0"/>
                                  </p:stCondLst>
                                  <p:childTnLst>
                                    <p:set>
                                      <p:cBhvr>
                                        <p:cTn dur="1" fill="hold" id="178">
                                          <p:stCondLst>
                                            <p:cond delay="0"/>
                                          </p:stCondLst>
                                        </p:cTn>
                                        <p:tgtEl>
                                          <p:spTgt spid="118"/>
                                        </p:tgtEl>
                                        <p:attrNameLst>
                                          <p:attrName>style.visibility</p:attrName>
                                        </p:attrNameLst>
                                      </p:cBhvr>
                                      <p:to>
                                        <p:strVal val="visible"/>
                                      </p:to>
                                    </p:set>
                                    <p:animEffect filter="wipe(up)" transition="in">
                                      <p:cBhvr>
                                        <p:cTn dur="500" id="179"/>
                                        <p:tgtEl>
                                          <p:spTgt spid="118"/>
                                        </p:tgtEl>
                                      </p:cBhvr>
                                    </p:animEffect>
                                  </p:childTnLst>
                                </p:cTn>
                              </p:par>
                            </p:childTnLst>
                          </p:cTn>
                        </p:par>
                      </p:childTnLst>
                    </p:cTn>
                  </p:par>
                  <p:par>
                    <p:cTn fill="hold" id="180" nodeType="clickPar">
                      <p:stCondLst>
                        <p:cond delay="indefinite"/>
                      </p:stCondLst>
                      <p:childTnLst>
                        <p:par>
                          <p:cTn fill="hold" id="181" nodeType="afterGroup">
                            <p:stCondLst>
                              <p:cond delay="0"/>
                            </p:stCondLst>
                            <p:childTnLst>
                              <p:par>
                                <p:cTn fill="hold" grpId="0" id="182" nodeType="clickEffect" presetClass="entr" presetID="53" presetSubtype="0">
                                  <p:stCondLst>
                                    <p:cond delay="0"/>
                                  </p:stCondLst>
                                  <p:childTnLst>
                                    <p:set>
                                      <p:cBhvr>
                                        <p:cTn dur="1" fill="hold" id="183">
                                          <p:stCondLst>
                                            <p:cond delay="0"/>
                                          </p:stCondLst>
                                        </p:cTn>
                                        <p:tgtEl>
                                          <p:spTgt spid="90"/>
                                        </p:tgtEl>
                                        <p:attrNameLst>
                                          <p:attrName>style.visibility</p:attrName>
                                        </p:attrNameLst>
                                      </p:cBhvr>
                                      <p:to>
                                        <p:strVal val="visible"/>
                                      </p:to>
                                    </p:set>
                                    <p:anim calcmode="lin" valueType="num">
                                      <p:cBhvr>
                                        <p:cTn dur="500" fill="hold" id="184"/>
                                        <p:tgtEl>
                                          <p:spTgt spid="90"/>
                                        </p:tgtEl>
                                        <p:attrNameLst>
                                          <p:attrName>ppt_w</p:attrName>
                                        </p:attrNameLst>
                                      </p:cBhvr>
                                      <p:tavLst>
                                        <p:tav tm="0">
                                          <p:val>
                                            <p:fltVal val="0"/>
                                          </p:val>
                                        </p:tav>
                                        <p:tav tm="100000">
                                          <p:val>
                                            <p:strVal val="#ppt_w"/>
                                          </p:val>
                                        </p:tav>
                                      </p:tavLst>
                                    </p:anim>
                                    <p:anim calcmode="lin" valueType="num">
                                      <p:cBhvr>
                                        <p:cTn dur="500" fill="hold" id="185"/>
                                        <p:tgtEl>
                                          <p:spTgt spid="90"/>
                                        </p:tgtEl>
                                        <p:attrNameLst>
                                          <p:attrName>ppt_h</p:attrName>
                                        </p:attrNameLst>
                                      </p:cBhvr>
                                      <p:tavLst>
                                        <p:tav tm="0">
                                          <p:val>
                                            <p:fltVal val="0"/>
                                          </p:val>
                                        </p:tav>
                                        <p:tav tm="100000">
                                          <p:val>
                                            <p:strVal val="#ppt_h"/>
                                          </p:val>
                                        </p:tav>
                                      </p:tavLst>
                                    </p:anim>
                                    <p:animEffect filter="fade" transition="in">
                                      <p:cBhvr>
                                        <p:cTn dur="500" id="186"/>
                                        <p:tgtEl>
                                          <p:spTgt spid="90"/>
                                        </p:tgtEl>
                                      </p:cBhvr>
                                    </p:animEffect>
                                  </p:childTnLst>
                                </p:cTn>
                              </p:par>
                              <p:par>
                                <p:cTn fill="hold" grpId="0" id="187" nodeType="withEffect" presetClass="entr" presetID="53" presetSubtype="0">
                                  <p:stCondLst>
                                    <p:cond delay="0"/>
                                  </p:stCondLst>
                                  <p:childTnLst>
                                    <p:set>
                                      <p:cBhvr>
                                        <p:cTn dur="1" fill="hold" id="188">
                                          <p:stCondLst>
                                            <p:cond delay="0"/>
                                          </p:stCondLst>
                                        </p:cTn>
                                        <p:tgtEl>
                                          <p:spTgt spid="93"/>
                                        </p:tgtEl>
                                        <p:attrNameLst>
                                          <p:attrName>style.visibility</p:attrName>
                                        </p:attrNameLst>
                                      </p:cBhvr>
                                      <p:to>
                                        <p:strVal val="visible"/>
                                      </p:to>
                                    </p:set>
                                    <p:anim calcmode="lin" valueType="num">
                                      <p:cBhvr>
                                        <p:cTn dur="500" fill="hold" id="189"/>
                                        <p:tgtEl>
                                          <p:spTgt spid="93"/>
                                        </p:tgtEl>
                                        <p:attrNameLst>
                                          <p:attrName>ppt_w</p:attrName>
                                        </p:attrNameLst>
                                      </p:cBhvr>
                                      <p:tavLst>
                                        <p:tav tm="0">
                                          <p:val>
                                            <p:fltVal val="0"/>
                                          </p:val>
                                        </p:tav>
                                        <p:tav tm="100000">
                                          <p:val>
                                            <p:strVal val="#ppt_w"/>
                                          </p:val>
                                        </p:tav>
                                      </p:tavLst>
                                    </p:anim>
                                    <p:anim calcmode="lin" valueType="num">
                                      <p:cBhvr>
                                        <p:cTn dur="500" fill="hold" id="190"/>
                                        <p:tgtEl>
                                          <p:spTgt spid="93"/>
                                        </p:tgtEl>
                                        <p:attrNameLst>
                                          <p:attrName>ppt_h</p:attrName>
                                        </p:attrNameLst>
                                      </p:cBhvr>
                                      <p:tavLst>
                                        <p:tav tm="0">
                                          <p:val>
                                            <p:fltVal val="0"/>
                                          </p:val>
                                        </p:tav>
                                        <p:tav tm="100000">
                                          <p:val>
                                            <p:strVal val="#ppt_h"/>
                                          </p:val>
                                        </p:tav>
                                      </p:tavLst>
                                    </p:anim>
                                    <p:animEffect filter="fade" transition="in">
                                      <p:cBhvr>
                                        <p:cTn dur="500" id="191"/>
                                        <p:tgtEl>
                                          <p:spTgt spid="93"/>
                                        </p:tgtEl>
                                      </p:cBhvr>
                                    </p:animEffect>
                                  </p:childTnLst>
                                </p:cTn>
                              </p:par>
                            </p:childTnLst>
                          </p:cTn>
                        </p:par>
                      </p:childTnLst>
                    </p:cTn>
                  </p:par>
                  <p:par>
                    <p:cTn fill="hold" id="192" nodeType="clickPar">
                      <p:stCondLst>
                        <p:cond delay="indefinite"/>
                      </p:stCondLst>
                      <p:childTnLst>
                        <p:par>
                          <p:cTn fill="hold" id="193" nodeType="afterGroup">
                            <p:stCondLst>
                              <p:cond delay="0"/>
                            </p:stCondLst>
                            <p:childTnLst>
                              <p:par>
                                <p:cTn fill="hold" id="194" nodeType="clickEffect" presetClass="entr" presetID="22" presetSubtype="1">
                                  <p:stCondLst>
                                    <p:cond delay="0"/>
                                  </p:stCondLst>
                                  <p:childTnLst>
                                    <p:set>
                                      <p:cBhvr>
                                        <p:cTn dur="1" fill="hold" id="195">
                                          <p:stCondLst>
                                            <p:cond delay="0"/>
                                          </p:stCondLst>
                                        </p:cTn>
                                        <p:tgtEl>
                                          <p:spTgt spid="112"/>
                                        </p:tgtEl>
                                        <p:attrNameLst>
                                          <p:attrName>style.visibility</p:attrName>
                                        </p:attrNameLst>
                                      </p:cBhvr>
                                      <p:to>
                                        <p:strVal val="visible"/>
                                      </p:to>
                                    </p:set>
                                    <p:animEffect filter="wipe(up)" transition="in">
                                      <p:cBhvr>
                                        <p:cTn dur="250" id="196"/>
                                        <p:tgtEl>
                                          <p:spTgt spid="112"/>
                                        </p:tgtEl>
                                      </p:cBhvr>
                                    </p:animEffect>
                                  </p:childTnLst>
                                </p:cTn>
                              </p:par>
                              <p:par>
                                <p:cTn fill="hold" id="197" nodeType="withEffect" presetClass="entr" presetID="22" presetSubtype="4">
                                  <p:stCondLst>
                                    <p:cond delay="250"/>
                                  </p:stCondLst>
                                  <p:childTnLst>
                                    <p:set>
                                      <p:cBhvr>
                                        <p:cTn dur="1" fill="hold" id="198">
                                          <p:stCondLst>
                                            <p:cond delay="0"/>
                                          </p:stCondLst>
                                        </p:cTn>
                                        <p:tgtEl>
                                          <p:spTgt spid="111"/>
                                        </p:tgtEl>
                                        <p:attrNameLst>
                                          <p:attrName>style.visibility</p:attrName>
                                        </p:attrNameLst>
                                      </p:cBhvr>
                                      <p:to>
                                        <p:strVal val="visible"/>
                                      </p:to>
                                    </p:set>
                                    <p:animEffect filter="wipe(down)" transition="in">
                                      <p:cBhvr>
                                        <p:cTn dur="250" id="199"/>
                                        <p:tgtEl>
                                          <p:spTgt spid="111"/>
                                        </p:tgtEl>
                                      </p:cBhvr>
                                    </p:animEffect>
                                  </p:childTnLst>
                                </p:cTn>
                              </p:par>
                              <p:par>
                                <p:cTn fill="hold" id="200" nodeType="withEffect" presetClass="entr" presetID="22" presetSubtype="1">
                                  <p:stCondLst>
                                    <p:cond delay="0"/>
                                  </p:stCondLst>
                                  <p:childTnLst>
                                    <p:set>
                                      <p:cBhvr>
                                        <p:cTn dur="1" fill="hold" id="201">
                                          <p:stCondLst>
                                            <p:cond delay="0"/>
                                          </p:stCondLst>
                                        </p:cTn>
                                        <p:tgtEl>
                                          <p:spTgt spid="99"/>
                                        </p:tgtEl>
                                        <p:attrNameLst>
                                          <p:attrName>style.visibility</p:attrName>
                                        </p:attrNameLst>
                                      </p:cBhvr>
                                      <p:to>
                                        <p:strVal val="visible"/>
                                      </p:to>
                                    </p:set>
                                    <p:animEffect filter="wipe(up)" transition="in">
                                      <p:cBhvr>
                                        <p:cTn dur="500" id="202"/>
                                        <p:tgtEl>
                                          <p:spTgt spid="99"/>
                                        </p:tgtEl>
                                      </p:cBhvr>
                                    </p:animEffect>
                                  </p:childTnLst>
                                </p:cTn>
                              </p:par>
                            </p:childTnLst>
                          </p:cTn>
                        </p:par>
                      </p:childTnLst>
                    </p:cTn>
                  </p:par>
                  <p:par>
                    <p:cTn fill="hold" id="203" nodeType="clickPar">
                      <p:stCondLst>
                        <p:cond delay="indefinite"/>
                      </p:stCondLst>
                      <p:childTnLst>
                        <p:par>
                          <p:cTn fill="hold" id="204" nodeType="afterGroup">
                            <p:stCondLst>
                              <p:cond delay="0"/>
                            </p:stCondLst>
                            <p:childTnLst>
                              <p:par>
                                <p:cTn fill="hold" grpId="0" id="205" nodeType="clickEffect" presetClass="entr" presetID="53" presetSubtype="0">
                                  <p:stCondLst>
                                    <p:cond delay="0"/>
                                  </p:stCondLst>
                                  <p:childTnLst>
                                    <p:set>
                                      <p:cBhvr>
                                        <p:cTn dur="1" fill="hold" id="206">
                                          <p:stCondLst>
                                            <p:cond delay="0"/>
                                          </p:stCondLst>
                                        </p:cTn>
                                        <p:tgtEl>
                                          <p:spTgt spid="85"/>
                                        </p:tgtEl>
                                        <p:attrNameLst>
                                          <p:attrName>style.visibility</p:attrName>
                                        </p:attrNameLst>
                                      </p:cBhvr>
                                      <p:to>
                                        <p:strVal val="visible"/>
                                      </p:to>
                                    </p:set>
                                    <p:anim calcmode="lin" valueType="num">
                                      <p:cBhvr>
                                        <p:cTn dur="500" fill="hold" id="207"/>
                                        <p:tgtEl>
                                          <p:spTgt spid="85"/>
                                        </p:tgtEl>
                                        <p:attrNameLst>
                                          <p:attrName>ppt_w</p:attrName>
                                        </p:attrNameLst>
                                      </p:cBhvr>
                                      <p:tavLst>
                                        <p:tav tm="0">
                                          <p:val>
                                            <p:fltVal val="0"/>
                                          </p:val>
                                        </p:tav>
                                        <p:tav tm="100000">
                                          <p:val>
                                            <p:strVal val="#ppt_w"/>
                                          </p:val>
                                        </p:tav>
                                      </p:tavLst>
                                    </p:anim>
                                    <p:anim calcmode="lin" valueType="num">
                                      <p:cBhvr>
                                        <p:cTn dur="500" fill="hold" id="208"/>
                                        <p:tgtEl>
                                          <p:spTgt spid="85"/>
                                        </p:tgtEl>
                                        <p:attrNameLst>
                                          <p:attrName>ppt_h</p:attrName>
                                        </p:attrNameLst>
                                      </p:cBhvr>
                                      <p:tavLst>
                                        <p:tav tm="0">
                                          <p:val>
                                            <p:fltVal val="0"/>
                                          </p:val>
                                        </p:tav>
                                        <p:tav tm="100000">
                                          <p:val>
                                            <p:strVal val="#ppt_h"/>
                                          </p:val>
                                        </p:tav>
                                      </p:tavLst>
                                    </p:anim>
                                    <p:animEffect filter="fade" transition="in">
                                      <p:cBhvr>
                                        <p:cTn dur="500" id="209"/>
                                        <p:tgtEl>
                                          <p:spTgt spid="85"/>
                                        </p:tgtEl>
                                      </p:cBhvr>
                                    </p:animEffect>
                                  </p:childTnLst>
                                </p:cTn>
                              </p:par>
                            </p:childTnLst>
                          </p:cTn>
                        </p:par>
                      </p:childTnLst>
                    </p:cTn>
                  </p:par>
                  <p:par>
                    <p:cTn fill="hold" id="210" nodeType="clickPar">
                      <p:stCondLst>
                        <p:cond delay="indefinite"/>
                      </p:stCondLst>
                      <p:childTnLst>
                        <p:par>
                          <p:cTn fill="hold" id="211" nodeType="afterGroup">
                            <p:stCondLst>
                              <p:cond delay="0"/>
                            </p:stCondLst>
                            <p:childTnLst>
                              <p:par>
                                <p:cTn fill="hold" id="212" nodeType="clickEffect" presetClass="entr" presetID="22" presetSubtype="1">
                                  <p:stCondLst>
                                    <p:cond delay="0"/>
                                  </p:stCondLst>
                                  <p:childTnLst>
                                    <p:set>
                                      <p:cBhvr>
                                        <p:cTn dur="1" fill="hold" id="213">
                                          <p:stCondLst>
                                            <p:cond delay="0"/>
                                          </p:stCondLst>
                                        </p:cTn>
                                        <p:tgtEl>
                                          <p:spTgt spid="39"/>
                                        </p:tgtEl>
                                        <p:attrNameLst>
                                          <p:attrName>style.visibility</p:attrName>
                                        </p:attrNameLst>
                                      </p:cBhvr>
                                      <p:to>
                                        <p:strVal val="visible"/>
                                      </p:to>
                                    </p:set>
                                    <p:animEffect filter="wipe(up)" transition="in">
                                      <p:cBhvr>
                                        <p:cTn dur="500" id="214"/>
                                        <p:tgtEl>
                                          <p:spTgt spid="39"/>
                                        </p:tgtEl>
                                      </p:cBhvr>
                                    </p:animEffect>
                                  </p:childTnLst>
                                </p:cTn>
                              </p:par>
                            </p:childTnLst>
                          </p:cTn>
                        </p:par>
                      </p:childTnLst>
                    </p:cTn>
                  </p:par>
                  <p:par>
                    <p:cTn fill="hold" id="215" nodeType="clickPar">
                      <p:stCondLst>
                        <p:cond delay="indefinite"/>
                      </p:stCondLst>
                      <p:childTnLst>
                        <p:par>
                          <p:cTn fill="hold" id="216" nodeType="afterGroup">
                            <p:stCondLst>
                              <p:cond delay="0"/>
                            </p:stCondLst>
                            <p:childTnLst>
                              <p:par>
                                <p:cTn fill="hold" grpId="0" id="217" nodeType="clickEffect" presetClass="entr" presetID="53" presetSubtype="0">
                                  <p:stCondLst>
                                    <p:cond delay="0"/>
                                  </p:stCondLst>
                                  <p:childTnLst>
                                    <p:set>
                                      <p:cBhvr>
                                        <p:cTn dur="1" fill="hold" id="218">
                                          <p:stCondLst>
                                            <p:cond delay="0"/>
                                          </p:stCondLst>
                                        </p:cTn>
                                        <p:tgtEl>
                                          <p:spTgt spid="91"/>
                                        </p:tgtEl>
                                        <p:attrNameLst>
                                          <p:attrName>style.visibility</p:attrName>
                                        </p:attrNameLst>
                                      </p:cBhvr>
                                      <p:to>
                                        <p:strVal val="visible"/>
                                      </p:to>
                                    </p:set>
                                    <p:anim calcmode="lin" valueType="num">
                                      <p:cBhvr>
                                        <p:cTn dur="500" fill="hold" id="219"/>
                                        <p:tgtEl>
                                          <p:spTgt spid="91"/>
                                        </p:tgtEl>
                                        <p:attrNameLst>
                                          <p:attrName>ppt_w</p:attrName>
                                        </p:attrNameLst>
                                      </p:cBhvr>
                                      <p:tavLst>
                                        <p:tav tm="0">
                                          <p:val>
                                            <p:fltVal val="0"/>
                                          </p:val>
                                        </p:tav>
                                        <p:tav tm="100000">
                                          <p:val>
                                            <p:strVal val="#ppt_w"/>
                                          </p:val>
                                        </p:tav>
                                      </p:tavLst>
                                    </p:anim>
                                    <p:anim calcmode="lin" valueType="num">
                                      <p:cBhvr>
                                        <p:cTn dur="500" fill="hold" id="220"/>
                                        <p:tgtEl>
                                          <p:spTgt spid="91"/>
                                        </p:tgtEl>
                                        <p:attrNameLst>
                                          <p:attrName>ppt_h</p:attrName>
                                        </p:attrNameLst>
                                      </p:cBhvr>
                                      <p:tavLst>
                                        <p:tav tm="0">
                                          <p:val>
                                            <p:fltVal val="0"/>
                                          </p:val>
                                        </p:tav>
                                        <p:tav tm="100000">
                                          <p:val>
                                            <p:strVal val="#ppt_h"/>
                                          </p:val>
                                        </p:tav>
                                      </p:tavLst>
                                    </p:anim>
                                    <p:animEffect filter="fade" transition="in">
                                      <p:cBhvr>
                                        <p:cTn dur="500" id="221"/>
                                        <p:tgtEl>
                                          <p:spTgt spid="91"/>
                                        </p:tgtEl>
                                      </p:cBhvr>
                                    </p:animEffect>
                                  </p:childTnLst>
                                </p:cTn>
                              </p:par>
                              <p:par>
                                <p:cTn fill="hold" grpId="0" id="222" nodeType="withEffect" presetClass="entr" presetID="53" presetSubtype="0">
                                  <p:stCondLst>
                                    <p:cond delay="0"/>
                                  </p:stCondLst>
                                  <p:childTnLst>
                                    <p:set>
                                      <p:cBhvr>
                                        <p:cTn dur="1" fill="hold" id="223">
                                          <p:stCondLst>
                                            <p:cond delay="0"/>
                                          </p:stCondLst>
                                        </p:cTn>
                                        <p:tgtEl>
                                          <p:spTgt spid="89"/>
                                        </p:tgtEl>
                                        <p:attrNameLst>
                                          <p:attrName>style.visibility</p:attrName>
                                        </p:attrNameLst>
                                      </p:cBhvr>
                                      <p:to>
                                        <p:strVal val="visible"/>
                                      </p:to>
                                    </p:set>
                                    <p:anim calcmode="lin" valueType="num">
                                      <p:cBhvr>
                                        <p:cTn dur="500" fill="hold" id="224"/>
                                        <p:tgtEl>
                                          <p:spTgt spid="89"/>
                                        </p:tgtEl>
                                        <p:attrNameLst>
                                          <p:attrName>ppt_w</p:attrName>
                                        </p:attrNameLst>
                                      </p:cBhvr>
                                      <p:tavLst>
                                        <p:tav tm="0">
                                          <p:val>
                                            <p:fltVal val="0"/>
                                          </p:val>
                                        </p:tav>
                                        <p:tav tm="100000">
                                          <p:val>
                                            <p:strVal val="#ppt_w"/>
                                          </p:val>
                                        </p:tav>
                                      </p:tavLst>
                                    </p:anim>
                                    <p:anim calcmode="lin" valueType="num">
                                      <p:cBhvr>
                                        <p:cTn dur="500" fill="hold" id="225"/>
                                        <p:tgtEl>
                                          <p:spTgt spid="89"/>
                                        </p:tgtEl>
                                        <p:attrNameLst>
                                          <p:attrName>ppt_h</p:attrName>
                                        </p:attrNameLst>
                                      </p:cBhvr>
                                      <p:tavLst>
                                        <p:tav tm="0">
                                          <p:val>
                                            <p:fltVal val="0"/>
                                          </p:val>
                                        </p:tav>
                                        <p:tav tm="100000">
                                          <p:val>
                                            <p:strVal val="#ppt_h"/>
                                          </p:val>
                                        </p:tav>
                                      </p:tavLst>
                                    </p:anim>
                                    <p:animEffect filter="fade" transition="in">
                                      <p:cBhvr>
                                        <p:cTn dur="500" id="226"/>
                                        <p:tgtEl>
                                          <p:spTgt spid="89"/>
                                        </p:tgtEl>
                                      </p:cBhvr>
                                    </p:animEffect>
                                  </p:childTnLst>
                                </p:cTn>
                              </p:par>
                              <p:par>
                                <p:cTn fill="hold" grpId="0" id="227" nodeType="withEffect" presetClass="entr" presetID="53" presetSubtype="0">
                                  <p:stCondLst>
                                    <p:cond delay="0"/>
                                  </p:stCondLst>
                                  <p:childTnLst>
                                    <p:set>
                                      <p:cBhvr>
                                        <p:cTn dur="1" fill="hold" id="228">
                                          <p:stCondLst>
                                            <p:cond delay="0"/>
                                          </p:stCondLst>
                                        </p:cTn>
                                        <p:tgtEl>
                                          <p:spTgt spid="86"/>
                                        </p:tgtEl>
                                        <p:attrNameLst>
                                          <p:attrName>style.visibility</p:attrName>
                                        </p:attrNameLst>
                                      </p:cBhvr>
                                      <p:to>
                                        <p:strVal val="visible"/>
                                      </p:to>
                                    </p:set>
                                    <p:anim calcmode="lin" valueType="num">
                                      <p:cBhvr>
                                        <p:cTn dur="500" fill="hold" id="229"/>
                                        <p:tgtEl>
                                          <p:spTgt spid="86"/>
                                        </p:tgtEl>
                                        <p:attrNameLst>
                                          <p:attrName>ppt_w</p:attrName>
                                        </p:attrNameLst>
                                      </p:cBhvr>
                                      <p:tavLst>
                                        <p:tav tm="0">
                                          <p:val>
                                            <p:fltVal val="0"/>
                                          </p:val>
                                        </p:tav>
                                        <p:tav tm="100000">
                                          <p:val>
                                            <p:strVal val="#ppt_w"/>
                                          </p:val>
                                        </p:tav>
                                      </p:tavLst>
                                    </p:anim>
                                    <p:anim calcmode="lin" valueType="num">
                                      <p:cBhvr>
                                        <p:cTn dur="500" fill="hold" id="230"/>
                                        <p:tgtEl>
                                          <p:spTgt spid="86"/>
                                        </p:tgtEl>
                                        <p:attrNameLst>
                                          <p:attrName>ppt_h</p:attrName>
                                        </p:attrNameLst>
                                      </p:cBhvr>
                                      <p:tavLst>
                                        <p:tav tm="0">
                                          <p:val>
                                            <p:fltVal val="0"/>
                                          </p:val>
                                        </p:tav>
                                        <p:tav tm="100000">
                                          <p:val>
                                            <p:strVal val="#ppt_h"/>
                                          </p:val>
                                        </p:tav>
                                      </p:tavLst>
                                    </p:anim>
                                    <p:animEffect filter="fade" transition="in">
                                      <p:cBhvr>
                                        <p:cTn dur="500" id="231"/>
                                        <p:tgtEl>
                                          <p:spTgt spid="86"/>
                                        </p:tgtEl>
                                      </p:cBhvr>
                                    </p:animEffect>
                                  </p:childTnLst>
                                </p:cTn>
                              </p:par>
                              <p:par>
                                <p:cTn fill="hold" id="232" nodeType="withEffect" presetClass="entr" presetID="22" presetSubtype="2">
                                  <p:stCondLst>
                                    <p:cond delay="0"/>
                                  </p:stCondLst>
                                  <p:childTnLst>
                                    <p:set>
                                      <p:cBhvr>
                                        <p:cTn dur="1" fill="hold" id="233">
                                          <p:stCondLst>
                                            <p:cond delay="0"/>
                                          </p:stCondLst>
                                        </p:cTn>
                                        <p:tgtEl>
                                          <p:spTgt spid="35"/>
                                        </p:tgtEl>
                                        <p:attrNameLst>
                                          <p:attrName>style.visibility</p:attrName>
                                        </p:attrNameLst>
                                      </p:cBhvr>
                                      <p:to>
                                        <p:strVal val="visible"/>
                                      </p:to>
                                    </p:set>
                                    <p:animEffect filter="wipe(right)" transition="in">
                                      <p:cBhvr>
                                        <p:cTn dur="500" id="234"/>
                                        <p:tgtEl>
                                          <p:spTgt spid="35"/>
                                        </p:tgtEl>
                                      </p:cBhvr>
                                    </p:animEffect>
                                  </p:childTnLst>
                                </p:cTn>
                              </p:par>
                            </p:childTnLst>
                          </p:cTn>
                        </p:par>
                      </p:childTnLst>
                    </p:cTn>
                  </p:par>
                  <p:par>
                    <p:cTn fill="hold" id="235" nodeType="clickPar">
                      <p:stCondLst>
                        <p:cond delay="indefinite"/>
                      </p:stCondLst>
                      <p:childTnLst>
                        <p:par>
                          <p:cTn fill="hold" id="236" nodeType="afterGroup">
                            <p:stCondLst>
                              <p:cond delay="0"/>
                            </p:stCondLst>
                            <p:childTnLst>
                              <p:par>
                                <p:cTn fill="hold" id="237" nodeType="clickEffect" presetClass="entr" presetID="22" presetSubtype="2">
                                  <p:stCondLst>
                                    <p:cond delay="0"/>
                                  </p:stCondLst>
                                  <p:childTnLst>
                                    <p:set>
                                      <p:cBhvr>
                                        <p:cTn dur="1" fill="hold" id="238">
                                          <p:stCondLst>
                                            <p:cond delay="0"/>
                                          </p:stCondLst>
                                        </p:cTn>
                                        <p:tgtEl>
                                          <p:spTgt spid="104"/>
                                        </p:tgtEl>
                                        <p:attrNameLst>
                                          <p:attrName>style.visibility</p:attrName>
                                        </p:attrNameLst>
                                      </p:cBhvr>
                                      <p:to>
                                        <p:strVal val="visible"/>
                                      </p:to>
                                    </p:set>
                                    <p:animEffect filter="wipe(right)" transition="in">
                                      <p:cBhvr>
                                        <p:cTn dur="200" id="239"/>
                                        <p:tgtEl>
                                          <p:spTgt spid="104"/>
                                        </p:tgtEl>
                                      </p:cBhvr>
                                    </p:animEffect>
                                  </p:childTnLst>
                                </p:cTn>
                              </p:par>
                              <p:par>
                                <p:cTn fill="hold" id="240" nodeType="withEffect" presetClass="entr" presetID="22" presetSubtype="4">
                                  <p:stCondLst>
                                    <p:cond delay="200"/>
                                  </p:stCondLst>
                                  <p:childTnLst>
                                    <p:set>
                                      <p:cBhvr>
                                        <p:cTn dur="1" fill="hold" id="241">
                                          <p:stCondLst>
                                            <p:cond delay="0"/>
                                          </p:stCondLst>
                                        </p:cTn>
                                        <p:tgtEl>
                                          <p:spTgt spid="23"/>
                                        </p:tgtEl>
                                        <p:attrNameLst>
                                          <p:attrName>style.visibility</p:attrName>
                                        </p:attrNameLst>
                                      </p:cBhvr>
                                      <p:to>
                                        <p:strVal val="visible"/>
                                      </p:to>
                                    </p:set>
                                    <p:animEffect filter="wipe(down)" transition="in">
                                      <p:cBhvr>
                                        <p:cTn dur="200" id="242"/>
                                        <p:tgtEl>
                                          <p:spTgt spid="23"/>
                                        </p:tgtEl>
                                      </p:cBhvr>
                                    </p:animEffect>
                                  </p:childTnLst>
                                </p:cTn>
                              </p:par>
                              <p:par>
                                <p:cTn fill="hold" id="243" nodeType="withEffect" presetClass="entr" presetID="22" presetSubtype="2">
                                  <p:stCondLst>
                                    <p:cond delay="400"/>
                                  </p:stCondLst>
                                  <p:childTnLst>
                                    <p:set>
                                      <p:cBhvr>
                                        <p:cTn dur="1" fill="hold" id="244">
                                          <p:stCondLst>
                                            <p:cond delay="0"/>
                                          </p:stCondLst>
                                        </p:cTn>
                                        <p:tgtEl>
                                          <p:spTgt spid="103"/>
                                        </p:tgtEl>
                                        <p:attrNameLst>
                                          <p:attrName>style.visibility</p:attrName>
                                        </p:attrNameLst>
                                      </p:cBhvr>
                                      <p:to>
                                        <p:strVal val="visible"/>
                                      </p:to>
                                    </p:set>
                                    <p:animEffect filter="wipe(right)" transition="in">
                                      <p:cBhvr>
                                        <p:cTn dur="200" id="245"/>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3"/>
      <p:bldP grpId="0" spid="87"/>
      <p:bldP grpId="0" spid="88"/>
      <p:bldP grpId="0" spid="89"/>
      <p:bldP grpId="0" spid="90"/>
      <p:bldP grpId="0" spid="91"/>
      <p:bldP grpId="0" spid="92"/>
      <p:bldP grpId="0" spid="93"/>
      <p:bldP grpId="0" spid="16"/>
      <p:bldP grpId="0" spid="95"/>
      <p:bldP grpId="0" spid="44"/>
      <p:bldP grpId="0" spid="45"/>
      <p:bldP grpId="0" spid="46"/>
      <p:bldP grpId="0" spid="82"/>
      <p:bldP grpId="0" spid="83"/>
      <p:bldP grpId="0" spid="84"/>
      <p:bldP grpId="0" spid="85"/>
      <p:bldP grpId="0" spid="86"/>
      <p:bldP grpId="0" spid="101"/>
      <p:bldP grpId="0" spid="106"/>
      <p:bldP grpId="0" spid="107"/>
      <p:bldP grpId="0" spid="116"/>
      <p:bldP grpId="0" spid="117"/>
      <p:bldP grpId="0" spid="119"/>
      <p:bldP grpId="0" spid="1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normAutofit/>
          </a:bodyPr>
          <a:lstStyle/>
          <a:p>
            <a:r>
              <a:rPr altLang="en-US" lang="zh-CN">
                <a:latin charset="-122" panose="020b0503020204020204" pitchFamily="34" typeface="微软雅黑"/>
                <a:ea charset="-122" panose="020b0503020204020204" pitchFamily="34" typeface="微软雅黑"/>
              </a:rPr>
              <a:t>我们的售后服务流程</a:t>
            </a:r>
          </a:p>
        </p:txBody>
      </p:sp>
      <p:sp>
        <p:nvSpPr>
          <p:cNvPr id="3" name="椭圆 2"/>
          <p:cNvSpPr/>
          <p:nvPr/>
        </p:nvSpPr>
        <p:spPr>
          <a:xfrm>
            <a:off x="1725338" y="2349500"/>
            <a:ext cx="1188000" cy="11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客户报修</a:t>
            </a:r>
          </a:p>
        </p:txBody>
      </p:sp>
      <p:sp>
        <p:nvSpPr>
          <p:cNvPr id="31" name="椭圆 30"/>
          <p:cNvSpPr/>
          <p:nvPr/>
        </p:nvSpPr>
        <p:spPr>
          <a:xfrm>
            <a:off x="4243112" y="234950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问题反馈</a:t>
            </a:r>
          </a:p>
        </p:txBody>
      </p:sp>
      <p:sp>
        <p:nvSpPr>
          <p:cNvPr id="32" name="椭圆 31"/>
          <p:cNvSpPr/>
          <p:nvPr/>
        </p:nvSpPr>
        <p:spPr>
          <a:xfrm>
            <a:off x="6760887" y="2349500"/>
            <a:ext cx="1188000" cy="11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准备工作</a:t>
            </a:r>
          </a:p>
        </p:txBody>
      </p:sp>
      <p:sp>
        <p:nvSpPr>
          <p:cNvPr id="33" name="椭圆 32"/>
          <p:cNvSpPr/>
          <p:nvPr/>
        </p:nvSpPr>
        <p:spPr>
          <a:xfrm>
            <a:off x="9278663" y="2349500"/>
            <a:ext cx="1188000" cy="11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出发售后</a:t>
            </a:r>
          </a:p>
        </p:txBody>
      </p:sp>
      <p:sp>
        <p:nvSpPr>
          <p:cNvPr id="34" name="椭圆 33"/>
          <p:cNvSpPr/>
          <p:nvPr/>
        </p:nvSpPr>
        <p:spPr>
          <a:xfrm>
            <a:off x="1725338" y="4089950"/>
            <a:ext cx="1188000" cy="11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客服回访</a:t>
            </a:r>
          </a:p>
        </p:txBody>
      </p:sp>
      <p:sp>
        <p:nvSpPr>
          <p:cNvPr id="35" name="椭圆 34"/>
          <p:cNvSpPr/>
          <p:nvPr/>
        </p:nvSpPr>
        <p:spPr>
          <a:xfrm>
            <a:off x="4243112" y="4089950"/>
            <a:ext cx="1188000" cy="11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售后结束</a:t>
            </a:r>
          </a:p>
        </p:txBody>
      </p:sp>
      <p:sp>
        <p:nvSpPr>
          <p:cNvPr id="36" name="椭圆 35"/>
          <p:cNvSpPr/>
          <p:nvPr/>
        </p:nvSpPr>
        <p:spPr>
          <a:xfrm>
            <a:off x="6760887" y="4089950"/>
            <a:ext cx="1188000" cy="118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解决问题</a:t>
            </a:r>
          </a:p>
        </p:txBody>
      </p:sp>
      <p:sp>
        <p:nvSpPr>
          <p:cNvPr id="37" name="椭圆 36"/>
          <p:cNvSpPr/>
          <p:nvPr/>
        </p:nvSpPr>
        <p:spPr>
          <a:xfrm>
            <a:off x="9278663" y="4089950"/>
            <a:ext cx="1188000" cy="11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typeface="+mj-ea"/>
                <a:ea typeface="+mj-ea"/>
              </a:rPr>
              <a:t>客服跟踪</a:t>
            </a:r>
          </a:p>
        </p:txBody>
      </p:sp>
      <p:cxnSp>
        <p:nvCxnSpPr>
          <p:cNvPr id="8" name="直接箭头连接符 7"/>
          <p:cNvCxnSpPr/>
          <p:nvPr/>
        </p:nvCxnSpPr>
        <p:spPr>
          <a:xfrm>
            <a:off x="3070225" y="2959100"/>
            <a:ext cx="1016000" cy="0"/>
          </a:xfrm>
          <a:prstGeom prst="straightConnector1">
            <a:avLst/>
          </a:prstGeom>
          <a:ln w="1905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588000" y="2959100"/>
            <a:ext cx="1016000" cy="0"/>
          </a:xfrm>
          <a:prstGeom prst="straightConnector1">
            <a:avLst/>
          </a:prstGeom>
          <a:ln w="1905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105775" y="2959100"/>
            <a:ext cx="1016000" cy="0"/>
          </a:xfrm>
          <a:prstGeom prst="straightConnector1">
            <a:avLst/>
          </a:prstGeom>
          <a:ln w="1905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070225" y="4699000"/>
            <a:ext cx="1016000" cy="0"/>
          </a:xfrm>
          <a:prstGeom prst="straightConnector1">
            <a:avLst/>
          </a:prstGeom>
          <a:ln w="1905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5588000" y="4699000"/>
            <a:ext cx="1016000" cy="0"/>
          </a:xfrm>
          <a:prstGeom prst="straightConnector1">
            <a:avLst/>
          </a:prstGeom>
          <a:ln w="1905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8105775" y="4699000"/>
            <a:ext cx="1016000" cy="0"/>
          </a:xfrm>
          <a:prstGeom prst="straightConnector1">
            <a:avLst/>
          </a:prstGeom>
          <a:ln w="19050">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9872663" y="3581950"/>
            <a:ext cx="0" cy="418550"/>
          </a:xfrm>
          <a:prstGeom prst="straightConnector1">
            <a:avLst/>
          </a:prstGeom>
          <a:ln w="19050">
            <a:headEnd len="med" type="none" w="med"/>
            <a:tailEnd len="med" type="arrow" w="med"/>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14768119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49"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 calcmode="lin" valueType="num">
                                      <p:cBhvr>
                                        <p:cTn dur="500" fill="hold" id="9"/>
                                        <p:tgtEl>
                                          <p:spTgt spid="3"/>
                                        </p:tgtEl>
                                        <p:attrNameLst>
                                          <p:attrName>style.rotation</p:attrName>
                                        </p:attrNameLst>
                                      </p:cBhvr>
                                      <p:tavLst>
                                        <p:tav tm="0">
                                          <p:val>
                                            <p:fltVal val="360"/>
                                          </p:val>
                                        </p:tav>
                                        <p:tav tm="100000">
                                          <p:val>
                                            <p:fltVal val="0"/>
                                          </p:val>
                                        </p:tav>
                                      </p:tavLst>
                                    </p:anim>
                                    <p:animEffect filter="fade" transition="in">
                                      <p:cBhvr>
                                        <p:cTn dur="500" id="10"/>
                                        <p:tgtEl>
                                          <p:spTgt spid="3"/>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1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id="15"/>
                                        <p:tgtEl>
                                          <p:spTgt spid="8"/>
                                        </p:tgtEl>
                                        <p:attrNameLst>
                                          <p:attrName>ppt_x</p:attrName>
                                        </p:attrNameLst>
                                      </p:cBhvr>
                                      <p:tavLst>
                                        <p:tav tm="0">
                                          <p:val>
                                            <p:strVal val="#ppt_x-#ppt_w*1.125000"/>
                                          </p:val>
                                        </p:tav>
                                        <p:tav tm="100000">
                                          <p:val>
                                            <p:strVal val="#ppt_x"/>
                                          </p:val>
                                        </p:tav>
                                      </p:tavLst>
                                    </p:anim>
                                    <p:animEffect filter="wipe(right)" transition="in">
                                      <p:cBhvr>
                                        <p:cTn dur="500" id="16"/>
                                        <p:tgtEl>
                                          <p:spTgt spid="8"/>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decel="100000" fill="hold" grpId="0" id="19" nodeType="clickEffect" presetClass="entr" presetID="49" presetSubtype="0">
                                  <p:stCondLst>
                                    <p:cond delay="0"/>
                                  </p:stCondLst>
                                  <p:childTnLst>
                                    <p:set>
                                      <p:cBhvr>
                                        <p:cTn dur="1" fill="hold" id="20">
                                          <p:stCondLst>
                                            <p:cond delay="0"/>
                                          </p:stCondLst>
                                        </p:cTn>
                                        <p:tgtEl>
                                          <p:spTgt spid="31"/>
                                        </p:tgtEl>
                                        <p:attrNameLst>
                                          <p:attrName>style.visibility</p:attrName>
                                        </p:attrNameLst>
                                      </p:cBhvr>
                                      <p:to>
                                        <p:strVal val="visible"/>
                                      </p:to>
                                    </p:set>
                                    <p:anim calcmode="lin" valueType="num">
                                      <p:cBhvr>
                                        <p:cTn dur="500" fill="hold" id="21"/>
                                        <p:tgtEl>
                                          <p:spTgt spid="31"/>
                                        </p:tgtEl>
                                        <p:attrNameLst>
                                          <p:attrName>ppt_w</p:attrName>
                                        </p:attrNameLst>
                                      </p:cBhvr>
                                      <p:tavLst>
                                        <p:tav tm="0">
                                          <p:val>
                                            <p:fltVal val="0"/>
                                          </p:val>
                                        </p:tav>
                                        <p:tav tm="100000">
                                          <p:val>
                                            <p:strVal val="#ppt_w"/>
                                          </p:val>
                                        </p:tav>
                                      </p:tavLst>
                                    </p:anim>
                                    <p:anim calcmode="lin" valueType="num">
                                      <p:cBhvr>
                                        <p:cTn dur="500" fill="hold" id="22"/>
                                        <p:tgtEl>
                                          <p:spTgt spid="31"/>
                                        </p:tgtEl>
                                        <p:attrNameLst>
                                          <p:attrName>ppt_h</p:attrName>
                                        </p:attrNameLst>
                                      </p:cBhvr>
                                      <p:tavLst>
                                        <p:tav tm="0">
                                          <p:val>
                                            <p:fltVal val="0"/>
                                          </p:val>
                                        </p:tav>
                                        <p:tav tm="100000">
                                          <p:val>
                                            <p:strVal val="#ppt_h"/>
                                          </p:val>
                                        </p:tav>
                                      </p:tavLst>
                                    </p:anim>
                                    <p:anim calcmode="lin" valueType="num">
                                      <p:cBhvr>
                                        <p:cTn dur="500" fill="hold" id="23"/>
                                        <p:tgtEl>
                                          <p:spTgt spid="31"/>
                                        </p:tgtEl>
                                        <p:attrNameLst>
                                          <p:attrName>style.rotation</p:attrName>
                                        </p:attrNameLst>
                                      </p:cBhvr>
                                      <p:tavLst>
                                        <p:tav tm="0">
                                          <p:val>
                                            <p:fltVal val="360"/>
                                          </p:val>
                                        </p:tav>
                                        <p:tav tm="100000">
                                          <p:val>
                                            <p:fltVal val="0"/>
                                          </p:val>
                                        </p:tav>
                                      </p:tavLst>
                                    </p:anim>
                                    <p:animEffect filter="fade" transition="in">
                                      <p:cBhvr>
                                        <p:cTn dur="500" id="24"/>
                                        <p:tgtEl>
                                          <p:spTgt spid="31"/>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2" presetSubtype="8">
                                  <p:stCondLst>
                                    <p:cond delay="0"/>
                                  </p:stCondLst>
                                  <p:childTnLst>
                                    <p:set>
                                      <p:cBhvr>
                                        <p:cTn dur="1" fill="hold" id="28">
                                          <p:stCondLst>
                                            <p:cond delay="0"/>
                                          </p:stCondLst>
                                        </p:cTn>
                                        <p:tgtEl>
                                          <p:spTgt spid="38"/>
                                        </p:tgtEl>
                                        <p:attrNameLst>
                                          <p:attrName>style.visibility</p:attrName>
                                        </p:attrNameLst>
                                      </p:cBhvr>
                                      <p:to>
                                        <p:strVal val="visible"/>
                                      </p:to>
                                    </p:set>
                                    <p:anim calcmode="lin" valueType="num">
                                      <p:cBhvr additive="base">
                                        <p:cTn dur="500" id="29"/>
                                        <p:tgtEl>
                                          <p:spTgt spid="38"/>
                                        </p:tgtEl>
                                        <p:attrNameLst>
                                          <p:attrName>ppt_x</p:attrName>
                                        </p:attrNameLst>
                                      </p:cBhvr>
                                      <p:tavLst>
                                        <p:tav tm="0">
                                          <p:val>
                                            <p:strVal val="#ppt_x-#ppt_w*1.125000"/>
                                          </p:val>
                                        </p:tav>
                                        <p:tav tm="100000">
                                          <p:val>
                                            <p:strVal val="#ppt_x"/>
                                          </p:val>
                                        </p:tav>
                                      </p:tavLst>
                                    </p:anim>
                                    <p:animEffect filter="wipe(right)" transition="in">
                                      <p:cBhvr>
                                        <p:cTn dur="500" id="30"/>
                                        <p:tgtEl>
                                          <p:spTgt spid="38"/>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decel="100000" fill="hold" grpId="0" id="33" nodeType="clickEffect" presetClass="entr" presetID="49" presetSubtype="0">
                                  <p:stCondLst>
                                    <p:cond delay="0"/>
                                  </p:stCondLst>
                                  <p:childTnLst>
                                    <p:set>
                                      <p:cBhvr>
                                        <p:cTn dur="1" fill="hold" id="34">
                                          <p:stCondLst>
                                            <p:cond delay="0"/>
                                          </p:stCondLst>
                                        </p:cTn>
                                        <p:tgtEl>
                                          <p:spTgt spid="32"/>
                                        </p:tgtEl>
                                        <p:attrNameLst>
                                          <p:attrName>style.visibility</p:attrName>
                                        </p:attrNameLst>
                                      </p:cBhvr>
                                      <p:to>
                                        <p:strVal val="visible"/>
                                      </p:to>
                                    </p:set>
                                    <p:anim calcmode="lin" valueType="num">
                                      <p:cBhvr>
                                        <p:cTn dur="500" fill="hold" id="35"/>
                                        <p:tgtEl>
                                          <p:spTgt spid="32"/>
                                        </p:tgtEl>
                                        <p:attrNameLst>
                                          <p:attrName>ppt_w</p:attrName>
                                        </p:attrNameLst>
                                      </p:cBhvr>
                                      <p:tavLst>
                                        <p:tav tm="0">
                                          <p:val>
                                            <p:fltVal val="0"/>
                                          </p:val>
                                        </p:tav>
                                        <p:tav tm="100000">
                                          <p:val>
                                            <p:strVal val="#ppt_w"/>
                                          </p:val>
                                        </p:tav>
                                      </p:tavLst>
                                    </p:anim>
                                    <p:anim calcmode="lin" valueType="num">
                                      <p:cBhvr>
                                        <p:cTn dur="500" fill="hold" id="36"/>
                                        <p:tgtEl>
                                          <p:spTgt spid="32"/>
                                        </p:tgtEl>
                                        <p:attrNameLst>
                                          <p:attrName>ppt_h</p:attrName>
                                        </p:attrNameLst>
                                      </p:cBhvr>
                                      <p:tavLst>
                                        <p:tav tm="0">
                                          <p:val>
                                            <p:fltVal val="0"/>
                                          </p:val>
                                        </p:tav>
                                        <p:tav tm="100000">
                                          <p:val>
                                            <p:strVal val="#ppt_h"/>
                                          </p:val>
                                        </p:tav>
                                      </p:tavLst>
                                    </p:anim>
                                    <p:anim calcmode="lin" valueType="num">
                                      <p:cBhvr>
                                        <p:cTn dur="500" fill="hold" id="37"/>
                                        <p:tgtEl>
                                          <p:spTgt spid="32"/>
                                        </p:tgtEl>
                                        <p:attrNameLst>
                                          <p:attrName>style.rotation</p:attrName>
                                        </p:attrNameLst>
                                      </p:cBhvr>
                                      <p:tavLst>
                                        <p:tav tm="0">
                                          <p:val>
                                            <p:fltVal val="360"/>
                                          </p:val>
                                        </p:tav>
                                        <p:tav tm="100000">
                                          <p:val>
                                            <p:fltVal val="0"/>
                                          </p:val>
                                        </p:tav>
                                      </p:tavLst>
                                    </p:anim>
                                    <p:animEffect filter="fade" transition="in">
                                      <p:cBhvr>
                                        <p:cTn dur="500" id="38"/>
                                        <p:tgtEl>
                                          <p:spTgt spid="32"/>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12" presetSubtype="8">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additive="base">
                                        <p:cTn dur="500" id="43"/>
                                        <p:tgtEl>
                                          <p:spTgt spid="39"/>
                                        </p:tgtEl>
                                        <p:attrNameLst>
                                          <p:attrName>ppt_x</p:attrName>
                                        </p:attrNameLst>
                                      </p:cBhvr>
                                      <p:tavLst>
                                        <p:tav tm="0">
                                          <p:val>
                                            <p:strVal val="#ppt_x-#ppt_w*1.125000"/>
                                          </p:val>
                                        </p:tav>
                                        <p:tav tm="100000">
                                          <p:val>
                                            <p:strVal val="#ppt_x"/>
                                          </p:val>
                                        </p:tav>
                                      </p:tavLst>
                                    </p:anim>
                                    <p:animEffect filter="wipe(right)" transition="in">
                                      <p:cBhvr>
                                        <p:cTn dur="500" id="44"/>
                                        <p:tgtEl>
                                          <p:spTgt spid="39"/>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decel="100000" fill="hold" grpId="0" id="47" nodeType="clickEffect" presetClass="entr" presetID="49" presetSubtype="0">
                                  <p:stCondLst>
                                    <p:cond delay="0"/>
                                  </p:stCondLst>
                                  <p:childTnLst>
                                    <p:set>
                                      <p:cBhvr>
                                        <p:cTn dur="1" fill="hold" id="48">
                                          <p:stCondLst>
                                            <p:cond delay="0"/>
                                          </p:stCondLst>
                                        </p:cTn>
                                        <p:tgtEl>
                                          <p:spTgt spid="33"/>
                                        </p:tgtEl>
                                        <p:attrNameLst>
                                          <p:attrName>style.visibility</p:attrName>
                                        </p:attrNameLst>
                                      </p:cBhvr>
                                      <p:to>
                                        <p:strVal val="visible"/>
                                      </p:to>
                                    </p:set>
                                    <p:anim calcmode="lin" valueType="num">
                                      <p:cBhvr>
                                        <p:cTn dur="500" fill="hold" id="49"/>
                                        <p:tgtEl>
                                          <p:spTgt spid="33"/>
                                        </p:tgtEl>
                                        <p:attrNameLst>
                                          <p:attrName>ppt_w</p:attrName>
                                        </p:attrNameLst>
                                      </p:cBhvr>
                                      <p:tavLst>
                                        <p:tav tm="0">
                                          <p:val>
                                            <p:fltVal val="0"/>
                                          </p:val>
                                        </p:tav>
                                        <p:tav tm="100000">
                                          <p:val>
                                            <p:strVal val="#ppt_w"/>
                                          </p:val>
                                        </p:tav>
                                      </p:tavLst>
                                    </p:anim>
                                    <p:anim calcmode="lin" valueType="num">
                                      <p:cBhvr>
                                        <p:cTn dur="500" fill="hold" id="50"/>
                                        <p:tgtEl>
                                          <p:spTgt spid="33"/>
                                        </p:tgtEl>
                                        <p:attrNameLst>
                                          <p:attrName>ppt_h</p:attrName>
                                        </p:attrNameLst>
                                      </p:cBhvr>
                                      <p:tavLst>
                                        <p:tav tm="0">
                                          <p:val>
                                            <p:fltVal val="0"/>
                                          </p:val>
                                        </p:tav>
                                        <p:tav tm="100000">
                                          <p:val>
                                            <p:strVal val="#ppt_h"/>
                                          </p:val>
                                        </p:tav>
                                      </p:tavLst>
                                    </p:anim>
                                    <p:anim calcmode="lin" valueType="num">
                                      <p:cBhvr>
                                        <p:cTn dur="500" fill="hold" id="51"/>
                                        <p:tgtEl>
                                          <p:spTgt spid="33"/>
                                        </p:tgtEl>
                                        <p:attrNameLst>
                                          <p:attrName>style.rotation</p:attrName>
                                        </p:attrNameLst>
                                      </p:cBhvr>
                                      <p:tavLst>
                                        <p:tav tm="0">
                                          <p:val>
                                            <p:fltVal val="360"/>
                                          </p:val>
                                        </p:tav>
                                        <p:tav tm="100000">
                                          <p:val>
                                            <p:fltVal val="0"/>
                                          </p:val>
                                        </p:tav>
                                      </p:tavLst>
                                    </p:anim>
                                    <p:animEffect filter="fade" transition="in">
                                      <p:cBhvr>
                                        <p:cTn dur="500" id="52"/>
                                        <p:tgtEl>
                                          <p:spTgt spid="33"/>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12" presetSubtype="1">
                                  <p:stCondLst>
                                    <p:cond delay="0"/>
                                  </p:stCondLst>
                                  <p:childTnLst>
                                    <p:set>
                                      <p:cBhvr>
                                        <p:cTn dur="1" fill="hold" id="56">
                                          <p:stCondLst>
                                            <p:cond delay="0"/>
                                          </p:stCondLst>
                                        </p:cTn>
                                        <p:tgtEl>
                                          <p:spTgt spid="43"/>
                                        </p:tgtEl>
                                        <p:attrNameLst>
                                          <p:attrName>style.visibility</p:attrName>
                                        </p:attrNameLst>
                                      </p:cBhvr>
                                      <p:to>
                                        <p:strVal val="visible"/>
                                      </p:to>
                                    </p:set>
                                    <p:anim calcmode="lin" valueType="num">
                                      <p:cBhvr additive="base">
                                        <p:cTn dur="500" id="57"/>
                                        <p:tgtEl>
                                          <p:spTgt spid="43"/>
                                        </p:tgtEl>
                                        <p:attrNameLst>
                                          <p:attrName>ppt_y</p:attrName>
                                        </p:attrNameLst>
                                      </p:cBhvr>
                                      <p:tavLst>
                                        <p:tav tm="0">
                                          <p:val>
                                            <p:strVal val="#ppt_y-#ppt_h*1.125000"/>
                                          </p:val>
                                        </p:tav>
                                        <p:tav tm="100000">
                                          <p:val>
                                            <p:strVal val="#ppt_y"/>
                                          </p:val>
                                        </p:tav>
                                      </p:tavLst>
                                    </p:anim>
                                    <p:animEffect filter="wipe(down)" transition="in">
                                      <p:cBhvr>
                                        <p:cTn dur="500" id="58"/>
                                        <p:tgtEl>
                                          <p:spTgt spid="43"/>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decel="100000" fill="hold" grpId="0" id="61" nodeType="clickEffect" presetClass="entr" presetID="49" presetSubtype="0">
                                  <p:stCondLst>
                                    <p:cond delay="0"/>
                                  </p:stCondLst>
                                  <p:childTnLst>
                                    <p:set>
                                      <p:cBhvr>
                                        <p:cTn dur="1" fill="hold" id="62">
                                          <p:stCondLst>
                                            <p:cond delay="0"/>
                                          </p:stCondLst>
                                        </p:cTn>
                                        <p:tgtEl>
                                          <p:spTgt spid="37"/>
                                        </p:tgtEl>
                                        <p:attrNameLst>
                                          <p:attrName>style.visibility</p:attrName>
                                        </p:attrNameLst>
                                      </p:cBhvr>
                                      <p:to>
                                        <p:strVal val="visible"/>
                                      </p:to>
                                    </p:set>
                                    <p:anim calcmode="lin" valueType="num">
                                      <p:cBhvr>
                                        <p:cTn dur="500" fill="hold" id="63"/>
                                        <p:tgtEl>
                                          <p:spTgt spid="37"/>
                                        </p:tgtEl>
                                        <p:attrNameLst>
                                          <p:attrName>ppt_w</p:attrName>
                                        </p:attrNameLst>
                                      </p:cBhvr>
                                      <p:tavLst>
                                        <p:tav tm="0">
                                          <p:val>
                                            <p:fltVal val="0"/>
                                          </p:val>
                                        </p:tav>
                                        <p:tav tm="100000">
                                          <p:val>
                                            <p:strVal val="#ppt_w"/>
                                          </p:val>
                                        </p:tav>
                                      </p:tavLst>
                                    </p:anim>
                                    <p:anim calcmode="lin" valueType="num">
                                      <p:cBhvr>
                                        <p:cTn dur="500" fill="hold" id="64"/>
                                        <p:tgtEl>
                                          <p:spTgt spid="37"/>
                                        </p:tgtEl>
                                        <p:attrNameLst>
                                          <p:attrName>ppt_h</p:attrName>
                                        </p:attrNameLst>
                                      </p:cBhvr>
                                      <p:tavLst>
                                        <p:tav tm="0">
                                          <p:val>
                                            <p:fltVal val="0"/>
                                          </p:val>
                                        </p:tav>
                                        <p:tav tm="100000">
                                          <p:val>
                                            <p:strVal val="#ppt_h"/>
                                          </p:val>
                                        </p:tav>
                                      </p:tavLst>
                                    </p:anim>
                                    <p:anim calcmode="lin" valueType="num">
                                      <p:cBhvr>
                                        <p:cTn dur="500" fill="hold" id="65"/>
                                        <p:tgtEl>
                                          <p:spTgt spid="37"/>
                                        </p:tgtEl>
                                        <p:attrNameLst>
                                          <p:attrName>style.rotation</p:attrName>
                                        </p:attrNameLst>
                                      </p:cBhvr>
                                      <p:tavLst>
                                        <p:tav tm="0">
                                          <p:val>
                                            <p:fltVal val="360"/>
                                          </p:val>
                                        </p:tav>
                                        <p:tav tm="100000">
                                          <p:val>
                                            <p:fltVal val="0"/>
                                          </p:val>
                                        </p:tav>
                                      </p:tavLst>
                                    </p:anim>
                                    <p:animEffect filter="fade" transition="in">
                                      <p:cBhvr>
                                        <p:cTn dur="500" id="66"/>
                                        <p:tgtEl>
                                          <p:spTgt spid="37"/>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fill="hold" id="69" nodeType="clickEffect" presetClass="entr" presetID="12" presetSubtype="2">
                                  <p:stCondLst>
                                    <p:cond delay="0"/>
                                  </p:stCondLst>
                                  <p:childTnLst>
                                    <p:set>
                                      <p:cBhvr>
                                        <p:cTn dur="1" fill="hold" id="70">
                                          <p:stCondLst>
                                            <p:cond delay="0"/>
                                          </p:stCondLst>
                                        </p:cTn>
                                        <p:tgtEl>
                                          <p:spTgt spid="42"/>
                                        </p:tgtEl>
                                        <p:attrNameLst>
                                          <p:attrName>style.visibility</p:attrName>
                                        </p:attrNameLst>
                                      </p:cBhvr>
                                      <p:to>
                                        <p:strVal val="visible"/>
                                      </p:to>
                                    </p:set>
                                    <p:anim calcmode="lin" valueType="num">
                                      <p:cBhvr additive="base">
                                        <p:cTn dur="500" id="71"/>
                                        <p:tgtEl>
                                          <p:spTgt spid="42"/>
                                        </p:tgtEl>
                                        <p:attrNameLst>
                                          <p:attrName>ppt_x</p:attrName>
                                        </p:attrNameLst>
                                      </p:cBhvr>
                                      <p:tavLst>
                                        <p:tav tm="0">
                                          <p:val>
                                            <p:strVal val="#ppt_x+#ppt_w*1.125000"/>
                                          </p:val>
                                        </p:tav>
                                        <p:tav tm="100000">
                                          <p:val>
                                            <p:strVal val="#ppt_x"/>
                                          </p:val>
                                        </p:tav>
                                      </p:tavLst>
                                    </p:anim>
                                    <p:animEffect filter="wipe(left)" transition="in">
                                      <p:cBhvr>
                                        <p:cTn dur="500" id="72"/>
                                        <p:tgtEl>
                                          <p:spTgt spid="42"/>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decel="100000" fill="hold" grpId="0" id="75" nodeType="clickEffect" presetClass="entr" presetID="49" presetSubtype="0">
                                  <p:stCondLst>
                                    <p:cond delay="0"/>
                                  </p:stCondLst>
                                  <p:childTnLst>
                                    <p:set>
                                      <p:cBhvr>
                                        <p:cTn dur="1" fill="hold" id="76">
                                          <p:stCondLst>
                                            <p:cond delay="0"/>
                                          </p:stCondLst>
                                        </p:cTn>
                                        <p:tgtEl>
                                          <p:spTgt spid="36"/>
                                        </p:tgtEl>
                                        <p:attrNameLst>
                                          <p:attrName>style.visibility</p:attrName>
                                        </p:attrNameLst>
                                      </p:cBhvr>
                                      <p:to>
                                        <p:strVal val="visible"/>
                                      </p:to>
                                    </p:set>
                                    <p:anim calcmode="lin" valueType="num">
                                      <p:cBhvr>
                                        <p:cTn dur="500" fill="hold" id="77"/>
                                        <p:tgtEl>
                                          <p:spTgt spid="36"/>
                                        </p:tgtEl>
                                        <p:attrNameLst>
                                          <p:attrName>ppt_w</p:attrName>
                                        </p:attrNameLst>
                                      </p:cBhvr>
                                      <p:tavLst>
                                        <p:tav tm="0">
                                          <p:val>
                                            <p:fltVal val="0"/>
                                          </p:val>
                                        </p:tav>
                                        <p:tav tm="100000">
                                          <p:val>
                                            <p:strVal val="#ppt_w"/>
                                          </p:val>
                                        </p:tav>
                                      </p:tavLst>
                                    </p:anim>
                                    <p:anim calcmode="lin" valueType="num">
                                      <p:cBhvr>
                                        <p:cTn dur="500" fill="hold" id="78"/>
                                        <p:tgtEl>
                                          <p:spTgt spid="36"/>
                                        </p:tgtEl>
                                        <p:attrNameLst>
                                          <p:attrName>ppt_h</p:attrName>
                                        </p:attrNameLst>
                                      </p:cBhvr>
                                      <p:tavLst>
                                        <p:tav tm="0">
                                          <p:val>
                                            <p:fltVal val="0"/>
                                          </p:val>
                                        </p:tav>
                                        <p:tav tm="100000">
                                          <p:val>
                                            <p:strVal val="#ppt_h"/>
                                          </p:val>
                                        </p:tav>
                                      </p:tavLst>
                                    </p:anim>
                                    <p:anim calcmode="lin" valueType="num">
                                      <p:cBhvr>
                                        <p:cTn dur="500" fill="hold" id="79"/>
                                        <p:tgtEl>
                                          <p:spTgt spid="36"/>
                                        </p:tgtEl>
                                        <p:attrNameLst>
                                          <p:attrName>style.rotation</p:attrName>
                                        </p:attrNameLst>
                                      </p:cBhvr>
                                      <p:tavLst>
                                        <p:tav tm="0">
                                          <p:val>
                                            <p:fltVal val="360"/>
                                          </p:val>
                                        </p:tav>
                                        <p:tav tm="100000">
                                          <p:val>
                                            <p:fltVal val="0"/>
                                          </p:val>
                                        </p:tav>
                                      </p:tavLst>
                                    </p:anim>
                                    <p:animEffect filter="fade" transition="in">
                                      <p:cBhvr>
                                        <p:cTn dur="500" id="80"/>
                                        <p:tgtEl>
                                          <p:spTgt spid="36"/>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id="83" nodeType="clickEffect" presetClass="entr" presetID="12" presetSubtype="2">
                                  <p:stCondLst>
                                    <p:cond delay="0"/>
                                  </p:stCondLst>
                                  <p:childTnLst>
                                    <p:set>
                                      <p:cBhvr>
                                        <p:cTn dur="1" fill="hold" id="84">
                                          <p:stCondLst>
                                            <p:cond delay="0"/>
                                          </p:stCondLst>
                                        </p:cTn>
                                        <p:tgtEl>
                                          <p:spTgt spid="41"/>
                                        </p:tgtEl>
                                        <p:attrNameLst>
                                          <p:attrName>style.visibility</p:attrName>
                                        </p:attrNameLst>
                                      </p:cBhvr>
                                      <p:to>
                                        <p:strVal val="visible"/>
                                      </p:to>
                                    </p:set>
                                    <p:anim calcmode="lin" valueType="num">
                                      <p:cBhvr additive="base">
                                        <p:cTn dur="500" id="85"/>
                                        <p:tgtEl>
                                          <p:spTgt spid="41"/>
                                        </p:tgtEl>
                                        <p:attrNameLst>
                                          <p:attrName>ppt_x</p:attrName>
                                        </p:attrNameLst>
                                      </p:cBhvr>
                                      <p:tavLst>
                                        <p:tav tm="0">
                                          <p:val>
                                            <p:strVal val="#ppt_x+#ppt_w*1.125000"/>
                                          </p:val>
                                        </p:tav>
                                        <p:tav tm="100000">
                                          <p:val>
                                            <p:strVal val="#ppt_x"/>
                                          </p:val>
                                        </p:tav>
                                      </p:tavLst>
                                    </p:anim>
                                    <p:animEffect filter="wipe(left)" transition="in">
                                      <p:cBhvr>
                                        <p:cTn dur="500" id="86"/>
                                        <p:tgtEl>
                                          <p:spTgt spid="41"/>
                                        </p:tgtEl>
                                      </p:cBhvr>
                                    </p:animEffect>
                                  </p:childTnLst>
                                </p:cTn>
                              </p:par>
                            </p:childTnLst>
                          </p:cTn>
                        </p:par>
                      </p:childTnLst>
                    </p:cTn>
                  </p:par>
                  <p:par>
                    <p:cTn fill="hold" id="87" nodeType="clickPar">
                      <p:stCondLst>
                        <p:cond delay="indefinite"/>
                      </p:stCondLst>
                      <p:childTnLst>
                        <p:par>
                          <p:cTn fill="hold" id="88" nodeType="afterGroup">
                            <p:stCondLst>
                              <p:cond delay="0"/>
                            </p:stCondLst>
                            <p:childTnLst>
                              <p:par>
                                <p:cTn decel="100000" fill="hold" grpId="0" id="89" nodeType="clickEffect" presetClass="entr" presetID="49" presetSubtype="0">
                                  <p:stCondLst>
                                    <p:cond delay="0"/>
                                  </p:stCondLst>
                                  <p:childTnLst>
                                    <p:set>
                                      <p:cBhvr>
                                        <p:cTn dur="1" fill="hold" id="90">
                                          <p:stCondLst>
                                            <p:cond delay="0"/>
                                          </p:stCondLst>
                                        </p:cTn>
                                        <p:tgtEl>
                                          <p:spTgt spid="35"/>
                                        </p:tgtEl>
                                        <p:attrNameLst>
                                          <p:attrName>style.visibility</p:attrName>
                                        </p:attrNameLst>
                                      </p:cBhvr>
                                      <p:to>
                                        <p:strVal val="visible"/>
                                      </p:to>
                                    </p:set>
                                    <p:anim calcmode="lin" valueType="num">
                                      <p:cBhvr>
                                        <p:cTn dur="500" fill="hold" id="91"/>
                                        <p:tgtEl>
                                          <p:spTgt spid="35"/>
                                        </p:tgtEl>
                                        <p:attrNameLst>
                                          <p:attrName>ppt_w</p:attrName>
                                        </p:attrNameLst>
                                      </p:cBhvr>
                                      <p:tavLst>
                                        <p:tav tm="0">
                                          <p:val>
                                            <p:fltVal val="0"/>
                                          </p:val>
                                        </p:tav>
                                        <p:tav tm="100000">
                                          <p:val>
                                            <p:strVal val="#ppt_w"/>
                                          </p:val>
                                        </p:tav>
                                      </p:tavLst>
                                    </p:anim>
                                    <p:anim calcmode="lin" valueType="num">
                                      <p:cBhvr>
                                        <p:cTn dur="500" fill="hold" id="92"/>
                                        <p:tgtEl>
                                          <p:spTgt spid="35"/>
                                        </p:tgtEl>
                                        <p:attrNameLst>
                                          <p:attrName>ppt_h</p:attrName>
                                        </p:attrNameLst>
                                      </p:cBhvr>
                                      <p:tavLst>
                                        <p:tav tm="0">
                                          <p:val>
                                            <p:fltVal val="0"/>
                                          </p:val>
                                        </p:tav>
                                        <p:tav tm="100000">
                                          <p:val>
                                            <p:strVal val="#ppt_h"/>
                                          </p:val>
                                        </p:tav>
                                      </p:tavLst>
                                    </p:anim>
                                    <p:anim calcmode="lin" valueType="num">
                                      <p:cBhvr>
                                        <p:cTn dur="500" fill="hold" id="93"/>
                                        <p:tgtEl>
                                          <p:spTgt spid="35"/>
                                        </p:tgtEl>
                                        <p:attrNameLst>
                                          <p:attrName>style.rotation</p:attrName>
                                        </p:attrNameLst>
                                      </p:cBhvr>
                                      <p:tavLst>
                                        <p:tav tm="0">
                                          <p:val>
                                            <p:fltVal val="360"/>
                                          </p:val>
                                        </p:tav>
                                        <p:tav tm="100000">
                                          <p:val>
                                            <p:fltVal val="0"/>
                                          </p:val>
                                        </p:tav>
                                      </p:tavLst>
                                    </p:anim>
                                    <p:animEffect filter="fade" transition="in">
                                      <p:cBhvr>
                                        <p:cTn dur="500" id="94"/>
                                        <p:tgtEl>
                                          <p:spTgt spid="35"/>
                                        </p:tgtEl>
                                      </p:cBhvr>
                                    </p:animEffect>
                                  </p:childTnLst>
                                </p:cTn>
                              </p:par>
                            </p:childTnLst>
                          </p:cTn>
                        </p:par>
                      </p:childTnLst>
                    </p:cTn>
                  </p:par>
                  <p:par>
                    <p:cTn fill="hold" id="95" nodeType="clickPar">
                      <p:stCondLst>
                        <p:cond delay="indefinite"/>
                      </p:stCondLst>
                      <p:childTnLst>
                        <p:par>
                          <p:cTn fill="hold" id="96" nodeType="afterGroup">
                            <p:stCondLst>
                              <p:cond delay="0"/>
                            </p:stCondLst>
                            <p:childTnLst>
                              <p:par>
                                <p:cTn fill="hold" id="97" nodeType="clickEffect" presetClass="entr" presetID="12" presetSubtype="2">
                                  <p:stCondLst>
                                    <p:cond delay="0"/>
                                  </p:stCondLst>
                                  <p:childTnLst>
                                    <p:set>
                                      <p:cBhvr>
                                        <p:cTn dur="1" fill="hold" id="98">
                                          <p:stCondLst>
                                            <p:cond delay="0"/>
                                          </p:stCondLst>
                                        </p:cTn>
                                        <p:tgtEl>
                                          <p:spTgt spid="40"/>
                                        </p:tgtEl>
                                        <p:attrNameLst>
                                          <p:attrName>style.visibility</p:attrName>
                                        </p:attrNameLst>
                                      </p:cBhvr>
                                      <p:to>
                                        <p:strVal val="visible"/>
                                      </p:to>
                                    </p:set>
                                    <p:anim calcmode="lin" valueType="num">
                                      <p:cBhvr additive="base">
                                        <p:cTn dur="500" id="99"/>
                                        <p:tgtEl>
                                          <p:spTgt spid="40"/>
                                        </p:tgtEl>
                                        <p:attrNameLst>
                                          <p:attrName>ppt_x</p:attrName>
                                        </p:attrNameLst>
                                      </p:cBhvr>
                                      <p:tavLst>
                                        <p:tav tm="0">
                                          <p:val>
                                            <p:strVal val="#ppt_x+#ppt_w*1.125000"/>
                                          </p:val>
                                        </p:tav>
                                        <p:tav tm="100000">
                                          <p:val>
                                            <p:strVal val="#ppt_x"/>
                                          </p:val>
                                        </p:tav>
                                      </p:tavLst>
                                    </p:anim>
                                    <p:animEffect filter="wipe(left)" transition="in">
                                      <p:cBhvr>
                                        <p:cTn dur="500" id="100"/>
                                        <p:tgtEl>
                                          <p:spTgt spid="40"/>
                                        </p:tgtEl>
                                      </p:cBhvr>
                                    </p:animEffect>
                                  </p:childTnLst>
                                </p:cTn>
                              </p:par>
                            </p:childTnLst>
                          </p:cTn>
                        </p:par>
                      </p:childTnLst>
                    </p:cTn>
                  </p:par>
                  <p:par>
                    <p:cTn fill="hold" id="101" nodeType="clickPar">
                      <p:stCondLst>
                        <p:cond delay="indefinite"/>
                      </p:stCondLst>
                      <p:childTnLst>
                        <p:par>
                          <p:cTn fill="hold" id="102" nodeType="afterGroup">
                            <p:stCondLst>
                              <p:cond delay="0"/>
                            </p:stCondLst>
                            <p:childTnLst>
                              <p:par>
                                <p:cTn decel="100000" fill="hold" grpId="0" id="103" nodeType="clickEffect" presetClass="entr" presetID="49" presetSubtype="0">
                                  <p:stCondLst>
                                    <p:cond delay="0"/>
                                  </p:stCondLst>
                                  <p:childTnLst>
                                    <p:set>
                                      <p:cBhvr>
                                        <p:cTn dur="1" fill="hold" id="104">
                                          <p:stCondLst>
                                            <p:cond delay="0"/>
                                          </p:stCondLst>
                                        </p:cTn>
                                        <p:tgtEl>
                                          <p:spTgt spid="34"/>
                                        </p:tgtEl>
                                        <p:attrNameLst>
                                          <p:attrName>style.visibility</p:attrName>
                                        </p:attrNameLst>
                                      </p:cBhvr>
                                      <p:to>
                                        <p:strVal val="visible"/>
                                      </p:to>
                                    </p:set>
                                    <p:anim calcmode="lin" valueType="num">
                                      <p:cBhvr>
                                        <p:cTn dur="500" fill="hold" id="105"/>
                                        <p:tgtEl>
                                          <p:spTgt spid="34"/>
                                        </p:tgtEl>
                                        <p:attrNameLst>
                                          <p:attrName>ppt_w</p:attrName>
                                        </p:attrNameLst>
                                      </p:cBhvr>
                                      <p:tavLst>
                                        <p:tav tm="0">
                                          <p:val>
                                            <p:fltVal val="0"/>
                                          </p:val>
                                        </p:tav>
                                        <p:tav tm="100000">
                                          <p:val>
                                            <p:strVal val="#ppt_w"/>
                                          </p:val>
                                        </p:tav>
                                      </p:tavLst>
                                    </p:anim>
                                    <p:anim calcmode="lin" valueType="num">
                                      <p:cBhvr>
                                        <p:cTn dur="500" fill="hold" id="106"/>
                                        <p:tgtEl>
                                          <p:spTgt spid="34"/>
                                        </p:tgtEl>
                                        <p:attrNameLst>
                                          <p:attrName>ppt_h</p:attrName>
                                        </p:attrNameLst>
                                      </p:cBhvr>
                                      <p:tavLst>
                                        <p:tav tm="0">
                                          <p:val>
                                            <p:fltVal val="0"/>
                                          </p:val>
                                        </p:tav>
                                        <p:tav tm="100000">
                                          <p:val>
                                            <p:strVal val="#ppt_h"/>
                                          </p:val>
                                        </p:tav>
                                      </p:tavLst>
                                    </p:anim>
                                    <p:anim calcmode="lin" valueType="num">
                                      <p:cBhvr>
                                        <p:cTn dur="500" fill="hold" id="107"/>
                                        <p:tgtEl>
                                          <p:spTgt spid="34"/>
                                        </p:tgtEl>
                                        <p:attrNameLst>
                                          <p:attrName>style.rotation</p:attrName>
                                        </p:attrNameLst>
                                      </p:cBhvr>
                                      <p:tavLst>
                                        <p:tav tm="0">
                                          <p:val>
                                            <p:fltVal val="360"/>
                                          </p:val>
                                        </p:tav>
                                        <p:tav tm="100000">
                                          <p:val>
                                            <p:fltVal val="0"/>
                                          </p:val>
                                        </p:tav>
                                      </p:tavLst>
                                    </p:anim>
                                    <p:animEffect filter="fade" transition="in">
                                      <p:cBhvr>
                                        <p:cTn dur="500" id="10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1"/>
      <p:bldP grpId="0" spid="32"/>
      <p:bldP grpId="0" spid="33"/>
      <p:bldP grpId="0" spid="34"/>
      <p:bldP grpId="0" spid="35"/>
      <p:bldP grpId="0" spid="36"/>
      <p:bldP grpId="0"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7" name="矩形 516"/>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5" name="矩形 434"/>
          <p:cNvSpPr/>
          <p:nvPr/>
        </p:nvSpPr>
        <p:spPr>
          <a:xfrm>
            <a:off x="3008077" y="2379066"/>
            <a:ext cx="4391363" cy="1920240"/>
          </a:xfrm>
          <a:prstGeom prst="rect">
            <a:avLst/>
          </a:prstGeom>
        </p:spPr>
        <p:txBody>
          <a:bodyPr wrap="square">
            <a:spAutoFit/>
          </a:bodyPr>
          <a:lstStyle/>
          <a:p>
            <a:r>
              <a:rPr altLang="en-US" lang="zh-CN" sz="4000">
                <a:solidFill>
                  <a:schemeClr val="bg1"/>
                </a:solidFill>
                <a:latin charset="-122" panose="020b0503020204020204" pitchFamily="34" typeface="微软雅黑"/>
                <a:ea charset="-122" panose="020b0503020204020204" pitchFamily="34" typeface="微软雅黑"/>
              </a:rPr>
              <a:t>市场分析 </a:t>
            </a:r>
          </a:p>
          <a:p>
            <a:r>
              <a:rPr altLang="en-US" lang="zh-CN" sz="4000">
                <a:solidFill>
                  <a:schemeClr val="bg1"/>
                </a:solidFill>
                <a:latin charset="-122" panose="020b0503020204020204" pitchFamily="34" typeface="微软雅黑"/>
                <a:ea charset="-122" panose="020b0503020204020204" pitchFamily="34" typeface="微软雅黑"/>
              </a:rPr>
              <a:t>MARKET ANALYSIS</a:t>
            </a:r>
          </a:p>
        </p:txBody>
      </p:sp>
      <p:sp>
        <p:nvSpPr>
          <p:cNvPr id="439" name="矩形 438"/>
          <p:cNvSpPr/>
          <p:nvPr/>
        </p:nvSpPr>
        <p:spPr>
          <a:xfrm>
            <a:off x="2958838" y="3627686"/>
            <a:ext cx="4654146" cy="1188720"/>
          </a:xfrm>
          <a:prstGeom prst="rect">
            <a:avLst/>
          </a:prstGeom>
        </p:spPr>
        <p:txBody>
          <a:bodyPr wrap="square">
            <a:spAutoFit/>
          </a:bodyPr>
          <a:lstStyle/>
          <a:p>
            <a:pPr>
              <a:lnSpc>
                <a:spcPct val="150000"/>
              </a:lnSpc>
              <a:spcAft>
                <a:spcPts val="600"/>
              </a:spcAft>
            </a:pPr>
            <a:r>
              <a:rPr altLang="en-US" lang="zh-CN" sz="120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grpSp>
        <p:nvGrpSpPr>
          <p:cNvPr id="112" name="组合 111"/>
          <p:cNvGrpSpPr/>
          <p:nvPr/>
        </p:nvGrpSpPr>
        <p:grpSpPr>
          <a:xfrm>
            <a:off x="1467329" y="2401856"/>
            <a:ext cx="1269135" cy="943580"/>
            <a:chOff x="646562" y="4837273"/>
            <a:chExt cx="1269135" cy="943580"/>
          </a:xfrm>
        </p:grpSpPr>
        <p:sp>
          <p:nvSpPr>
            <p:cNvPr id="113" name="任意多边形 112"/>
            <p:cNvSpPr/>
            <p:nvPr/>
          </p:nvSpPr>
          <p:spPr>
            <a:xfrm>
              <a:off x="1364874" y="4837273"/>
              <a:ext cx="550823" cy="943580"/>
            </a:xfrm>
            <a:custGeom>
              <a:rect b="b" l="l" r="r" t="t"/>
              <a:pathLst>
                <a:path h="2145581" w="1252502">
                  <a:moveTo>
                    <a:pt x="535419" y="379"/>
                  </a:moveTo>
                  <a:cubicBezTo>
                    <a:pt x="630625" y="-1835"/>
                    <a:pt x="720513" y="5633"/>
                    <a:pt x="805084" y="22788"/>
                  </a:cubicBezTo>
                  <a:cubicBezTo>
                    <a:pt x="889655" y="39943"/>
                    <a:pt x="962831" y="70961"/>
                    <a:pt x="1024613" y="115841"/>
                  </a:cubicBezTo>
                  <a:cubicBezTo>
                    <a:pt x="1080762" y="158887"/>
                    <a:pt x="1125706" y="208008"/>
                    <a:pt x="1159446" y="263207"/>
                  </a:cubicBezTo>
                  <a:cubicBezTo>
                    <a:pt x="1193186" y="318407"/>
                    <a:pt x="1216101" y="376645"/>
                    <a:pt x="1228191" y="437920"/>
                  </a:cubicBezTo>
                  <a:cubicBezTo>
                    <a:pt x="1229774" y="455834"/>
                    <a:pt x="1231167" y="473179"/>
                    <a:pt x="1232369" y="489955"/>
                  </a:cubicBezTo>
                  <a:cubicBezTo>
                    <a:pt x="1233572" y="506728"/>
                    <a:pt x="1234205" y="524833"/>
                    <a:pt x="1234268" y="544265"/>
                  </a:cubicBezTo>
                  <a:cubicBezTo>
                    <a:pt x="1233762" y="635611"/>
                    <a:pt x="1213505" y="723347"/>
                    <a:pt x="1173499" y="807475"/>
                  </a:cubicBezTo>
                  <a:cubicBezTo>
                    <a:pt x="1133492" y="891602"/>
                    <a:pt x="1076774" y="961867"/>
                    <a:pt x="1003344" y="1018269"/>
                  </a:cubicBezTo>
                  <a:cubicBezTo>
                    <a:pt x="1084180" y="1070682"/>
                    <a:pt x="1145836" y="1142086"/>
                    <a:pt x="1188311" y="1232481"/>
                  </a:cubicBezTo>
                  <a:cubicBezTo>
                    <a:pt x="1230787" y="1322876"/>
                    <a:pt x="1252183" y="1418588"/>
                    <a:pt x="1252499" y="1519617"/>
                  </a:cubicBezTo>
                  <a:cubicBezTo>
                    <a:pt x="1252752" y="1607606"/>
                    <a:pt x="1234775" y="1693695"/>
                    <a:pt x="1198566" y="1777887"/>
                  </a:cubicBezTo>
                  <a:cubicBezTo>
                    <a:pt x="1162358" y="1862078"/>
                    <a:pt x="1106399" y="1936015"/>
                    <a:pt x="1030690" y="1999696"/>
                  </a:cubicBezTo>
                  <a:cubicBezTo>
                    <a:pt x="960995" y="2053629"/>
                    <a:pt x="880096" y="2091609"/>
                    <a:pt x="787992" y="2113639"/>
                  </a:cubicBezTo>
                  <a:cubicBezTo>
                    <a:pt x="695889" y="2135668"/>
                    <a:pt x="600557" y="2146302"/>
                    <a:pt x="501996" y="2145543"/>
                  </a:cubicBezTo>
                  <a:cubicBezTo>
                    <a:pt x="462559" y="2145606"/>
                    <a:pt x="419894" y="2144720"/>
                    <a:pt x="374000" y="2142884"/>
                  </a:cubicBezTo>
                  <a:cubicBezTo>
                    <a:pt x="328107" y="2141048"/>
                    <a:pt x="287720" y="2137884"/>
                    <a:pt x="252841" y="2133389"/>
                  </a:cubicBezTo>
                  <a:cubicBezTo>
                    <a:pt x="229672" y="2130286"/>
                    <a:pt x="206124" y="2126616"/>
                    <a:pt x="182196" y="2122375"/>
                  </a:cubicBezTo>
                  <a:cubicBezTo>
                    <a:pt x="158268" y="2118133"/>
                    <a:pt x="136240" y="2113702"/>
                    <a:pt x="116110" y="2109081"/>
                  </a:cubicBezTo>
                  <a:lnTo>
                    <a:pt x="76609" y="2096927"/>
                  </a:lnTo>
                  <a:cubicBezTo>
                    <a:pt x="45782" y="2089837"/>
                    <a:pt x="23879" y="2074392"/>
                    <a:pt x="10902" y="2050591"/>
                  </a:cubicBezTo>
                  <a:cubicBezTo>
                    <a:pt x="-2075" y="2026789"/>
                    <a:pt x="-3467" y="2000708"/>
                    <a:pt x="6725" y="1972350"/>
                  </a:cubicBezTo>
                  <a:lnTo>
                    <a:pt x="6725" y="1966273"/>
                  </a:lnTo>
                  <a:cubicBezTo>
                    <a:pt x="15144" y="1943041"/>
                    <a:pt x="30209" y="1925696"/>
                    <a:pt x="51922" y="1914239"/>
                  </a:cubicBezTo>
                  <a:cubicBezTo>
                    <a:pt x="73634" y="1902781"/>
                    <a:pt x="97056" y="1899869"/>
                    <a:pt x="122187" y="1905504"/>
                  </a:cubicBezTo>
                  <a:cubicBezTo>
                    <a:pt x="148710" y="1911706"/>
                    <a:pt x="176183" y="1917530"/>
                    <a:pt x="204605" y="1922974"/>
                  </a:cubicBezTo>
                  <a:cubicBezTo>
                    <a:pt x="233027" y="1928418"/>
                    <a:pt x="258222" y="1932723"/>
                    <a:pt x="280187" y="1935887"/>
                  </a:cubicBezTo>
                  <a:cubicBezTo>
                    <a:pt x="313610" y="1940509"/>
                    <a:pt x="351591" y="1944180"/>
                    <a:pt x="394130" y="1946903"/>
                  </a:cubicBezTo>
                  <a:cubicBezTo>
                    <a:pt x="436669" y="1949624"/>
                    <a:pt x="474650" y="1951017"/>
                    <a:pt x="508073" y="1951080"/>
                  </a:cubicBezTo>
                  <a:cubicBezTo>
                    <a:pt x="588213" y="1951523"/>
                    <a:pt x="663415" y="1943800"/>
                    <a:pt x="733680" y="1927911"/>
                  </a:cubicBezTo>
                  <a:cubicBezTo>
                    <a:pt x="803944" y="1912023"/>
                    <a:pt x="862435" y="1885310"/>
                    <a:pt x="909152" y="1847772"/>
                  </a:cubicBezTo>
                  <a:cubicBezTo>
                    <a:pt x="958970" y="1807196"/>
                    <a:pt x="995305" y="1757694"/>
                    <a:pt x="1018157" y="1699267"/>
                  </a:cubicBezTo>
                  <a:cubicBezTo>
                    <a:pt x="1041009" y="1640840"/>
                    <a:pt x="1052277" y="1579943"/>
                    <a:pt x="1051960" y="1516578"/>
                  </a:cubicBezTo>
                  <a:cubicBezTo>
                    <a:pt x="1051264" y="1429792"/>
                    <a:pt x="1029108" y="1351171"/>
                    <a:pt x="985493" y="1280715"/>
                  </a:cubicBezTo>
                  <a:cubicBezTo>
                    <a:pt x="941878" y="1210262"/>
                    <a:pt x="880982" y="1167344"/>
                    <a:pt x="802805" y="1151962"/>
                  </a:cubicBezTo>
                  <a:cubicBezTo>
                    <a:pt x="708486" y="1141770"/>
                    <a:pt x="609988" y="1135566"/>
                    <a:pt x="507313" y="1133350"/>
                  </a:cubicBezTo>
                  <a:cubicBezTo>
                    <a:pt x="404638" y="1131135"/>
                    <a:pt x="307660" y="1130249"/>
                    <a:pt x="216379" y="1130692"/>
                  </a:cubicBezTo>
                  <a:lnTo>
                    <a:pt x="155610" y="1130692"/>
                  </a:lnTo>
                  <a:cubicBezTo>
                    <a:pt x="140544" y="1130819"/>
                    <a:pt x="127377" y="1129046"/>
                    <a:pt x="116110" y="1125374"/>
                  </a:cubicBezTo>
                  <a:cubicBezTo>
                    <a:pt x="104842" y="1121703"/>
                    <a:pt x="94714" y="1115373"/>
                    <a:pt x="85725" y="1106384"/>
                  </a:cubicBezTo>
                  <a:cubicBezTo>
                    <a:pt x="67494" y="1088154"/>
                    <a:pt x="58379" y="1063846"/>
                    <a:pt x="58379" y="1033461"/>
                  </a:cubicBezTo>
                  <a:cubicBezTo>
                    <a:pt x="59075" y="1004152"/>
                    <a:pt x="68317" y="980732"/>
                    <a:pt x="86105" y="963197"/>
                  </a:cubicBezTo>
                  <a:cubicBezTo>
                    <a:pt x="103892" y="945661"/>
                    <a:pt x="126048" y="936673"/>
                    <a:pt x="152571" y="936229"/>
                  </a:cubicBezTo>
                  <a:lnTo>
                    <a:pt x="395649" y="936229"/>
                  </a:lnTo>
                  <a:cubicBezTo>
                    <a:pt x="419830" y="936167"/>
                    <a:pt x="443632" y="936294"/>
                    <a:pt x="467054" y="936610"/>
                  </a:cubicBezTo>
                  <a:cubicBezTo>
                    <a:pt x="490475" y="936926"/>
                    <a:pt x="514276" y="937812"/>
                    <a:pt x="538458" y="939268"/>
                  </a:cubicBezTo>
                  <a:cubicBezTo>
                    <a:pt x="545041" y="935723"/>
                    <a:pt x="553143" y="933699"/>
                    <a:pt x="562766" y="933191"/>
                  </a:cubicBezTo>
                  <a:cubicBezTo>
                    <a:pt x="639234" y="927621"/>
                    <a:pt x="714183" y="917493"/>
                    <a:pt x="787613" y="902806"/>
                  </a:cubicBezTo>
                  <a:cubicBezTo>
                    <a:pt x="864587" y="884386"/>
                    <a:pt x="925610" y="840707"/>
                    <a:pt x="970680" y="771771"/>
                  </a:cubicBezTo>
                  <a:cubicBezTo>
                    <a:pt x="1015751" y="702837"/>
                    <a:pt x="1038793" y="628014"/>
                    <a:pt x="1039806" y="547305"/>
                  </a:cubicBezTo>
                  <a:cubicBezTo>
                    <a:pt x="1039553" y="497677"/>
                    <a:pt x="1027905" y="448807"/>
                    <a:pt x="1004863" y="400698"/>
                  </a:cubicBezTo>
                  <a:cubicBezTo>
                    <a:pt x="981822" y="352589"/>
                    <a:pt x="948905" y="311315"/>
                    <a:pt x="906113" y="276882"/>
                  </a:cubicBezTo>
                  <a:cubicBezTo>
                    <a:pt x="862688" y="246813"/>
                    <a:pt x="809008" y="225670"/>
                    <a:pt x="745074" y="213453"/>
                  </a:cubicBezTo>
                  <a:cubicBezTo>
                    <a:pt x="681139" y="201235"/>
                    <a:pt x="612267" y="196046"/>
                    <a:pt x="538458" y="197879"/>
                  </a:cubicBezTo>
                  <a:cubicBezTo>
                    <a:pt x="472434" y="199525"/>
                    <a:pt x="400903" y="203830"/>
                    <a:pt x="323865" y="210794"/>
                  </a:cubicBezTo>
                  <a:cubicBezTo>
                    <a:pt x="246827" y="217757"/>
                    <a:pt x="177575" y="226618"/>
                    <a:pt x="116110" y="237382"/>
                  </a:cubicBezTo>
                  <a:cubicBezTo>
                    <a:pt x="89523" y="241369"/>
                    <a:pt x="65975" y="235673"/>
                    <a:pt x="45465" y="220289"/>
                  </a:cubicBezTo>
                  <a:cubicBezTo>
                    <a:pt x="24955" y="204907"/>
                    <a:pt x="12042" y="183257"/>
                    <a:pt x="6725" y="155342"/>
                  </a:cubicBezTo>
                  <a:cubicBezTo>
                    <a:pt x="5142" y="142998"/>
                    <a:pt x="5269" y="130464"/>
                    <a:pt x="7104" y="117740"/>
                  </a:cubicBezTo>
                  <a:cubicBezTo>
                    <a:pt x="8940" y="105016"/>
                    <a:pt x="12865" y="93243"/>
                    <a:pt x="18878" y="82419"/>
                  </a:cubicBezTo>
                  <a:cubicBezTo>
                    <a:pt x="26601" y="70326"/>
                    <a:pt x="36223" y="61086"/>
                    <a:pt x="47744" y="54692"/>
                  </a:cubicBezTo>
                  <a:cubicBezTo>
                    <a:pt x="59265" y="48298"/>
                    <a:pt x="71925" y="44374"/>
                    <a:pt x="85725" y="42918"/>
                  </a:cubicBezTo>
                  <a:cubicBezTo>
                    <a:pt x="148520" y="32031"/>
                    <a:pt x="220431" y="22661"/>
                    <a:pt x="301456" y="14813"/>
                  </a:cubicBezTo>
                  <a:cubicBezTo>
                    <a:pt x="382483" y="6962"/>
                    <a:pt x="460470" y="2153"/>
                    <a:pt x="535419" y="379"/>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任意多边形 116"/>
            <p:cNvSpPr/>
            <p:nvPr/>
          </p:nvSpPr>
          <p:spPr>
            <a:xfrm>
              <a:off x="646562" y="4852128"/>
              <a:ext cx="593870" cy="926036"/>
            </a:xfrm>
            <a:custGeom>
              <a:rect b="b" l="l" r="r" t="t"/>
              <a:pathLst>
                <a:path h="2105688" w="1350388">
                  <a:moveTo>
                    <a:pt x="687971" y="25"/>
                  </a:moveTo>
                  <a:lnTo>
                    <a:pt x="712279" y="25"/>
                  </a:lnTo>
                  <a:cubicBezTo>
                    <a:pt x="894524" y="11671"/>
                    <a:pt x="1037459" y="72695"/>
                    <a:pt x="1141084" y="183093"/>
                  </a:cubicBezTo>
                  <a:cubicBezTo>
                    <a:pt x="1244708" y="293490"/>
                    <a:pt x="1309403" y="428956"/>
                    <a:pt x="1335166" y="589489"/>
                  </a:cubicBezTo>
                  <a:cubicBezTo>
                    <a:pt x="1339661" y="614113"/>
                    <a:pt x="1342826" y="640067"/>
                    <a:pt x="1344661" y="667350"/>
                  </a:cubicBezTo>
                  <a:cubicBezTo>
                    <a:pt x="1346497" y="694633"/>
                    <a:pt x="1347383" y="721346"/>
                    <a:pt x="1347320" y="747489"/>
                  </a:cubicBezTo>
                  <a:lnTo>
                    <a:pt x="1350359" y="1242761"/>
                  </a:lnTo>
                  <a:cubicBezTo>
                    <a:pt x="1351055" y="1358096"/>
                    <a:pt x="1339028" y="1469254"/>
                    <a:pt x="1314277" y="1576233"/>
                  </a:cubicBezTo>
                  <a:cubicBezTo>
                    <a:pt x="1289526" y="1683213"/>
                    <a:pt x="1247873" y="1777659"/>
                    <a:pt x="1189319" y="1859571"/>
                  </a:cubicBezTo>
                  <a:cubicBezTo>
                    <a:pt x="1132728" y="1938761"/>
                    <a:pt x="1056006" y="1999151"/>
                    <a:pt x="959155" y="2040740"/>
                  </a:cubicBezTo>
                  <a:cubicBezTo>
                    <a:pt x="862304" y="2082330"/>
                    <a:pt x="756716" y="2103979"/>
                    <a:pt x="642394" y="2105688"/>
                  </a:cubicBezTo>
                  <a:cubicBezTo>
                    <a:pt x="510952" y="2093740"/>
                    <a:pt x="400441" y="2053827"/>
                    <a:pt x="310863" y="1985949"/>
                  </a:cubicBezTo>
                  <a:cubicBezTo>
                    <a:pt x="221284" y="1918071"/>
                    <a:pt x="151287" y="1833144"/>
                    <a:pt x="100870" y="1731168"/>
                  </a:cubicBezTo>
                  <a:cubicBezTo>
                    <a:pt x="50454" y="1629192"/>
                    <a:pt x="18269" y="1521082"/>
                    <a:pt x="4314" y="1406839"/>
                  </a:cubicBezTo>
                  <a:cubicBezTo>
                    <a:pt x="2669" y="1380568"/>
                    <a:pt x="1402" y="1352588"/>
                    <a:pt x="516" y="1322901"/>
                  </a:cubicBezTo>
                  <a:cubicBezTo>
                    <a:pt x="-370" y="1293212"/>
                    <a:pt x="-117" y="1264473"/>
                    <a:pt x="1276" y="1236684"/>
                  </a:cubicBezTo>
                  <a:cubicBezTo>
                    <a:pt x="1402" y="1163507"/>
                    <a:pt x="1909" y="1089571"/>
                    <a:pt x="2795" y="1014875"/>
                  </a:cubicBezTo>
                  <a:cubicBezTo>
                    <a:pt x="3681" y="940179"/>
                    <a:pt x="4188" y="866243"/>
                    <a:pt x="4314" y="793067"/>
                  </a:cubicBezTo>
                  <a:cubicBezTo>
                    <a:pt x="4251" y="681719"/>
                    <a:pt x="18811" y="577778"/>
                    <a:pt x="47993" y="481243"/>
                  </a:cubicBezTo>
                  <a:cubicBezTo>
                    <a:pt x="77174" y="384708"/>
                    <a:pt x="121359" y="298239"/>
                    <a:pt x="180546" y="221833"/>
                  </a:cubicBezTo>
                  <a:cubicBezTo>
                    <a:pt x="235112" y="151253"/>
                    <a:pt x="304490" y="96433"/>
                    <a:pt x="388681" y="57376"/>
                  </a:cubicBezTo>
                  <a:cubicBezTo>
                    <a:pt x="472872" y="18319"/>
                    <a:pt x="572636" y="-799"/>
                    <a:pt x="687971" y="25"/>
                  </a:cubicBezTo>
                  <a:close/>
                  <a:moveTo>
                    <a:pt x="706202" y="197525"/>
                  </a:moveTo>
                  <a:cubicBezTo>
                    <a:pt x="621188" y="194803"/>
                    <a:pt x="547378" y="206325"/>
                    <a:pt x="484773" y="232088"/>
                  </a:cubicBezTo>
                  <a:cubicBezTo>
                    <a:pt x="422168" y="257852"/>
                    <a:pt x="370387" y="295959"/>
                    <a:pt x="329431" y="346411"/>
                  </a:cubicBezTo>
                  <a:cubicBezTo>
                    <a:pt x="287082" y="401799"/>
                    <a:pt x="255558" y="468013"/>
                    <a:pt x="234859" y="545052"/>
                  </a:cubicBezTo>
                  <a:cubicBezTo>
                    <a:pt x="214159" y="622089"/>
                    <a:pt x="203144" y="705774"/>
                    <a:pt x="201815" y="796105"/>
                  </a:cubicBezTo>
                  <a:cubicBezTo>
                    <a:pt x="201562" y="869155"/>
                    <a:pt x="200549" y="942585"/>
                    <a:pt x="198776" y="1016395"/>
                  </a:cubicBezTo>
                  <a:cubicBezTo>
                    <a:pt x="197004" y="1090204"/>
                    <a:pt x="195992" y="1163634"/>
                    <a:pt x="195738" y="1236684"/>
                  </a:cubicBezTo>
                  <a:cubicBezTo>
                    <a:pt x="194156" y="1284097"/>
                    <a:pt x="195802" y="1332078"/>
                    <a:pt x="200676" y="1380631"/>
                  </a:cubicBezTo>
                  <a:cubicBezTo>
                    <a:pt x="205550" y="1429184"/>
                    <a:pt x="214033" y="1476407"/>
                    <a:pt x="226123" y="1522301"/>
                  </a:cubicBezTo>
                  <a:cubicBezTo>
                    <a:pt x="249861" y="1632001"/>
                    <a:pt x="295818" y="1721764"/>
                    <a:pt x="363994" y="1791585"/>
                  </a:cubicBezTo>
                  <a:cubicBezTo>
                    <a:pt x="432169" y="1861407"/>
                    <a:pt x="525983" y="1900274"/>
                    <a:pt x="645432" y="1908187"/>
                  </a:cubicBezTo>
                  <a:cubicBezTo>
                    <a:pt x="733232" y="1911034"/>
                    <a:pt x="808307" y="1898502"/>
                    <a:pt x="870659" y="1870586"/>
                  </a:cubicBezTo>
                  <a:cubicBezTo>
                    <a:pt x="933011" y="1842670"/>
                    <a:pt x="984539" y="1800511"/>
                    <a:pt x="1025242" y="1744109"/>
                  </a:cubicBezTo>
                  <a:cubicBezTo>
                    <a:pt x="1071768" y="1679161"/>
                    <a:pt x="1104812" y="1603200"/>
                    <a:pt x="1124372" y="1516224"/>
                  </a:cubicBezTo>
                  <a:cubicBezTo>
                    <a:pt x="1143932" y="1429247"/>
                    <a:pt x="1153427" y="1338093"/>
                    <a:pt x="1152858" y="1242761"/>
                  </a:cubicBezTo>
                  <a:lnTo>
                    <a:pt x="1149819" y="747489"/>
                  </a:lnTo>
                  <a:cubicBezTo>
                    <a:pt x="1150326" y="664945"/>
                    <a:pt x="1137159" y="583919"/>
                    <a:pt x="1110319" y="504412"/>
                  </a:cubicBezTo>
                  <a:cubicBezTo>
                    <a:pt x="1079618" y="419082"/>
                    <a:pt x="1030116" y="348183"/>
                    <a:pt x="961814" y="291718"/>
                  </a:cubicBezTo>
                  <a:cubicBezTo>
                    <a:pt x="893511" y="235253"/>
                    <a:pt x="808307" y="203854"/>
                    <a:pt x="706202" y="197525"/>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3" name="组合 272"/>
          <p:cNvGrpSpPr/>
          <p:nvPr/>
        </p:nvGrpSpPr>
        <p:grpSpPr>
          <a:xfrm>
            <a:off x="5203760" y="-369459"/>
            <a:ext cx="6988240" cy="4421651"/>
            <a:chOff x="5203760" y="-369459"/>
            <a:chExt cx="6988240" cy="4421651"/>
          </a:xfrm>
        </p:grpSpPr>
        <p:sp>
          <p:nvSpPr>
            <p:cNvPr id="274" name="等腰三角形 273"/>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等腰三角形 275"/>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8" name="等腰三角形 277"/>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等腰三角形 285"/>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等腰三角形 286"/>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8" name="等腰三角形 287"/>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9" name="等腰三角形 288"/>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0" name="等腰三角形 289"/>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1" name="等腰三角形 290"/>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2" name="等腰三角形 291"/>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3" name="等腰三角形 292"/>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4" name="等腰三角形 293"/>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等腰三角形 294"/>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等腰三角形 295"/>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7" name="等腰三角形 296"/>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8" name="等腰三角形 297"/>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等腰三角形 298"/>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0" name="等腰三角形 299"/>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1" name="等腰三角形 300"/>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2" name="等腰三角形 301"/>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3" name="等腰三角形 302"/>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4" name="等腰三角形 303"/>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5" name="等腰三角形 304"/>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6" name="等腰三角形 305"/>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7" name="等腰三角形 306"/>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 name="等腰三角形 307"/>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9" name="等腰三角形 308"/>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0" name="等腰三角形 309"/>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1" name="等腰三角形 310"/>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2" name="等腰三角形 311"/>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3" name="等腰三角形 312"/>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4" name="等腰三角形 313"/>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等腰三角形 314"/>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6" name="等腰三角形 315"/>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等腰三角形 316"/>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8" name="等腰三角形 317"/>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等腰三角形 318"/>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等腰三角形 320"/>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4" name="等腰三角形 323"/>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5" name="等腰三角形 324"/>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6" name="等腰三角形 325"/>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7" name="等腰三角形 326"/>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等腰三角形 327"/>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9" name="等腰三角形 328"/>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等腰三角形 329"/>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等腰三角形 330"/>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等腰三角形 331"/>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3" name="等腰三角形 332"/>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4" name="等腰三角形 333"/>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等腰三角形 334"/>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等腰三角形 335"/>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等腰三角形 336"/>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等腰三角形 339"/>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2" name="等腰三角形 341"/>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3" name="等腰三角形 342"/>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4" name="等腰三角形 343"/>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5" name="等腰三角形 344"/>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6" name="等腰三角形 345"/>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7" name="等腰三角形 346"/>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 name="等腰三角形 347"/>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9" name="等腰三角形 348"/>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0" name="等腰三角形 349"/>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1" name="等腰三角形 350"/>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等腰三角形 351"/>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3" name="等腰三角形 352"/>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4" name="等腰三角形 353"/>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9" name="等腰三角形 358"/>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0" name="等腰三角形 359"/>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1" name="等腰三角形 360"/>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2" name="组合 361"/>
          <p:cNvGrpSpPr/>
          <p:nvPr/>
        </p:nvGrpSpPr>
        <p:grpSpPr>
          <a:xfrm>
            <a:off x="-10549" y="3165604"/>
            <a:ext cx="3811767" cy="4051507"/>
            <a:chOff x="-10549" y="3165604"/>
            <a:chExt cx="3811767" cy="4051507"/>
          </a:xfrm>
        </p:grpSpPr>
        <p:sp>
          <p:nvSpPr>
            <p:cNvPr id="363" name="等腰三角形 362"/>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4" name="等腰三角形 363"/>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5" name="等腰三角形 364"/>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6" name="等腰三角形 365"/>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7" name="等腰三角形 366"/>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8" name="等腰三角形 367"/>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9" name="等腰三角形 368"/>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0" name="等腰三角形 369"/>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1" name="等腰三角形 370"/>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2" name="等腰三角形 371"/>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3" name="等腰三角形 372"/>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4" name="等腰三角形 373"/>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5" name="等腰三角形 374"/>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6" name="等腰三角形 375"/>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7" name="等腰三角形 376"/>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8" name="等腰三角形 377"/>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9" name="等腰三角形 378"/>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0" name="等腰三角形 379"/>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1" name="等腰三角形 380"/>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2" name="等腰三角形 381"/>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3" name="等腰三角形 382"/>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4" name="等腰三角形 383"/>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 name="等腰三角形 384"/>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 name="等腰三角形 385"/>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 name="等腰三角形 386"/>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8" name="等腰三角形 387"/>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9" name="等腰三角形 388"/>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0" name="等腰三角形 389"/>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1" name="等腰三角形 390"/>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224314017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73"/>
                                        </p:tgtEl>
                                        <p:attrNameLst>
                                          <p:attrName>style.visibility</p:attrName>
                                        </p:attrNameLst>
                                      </p:cBhvr>
                                      <p:to>
                                        <p:strVal val="visible"/>
                                      </p:to>
                                    </p:set>
                                    <p:animEffect filter="fade" transition="in">
                                      <p:cBhvr>
                                        <p:cTn dur="500" id="7"/>
                                        <p:tgtEl>
                                          <p:spTgt spid="273"/>
                                        </p:tgtEl>
                                      </p:cBhvr>
                                    </p:animEffect>
                                  </p:childTnLst>
                                </p:cTn>
                              </p:par>
                              <p:par>
                                <p:cTn fill="hold" id="8" nodeType="withEffect" presetClass="entr" presetID="10" presetSubtype="0">
                                  <p:stCondLst>
                                    <p:cond delay="0"/>
                                  </p:stCondLst>
                                  <p:childTnLst>
                                    <p:set>
                                      <p:cBhvr>
                                        <p:cTn dur="1" fill="hold" id="9">
                                          <p:stCondLst>
                                            <p:cond delay="0"/>
                                          </p:stCondLst>
                                        </p:cTn>
                                        <p:tgtEl>
                                          <p:spTgt spid="362"/>
                                        </p:tgtEl>
                                        <p:attrNameLst>
                                          <p:attrName>style.visibility</p:attrName>
                                        </p:attrNameLst>
                                      </p:cBhvr>
                                      <p:to>
                                        <p:strVal val="visible"/>
                                      </p:to>
                                    </p:set>
                                    <p:animEffect filter="fade" transition="in">
                                      <p:cBhvr>
                                        <p:cTn dur="500" id="10"/>
                                        <p:tgtEl>
                                          <p:spTgt spid="362"/>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112"/>
                                        </p:tgtEl>
                                        <p:attrNameLst>
                                          <p:attrName>style.visibility</p:attrName>
                                        </p:attrNameLst>
                                      </p:cBhvr>
                                      <p:to>
                                        <p:strVal val="visible"/>
                                      </p:to>
                                    </p:set>
                                    <p:anim calcmode="lin" valueType="num">
                                      <p:cBhvr>
                                        <p:cTn dur="500" fill="hold" id="15"/>
                                        <p:tgtEl>
                                          <p:spTgt spid="112"/>
                                        </p:tgtEl>
                                        <p:attrNameLst>
                                          <p:attrName>ppt_w</p:attrName>
                                        </p:attrNameLst>
                                      </p:cBhvr>
                                      <p:tavLst>
                                        <p:tav tm="0">
                                          <p:val>
                                            <p:fltVal val="0"/>
                                          </p:val>
                                        </p:tav>
                                        <p:tav tm="100000">
                                          <p:val>
                                            <p:strVal val="#ppt_w"/>
                                          </p:val>
                                        </p:tav>
                                      </p:tavLst>
                                    </p:anim>
                                    <p:anim calcmode="lin" valueType="num">
                                      <p:cBhvr>
                                        <p:cTn dur="500" fill="hold" id="16"/>
                                        <p:tgtEl>
                                          <p:spTgt spid="112"/>
                                        </p:tgtEl>
                                        <p:attrNameLst>
                                          <p:attrName>ppt_h</p:attrName>
                                        </p:attrNameLst>
                                      </p:cBhvr>
                                      <p:tavLst>
                                        <p:tav tm="0">
                                          <p:val>
                                            <p:fltVal val="0"/>
                                          </p:val>
                                        </p:tav>
                                        <p:tav tm="100000">
                                          <p:val>
                                            <p:strVal val="#ppt_h"/>
                                          </p:val>
                                        </p:tav>
                                      </p:tavLst>
                                    </p:anim>
                                    <p:animEffect filter="fade" transition="in">
                                      <p:cBhvr>
                                        <p:cTn dur="500" id="17"/>
                                        <p:tgtEl>
                                          <p:spTgt spid="112"/>
                                        </p:tgtEl>
                                      </p:cBhvr>
                                    </p:animEffect>
                                  </p:childTnLst>
                                </p:cTn>
                              </p:par>
                              <p:par>
                                <p:cTn fill="hold" grpId="0" id="18" nodeType="withEffect" presetClass="entr" presetID="41" presetSubtype="0">
                                  <p:stCondLst>
                                    <p:cond delay="0"/>
                                  </p:stCondLst>
                                  <p:iterate type="lt">
                                    <p:tmPct val="10000"/>
                                  </p:iterate>
                                  <p:childTnLst>
                                    <p:set>
                                      <p:cBhvr>
                                        <p:cTn dur="1" fill="hold" id="19">
                                          <p:stCondLst>
                                            <p:cond delay="0"/>
                                          </p:stCondLst>
                                        </p:cTn>
                                        <p:tgtEl>
                                          <p:spTgt spid="435"/>
                                        </p:tgtEl>
                                        <p:attrNameLst>
                                          <p:attrName>style.visibility</p:attrName>
                                        </p:attrNameLst>
                                      </p:cBhvr>
                                      <p:to>
                                        <p:strVal val="visible"/>
                                      </p:to>
                                    </p:set>
                                    <p:anim calcmode="lin" valueType="num">
                                      <p:cBhvr>
                                        <p:cTn dur="500" fill="hold" id="20"/>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35"/>
                                        </p:tgtEl>
                                        <p:attrNameLst>
                                          <p:attrName>ppt_y</p:attrName>
                                        </p:attrNameLst>
                                      </p:cBhvr>
                                      <p:tavLst>
                                        <p:tav tm="0">
                                          <p:val>
                                            <p:strVal val="#ppt_y"/>
                                          </p:val>
                                        </p:tav>
                                        <p:tav tm="100000">
                                          <p:val>
                                            <p:strVal val="#ppt_y"/>
                                          </p:val>
                                        </p:tav>
                                      </p:tavLst>
                                    </p:anim>
                                    <p:anim calcmode="lin" valueType="num">
                                      <p:cBhvr>
                                        <p:cTn dur="500" fill="hold" id="22"/>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35"/>
                                        </p:tgtEl>
                                      </p:cBhvr>
                                    </p:animEffect>
                                  </p:childTnLst>
                                </p:cTn>
                              </p:par>
                              <p:par>
                                <p:cTn fill="hold" grpId="0" id="25" nodeType="withEffect" presetClass="entr" presetID="42" presetSubtype="0">
                                  <p:stCondLst>
                                    <p:cond delay="500"/>
                                  </p:stCondLst>
                                  <p:childTnLst>
                                    <p:set>
                                      <p:cBhvr>
                                        <p:cTn dur="1" fill="hold" id="26">
                                          <p:stCondLst>
                                            <p:cond delay="0"/>
                                          </p:stCondLst>
                                        </p:cTn>
                                        <p:tgtEl>
                                          <p:spTgt spid="439"/>
                                        </p:tgtEl>
                                        <p:attrNameLst>
                                          <p:attrName>style.visibility</p:attrName>
                                        </p:attrNameLst>
                                      </p:cBhvr>
                                      <p:to>
                                        <p:strVal val="visible"/>
                                      </p:to>
                                    </p:set>
                                    <p:animEffect filter="fade" transition="in">
                                      <p:cBhvr>
                                        <p:cTn dur="1000" id="27"/>
                                        <p:tgtEl>
                                          <p:spTgt spid="439"/>
                                        </p:tgtEl>
                                      </p:cBhvr>
                                    </p:animEffect>
                                    <p:anim calcmode="lin" valueType="num">
                                      <p:cBhvr>
                                        <p:cTn dur="1000" fill="hold" id="28"/>
                                        <p:tgtEl>
                                          <p:spTgt spid="439"/>
                                        </p:tgtEl>
                                        <p:attrNameLst>
                                          <p:attrName>ppt_x</p:attrName>
                                        </p:attrNameLst>
                                      </p:cBhvr>
                                      <p:tavLst>
                                        <p:tav tm="0">
                                          <p:val>
                                            <p:strVal val="#ppt_x"/>
                                          </p:val>
                                        </p:tav>
                                        <p:tav tm="100000">
                                          <p:val>
                                            <p:strVal val="#ppt_x"/>
                                          </p:val>
                                        </p:tav>
                                      </p:tavLst>
                                    </p:anim>
                                    <p:anim calcmode="lin" valueType="num">
                                      <p:cBhvr>
                                        <p:cTn dur="1000" fill="hold" id="29"/>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5"/>
      <p:bldP grpId="0" spid="43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灯片编号占位符 3"/>
          <p:cNvSpPr>
            <a:spLocks noGrp="1"/>
          </p:cNvSpPr>
          <p:nvPr>
            <p:ph idx="12" sz="quarter" type="sldNum"/>
          </p:nvPr>
        </p:nvSpPr>
        <p:spPr/>
        <p:txBody>
          <a:bodyPr/>
          <a:lstStyle/>
          <a:p>
            <a:fld id="{7DB19DFA-14D3-423E-B33E-D901A8698F0D}" type="slidenum">
              <a:rPr altLang="en-US" lang="zh-CN" smtClean="0"/>
              <a:t>2</a:t>
            </a:fld>
          </a:p>
        </p:txBody>
      </p:sp>
      <p:sp>
        <p:nvSpPr>
          <p:cNvPr id="7" name="等腰三角形 6"/>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rot="16200000">
            <a:off x="10870588" y="1152888"/>
            <a:ext cx="736941" cy="635294"/>
          </a:xfrm>
          <a:prstGeom prst="triangle">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484320" y="733594"/>
            <a:ext cx="8306118" cy="1432560"/>
          </a:xfrm>
          <a:prstGeom prst="rect">
            <a:avLst/>
          </a:prstGeom>
        </p:spPr>
        <p:txBody>
          <a:bodyPr wrap="none">
            <a:spAutoFit/>
          </a:bodyPr>
          <a:lstStyle/>
          <a:p>
            <a:r>
              <a:rPr altLang="en-US" lang="zh-CN" sz="4400">
                <a:solidFill>
                  <a:schemeClr val="tx2"/>
                </a:solidFill>
                <a:latin charset="-122" panose="020b0503020204020204" pitchFamily="34" typeface="微软雅黑"/>
                <a:ea charset="-122" panose="020b0503020204020204" pitchFamily="34" typeface="微软雅黑"/>
              </a:rPr>
              <a:t>WELCOME</a:t>
            </a:r>
          </a:p>
          <a:p>
            <a:r>
              <a:rPr altLang="en-US" lang="zh-CN" sz="4400">
                <a:solidFill>
                  <a:schemeClr val="tx2"/>
                </a:solidFill>
                <a:latin charset="-122" panose="020b0503020204020204" pitchFamily="34" typeface="微软雅黑"/>
                <a:ea charset="-122" panose="020b0503020204020204" pitchFamily="34" typeface="微软雅黑"/>
              </a:rPr>
              <a:t>TO OUR AMAZING COMPANY</a:t>
            </a:r>
          </a:p>
        </p:txBody>
      </p:sp>
      <p:sp>
        <p:nvSpPr>
          <p:cNvPr id="28" name="矩形 27"/>
          <p:cNvSpPr/>
          <p:nvPr/>
        </p:nvSpPr>
        <p:spPr>
          <a:xfrm>
            <a:off x="484320" y="2022943"/>
            <a:ext cx="6497505" cy="10820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为客户服务是我们存在的唯一理由，客户需求是我们发展的原动力。</a:t>
            </a:r>
          </a:p>
          <a:p>
            <a:pP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sp>
        <p:nvSpPr>
          <p:cNvPr id="33" name="等腰三角形 32"/>
          <p:cNvSpPr/>
          <p:nvPr/>
        </p:nvSpPr>
        <p:spPr>
          <a:xfrm rot="16200000">
            <a:off x="8329413" y="412600"/>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rot="5400000">
            <a:off x="8964706" y="412600"/>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等腰三角形 34"/>
          <p:cNvSpPr/>
          <p:nvPr/>
        </p:nvSpPr>
        <p:spPr>
          <a:xfrm rot="16200000">
            <a:off x="9600000" y="412600"/>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rot="5400000">
            <a:off x="10235294" y="412600"/>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等腰三角形 36"/>
          <p:cNvSpPr/>
          <p:nvPr/>
        </p:nvSpPr>
        <p:spPr>
          <a:xfrm rot="5400000">
            <a:off x="8329413" y="78107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等腰三角形 37"/>
          <p:cNvSpPr/>
          <p:nvPr/>
        </p:nvSpPr>
        <p:spPr>
          <a:xfrm rot="16200000">
            <a:off x="8964706" y="78107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rot="5400000">
            <a:off x="9600000" y="781071"/>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rot="16200000">
            <a:off x="10235294" y="781071"/>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rot="16200000">
            <a:off x="9600000" y="114954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rot="5400000">
            <a:off x="10235294" y="1149541"/>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等腰三角形 42"/>
          <p:cNvSpPr/>
          <p:nvPr/>
        </p:nvSpPr>
        <p:spPr>
          <a:xfrm rot="5400000">
            <a:off x="9600000" y="151801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等腰三角形 43"/>
          <p:cNvSpPr/>
          <p:nvPr/>
        </p:nvSpPr>
        <p:spPr>
          <a:xfrm rot="16200000">
            <a:off x="10235294" y="151801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rot="16200000">
            <a:off x="9600000" y="1886481"/>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rot="5400000">
            <a:off x="10235294" y="188648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rot="5400000">
            <a:off x="8964704" y="1149540"/>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rot="5400000">
            <a:off x="10870587" y="1514661"/>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rot="16200000">
            <a:off x="10870588" y="1883129"/>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rot="5400000">
            <a:off x="11505882" y="1893176"/>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等腰三角形 52"/>
          <p:cNvSpPr/>
          <p:nvPr/>
        </p:nvSpPr>
        <p:spPr>
          <a:xfrm rot="16200000">
            <a:off x="11505883" y="2261644"/>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4"/>
    </p:custDataLst>
    <p:extLst>
      <p:ext uri="{BB962C8B-B14F-4D97-AF65-F5344CB8AC3E}">
        <p14:creationId val="391568326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7"/>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 presetSubtype="0">
                                  <p:stCondLst>
                                    <p:cond delay="50"/>
                                  </p:stCondLst>
                                  <p:childTnLst>
                                    <p:set>
                                      <p:cBhvr>
                                        <p:cTn dur="1" fill="hold" id="9">
                                          <p:stCondLst>
                                            <p:cond delay="0"/>
                                          </p:stCondLst>
                                        </p:cTn>
                                        <p:tgtEl>
                                          <p:spTgt spid="8"/>
                                        </p:tgtEl>
                                        <p:attrNameLst>
                                          <p:attrName>style.visibility</p:attrName>
                                        </p:attrNameLst>
                                      </p:cBhvr>
                                      <p:to>
                                        <p:strVal val="visible"/>
                                      </p:to>
                                    </p:set>
                                  </p:childTnLst>
                                </p:cTn>
                              </p:par>
                            </p:childTnLst>
                          </p:cTn>
                        </p:par>
                        <p:par>
                          <p:cTn fill="hold" id="10" nodeType="afterGroup">
                            <p:stCondLst>
                              <p:cond delay="52"/>
                            </p:stCondLst>
                            <p:childTnLst>
                              <p:par>
                                <p:cTn fill="hold" grpId="0" id="11" nodeType="afterEffect" presetClass="entr" presetID="1" presetSubtype="0">
                                  <p:stCondLst>
                                    <p:cond delay="50"/>
                                  </p:stCondLst>
                                  <p:childTnLst>
                                    <p:set>
                                      <p:cBhvr>
                                        <p:cTn dur="1" fill="hold" id="12">
                                          <p:stCondLst>
                                            <p:cond delay="0"/>
                                          </p:stCondLst>
                                        </p:cTn>
                                        <p:tgtEl>
                                          <p:spTgt spid="9"/>
                                        </p:tgtEl>
                                        <p:attrNameLst>
                                          <p:attrName>style.visibility</p:attrName>
                                        </p:attrNameLst>
                                      </p:cBhvr>
                                      <p:to>
                                        <p:strVal val="visible"/>
                                      </p:to>
                                    </p:set>
                                  </p:childTnLst>
                                </p:cTn>
                              </p:par>
                            </p:childTnLst>
                          </p:cTn>
                        </p:par>
                        <p:par>
                          <p:cTn fill="hold" id="13" nodeType="afterGroup">
                            <p:stCondLst>
                              <p:cond delay="103"/>
                            </p:stCondLst>
                            <p:childTnLst>
                              <p:par>
                                <p:cTn fill="hold" grpId="0" id="14" nodeType="afterEffect" presetClass="entr" presetID="1" presetSubtype="0">
                                  <p:stCondLst>
                                    <p:cond delay="50"/>
                                  </p:stCondLst>
                                  <p:childTnLst>
                                    <p:set>
                                      <p:cBhvr>
                                        <p:cTn dur="1" fill="hold" id="15">
                                          <p:stCondLst>
                                            <p:cond delay="0"/>
                                          </p:stCondLst>
                                        </p:cTn>
                                        <p:tgtEl>
                                          <p:spTgt spid="10"/>
                                        </p:tgtEl>
                                        <p:attrNameLst>
                                          <p:attrName>style.visibility</p:attrName>
                                        </p:attrNameLst>
                                      </p:cBhvr>
                                      <p:to>
                                        <p:strVal val="visible"/>
                                      </p:to>
                                    </p:set>
                                  </p:childTnLst>
                                </p:cTn>
                              </p:par>
                            </p:childTnLst>
                          </p:cTn>
                        </p:par>
                        <p:par>
                          <p:cTn fill="hold" id="16" nodeType="afterGroup">
                            <p:stCondLst>
                              <p:cond delay="154"/>
                            </p:stCondLst>
                            <p:childTnLst>
                              <p:par>
                                <p:cTn fill="hold" grpId="0" id="17" nodeType="afterEffect" presetClass="entr" presetID="1" presetSubtype="0">
                                  <p:stCondLst>
                                    <p:cond delay="50"/>
                                  </p:stCondLst>
                                  <p:childTnLst>
                                    <p:set>
                                      <p:cBhvr>
                                        <p:cTn dur="1" fill="hold" id="18">
                                          <p:stCondLst>
                                            <p:cond delay="0"/>
                                          </p:stCondLst>
                                        </p:cTn>
                                        <p:tgtEl>
                                          <p:spTgt spid="11"/>
                                        </p:tgtEl>
                                        <p:attrNameLst>
                                          <p:attrName>style.visibility</p:attrName>
                                        </p:attrNameLst>
                                      </p:cBhvr>
                                      <p:to>
                                        <p:strVal val="visible"/>
                                      </p:to>
                                    </p:set>
                                  </p:childTnLst>
                                </p:cTn>
                              </p:par>
                            </p:childTnLst>
                          </p:cTn>
                        </p:par>
                        <p:par>
                          <p:cTn fill="hold" id="19" nodeType="afterGroup">
                            <p:stCondLst>
                              <p:cond delay="205"/>
                            </p:stCondLst>
                            <p:childTnLst>
                              <p:par>
                                <p:cTn fill="hold" grpId="0" id="20" nodeType="afterEffect" presetClass="entr" presetID="1" presetSubtype="0">
                                  <p:stCondLst>
                                    <p:cond delay="50"/>
                                  </p:stCondLst>
                                  <p:childTnLst>
                                    <p:set>
                                      <p:cBhvr>
                                        <p:cTn dur="1" fill="hold" id="21">
                                          <p:stCondLst>
                                            <p:cond delay="0"/>
                                          </p:stCondLst>
                                        </p:cTn>
                                        <p:tgtEl>
                                          <p:spTgt spid="12"/>
                                        </p:tgtEl>
                                        <p:attrNameLst>
                                          <p:attrName>style.visibility</p:attrName>
                                        </p:attrNameLst>
                                      </p:cBhvr>
                                      <p:to>
                                        <p:strVal val="visible"/>
                                      </p:to>
                                    </p:set>
                                  </p:childTnLst>
                                </p:cTn>
                              </p:par>
                            </p:childTnLst>
                          </p:cTn>
                        </p:par>
                        <p:par>
                          <p:cTn fill="hold" id="22" nodeType="afterGroup">
                            <p:stCondLst>
                              <p:cond delay="256"/>
                            </p:stCondLst>
                            <p:childTnLst>
                              <p:par>
                                <p:cTn fill="hold" grpId="0" id="23" nodeType="afterEffect" presetClass="entr" presetID="1" presetSubtype="0">
                                  <p:stCondLst>
                                    <p:cond delay="50"/>
                                  </p:stCondLst>
                                  <p:childTnLst>
                                    <p:set>
                                      <p:cBhvr>
                                        <p:cTn dur="1" fill="hold" id="24">
                                          <p:stCondLst>
                                            <p:cond delay="0"/>
                                          </p:stCondLst>
                                        </p:cTn>
                                        <p:tgtEl>
                                          <p:spTgt spid="13"/>
                                        </p:tgtEl>
                                        <p:attrNameLst>
                                          <p:attrName>style.visibility</p:attrName>
                                        </p:attrNameLst>
                                      </p:cBhvr>
                                      <p:to>
                                        <p:strVal val="visible"/>
                                      </p:to>
                                    </p:set>
                                  </p:childTnLst>
                                </p:cTn>
                              </p:par>
                            </p:childTnLst>
                          </p:cTn>
                        </p:par>
                        <p:par>
                          <p:cTn fill="hold" id="25" nodeType="afterGroup">
                            <p:stCondLst>
                              <p:cond delay="307"/>
                            </p:stCondLst>
                            <p:childTnLst>
                              <p:par>
                                <p:cTn fill="hold" grpId="0" id="26" nodeType="afterEffect" presetClass="entr" presetID="1" presetSubtype="0">
                                  <p:stCondLst>
                                    <p:cond delay="50"/>
                                  </p:stCondLst>
                                  <p:childTnLst>
                                    <p:set>
                                      <p:cBhvr>
                                        <p:cTn dur="1" fill="hold" id="27">
                                          <p:stCondLst>
                                            <p:cond delay="0"/>
                                          </p:stCondLst>
                                        </p:cTn>
                                        <p:tgtEl>
                                          <p:spTgt spid="14"/>
                                        </p:tgtEl>
                                        <p:attrNameLst>
                                          <p:attrName>style.visibility</p:attrName>
                                        </p:attrNameLst>
                                      </p:cBhvr>
                                      <p:to>
                                        <p:strVal val="visible"/>
                                      </p:to>
                                    </p:set>
                                  </p:childTnLst>
                                </p:cTn>
                              </p:par>
                            </p:childTnLst>
                          </p:cTn>
                        </p:par>
                        <p:par>
                          <p:cTn fill="hold" id="28" nodeType="afterGroup">
                            <p:stCondLst>
                              <p:cond delay="358"/>
                            </p:stCondLst>
                            <p:childTnLst>
                              <p:par>
                                <p:cTn fill="hold" grpId="0" id="29" nodeType="afterEffect" presetClass="entr" presetID="1" presetSubtype="0">
                                  <p:stCondLst>
                                    <p:cond delay="50"/>
                                  </p:stCondLst>
                                  <p:childTnLst>
                                    <p:set>
                                      <p:cBhvr>
                                        <p:cTn dur="1" fill="hold" id="30">
                                          <p:stCondLst>
                                            <p:cond delay="0"/>
                                          </p:stCondLst>
                                        </p:cTn>
                                        <p:tgtEl>
                                          <p:spTgt spid="15"/>
                                        </p:tgtEl>
                                        <p:attrNameLst>
                                          <p:attrName>style.visibility</p:attrName>
                                        </p:attrNameLst>
                                      </p:cBhvr>
                                      <p:to>
                                        <p:strVal val="visible"/>
                                      </p:to>
                                    </p:set>
                                  </p:childTnLst>
                                </p:cTn>
                              </p:par>
                            </p:childTnLst>
                          </p:cTn>
                        </p:par>
                        <p:par>
                          <p:cTn fill="hold" id="31" nodeType="afterGroup">
                            <p:stCondLst>
                              <p:cond delay="409"/>
                            </p:stCondLst>
                            <p:childTnLst>
                              <p:par>
                                <p:cTn fill="hold" grpId="0" id="32" nodeType="afterEffect" presetClass="entr" presetID="1" presetSubtype="0">
                                  <p:stCondLst>
                                    <p:cond delay="50"/>
                                  </p:stCondLst>
                                  <p:childTnLst>
                                    <p:set>
                                      <p:cBhvr>
                                        <p:cTn dur="1" fill="hold" id="33">
                                          <p:stCondLst>
                                            <p:cond delay="0"/>
                                          </p:stCondLst>
                                        </p:cTn>
                                        <p:tgtEl>
                                          <p:spTgt spid="16"/>
                                        </p:tgtEl>
                                        <p:attrNameLst>
                                          <p:attrName>style.visibility</p:attrName>
                                        </p:attrNameLst>
                                      </p:cBhvr>
                                      <p:to>
                                        <p:strVal val="visible"/>
                                      </p:to>
                                    </p:set>
                                  </p:childTnLst>
                                </p:cTn>
                              </p:par>
                            </p:childTnLst>
                          </p:cTn>
                        </p:par>
                        <p:par>
                          <p:cTn fill="hold" id="34" nodeType="afterGroup">
                            <p:stCondLst>
                              <p:cond delay="460"/>
                            </p:stCondLst>
                            <p:childTnLst>
                              <p:par>
                                <p:cTn fill="hold" grpId="0" id="35" nodeType="afterEffect" presetClass="entr" presetID="1" presetSubtype="0">
                                  <p:stCondLst>
                                    <p:cond delay="50"/>
                                  </p:stCondLst>
                                  <p:childTnLst>
                                    <p:set>
                                      <p:cBhvr>
                                        <p:cTn dur="1" fill="hold" id="36">
                                          <p:stCondLst>
                                            <p:cond delay="0"/>
                                          </p:stCondLst>
                                        </p:cTn>
                                        <p:tgtEl>
                                          <p:spTgt spid="17"/>
                                        </p:tgtEl>
                                        <p:attrNameLst>
                                          <p:attrName>style.visibility</p:attrName>
                                        </p:attrNameLst>
                                      </p:cBhvr>
                                      <p:to>
                                        <p:strVal val="visible"/>
                                      </p:to>
                                    </p:set>
                                  </p:childTnLst>
                                </p:cTn>
                              </p:par>
                            </p:childTnLst>
                          </p:cTn>
                        </p:par>
                        <p:par>
                          <p:cTn fill="hold" id="37" nodeType="afterGroup">
                            <p:stCondLst>
                              <p:cond delay="511"/>
                            </p:stCondLst>
                            <p:childTnLst>
                              <p:par>
                                <p:cTn fill="hold" grpId="0" id="38" nodeType="afterEffect" presetClass="entr" presetID="1" presetSubtype="0">
                                  <p:stCondLst>
                                    <p:cond delay="50"/>
                                  </p:stCondLst>
                                  <p:childTnLst>
                                    <p:set>
                                      <p:cBhvr>
                                        <p:cTn dur="1" fill="hold" id="39">
                                          <p:stCondLst>
                                            <p:cond delay="0"/>
                                          </p:stCondLst>
                                        </p:cTn>
                                        <p:tgtEl>
                                          <p:spTgt spid="18"/>
                                        </p:tgtEl>
                                        <p:attrNameLst>
                                          <p:attrName>style.visibility</p:attrName>
                                        </p:attrNameLst>
                                      </p:cBhvr>
                                      <p:to>
                                        <p:strVal val="visible"/>
                                      </p:to>
                                    </p:set>
                                  </p:childTnLst>
                                </p:cTn>
                              </p:par>
                            </p:childTnLst>
                          </p:cTn>
                        </p:par>
                        <p:par>
                          <p:cTn fill="hold" id="40" nodeType="afterGroup">
                            <p:stCondLst>
                              <p:cond delay="562"/>
                            </p:stCondLst>
                            <p:childTnLst>
                              <p:par>
                                <p:cTn fill="hold" grpId="0" id="41" nodeType="afterEffect" presetClass="entr" presetID="1" presetSubtype="0">
                                  <p:stCondLst>
                                    <p:cond delay="50"/>
                                  </p:stCondLst>
                                  <p:childTnLst>
                                    <p:set>
                                      <p:cBhvr>
                                        <p:cTn dur="1" fill="hold" id="42">
                                          <p:stCondLst>
                                            <p:cond delay="0"/>
                                          </p:stCondLst>
                                        </p:cTn>
                                        <p:tgtEl>
                                          <p:spTgt spid="19"/>
                                        </p:tgtEl>
                                        <p:attrNameLst>
                                          <p:attrName>style.visibility</p:attrName>
                                        </p:attrNameLst>
                                      </p:cBhvr>
                                      <p:to>
                                        <p:strVal val="visible"/>
                                      </p:to>
                                    </p:set>
                                  </p:childTnLst>
                                </p:cTn>
                              </p:par>
                            </p:childTnLst>
                          </p:cTn>
                        </p:par>
                        <p:par>
                          <p:cTn fill="hold" id="43" nodeType="afterGroup">
                            <p:stCondLst>
                              <p:cond delay="613"/>
                            </p:stCondLst>
                            <p:childTnLst>
                              <p:par>
                                <p:cTn fill="hold" grpId="0" id="44" nodeType="afterEffect" presetClass="entr" presetID="1" presetSubtype="0">
                                  <p:stCondLst>
                                    <p:cond delay="50"/>
                                  </p:stCondLst>
                                  <p:childTnLst>
                                    <p:set>
                                      <p:cBhvr>
                                        <p:cTn dur="1" fill="hold" id="45">
                                          <p:stCondLst>
                                            <p:cond delay="0"/>
                                          </p:stCondLst>
                                        </p:cTn>
                                        <p:tgtEl>
                                          <p:spTgt spid="20"/>
                                        </p:tgtEl>
                                        <p:attrNameLst>
                                          <p:attrName>style.visibility</p:attrName>
                                        </p:attrNameLst>
                                      </p:cBhvr>
                                      <p:to>
                                        <p:strVal val="visible"/>
                                      </p:to>
                                    </p:set>
                                  </p:childTnLst>
                                </p:cTn>
                              </p:par>
                            </p:childTnLst>
                          </p:cTn>
                        </p:par>
                        <p:par>
                          <p:cTn fill="hold" id="46" nodeType="afterGroup">
                            <p:stCondLst>
                              <p:cond delay="664"/>
                            </p:stCondLst>
                            <p:childTnLst>
                              <p:par>
                                <p:cTn fill="hold" grpId="0" id="47" nodeType="afterEffect" presetClass="entr" presetID="1" presetSubtype="0">
                                  <p:stCondLst>
                                    <p:cond delay="50"/>
                                  </p:stCondLst>
                                  <p:childTnLst>
                                    <p:set>
                                      <p:cBhvr>
                                        <p:cTn dur="1" fill="hold" id="48">
                                          <p:stCondLst>
                                            <p:cond delay="0"/>
                                          </p:stCondLst>
                                        </p:cTn>
                                        <p:tgtEl>
                                          <p:spTgt spid="21"/>
                                        </p:tgtEl>
                                        <p:attrNameLst>
                                          <p:attrName>style.visibility</p:attrName>
                                        </p:attrNameLst>
                                      </p:cBhvr>
                                      <p:to>
                                        <p:strVal val="visible"/>
                                      </p:to>
                                    </p:set>
                                  </p:childTnLst>
                                </p:cTn>
                              </p:par>
                            </p:childTnLst>
                          </p:cTn>
                        </p:par>
                        <p:par>
                          <p:cTn fill="hold" id="49" nodeType="afterGroup">
                            <p:stCondLst>
                              <p:cond delay="715"/>
                            </p:stCondLst>
                            <p:childTnLst>
                              <p:par>
                                <p:cTn fill="hold" grpId="0" id="50" nodeType="afterEffect" presetClass="entr" presetID="1" presetSubtype="0">
                                  <p:stCondLst>
                                    <p:cond delay="50"/>
                                  </p:stCondLst>
                                  <p:childTnLst>
                                    <p:set>
                                      <p:cBhvr>
                                        <p:cTn dur="1" fill="hold" id="51">
                                          <p:stCondLst>
                                            <p:cond delay="0"/>
                                          </p:stCondLst>
                                        </p:cTn>
                                        <p:tgtEl>
                                          <p:spTgt spid="22"/>
                                        </p:tgtEl>
                                        <p:attrNameLst>
                                          <p:attrName>style.visibility</p:attrName>
                                        </p:attrNameLst>
                                      </p:cBhvr>
                                      <p:to>
                                        <p:strVal val="visible"/>
                                      </p:to>
                                    </p:set>
                                  </p:childTnLst>
                                </p:cTn>
                              </p:par>
                            </p:childTnLst>
                          </p:cTn>
                        </p:par>
                        <p:par>
                          <p:cTn fill="hold" id="52" nodeType="afterGroup">
                            <p:stCondLst>
                              <p:cond delay="766"/>
                            </p:stCondLst>
                            <p:childTnLst>
                              <p:par>
                                <p:cTn fill="hold" grpId="0" id="53" nodeType="afterEffect" presetClass="entr" presetID="1" presetSubtype="0">
                                  <p:stCondLst>
                                    <p:cond delay="50"/>
                                  </p:stCondLst>
                                  <p:childTnLst>
                                    <p:set>
                                      <p:cBhvr>
                                        <p:cTn dur="1" fill="hold" id="54">
                                          <p:stCondLst>
                                            <p:cond delay="0"/>
                                          </p:stCondLst>
                                        </p:cTn>
                                        <p:tgtEl>
                                          <p:spTgt spid="23"/>
                                        </p:tgtEl>
                                        <p:attrNameLst>
                                          <p:attrName>style.visibility</p:attrName>
                                        </p:attrNameLst>
                                      </p:cBhvr>
                                      <p:to>
                                        <p:strVal val="visible"/>
                                      </p:to>
                                    </p:set>
                                  </p:childTnLst>
                                </p:cTn>
                              </p:par>
                            </p:childTnLst>
                          </p:cTn>
                        </p:par>
                        <p:par>
                          <p:cTn fill="hold" id="55" nodeType="afterGroup">
                            <p:stCondLst>
                              <p:cond delay="817"/>
                            </p:stCondLst>
                            <p:childTnLst>
                              <p:par>
                                <p:cTn fill="hold" grpId="0" id="56" nodeType="afterEffect" presetClass="entr" presetID="1" presetSubtype="0">
                                  <p:stCondLst>
                                    <p:cond delay="50"/>
                                  </p:stCondLst>
                                  <p:childTnLst>
                                    <p:set>
                                      <p:cBhvr>
                                        <p:cTn dur="1" fill="hold" id="57">
                                          <p:stCondLst>
                                            <p:cond delay="0"/>
                                          </p:stCondLst>
                                        </p:cTn>
                                        <p:tgtEl>
                                          <p:spTgt spid="33"/>
                                        </p:tgtEl>
                                        <p:attrNameLst>
                                          <p:attrName>style.visibility</p:attrName>
                                        </p:attrNameLst>
                                      </p:cBhvr>
                                      <p:to>
                                        <p:strVal val="visible"/>
                                      </p:to>
                                    </p:set>
                                  </p:childTnLst>
                                </p:cTn>
                              </p:par>
                            </p:childTnLst>
                          </p:cTn>
                        </p:par>
                        <p:par>
                          <p:cTn fill="hold" id="58" nodeType="afterGroup">
                            <p:stCondLst>
                              <p:cond delay="868"/>
                            </p:stCondLst>
                            <p:childTnLst>
                              <p:par>
                                <p:cTn fill="hold" grpId="0" id="59" nodeType="afterEffect" presetClass="entr" presetID="1" presetSubtype="0">
                                  <p:stCondLst>
                                    <p:cond delay="50"/>
                                  </p:stCondLst>
                                  <p:childTnLst>
                                    <p:set>
                                      <p:cBhvr>
                                        <p:cTn dur="1" fill="hold" id="60">
                                          <p:stCondLst>
                                            <p:cond delay="0"/>
                                          </p:stCondLst>
                                        </p:cTn>
                                        <p:tgtEl>
                                          <p:spTgt spid="34"/>
                                        </p:tgtEl>
                                        <p:attrNameLst>
                                          <p:attrName>style.visibility</p:attrName>
                                        </p:attrNameLst>
                                      </p:cBhvr>
                                      <p:to>
                                        <p:strVal val="visible"/>
                                      </p:to>
                                    </p:set>
                                  </p:childTnLst>
                                </p:cTn>
                              </p:par>
                            </p:childTnLst>
                          </p:cTn>
                        </p:par>
                        <p:par>
                          <p:cTn fill="hold" id="61" nodeType="afterGroup">
                            <p:stCondLst>
                              <p:cond delay="919"/>
                            </p:stCondLst>
                            <p:childTnLst>
                              <p:par>
                                <p:cTn fill="hold" grpId="0" id="62" nodeType="afterEffect" presetClass="entr" presetID="1" presetSubtype="0">
                                  <p:stCondLst>
                                    <p:cond delay="50"/>
                                  </p:stCondLst>
                                  <p:childTnLst>
                                    <p:set>
                                      <p:cBhvr>
                                        <p:cTn dur="1" fill="hold" id="63">
                                          <p:stCondLst>
                                            <p:cond delay="0"/>
                                          </p:stCondLst>
                                        </p:cTn>
                                        <p:tgtEl>
                                          <p:spTgt spid="35"/>
                                        </p:tgtEl>
                                        <p:attrNameLst>
                                          <p:attrName>style.visibility</p:attrName>
                                        </p:attrNameLst>
                                      </p:cBhvr>
                                      <p:to>
                                        <p:strVal val="visible"/>
                                      </p:to>
                                    </p:set>
                                  </p:childTnLst>
                                </p:cTn>
                              </p:par>
                            </p:childTnLst>
                          </p:cTn>
                        </p:par>
                        <p:par>
                          <p:cTn fill="hold" id="64" nodeType="afterGroup">
                            <p:stCondLst>
                              <p:cond delay="970"/>
                            </p:stCondLst>
                            <p:childTnLst>
                              <p:par>
                                <p:cTn fill="hold" grpId="0" id="65" nodeType="afterEffect" presetClass="entr" presetID="1" presetSubtype="0">
                                  <p:stCondLst>
                                    <p:cond delay="50"/>
                                  </p:stCondLst>
                                  <p:childTnLst>
                                    <p:set>
                                      <p:cBhvr>
                                        <p:cTn dur="1" fill="hold" id="66">
                                          <p:stCondLst>
                                            <p:cond delay="0"/>
                                          </p:stCondLst>
                                        </p:cTn>
                                        <p:tgtEl>
                                          <p:spTgt spid="36"/>
                                        </p:tgtEl>
                                        <p:attrNameLst>
                                          <p:attrName>style.visibility</p:attrName>
                                        </p:attrNameLst>
                                      </p:cBhvr>
                                      <p:to>
                                        <p:strVal val="visible"/>
                                      </p:to>
                                    </p:set>
                                  </p:childTnLst>
                                </p:cTn>
                              </p:par>
                            </p:childTnLst>
                          </p:cTn>
                        </p:par>
                        <p:par>
                          <p:cTn fill="hold" id="67" nodeType="afterGroup">
                            <p:stCondLst>
                              <p:cond delay="1021"/>
                            </p:stCondLst>
                            <p:childTnLst>
                              <p:par>
                                <p:cTn fill="hold" grpId="0" id="68" nodeType="afterEffect" presetClass="entr" presetID="1" presetSubtype="0">
                                  <p:stCondLst>
                                    <p:cond delay="50"/>
                                  </p:stCondLst>
                                  <p:childTnLst>
                                    <p:set>
                                      <p:cBhvr>
                                        <p:cTn dur="1" fill="hold" id="69">
                                          <p:stCondLst>
                                            <p:cond delay="0"/>
                                          </p:stCondLst>
                                        </p:cTn>
                                        <p:tgtEl>
                                          <p:spTgt spid="37"/>
                                        </p:tgtEl>
                                        <p:attrNameLst>
                                          <p:attrName>style.visibility</p:attrName>
                                        </p:attrNameLst>
                                      </p:cBhvr>
                                      <p:to>
                                        <p:strVal val="visible"/>
                                      </p:to>
                                    </p:set>
                                  </p:childTnLst>
                                </p:cTn>
                              </p:par>
                            </p:childTnLst>
                          </p:cTn>
                        </p:par>
                        <p:par>
                          <p:cTn fill="hold" id="70" nodeType="afterGroup">
                            <p:stCondLst>
                              <p:cond delay="1072"/>
                            </p:stCondLst>
                            <p:childTnLst>
                              <p:par>
                                <p:cTn fill="hold" grpId="0" id="71" nodeType="afterEffect" presetClass="entr" presetID="1" presetSubtype="0">
                                  <p:stCondLst>
                                    <p:cond delay="50"/>
                                  </p:stCondLst>
                                  <p:childTnLst>
                                    <p:set>
                                      <p:cBhvr>
                                        <p:cTn dur="1" fill="hold" id="72">
                                          <p:stCondLst>
                                            <p:cond delay="0"/>
                                          </p:stCondLst>
                                        </p:cTn>
                                        <p:tgtEl>
                                          <p:spTgt spid="38"/>
                                        </p:tgtEl>
                                        <p:attrNameLst>
                                          <p:attrName>style.visibility</p:attrName>
                                        </p:attrNameLst>
                                      </p:cBhvr>
                                      <p:to>
                                        <p:strVal val="visible"/>
                                      </p:to>
                                    </p:set>
                                  </p:childTnLst>
                                </p:cTn>
                              </p:par>
                            </p:childTnLst>
                          </p:cTn>
                        </p:par>
                        <p:par>
                          <p:cTn fill="hold" id="73" nodeType="afterGroup">
                            <p:stCondLst>
                              <p:cond delay="1123"/>
                            </p:stCondLst>
                            <p:childTnLst>
                              <p:par>
                                <p:cTn fill="hold" grpId="0" id="74" nodeType="afterEffect" presetClass="entr" presetID="1" presetSubtype="0">
                                  <p:stCondLst>
                                    <p:cond delay="50"/>
                                  </p:stCondLst>
                                  <p:childTnLst>
                                    <p:set>
                                      <p:cBhvr>
                                        <p:cTn dur="1" fill="hold" id="75">
                                          <p:stCondLst>
                                            <p:cond delay="0"/>
                                          </p:stCondLst>
                                        </p:cTn>
                                        <p:tgtEl>
                                          <p:spTgt spid="39"/>
                                        </p:tgtEl>
                                        <p:attrNameLst>
                                          <p:attrName>style.visibility</p:attrName>
                                        </p:attrNameLst>
                                      </p:cBhvr>
                                      <p:to>
                                        <p:strVal val="visible"/>
                                      </p:to>
                                    </p:set>
                                  </p:childTnLst>
                                </p:cTn>
                              </p:par>
                            </p:childTnLst>
                          </p:cTn>
                        </p:par>
                        <p:par>
                          <p:cTn fill="hold" id="76" nodeType="afterGroup">
                            <p:stCondLst>
                              <p:cond delay="1174"/>
                            </p:stCondLst>
                            <p:childTnLst>
                              <p:par>
                                <p:cTn fill="hold" grpId="0" id="77" nodeType="afterEffect" presetClass="entr" presetID="1" presetSubtype="0">
                                  <p:stCondLst>
                                    <p:cond delay="50"/>
                                  </p:stCondLst>
                                  <p:childTnLst>
                                    <p:set>
                                      <p:cBhvr>
                                        <p:cTn dur="1" fill="hold" id="78">
                                          <p:stCondLst>
                                            <p:cond delay="0"/>
                                          </p:stCondLst>
                                        </p:cTn>
                                        <p:tgtEl>
                                          <p:spTgt spid="40"/>
                                        </p:tgtEl>
                                        <p:attrNameLst>
                                          <p:attrName>style.visibility</p:attrName>
                                        </p:attrNameLst>
                                      </p:cBhvr>
                                      <p:to>
                                        <p:strVal val="visible"/>
                                      </p:to>
                                    </p:set>
                                  </p:childTnLst>
                                </p:cTn>
                              </p:par>
                            </p:childTnLst>
                          </p:cTn>
                        </p:par>
                        <p:par>
                          <p:cTn fill="hold" id="79" nodeType="afterGroup">
                            <p:stCondLst>
                              <p:cond delay="1225"/>
                            </p:stCondLst>
                            <p:childTnLst>
                              <p:par>
                                <p:cTn fill="hold" grpId="0" id="80" nodeType="afterEffect" presetClass="entr" presetID="1" presetSubtype="0">
                                  <p:stCondLst>
                                    <p:cond delay="50"/>
                                  </p:stCondLst>
                                  <p:childTnLst>
                                    <p:set>
                                      <p:cBhvr>
                                        <p:cTn dur="1" fill="hold" id="81">
                                          <p:stCondLst>
                                            <p:cond delay="0"/>
                                          </p:stCondLst>
                                        </p:cTn>
                                        <p:tgtEl>
                                          <p:spTgt spid="41"/>
                                        </p:tgtEl>
                                        <p:attrNameLst>
                                          <p:attrName>style.visibility</p:attrName>
                                        </p:attrNameLst>
                                      </p:cBhvr>
                                      <p:to>
                                        <p:strVal val="visible"/>
                                      </p:to>
                                    </p:set>
                                  </p:childTnLst>
                                </p:cTn>
                              </p:par>
                            </p:childTnLst>
                          </p:cTn>
                        </p:par>
                        <p:par>
                          <p:cTn fill="hold" id="82" nodeType="afterGroup">
                            <p:stCondLst>
                              <p:cond delay="1276"/>
                            </p:stCondLst>
                            <p:childTnLst>
                              <p:par>
                                <p:cTn fill="hold" grpId="0" id="83" nodeType="afterEffect" presetClass="entr" presetID="1" presetSubtype="0">
                                  <p:stCondLst>
                                    <p:cond delay="50"/>
                                  </p:stCondLst>
                                  <p:childTnLst>
                                    <p:set>
                                      <p:cBhvr>
                                        <p:cTn dur="1" fill="hold" id="84">
                                          <p:stCondLst>
                                            <p:cond delay="0"/>
                                          </p:stCondLst>
                                        </p:cTn>
                                        <p:tgtEl>
                                          <p:spTgt spid="42"/>
                                        </p:tgtEl>
                                        <p:attrNameLst>
                                          <p:attrName>style.visibility</p:attrName>
                                        </p:attrNameLst>
                                      </p:cBhvr>
                                      <p:to>
                                        <p:strVal val="visible"/>
                                      </p:to>
                                    </p:set>
                                  </p:childTnLst>
                                </p:cTn>
                              </p:par>
                            </p:childTnLst>
                          </p:cTn>
                        </p:par>
                        <p:par>
                          <p:cTn fill="hold" id="85" nodeType="afterGroup">
                            <p:stCondLst>
                              <p:cond delay="1327"/>
                            </p:stCondLst>
                            <p:childTnLst>
                              <p:par>
                                <p:cTn fill="hold" grpId="0" id="86" nodeType="afterEffect" presetClass="entr" presetID="1" presetSubtype="0">
                                  <p:stCondLst>
                                    <p:cond delay="50"/>
                                  </p:stCondLst>
                                  <p:childTnLst>
                                    <p:set>
                                      <p:cBhvr>
                                        <p:cTn dur="1" fill="hold" id="87">
                                          <p:stCondLst>
                                            <p:cond delay="0"/>
                                          </p:stCondLst>
                                        </p:cTn>
                                        <p:tgtEl>
                                          <p:spTgt spid="43"/>
                                        </p:tgtEl>
                                        <p:attrNameLst>
                                          <p:attrName>style.visibility</p:attrName>
                                        </p:attrNameLst>
                                      </p:cBhvr>
                                      <p:to>
                                        <p:strVal val="visible"/>
                                      </p:to>
                                    </p:set>
                                  </p:childTnLst>
                                </p:cTn>
                              </p:par>
                            </p:childTnLst>
                          </p:cTn>
                        </p:par>
                        <p:par>
                          <p:cTn fill="hold" id="88" nodeType="afterGroup">
                            <p:stCondLst>
                              <p:cond delay="1378"/>
                            </p:stCondLst>
                            <p:childTnLst>
                              <p:par>
                                <p:cTn fill="hold" grpId="0" id="89" nodeType="afterEffect" presetClass="entr" presetID="1" presetSubtype="0">
                                  <p:stCondLst>
                                    <p:cond delay="50"/>
                                  </p:stCondLst>
                                  <p:childTnLst>
                                    <p:set>
                                      <p:cBhvr>
                                        <p:cTn dur="1" fill="hold" id="90">
                                          <p:stCondLst>
                                            <p:cond delay="0"/>
                                          </p:stCondLst>
                                        </p:cTn>
                                        <p:tgtEl>
                                          <p:spTgt spid="44"/>
                                        </p:tgtEl>
                                        <p:attrNameLst>
                                          <p:attrName>style.visibility</p:attrName>
                                        </p:attrNameLst>
                                      </p:cBhvr>
                                      <p:to>
                                        <p:strVal val="visible"/>
                                      </p:to>
                                    </p:set>
                                  </p:childTnLst>
                                </p:cTn>
                              </p:par>
                            </p:childTnLst>
                          </p:cTn>
                        </p:par>
                        <p:par>
                          <p:cTn fill="hold" id="91" nodeType="afterGroup">
                            <p:stCondLst>
                              <p:cond delay="1429"/>
                            </p:stCondLst>
                            <p:childTnLst>
                              <p:par>
                                <p:cTn fill="hold" grpId="0" id="92" nodeType="afterEffect" presetClass="entr" presetID="1" presetSubtype="0">
                                  <p:stCondLst>
                                    <p:cond delay="50"/>
                                  </p:stCondLst>
                                  <p:childTnLst>
                                    <p:set>
                                      <p:cBhvr>
                                        <p:cTn dur="1" fill="hold" id="93">
                                          <p:stCondLst>
                                            <p:cond delay="0"/>
                                          </p:stCondLst>
                                        </p:cTn>
                                        <p:tgtEl>
                                          <p:spTgt spid="45"/>
                                        </p:tgtEl>
                                        <p:attrNameLst>
                                          <p:attrName>style.visibility</p:attrName>
                                        </p:attrNameLst>
                                      </p:cBhvr>
                                      <p:to>
                                        <p:strVal val="visible"/>
                                      </p:to>
                                    </p:set>
                                  </p:childTnLst>
                                </p:cTn>
                              </p:par>
                            </p:childTnLst>
                          </p:cTn>
                        </p:par>
                        <p:par>
                          <p:cTn fill="hold" id="94" nodeType="afterGroup">
                            <p:stCondLst>
                              <p:cond delay="1480"/>
                            </p:stCondLst>
                            <p:childTnLst>
                              <p:par>
                                <p:cTn fill="hold" grpId="0" id="95" nodeType="afterEffect" presetClass="entr" presetID="1" presetSubtype="0">
                                  <p:stCondLst>
                                    <p:cond delay="50"/>
                                  </p:stCondLst>
                                  <p:childTnLst>
                                    <p:set>
                                      <p:cBhvr>
                                        <p:cTn dur="1" fill="hold" id="96">
                                          <p:stCondLst>
                                            <p:cond delay="0"/>
                                          </p:stCondLst>
                                        </p:cTn>
                                        <p:tgtEl>
                                          <p:spTgt spid="46"/>
                                        </p:tgtEl>
                                        <p:attrNameLst>
                                          <p:attrName>style.visibility</p:attrName>
                                        </p:attrNameLst>
                                      </p:cBhvr>
                                      <p:to>
                                        <p:strVal val="visible"/>
                                      </p:to>
                                    </p:set>
                                  </p:childTnLst>
                                </p:cTn>
                              </p:par>
                            </p:childTnLst>
                          </p:cTn>
                        </p:par>
                        <p:par>
                          <p:cTn fill="hold" id="97" nodeType="afterGroup">
                            <p:stCondLst>
                              <p:cond delay="1531"/>
                            </p:stCondLst>
                            <p:childTnLst>
                              <p:par>
                                <p:cTn fill="hold" grpId="0" id="98" nodeType="afterEffect" presetClass="entr" presetID="1" presetSubtype="0">
                                  <p:stCondLst>
                                    <p:cond delay="50"/>
                                  </p:stCondLst>
                                  <p:childTnLst>
                                    <p:set>
                                      <p:cBhvr>
                                        <p:cTn dur="1" fill="hold" id="99">
                                          <p:stCondLst>
                                            <p:cond delay="0"/>
                                          </p:stCondLst>
                                        </p:cTn>
                                        <p:tgtEl>
                                          <p:spTgt spid="49"/>
                                        </p:tgtEl>
                                        <p:attrNameLst>
                                          <p:attrName>style.visibility</p:attrName>
                                        </p:attrNameLst>
                                      </p:cBhvr>
                                      <p:to>
                                        <p:strVal val="visible"/>
                                      </p:to>
                                    </p:set>
                                  </p:childTnLst>
                                </p:cTn>
                              </p:par>
                            </p:childTnLst>
                          </p:cTn>
                        </p:par>
                        <p:par>
                          <p:cTn fill="hold" id="100" nodeType="afterGroup">
                            <p:stCondLst>
                              <p:cond delay="1582"/>
                            </p:stCondLst>
                            <p:childTnLst>
                              <p:par>
                                <p:cTn fill="hold" grpId="0" id="101" nodeType="afterEffect" presetClass="entr" presetID="1" presetSubtype="0">
                                  <p:stCondLst>
                                    <p:cond delay="50"/>
                                  </p:stCondLst>
                                  <p:childTnLst>
                                    <p:set>
                                      <p:cBhvr>
                                        <p:cTn dur="1" fill="hold" id="102">
                                          <p:stCondLst>
                                            <p:cond delay="0"/>
                                          </p:stCondLst>
                                        </p:cTn>
                                        <p:tgtEl>
                                          <p:spTgt spid="50"/>
                                        </p:tgtEl>
                                        <p:attrNameLst>
                                          <p:attrName>style.visibility</p:attrName>
                                        </p:attrNameLst>
                                      </p:cBhvr>
                                      <p:to>
                                        <p:strVal val="visible"/>
                                      </p:to>
                                    </p:set>
                                  </p:childTnLst>
                                </p:cTn>
                              </p:par>
                            </p:childTnLst>
                          </p:cTn>
                        </p:par>
                        <p:par>
                          <p:cTn fill="hold" id="103" nodeType="afterGroup">
                            <p:stCondLst>
                              <p:cond delay="1633"/>
                            </p:stCondLst>
                            <p:childTnLst>
                              <p:par>
                                <p:cTn fill="hold" grpId="0" id="104" nodeType="afterEffect" presetClass="entr" presetID="1" presetSubtype="0">
                                  <p:stCondLst>
                                    <p:cond delay="50"/>
                                  </p:stCondLst>
                                  <p:childTnLst>
                                    <p:set>
                                      <p:cBhvr>
                                        <p:cTn dur="1" fill="hold" id="105">
                                          <p:stCondLst>
                                            <p:cond delay="0"/>
                                          </p:stCondLst>
                                        </p:cTn>
                                        <p:tgtEl>
                                          <p:spTgt spid="51"/>
                                        </p:tgtEl>
                                        <p:attrNameLst>
                                          <p:attrName>style.visibility</p:attrName>
                                        </p:attrNameLst>
                                      </p:cBhvr>
                                      <p:to>
                                        <p:strVal val="visible"/>
                                      </p:to>
                                    </p:set>
                                  </p:childTnLst>
                                </p:cTn>
                              </p:par>
                            </p:childTnLst>
                          </p:cTn>
                        </p:par>
                        <p:par>
                          <p:cTn fill="hold" id="106" nodeType="afterGroup">
                            <p:stCondLst>
                              <p:cond delay="1684"/>
                            </p:stCondLst>
                            <p:childTnLst>
                              <p:par>
                                <p:cTn fill="hold" grpId="0" id="107" nodeType="afterEffect" presetClass="entr" presetID="1" presetSubtype="0">
                                  <p:stCondLst>
                                    <p:cond delay="50"/>
                                  </p:stCondLst>
                                  <p:childTnLst>
                                    <p:set>
                                      <p:cBhvr>
                                        <p:cTn dur="1" fill="hold" id="108">
                                          <p:stCondLst>
                                            <p:cond delay="0"/>
                                          </p:stCondLst>
                                        </p:cTn>
                                        <p:tgtEl>
                                          <p:spTgt spid="52"/>
                                        </p:tgtEl>
                                        <p:attrNameLst>
                                          <p:attrName>style.visibility</p:attrName>
                                        </p:attrNameLst>
                                      </p:cBhvr>
                                      <p:to>
                                        <p:strVal val="visible"/>
                                      </p:to>
                                    </p:set>
                                  </p:childTnLst>
                                </p:cTn>
                              </p:par>
                            </p:childTnLst>
                          </p:cTn>
                        </p:par>
                        <p:par>
                          <p:cTn fill="hold" id="109" nodeType="afterGroup">
                            <p:stCondLst>
                              <p:cond delay="1735"/>
                            </p:stCondLst>
                            <p:childTnLst>
                              <p:par>
                                <p:cTn fill="hold" grpId="0" id="110" nodeType="afterEffect" presetClass="entr" presetID="1" presetSubtype="0">
                                  <p:stCondLst>
                                    <p:cond delay="50"/>
                                  </p:stCondLst>
                                  <p:childTnLst>
                                    <p:set>
                                      <p:cBhvr>
                                        <p:cTn dur="1" fill="hold" id="111">
                                          <p:stCondLst>
                                            <p:cond delay="0"/>
                                          </p:stCondLst>
                                        </p:cTn>
                                        <p:tgtEl>
                                          <p:spTgt spid="53"/>
                                        </p:tgtEl>
                                        <p:attrNameLst>
                                          <p:attrName>style.visibility</p:attrName>
                                        </p:attrNameLst>
                                      </p:cBhvr>
                                      <p:to>
                                        <p:strVal val="visible"/>
                                      </p:to>
                                    </p:set>
                                  </p:childTnLst>
                                </p:cTn>
                              </p:par>
                            </p:childTnLst>
                          </p:cTn>
                        </p:par>
                      </p:childTnLst>
                    </p:cTn>
                  </p:par>
                  <p:par>
                    <p:cTn fill="hold" id="112" nodeType="clickPar">
                      <p:stCondLst>
                        <p:cond delay="indefinite"/>
                      </p:stCondLst>
                      <p:childTnLst>
                        <p:par>
                          <p:cTn fill="hold" id="113" nodeType="afterGroup">
                            <p:stCondLst>
                              <p:cond delay="0"/>
                            </p:stCondLst>
                            <p:childTnLst>
                              <p:par>
                                <p:cTn fill="hold" grpId="0" id="114" nodeType="clickEffect" presetClass="entr" presetID="41" presetSubtype="0">
                                  <p:stCondLst>
                                    <p:cond delay="0"/>
                                  </p:stCondLst>
                                  <p:iterate type="lt">
                                    <p:tmPct val="10000"/>
                                  </p:iterate>
                                  <p:childTnLst>
                                    <p:set>
                                      <p:cBhvr>
                                        <p:cTn dur="1" fill="hold" id="115">
                                          <p:stCondLst>
                                            <p:cond delay="0"/>
                                          </p:stCondLst>
                                        </p:cTn>
                                        <p:tgtEl>
                                          <p:spTgt spid="26"/>
                                        </p:tgtEl>
                                        <p:attrNameLst>
                                          <p:attrName>style.visibility</p:attrName>
                                        </p:attrNameLst>
                                      </p:cBhvr>
                                      <p:to>
                                        <p:strVal val="visible"/>
                                      </p:to>
                                    </p:set>
                                    <p:anim calcmode="lin" valueType="num">
                                      <p:cBhvr>
                                        <p:cTn dur="500" fill="hold" id="116"/>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7"/>
                                        <p:tgtEl>
                                          <p:spTgt spid="26"/>
                                        </p:tgtEl>
                                        <p:attrNameLst>
                                          <p:attrName>ppt_y</p:attrName>
                                        </p:attrNameLst>
                                      </p:cBhvr>
                                      <p:tavLst>
                                        <p:tav tm="0">
                                          <p:val>
                                            <p:strVal val="#ppt_y"/>
                                          </p:val>
                                        </p:tav>
                                        <p:tav tm="100000">
                                          <p:val>
                                            <p:strVal val="#ppt_y"/>
                                          </p:val>
                                        </p:tav>
                                      </p:tavLst>
                                    </p:anim>
                                    <p:anim calcmode="lin" valueType="num">
                                      <p:cBhvr>
                                        <p:cTn dur="500" fill="hold" id="118"/>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9"/>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0" tmFilter="0,0; .5, 1; 1, 1"/>
                                        <p:tgtEl>
                                          <p:spTgt spid="26"/>
                                        </p:tgtEl>
                                      </p:cBhvr>
                                    </p:animEffect>
                                  </p:childTnLst>
                                </p:cTn>
                              </p:par>
                              <p:par>
                                <p:cTn fill="hold" grpId="0" id="121" nodeType="withEffect" presetClass="entr" presetID="42" presetSubtype="0">
                                  <p:stCondLst>
                                    <p:cond delay="750"/>
                                  </p:stCondLst>
                                  <p:childTnLst>
                                    <p:set>
                                      <p:cBhvr>
                                        <p:cTn dur="1" fill="hold" id="122">
                                          <p:stCondLst>
                                            <p:cond delay="0"/>
                                          </p:stCondLst>
                                        </p:cTn>
                                        <p:tgtEl>
                                          <p:spTgt spid="28"/>
                                        </p:tgtEl>
                                        <p:attrNameLst>
                                          <p:attrName>style.visibility</p:attrName>
                                        </p:attrNameLst>
                                      </p:cBhvr>
                                      <p:to>
                                        <p:strVal val="visible"/>
                                      </p:to>
                                    </p:set>
                                    <p:animEffect filter="fade" transition="in">
                                      <p:cBhvr>
                                        <p:cTn dur="1000" id="123"/>
                                        <p:tgtEl>
                                          <p:spTgt spid="28"/>
                                        </p:tgtEl>
                                      </p:cBhvr>
                                    </p:animEffect>
                                    <p:anim calcmode="lin" valueType="num">
                                      <p:cBhvr>
                                        <p:cTn dur="1000" fill="hold" id="124"/>
                                        <p:tgtEl>
                                          <p:spTgt spid="28"/>
                                        </p:tgtEl>
                                        <p:attrNameLst>
                                          <p:attrName>ppt_x</p:attrName>
                                        </p:attrNameLst>
                                      </p:cBhvr>
                                      <p:tavLst>
                                        <p:tav tm="0">
                                          <p:val>
                                            <p:strVal val="#ppt_x"/>
                                          </p:val>
                                        </p:tav>
                                        <p:tav tm="100000">
                                          <p:val>
                                            <p:strVal val="#ppt_x"/>
                                          </p:val>
                                        </p:tav>
                                      </p:tavLst>
                                    </p:anim>
                                    <p:anim calcmode="lin" valueType="num">
                                      <p:cBhvr>
                                        <p:cTn dur="1000" fill="hold" id="125"/>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6"/>
      <p:bldP grpId="0" spid="28"/>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9"/>
      <p:bldP grpId="0" spid="50"/>
      <p:bldP grpId="0" spid="51"/>
      <p:bldP grpId="0" spid="52"/>
      <p:bldP grpId="0" spid="5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normAutofit/>
          </a:bodyPr>
          <a:lstStyle/>
          <a:p>
            <a:r>
              <a:rPr altLang="en-US" lang="zh-CN">
                <a:latin charset="-122" panose="020b0503020204020204" pitchFamily="34" typeface="微软雅黑"/>
                <a:ea charset="-122" panose="020b0503020204020204" pitchFamily="34" typeface="微软雅黑"/>
              </a:rPr>
              <a:t>市场分析的要点</a:t>
            </a:r>
          </a:p>
        </p:txBody>
      </p:sp>
      <p:sp>
        <p:nvSpPr>
          <p:cNvPr id="6" name="Freeform 5"/>
          <p:cNvSpPr/>
          <p:nvPr/>
        </p:nvSpPr>
        <p:spPr bwMode="auto">
          <a:xfrm>
            <a:off x="1723805" y="1909588"/>
            <a:ext cx="2034498" cy="1851357"/>
          </a:xfrm>
          <a:custGeom>
            <a:gdLst>
              <a:gd fmla="*/ 880 w 6731" name="T0"/>
              <a:gd fmla="*/ 3869 h 6127" name="T1"/>
              <a:gd fmla="*/ 993 w 6731" name="T2"/>
              <a:gd fmla="*/ 3899 h 6127" name="T3"/>
              <a:gd fmla="*/ 1079 w 6731" name="T4"/>
              <a:gd fmla="*/ 3810 h 6127" name="T5"/>
              <a:gd fmla="*/ 1221 w 6731" name="T6"/>
              <a:gd fmla="*/ 3447 h 6127" name="T7"/>
              <a:gd fmla="*/ 1355 w 6731" name="T8"/>
              <a:gd fmla="*/ 3188 h 6127" name="T9"/>
              <a:gd fmla="*/ 1531 w 6731" name="T10"/>
              <a:gd fmla="*/ 2995 h 6127" name="T11"/>
              <a:gd fmla="*/ 1749 w 6731" name="T12"/>
              <a:gd fmla="*/ 2877 h 6127" name="T13"/>
              <a:gd fmla="*/ 1979 w 6731" name="T14"/>
              <a:gd fmla="*/ 2831 h 6127" name="T15"/>
              <a:gd fmla="*/ 2234 w 6731" name="T16"/>
              <a:gd fmla="*/ 2851 h 6127" name="T17"/>
              <a:gd fmla="*/ 2484 w 6731" name="T18"/>
              <a:gd fmla="*/ 2945 h 6127" name="T19"/>
              <a:gd fmla="*/ 2727 w 6731" name="T20"/>
              <a:gd fmla="*/ 3112 h 6127" name="T21"/>
              <a:gd fmla="*/ 2930 w 6731" name="T22"/>
              <a:gd fmla="*/ 3317 h 6127" name="T23"/>
              <a:gd fmla="*/ 3098 w 6731" name="T24"/>
              <a:gd fmla="*/ 3559 h 6127" name="T25"/>
              <a:gd fmla="*/ 3192 w 6731" name="T26"/>
              <a:gd fmla="*/ 3810 h 6127" name="T27"/>
              <a:gd fmla="*/ 3211 w 6731" name="T28"/>
              <a:gd fmla="*/ 4064 h 6127" name="T29"/>
              <a:gd fmla="*/ 3167 w 6731" name="T30"/>
              <a:gd fmla="*/ 4294 h 6127" name="T31"/>
              <a:gd fmla="*/ 3049 w 6731" name="T32"/>
              <a:gd fmla="*/ 4512 h 6127" name="T33"/>
              <a:gd fmla="*/ 2856 w 6731" name="T34"/>
              <a:gd fmla="*/ 4688 h 6127" name="T35"/>
              <a:gd fmla="*/ 2597 w 6731" name="T36"/>
              <a:gd fmla="*/ 4823 h 6127" name="T37"/>
              <a:gd fmla="*/ 2234 w 6731" name="T38"/>
              <a:gd fmla="*/ 4965 h 6127" name="T39"/>
              <a:gd fmla="*/ 2145 w 6731" name="T40"/>
              <a:gd fmla="*/ 5050 h 6127" name="T41"/>
              <a:gd fmla="*/ 2187 w 6731" name="T42"/>
              <a:gd fmla="*/ 5205 h 6127" name="T43"/>
              <a:gd fmla="*/ 2335 w 6731" name="T44"/>
              <a:gd fmla="*/ 5393 h 6127" name="T45"/>
              <a:gd fmla="*/ 2778 w 6731" name="T46"/>
              <a:gd fmla="*/ 5764 h 6127" name="T47"/>
              <a:gd fmla="*/ 3278 w 6731" name="T48"/>
              <a:gd fmla="*/ 6115 h 6127" name="T49"/>
              <a:gd fmla="*/ 3413 w 6731" name="T50"/>
              <a:gd fmla="*/ 6108 h 6127" name="T51"/>
              <a:gd fmla="*/ 3646 w 6731" name="T52"/>
              <a:gd fmla="*/ 5800 h 6127" name="T53"/>
              <a:gd fmla="*/ 4122 w 6731" name="T54"/>
              <a:gd fmla="*/ 5189 h 6127" name="T55"/>
              <a:gd fmla="*/ 4463 w 6731" name="T56"/>
              <a:gd fmla="*/ 4881 h 6127" name="T57"/>
              <a:gd fmla="*/ 4665 w 6731" name="T58"/>
              <a:gd fmla="*/ 4780 h 6127" name="T59"/>
              <a:gd fmla="*/ 4860 w 6731" name="T60"/>
              <a:gd fmla="*/ 4748 h 6127" name="T61"/>
              <a:gd fmla="*/ 5037 w 6731" name="T62"/>
              <a:gd fmla="*/ 4780 h 6127" name="T63"/>
              <a:gd fmla="*/ 5220 w 6731" name="T64"/>
              <a:gd fmla="*/ 4900 h 6127" name="T65"/>
              <a:gd fmla="*/ 5362 w 6731" name="T66"/>
              <a:gd fmla="*/ 5112 h 6127" name="T67"/>
              <a:gd fmla="*/ 5518 w 6731" name="T68"/>
              <a:gd fmla="*/ 5512 h 6127" name="T69"/>
              <a:gd fmla="*/ 5703 w 6731" name="T70"/>
              <a:gd fmla="*/ 5763 h 6127" name="T71"/>
              <a:gd fmla="*/ 5912 w 6731" name="T72"/>
              <a:gd fmla="*/ 5821 h 6127" name="T73"/>
              <a:gd fmla="*/ 6212 w 6731" name="T74"/>
              <a:gd fmla="*/ 5731 h 6127" name="T75"/>
              <a:gd fmla="*/ 6485 w 6731" name="T76"/>
              <a:gd fmla="*/ 5495 h 6127" name="T77"/>
              <a:gd fmla="*/ 6661 w 6731" name="T78"/>
              <a:gd fmla="*/ 5188 h 6127" name="T79"/>
              <a:gd fmla="*/ 6661 w 6731" name="T80"/>
              <a:gd fmla="*/ 4943 h 6127" name="T81"/>
              <a:gd fmla="*/ 6514 w 6731" name="T82"/>
              <a:gd fmla="*/ 4741 h 6127" name="T83"/>
              <a:gd fmla="*/ 6178 w 6731" name="T84"/>
              <a:gd fmla="*/ 4589 h 6127" name="T85"/>
              <a:gd fmla="*/ 5827 w 6731" name="T86"/>
              <a:gd fmla="*/ 4424 h 6127" name="T87"/>
              <a:gd fmla="*/ 5682 w 6731" name="T88"/>
              <a:gd fmla="*/ 4271 h 6127" name="T89"/>
              <a:gd fmla="*/ 5609 w 6731" name="T90"/>
              <a:gd fmla="*/ 4069 h 6127" name="T91"/>
              <a:gd fmla="*/ 5640 w 6731" name="T92"/>
              <a:gd fmla="*/ 3814 h 6127" name="T93"/>
              <a:gd fmla="*/ 5783 w 6731" name="T94"/>
              <a:gd fmla="*/ 3567 h 6127" name="T95"/>
              <a:gd fmla="*/ 6191 w 6731" name="T96"/>
              <a:gd fmla="*/ 3174 h 6127" name="T97"/>
              <a:gd fmla="*/ 6684 w 6731" name="T98"/>
              <a:gd fmla="*/ 2771 h 6127" name="T99"/>
              <a:gd fmla="*/ 6726 w 6731" name="T100"/>
              <a:gd fmla="*/ 2594 h 6127" name="T101"/>
              <a:gd fmla="*/ 4616 w 6731" name="T102"/>
              <a:gd fmla="*/ 449 h 6127" name="T103"/>
              <a:gd fmla="*/ 4298 w 6731" name="T104"/>
              <a:gd fmla="*/ 220 h 6127" name="T105"/>
              <a:gd fmla="*/ 3946 w 6731" name="T106"/>
              <a:gd fmla="*/ 72 h 6127" name="T107"/>
              <a:gd fmla="*/ 3575 w 6731" name="T108"/>
              <a:gd fmla="*/ 4 h 6127" name="T109"/>
              <a:gd fmla="*/ 3199 w 6731" name="T110"/>
              <a:gd fmla="*/ 18 h 6127" name="T111"/>
              <a:gd fmla="*/ 2833 w 6731" name="T112"/>
              <a:gd fmla="*/ 113 h 6127" name="T113"/>
              <a:gd fmla="*/ 2491 w 6731" name="T114"/>
              <a:gd fmla="*/ 287 h 6127" name="T115"/>
              <a:gd fmla="*/ 58 w 6731" name="T116"/>
              <a:gd fmla="*/ 2670 h 6127" name="T117"/>
              <a:gd fmla="*/ 1 w 6731" name="T118"/>
              <a:gd fmla="*/ 2795 h 6127" name="T119"/>
              <a:gd fmla="*/ 39 w 6731" name="T120"/>
              <a:gd fmla="*/ 2929 h 6127" name="T121"/>
              <a:gd fmla="*/ 590 w 6731" name="T122"/>
              <a:gd fmla="*/ 3606 h 6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27" w="6731">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8"/>
          <p:cNvSpPr/>
          <p:nvPr/>
        </p:nvSpPr>
        <p:spPr bwMode="auto">
          <a:xfrm>
            <a:off x="1774577" y="3974910"/>
            <a:ext cx="2034498" cy="1851357"/>
          </a:xfrm>
          <a:custGeom>
            <a:gdLst>
              <a:gd fmla="*/ 5851 w 6730" name="T0"/>
              <a:gd fmla="*/ 2257 h 6126" name="T1"/>
              <a:gd fmla="*/ 5737 w 6730" name="T2"/>
              <a:gd fmla="*/ 2227 h 6126" name="T3"/>
              <a:gd fmla="*/ 5652 w 6730" name="T4"/>
              <a:gd fmla="*/ 2316 h 6126" name="T5"/>
              <a:gd fmla="*/ 5510 w 6730" name="T6"/>
              <a:gd fmla="*/ 2678 h 6126" name="T7"/>
              <a:gd fmla="*/ 5376 w 6730" name="T8"/>
              <a:gd fmla="*/ 2938 h 6126" name="T9"/>
              <a:gd fmla="*/ 5199 w 6730" name="T10"/>
              <a:gd fmla="*/ 3131 h 6126" name="T11"/>
              <a:gd fmla="*/ 4982 w 6730" name="T12"/>
              <a:gd fmla="*/ 3249 h 6126" name="T13"/>
              <a:gd fmla="*/ 4751 w 6730" name="T14"/>
              <a:gd fmla="*/ 3295 h 6126" name="T15"/>
              <a:gd fmla="*/ 4496 w 6730" name="T16"/>
              <a:gd fmla="*/ 3275 h 6126" name="T17"/>
              <a:gd fmla="*/ 4247 w 6730" name="T18"/>
              <a:gd fmla="*/ 3181 h 6126" name="T19"/>
              <a:gd fmla="*/ 4003 w 6730" name="T20"/>
              <a:gd fmla="*/ 3014 h 6126" name="T21"/>
              <a:gd fmla="*/ 3799 w 6730" name="T22"/>
              <a:gd fmla="*/ 2809 h 6126" name="T23"/>
              <a:gd fmla="*/ 3633 w 6730" name="T24"/>
              <a:gd fmla="*/ 2567 h 6126" name="T25"/>
              <a:gd fmla="*/ 3538 w 6730" name="T26"/>
              <a:gd fmla="*/ 2316 h 6126" name="T27"/>
              <a:gd fmla="*/ 3519 w 6730" name="T28"/>
              <a:gd fmla="*/ 2062 h 6126" name="T29"/>
              <a:gd fmla="*/ 3564 w 6730" name="T30"/>
              <a:gd fmla="*/ 1832 h 6126" name="T31"/>
              <a:gd fmla="*/ 3682 w 6730" name="T32"/>
              <a:gd fmla="*/ 1614 h 6126" name="T33"/>
              <a:gd fmla="*/ 3874 w 6730" name="T34"/>
              <a:gd fmla="*/ 1438 h 6126" name="T35"/>
              <a:gd fmla="*/ 4134 w 6730" name="T36"/>
              <a:gd fmla="*/ 1303 h 6126" name="T37"/>
              <a:gd fmla="*/ 4496 w 6730" name="T38"/>
              <a:gd fmla="*/ 1161 h 6126" name="T39"/>
              <a:gd fmla="*/ 4586 w 6730" name="T40"/>
              <a:gd fmla="*/ 1076 h 6126" name="T41"/>
              <a:gd fmla="*/ 4544 w 6730" name="T42"/>
              <a:gd fmla="*/ 915 h 6126" name="T43"/>
              <a:gd fmla="*/ 4403 w 6730" name="T44"/>
              <a:gd fmla="*/ 742 h 6126" name="T45"/>
              <a:gd fmla="*/ 3957 w 6730" name="T46"/>
              <a:gd fmla="*/ 370 h 6126" name="T47"/>
              <a:gd fmla="*/ 3452 w 6730" name="T48"/>
              <a:gd fmla="*/ 12 h 6126" name="T49"/>
              <a:gd fmla="*/ 3317 w 6730" name="T50"/>
              <a:gd fmla="*/ 18 h 6126" name="T51"/>
              <a:gd fmla="*/ 3070 w 6730" name="T52"/>
              <a:gd fmla="*/ 341 h 6126" name="T53"/>
              <a:gd fmla="*/ 2591 w 6730" name="T54"/>
              <a:gd fmla="*/ 949 h 6126" name="T55"/>
              <a:gd fmla="*/ 2348 w 6730" name="T56"/>
              <a:gd fmla="*/ 1192 h 6126" name="T57"/>
              <a:gd fmla="*/ 2083 w 6730" name="T58"/>
              <a:gd fmla="*/ 1341 h 6126" name="T59"/>
              <a:gd fmla="*/ 1834 w 6730" name="T60"/>
              <a:gd fmla="*/ 1376 h 6126" name="T61"/>
              <a:gd fmla="*/ 1624 w 6730" name="T62"/>
              <a:gd fmla="*/ 1313 h 6126" name="T63"/>
              <a:gd fmla="*/ 1464 w 6730" name="T64"/>
              <a:gd fmla="*/ 1173 h 6126" name="T65"/>
              <a:gd fmla="*/ 1316 w 6730" name="T66"/>
              <a:gd fmla="*/ 887 h 6126" name="T67"/>
              <a:gd fmla="*/ 1154 w 6730" name="T68"/>
              <a:gd fmla="*/ 499 h 6126" name="T69"/>
              <a:gd fmla="*/ 956 w 6730" name="T70"/>
              <a:gd fmla="*/ 329 h 6126" name="T71"/>
              <a:gd fmla="*/ 720 w 6730" name="T72"/>
              <a:gd fmla="*/ 314 h 6126" name="T73"/>
              <a:gd fmla="*/ 415 w 6730" name="T74"/>
              <a:gd fmla="*/ 468 h 6126" name="T75"/>
              <a:gd fmla="*/ 165 w 6730" name="T76"/>
              <a:gd fmla="*/ 735 h 6126" name="T77"/>
              <a:gd fmla="*/ 54 w 6730" name="T78"/>
              <a:gd fmla="*/ 1038 h 6126" name="T79"/>
              <a:gd fmla="*/ 97 w 6730" name="T80"/>
              <a:gd fmla="*/ 1256 h 6126" name="T81"/>
              <a:gd fmla="*/ 320 w 6730" name="T82"/>
              <a:gd fmla="*/ 1444 h 6126" name="T83"/>
              <a:gd fmla="*/ 720 w 6730" name="T84"/>
              <a:gd fmla="*/ 1601 h 6126" name="T85"/>
              <a:gd fmla="*/ 957 w 6730" name="T86"/>
              <a:gd fmla="*/ 1746 h 6126" name="T87"/>
              <a:gd fmla="*/ 1084 w 6730" name="T88"/>
              <a:gd fmla="*/ 1921 h 6126" name="T89"/>
              <a:gd fmla="*/ 1124 w 6730" name="T90"/>
              <a:gd fmla="*/ 2146 h 6126" name="T91"/>
              <a:gd fmla="*/ 1057 w 6730" name="T92"/>
              <a:gd fmla="*/ 2388 h 6126" name="T93"/>
              <a:gd fmla="*/ 865 w 6730" name="T94"/>
              <a:gd fmla="*/ 2652 h 6126" name="T95"/>
              <a:gd fmla="*/ 266 w 6730" name="T96"/>
              <a:gd fmla="*/ 3180 h 6126" name="T97"/>
              <a:gd fmla="*/ 14 w 6730" name="T98"/>
              <a:gd fmla="*/ 3410 h 6126" name="T99"/>
              <a:gd fmla="*/ 30 w 6730" name="T100"/>
              <a:gd fmla="*/ 3589 h 6126" name="T101"/>
              <a:gd fmla="*/ 2215 w 6730" name="T102"/>
              <a:gd fmla="*/ 5763 h 6126" name="T103"/>
              <a:gd fmla="*/ 2547 w 6730" name="T104"/>
              <a:gd fmla="*/ 5965 h 6126" name="T105"/>
              <a:gd fmla="*/ 2907 w 6730" name="T106"/>
              <a:gd fmla="*/ 6086 h 6126" name="T107"/>
              <a:gd fmla="*/ 3280 w 6730" name="T108"/>
              <a:gd fmla="*/ 6126 h 6126" name="T109"/>
              <a:gd fmla="*/ 3654 w 6730" name="T110"/>
              <a:gd fmla="*/ 6086 h 6126" name="T111"/>
              <a:gd fmla="*/ 4014 w 6730" name="T112"/>
              <a:gd fmla="*/ 5965 h 6126" name="T113"/>
              <a:gd fmla="*/ 4346 w 6730" name="T114"/>
              <a:gd fmla="*/ 5763 h 6126" name="T115"/>
              <a:gd fmla="*/ 6696 w 6730" name="T116"/>
              <a:gd fmla="*/ 3428 h 6126" name="T117"/>
              <a:gd fmla="*/ 6727 w 6730" name="T118"/>
              <a:gd fmla="*/ 3279 h 6126" name="T119"/>
              <a:gd fmla="*/ 6542 w 6730" name="T120"/>
              <a:gd fmla="*/ 2999 h 6126" name="T121"/>
              <a:gd fmla="*/ 6030 w 6730" name="T122"/>
              <a:gd fmla="*/ 2403 h 612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26" w="6730">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7"/>
          <p:cNvSpPr/>
          <p:nvPr/>
        </p:nvSpPr>
        <p:spPr bwMode="auto">
          <a:xfrm>
            <a:off x="808100" y="2876065"/>
            <a:ext cx="1851357" cy="2034498"/>
          </a:xfrm>
          <a:custGeom>
            <a:gdLst>
              <a:gd fmla="*/ 3869 w 6125" name="T0"/>
              <a:gd fmla="*/ 5851 h 6731" name="T1"/>
              <a:gd fmla="*/ 3899 w 6125" name="T2"/>
              <a:gd fmla="*/ 5738 h 6731" name="T3"/>
              <a:gd fmla="*/ 3809 w 6125" name="T4"/>
              <a:gd fmla="*/ 5652 h 6731" name="T5"/>
              <a:gd fmla="*/ 3447 w 6125" name="T6"/>
              <a:gd fmla="*/ 5510 h 6731" name="T7"/>
              <a:gd fmla="*/ 3187 w 6125" name="T8"/>
              <a:gd fmla="*/ 5376 h 6731" name="T9"/>
              <a:gd fmla="*/ 2995 w 6125" name="T10"/>
              <a:gd fmla="*/ 5199 h 6731" name="T11"/>
              <a:gd fmla="*/ 2877 w 6125" name="T12"/>
              <a:gd fmla="*/ 4982 h 6731" name="T13"/>
              <a:gd fmla="*/ 2831 w 6125" name="T14"/>
              <a:gd fmla="*/ 4752 h 6731" name="T15"/>
              <a:gd fmla="*/ 2851 w 6125" name="T16"/>
              <a:gd fmla="*/ 4497 h 6731" name="T17"/>
              <a:gd fmla="*/ 2945 w 6125" name="T18"/>
              <a:gd fmla="*/ 4247 h 6731" name="T19"/>
              <a:gd fmla="*/ 3112 w 6125" name="T20"/>
              <a:gd fmla="*/ 4004 h 6731" name="T21"/>
              <a:gd fmla="*/ 3316 w 6125" name="T22"/>
              <a:gd fmla="*/ 3799 h 6731" name="T23"/>
              <a:gd fmla="*/ 3559 w 6125" name="T24"/>
              <a:gd fmla="*/ 3633 h 6731" name="T25"/>
              <a:gd fmla="*/ 3809 w 6125" name="T26"/>
              <a:gd fmla="*/ 3538 h 6731" name="T27"/>
              <a:gd fmla="*/ 4063 w 6125" name="T28"/>
              <a:gd fmla="*/ 3519 h 6731" name="T29"/>
              <a:gd fmla="*/ 4294 w 6125" name="T30"/>
              <a:gd fmla="*/ 3564 h 6731" name="T31"/>
              <a:gd fmla="*/ 4512 w 6125" name="T32"/>
              <a:gd fmla="*/ 3682 h 6731" name="T33"/>
              <a:gd fmla="*/ 4688 w 6125" name="T34"/>
              <a:gd fmla="*/ 3875 h 6731" name="T35"/>
              <a:gd fmla="*/ 4823 w 6125" name="T36"/>
              <a:gd fmla="*/ 4134 h 6731" name="T37"/>
              <a:gd fmla="*/ 4965 w 6125" name="T38"/>
              <a:gd fmla="*/ 4496 h 6731" name="T39"/>
              <a:gd fmla="*/ 5049 w 6125" name="T40"/>
              <a:gd fmla="*/ 4586 h 6731" name="T41"/>
              <a:gd fmla="*/ 5211 w 6125" name="T42"/>
              <a:gd fmla="*/ 4544 h 6731" name="T43"/>
              <a:gd fmla="*/ 5384 w 6125" name="T44"/>
              <a:gd fmla="*/ 4403 h 6731" name="T45"/>
              <a:gd fmla="*/ 5756 w 6125" name="T46"/>
              <a:gd fmla="*/ 3957 h 6731" name="T47"/>
              <a:gd fmla="*/ 6114 w 6125" name="T48"/>
              <a:gd fmla="*/ 3453 h 6731" name="T49"/>
              <a:gd fmla="*/ 6107 w 6125" name="T50"/>
              <a:gd fmla="*/ 3318 h 6731" name="T51"/>
              <a:gd fmla="*/ 5799 w 6125" name="T52"/>
              <a:gd fmla="*/ 3084 h 6731" name="T53"/>
              <a:gd fmla="*/ 5189 w 6125" name="T54"/>
              <a:gd fmla="*/ 2609 h 6731" name="T55"/>
              <a:gd fmla="*/ 4881 w 6125" name="T56"/>
              <a:gd fmla="*/ 2268 h 6731" name="T57"/>
              <a:gd fmla="*/ 4780 w 6125" name="T58"/>
              <a:gd fmla="*/ 2066 h 6731" name="T59"/>
              <a:gd fmla="*/ 4748 w 6125" name="T60"/>
              <a:gd fmla="*/ 1871 h 6731" name="T61"/>
              <a:gd fmla="*/ 4780 w 6125" name="T62"/>
              <a:gd fmla="*/ 1694 h 6731" name="T63"/>
              <a:gd fmla="*/ 4900 w 6125" name="T64"/>
              <a:gd fmla="*/ 1511 h 6731" name="T65"/>
              <a:gd fmla="*/ 5111 w 6125" name="T66"/>
              <a:gd fmla="*/ 1369 h 6731" name="T67"/>
              <a:gd fmla="*/ 5512 w 6125" name="T68"/>
              <a:gd fmla="*/ 1212 h 6731" name="T69"/>
              <a:gd fmla="*/ 5763 w 6125" name="T70"/>
              <a:gd fmla="*/ 1027 h 6731" name="T71"/>
              <a:gd fmla="*/ 5820 w 6125" name="T72"/>
              <a:gd fmla="*/ 819 h 6731" name="T73"/>
              <a:gd fmla="*/ 5731 w 6125" name="T74"/>
              <a:gd fmla="*/ 517 h 6731" name="T75"/>
              <a:gd fmla="*/ 5493 w 6125" name="T76"/>
              <a:gd fmla="*/ 246 h 6731" name="T77"/>
              <a:gd fmla="*/ 5187 w 6125" name="T78"/>
              <a:gd fmla="*/ 70 h 6731" name="T79"/>
              <a:gd fmla="*/ 4943 w 6125" name="T80"/>
              <a:gd fmla="*/ 70 h 6731" name="T81"/>
              <a:gd fmla="*/ 4740 w 6125" name="T82"/>
              <a:gd fmla="*/ 217 h 6731" name="T83"/>
              <a:gd fmla="*/ 4588 w 6125" name="T84"/>
              <a:gd fmla="*/ 553 h 6731" name="T85"/>
              <a:gd fmla="*/ 4424 w 6125" name="T86"/>
              <a:gd fmla="*/ 903 h 6731" name="T87"/>
              <a:gd fmla="*/ 4271 w 6125" name="T88"/>
              <a:gd fmla="*/ 1049 h 6731" name="T89"/>
              <a:gd fmla="*/ 4068 w 6125" name="T90"/>
              <a:gd fmla="*/ 1121 h 6731" name="T91"/>
              <a:gd fmla="*/ 3814 w 6125" name="T92"/>
              <a:gd fmla="*/ 1091 h 6731" name="T93"/>
              <a:gd fmla="*/ 3567 w 6125" name="T94"/>
              <a:gd fmla="*/ 948 h 6731" name="T95"/>
              <a:gd fmla="*/ 3173 w 6125" name="T96"/>
              <a:gd fmla="*/ 540 h 6731" name="T97"/>
              <a:gd fmla="*/ 2753 w 6125" name="T98"/>
              <a:gd fmla="*/ 33 h 6731" name="T99"/>
              <a:gd fmla="*/ 2573 w 6125" name="T100"/>
              <a:gd fmla="*/ 11 h 6731" name="T101"/>
              <a:gd fmla="*/ 419 w 6125" name="T102"/>
              <a:gd fmla="*/ 2147 h 6731" name="T103"/>
              <a:gd fmla="*/ 199 w 6125" name="T104"/>
              <a:gd fmla="*/ 2471 h 6731" name="T105"/>
              <a:gd fmla="*/ 60 w 6125" name="T106"/>
              <a:gd fmla="*/ 2825 h 6731" name="T107"/>
              <a:gd fmla="*/ 2 w 6125" name="T108"/>
              <a:gd fmla="*/ 3197 h 6731" name="T109"/>
              <a:gd fmla="*/ 24 w 6125" name="T110"/>
              <a:gd fmla="*/ 3573 h 6731" name="T111"/>
              <a:gd fmla="*/ 127 w 6125" name="T112"/>
              <a:gd fmla="*/ 3937 h 6731" name="T113"/>
              <a:gd fmla="*/ 311 w 6125" name="T114"/>
              <a:gd fmla="*/ 4276 h 6731" name="T115"/>
              <a:gd fmla="*/ 2670 w 6125" name="T116"/>
              <a:gd fmla="*/ 6673 h 6731" name="T117"/>
              <a:gd fmla="*/ 2813 w 6125" name="T118"/>
              <a:gd fmla="*/ 6731 h 6731" name="T119"/>
              <a:gd fmla="*/ 2996 w 6125" name="T120"/>
              <a:gd fmla="*/ 6643 h 6731" name="T121"/>
              <a:gd fmla="*/ 3673 w 6125" name="T122"/>
              <a:gd fmla="*/ 6078 h 67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731" w="6125">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6"/>
          <p:cNvSpPr/>
          <p:nvPr/>
        </p:nvSpPr>
        <p:spPr bwMode="auto">
          <a:xfrm>
            <a:off x="2873423" y="2825292"/>
            <a:ext cx="1851357" cy="2034498"/>
          </a:xfrm>
          <a:custGeom>
            <a:gdLst>
              <a:gd fmla="*/ 500 w 6127" name="T0"/>
              <a:gd fmla="*/ 5577 h 6731" name="T1"/>
              <a:gd fmla="*/ 329 w 6127" name="T2"/>
              <a:gd fmla="*/ 5775 h 6731" name="T3"/>
              <a:gd fmla="*/ 315 w 6127" name="T4"/>
              <a:gd fmla="*/ 6011 h 6731" name="T5"/>
              <a:gd fmla="*/ 469 w 6127" name="T6"/>
              <a:gd fmla="*/ 6316 h 6731" name="T7"/>
              <a:gd fmla="*/ 735 w 6127" name="T8"/>
              <a:gd fmla="*/ 6566 h 6731" name="T9"/>
              <a:gd fmla="*/ 1038 w 6127" name="T10"/>
              <a:gd fmla="*/ 6676 h 6731" name="T11"/>
              <a:gd fmla="*/ 1257 w 6127" name="T12"/>
              <a:gd fmla="*/ 6634 h 6731" name="T13"/>
              <a:gd fmla="*/ 1445 w 6127" name="T14"/>
              <a:gd fmla="*/ 6411 h 6731" name="T15"/>
              <a:gd fmla="*/ 1602 w 6127" name="T16"/>
              <a:gd fmla="*/ 6011 h 6731" name="T17"/>
              <a:gd fmla="*/ 1746 w 6127" name="T18"/>
              <a:gd fmla="*/ 5774 h 6731" name="T19"/>
              <a:gd fmla="*/ 1922 w 6127" name="T20"/>
              <a:gd fmla="*/ 5647 h 6731" name="T21"/>
              <a:gd fmla="*/ 2147 w 6127" name="T22"/>
              <a:gd fmla="*/ 5607 h 6731" name="T23"/>
              <a:gd fmla="*/ 2388 w 6127" name="T24"/>
              <a:gd fmla="*/ 5673 h 6731" name="T25"/>
              <a:gd fmla="*/ 2653 w 6127" name="T26"/>
              <a:gd fmla="*/ 5866 h 6731" name="T27"/>
              <a:gd fmla="*/ 3229 w 6127" name="T28"/>
              <a:gd fmla="*/ 6526 h 6731" name="T29"/>
              <a:gd fmla="*/ 3430 w 6127" name="T30"/>
              <a:gd fmla="*/ 6724 h 6731" name="T31"/>
              <a:gd fmla="*/ 3608 w 6127" name="T32"/>
              <a:gd fmla="*/ 6688 h 6731" name="T33"/>
              <a:gd fmla="*/ 5790 w 6127" name="T34"/>
              <a:gd fmla="*/ 4480 h 6731" name="T35"/>
              <a:gd fmla="*/ 5983 w 6127" name="T36"/>
              <a:gd fmla="*/ 4145 h 6731" name="T37"/>
              <a:gd fmla="*/ 6094 w 6127" name="T38"/>
              <a:gd fmla="*/ 3783 h 6731" name="T39"/>
              <a:gd fmla="*/ 6126 w 6127" name="T40"/>
              <a:gd fmla="*/ 3408 h 6731" name="T41"/>
              <a:gd fmla="*/ 6077 w 6127" name="T42"/>
              <a:gd fmla="*/ 3036 h 6731" name="T43"/>
              <a:gd fmla="*/ 5947 w 6127" name="T44"/>
              <a:gd fmla="*/ 2678 h 6731" name="T45"/>
              <a:gd fmla="*/ 5736 w 6127" name="T46"/>
              <a:gd fmla="*/ 2350 h 6731" name="T47"/>
              <a:gd fmla="*/ 3414 w 6127" name="T48"/>
              <a:gd fmla="*/ 26 h 6731" name="T49"/>
              <a:gd fmla="*/ 3262 w 6127" name="T50"/>
              <a:gd fmla="*/ 7 h 6731" name="T51"/>
              <a:gd fmla="*/ 2936 w 6127" name="T52"/>
              <a:gd fmla="*/ 239 h 6731" name="T53"/>
              <a:gd fmla="*/ 2374 w 6127" name="T54"/>
              <a:gd fmla="*/ 732 h 6731" name="T55"/>
              <a:gd fmla="*/ 2234 w 6127" name="T56"/>
              <a:gd fmla="*/ 931 h 6731" name="T57"/>
              <a:gd fmla="*/ 2238 w 6127" name="T58"/>
              <a:gd fmla="*/ 1017 h 6731" name="T59"/>
              <a:gd fmla="*/ 2405 w 6127" name="T60"/>
              <a:gd fmla="*/ 1118 h 6731" name="T61"/>
              <a:gd fmla="*/ 2768 w 6127" name="T62"/>
              <a:gd fmla="*/ 1259 h 6731" name="T63"/>
              <a:gd fmla="*/ 3012 w 6127" name="T64"/>
              <a:gd fmla="*/ 1409 h 6731" name="T65"/>
              <a:gd fmla="*/ 3180 w 6127" name="T66"/>
              <a:gd fmla="*/ 1599 h 6731" name="T67"/>
              <a:gd fmla="*/ 3273 w 6127" name="T68"/>
              <a:gd fmla="*/ 1832 h 6731" name="T69"/>
              <a:gd fmla="*/ 3297 w 6127" name="T70"/>
              <a:gd fmla="*/ 2065 h 6731" name="T71"/>
              <a:gd fmla="*/ 3252 w 6127" name="T72"/>
              <a:gd fmla="*/ 2318 h 6731" name="T73"/>
              <a:gd fmla="*/ 3134 w 6127" name="T74"/>
              <a:gd fmla="*/ 2565 h 6731" name="T75"/>
              <a:gd fmla="*/ 2943 w 6127" name="T76"/>
              <a:gd fmla="*/ 2807 h 6731" name="T77"/>
              <a:gd fmla="*/ 2730 w 6127" name="T78"/>
              <a:gd fmla="*/ 2995 h 6731" name="T79"/>
              <a:gd fmla="*/ 2484 w 6127" name="T80"/>
              <a:gd fmla="*/ 3138 h 6731" name="T81"/>
              <a:gd fmla="*/ 2233 w 6127" name="T82"/>
              <a:gd fmla="*/ 3207 h 6731" name="T83"/>
              <a:gd fmla="*/ 2003 w 6127" name="T84"/>
              <a:gd fmla="*/ 3206 h 6731" name="T85"/>
              <a:gd fmla="*/ 1755 w 6127" name="T86"/>
              <a:gd fmla="*/ 3135 h 6731" name="T87"/>
              <a:gd fmla="*/ 1551 w 6127" name="T88"/>
              <a:gd fmla="*/ 2993 h 6731" name="T89"/>
              <a:gd fmla="*/ 1388 w 6127" name="T90"/>
              <a:gd fmla="*/ 2774 h 6731" name="T91"/>
              <a:gd fmla="*/ 1244 w 6127" name="T92"/>
              <a:gd fmla="*/ 2435 h 6731" name="T93"/>
              <a:gd fmla="*/ 1132 w 6127" name="T94"/>
              <a:gd fmla="*/ 2186 h 6731" name="T95"/>
              <a:gd fmla="*/ 1033 w 6127" name="T96"/>
              <a:gd fmla="*/ 2144 h 6731" name="T97"/>
              <a:gd fmla="*/ 856 w 6127" name="T98"/>
              <a:gd fmla="*/ 2230 h 6731" name="T99"/>
              <a:gd fmla="*/ 636 w 6127" name="T100"/>
              <a:gd fmla="*/ 2441 h 6731" name="T101"/>
              <a:gd fmla="*/ 199 w 6127" name="T102"/>
              <a:gd fmla="*/ 3000 h 6731" name="T103"/>
              <a:gd fmla="*/ 0 w 6127" name="T104"/>
              <a:gd fmla="*/ 3324 h 6731" name="T105"/>
              <a:gd fmla="*/ 45 w 6127" name="T106"/>
              <a:gd fmla="*/ 3451 h 6731" name="T107"/>
              <a:gd fmla="*/ 582 w 6127" name="T108"/>
              <a:gd fmla="*/ 3838 h 6731" name="T109"/>
              <a:gd fmla="*/ 1065 w 6127" name="T110"/>
              <a:gd fmla="*/ 4244 h 6731" name="T111"/>
              <a:gd fmla="*/ 1274 w 6127" name="T112"/>
              <a:gd fmla="*/ 4503 h 6731" name="T113"/>
              <a:gd fmla="*/ 1365 w 6127" name="T114"/>
              <a:gd fmla="*/ 4727 h 6731" name="T115"/>
              <a:gd fmla="*/ 1362 w 6127" name="T116"/>
              <a:gd fmla="*/ 4986 h 6731" name="T117"/>
              <a:gd fmla="*/ 1274 w 6127" name="T118"/>
              <a:gd fmla="*/ 5167 h 6731" name="T119"/>
              <a:gd fmla="*/ 1117 w 6127" name="T120"/>
              <a:gd fmla="*/ 5307 h 67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731" w="6127">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矩形 34"/>
          <p:cNvSpPr/>
          <p:nvPr/>
        </p:nvSpPr>
        <p:spPr>
          <a:xfrm>
            <a:off x="5696597" y="2049288"/>
            <a:ext cx="5522664" cy="5212081"/>
          </a:xfrm>
          <a:prstGeom prst="rect">
            <a:avLst/>
          </a:prstGeom>
        </p:spPr>
        <p:txBody>
          <a:bodyPr wrap="square">
            <a:spAutoFit/>
          </a:bodyPr>
          <a:lstStyle/>
          <a:p>
            <a:pPr algn="just">
              <a:lnSpc>
                <a:spcPct val="150000"/>
              </a:lnSpc>
            </a:pPr>
            <a:r>
              <a:rPr altLang="en-US" lang="zh-CN" sz="1400">
                <a:solidFill>
                  <a:schemeClr val="accent1">
                    <a:lumMod val="75000"/>
                  </a:schemeClr>
                </a:solidFill>
                <a:latin typeface="+mj-ea"/>
                <a:ea typeface="+mj-ea"/>
              </a:rPr>
              <a:t>客观性问题</a:t>
            </a:r>
          </a:p>
          <a:p>
            <a:pPr algn="just">
              <a:lnSpc>
                <a:spcPct val="150000"/>
              </a:lnSpc>
            </a:pPr>
            <a:r>
              <a:rPr altLang="en-US" lang="zh-CN" sz="1400">
                <a:solidFill>
                  <a:schemeClr val="accent1">
                    <a:lumMod val="75000"/>
                  </a:schemeClr>
                </a:solidFill>
                <a:latin typeface="+mj-ea"/>
                <a:ea typeface="+mj-ea"/>
              </a:rPr>
              <a:t>强调调研活动必须运用科学的方法，符合科学的要求，以求市场分析活动中的各种偏差极小化，保证所获信息的真实性。</a:t>
            </a:r>
          </a:p>
          <a:p>
            <a:pPr algn="just">
              <a:lnSpc>
                <a:spcPct val="150000"/>
              </a:lnSpc>
            </a:pPr>
            <a:endParaRPr altLang="en-US" lang="zh-CN" sz="1400">
              <a:solidFill>
                <a:schemeClr val="accent1">
                  <a:lumMod val="75000"/>
                </a:schemeClr>
              </a:solidFill>
              <a:latin typeface="+mj-ea"/>
              <a:ea typeface="+mj-ea"/>
            </a:endParaRPr>
          </a:p>
          <a:p>
            <a:pPr algn="just">
              <a:lnSpc>
                <a:spcPct val="150000"/>
              </a:lnSpc>
            </a:pPr>
            <a:r>
              <a:rPr altLang="en-US" lang="zh-CN" sz="1400">
                <a:solidFill>
                  <a:schemeClr val="accent1">
                    <a:lumMod val="75000"/>
                  </a:schemeClr>
                </a:solidFill>
                <a:latin typeface="+mj-ea"/>
                <a:ea typeface="+mj-ea"/>
              </a:rPr>
              <a:t>系统性问题</a:t>
            </a:r>
          </a:p>
          <a:p>
            <a:pPr algn="just">
              <a:lnSpc>
                <a:spcPct val="150000"/>
              </a:lnSpc>
            </a:pPr>
            <a:r>
              <a:rPr altLang="en-US" lang="zh-CN" sz="1400">
                <a:solidFill>
                  <a:schemeClr val="accent1">
                    <a:lumMod val="75000"/>
                  </a:schemeClr>
                </a:solidFill>
                <a:latin typeface="+mj-ea"/>
                <a:ea typeface="+mj-ea"/>
              </a:rPr>
              <a:t>市场分析是一个计划严密的系统过程，应该按照预定的计划和要求去收集、分析和解释有关资料。</a:t>
            </a:r>
          </a:p>
          <a:p>
            <a:pPr algn="just">
              <a:lnSpc>
                <a:spcPct val="150000"/>
              </a:lnSpc>
            </a:pPr>
            <a:endParaRPr altLang="en-US" lang="zh-CN" sz="1400">
              <a:solidFill>
                <a:schemeClr val="accent1">
                  <a:lumMod val="75000"/>
                </a:schemeClr>
              </a:solidFill>
              <a:latin typeface="+mj-ea"/>
              <a:ea typeface="+mj-ea"/>
            </a:endParaRPr>
          </a:p>
          <a:p>
            <a:pPr algn="just">
              <a:lnSpc>
                <a:spcPct val="150000"/>
              </a:lnSpc>
            </a:pPr>
            <a:r>
              <a:rPr altLang="en-US" lang="zh-CN" sz="1400">
                <a:solidFill>
                  <a:schemeClr val="accent1">
                    <a:lumMod val="75000"/>
                  </a:schemeClr>
                </a:solidFill>
                <a:latin typeface="+mj-ea"/>
                <a:ea typeface="+mj-ea"/>
              </a:rPr>
              <a:t>资料和信息</a:t>
            </a:r>
          </a:p>
          <a:p>
            <a:pPr algn="just">
              <a:lnSpc>
                <a:spcPct val="150000"/>
              </a:lnSpc>
            </a:pPr>
            <a:r>
              <a:rPr altLang="en-US" lang="zh-CN" sz="1400">
                <a:solidFill>
                  <a:schemeClr val="accent1">
                    <a:lumMod val="75000"/>
                  </a:schemeClr>
                </a:solidFill>
                <a:latin typeface="+mj-ea"/>
                <a:ea typeface="+mj-ea"/>
              </a:rPr>
              <a:t>市场分析应向决策者提供信息，而非资料。资料是通过营销调研活动所收集到的各种未经处理的事实和数据，它们是形成信息的原料。信息是通过对资料的分析而获得的认识和结论，是对资料进行处理和加工后的产物。</a:t>
            </a:r>
          </a:p>
          <a:p>
            <a:pPr algn="just">
              <a:lnSpc>
                <a:spcPct val="150000"/>
              </a:lnSpc>
            </a:pPr>
            <a:endParaRPr altLang="en-US" lang="zh-CN" sz="1400">
              <a:solidFill>
                <a:schemeClr val="accent1">
                  <a:lumMod val="75000"/>
                </a:schemeClr>
              </a:solidFill>
              <a:latin typeface="+mj-ea"/>
              <a:ea typeface="+mj-ea"/>
            </a:endParaRPr>
          </a:p>
          <a:p>
            <a:pPr algn="just">
              <a:lnSpc>
                <a:spcPct val="150000"/>
              </a:lnSpc>
            </a:pPr>
            <a:r>
              <a:rPr altLang="en-US" lang="zh-CN" sz="1400">
                <a:solidFill>
                  <a:schemeClr val="accent1">
                    <a:lumMod val="75000"/>
                  </a:schemeClr>
                </a:solidFill>
                <a:latin typeface="+mj-ea"/>
                <a:ea typeface="+mj-ea"/>
              </a:rPr>
              <a:t>决策导向</a:t>
            </a:r>
          </a:p>
          <a:p>
            <a:pPr algn="just">
              <a:lnSpc>
                <a:spcPct val="150000"/>
              </a:lnSpc>
            </a:pPr>
            <a:r>
              <a:rPr altLang="en-US" lang="zh-CN" sz="1400">
                <a:solidFill>
                  <a:schemeClr val="accent1">
                    <a:lumMod val="75000"/>
                  </a:schemeClr>
                </a:solidFill>
                <a:latin typeface="+mj-ea"/>
                <a:ea typeface="+mj-ea"/>
              </a:rPr>
              <a:t>市场分析是为决策服务的管理工具。 </a:t>
            </a:r>
          </a:p>
        </p:txBody>
      </p:sp>
    </p:spTree>
    <p:custDataLst>
      <p:tags r:id="rId3"/>
    </p:custDataLst>
    <p:extLst>
      <p:ext uri="{BB962C8B-B14F-4D97-AF65-F5344CB8AC3E}">
        <p14:creationId val="8070887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75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 presetSubtype="2">
                                  <p:stCondLst>
                                    <p:cond delay="0"/>
                                  </p:stCondLst>
                                  <p:childTnLst>
                                    <p:set>
                                      <p:cBhvr>
                                        <p:cTn dur="1" fill="hold" id="20">
                                          <p:stCondLst>
                                            <p:cond delay="0"/>
                                          </p:stCondLst>
                                        </p:cTn>
                                        <p:tgtEl>
                                          <p:spTgt spid="35">
                                            <p:txEl>
                                              <p:pRg end="0" st="0"/>
                                            </p:txEl>
                                          </p:spTgt>
                                        </p:tgtEl>
                                        <p:attrNameLst>
                                          <p:attrName>style.visibility</p:attrName>
                                        </p:attrNameLst>
                                      </p:cBhvr>
                                      <p:to>
                                        <p:strVal val="visible"/>
                                      </p:to>
                                    </p:set>
                                    <p:anim calcmode="lin" valueType="num">
                                      <p:cBhvr additive="base">
                                        <p:cTn dur="500" fill="hold" id="21"/>
                                        <p:tgtEl>
                                          <p:spTgt spid="35">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22"/>
                                        <p:tgtEl>
                                          <p:spTgt spid="35">
                                            <p:txEl>
                                              <p:pRg end="0" st="0"/>
                                            </p:txEl>
                                          </p:spTgt>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35">
                                            <p:txEl>
                                              <p:pRg end="1" st="1"/>
                                            </p:txEl>
                                          </p:spTgt>
                                        </p:tgtEl>
                                        <p:attrNameLst>
                                          <p:attrName>style.visibility</p:attrName>
                                        </p:attrNameLst>
                                      </p:cBhvr>
                                      <p:to>
                                        <p:strVal val="visible"/>
                                      </p:to>
                                    </p:set>
                                    <p:anim calcmode="lin" valueType="num">
                                      <p:cBhvr additive="base">
                                        <p:cTn dur="500" fill="hold" id="25"/>
                                        <p:tgtEl>
                                          <p:spTgt spid="35">
                                            <p:txEl>
                                              <p:pRg end="1" st="1"/>
                                            </p:txEl>
                                          </p:spTgt>
                                        </p:tgtEl>
                                        <p:attrNameLst>
                                          <p:attrName>ppt_x</p:attrName>
                                        </p:attrNameLst>
                                      </p:cBhvr>
                                      <p:tavLst>
                                        <p:tav tm="0">
                                          <p:val>
                                            <p:strVal val="1+#ppt_w/2"/>
                                          </p:val>
                                        </p:tav>
                                        <p:tav tm="100000">
                                          <p:val>
                                            <p:strVal val="#ppt_x"/>
                                          </p:val>
                                        </p:tav>
                                      </p:tavLst>
                                    </p:anim>
                                    <p:anim calcmode="lin" valueType="num">
                                      <p:cBhvr additive="base">
                                        <p:cTn dur="500" fill="hold" id="26"/>
                                        <p:tgtEl>
                                          <p:spTgt spid="35">
                                            <p:txEl>
                                              <p:pRg end="1" st="1"/>
                                            </p:txEl>
                                          </p:spTgt>
                                        </p:tgtEl>
                                        <p:attrNameLst>
                                          <p:attrName>ppt_y</p:attrName>
                                        </p:attrNameLst>
                                      </p:cBhvr>
                                      <p:tavLst>
                                        <p:tav tm="0">
                                          <p:val>
                                            <p:strVal val="#ppt_y"/>
                                          </p:val>
                                        </p:tav>
                                        <p:tav tm="100000">
                                          <p:val>
                                            <p:strVal val="#ppt_y"/>
                                          </p:val>
                                        </p:tav>
                                      </p:tavLst>
                                    </p:anim>
                                  </p:childTnLst>
                                </p:cTn>
                              </p:par>
                              <p:par>
                                <p:cTn fill="hold" id="27" nodeType="withEffect" presetClass="entr" presetID="2" presetSubtype="2">
                                  <p:stCondLst>
                                    <p:cond delay="250"/>
                                  </p:stCondLst>
                                  <p:childTnLst>
                                    <p:set>
                                      <p:cBhvr>
                                        <p:cTn dur="1" fill="hold" id="28">
                                          <p:stCondLst>
                                            <p:cond delay="0"/>
                                          </p:stCondLst>
                                        </p:cTn>
                                        <p:tgtEl>
                                          <p:spTgt spid="35">
                                            <p:txEl>
                                              <p:pRg end="3" st="3"/>
                                            </p:txEl>
                                          </p:spTgt>
                                        </p:tgtEl>
                                        <p:attrNameLst>
                                          <p:attrName>style.visibility</p:attrName>
                                        </p:attrNameLst>
                                      </p:cBhvr>
                                      <p:to>
                                        <p:strVal val="visible"/>
                                      </p:to>
                                    </p:set>
                                    <p:anim calcmode="lin" valueType="num">
                                      <p:cBhvr additive="base">
                                        <p:cTn dur="500" fill="hold" id="29"/>
                                        <p:tgtEl>
                                          <p:spTgt spid="35">
                                            <p:txEl>
                                              <p:pRg end="3" st="3"/>
                                            </p:txEl>
                                          </p:spTgt>
                                        </p:tgtEl>
                                        <p:attrNameLst>
                                          <p:attrName>ppt_x</p:attrName>
                                        </p:attrNameLst>
                                      </p:cBhvr>
                                      <p:tavLst>
                                        <p:tav tm="0">
                                          <p:val>
                                            <p:strVal val="1+#ppt_w/2"/>
                                          </p:val>
                                        </p:tav>
                                        <p:tav tm="100000">
                                          <p:val>
                                            <p:strVal val="#ppt_x"/>
                                          </p:val>
                                        </p:tav>
                                      </p:tavLst>
                                    </p:anim>
                                    <p:anim calcmode="lin" valueType="num">
                                      <p:cBhvr additive="base">
                                        <p:cTn dur="500" fill="hold" id="30"/>
                                        <p:tgtEl>
                                          <p:spTgt spid="35">
                                            <p:txEl>
                                              <p:pRg end="3" st="3"/>
                                            </p:txEl>
                                          </p:spTgt>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250"/>
                                  </p:stCondLst>
                                  <p:childTnLst>
                                    <p:set>
                                      <p:cBhvr>
                                        <p:cTn dur="1" fill="hold" id="32">
                                          <p:stCondLst>
                                            <p:cond delay="0"/>
                                          </p:stCondLst>
                                        </p:cTn>
                                        <p:tgtEl>
                                          <p:spTgt spid="35">
                                            <p:txEl>
                                              <p:pRg end="4" st="4"/>
                                            </p:txEl>
                                          </p:spTgt>
                                        </p:tgtEl>
                                        <p:attrNameLst>
                                          <p:attrName>style.visibility</p:attrName>
                                        </p:attrNameLst>
                                      </p:cBhvr>
                                      <p:to>
                                        <p:strVal val="visible"/>
                                      </p:to>
                                    </p:set>
                                    <p:anim calcmode="lin" valueType="num">
                                      <p:cBhvr additive="base">
                                        <p:cTn dur="500" fill="hold" id="33"/>
                                        <p:tgtEl>
                                          <p:spTgt spid="35">
                                            <p:txEl>
                                              <p:pRg end="4" st="4"/>
                                            </p:txEl>
                                          </p:spTgt>
                                        </p:tgtEl>
                                        <p:attrNameLst>
                                          <p:attrName>ppt_x</p:attrName>
                                        </p:attrNameLst>
                                      </p:cBhvr>
                                      <p:tavLst>
                                        <p:tav tm="0">
                                          <p:val>
                                            <p:strVal val="1+#ppt_w/2"/>
                                          </p:val>
                                        </p:tav>
                                        <p:tav tm="100000">
                                          <p:val>
                                            <p:strVal val="#ppt_x"/>
                                          </p:val>
                                        </p:tav>
                                      </p:tavLst>
                                    </p:anim>
                                    <p:anim calcmode="lin" valueType="num">
                                      <p:cBhvr additive="base">
                                        <p:cTn dur="500" fill="hold" id="34"/>
                                        <p:tgtEl>
                                          <p:spTgt spid="35">
                                            <p:txEl>
                                              <p:pRg end="4" st="4"/>
                                            </p:txEl>
                                          </p:spTgt>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500"/>
                                  </p:stCondLst>
                                  <p:childTnLst>
                                    <p:set>
                                      <p:cBhvr>
                                        <p:cTn dur="1" fill="hold" id="36">
                                          <p:stCondLst>
                                            <p:cond delay="0"/>
                                          </p:stCondLst>
                                        </p:cTn>
                                        <p:tgtEl>
                                          <p:spTgt spid="35">
                                            <p:txEl>
                                              <p:pRg end="6" st="6"/>
                                            </p:txEl>
                                          </p:spTgt>
                                        </p:tgtEl>
                                        <p:attrNameLst>
                                          <p:attrName>style.visibility</p:attrName>
                                        </p:attrNameLst>
                                      </p:cBhvr>
                                      <p:to>
                                        <p:strVal val="visible"/>
                                      </p:to>
                                    </p:set>
                                    <p:anim calcmode="lin" valueType="num">
                                      <p:cBhvr additive="base">
                                        <p:cTn dur="500" fill="hold" id="37"/>
                                        <p:tgtEl>
                                          <p:spTgt spid="35">
                                            <p:txEl>
                                              <p:pRg end="6" st="6"/>
                                            </p:txEl>
                                          </p:spTgt>
                                        </p:tgtEl>
                                        <p:attrNameLst>
                                          <p:attrName>ppt_x</p:attrName>
                                        </p:attrNameLst>
                                      </p:cBhvr>
                                      <p:tavLst>
                                        <p:tav tm="0">
                                          <p:val>
                                            <p:strVal val="1+#ppt_w/2"/>
                                          </p:val>
                                        </p:tav>
                                        <p:tav tm="100000">
                                          <p:val>
                                            <p:strVal val="#ppt_x"/>
                                          </p:val>
                                        </p:tav>
                                      </p:tavLst>
                                    </p:anim>
                                    <p:anim calcmode="lin" valueType="num">
                                      <p:cBhvr additive="base">
                                        <p:cTn dur="500" fill="hold" id="38"/>
                                        <p:tgtEl>
                                          <p:spTgt spid="35">
                                            <p:txEl>
                                              <p:pRg end="6" st="6"/>
                                            </p:txEl>
                                          </p:spTgt>
                                        </p:tgtEl>
                                        <p:attrNameLst>
                                          <p:attrName>ppt_y</p:attrName>
                                        </p:attrNameLst>
                                      </p:cBhvr>
                                      <p:tavLst>
                                        <p:tav tm="0">
                                          <p:val>
                                            <p:strVal val="#ppt_y"/>
                                          </p:val>
                                        </p:tav>
                                        <p:tav tm="100000">
                                          <p:val>
                                            <p:strVal val="#ppt_y"/>
                                          </p:val>
                                        </p:tav>
                                      </p:tavLst>
                                    </p:anim>
                                  </p:childTnLst>
                                </p:cTn>
                              </p:par>
                              <p:par>
                                <p:cTn fill="hold" id="39" nodeType="withEffect" presetClass="entr" presetID="2" presetSubtype="2">
                                  <p:stCondLst>
                                    <p:cond delay="500"/>
                                  </p:stCondLst>
                                  <p:childTnLst>
                                    <p:set>
                                      <p:cBhvr>
                                        <p:cTn dur="1" fill="hold" id="40">
                                          <p:stCondLst>
                                            <p:cond delay="0"/>
                                          </p:stCondLst>
                                        </p:cTn>
                                        <p:tgtEl>
                                          <p:spTgt spid="35">
                                            <p:txEl>
                                              <p:pRg end="7" st="7"/>
                                            </p:txEl>
                                          </p:spTgt>
                                        </p:tgtEl>
                                        <p:attrNameLst>
                                          <p:attrName>style.visibility</p:attrName>
                                        </p:attrNameLst>
                                      </p:cBhvr>
                                      <p:to>
                                        <p:strVal val="visible"/>
                                      </p:to>
                                    </p:set>
                                    <p:anim calcmode="lin" valueType="num">
                                      <p:cBhvr additive="base">
                                        <p:cTn dur="500" fill="hold" id="41"/>
                                        <p:tgtEl>
                                          <p:spTgt spid="35">
                                            <p:txEl>
                                              <p:pRg end="7" st="7"/>
                                            </p:txEl>
                                          </p:spTgt>
                                        </p:tgtEl>
                                        <p:attrNameLst>
                                          <p:attrName>ppt_x</p:attrName>
                                        </p:attrNameLst>
                                      </p:cBhvr>
                                      <p:tavLst>
                                        <p:tav tm="0">
                                          <p:val>
                                            <p:strVal val="1+#ppt_w/2"/>
                                          </p:val>
                                        </p:tav>
                                        <p:tav tm="100000">
                                          <p:val>
                                            <p:strVal val="#ppt_x"/>
                                          </p:val>
                                        </p:tav>
                                      </p:tavLst>
                                    </p:anim>
                                    <p:anim calcmode="lin" valueType="num">
                                      <p:cBhvr additive="base">
                                        <p:cTn dur="500" fill="hold" id="42"/>
                                        <p:tgtEl>
                                          <p:spTgt spid="35">
                                            <p:txEl>
                                              <p:pRg end="7" st="7"/>
                                            </p:txEl>
                                          </p:spTgt>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750"/>
                                  </p:stCondLst>
                                  <p:childTnLst>
                                    <p:set>
                                      <p:cBhvr>
                                        <p:cTn dur="1" fill="hold" id="44">
                                          <p:stCondLst>
                                            <p:cond delay="0"/>
                                          </p:stCondLst>
                                        </p:cTn>
                                        <p:tgtEl>
                                          <p:spTgt spid="35">
                                            <p:txEl>
                                              <p:pRg end="9" st="9"/>
                                            </p:txEl>
                                          </p:spTgt>
                                        </p:tgtEl>
                                        <p:attrNameLst>
                                          <p:attrName>style.visibility</p:attrName>
                                        </p:attrNameLst>
                                      </p:cBhvr>
                                      <p:to>
                                        <p:strVal val="visible"/>
                                      </p:to>
                                    </p:set>
                                    <p:anim calcmode="lin" valueType="num">
                                      <p:cBhvr additive="base">
                                        <p:cTn dur="500" fill="hold" id="45"/>
                                        <p:tgtEl>
                                          <p:spTgt spid="35">
                                            <p:txEl>
                                              <p:pRg end="9" st="9"/>
                                            </p:txEl>
                                          </p:spTgt>
                                        </p:tgtEl>
                                        <p:attrNameLst>
                                          <p:attrName>ppt_x</p:attrName>
                                        </p:attrNameLst>
                                      </p:cBhvr>
                                      <p:tavLst>
                                        <p:tav tm="0">
                                          <p:val>
                                            <p:strVal val="1+#ppt_w/2"/>
                                          </p:val>
                                        </p:tav>
                                        <p:tav tm="100000">
                                          <p:val>
                                            <p:strVal val="#ppt_x"/>
                                          </p:val>
                                        </p:tav>
                                      </p:tavLst>
                                    </p:anim>
                                    <p:anim calcmode="lin" valueType="num">
                                      <p:cBhvr additive="base">
                                        <p:cTn dur="500" fill="hold" id="46"/>
                                        <p:tgtEl>
                                          <p:spTgt spid="35">
                                            <p:txEl>
                                              <p:pRg end="9" st="9"/>
                                            </p:txEl>
                                          </p:spTgt>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750"/>
                                  </p:stCondLst>
                                  <p:childTnLst>
                                    <p:set>
                                      <p:cBhvr>
                                        <p:cTn dur="1" fill="hold" id="48">
                                          <p:stCondLst>
                                            <p:cond delay="0"/>
                                          </p:stCondLst>
                                        </p:cTn>
                                        <p:tgtEl>
                                          <p:spTgt spid="35">
                                            <p:txEl>
                                              <p:pRg end="10" st="10"/>
                                            </p:txEl>
                                          </p:spTgt>
                                        </p:tgtEl>
                                        <p:attrNameLst>
                                          <p:attrName>style.visibility</p:attrName>
                                        </p:attrNameLst>
                                      </p:cBhvr>
                                      <p:to>
                                        <p:strVal val="visible"/>
                                      </p:to>
                                    </p:set>
                                    <p:anim calcmode="lin" valueType="num">
                                      <p:cBhvr additive="base">
                                        <p:cTn dur="500" fill="hold" id="49"/>
                                        <p:tgtEl>
                                          <p:spTgt spid="35">
                                            <p:txEl>
                                              <p:pRg end="10" st="10"/>
                                            </p:txEl>
                                          </p:spTgt>
                                        </p:tgtEl>
                                        <p:attrNameLst>
                                          <p:attrName>ppt_x</p:attrName>
                                        </p:attrNameLst>
                                      </p:cBhvr>
                                      <p:tavLst>
                                        <p:tav tm="0">
                                          <p:val>
                                            <p:strVal val="1+#ppt_w/2"/>
                                          </p:val>
                                        </p:tav>
                                        <p:tav tm="100000">
                                          <p:val>
                                            <p:strVal val="#ppt_x"/>
                                          </p:val>
                                        </p:tav>
                                      </p:tavLst>
                                    </p:anim>
                                    <p:anim calcmode="lin" valueType="num">
                                      <p:cBhvr additive="base">
                                        <p:cTn dur="500" fill="hold" id="50"/>
                                        <p:tgtEl>
                                          <p:spTgt spid="35">
                                            <p:txEl>
                                              <p:pRg end="10" st="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2"/>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我们产品在市场所占比例</a:t>
            </a:r>
          </a:p>
        </p:txBody>
      </p:sp>
      <p:grpSp>
        <p:nvGrpSpPr>
          <p:cNvPr id="78" name="组合 77"/>
          <p:cNvGrpSpPr/>
          <p:nvPr/>
        </p:nvGrpSpPr>
        <p:grpSpPr>
          <a:xfrm>
            <a:off x="6149336" y="2057400"/>
            <a:ext cx="5014046" cy="3693882"/>
            <a:chOff x="6149336" y="2057400"/>
            <a:chExt cx="5014046" cy="3693882"/>
          </a:xfrm>
        </p:grpSpPr>
        <p:grpSp>
          <p:nvGrpSpPr>
            <p:cNvPr id="28" name="组合 27"/>
            <p:cNvGrpSpPr/>
            <p:nvPr/>
          </p:nvGrpSpPr>
          <p:grpSpPr>
            <a:xfrm>
              <a:off x="6149336" y="2057400"/>
              <a:ext cx="1794404" cy="3693882"/>
              <a:chOff x="1595744" y="1504948"/>
              <a:chExt cx="2109927" cy="4343402"/>
            </a:xfrm>
          </p:grpSpPr>
          <p:grpSp>
            <p:nvGrpSpPr>
              <p:cNvPr id="29" name="组合 28"/>
              <p:cNvGrpSpPr/>
              <p:nvPr/>
            </p:nvGrpSpPr>
            <p:grpSpPr>
              <a:xfrm>
                <a:off x="1595744" y="1504948"/>
                <a:ext cx="2109927" cy="4343402"/>
                <a:chOff x="1595744" y="1504948"/>
                <a:chExt cx="2109927" cy="4343402"/>
              </a:xfrm>
            </p:grpSpPr>
            <p:grpSp>
              <p:nvGrpSpPr>
                <p:cNvPr id="36" name="组合 35"/>
                <p:cNvGrpSpPr/>
                <p:nvPr/>
              </p:nvGrpSpPr>
              <p:grpSpPr>
                <a:xfrm>
                  <a:off x="1595744" y="1504948"/>
                  <a:ext cx="1718965" cy="1546248"/>
                  <a:chOff x="1800523" y="1479548"/>
                  <a:chExt cx="1718965" cy="1546248"/>
                </a:xfrm>
                <a:solidFill>
                  <a:srgbClr val="494951"/>
                </a:solidFill>
              </p:grpSpPr>
              <p:sp>
                <p:nvSpPr>
                  <p:cNvPr id="41" name="同侧圆角矩形 40"/>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同侧圆角矩形 41"/>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同侧圆角矩形 42"/>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同侧圆角矩形 43"/>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圆角矩形 36"/>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圆角矩形 39"/>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矩形 30"/>
              <p:cNvSpPr/>
              <p:nvPr/>
            </p:nvSpPr>
            <p:spPr>
              <a:xfrm>
                <a:off x="1788546" y="2120899"/>
                <a:ext cx="1746250" cy="3092451"/>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a:off x="9368978" y="2057400"/>
              <a:ext cx="1794404" cy="3693882"/>
              <a:chOff x="1595744" y="1504948"/>
              <a:chExt cx="2109927" cy="4343402"/>
            </a:xfrm>
          </p:grpSpPr>
          <p:grpSp>
            <p:nvGrpSpPr>
              <p:cNvPr id="46" name="组合 45"/>
              <p:cNvGrpSpPr/>
              <p:nvPr/>
            </p:nvGrpSpPr>
            <p:grpSpPr>
              <a:xfrm>
                <a:off x="1595744" y="1504948"/>
                <a:ext cx="2109927" cy="4343402"/>
                <a:chOff x="1595744" y="1504948"/>
                <a:chExt cx="2109927" cy="4343402"/>
              </a:xfrm>
            </p:grpSpPr>
            <p:grpSp>
              <p:nvGrpSpPr>
                <p:cNvPr id="53" name="组合 52"/>
                <p:cNvGrpSpPr/>
                <p:nvPr/>
              </p:nvGrpSpPr>
              <p:grpSpPr>
                <a:xfrm>
                  <a:off x="1595744" y="1504948"/>
                  <a:ext cx="1718965" cy="1546248"/>
                  <a:chOff x="1800523" y="1479548"/>
                  <a:chExt cx="1718965" cy="1546248"/>
                </a:xfrm>
                <a:solidFill>
                  <a:srgbClr val="494951"/>
                </a:solidFill>
              </p:grpSpPr>
              <p:sp>
                <p:nvSpPr>
                  <p:cNvPr id="58" name="同侧圆角矩形 57"/>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同侧圆角矩形 58"/>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同侧圆角矩形 59"/>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同侧圆角矩形 60"/>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圆角矩形 53"/>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圆角矩形 54"/>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圆角矩形 56"/>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矩形 47"/>
              <p:cNvSpPr/>
              <p:nvPr/>
            </p:nvSpPr>
            <p:spPr>
              <a:xfrm>
                <a:off x="1788546" y="2120899"/>
                <a:ext cx="1746250" cy="309245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1" name="组合 10"/>
          <p:cNvGrpSpPr/>
          <p:nvPr/>
        </p:nvGrpSpPr>
        <p:grpSpPr>
          <a:xfrm>
            <a:off x="7582170" y="1583925"/>
            <a:ext cx="2190834" cy="4509954"/>
            <a:chOff x="1595744" y="1504948"/>
            <a:chExt cx="2109927" cy="4343402"/>
          </a:xfrm>
        </p:grpSpPr>
        <p:grpSp>
          <p:nvGrpSpPr>
            <p:cNvPr id="12" name="组合 11"/>
            <p:cNvGrpSpPr/>
            <p:nvPr/>
          </p:nvGrpSpPr>
          <p:grpSpPr>
            <a:xfrm>
              <a:off x="1595744" y="1504948"/>
              <a:ext cx="2109927" cy="4343402"/>
              <a:chOff x="1595744" y="1504948"/>
              <a:chExt cx="2109927" cy="4343402"/>
            </a:xfrm>
          </p:grpSpPr>
          <p:grpSp>
            <p:nvGrpSpPr>
              <p:cNvPr id="19" name="组合 18"/>
              <p:cNvGrpSpPr/>
              <p:nvPr/>
            </p:nvGrpSpPr>
            <p:grpSpPr>
              <a:xfrm>
                <a:off x="1595744" y="1504948"/>
                <a:ext cx="1718965" cy="1546248"/>
                <a:chOff x="1800523" y="1479548"/>
                <a:chExt cx="1718965" cy="1546248"/>
              </a:xfrm>
              <a:solidFill>
                <a:srgbClr val="494951"/>
              </a:solidFill>
            </p:grpSpPr>
            <p:sp>
              <p:nvSpPr>
                <p:cNvPr id="24" name="同侧圆角矩形 23"/>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同侧圆角矩形 24"/>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同侧圆角矩形 25"/>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同侧圆角矩形 26"/>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圆角矩形 19"/>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圆角矩形 22"/>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13"/>
            <p:cNvSpPr/>
            <p:nvPr/>
          </p:nvSpPr>
          <p:spPr>
            <a:xfrm>
              <a:off x="1788546" y="2120900"/>
              <a:ext cx="1746250" cy="309245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p:cNvGrpSpPr/>
          <p:nvPr/>
        </p:nvGrpSpPr>
        <p:grpSpPr>
          <a:xfrm>
            <a:off x="998722" y="2026664"/>
            <a:ext cx="1800000" cy="1800000"/>
            <a:chOff x="998722" y="2077464"/>
            <a:chExt cx="1800000" cy="1800000"/>
          </a:xfrm>
        </p:grpSpPr>
        <p:sp>
          <p:nvSpPr>
            <p:cNvPr id="64" name="椭圆 63"/>
            <p:cNvSpPr/>
            <p:nvPr/>
          </p:nvSpPr>
          <p:spPr>
            <a:xfrm>
              <a:off x="998722"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弧形 61"/>
            <p:cNvSpPr/>
            <p:nvPr/>
          </p:nvSpPr>
          <p:spPr>
            <a:xfrm>
              <a:off x="998722" y="2077464"/>
              <a:ext cx="1800000" cy="1800000"/>
            </a:xfrm>
            <a:prstGeom prst="arc">
              <a:avLst>
                <a:gd fmla="val 16200000" name="adj1"/>
                <a:gd fmla="val 8851924" name="adj2"/>
              </a:avLst>
            </a:prstGeom>
            <a:ln cap="rnd" w="127000">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76" name="组合 75"/>
          <p:cNvGrpSpPr/>
          <p:nvPr/>
        </p:nvGrpSpPr>
        <p:grpSpPr>
          <a:xfrm>
            <a:off x="3580187" y="2026664"/>
            <a:ext cx="1800000" cy="1800000"/>
            <a:chOff x="3580187" y="2077464"/>
            <a:chExt cx="1800000" cy="1800000"/>
          </a:xfrm>
        </p:grpSpPr>
        <p:sp>
          <p:nvSpPr>
            <p:cNvPr id="65" name="椭圆 64"/>
            <p:cNvSpPr/>
            <p:nvPr/>
          </p:nvSpPr>
          <p:spPr>
            <a:xfrm>
              <a:off x="3580187"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弧形 62"/>
            <p:cNvSpPr/>
            <p:nvPr/>
          </p:nvSpPr>
          <p:spPr>
            <a:xfrm>
              <a:off x="3580187" y="2077464"/>
              <a:ext cx="1800000" cy="1800000"/>
            </a:xfrm>
            <a:prstGeom prst="arc">
              <a:avLst>
                <a:gd fmla="val 16200000" name="adj1"/>
                <a:gd fmla="val 11250901" name="adj2"/>
              </a:avLst>
            </a:prstGeom>
            <a:ln cap="rnd" w="127000">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75" name="组合 74"/>
          <p:cNvGrpSpPr/>
          <p:nvPr/>
        </p:nvGrpSpPr>
        <p:grpSpPr>
          <a:xfrm>
            <a:off x="1269943" y="2297885"/>
            <a:ext cx="1257558" cy="1257558"/>
            <a:chOff x="1269943" y="2348685"/>
            <a:chExt cx="1257558" cy="1257558"/>
          </a:xfrm>
        </p:grpSpPr>
        <p:sp>
          <p:nvSpPr>
            <p:cNvPr id="68" name="椭圆 67"/>
            <p:cNvSpPr/>
            <p:nvPr/>
          </p:nvSpPr>
          <p:spPr>
            <a:xfrm>
              <a:off x="1269943" y="2348685"/>
              <a:ext cx="1257558" cy="125755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1350083" y="2657425"/>
              <a:ext cx="1097280" cy="640080"/>
            </a:xfrm>
            <a:prstGeom prst="rect">
              <a:avLst/>
            </a:prstGeom>
          </p:spPr>
          <p:txBody>
            <a:bodyPr anchor="ctr" wrap="none">
              <a:spAutoFit/>
            </a:bodyPr>
            <a:lstStyle/>
            <a:p>
              <a:pPr algn="ctr"/>
              <a:r>
                <a:rPr altLang="zh-CN" lang="en-US" sz="3600">
                  <a:solidFill>
                    <a:schemeClr val="bg1"/>
                  </a:solidFill>
                </a:rPr>
                <a:t>65%</a:t>
              </a:r>
            </a:p>
          </p:txBody>
        </p:sp>
      </p:grpSp>
      <p:grpSp>
        <p:nvGrpSpPr>
          <p:cNvPr id="72" name="组合 71"/>
          <p:cNvGrpSpPr/>
          <p:nvPr/>
        </p:nvGrpSpPr>
        <p:grpSpPr>
          <a:xfrm>
            <a:off x="3851408" y="2297885"/>
            <a:ext cx="1257558" cy="1257558"/>
            <a:chOff x="3862790" y="2348685"/>
            <a:chExt cx="1257558" cy="1257558"/>
          </a:xfrm>
        </p:grpSpPr>
        <p:sp>
          <p:nvSpPr>
            <p:cNvPr id="69" name="椭圆 68"/>
            <p:cNvSpPr/>
            <p:nvPr/>
          </p:nvSpPr>
          <p:spPr>
            <a:xfrm>
              <a:off x="3862790" y="2348685"/>
              <a:ext cx="1257558" cy="125755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3920165" y="2680286"/>
              <a:ext cx="1097280" cy="640080"/>
            </a:xfrm>
            <a:prstGeom prst="rect">
              <a:avLst/>
            </a:prstGeom>
          </p:spPr>
          <p:txBody>
            <a:bodyPr anchor="ctr" wrap="none">
              <a:spAutoFit/>
            </a:bodyPr>
            <a:lstStyle/>
            <a:p>
              <a:pPr algn="ctr"/>
              <a:r>
                <a:rPr altLang="zh-CN" lang="en-US" sz="3600">
                  <a:solidFill>
                    <a:schemeClr val="bg1"/>
                  </a:solidFill>
                </a:rPr>
                <a:t>75%</a:t>
              </a:r>
            </a:p>
          </p:txBody>
        </p:sp>
      </p:grpSp>
      <p:sp>
        <p:nvSpPr>
          <p:cNvPr id="70" name="矩形 69"/>
          <p:cNvSpPr/>
          <p:nvPr/>
        </p:nvSpPr>
        <p:spPr>
          <a:xfrm>
            <a:off x="971610" y="4576213"/>
            <a:ext cx="4419959" cy="13106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为客户服务是我们存在的唯一理由，客户需求是我们发展的原动力。</a:t>
            </a:r>
          </a:p>
          <a:p>
            <a:pP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sp>
        <p:nvSpPr>
          <p:cNvPr id="79" name="矩形 78"/>
          <p:cNvSpPr/>
          <p:nvPr/>
        </p:nvSpPr>
        <p:spPr>
          <a:xfrm>
            <a:off x="1077032" y="4054589"/>
            <a:ext cx="1643380" cy="304800"/>
          </a:xfrm>
          <a:prstGeom prst="rect">
            <a:avLst/>
          </a:prstGeom>
        </p:spPr>
        <p:txBody>
          <a:bodyPr wrap="none">
            <a:spAutoFit/>
          </a:bodyPr>
          <a:lstStyle/>
          <a:p>
            <a:pPr algn="ctr"/>
            <a:r>
              <a:rPr altLang="zh-CN" lang="en-US" sz="1400">
                <a:solidFill>
                  <a:schemeClr val="accent1">
                    <a:lumMod val="75000"/>
                  </a:schemeClr>
                </a:solidFill>
                <a:latin typeface="+mj-ea"/>
                <a:ea typeface="+mj-ea"/>
              </a:rPr>
              <a:t>2014年市场占有率</a:t>
            </a:r>
          </a:p>
        </p:txBody>
      </p:sp>
      <p:sp>
        <p:nvSpPr>
          <p:cNvPr id="80" name="矩形 79"/>
          <p:cNvSpPr/>
          <p:nvPr/>
        </p:nvSpPr>
        <p:spPr>
          <a:xfrm>
            <a:off x="3625417" y="4054589"/>
            <a:ext cx="1643380" cy="304800"/>
          </a:xfrm>
          <a:prstGeom prst="rect">
            <a:avLst/>
          </a:prstGeom>
        </p:spPr>
        <p:txBody>
          <a:bodyPr wrap="none">
            <a:spAutoFit/>
          </a:bodyPr>
          <a:lstStyle/>
          <a:p>
            <a:pPr algn="ctr"/>
            <a:r>
              <a:rPr altLang="zh-CN" lang="en-US" sz="1400">
                <a:solidFill>
                  <a:schemeClr val="accent1">
                    <a:lumMod val="75000"/>
                  </a:schemeClr>
                </a:solidFill>
                <a:latin typeface="+mj-ea"/>
                <a:ea typeface="+mj-ea"/>
              </a:rPr>
              <a:t>2015年市场占有率</a:t>
            </a:r>
          </a:p>
        </p:txBody>
      </p:sp>
    </p:spTree>
    <p:custDataLst>
      <p:tags r:id="rId6"/>
    </p:custDataLst>
    <p:extLst>
      <p:ext uri="{BB962C8B-B14F-4D97-AF65-F5344CB8AC3E}">
        <p14:creationId val="23642157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ecel="100000" dur="900" fill="hold" id="9"/>
                                        <p:tgtEl>
                                          <p:spTgt spid="11"/>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500"/>
                                  </p:stCondLst>
                                  <p:childTnLst>
                                    <p:set>
                                      <p:cBhvr>
                                        <p:cTn dur="1" fill="hold" id="12">
                                          <p:stCondLst>
                                            <p:cond delay="0"/>
                                          </p:stCondLst>
                                        </p:cTn>
                                        <p:tgtEl>
                                          <p:spTgt spid="78"/>
                                        </p:tgtEl>
                                        <p:attrNameLst>
                                          <p:attrName>style.visibility</p:attrName>
                                        </p:attrNameLst>
                                      </p:cBhvr>
                                      <p:to>
                                        <p:strVal val="visible"/>
                                      </p:to>
                                    </p:set>
                                    <p:animEffect filter="fade" transition="in">
                                      <p:cBhvr>
                                        <p:cTn dur="1000" id="13"/>
                                        <p:tgtEl>
                                          <p:spTgt spid="78"/>
                                        </p:tgtEl>
                                      </p:cBhvr>
                                    </p:animEffect>
                                    <p:anim calcmode="lin" valueType="num">
                                      <p:cBhvr>
                                        <p:cTn dur="1000" fill="hold" id="14"/>
                                        <p:tgtEl>
                                          <p:spTgt spid="78"/>
                                        </p:tgtEl>
                                        <p:attrNameLst>
                                          <p:attrName>ppt_x</p:attrName>
                                        </p:attrNameLst>
                                      </p:cBhvr>
                                      <p:tavLst>
                                        <p:tav tm="0">
                                          <p:val>
                                            <p:strVal val="#ppt_x"/>
                                          </p:val>
                                        </p:tav>
                                        <p:tav tm="100000">
                                          <p:val>
                                            <p:strVal val="#ppt_x"/>
                                          </p:val>
                                        </p:tav>
                                      </p:tavLst>
                                    </p:anim>
                                    <p:anim calcmode="lin" valueType="num">
                                      <p:cBhvr>
                                        <p:cTn decel="100000" dur="900" fill="hold" id="15"/>
                                        <p:tgtEl>
                                          <p:spTgt spid="78"/>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decel="100000" fill="hold" id="19" nodeType="clickEffect" presetClass="entr" presetID="49" presetSubtype="0">
                                  <p:stCondLst>
                                    <p:cond delay="0"/>
                                  </p:stCondLst>
                                  <p:childTnLst>
                                    <p:set>
                                      <p:cBhvr>
                                        <p:cTn dur="1" fill="hold" id="20">
                                          <p:stCondLst>
                                            <p:cond delay="0"/>
                                          </p:stCondLst>
                                        </p:cTn>
                                        <p:tgtEl>
                                          <p:spTgt spid="77"/>
                                        </p:tgtEl>
                                        <p:attrNameLst>
                                          <p:attrName>style.visibility</p:attrName>
                                        </p:attrNameLst>
                                      </p:cBhvr>
                                      <p:to>
                                        <p:strVal val="visible"/>
                                      </p:to>
                                    </p:set>
                                    <p:anim calcmode="lin" valueType="num">
                                      <p:cBhvr>
                                        <p:cTn dur="500" fill="hold" id="21"/>
                                        <p:tgtEl>
                                          <p:spTgt spid="77"/>
                                        </p:tgtEl>
                                        <p:attrNameLst>
                                          <p:attrName>ppt_w</p:attrName>
                                        </p:attrNameLst>
                                      </p:cBhvr>
                                      <p:tavLst>
                                        <p:tav tm="0">
                                          <p:val>
                                            <p:fltVal val="0"/>
                                          </p:val>
                                        </p:tav>
                                        <p:tav tm="100000">
                                          <p:val>
                                            <p:strVal val="#ppt_w"/>
                                          </p:val>
                                        </p:tav>
                                      </p:tavLst>
                                    </p:anim>
                                    <p:anim calcmode="lin" valueType="num">
                                      <p:cBhvr>
                                        <p:cTn dur="500" fill="hold" id="22"/>
                                        <p:tgtEl>
                                          <p:spTgt spid="77"/>
                                        </p:tgtEl>
                                        <p:attrNameLst>
                                          <p:attrName>ppt_h</p:attrName>
                                        </p:attrNameLst>
                                      </p:cBhvr>
                                      <p:tavLst>
                                        <p:tav tm="0">
                                          <p:val>
                                            <p:fltVal val="0"/>
                                          </p:val>
                                        </p:tav>
                                        <p:tav tm="100000">
                                          <p:val>
                                            <p:strVal val="#ppt_h"/>
                                          </p:val>
                                        </p:tav>
                                      </p:tavLst>
                                    </p:anim>
                                    <p:anim calcmode="lin" valueType="num">
                                      <p:cBhvr>
                                        <p:cTn dur="500" fill="hold" id="23"/>
                                        <p:tgtEl>
                                          <p:spTgt spid="77"/>
                                        </p:tgtEl>
                                        <p:attrNameLst>
                                          <p:attrName>style.rotation</p:attrName>
                                        </p:attrNameLst>
                                      </p:cBhvr>
                                      <p:tavLst>
                                        <p:tav tm="0">
                                          <p:val>
                                            <p:fltVal val="360"/>
                                          </p:val>
                                        </p:tav>
                                        <p:tav tm="100000">
                                          <p:val>
                                            <p:fltVal val="0"/>
                                          </p:val>
                                        </p:tav>
                                      </p:tavLst>
                                    </p:anim>
                                    <p:animEffect filter="fade" transition="in">
                                      <p:cBhvr>
                                        <p:cTn dur="500" id="24"/>
                                        <p:tgtEl>
                                          <p:spTgt spid="77"/>
                                        </p:tgtEl>
                                      </p:cBhvr>
                                    </p:animEffect>
                                  </p:childTnLst>
                                </p:cTn>
                              </p:par>
                              <p:par>
                                <p:cTn fill="hold" id="25" nodeType="withEffect" presetClass="entr" presetID="53" presetSubtype="0">
                                  <p:stCondLst>
                                    <p:cond delay="250"/>
                                  </p:stCondLst>
                                  <p:childTnLst>
                                    <p:set>
                                      <p:cBhvr>
                                        <p:cTn dur="1" fill="hold" id="26">
                                          <p:stCondLst>
                                            <p:cond delay="0"/>
                                          </p:stCondLst>
                                        </p:cTn>
                                        <p:tgtEl>
                                          <p:spTgt spid="75"/>
                                        </p:tgtEl>
                                        <p:attrNameLst>
                                          <p:attrName>style.visibility</p:attrName>
                                        </p:attrNameLst>
                                      </p:cBhvr>
                                      <p:to>
                                        <p:strVal val="visible"/>
                                      </p:to>
                                    </p:set>
                                    <p:anim calcmode="lin" valueType="num">
                                      <p:cBhvr>
                                        <p:cTn dur="500" fill="hold" id="27"/>
                                        <p:tgtEl>
                                          <p:spTgt spid="75"/>
                                        </p:tgtEl>
                                        <p:attrNameLst>
                                          <p:attrName>ppt_w</p:attrName>
                                        </p:attrNameLst>
                                      </p:cBhvr>
                                      <p:tavLst>
                                        <p:tav tm="0">
                                          <p:val>
                                            <p:fltVal val="0"/>
                                          </p:val>
                                        </p:tav>
                                        <p:tav tm="100000">
                                          <p:val>
                                            <p:strVal val="#ppt_w"/>
                                          </p:val>
                                        </p:tav>
                                      </p:tavLst>
                                    </p:anim>
                                    <p:anim calcmode="lin" valueType="num">
                                      <p:cBhvr>
                                        <p:cTn dur="500" fill="hold" id="28"/>
                                        <p:tgtEl>
                                          <p:spTgt spid="75"/>
                                        </p:tgtEl>
                                        <p:attrNameLst>
                                          <p:attrName>ppt_h</p:attrName>
                                        </p:attrNameLst>
                                      </p:cBhvr>
                                      <p:tavLst>
                                        <p:tav tm="0">
                                          <p:val>
                                            <p:fltVal val="0"/>
                                          </p:val>
                                        </p:tav>
                                        <p:tav tm="100000">
                                          <p:val>
                                            <p:strVal val="#ppt_h"/>
                                          </p:val>
                                        </p:tav>
                                      </p:tavLst>
                                    </p:anim>
                                    <p:animEffect filter="fade" transition="in">
                                      <p:cBhvr>
                                        <p:cTn dur="500" id="29"/>
                                        <p:tgtEl>
                                          <p:spTgt spid="75"/>
                                        </p:tgtEl>
                                      </p:cBhvr>
                                    </p:animEffect>
                                  </p:childTnLst>
                                </p:cTn>
                              </p:par>
                              <p:par>
                                <p:cTn fill="hold" grpId="0" id="30" nodeType="withEffect" presetClass="entr" presetID="53" presetSubtype="0">
                                  <p:stCondLst>
                                    <p:cond delay="250"/>
                                  </p:stCondLst>
                                  <p:childTnLst>
                                    <p:set>
                                      <p:cBhvr>
                                        <p:cTn dur="1" fill="hold" id="31">
                                          <p:stCondLst>
                                            <p:cond delay="0"/>
                                          </p:stCondLst>
                                        </p:cTn>
                                        <p:tgtEl>
                                          <p:spTgt spid="79"/>
                                        </p:tgtEl>
                                        <p:attrNameLst>
                                          <p:attrName>style.visibility</p:attrName>
                                        </p:attrNameLst>
                                      </p:cBhvr>
                                      <p:to>
                                        <p:strVal val="visible"/>
                                      </p:to>
                                    </p:set>
                                    <p:anim calcmode="lin" valueType="num">
                                      <p:cBhvr>
                                        <p:cTn dur="500" fill="hold" id="32"/>
                                        <p:tgtEl>
                                          <p:spTgt spid="79"/>
                                        </p:tgtEl>
                                        <p:attrNameLst>
                                          <p:attrName>ppt_w</p:attrName>
                                        </p:attrNameLst>
                                      </p:cBhvr>
                                      <p:tavLst>
                                        <p:tav tm="0">
                                          <p:val>
                                            <p:fltVal val="0"/>
                                          </p:val>
                                        </p:tav>
                                        <p:tav tm="100000">
                                          <p:val>
                                            <p:strVal val="#ppt_w"/>
                                          </p:val>
                                        </p:tav>
                                      </p:tavLst>
                                    </p:anim>
                                    <p:anim calcmode="lin" valueType="num">
                                      <p:cBhvr>
                                        <p:cTn dur="500" fill="hold" id="33"/>
                                        <p:tgtEl>
                                          <p:spTgt spid="79"/>
                                        </p:tgtEl>
                                        <p:attrNameLst>
                                          <p:attrName>ppt_h</p:attrName>
                                        </p:attrNameLst>
                                      </p:cBhvr>
                                      <p:tavLst>
                                        <p:tav tm="0">
                                          <p:val>
                                            <p:fltVal val="0"/>
                                          </p:val>
                                        </p:tav>
                                        <p:tav tm="100000">
                                          <p:val>
                                            <p:strVal val="#ppt_h"/>
                                          </p:val>
                                        </p:tav>
                                      </p:tavLst>
                                    </p:anim>
                                    <p:animEffect filter="fade" transition="in">
                                      <p:cBhvr>
                                        <p:cTn dur="500" id="34"/>
                                        <p:tgtEl>
                                          <p:spTgt spid="79"/>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decel="100000" fill="hold" id="37" nodeType="clickEffect" presetClass="entr" presetID="49" presetSubtype="0">
                                  <p:stCondLst>
                                    <p:cond delay="0"/>
                                  </p:stCondLst>
                                  <p:childTnLst>
                                    <p:set>
                                      <p:cBhvr>
                                        <p:cTn dur="1" fill="hold" id="38">
                                          <p:stCondLst>
                                            <p:cond delay="0"/>
                                          </p:stCondLst>
                                        </p:cTn>
                                        <p:tgtEl>
                                          <p:spTgt spid="76"/>
                                        </p:tgtEl>
                                        <p:attrNameLst>
                                          <p:attrName>style.visibility</p:attrName>
                                        </p:attrNameLst>
                                      </p:cBhvr>
                                      <p:to>
                                        <p:strVal val="visible"/>
                                      </p:to>
                                    </p:set>
                                    <p:anim calcmode="lin" valueType="num">
                                      <p:cBhvr>
                                        <p:cTn dur="500" fill="hold" id="39"/>
                                        <p:tgtEl>
                                          <p:spTgt spid="76"/>
                                        </p:tgtEl>
                                        <p:attrNameLst>
                                          <p:attrName>ppt_w</p:attrName>
                                        </p:attrNameLst>
                                      </p:cBhvr>
                                      <p:tavLst>
                                        <p:tav tm="0">
                                          <p:val>
                                            <p:fltVal val="0"/>
                                          </p:val>
                                        </p:tav>
                                        <p:tav tm="100000">
                                          <p:val>
                                            <p:strVal val="#ppt_w"/>
                                          </p:val>
                                        </p:tav>
                                      </p:tavLst>
                                    </p:anim>
                                    <p:anim calcmode="lin" valueType="num">
                                      <p:cBhvr>
                                        <p:cTn dur="500" fill="hold" id="40"/>
                                        <p:tgtEl>
                                          <p:spTgt spid="76"/>
                                        </p:tgtEl>
                                        <p:attrNameLst>
                                          <p:attrName>ppt_h</p:attrName>
                                        </p:attrNameLst>
                                      </p:cBhvr>
                                      <p:tavLst>
                                        <p:tav tm="0">
                                          <p:val>
                                            <p:fltVal val="0"/>
                                          </p:val>
                                        </p:tav>
                                        <p:tav tm="100000">
                                          <p:val>
                                            <p:strVal val="#ppt_h"/>
                                          </p:val>
                                        </p:tav>
                                      </p:tavLst>
                                    </p:anim>
                                    <p:anim calcmode="lin" valueType="num">
                                      <p:cBhvr>
                                        <p:cTn dur="500" fill="hold" id="41"/>
                                        <p:tgtEl>
                                          <p:spTgt spid="76"/>
                                        </p:tgtEl>
                                        <p:attrNameLst>
                                          <p:attrName>style.rotation</p:attrName>
                                        </p:attrNameLst>
                                      </p:cBhvr>
                                      <p:tavLst>
                                        <p:tav tm="0">
                                          <p:val>
                                            <p:fltVal val="360"/>
                                          </p:val>
                                        </p:tav>
                                        <p:tav tm="100000">
                                          <p:val>
                                            <p:fltVal val="0"/>
                                          </p:val>
                                        </p:tav>
                                      </p:tavLst>
                                    </p:anim>
                                    <p:animEffect filter="fade" transition="in">
                                      <p:cBhvr>
                                        <p:cTn dur="500" id="42"/>
                                        <p:tgtEl>
                                          <p:spTgt spid="76"/>
                                        </p:tgtEl>
                                      </p:cBhvr>
                                    </p:animEffect>
                                  </p:childTnLst>
                                </p:cTn>
                              </p:par>
                              <p:par>
                                <p:cTn fill="hold" id="43" nodeType="withEffect" presetClass="entr" presetID="53" presetSubtype="0">
                                  <p:stCondLst>
                                    <p:cond delay="250"/>
                                  </p:stCondLst>
                                  <p:childTnLst>
                                    <p:set>
                                      <p:cBhvr>
                                        <p:cTn dur="1" fill="hold" id="44">
                                          <p:stCondLst>
                                            <p:cond delay="0"/>
                                          </p:stCondLst>
                                        </p:cTn>
                                        <p:tgtEl>
                                          <p:spTgt spid="72"/>
                                        </p:tgtEl>
                                        <p:attrNameLst>
                                          <p:attrName>style.visibility</p:attrName>
                                        </p:attrNameLst>
                                      </p:cBhvr>
                                      <p:to>
                                        <p:strVal val="visible"/>
                                      </p:to>
                                    </p:set>
                                    <p:anim calcmode="lin" valueType="num">
                                      <p:cBhvr>
                                        <p:cTn dur="500" fill="hold" id="45"/>
                                        <p:tgtEl>
                                          <p:spTgt spid="72"/>
                                        </p:tgtEl>
                                        <p:attrNameLst>
                                          <p:attrName>ppt_w</p:attrName>
                                        </p:attrNameLst>
                                      </p:cBhvr>
                                      <p:tavLst>
                                        <p:tav tm="0">
                                          <p:val>
                                            <p:fltVal val="0"/>
                                          </p:val>
                                        </p:tav>
                                        <p:tav tm="100000">
                                          <p:val>
                                            <p:strVal val="#ppt_w"/>
                                          </p:val>
                                        </p:tav>
                                      </p:tavLst>
                                    </p:anim>
                                    <p:anim calcmode="lin" valueType="num">
                                      <p:cBhvr>
                                        <p:cTn dur="500" fill="hold" id="46"/>
                                        <p:tgtEl>
                                          <p:spTgt spid="72"/>
                                        </p:tgtEl>
                                        <p:attrNameLst>
                                          <p:attrName>ppt_h</p:attrName>
                                        </p:attrNameLst>
                                      </p:cBhvr>
                                      <p:tavLst>
                                        <p:tav tm="0">
                                          <p:val>
                                            <p:fltVal val="0"/>
                                          </p:val>
                                        </p:tav>
                                        <p:tav tm="100000">
                                          <p:val>
                                            <p:strVal val="#ppt_h"/>
                                          </p:val>
                                        </p:tav>
                                      </p:tavLst>
                                    </p:anim>
                                    <p:animEffect filter="fade" transition="in">
                                      <p:cBhvr>
                                        <p:cTn dur="500" id="47"/>
                                        <p:tgtEl>
                                          <p:spTgt spid="72"/>
                                        </p:tgtEl>
                                      </p:cBhvr>
                                    </p:animEffect>
                                  </p:childTnLst>
                                </p:cTn>
                              </p:par>
                              <p:par>
                                <p:cTn fill="hold" grpId="0" id="48" nodeType="withEffect" presetClass="entr" presetID="53" presetSubtype="0">
                                  <p:stCondLst>
                                    <p:cond delay="250"/>
                                  </p:stCondLst>
                                  <p:childTnLst>
                                    <p:set>
                                      <p:cBhvr>
                                        <p:cTn dur="1" fill="hold" id="49">
                                          <p:stCondLst>
                                            <p:cond delay="0"/>
                                          </p:stCondLst>
                                        </p:cTn>
                                        <p:tgtEl>
                                          <p:spTgt spid="80"/>
                                        </p:tgtEl>
                                        <p:attrNameLst>
                                          <p:attrName>style.visibility</p:attrName>
                                        </p:attrNameLst>
                                      </p:cBhvr>
                                      <p:to>
                                        <p:strVal val="visible"/>
                                      </p:to>
                                    </p:set>
                                    <p:anim calcmode="lin" valueType="num">
                                      <p:cBhvr>
                                        <p:cTn dur="500" fill="hold" id="50"/>
                                        <p:tgtEl>
                                          <p:spTgt spid="80"/>
                                        </p:tgtEl>
                                        <p:attrNameLst>
                                          <p:attrName>ppt_w</p:attrName>
                                        </p:attrNameLst>
                                      </p:cBhvr>
                                      <p:tavLst>
                                        <p:tav tm="0">
                                          <p:val>
                                            <p:fltVal val="0"/>
                                          </p:val>
                                        </p:tav>
                                        <p:tav tm="100000">
                                          <p:val>
                                            <p:strVal val="#ppt_w"/>
                                          </p:val>
                                        </p:tav>
                                      </p:tavLst>
                                    </p:anim>
                                    <p:anim calcmode="lin" valueType="num">
                                      <p:cBhvr>
                                        <p:cTn dur="500" fill="hold" id="51"/>
                                        <p:tgtEl>
                                          <p:spTgt spid="80"/>
                                        </p:tgtEl>
                                        <p:attrNameLst>
                                          <p:attrName>ppt_h</p:attrName>
                                        </p:attrNameLst>
                                      </p:cBhvr>
                                      <p:tavLst>
                                        <p:tav tm="0">
                                          <p:val>
                                            <p:fltVal val="0"/>
                                          </p:val>
                                        </p:tav>
                                        <p:tav tm="100000">
                                          <p:val>
                                            <p:strVal val="#ppt_h"/>
                                          </p:val>
                                        </p:tav>
                                      </p:tavLst>
                                    </p:anim>
                                    <p:animEffect filter="fade" transition="in">
                                      <p:cBhvr>
                                        <p:cTn dur="500" id="52"/>
                                        <p:tgtEl>
                                          <p:spTgt spid="80"/>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42" presetSubtype="0">
                                  <p:stCondLst>
                                    <p:cond delay="0"/>
                                  </p:stCondLst>
                                  <p:childTnLst>
                                    <p:set>
                                      <p:cBhvr>
                                        <p:cTn dur="1" fill="hold" id="56">
                                          <p:stCondLst>
                                            <p:cond delay="0"/>
                                          </p:stCondLst>
                                        </p:cTn>
                                        <p:tgtEl>
                                          <p:spTgt spid="70"/>
                                        </p:tgtEl>
                                        <p:attrNameLst>
                                          <p:attrName>style.visibility</p:attrName>
                                        </p:attrNameLst>
                                      </p:cBhvr>
                                      <p:to>
                                        <p:strVal val="visible"/>
                                      </p:to>
                                    </p:set>
                                    <p:animEffect filter="fade" transition="in">
                                      <p:cBhvr>
                                        <p:cTn dur="1000" id="57"/>
                                        <p:tgtEl>
                                          <p:spTgt spid="70"/>
                                        </p:tgtEl>
                                      </p:cBhvr>
                                    </p:animEffect>
                                    <p:anim calcmode="lin" valueType="num">
                                      <p:cBhvr>
                                        <p:cTn dur="1000" fill="hold" id="58"/>
                                        <p:tgtEl>
                                          <p:spTgt spid="70"/>
                                        </p:tgtEl>
                                        <p:attrNameLst>
                                          <p:attrName>ppt_x</p:attrName>
                                        </p:attrNameLst>
                                      </p:cBhvr>
                                      <p:tavLst>
                                        <p:tav tm="0">
                                          <p:val>
                                            <p:strVal val="#ppt_x"/>
                                          </p:val>
                                        </p:tav>
                                        <p:tav tm="100000">
                                          <p:val>
                                            <p:strVal val="#ppt_x"/>
                                          </p:val>
                                        </p:tav>
                                      </p:tavLst>
                                    </p:anim>
                                    <p:anim calcmode="lin" valueType="num">
                                      <p:cBhvr>
                                        <p:cTn dur="1000" fill="hold" id="59"/>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9"/>
      <p:bldP grpId="0" spid="8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一季度市场增长情况</a:t>
            </a:r>
          </a:p>
        </p:txBody>
      </p:sp>
      <p:grpSp>
        <p:nvGrpSpPr>
          <p:cNvPr id="71" name="组合 70"/>
          <p:cNvGrpSpPr/>
          <p:nvPr/>
        </p:nvGrpSpPr>
        <p:grpSpPr>
          <a:xfrm>
            <a:off x="3911742" y="5123930"/>
            <a:ext cx="789140" cy="246222"/>
            <a:chOff x="3911742" y="5123930"/>
            <a:chExt cx="789140" cy="246222"/>
          </a:xfrm>
        </p:grpSpPr>
        <p:sp>
          <p:nvSpPr>
            <p:cNvPr id="73" name="矩形 72"/>
            <p:cNvSpPr/>
            <p:nvPr/>
          </p:nvSpPr>
          <p:spPr>
            <a:xfrm>
              <a:off x="3911742" y="5181263"/>
              <a:ext cx="130472" cy="13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74" name="矩形 73"/>
            <p:cNvSpPr/>
            <p:nvPr/>
          </p:nvSpPr>
          <p:spPr>
            <a:xfrm>
              <a:off x="4003255" y="5123929"/>
              <a:ext cx="690880" cy="243840"/>
            </a:xfrm>
            <a:prstGeom prst="rect">
              <a:avLst/>
            </a:prstGeom>
          </p:spPr>
          <p:txBody>
            <a:bodyPr wrap="none">
              <a:spAutoFit/>
            </a:bodyPr>
            <a:lstStyle/>
            <a:p>
              <a:r>
                <a:rPr altLang="en-US" lang="zh-CN" sz="1000">
                  <a:solidFill>
                    <a:schemeClr val="accent1"/>
                  </a:solidFill>
                  <a:latin typeface="+mn-ea"/>
                </a:rPr>
                <a:t>网页设计</a:t>
              </a:r>
            </a:p>
          </p:txBody>
        </p:sp>
      </p:grpSp>
      <p:grpSp>
        <p:nvGrpSpPr>
          <p:cNvPr id="81" name="组合 80"/>
          <p:cNvGrpSpPr/>
          <p:nvPr/>
        </p:nvGrpSpPr>
        <p:grpSpPr>
          <a:xfrm>
            <a:off x="5075117" y="5129684"/>
            <a:ext cx="757477" cy="246221"/>
            <a:chOff x="5075117" y="5129684"/>
            <a:chExt cx="757477" cy="246221"/>
          </a:xfrm>
        </p:grpSpPr>
        <p:sp>
          <p:nvSpPr>
            <p:cNvPr id="82" name="矩形 81"/>
            <p:cNvSpPr/>
            <p:nvPr/>
          </p:nvSpPr>
          <p:spPr>
            <a:xfrm>
              <a:off x="5075117" y="5181262"/>
              <a:ext cx="130472" cy="13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83" name="矩形 82"/>
            <p:cNvSpPr/>
            <p:nvPr/>
          </p:nvSpPr>
          <p:spPr>
            <a:xfrm>
              <a:off x="5167027" y="5129685"/>
              <a:ext cx="697230" cy="243840"/>
            </a:xfrm>
            <a:prstGeom prst="rect">
              <a:avLst/>
            </a:prstGeom>
          </p:spPr>
          <p:txBody>
            <a:bodyPr wrap="none">
              <a:spAutoFit/>
            </a:bodyPr>
            <a:lstStyle/>
            <a:p>
              <a:r>
                <a:rPr altLang="zh-CN" lang="en-US" sz="1000">
                  <a:solidFill>
                    <a:schemeClr val="accent1"/>
                  </a:solidFill>
                  <a:latin typeface="+mn-ea"/>
                </a:rPr>
                <a:t>Web开发</a:t>
              </a:r>
            </a:p>
          </p:txBody>
        </p:sp>
      </p:grpSp>
      <p:grpSp>
        <p:nvGrpSpPr>
          <p:cNvPr id="84" name="组合 83"/>
          <p:cNvGrpSpPr/>
          <p:nvPr/>
        </p:nvGrpSpPr>
        <p:grpSpPr>
          <a:xfrm>
            <a:off x="6266001" y="5123930"/>
            <a:ext cx="747968" cy="246221"/>
            <a:chOff x="6266001" y="5123930"/>
            <a:chExt cx="747968" cy="246221"/>
          </a:xfrm>
        </p:grpSpPr>
        <p:sp>
          <p:nvSpPr>
            <p:cNvPr id="85" name="矩形 84"/>
            <p:cNvSpPr/>
            <p:nvPr/>
          </p:nvSpPr>
          <p:spPr>
            <a:xfrm>
              <a:off x="6266001" y="5181263"/>
              <a:ext cx="130472" cy="13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86" name="矩形 85"/>
            <p:cNvSpPr/>
            <p:nvPr/>
          </p:nvSpPr>
          <p:spPr>
            <a:xfrm>
              <a:off x="6356417" y="5123929"/>
              <a:ext cx="689293" cy="243840"/>
            </a:xfrm>
            <a:prstGeom prst="rect">
              <a:avLst/>
            </a:prstGeom>
          </p:spPr>
          <p:txBody>
            <a:bodyPr wrap="none">
              <a:spAutoFit/>
            </a:bodyPr>
            <a:lstStyle/>
            <a:p>
              <a:r>
                <a:rPr altLang="zh-CN" lang="en-US" sz="1000">
                  <a:solidFill>
                    <a:schemeClr val="accent1"/>
                  </a:solidFill>
                  <a:latin typeface="+mn-ea"/>
                </a:rPr>
                <a:t>APP开发</a:t>
              </a:r>
            </a:p>
          </p:txBody>
        </p:sp>
      </p:grpSp>
      <p:grpSp>
        <p:nvGrpSpPr>
          <p:cNvPr id="87" name="组合 86"/>
          <p:cNvGrpSpPr/>
          <p:nvPr/>
        </p:nvGrpSpPr>
        <p:grpSpPr>
          <a:xfrm>
            <a:off x="7418597" y="5123930"/>
            <a:ext cx="788043" cy="246222"/>
            <a:chOff x="7418597" y="5123930"/>
            <a:chExt cx="788043" cy="246222"/>
          </a:xfrm>
        </p:grpSpPr>
        <p:sp>
          <p:nvSpPr>
            <p:cNvPr id="88" name="矩形 87"/>
            <p:cNvSpPr/>
            <p:nvPr/>
          </p:nvSpPr>
          <p:spPr>
            <a:xfrm>
              <a:off x="7418597" y="5181263"/>
              <a:ext cx="130472" cy="130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89" name="矩形 88"/>
            <p:cNvSpPr/>
            <p:nvPr/>
          </p:nvSpPr>
          <p:spPr>
            <a:xfrm>
              <a:off x="7509012" y="5123929"/>
              <a:ext cx="690880" cy="243840"/>
            </a:xfrm>
            <a:prstGeom prst="rect">
              <a:avLst/>
            </a:prstGeom>
          </p:spPr>
          <p:txBody>
            <a:bodyPr wrap="none">
              <a:spAutoFit/>
            </a:bodyPr>
            <a:lstStyle/>
            <a:p>
              <a:r>
                <a:rPr altLang="en-US" lang="zh-CN" sz="1000">
                  <a:solidFill>
                    <a:schemeClr val="accent1"/>
                  </a:solidFill>
                  <a:latin typeface="+mn-ea"/>
                </a:rPr>
                <a:t>品牌建设</a:t>
              </a:r>
            </a:p>
          </p:txBody>
        </p:sp>
      </p:grpSp>
      <p:grpSp>
        <p:nvGrpSpPr>
          <p:cNvPr id="90" name="组合 89"/>
          <p:cNvGrpSpPr/>
          <p:nvPr/>
        </p:nvGrpSpPr>
        <p:grpSpPr>
          <a:xfrm>
            <a:off x="4736177" y="2230772"/>
            <a:ext cx="2692607" cy="2529913"/>
            <a:chOff x="4736177" y="2152650"/>
            <a:chExt cx="2692607" cy="2529913"/>
          </a:xfrm>
        </p:grpSpPr>
        <p:sp>
          <p:nvSpPr>
            <p:cNvPr id="91" name="矩形 90"/>
            <p:cNvSpPr/>
            <p:nvPr/>
          </p:nvSpPr>
          <p:spPr>
            <a:xfrm>
              <a:off x="5864040" y="4436344"/>
              <a:ext cx="436880" cy="243840"/>
            </a:xfrm>
            <a:prstGeom prst="rect">
              <a:avLst/>
            </a:prstGeom>
          </p:spPr>
          <p:txBody>
            <a:bodyPr wrap="none">
              <a:spAutoFit/>
            </a:bodyPr>
            <a:lstStyle/>
            <a:p>
              <a:pPr algn="ctr"/>
              <a:r>
                <a:rPr altLang="en-US" lang="zh-CN" sz="1000">
                  <a:solidFill>
                    <a:schemeClr val="accent1"/>
                  </a:solidFill>
                  <a:latin typeface="+mn-ea"/>
                </a:rPr>
                <a:t>二月</a:t>
              </a:r>
            </a:p>
          </p:txBody>
        </p:sp>
        <p:sp>
          <p:nvSpPr>
            <p:cNvPr id="92" name="矩形 91"/>
            <p:cNvSpPr/>
            <p:nvPr/>
          </p:nvSpPr>
          <p:spPr>
            <a:xfrm>
              <a:off x="4904465"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93" name="矩形 92"/>
            <p:cNvSpPr/>
            <p:nvPr/>
          </p:nvSpPr>
          <p:spPr>
            <a:xfrm>
              <a:off x="5522960" y="3416897"/>
              <a:ext cx="500549" cy="1003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94" name="矩形 93"/>
            <p:cNvSpPr/>
            <p:nvPr/>
          </p:nvSpPr>
          <p:spPr>
            <a:xfrm>
              <a:off x="6141454"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95" name="矩形 94"/>
            <p:cNvSpPr/>
            <p:nvPr/>
          </p:nvSpPr>
          <p:spPr>
            <a:xfrm>
              <a:off x="6759949" y="2873198"/>
              <a:ext cx="500549" cy="1547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96" name="矩形 95"/>
            <p:cNvSpPr/>
            <p:nvPr/>
          </p:nvSpPr>
          <p:spPr>
            <a:xfrm>
              <a:off x="4922301" y="3462924"/>
              <a:ext cx="435293" cy="243840"/>
            </a:xfrm>
            <a:prstGeom prst="rect">
              <a:avLst/>
            </a:prstGeom>
          </p:spPr>
          <p:txBody>
            <a:bodyPr wrap="none">
              <a:spAutoFit/>
            </a:bodyPr>
            <a:lstStyle/>
            <a:p>
              <a:pPr algn="ctr"/>
              <a:r>
                <a:rPr altLang="zh-CN" lang="en-US" sz="1000">
                  <a:solidFill>
                    <a:schemeClr val="accent1"/>
                  </a:solidFill>
                  <a:latin typeface="+mn-ea"/>
                </a:rPr>
                <a:t>15%</a:t>
              </a:r>
            </a:p>
          </p:txBody>
        </p:sp>
        <p:sp>
          <p:nvSpPr>
            <p:cNvPr id="97" name="矩形 96"/>
            <p:cNvSpPr/>
            <p:nvPr/>
          </p:nvSpPr>
          <p:spPr>
            <a:xfrm>
              <a:off x="5555586" y="3148391"/>
              <a:ext cx="435293" cy="243840"/>
            </a:xfrm>
            <a:prstGeom prst="rect">
              <a:avLst/>
            </a:prstGeom>
          </p:spPr>
          <p:txBody>
            <a:bodyPr wrap="none">
              <a:spAutoFit/>
            </a:bodyPr>
            <a:lstStyle/>
            <a:p>
              <a:pPr algn="ctr"/>
              <a:r>
                <a:rPr altLang="zh-CN" lang="en-US" sz="1000">
                  <a:solidFill>
                    <a:schemeClr val="accent1"/>
                  </a:solidFill>
                  <a:latin typeface="+mn-ea"/>
                </a:rPr>
                <a:t>22%</a:t>
              </a:r>
            </a:p>
          </p:txBody>
        </p:sp>
        <p:sp>
          <p:nvSpPr>
            <p:cNvPr id="98" name="矩形 97"/>
            <p:cNvSpPr/>
            <p:nvPr/>
          </p:nvSpPr>
          <p:spPr>
            <a:xfrm>
              <a:off x="6168496" y="2152650"/>
              <a:ext cx="435293" cy="243840"/>
            </a:xfrm>
            <a:prstGeom prst="rect">
              <a:avLst/>
            </a:prstGeom>
          </p:spPr>
          <p:txBody>
            <a:bodyPr wrap="none">
              <a:spAutoFit/>
            </a:bodyPr>
            <a:lstStyle/>
            <a:p>
              <a:pPr algn="ctr"/>
              <a:r>
                <a:rPr altLang="zh-CN" lang="en-US" sz="1000">
                  <a:solidFill>
                    <a:schemeClr val="accent1"/>
                  </a:solidFill>
                  <a:latin typeface="+mn-ea"/>
                </a:rPr>
                <a:t>44%</a:t>
              </a:r>
            </a:p>
          </p:txBody>
        </p:sp>
        <p:sp>
          <p:nvSpPr>
            <p:cNvPr id="99" name="矩形 98"/>
            <p:cNvSpPr/>
            <p:nvPr/>
          </p:nvSpPr>
          <p:spPr>
            <a:xfrm>
              <a:off x="6798161" y="2623570"/>
              <a:ext cx="435293" cy="243840"/>
            </a:xfrm>
            <a:prstGeom prst="rect">
              <a:avLst/>
            </a:prstGeom>
          </p:spPr>
          <p:txBody>
            <a:bodyPr wrap="none">
              <a:spAutoFit/>
            </a:bodyPr>
            <a:lstStyle/>
            <a:p>
              <a:pPr algn="ctr"/>
              <a:r>
                <a:rPr altLang="zh-CN" lang="en-US" sz="1000">
                  <a:solidFill>
                    <a:schemeClr val="accent1"/>
                  </a:solidFill>
                  <a:latin typeface="+mn-ea"/>
                </a:rPr>
                <a:t>34%</a:t>
              </a:r>
            </a:p>
          </p:txBody>
        </p:sp>
        <p:cxnSp>
          <p:nvCxnSpPr>
            <p:cNvPr id="100" name="直接连接符 99"/>
            <p:cNvCxnSpPr/>
            <p:nvPr/>
          </p:nvCxnSpPr>
          <p:spPr>
            <a:xfrm>
              <a:off x="4736177"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1302815" y="2230772"/>
            <a:ext cx="2692607" cy="2529913"/>
            <a:chOff x="1302815" y="2152650"/>
            <a:chExt cx="2692607" cy="2529913"/>
          </a:xfrm>
        </p:grpSpPr>
        <p:sp>
          <p:nvSpPr>
            <p:cNvPr id="102" name="矩形 101"/>
            <p:cNvSpPr/>
            <p:nvPr/>
          </p:nvSpPr>
          <p:spPr>
            <a:xfrm>
              <a:off x="2430678" y="4436344"/>
              <a:ext cx="436880" cy="243840"/>
            </a:xfrm>
            <a:prstGeom prst="rect">
              <a:avLst/>
            </a:prstGeom>
          </p:spPr>
          <p:txBody>
            <a:bodyPr wrap="none">
              <a:spAutoFit/>
            </a:bodyPr>
            <a:lstStyle/>
            <a:p>
              <a:pPr algn="ctr"/>
              <a:r>
                <a:rPr altLang="en-US" lang="zh-CN" sz="1000">
                  <a:solidFill>
                    <a:schemeClr val="accent1"/>
                  </a:solidFill>
                  <a:latin typeface="+mn-ea"/>
                </a:rPr>
                <a:t>一月</a:t>
              </a:r>
            </a:p>
          </p:txBody>
        </p:sp>
        <p:sp>
          <p:nvSpPr>
            <p:cNvPr id="103" name="矩形 102"/>
            <p:cNvSpPr/>
            <p:nvPr/>
          </p:nvSpPr>
          <p:spPr>
            <a:xfrm>
              <a:off x="1471103"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04" name="矩形 103"/>
            <p:cNvSpPr/>
            <p:nvPr/>
          </p:nvSpPr>
          <p:spPr>
            <a:xfrm>
              <a:off x="2089598" y="3408663"/>
              <a:ext cx="500549" cy="101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05" name="矩形 104"/>
            <p:cNvSpPr/>
            <p:nvPr/>
          </p:nvSpPr>
          <p:spPr>
            <a:xfrm>
              <a:off x="2708092"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06" name="矩形 105"/>
            <p:cNvSpPr/>
            <p:nvPr/>
          </p:nvSpPr>
          <p:spPr>
            <a:xfrm>
              <a:off x="3326587" y="2412922"/>
              <a:ext cx="500549" cy="2007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07" name="矩形 106"/>
            <p:cNvSpPr/>
            <p:nvPr/>
          </p:nvSpPr>
          <p:spPr>
            <a:xfrm>
              <a:off x="1488939" y="3462924"/>
              <a:ext cx="435293" cy="243840"/>
            </a:xfrm>
            <a:prstGeom prst="rect">
              <a:avLst/>
            </a:prstGeom>
          </p:spPr>
          <p:txBody>
            <a:bodyPr wrap="none">
              <a:spAutoFit/>
            </a:bodyPr>
            <a:lstStyle/>
            <a:p>
              <a:pPr algn="ctr"/>
              <a:r>
                <a:rPr altLang="zh-CN" lang="en-US" sz="1000">
                  <a:solidFill>
                    <a:schemeClr val="accent1"/>
                  </a:solidFill>
                  <a:latin typeface="+mn-ea"/>
                </a:rPr>
                <a:t>15%</a:t>
              </a:r>
            </a:p>
          </p:txBody>
        </p:sp>
        <p:sp>
          <p:nvSpPr>
            <p:cNvPr id="108" name="矩形 107"/>
            <p:cNvSpPr/>
            <p:nvPr/>
          </p:nvSpPr>
          <p:spPr>
            <a:xfrm>
              <a:off x="2122223" y="3148391"/>
              <a:ext cx="435293" cy="243840"/>
            </a:xfrm>
            <a:prstGeom prst="rect">
              <a:avLst/>
            </a:prstGeom>
          </p:spPr>
          <p:txBody>
            <a:bodyPr wrap="none">
              <a:spAutoFit/>
            </a:bodyPr>
            <a:lstStyle/>
            <a:p>
              <a:pPr algn="ctr"/>
              <a:r>
                <a:rPr altLang="zh-CN" lang="en-US" sz="1000">
                  <a:solidFill>
                    <a:schemeClr val="accent1"/>
                  </a:solidFill>
                  <a:latin typeface="+mn-ea"/>
                </a:rPr>
                <a:t>22%</a:t>
              </a:r>
            </a:p>
          </p:txBody>
        </p:sp>
        <p:sp>
          <p:nvSpPr>
            <p:cNvPr id="109" name="矩形 108"/>
            <p:cNvSpPr/>
            <p:nvPr/>
          </p:nvSpPr>
          <p:spPr>
            <a:xfrm>
              <a:off x="2735134" y="2152650"/>
              <a:ext cx="435293" cy="243840"/>
            </a:xfrm>
            <a:prstGeom prst="rect">
              <a:avLst/>
            </a:prstGeom>
          </p:spPr>
          <p:txBody>
            <a:bodyPr wrap="none">
              <a:spAutoFit/>
            </a:bodyPr>
            <a:lstStyle/>
            <a:p>
              <a:pPr algn="ctr"/>
              <a:r>
                <a:rPr altLang="zh-CN" lang="en-US" sz="1000">
                  <a:solidFill>
                    <a:schemeClr val="accent1"/>
                  </a:solidFill>
                  <a:latin typeface="+mn-ea"/>
                </a:rPr>
                <a:t>44%</a:t>
              </a:r>
            </a:p>
          </p:txBody>
        </p:sp>
        <p:sp>
          <p:nvSpPr>
            <p:cNvPr id="110" name="矩形 109"/>
            <p:cNvSpPr/>
            <p:nvPr/>
          </p:nvSpPr>
          <p:spPr>
            <a:xfrm>
              <a:off x="3364798" y="2152650"/>
              <a:ext cx="435293" cy="243840"/>
            </a:xfrm>
            <a:prstGeom prst="rect">
              <a:avLst/>
            </a:prstGeom>
          </p:spPr>
          <p:txBody>
            <a:bodyPr wrap="none">
              <a:spAutoFit/>
            </a:bodyPr>
            <a:lstStyle/>
            <a:p>
              <a:pPr algn="ctr"/>
              <a:r>
                <a:rPr altLang="zh-CN" lang="en-US" sz="1000">
                  <a:solidFill>
                    <a:schemeClr val="accent1"/>
                  </a:solidFill>
                  <a:latin typeface="+mn-ea"/>
                </a:rPr>
                <a:t>44%</a:t>
              </a:r>
            </a:p>
          </p:txBody>
        </p:sp>
        <p:cxnSp>
          <p:nvCxnSpPr>
            <p:cNvPr id="111" name="直接连接符 110"/>
            <p:cNvCxnSpPr/>
            <p:nvPr/>
          </p:nvCxnSpPr>
          <p:spPr>
            <a:xfrm>
              <a:off x="1302815"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188274" y="2318863"/>
            <a:ext cx="2692607" cy="2441822"/>
            <a:chOff x="8188274" y="2240741"/>
            <a:chExt cx="2692607" cy="2441822"/>
          </a:xfrm>
        </p:grpSpPr>
        <p:sp>
          <p:nvSpPr>
            <p:cNvPr id="113" name="矩形 112"/>
            <p:cNvSpPr/>
            <p:nvPr/>
          </p:nvSpPr>
          <p:spPr>
            <a:xfrm>
              <a:off x="9316138" y="4436344"/>
              <a:ext cx="436880" cy="243840"/>
            </a:xfrm>
            <a:prstGeom prst="rect">
              <a:avLst/>
            </a:prstGeom>
          </p:spPr>
          <p:txBody>
            <a:bodyPr wrap="none">
              <a:spAutoFit/>
            </a:bodyPr>
            <a:lstStyle/>
            <a:p>
              <a:pPr algn="ctr"/>
              <a:r>
                <a:rPr altLang="en-US" lang="zh-CN" sz="1000">
                  <a:solidFill>
                    <a:schemeClr val="accent1"/>
                  </a:solidFill>
                  <a:latin typeface="+mn-ea"/>
                </a:rPr>
                <a:t>三月</a:t>
              </a:r>
            </a:p>
          </p:txBody>
        </p:sp>
        <p:sp>
          <p:nvSpPr>
            <p:cNvPr id="114" name="矩形 113"/>
            <p:cNvSpPr/>
            <p:nvPr/>
          </p:nvSpPr>
          <p:spPr>
            <a:xfrm>
              <a:off x="8356562" y="3793747"/>
              <a:ext cx="500549" cy="62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15" name="矩形 114"/>
            <p:cNvSpPr/>
            <p:nvPr/>
          </p:nvSpPr>
          <p:spPr>
            <a:xfrm>
              <a:off x="8975057" y="3488813"/>
              <a:ext cx="500549" cy="932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16" name="矩形 115"/>
            <p:cNvSpPr/>
            <p:nvPr/>
          </p:nvSpPr>
          <p:spPr>
            <a:xfrm>
              <a:off x="9593551" y="3168061"/>
              <a:ext cx="500549" cy="1252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17" name="矩形 116"/>
            <p:cNvSpPr/>
            <p:nvPr/>
          </p:nvSpPr>
          <p:spPr>
            <a:xfrm>
              <a:off x="10212046" y="2510730"/>
              <a:ext cx="500549" cy="1910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chemeClr val="accent1"/>
                </a:solidFill>
                <a:latin typeface="+mn-ea"/>
              </a:endParaRPr>
            </a:p>
          </p:txBody>
        </p:sp>
        <p:sp>
          <p:nvSpPr>
            <p:cNvPr id="118" name="矩形 117"/>
            <p:cNvSpPr/>
            <p:nvPr/>
          </p:nvSpPr>
          <p:spPr>
            <a:xfrm>
              <a:off x="8374398" y="3533473"/>
              <a:ext cx="435293" cy="243840"/>
            </a:xfrm>
            <a:prstGeom prst="rect">
              <a:avLst/>
            </a:prstGeom>
          </p:spPr>
          <p:txBody>
            <a:bodyPr wrap="none">
              <a:spAutoFit/>
            </a:bodyPr>
            <a:lstStyle/>
            <a:p>
              <a:pPr algn="ctr"/>
              <a:r>
                <a:rPr altLang="zh-CN" lang="en-US" sz="1000">
                  <a:solidFill>
                    <a:schemeClr val="accent1"/>
                  </a:solidFill>
                  <a:latin typeface="+mn-ea"/>
                </a:rPr>
                <a:t>22%</a:t>
              </a:r>
            </a:p>
          </p:txBody>
        </p:sp>
        <p:sp>
          <p:nvSpPr>
            <p:cNvPr id="119" name="矩形 118"/>
            <p:cNvSpPr/>
            <p:nvPr/>
          </p:nvSpPr>
          <p:spPr>
            <a:xfrm>
              <a:off x="9007684" y="3234088"/>
              <a:ext cx="435293" cy="243840"/>
            </a:xfrm>
            <a:prstGeom prst="rect">
              <a:avLst/>
            </a:prstGeom>
          </p:spPr>
          <p:txBody>
            <a:bodyPr wrap="none">
              <a:spAutoFit/>
            </a:bodyPr>
            <a:lstStyle/>
            <a:p>
              <a:pPr algn="ctr"/>
              <a:r>
                <a:rPr altLang="zh-CN" lang="en-US" sz="1000">
                  <a:solidFill>
                    <a:schemeClr val="accent1"/>
                  </a:solidFill>
                  <a:latin typeface="+mn-ea"/>
                </a:rPr>
                <a:t>33%</a:t>
              </a:r>
            </a:p>
          </p:txBody>
        </p:sp>
        <p:sp>
          <p:nvSpPr>
            <p:cNvPr id="120" name="矩形 119"/>
            <p:cNvSpPr/>
            <p:nvPr/>
          </p:nvSpPr>
          <p:spPr>
            <a:xfrm>
              <a:off x="9620594" y="2893873"/>
              <a:ext cx="435293" cy="243840"/>
            </a:xfrm>
            <a:prstGeom prst="rect">
              <a:avLst/>
            </a:prstGeom>
          </p:spPr>
          <p:txBody>
            <a:bodyPr wrap="none">
              <a:spAutoFit/>
            </a:bodyPr>
            <a:lstStyle/>
            <a:p>
              <a:pPr algn="ctr"/>
              <a:r>
                <a:rPr altLang="zh-CN" lang="en-US" sz="1000">
                  <a:solidFill>
                    <a:schemeClr val="accent1"/>
                  </a:solidFill>
                  <a:latin typeface="+mn-ea"/>
                </a:rPr>
                <a:t>44%</a:t>
              </a:r>
            </a:p>
          </p:txBody>
        </p:sp>
        <p:sp>
          <p:nvSpPr>
            <p:cNvPr id="121" name="矩形 120"/>
            <p:cNvSpPr/>
            <p:nvPr/>
          </p:nvSpPr>
          <p:spPr>
            <a:xfrm>
              <a:off x="10250260" y="2240741"/>
              <a:ext cx="435293" cy="243840"/>
            </a:xfrm>
            <a:prstGeom prst="rect">
              <a:avLst/>
            </a:prstGeom>
          </p:spPr>
          <p:txBody>
            <a:bodyPr wrap="none">
              <a:spAutoFit/>
            </a:bodyPr>
            <a:lstStyle/>
            <a:p>
              <a:pPr algn="ctr"/>
              <a:r>
                <a:rPr altLang="zh-CN" lang="en-US" sz="1000">
                  <a:solidFill>
                    <a:schemeClr val="accent1"/>
                  </a:solidFill>
                  <a:latin typeface="+mn-ea"/>
                </a:rPr>
                <a:t>67%</a:t>
              </a:r>
            </a:p>
          </p:txBody>
        </p:sp>
        <p:cxnSp>
          <p:nvCxnSpPr>
            <p:cNvPr id="122" name="直接连接符 121"/>
            <p:cNvCxnSpPr/>
            <p:nvPr/>
          </p:nvCxnSpPr>
          <p:spPr>
            <a:xfrm>
              <a:off x="8188274"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ustDataLst>
      <p:tags r:id="rId3"/>
    </p:custDataLst>
    <p:extLst>
      <p:ext uri="{BB962C8B-B14F-4D97-AF65-F5344CB8AC3E}">
        <p14:creationId val="14496180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101"/>
                                        </p:tgtEl>
                                        <p:attrNameLst>
                                          <p:attrName>style.visibility</p:attrName>
                                        </p:attrNameLst>
                                      </p:cBhvr>
                                      <p:to>
                                        <p:strVal val="visible"/>
                                      </p:to>
                                    </p:set>
                                    <p:animEffect filter="fade" transition="in">
                                      <p:cBhvr>
                                        <p:cTn dur="1000" id="7"/>
                                        <p:tgtEl>
                                          <p:spTgt spid="101"/>
                                        </p:tgtEl>
                                      </p:cBhvr>
                                    </p:animEffect>
                                    <p:anim calcmode="lin" valueType="num">
                                      <p:cBhvr>
                                        <p:cTn dur="1000" fill="hold" id="8"/>
                                        <p:tgtEl>
                                          <p:spTgt spid="101"/>
                                        </p:tgtEl>
                                        <p:attrNameLst>
                                          <p:attrName>ppt_x</p:attrName>
                                        </p:attrNameLst>
                                      </p:cBhvr>
                                      <p:tavLst>
                                        <p:tav tm="0">
                                          <p:val>
                                            <p:strVal val="#ppt_x"/>
                                          </p:val>
                                        </p:tav>
                                        <p:tav tm="100000">
                                          <p:val>
                                            <p:strVal val="#ppt_x"/>
                                          </p:val>
                                        </p:tav>
                                      </p:tavLst>
                                    </p:anim>
                                    <p:anim calcmode="lin" valueType="num">
                                      <p:cBhvr>
                                        <p:cTn decel="100000" dur="900" fill="hold" id="9"/>
                                        <p:tgtEl>
                                          <p:spTgt spid="101"/>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1"/>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500"/>
                                  </p:stCondLst>
                                  <p:childTnLst>
                                    <p:set>
                                      <p:cBhvr>
                                        <p:cTn dur="1" fill="hold" id="12">
                                          <p:stCondLst>
                                            <p:cond delay="0"/>
                                          </p:stCondLst>
                                        </p:cTn>
                                        <p:tgtEl>
                                          <p:spTgt spid="90"/>
                                        </p:tgtEl>
                                        <p:attrNameLst>
                                          <p:attrName>style.visibility</p:attrName>
                                        </p:attrNameLst>
                                      </p:cBhvr>
                                      <p:to>
                                        <p:strVal val="visible"/>
                                      </p:to>
                                    </p:set>
                                    <p:animEffect filter="fade" transition="in">
                                      <p:cBhvr>
                                        <p:cTn dur="1000" id="13"/>
                                        <p:tgtEl>
                                          <p:spTgt spid="90"/>
                                        </p:tgtEl>
                                      </p:cBhvr>
                                    </p:animEffect>
                                    <p:anim calcmode="lin" valueType="num">
                                      <p:cBhvr>
                                        <p:cTn dur="1000" fill="hold" id="14"/>
                                        <p:tgtEl>
                                          <p:spTgt spid="90"/>
                                        </p:tgtEl>
                                        <p:attrNameLst>
                                          <p:attrName>ppt_x</p:attrName>
                                        </p:attrNameLst>
                                      </p:cBhvr>
                                      <p:tavLst>
                                        <p:tav tm="0">
                                          <p:val>
                                            <p:strVal val="#ppt_x"/>
                                          </p:val>
                                        </p:tav>
                                        <p:tav tm="100000">
                                          <p:val>
                                            <p:strVal val="#ppt_x"/>
                                          </p:val>
                                        </p:tav>
                                      </p:tavLst>
                                    </p:anim>
                                    <p:anim calcmode="lin" valueType="num">
                                      <p:cBhvr>
                                        <p:cTn decel="100000" dur="900" fill="hold" id="15"/>
                                        <p:tgtEl>
                                          <p:spTgt spid="90"/>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90"/>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1000"/>
                                  </p:stCondLst>
                                  <p:childTnLst>
                                    <p:set>
                                      <p:cBhvr>
                                        <p:cTn dur="1" fill="hold" id="18">
                                          <p:stCondLst>
                                            <p:cond delay="0"/>
                                          </p:stCondLst>
                                        </p:cTn>
                                        <p:tgtEl>
                                          <p:spTgt spid="112"/>
                                        </p:tgtEl>
                                        <p:attrNameLst>
                                          <p:attrName>style.visibility</p:attrName>
                                        </p:attrNameLst>
                                      </p:cBhvr>
                                      <p:to>
                                        <p:strVal val="visible"/>
                                      </p:to>
                                    </p:set>
                                    <p:animEffect filter="fade" transition="in">
                                      <p:cBhvr>
                                        <p:cTn dur="1000" id="19"/>
                                        <p:tgtEl>
                                          <p:spTgt spid="112"/>
                                        </p:tgtEl>
                                      </p:cBhvr>
                                    </p:animEffect>
                                    <p:anim calcmode="lin" valueType="num">
                                      <p:cBhvr>
                                        <p:cTn dur="1000" fill="hold" id="20"/>
                                        <p:tgtEl>
                                          <p:spTgt spid="112"/>
                                        </p:tgtEl>
                                        <p:attrNameLst>
                                          <p:attrName>ppt_x</p:attrName>
                                        </p:attrNameLst>
                                      </p:cBhvr>
                                      <p:tavLst>
                                        <p:tav tm="0">
                                          <p:val>
                                            <p:strVal val="#ppt_x"/>
                                          </p:val>
                                        </p:tav>
                                        <p:tav tm="100000">
                                          <p:val>
                                            <p:strVal val="#ppt_x"/>
                                          </p:val>
                                        </p:tav>
                                      </p:tavLst>
                                    </p:anim>
                                    <p:anim calcmode="lin" valueType="num">
                                      <p:cBhvr>
                                        <p:cTn decel="100000" dur="900" fill="hold" id="21"/>
                                        <p:tgtEl>
                                          <p:spTgt spid="112"/>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fill="hold" id="23" nodeType="afterGroup">
                            <p:stCondLst>
                              <p:cond delay="2000"/>
                            </p:stCondLst>
                            <p:childTnLst>
                              <p:par>
                                <p:cTn fill="hold" id="24" nodeType="afterEffect" presetClass="entr" presetID="10" presetSubtype="0">
                                  <p:stCondLst>
                                    <p:cond delay="0"/>
                                  </p:stCondLst>
                                  <p:childTnLst>
                                    <p:set>
                                      <p:cBhvr>
                                        <p:cTn dur="1" fill="hold" id="25">
                                          <p:stCondLst>
                                            <p:cond delay="0"/>
                                          </p:stCondLst>
                                        </p:cTn>
                                        <p:tgtEl>
                                          <p:spTgt spid="71"/>
                                        </p:tgtEl>
                                        <p:attrNameLst>
                                          <p:attrName>style.visibility</p:attrName>
                                        </p:attrNameLst>
                                      </p:cBhvr>
                                      <p:to>
                                        <p:strVal val="visible"/>
                                      </p:to>
                                    </p:set>
                                    <p:animEffect filter="fade" transition="in">
                                      <p:cBhvr>
                                        <p:cTn dur="500" id="26"/>
                                        <p:tgtEl>
                                          <p:spTgt spid="71"/>
                                        </p:tgtEl>
                                      </p:cBhvr>
                                    </p:animEffect>
                                  </p:childTnLst>
                                </p:cTn>
                              </p:par>
                              <p:par>
                                <p:cTn fill="hold" id="27" nodeType="withEffect" presetClass="entr" presetID="10" presetSubtype="0">
                                  <p:stCondLst>
                                    <p:cond delay="250"/>
                                  </p:stCondLst>
                                  <p:childTnLst>
                                    <p:set>
                                      <p:cBhvr>
                                        <p:cTn dur="1" fill="hold" id="28">
                                          <p:stCondLst>
                                            <p:cond delay="0"/>
                                          </p:stCondLst>
                                        </p:cTn>
                                        <p:tgtEl>
                                          <p:spTgt spid="81"/>
                                        </p:tgtEl>
                                        <p:attrNameLst>
                                          <p:attrName>style.visibility</p:attrName>
                                        </p:attrNameLst>
                                      </p:cBhvr>
                                      <p:to>
                                        <p:strVal val="visible"/>
                                      </p:to>
                                    </p:set>
                                    <p:animEffect filter="fade" transition="in">
                                      <p:cBhvr>
                                        <p:cTn dur="500" id="29"/>
                                        <p:tgtEl>
                                          <p:spTgt spid="81"/>
                                        </p:tgtEl>
                                      </p:cBhvr>
                                    </p:animEffect>
                                  </p:childTnLst>
                                </p:cTn>
                              </p:par>
                              <p:par>
                                <p:cTn fill="hold" id="30" nodeType="withEffect" presetClass="entr" presetID="10" presetSubtype="0">
                                  <p:stCondLst>
                                    <p:cond delay="500"/>
                                  </p:stCondLst>
                                  <p:childTnLst>
                                    <p:set>
                                      <p:cBhvr>
                                        <p:cTn dur="1" fill="hold" id="31">
                                          <p:stCondLst>
                                            <p:cond delay="0"/>
                                          </p:stCondLst>
                                        </p:cTn>
                                        <p:tgtEl>
                                          <p:spTgt spid="84"/>
                                        </p:tgtEl>
                                        <p:attrNameLst>
                                          <p:attrName>style.visibility</p:attrName>
                                        </p:attrNameLst>
                                      </p:cBhvr>
                                      <p:to>
                                        <p:strVal val="visible"/>
                                      </p:to>
                                    </p:set>
                                    <p:animEffect filter="fade" transition="in">
                                      <p:cBhvr>
                                        <p:cTn dur="500" id="32"/>
                                        <p:tgtEl>
                                          <p:spTgt spid="84"/>
                                        </p:tgtEl>
                                      </p:cBhvr>
                                    </p:animEffect>
                                  </p:childTnLst>
                                </p:cTn>
                              </p:par>
                              <p:par>
                                <p:cTn fill="hold" id="33" nodeType="withEffect" presetClass="entr" presetID="10" presetSubtype="0">
                                  <p:stCondLst>
                                    <p:cond delay="750"/>
                                  </p:stCondLst>
                                  <p:childTnLst>
                                    <p:set>
                                      <p:cBhvr>
                                        <p:cTn dur="1" fill="hold" id="34">
                                          <p:stCondLst>
                                            <p:cond delay="0"/>
                                          </p:stCondLst>
                                        </p:cTn>
                                        <p:tgtEl>
                                          <p:spTgt spid="87"/>
                                        </p:tgtEl>
                                        <p:attrNameLst>
                                          <p:attrName>style.visibility</p:attrName>
                                        </p:attrNameLst>
                                      </p:cBhvr>
                                      <p:to>
                                        <p:strVal val="visible"/>
                                      </p:to>
                                    </p:set>
                                    <p:animEffect filter="fade" transition="in">
                                      <p:cBhvr>
                                        <p:cTn dur="500" id="35"/>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一季度市场增长情况</a:t>
            </a:r>
          </a:p>
        </p:txBody>
      </p:sp>
      <p:grpSp>
        <p:nvGrpSpPr>
          <p:cNvPr id="48" name="组合 47"/>
          <p:cNvGrpSpPr/>
          <p:nvPr/>
        </p:nvGrpSpPr>
        <p:grpSpPr>
          <a:xfrm>
            <a:off x="5826177" y="2797047"/>
            <a:ext cx="555625" cy="1440000"/>
            <a:chOff x="4365938" y="1924197"/>
            <a:chExt cx="416719" cy="1080000"/>
          </a:xfrm>
          <a:solidFill>
            <a:schemeClr val="accent4"/>
          </a:solidFill>
        </p:grpSpPr>
        <p:cxnSp>
          <p:nvCxnSpPr>
            <p:cNvPr id="49" name="直接连接符 48"/>
            <p:cNvCxnSpPr/>
            <p:nvPr/>
          </p:nvCxnSpPr>
          <p:spPr>
            <a:xfrm flipH="1">
              <a:off x="4574297" y="1924197"/>
              <a:ext cx="0" cy="1080000"/>
            </a:xfrm>
            <a:prstGeom prst="line">
              <a:avLst/>
            </a:prstGeom>
            <a:grpFill/>
            <a:ln w="28575">
              <a:solidFill>
                <a:schemeClr val="accent1">
                  <a:lumMod val="60000"/>
                  <a:lumOff val="4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65938" y="2255838"/>
              <a:ext cx="416719" cy="416719"/>
            </a:xfrm>
            <a:prstGeom prst="ellipse">
              <a:avLst/>
            </a:prstGeom>
            <a:solidFill>
              <a:schemeClr val="accent1">
                <a:lumMod val="75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typeface="+mn-ea"/>
              </a:endParaRPr>
            </a:p>
          </p:txBody>
        </p:sp>
        <p:sp>
          <p:nvSpPr>
            <p:cNvPr id="51" name="矩形 50"/>
            <p:cNvSpPr/>
            <p:nvPr/>
          </p:nvSpPr>
          <p:spPr>
            <a:xfrm>
              <a:off x="4387220" y="2337094"/>
              <a:ext cx="375285" cy="281978"/>
            </a:xfrm>
            <a:prstGeom prst="rect">
              <a:avLst/>
            </a:prstGeom>
            <a:noFill/>
          </p:spPr>
          <p:txBody>
            <a:bodyPr anchor="ctr" wrap="none">
              <a:spAutoFit/>
            </a:bodyPr>
            <a:lstStyle/>
            <a:p>
              <a:pPr algn="ctr"/>
              <a:r>
                <a:rPr altLang="zh-CN" lang="en-US" sz="1867">
                  <a:solidFill>
                    <a:schemeClr val="bg1"/>
                  </a:solidFill>
                  <a:latin typeface="+mj-ea"/>
                  <a:ea typeface="+mj-ea"/>
                </a:rPr>
                <a:t>VS</a:t>
              </a:r>
            </a:p>
          </p:txBody>
        </p:sp>
      </p:grpSp>
      <p:grpSp>
        <p:nvGrpSpPr>
          <p:cNvPr id="52" name="组合 51"/>
          <p:cNvGrpSpPr/>
          <p:nvPr/>
        </p:nvGrpSpPr>
        <p:grpSpPr>
          <a:xfrm>
            <a:off x="625950" y="2568445"/>
            <a:ext cx="931665" cy="1820815"/>
            <a:chOff x="469463" y="2097785"/>
            <a:chExt cx="698750" cy="1365612"/>
          </a:xfrm>
        </p:grpSpPr>
        <p:sp>
          <p:nvSpPr>
            <p:cNvPr id="53" name="矩形 52"/>
            <p:cNvSpPr/>
            <p:nvPr/>
          </p:nvSpPr>
          <p:spPr>
            <a:xfrm>
              <a:off x="445457" y="2097785"/>
              <a:ext cx="746761" cy="617220"/>
            </a:xfrm>
            <a:prstGeom prst="rect">
              <a:avLst/>
            </a:prstGeom>
          </p:spPr>
          <p:txBody>
            <a:bodyPr wrap="none">
              <a:spAutoFit/>
            </a:bodyPr>
            <a:lstStyle/>
            <a:p>
              <a:pPr algn="ctr">
                <a:lnSpc>
                  <a:spcPct val="150000"/>
                </a:lnSpc>
              </a:pPr>
              <a:r>
                <a:rPr altLang="zh-CN" lang="en-US" sz="3200">
                  <a:solidFill>
                    <a:schemeClr val="accent4"/>
                  </a:solidFill>
                  <a:latin typeface="+mn-ea"/>
                </a:rPr>
                <a:t>60%</a:t>
              </a:r>
            </a:p>
          </p:txBody>
        </p:sp>
        <p:sp>
          <p:nvSpPr>
            <p:cNvPr id="54" name="矩形 53"/>
            <p:cNvSpPr/>
            <p:nvPr/>
          </p:nvSpPr>
          <p:spPr>
            <a:xfrm>
              <a:off x="445457" y="2840149"/>
              <a:ext cx="746761" cy="617220"/>
            </a:xfrm>
            <a:prstGeom prst="rect">
              <a:avLst/>
            </a:prstGeom>
          </p:spPr>
          <p:txBody>
            <a:bodyPr wrap="none">
              <a:spAutoFit/>
            </a:bodyPr>
            <a:lstStyle/>
            <a:p>
              <a:pPr algn="ctr">
                <a:lnSpc>
                  <a:spcPct val="150000"/>
                </a:lnSpc>
              </a:pPr>
              <a:r>
                <a:rPr altLang="zh-CN" lang="en-US" sz="3200">
                  <a:solidFill>
                    <a:schemeClr val="accent4"/>
                  </a:solidFill>
                  <a:latin typeface="+mn-ea"/>
                </a:rPr>
                <a:t>30%</a:t>
              </a:r>
            </a:p>
          </p:txBody>
        </p:sp>
      </p:grpSp>
      <p:grpSp>
        <p:nvGrpSpPr>
          <p:cNvPr id="55" name="组合 54"/>
          <p:cNvGrpSpPr/>
          <p:nvPr/>
        </p:nvGrpSpPr>
        <p:grpSpPr>
          <a:xfrm>
            <a:off x="4639181" y="2642659"/>
            <a:ext cx="2916001" cy="1675343"/>
            <a:chOff x="3479384" y="2058193"/>
            <a:chExt cx="2187001" cy="1256507"/>
          </a:xfrm>
          <a:solidFill>
            <a:schemeClr val="accent4"/>
          </a:solidFill>
        </p:grpSpPr>
        <p:grpSp>
          <p:nvGrpSpPr>
            <p:cNvPr id="56" name="组合 55"/>
            <p:cNvGrpSpPr/>
            <p:nvPr/>
          </p:nvGrpSpPr>
          <p:grpSpPr>
            <a:xfrm>
              <a:off x="3479384" y="2058193"/>
              <a:ext cx="229059" cy="1256507"/>
              <a:chOff x="3479384" y="2058193"/>
              <a:chExt cx="229059" cy="1256507"/>
            </a:xfrm>
            <a:grpFill/>
          </p:grpSpPr>
          <p:grpSp>
            <p:nvGrpSpPr>
              <p:cNvPr id="64" name="组合 63"/>
              <p:cNvGrpSpPr/>
              <p:nvPr/>
            </p:nvGrpSpPr>
            <p:grpSpPr>
              <a:xfrm>
                <a:off x="3494200" y="2058193"/>
                <a:ext cx="200079" cy="513557"/>
                <a:chOff x="-4098925" y="69850"/>
                <a:chExt cx="1949450" cy="5003800"/>
              </a:xfrm>
              <a:grpFill/>
            </p:grpSpPr>
            <p:sp>
              <p:nvSpPr>
                <p:cNvPr id="68"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69"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65" name="组合 64"/>
              <p:cNvGrpSpPr/>
              <p:nvPr/>
            </p:nvGrpSpPr>
            <p:grpSpPr>
              <a:xfrm>
                <a:off x="3479384" y="2801143"/>
                <a:ext cx="229059" cy="513557"/>
                <a:chOff x="-1630363" y="115888"/>
                <a:chExt cx="2190751" cy="4911725"/>
              </a:xfrm>
              <a:grpFill/>
            </p:grpSpPr>
            <p:sp>
              <p:nvSpPr>
                <p:cNvPr id="66"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67"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57" name="组合 56"/>
            <p:cNvGrpSpPr/>
            <p:nvPr/>
          </p:nvGrpSpPr>
          <p:grpSpPr>
            <a:xfrm>
              <a:off x="5437326" y="2058193"/>
              <a:ext cx="229059" cy="1256507"/>
              <a:chOff x="5437326" y="2058193"/>
              <a:chExt cx="229059" cy="1256507"/>
            </a:xfrm>
            <a:grpFill/>
          </p:grpSpPr>
          <p:grpSp>
            <p:nvGrpSpPr>
              <p:cNvPr id="58" name="组合 57"/>
              <p:cNvGrpSpPr/>
              <p:nvPr/>
            </p:nvGrpSpPr>
            <p:grpSpPr>
              <a:xfrm>
                <a:off x="5452142" y="2058193"/>
                <a:ext cx="200079" cy="513557"/>
                <a:chOff x="-4098925" y="69850"/>
                <a:chExt cx="1949450" cy="5003800"/>
              </a:xfrm>
              <a:grpFill/>
            </p:grpSpPr>
            <p:sp>
              <p:nvSpPr>
                <p:cNvPr id="62"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63"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59" name="组合 58"/>
              <p:cNvGrpSpPr/>
              <p:nvPr/>
            </p:nvGrpSpPr>
            <p:grpSpPr>
              <a:xfrm>
                <a:off x="5437326" y="2801143"/>
                <a:ext cx="229059" cy="513557"/>
                <a:chOff x="-1630363" y="115888"/>
                <a:chExt cx="2190751" cy="4911725"/>
              </a:xfrm>
              <a:grpFill/>
            </p:grpSpPr>
            <p:sp>
              <p:nvSpPr>
                <p:cNvPr id="60"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61"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70" name="组合 69"/>
          <p:cNvGrpSpPr/>
          <p:nvPr/>
        </p:nvGrpSpPr>
        <p:grpSpPr>
          <a:xfrm>
            <a:off x="1701397" y="2642659"/>
            <a:ext cx="8791569" cy="1675343"/>
            <a:chOff x="1276046" y="2058193"/>
            <a:chExt cx="6593677" cy="1256507"/>
          </a:xfrm>
          <a:solidFill>
            <a:schemeClr val="accent4"/>
          </a:solidFill>
        </p:grpSpPr>
        <p:grpSp>
          <p:nvGrpSpPr>
            <p:cNvPr id="72" name="组合 71"/>
            <p:cNvGrpSpPr/>
            <p:nvPr/>
          </p:nvGrpSpPr>
          <p:grpSpPr>
            <a:xfrm>
              <a:off x="1276046" y="2058193"/>
              <a:ext cx="229059" cy="1256507"/>
              <a:chOff x="1276046" y="2058193"/>
              <a:chExt cx="229059" cy="1256507"/>
            </a:xfrm>
            <a:grpFill/>
          </p:grpSpPr>
          <p:grpSp>
            <p:nvGrpSpPr>
              <p:cNvPr id="124" name="组合 123"/>
              <p:cNvGrpSpPr/>
              <p:nvPr/>
            </p:nvGrpSpPr>
            <p:grpSpPr>
              <a:xfrm>
                <a:off x="1290862" y="2058193"/>
                <a:ext cx="200079" cy="513557"/>
                <a:chOff x="-4098925" y="69850"/>
                <a:chExt cx="1949450" cy="5003800"/>
              </a:xfrm>
              <a:grpFill/>
            </p:grpSpPr>
            <p:sp>
              <p:nvSpPr>
                <p:cNvPr id="128"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29"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25" name="组合 124"/>
              <p:cNvGrpSpPr/>
              <p:nvPr/>
            </p:nvGrpSpPr>
            <p:grpSpPr>
              <a:xfrm>
                <a:off x="1276046" y="2801143"/>
                <a:ext cx="229059" cy="513557"/>
                <a:chOff x="-1630363" y="115888"/>
                <a:chExt cx="2190751" cy="4911725"/>
              </a:xfrm>
              <a:grpFill/>
            </p:grpSpPr>
            <p:sp>
              <p:nvSpPr>
                <p:cNvPr id="126"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27"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75" name="组合 74"/>
            <p:cNvGrpSpPr/>
            <p:nvPr/>
          </p:nvGrpSpPr>
          <p:grpSpPr>
            <a:xfrm>
              <a:off x="7640664" y="2058193"/>
              <a:ext cx="229059" cy="1256507"/>
              <a:chOff x="7640664" y="2058193"/>
              <a:chExt cx="229059" cy="1256507"/>
            </a:xfrm>
            <a:grpFill/>
          </p:grpSpPr>
          <p:grpSp>
            <p:nvGrpSpPr>
              <p:cNvPr id="76" name="组合 75"/>
              <p:cNvGrpSpPr/>
              <p:nvPr/>
            </p:nvGrpSpPr>
            <p:grpSpPr>
              <a:xfrm>
                <a:off x="7655480" y="2058193"/>
                <a:ext cx="200079" cy="513557"/>
                <a:chOff x="-4098925" y="69850"/>
                <a:chExt cx="1949450" cy="5003800"/>
              </a:xfrm>
              <a:grpFill/>
            </p:grpSpPr>
            <p:sp>
              <p:nvSpPr>
                <p:cNvPr id="80"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23"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77" name="组合 76"/>
              <p:cNvGrpSpPr/>
              <p:nvPr/>
            </p:nvGrpSpPr>
            <p:grpSpPr>
              <a:xfrm>
                <a:off x="7640664" y="2801143"/>
                <a:ext cx="229059" cy="513557"/>
                <a:chOff x="-1630363" y="115888"/>
                <a:chExt cx="2190751" cy="4911725"/>
              </a:xfrm>
              <a:grpFill/>
            </p:grpSpPr>
            <p:sp>
              <p:nvSpPr>
                <p:cNvPr id="78"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79"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130" name="组合 129"/>
          <p:cNvGrpSpPr/>
          <p:nvPr/>
        </p:nvGrpSpPr>
        <p:grpSpPr>
          <a:xfrm>
            <a:off x="2027816" y="2642659"/>
            <a:ext cx="8138725" cy="1675343"/>
            <a:chOff x="1520861" y="2058193"/>
            <a:chExt cx="6104044" cy="1256507"/>
          </a:xfrm>
          <a:solidFill>
            <a:schemeClr val="accent4"/>
          </a:solidFill>
        </p:grpSpPr>
        <p:grpSp>
          <p:nvGrpSpPr>
            <p:cNvPr id="131" name="组合 130"/>
            <p:cNvGrpSpPr/>
            <p:nvPr/>
          </p:nvGrpSpPr>
          <p:grpSpPr>
            <a:xfrm>
              <a:off x="1520861" y="2058193"/>
              <a:ext cx="229059" cy="1256507"/>
              <a:chOff x="1520861" y="2058193"/>
              <a:chExt cx="229059" cy="1256507"/>
            </a:xfrm>
            <a:grpFill/>
          </p:grpSpPr>
          <p:grpSp>
            <p:nvGrpSpPr>
              <p:cNvPr id="139" name="组合 138"/>
              <p:cNvGrpSpPr/>
              <p:nvPr/>
            </p:nvGrpSpPr>
            <p:grpSpPr>
              <a:xfrm>
                <a:off x="1535677" y="2058193"/>
                <a:ext cx="200079" cy="513557"/>
                <a:chOff x="-4098925" y="69850"/>
                <a:chExt cx="1949450" cy="5003800"/>
              </a:xfrm>
              <a:grpFill/>
            </p:grpSpPr>
            <p:sp>
              <p:nvSpPr>
                <p:cNvPr id="143"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44"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40" name="组合 139"/>
              <p:cNvGrpSpPr/>
              <p:nvPr/>
            </p:nvGrpSpPr>
            <p:grpSpPr>
              <a:xfrm>
                <a:off x="1520861" y="2801143"/>
                <a:ext cx="229059" cy="513557"/>
                <a:chOff x="-1630363" y="115888"/>
                <a:chExt cx="2190751" cy="4911725"/>
              </a:xfrm>
              <a:grpFill/>
            </p:grpSpPr>
            <p:sp>
              <p:nvSpPr>
                <p:cNvPr id="141"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42"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132" name="组合 131"/>
            <p:cNvGrpSpPr/>
            <p:nvPr/>
          </p:nvGrpSpPr>
          <p:grpSpPr>
            <a:xfrm>
              <a:off x="7395846" y="2058193"/>
              <a:ext cx="229059" cy="1256507"/>
              <a:chOff x="7395846" y="2058193"/>
              <a:chExt cx="229059" cy="1256507"/>
            </a:xfrm>
            <a:grpFill/>
          </p:grpSpPr>
          <p:grpSp>
            <p:nvGrpSpPr>
              <p:cNvPr id="133" name="组合 132"/>
              <p:cNvGrpSpPr/>
              <p:nvPr/>
            </p:nvGrpSpPr>
            <p:grpSpPr>
              <a:xfrm>
                <a:off x="7410662" y="2058193"/>
                <a:ext cx="200079" cy="513557"/>
                <a:chOff x="-4098925" y="69850"/>
                <a:chExt cx="1949450" cy="5003800"/>
              </a:xfrm>
              <a:grpFill/>
            </p:grpSpPr>
            <p:sp>
              <p:nvSpPr>
                <p:cNvPr id="137"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38"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34" name="组合 133"/>
              <p:cNvGrpSpPr/>
              <p:nvPr/>
            </p:nvGrpSpPr>
            <p:grpSpPr>
              <a:xfrm>
                <a:off x="7395846" y="2801143"/>
                <a:ext cx="229059" cy="513557"/>
                <a:chOff x="-1630363" y="115888"/>
                <a:chExt cx="2190751" cy="4911725"/>
              </a:xfrm>
              <a:grpFill/>
            </p:grpSpPr>
            <p:sp>
              <p:nvSpPr>
                <p:cNvPr id="135"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36"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145" name="组合 144"/>
          <p:cNvGrpSpPr/>
          <p:nvPr/>
        </p:nvGrpSpPr>
        <p:grpSpPr>
          <a:xfrm>
            <a:off x="2354236" y="2642659"/>
            <a:ext cx="7485885" cy="1675343"/>
            <a:chOff x="1765676" y="2058193"/>
            <a:chExt cx="5614414" cy="1256507"/>
          </a:xfrm>
          <a:solidFill>
            <a:schemeClr val="accent4"/>
          </a:solidFill>
        </p:grpSpPr>
        <p:grpSp>
          <p:nvGrpSpPr>
            <p:cNvPr id="146" name="组合 145"/>
            <p:cNvGrpSpPr/>
            <p:nvPr/>
          </p:nvGrpSpPr>
          <p:grpSpPr>
            <a:xfrm>
              <a:off x="1765676" y="2058193"/>
              <a:ext cx="229059" cy="1256507"/>
              <a:chOff x="1765676" y="2058193"/>
              <a:chExt cx="229059" cy="1256507"/>
            </a:xfrm>
            <a:grpFill/>
          </p:grpSpPr>
          <p:grpSp>
            <p:nvGrpSpPr>
              <p:cNvPr id="154" name="组合 153"/>
              <p:cNvGrpSpPr/>
              <p:nvPr/>
            </p:nvGrpSpPr>
            <p:grpSpPr>
              <a:xfrm>
                <a:off x="1780492" y="2058193"/>
                <a:ext cx="200079" cy="513557"/>
                <a:chOff x="-4098925" y="69850"/>
                <a:chExt cx="1949450" cy="5003800"/>
              </a:xfrm>
              <a:grpFill/>
            </p:grpSpPr>
            <p:sp>
              <p:nvSpPr>
                <p:cNvPr id="158"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59"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55" name="组合 154"/>
              <p:cNvGrpSpPr/>
              <p:nvPr/>
            </p:nvGrpSpPr>
            <p:grpSpPr>
              <a:xfrm>
                <a:off x="1765676" y="2801143"/>
                <a:ext cx="229059" cy="513557"/>
                <a:chOff x="-1630363" y="115888"/>
                <a:chExt cx="2190751" cy="4911725"/>
              </a:xfrm>
              <a:grpFill/>
            </p:grpSpPr>
            <p:sp>
              <p:nvSpPr>
                <p:cNvPr id="156"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57"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147" name="组合 146"/>
            <p:cNvGrpSpPr/>
            <p:nvPr/>
          </p:nvGrpSpPr>
          <p:grpSpPr>
            <a:xfrm>
              <a:off x="7151031" y="2058193"/>
              <a:ext cx="229059" cy="1256507"/>
              <a:chOff x="7151031" y="2058193"/>
              <a:chExt cx="229059" cy="1256507"/>
            </a:xfrm>
            <a:grpFill/>
          </p:grpSpPr>
          <p:grpSp>
            <p:nvGrpSpPr>
              <p:cNvPr id="148" name="组合 147"/>
              <p:cNvGrpSpPr/>
              <p:nvPr/>
            </p:nvGrpSpPr>
            <p:grpSpPr>
              <a:xfrm>
                <a:off x="7165847" y="2058193"/>
                <a:ext cx="200079" cy="513557"/>
                <a:chOff x="-4098925" y="69850"/>
                <a:chExt cx="1949450" cy="5003800"/>
              </a:xfrm>
              <a:grpFill/>
            </p:grpSpPr>
            <p:sp>
              <p:nvSpPr>
                <p:cNvPr id="152"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53"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49" name="组合 148"/>
              <p:cNvGrpSpPr/>
              <p:nvPr/>
            </p:nvGrpSpPr>
            <p:grpSpPr>
              <a:xfrm>
                <a:off x="7151031" y="2801143"/>
                <a:ext cx="229059" cy="513557"/>
                <a:chOff x="-1630363" y="115888"/>
                <a:chExt cx="2190751" cy="4911725"/>
              </a:xfrm>
              <a:grpFill/>
            </p:grpSpPr>
            <p:sp>
              <p:nvSpPr>
                <p:cNvPr id="150"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51"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160" name="组合 159"/>
          <p:cNvGrpSpPr/>
          <p:nvPr/>
        </p:nvGrpSpPr>
        <p:grpSpPr>
          <a:xfrm>
            <a:off x="2680656" y="2642659"/>
            <a:ext cx="6833045" cy="1675343"/>
            <a:chOff x="2010491" y="2058193"/>
            <a:chExt cx="5124784" cy="1256507"/>
          </a:xfrm>
          <a:solidFill>
            <a:schemeClr val="accent4"/>
          </a:solidFill>
        </p:grpSpPr>
        <p:grpSp>
          <p:nvGrpSpPr>
            <p:cNvPr id="161" name="组合 160"/>
            <p:cNvGrpSpPr/>
            <p:nvPr/>
          </p:nvGrpSpPr>
          <p:grpSpPr>
            <a:xfrm>
              <a:off x="2010491" y="2058193"/>
              <a:ext cx="229059" cy="1256507"/>
              <a:chOff x="2010491" y="2058193"/>
              <a:chExt cx="229059" cy="1256507"/>
            </a:xfrm>
            <a:grpFill/>
          </p:grpSpPr>
          <p:grpSp>
            <p:nvGrpSpPr>
              <p:cNvPr id="169" name="组合 168"/>
              <p:cNvGrpSpPr/>
              <p:nvPr/>
            </p:nvGrpSpPr>
            <p:grpSpPr>
              <a:xfrm>
                <a:off x="2025307" y="2058193"/>
                <a:ext cx="200079" cy="513557"/>
                <a:chOff x="-4098925" y="69850"/>
                <a:chExt cx="1949450" cy="5003800"/>
              </a:xfrm>
              <a:grpFill/>
            </p:grpSpPr>
            <p:sp>
              <p:nvSpPr>
                <p:cNvPr id="173"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74"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70" name="组合 169"/>
              <p:cNvGrpSpPr/>
              <p:nvPr/>
            </p:nvGrpSpPr>
            <p:grpSpPr>
              <a:xfrm>
                <a:off x="2010491" y="2801143"/>
                <a:ext cx="229059" cy="513557"/>
                <a:chOff x="-1630363" y="115888"/>
                <a:chExt cx="2190751" cy="4911725"/>
              </a:xfrm>
              <a:grpFill/>
            </p:grpSpPr>
            <p:sp>
              <p:nvSpPr>
                <p:cNvPr id="171"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72"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162" name="组合 161"/>
            <p:cNvGrpSpPr/>
            <p:nvPr/>
          </p:nvGrpSpPr>
          <p:grpSpPr>
            <a:xfrm>
              <a:off x="6906216" y="2058193"/>
              <a:ext cx="229059" cy="1256507"/>
              <a:chOff x="6906216" y="2058193"/>
              <a:chExt cx="229059" cy="1256507"/>
            </a:xfrm>
            <a:grpFill/>
          </p:grpSpPr>
          <p:grpSp>
            <p:nvGrpSpPr>
              <p:cNvPr id="163" name="组合 162"/>
              <p:cNvGrpSpPr/>
              <p:nvPr/>
            </p:nvGrpSpPr>
            <p:grpSpPr>
              <a:xfrm>
                <a:off x="6921032" y="2058193"/>
                <a:ext cx="200079" cy="513557"/>
                <a:chOff x="-4098925" y="69850"/>
                <a:chExt cx="1949450" cy="5003800"/>
              </a:xfrm>
              <a:grpFill/>
            </p:grpSpPr>
            <p:sp>
              <p:nvSpPr>
                <p:cNvPr id="167"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68"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64" name="组合 163"/>
              <p:cNvGrpSpPr/>
              <p:nvPr/>
            </p:nvGrpSpPr>
            <p:grpSpPr>
              <a:xfrm>
                <a:off x="6906216" y="2801143"/>
                <a:ext cx="229059" cy="513557"/>
                <a:chOff x="-1630363" y="115888"/>
                <a:chExt cx="2190751" cy="4911725"/>
              </a:xfrm>
              <a:grpFill/>
            </p:grpSpPr>
            <p:sp>
              <p:nvSpPr>
                <p:cNvPr id="165"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66"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175" name="组合 174"/>
          <p:cNvGrpSpPr/>
          <p:nvPr/>
        </p:nvGrpSpPr>
        <p:grpSpPr>
          <a:xfrm>
            <a:off x="3007076" y="2642659"/>
            <a:ext cx="6180205" cy="1675343"/>
            <a:chOff x="2255306" y="2058193"/>
            <a:chExt cx="4635154" cy="1256507"/>
          </a:xfrm>
          <a:solidFill>
            <a:schemeClr val="accent4"/>
          </a:solidFill>
        </p:grpSpPr>
        <p:grpSp>
          <p:nvGrpSpPr>
            <p:cNvPr id="176" name="组合 175"/>
            <p:cNvGrpSpPr/>
            <p:nvPr/>
          </p:nvGrpSpPr>
          <p:grpSpPr>
            <a:xfrm>
              <a:off x="2255306" y="2058193"/>
              <a:ext cx="229059" cy="1256507"/>
              <a:chOff x="2255306" y="2058193"/>
              <a:chExt cx="229059" cy="1256507"/>
            </a:xfrm>
            <a:grpFill/>
          </p:grpSpPr>
          <p:grpSp>
            <p:nvGrpSpPr>
              <p:cNvPr id="184" name="组合 183"/>
              <p:cNvGrpSpPr/>
              <p:nvPr/>
            </p:nvGrpSpPr>
            <p:grpSpPr>
              <a:xfrm>
                <a:off x="2270122" y="2058193"/>
                <a:ext cx="200079" cy="513557"/>
                <a:chOff x="-4098925" y="69850"/>
                <a:chExt cx="1949450" cy="5003800"/>
              </a:xfrm>
              <a:grpFill/>
            </p:grpSpPr>
            <p:sp>
              <p:nvSpPr>
                <p:cNvPr id="188"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89"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85" name="组合 184"/>
              <p:cNvGrpSpPr/>
              <p:nvPr/>
            </p:nvGrpSpPr>
            <p:grpSpPr>
              <a:xfrm>
                <a:off x="2255306" y="2801143"/>
                <a:ext cx="229059" cy="513557"/>
                <a:chOff x="-1630363" y="115888"/>
                <a:chExt cx="2190751" cy="4911725"/>
              </a:xfrm>
              <a:grpFill/>
            </p:grpSpPr>
            <p:sp>
              <p:nvSpPr>
                <p:cNvPr id="186"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87"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177" name="组合 176"/>
            <p:cNvGrpSpPr/>
            <p:nvPr/>
          </p:nvGrpSpPr>
          <p:grpSpPr>
            <a:xfrm>
              <a:off x="6661401" y="2058193"/>
              <a:ext cx="229059" cy="1256507"/>
              <a:chOff x="6661401" y="2058193"/>
              <a:chExt cx="229059" cy="1256507"/>
            </a:xfrm>
            <a:grpFill/>
          </p:grpSpPr>
          <p:grpSp>
            <p:nvGrpSpPr>
              <p:cNvPr id="178" name="组合 177"/>
              <p:cNvGrpSpPr/>
              <p:nvPr/>
            </p:nvGrpSpPr>
            <p:grpSpPr>
              <a:xfrm>
                <a:off x="6676217" y="2058193"/>
                <a:ext cx="200079" cy="513557"/>
                <a:chOff x="-4098925" y="69850"/>
                <a:chExt cx="1949450" cy="5003800"/>
              </a:xfrm>
              <a:grpFill/>
            </p:grpSpPr>
            <p:sp>
              <p:nvSpPr>
                <p:cNvPr id="182"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83"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79" name="组合 178"/>
              <p:cNvGrpSpPr/>
              <p:nvPr/>
            </p:nvGrpSpPr>
            <p:grpSpPr>
              <a:xfrm>
                <a:off x="6661401" y="2801143"/>
                <a:ext cx="229059" cy="513557"/>
                <a:chOff x="-1630363" y="115888"/>
                <a:chExt cx="2190751" cy="4911725"/>
              </a:xfrm>
              <a:grpFill/>
            </p:grpSpPr>
            <p:sp>
              <p:nvSpPr>
                <p:cNvPr id="180"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81"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190" name="组合 189"/>
          <p:cNvGrpSpPr/>
          <p:nvPr/>
        </p:nvGrpSpPr>
        <p:grpSpPr>
          <a:xfrm>
            <a:off x="3333496" y="2642659"/>
            <a:ext cx="5527365" cy="1675343"/>
            <a:chOff x="2500121" y="2058193"/>
            <a:chExt cx="4145524" cy="1256507"/>
          </a:xfrm>
          <a:solidFill>
            <a:schemeClr val="accent4"/>
          </a:solidFill>
        </p:grpSpPr>
        <p:grpSp>
          <p:nvGrpSpPr>
            <p:cNvPr id="191" name="组合 190"/>
            <p:cNvGrpSpPr/>
            <p:nvPr/>
          </p:nvGrpSpPr>
          <p:grpSpPr>
            <a:xfrm>
              <a:off x="2500121" y="2058193"/>
              <a:ext cx="229059" cy="1256507"/>
              <a:chOff x="2500121" y="2058193"/>
              <a:chExt cx="229059" cy="1256507"/>
            </a:xfrm>
            <a:grpFill/>
          </p:grpSpPr>
          <p:grpSp>
            <p:nvGrpSpPr>
              <p:cNvPr id="199" name="组合 198"/>
              <p:cNvGrpSpPr/>
              <p:nvPr/>
            </p:nvGrpSpPr>
            <p:grpSpPr>
              <a:xfrm>
                <a:off x="2514937" y="2058193"/>
                <a:ext cx="200079" cy="513557"/>
                <a:chOff x="-4098925" y="69850"/>
                <a:chExt cx="1949450" cy="5003800"/>
              </a:xfrm>
              <a:grpFill/>
            </p:grpSpPr>
            <p:sp>
              <p:nvSpPr>
                <p:cNvPr id="203"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204"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200" name="组合 199"/>
              <p:cNvGrpSpPr/>
              <p:nvPr/>
            </p:nvGrpSpPr>
            <p:grpSpPr>
              <a:xfrm>
                <a:off x="2500121" y="2801143"/>
                <a:ext cx="229059" cy="513557"/>
                <a:chOff x="-1630363" y="115888"/>
                <a:chExt cx="2190751" cy="4911725"/>
              </a:xfrm>
              <a:grpFill/>
            </p:grpSpPr>
            <p:sp>
              <p:nvSpPr>
                <p:cNvPr id="201"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202"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192" name="组合 191"/>
            <p:cNvGrpSpPr/>
            <p:nvPr/>
          </p:nvGrpSpPr>
          <p:grpSpPr>
            <a:xfrm>
              <a:off x="6416586" y="2058193"/>
              <a:ext cx="229059" cy="1256507"/>
              <a:chOff x="6416586" y="2058193"/>
              <a:chExt cx="229059" cy="1256507"/>
            </a:xfrm>
            <a:grpFill/>
          </p:grpSpPr>
          <p:grpSp>
            <p:nvGrpSpPr>
              <p:cNvPr id="193" name="组合 192"/>
              <p:cNvGrpSpPr/>
              <p:nvPr/>
            </p:nvGrpSpPr>
            <p:grpSpPr>
              <a:xfrm>
                <a:off x="6431402" y="2058193"/>
                <a:ext cx="200079" cy="513557"/>
                <a:chOff x="-4098925" y="69850"/>
                <a:chExt cx="1949450" cy="5003800"/>
              </a:xfrm>
              <a:grpFill/>
            </p:grpSpPr>
            <p:sp>
              <p:nvSpPr>
                <p:cNvPr id="197"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198"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194" name="组合 193"/>
              <p:cNvGrpSpPr/>
              <p:nvPr/>
            </p:nvGrpSpPr>
            <p:grpSpPr>
              <a:xfrm>
                <a:off x="6416586" y="2801143"/>
                <a:ext cx="229059" cy="513557"/>
                <a:chOff x="-1630363" y="115888"/>
                <a:chExt cx="2190751" cy="4911725"/>
              </a:xfrm>
              <a:grpFill/>
            </p:grpSpPr>
            <p:sp>
              <p:nvSpPr>
                <p:cNvPr id="195"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196"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205" name="组合 204"/>
          <p:cNvGrpSpPr/>
          <p:nvPr/>
        </p:nvGrpSpPr>
        <p:grpSpPr>
          <a:xfrm>
            <a:off x="3659916" y="2642659"/>
            <a:ext cx="4874525" cy="1675343"/>
            <a:chOff x="2744936" y="2058193"/>
            <a:chExt cx="3655894" cy="1256507"/>
          </a:xfrm>
          <a:solidFill>
            <a:schemeClr val="accent4"/>
          </a:solidFill>
        </p:grpSpPr>
        <p:grpSp>
          <p:nvGrpSpPr>
            <p:cNvPr id="206" name="组合 205"/>
            <p:cNvGrpSpPr/>
            <p:nvPr/>
          </p:nvGrpSpPr>
          <p:grpSpPr>
            <a:xfrm>
              <a:off x="2744936" y="2058193"/>
              <a:ext cx="229059" cy="1256507"/>
              <a:chOff x="2744936" y="2058193"/>
              <a:chExt cx="229059" cy="1256507"/>
            </a:xfrm>
            <a:grpFill/>
          </p:grpSpPr>
          <p:grpSp>
            <p:nvGrpSpPr>
              <p:cNvPr id="214" name="组合 213"/>
              <p:cNvGrpSpPr/>
              <p:nvPr/>
            </p:nvGrpSpPr>
            <p:grpSpPr>
              <a:xfrm>
                <a:off x="2759752" y="2058193"/>
                <a:ext cx="200079" cy="513557"/>
                <a:chOff x="-4098925" y="69850"/>
                <a:chExt cx="1949450" cy="5003800"/>
              </a:xfrm>
              <a:grpFill/>
            </p:grpSpPr>
            <p:sp>
              <p:nvSpPr>
                <p:cNvPr id="218"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219"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215" name="组合 214"/>
              <p:cNvGrpSpPr/>
              <p:nvPr/>
            </p:nvGrpSpPr>
            <p:grpSpPr>
              <a:xfrm>
                <a:off x="2744936" y="2801143"/>
                <a:ext cx="229059" cy="513557"/>
                <a:chOff x="-1630363" y="115888"/>
                <a:chExt cx="2190751" cy="4911725"/>
              </a:xfrm>
              <a:grpFill/>
            </p:grpSpPr>
            <p:sp>
              <p:nvSpPr>
                <p:cNvPr id="216"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217"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207" name="组合 206"/>
            <p:cNvGrpSpPr/>
            <p:nvPr/>
          </p:nvGrpSpPr>
          <p:grpSpPr>
            <a:xfrm>
              <a:off x="6171771" y="2058193"/>
              <a:ext cx="229059" cy="1256507"/>
              <a:chOff x="6171771" y="2058193"/>
              <a:chExt cx="229059" cy="1256507"/>
            </a:xfrm>
            <a:grpFill/>
          </p:grpSpPr>
          <p:grpSp>
            <p:nvGrpSpPr>
              <p:cNvPr id="208" name="组合 207"/>
              <p:cNvGrpSpPr/>
              <p:nvPr/>
            </p:nvGrpSpPr>
            <p:grpSpPr>
              <a:xfrm>
                <a:off x="6186587" y="2058193"/>
                <a:ext cx="200079" cy="513557"/>
                <a:chOff x="-4098925" y="69850"/>
                <a:chExt cx="1949450" cy="5003800"/>
              </a:xfrm>
              <a:grpFill/>
            </p:grpSpPr>
            <p:sp>
              <p:nvSpPr>
                <p:cNvPr id="212"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213"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209" name="组合 208"/>
              <p:cNvGrpSpPr/>
              <p:nvPr/>
            </p:nvGrpSpPr>
            <p:grpSpPr>
              <a:xfrm>
                <a:off x="6171771" y="2801143"/>
                <a:ext cx="229059" cy="513557"/>
                <a:chOff x="-1630363" y="115888"/>
                <a:chExt cx="2190751" cy="4911725"/>
              </a:xfrm>
              <a:grpFill/>
            </p:grpSpPr>
            <p:sp>
              <p:nvSpPr>
                <p:cNvPr id="210"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211"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220" name="组合 219"/>
          <p:cNvGrpSpPr/>
          <p:nvPr/>
        </p:nvGrpSpPr>
        <p:grpSpPr>
          <a:xfrm>
            <a:off x="3986336" y="2642659"/>
            <a:ext cx="4221685" cy="1675343"/>
            <a:chOff x="2989751" y="2058193"/>
            <a:chExt cx="3166264" cy="1256507"/>
          </a:xfrm>
          <a:solidFill>
            <a:schemeClr val="accent4"/>
          </a:solidFill>
        </p:grpSpPr>
        <p:grpSp>
          <p:nvGrpSpPr>
            <p:cNvPr id="221" name="组合 220"/>
            <p:cNvGrpSpPr/>
            <p:nvPr/>
          </p:nvGrpSpPr>
          <p:grpSpPr>
            <a:xfrm>
              <a:off x="2989751" y="2058193"/>
              <a:ext cx="229059" cy="1256507"/>
              <a:chOff x="2989751" y="2058193"/>
              <a:chExt cx="229059" cy="1256507"/>
            </a:xfrm>
            <a:grpFill/>
          </p:grpSpPr>
          <p:grpSp>
            <p:nvGrpSpPr>
              <p:cNvPr id="229" name="组合 228"/>
              <p:cNvGrpSpPr/>
              <p:nvPr/>
            </p:nvGrpSpPr>
            <p:grpSpPr>
              <a:xfrm>
                <a:off x="3004567" y="2058193"/>
                <a:ext cx="200079" cy="513557"/>
                <a:chOff x="-4098925" y="69850"/>
                <a:chExt cx="1949450" cy="5003800"/>
              </a:xfrm>
              <a:grpFill/>
            </p:grpSpPr>
            <p:sp>
              <p:nvSpPr>
                <p:cNvPr id="233"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234"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230" name="组合 229"/>
              <p:cNvGrpSpPr/>
              <p:nvPr/>
            </p:nvGrpSpPr>
            <p:grpSpPr>
              <a:xfrm>
                <a:off x="2989751" y="2801143"/>
                <a:ext cx="229059" cy="513557"/>
                <a:chOff x="-1630363" y="115888"/>
                <a:chExt cx="2190751" cy="4911725"/>
              </a:xfrm>
              <a:grpFill/>
            </p:grpSpPr>
            <p:sp>
              <p:nvSpPr>
                <p:cNvPr id="231"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232"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222" name="组合 221"/>
            <p:cNvGrpSpPr/>
            <p:nvPr/>
          </p:nvGrpSpPr>
          <p:grpSpPr>
            <a:xfrm>
              <a:off x="5926956" y="2058193"/>
              <a:ext cx="229059" cy="1256507"/>
              <a:chOff x="5926956" y="2058193"/>
              <a:chExt cx="229059" cy="1256507"/>
            </a:xfrm>
            <a:grpFill/>
          </p:grpSpPr>
          <p:grpSp>
            <p:nvGrpSpPr>
              <p:cNvPr id="223" name="组合 222"/>
              <p:cNvGrpSpPr/>
              <p:nvPr/>
            </p:nvGrpSpPr>
            <p:grpSpPr>
              <a:xfrm>
                <a:off x="5941772" y="2058193"/>
                <a:ext cx="200079" cy="513557"/>
                <a:chOff x="-4098925" y="69850"/>
                <a:chExt cx="1949450" cy="5003800"/>
              </a:xfrm>
              <a:grpFill/>
            </p:grpSpPr>
            <p:sp>
              <p:nvSpPr>
                <p:cNvPr id="227"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228"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224" name="组合 223"/>
              <p:cNvGrpSpPr/>
              <p:nvPr/>
            </p:nvGrpSpPr>
            <p:grpSpPr>
              <a:xfrm>
                <a:off x="5926956" y="2801143"/>
                <a:ext cx="229059" cy="513557"/>
                <a:chOff x="-1630363" y="115888"/>
                <a:chExt cx="2190751" cy="4911725"/>
              </a:xfrm>
              <a:grpFill/>
            </p:grpSpPr>
            <p:sp>
              <p:nvSpPr>
                <p:cNvPr id="225"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226"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235" name="组合 234"/>
          <p:cNvGrpSpPr/>
          <p:nvPr/>
        </p:nvGrpSpPr>
        <p:grpSpPr>
          <a:xfrm>
            <a:off x="4312756" y="2642659"/>
            <a:ext cx="3568845" cy="1675343"/>
            <a:chOff x="3234566" y="2058193"/>
            <a:chExt cx="2676634" cy="1256507"/>
          </a:xfrm>
          <a:solidFill>
            <a:schemeClr val="accent4"/>
          </a:solidFill>
        </p:grpSpPr>
        <p:grpSp>
          <p:nvGrpSpPr>
            <p:cNvPr id="236" name="组合 235"/>
            <p:cNvGrpSpPr/>
            <p:nvPr/>
          </p:nvGrpSpPr>
          <p:grpSpPr>
            <a:xfrm>
              <a:off x="3234566" y="2058193"/>
              <a:ext cx="229059" cy="1256507"/>
              <a:chOff x="3234566" y="2058193"/>
              <a:chExt cx="229059" cy="1256507"/>
            </a:xfrm>
            <a:grpFill/>
          </p:grpSpPr>
          <p:grpSp>
            <p:nvGrpSpPr>
              <p:cNvPr id="244" name="组合 243"/>
              <p:cNvGrpSpPr/>
              <p:nvPr/>
            </p:nvGrpSpPr>
            <p:grpSpPr>
              <a:xfrm>
                <a:off x="3249382" y="2058193"/>
                <a:ext cx="200079" cy="513557"/>
                <a:chOff x="-4098925" y="69850"/>
                <a:chExt cx="1949450" cy="5003800"/>
              </a:xfrm>
              <a:grpFill/>
            </p:grpSpPr>
            <p:sp>
              <p:nvSpPr>
                <p:cNvPr id="248"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249"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245" name="组合 244"/>
              <p:cNvGrpSpPr/>
              <p:nvPr/>
            </p:nvGrpSpPr>
            <p:grpSpPr>
              <a:xfrm>
                <a:off x="3234566" y="2801143"/>
                <a:ext cx="229059" cy="513557"/>
                <a:chOff x="-1630363" y="115888"/>
                <a:chExt cx="2190751" cy="4911725"/>
              </a:xfrm>
              <a:grpFill/>
            </p:grpSpPr>
            <p:sp>
              <p:nvSpPr>
                <p:cNvPr id="246"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sp>
              <p:nvSpPr>
                <p:cNvPr id="247"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tx2">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nvGrpSpPr>
            <p:cNvPr id="237" name="组合 236"/>
            <p:cNvGrpSpPr/>
            <p:nvPr/>
          </p:nvGrpSpPr>
          <p:grpSpPr>
            <a:xfrm>
              <a:off x="5682141" y="2058193"/>
              <a:ext cx="229059" cy="1256507"/>
              <a:chOff x="5682141" y="2058193"/>
              <a:chExt cx="229059" cy="1256507"/>
            </a:xfrm>
            <a:grpFill/>
          </p:grpSpPr>
          <p:grpSp>
            <p:nvGrpSpPr>
              <p:cNvPr id="238" name="组合 237"/>
              <p:cNvGrpSpPr/>
              <p:nvPr/>
            </p:nvGrpSpPr>
            <p:grpSpPr>
              <a:xfrm>
                <a:off x="5696957" y="2058193"/>
                <a:ext cx="200079" cy="513557"/>
                <a:chOff x="-4098925" y="69850"/>
                <a:chExt cx="1949450" cy="5003800"/>
              </a:xfrm>
              <a:grpFill/>
            </p:grpSpPr>
            <p:sp>
              <p:nvSpPr>
                <p:cNvPr id="242" name="Freeform 5"/>
                <p:cNvSpPr/>
                <p:nvPr/>
              </p:nvSpPr>
              <p:spPr bwMode="auto">
                <a:xfrm>
                  <a:off x="-3514725" y="69850"/>
                  <a:ext cx="774700" cy="771525"/>
                </a:xfrm>
                <a:custGeom>
                  <a:gdLst>
                    <a:gd fmla="*/ 488 w 488" name="T0"/>
                    <a:gd fmla="*/ 242 h 486" name="T1"/>
                    <a:gd fmla="*/ 482 w 488" name="T2"/>
                    <a:gd fmla="*/ 292 h 486" name="T3"/>
                    <a:gd fmla="*/ 468 w 488" name="T4"/>
                    <a:gd fmla="*/ 338 h 486" name="T5"/>
                    <a:gd fmla="*/ 446 w 488" name="T6"/>
                    <a:gd fmla="*/ 378 h 486" name="T7"/>
                    <a:gd fmla="*/ 416 w 488" name="T8"/>
                    <a:gd fmla="*/ 414 h 486" name="T9"/>
                    <a:gd fmla="*/ 380 w 488" name="T10"/>
                    <a:gd fmla="*/ 444 h 486" name="T11"/>
                    <a:gd fmla="*/ 338 w 488" name="T12"/>
                    <a:gd fmla="*/ 466 h 486" name="T13"/>
                    <a:gd fmla="*/ 292 w 488" name="T14"/>
                    <a:gd fmla="*/ 482 h 486" name="T15"/>
                    <a:gd fmla="*/ 244 w 488" name="T16"/>
                    <a:gd fmla="*/ 486 h 486" name="T17"/>
                    <a:gd fmla="*/ 220 w 488" name="T18"/>
                    <a:gd fmla="*/ 484 h 486" name="T19"/>
                    <a:gd fmla="*/ 172 w 488" name="T20"/>
                    <a:gd fmla="*/ 476 h 486" name="T21"/>
                    <a:gd fmla="*/ 128 w 488" name="T22"/>
                    <a:gd fmla="*/ 456 h 486" name="T23"/>
                    <a:gd fmla="*/ 90 w 488" name="T24"/>
                    <a:gd fmla="*/ 430 h 486" name="T25"/>
                    <a:gd fmla="*/ 56 w 488" name="T26"/>
                    <a:gd fmla="*/ 398 h 486" name="T27"/>
                    <a:gd fmla="*/ 30 w 488" name="T28"/>
                    <a:gd fmla="*/ 358 h 486" name="T29"/>
                    <a:gd fmla="*/ 12 w 488" name="T30"/>
                    <a:gd fmla="*/ 316 h 486" name="T31"/>
                    <a:gd fmla="*/ 2 w 488" name="T32"/>
                    <a:gd fmla="*/ 268 h 486" name="T33"/>
                    <a:gd fmla="*/ 0 w 488" name="T34"/>
                    <a:gd fmla="*/ 242 h 486" name="T35"/>
                    <a:gd fmla="*/ 6 w 488" name="T36"/>
                    <a:gd fmla="*/ 194 h 486" name="T37"/>
                    <a:gd fmla="*/ 20 w 488" name="T38"/>
                    <a:gd fmla="*/ 148 h 486" name="T39"/>
                    <a:gd fmla="*/ 42 w 488" name="T40"/>
                    <a:gd fmla="*/ 106 h 486" name="T41"/>
                    <a:gd fmla="*/ 72 w 488" name="T42"/>
                    <a:gd fmla="*/ 70 h 486" name="T43"/>
                    <a:gd fmla="*/ 108 w 488" name="T44"/>
                    <a:gd fmla="*/ 42 h 486" name="T45"/>
                    <a:gd fmla="*/ 150 w 488" name="T46"/>
                    <a:gd fmla="*/ 18 h 486" name="T47"/>
                    <a:gd fmla="*/ 194 w 488" name="T48"/>
                    <a:gd fmla="*/ 4 h 486" name="T49"/>
                    <a:gd fmla="*/ 244 w 488" name="T50"/>
                    <a:gd fmla="*/ 0 h 486" name="T51"/>
                    <a:gd fmla="*/ 268 w 488" name="T52"/>
                    <a:gd fmla="*/ 0 h 486" name="T53"/>
                    <a:gd fmla="*/ 316 w 488" name="T54"/>
                    <a:gd fmla="*/ 10 h 486" name="T55"/>
                    <a:gd fmla="*/ 360 w 488" name="T56"/>
                    <a:gd fmla="*/ 30 h 486" name="T57"/>
                    <a:gd fmla="*/ 398 w 488" name="T58"/>
                    <a:gd fmla="*/ 56 h 486" name="T59"/>
                    <a:gd fmla="*/ 432 w 488" name="T60"/>
                    <a:gd fmla="*/ 88 h 486" name="T61"/>
                    <a:gd fmla="*/ 458 w 488" name="T62"/>
                    <a:gd fmla="*/ 126 h 486" name="T63"/>
                    <a:gd fmla="*/ 476 w 488" name="T64"/>
                    <a:gd fmla="*/ 170 h 486" name="T65"/>
                    <a:gd fmla="*/ 486 w 488" name="T66"/>
                    <a:gd fmla="*/ 218 h 486" name="T67"/>
                    <a:gd fmla="*/ 488 w 488" name="T68"/>
                    <a:gd fmla="*/ 242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8">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sp>
              <p:nvSpPr>
                <p:cNvPr id="243" name="Freeform 6"/>
                <p:cNvSpPr/>
                <p:nvPr/>
              </p:nvSpPr>
              <p:spPr bwMode="auto">
                <a:xfrm>
                  <a:off x="-4098925" y="923925"/>
                  <a:ext cx="1949450" cy="4149725"/>
                </a:xfrm>
                <a:custGeom>
                  <a:gdLst>
                    <a:gd fmla="*/ 1228 w 1228" name="T0"/>
                    <a:gd fmla="*/ 260 h 2614" name="T1"/>
                    <a:gd fmla="*/ 1218 w 1228" name="T2"/>
                    <a:gd fmla="*/ 182 h 2614" name="T3"/>
                    <a:gd fmla="*/ 1184 w 1228" name="T4"/>
                    <a:gd fmla="*/ 114 h 2614" name="T5"/>
                    <a:gd fmla="*/ 1134 w 1228" name="T6"/>
                    <a:gd fmla="*/ 58 h 2614" name="T7"/>
                    <a:gd fmla="*/ 1070 w 1228" name="T8"/>
                    <a:gd fmla="*/ 20 h 2614" name="T9"/>
                    <a:gd fmla="*/ 994 w 1228" name="T10"/>
                    <a:gd fmla="*/ 0 h 2614" name="T11"/>
                    <a:gd fmla="*/ 788 w 1228" name="T12"/>
                    <a:gd fmla="*/ 0 h 2614" name="T13"/>
                    <a:gd fmla="*/ 768 w 1228" name="T14"/>
                    <a:gd fmla="*/ 158 h 2614" name="T15"/>
                    <a:gd fmla="*/ 724 w 1228" name="T16"/>
                    <a:gd fmla="*/ 334 h 2614" name="T17"/>
                    <a:gd fmla="*/ 692 w 1228" name="T18"/>
                    <a:gd fmla="*/ 356 h 2614" name="T19"/>
                    <a:gd fmla="*/ 658 w 1228" name="T20"/>
                    <a:gd fmla="*/ 244 h 2614" name="T21"/>
                    <a:gd fmla="*/ 674 w 1228" name="T22"/>
                    <a:gd fmla="*/ 128 h 2614" name="T23"/>
                    <a:gd fmla="*/ 600 w 1228" name="T24"/>
                    <a:gd fmla="*/ 172 h 2614" name="T25"/>
                    <a:gd fmla="*/ 570 w 1228" name="T26"/>
                    <a:gd fmla="*/ 244 h 2614" name="T27"/>
                    <a:gd fmla="*/ 536 w 1228" name="T28"/>
                    <a:gd fmla="*/ 356 h 2614" name="T29"/>
                    <a:gd fmla="*/ 506 w 1228" name="T30"/>
                    <a:gd fmla="*/ 334 h 2614" name="T31"/>
                    <a:gd fmla="*/ 462 w 1228" name="T32"/>
                    <a:gd fmla="*/ 158 h 2614" name="T33"/>
                    <a:gd fmla="*/ 442 w 1228" name="T34"/>
                    <a:gd fmla="*/ 0 h 2614" name="T35"/>
                    <a:gd fmla="*/ 234 w 1228" name="T36"/>
                    <a:gd fmla="*/ 0 h 2614" name="T37"/>
                    <a:gd fmla="*/ 160 w 1228" name="T38"/>
                    <a:gd fmla="*/ 20 h 2614" name="T39"/>
                    <a:gd fmla="*/ 96 w 1228" name="T40"/>
                    <a:gd fmla="*/ 58 h 2614" name="T41"/>
                    <a:gd fmla="*/ 44 w 1228" name="T42"/>
                    <a:gd fmla="*/ 114 h 2614" name="T43"/>
                    <a:gd fmla="*/ 12 w 1228" name="T44"/>
                    <a:gd fmla="*/ 182 h 2614" name="T45"/>
                    <a:gd fmla="*/ 0 w 1228" name="T46"/>
                    <a:gd fmla="*/ 260 h 2614" name="T47"/>
                    <a:gd fmla="*/ 2 w 1228" name="T48"/>
                    <a:gd fmla="*/ 1190 h 2614" name="T49"/>
                    <a:gd fmla="*/ 28 w 1228" name="T50"/>
                    <a:gd fmla="*/ 1242 h 2614" name="T51"/>
                    <a:gd fmla="*/ 78 w 1228" name="T52"/>
                    <a:gd fmla="*/ 1272 h 2614" name="T53"/>
                    <a:gd fmla="*/ 118 w 1228" name="T54"/>
                    <a:gd fmla="*/ 1272 h 2614" name="T55"/>
                    <a:gd fmla="*/ 170 w 1228" name="T56"/>
                    <a:gd fmla="*/ 1246 h 2614" name="T57"/>
                    <a:gd fmla="*/ 198 w 1228" name="T58"/>
                    <a:gd fmla="*/ 1194 h 2614" name="T59"/>
                    <a:gd fmla="*/ 298 w 1228" name="T60"/>
                    <a:gd fmla="*/ 408 h 2614" name="T61"/>
                    <a:gd fmla="*/ 298 w 1228" name="T62"/>
                    <a:gd fmla="*/ 2502 h 2614" name="T63"/>
                    <a:gd fmla="*/ 306 w 1228" name="T64"/>
                    <a:gd fmla="*/ 2538 h 2614" name="T65"/>
                    <a:gd fmla="*/ 352 w 1228" name="T66"/>
                    <a:gd fmla="*/ 2594 h 2614" name="T67"/>
                    <a:gd fmla="*/ 398 w 1228" name="T68"/>
                    <a:gd fmla="*/ 2612 h 2614" name="T69"/>
                    <a:gd fmla="*/ 446 w 1228" name="T70"/>
                    <a:gd fmla="*/ 2614 h 2614" name="T71"/>
                    <a:gd fmla="*/ 472 w 1228" name="T72"/>
                    <a:gd fmla="*/ 2612 h 2614" name="T73"/>
                    <a:gd fmla="*/ 516 w 1228" name="T74"/>
                    <a:gd fmla="*/ 2594 h 2614" name="T75"/>
                    <a:gd fmla="*/ 562 w 1228" name="T76"/>
                    <a:gd fmla="*/ 2538 h 2614" name="T77"/>
                    <a:gd fmla="*/ 572 w 1228" name="T78"/>
                    <a:gd fmla="*/ 2502 h 2614" name="T79"/>
                    <a:gd fmla="*/ 682 w 1228" name="T80"/>
                    <a:gd fmla="*/ 1274 h 2614" name="T81"/>
                    <a:gd fmla="*/ 682 w 1228" name="T82"/>
                    <a:gd fmla="*/ 2502 h 2614" name="T83"/>
                    <a:gd fmla="*/ 690 w 1228" name="T84"/>
                    <a:gd fmla="*/ 2538 h 2614" name="T85"/>
                    <a:gd fmla="*/ 736 w 1228" name="T86"/>
                    <a:gd fmla="*/ 2594 h 2614" name="T87"/>
                    <a:gd fmla="*/ 782 w 1228" name="T88"/>
                    <a:gd fmla="*/ 2612 h 2614" name="T89"/>
                    <a:gd fmla="*/ 806 w 1228" name="T90"/>
                    <a:gd fmla="*/ 2614 h 2614" name="T91"/>
                    <a:gd fmla="*/ 832 w 1228" name="T92"/>
                    <a:gd fmla="*/ 2612 h 2614" name="T93"/>
                    <a:gd fmla="*/ 876 w 1228" name="T94"/>
                    <a:gd fmla="*/ 2594 h 2614" name="T95"/>
                    <a:gd fmla="*/ 922 w 1228" name="T96"/>
                    <a:gd fmla="*/ 2538 h 2614" name="T97"/>
                    <a:gd fmla="*/ 932 w 1228" name="T98"/>
                    <a:gd fmla="*/ 2502 h 2614" name="T99"/>
                    <a:gd fmla="*/ 1030 w 1228" name="T100"/>
                    <a:gd fmla="*/ 408 h 2614" name="T101"/>
                    <a:gd fmla="*/ 1032 w 1228" name="T102"/>
                    <a:gd fmla="*/ 1194 h 2614" name="T103"/>
                    <a:gd fmla="*/ 1058 w 1228" name="T104"/>
                    <a:gd fmla="*/ 1244 h 2614" name="T105"/>
                    <a:gd fmla="*/ 1108 w 1228" name="T106"/>
                    <a:gd fmla="*/ 1272 h 2614" name="T107"/>
                    <a:gd fmla="*/ 1128 w 1228" name="T108"/>
                    <a:gd fmla="*/ 1274 h 2614" name="T109"/>
                    <a:gd fmla="*/ 1184 w 1228" name="T110"/>
                    <a:gd fmla="*/ 1256 h 2614" name="T111"/>
                    <a:gd fmla="*/ 1220 w 1228" name="T112"/>
                    <a:gd fmla="*/ 1212 h 2614" name="T113"/>
                    <a:gd fmla="*/ 1228 w 1228" name="T114"/>
                    <a:gd fmla="*/ 1174 h 26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4" w="1228">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2400">
                    <a:solidFill>
                      <a:schemeClr val="accent2">
                        <a:lumMod val="20000"/>
                        <a:lumOff val="80000"/>
                      </a:schemeClr>
                    </a:solidFill>
                    <a:latin typeface="+mn-ea"/>
                  </a:endParaRPr>
                </a:p>
              </p:txBody>
            </p:sp>
          </p:grpSp>
          <p:grpSp>
            <p:nvGrpSpPr>
              <p:cNvPr id="239" name="组合 238"/>
              <p:cNvGrpSpPr/>
              <p:nvPr/>
            </p:nvGrpSpPr>
            <p:grpSpPr>
              <a:xfrm>
                <a:off x="5682141" y="2801143"/>
                <a:ext cx="229059" cy="513557"/>
                <a:chOff x="-1630363" y="115888"/>
                <a:chExt cx="2190751" cy="4911725"/>
              </a:xfrm>
              <a:grpFill/>
            </p:grpSpPr>
            <p:sp>
              <p:nvSpPr>
                <p:cNvPr id="240" name="Freeform 5"/>
                <p:cNvSpPr/>
                <p:nvPr/>
              </p:nvSpPr>
              <p:spPr bwMode="auto">
                <a:xfrm>
                  <a:off x="-906463" y="115888"/>
                  <a:ext cx="742950" cy="746125"/>
                </a:xfrm>
                <a:custGeom>
                  <a:gdLst>
                    <a:gd fmla="*/ 468 w 468" name="T0"/>
                    <a:gd fmla="*/ 234 h 470" name="T1"/>
                    <a:gd fmla="*/ 464 w 468" name="T2"/>
                    <a:gd fmla="*/ 282 h 470" name="T3"/>
                    <a:gd fmla="*/ 450 w 468" name="T4"/>
                    <a:gd fmla="*/ 326 h 470" name="T5"/>
                    <a:gd fmla="*/ 428 w 468" name="T6"/>
                    <a:gd fmla="*/ 366 h 470" name="T7"/>
                    <a:gd fmla="*/ 400 w 468" name="T8"/>
                    <a:gd fmla="*/ 400 h 470" name="T9"/>
                    <a:gd fmla="*/ 366 w 468" name="T10"/>
                    <a:gd fmla="*/ 430 h 470" name="T11"/>
                    <a:gd fmla="*/ 326 w 468" name="T12"/>
                    <a:gd fmla="*/ 450 h 470" name="T13"/>
                    <a:gd fmla="*/ 282 w 468" name="T14"/>
                    <a:gd fmla="*/ 464 h 470" name="T15"/>
                    <a:gd fmla="*/ 234 w 468" name="T16"/>
                    <a:gd fmla="*/ 470 h 470" name="T17"/>
                    <a:gd fmla="*/ 210 w 468" name="T18"/>
                    <a:gd fmla="*/ 468 h 470" name="T19"/>
                    <a:gd fmla="*/ 164 w 468" name="T20"/>
                    <a:gd fmla="*/ 458 h 470" name="T21"/>
                    <a:gd fmla="*/ 122 w 468" name="T22"/>
                    <a:gd fmla="*/ 440 h 470" name="T23"/>
                    <a:gd fmla="*/ 84 w 468" name="T24"/>
                    <a:gd fmla="*/ 416 h 470" name="T25"/>
                    <a:gd fmla="*/ 54 w 468" name="T26"/>
                    <a:gd fmla="*/ 384 h 470" name="T27"/>
                    <a:gd fmla="*/ 28 w 468" name="T28"/>
                    <a:gd fmla="*/ 346 h 470" name="T29"/>
                    <a:gd fmla="*/ 10 w 468" name="T30"/>
                    <a:gd fmla="*/ 304 h 470" name="T31"/>
                    <a:gd fmla="*/ 0 w 468" name="T32"/>
                    <a:gd fmla="*/ 258 h 470" name="T33"/>
                    <a:gd fmla="*/ 0 w 468" name="T34"/>
                    <a:gd fmla="*/ 234 h 470" name="T35"/>
                    <a:gd fmla="*/ 4 w 468" name="T36"/>
                    <a:gd fmla="*/ 188 h 470" name="T37"/>
                    <a:gd fmla="*/ 18 w 468" name="T38"/>
                    <a:gd fmla="*/ 144 h 470" name="T39"/>
                    <a:gd fmla="*/ 40 w 468" name="T40"/>
                    <a:gd fmla="*/ 104 h 470" name="T41"/>
                    <a:gd fmla="*/ 68 w 468" name="T42"/>
                    <a:gd fmla="*/ 68 h 470" name="T43"/>
                    <a:gd fmla="*/ 104 w 468" name="T44"/>
                    <a:gd fmla="*/ 40 h 470" name="T45"/>
                    <a:gd fmla="*/ 142 w 468" name="T46"/>
                    <a:gd fmla="*/ 18 h 470" name="T47"/>
                    <a:gd fmla="*/ 186 w 468" name="T48"/>
                    <a:gd fmla="*/ 4 h 470" name="T49"/>
                    <a:gd fmla="*/ 234 w 468" name="T50"/>
                    <a:gd fmla="*/ 0 h 470" name="T51"/>
                    <a:gd fmla="*/ 258 w 468" name="T52"/>
                    <a:gd fmla="*/ 2 h 470" name="T53"/>
                    <a:gd fmla="*/ 304 w 468" name="T54"/>
                    <a:gd fmla="*/ 10 h 470" name="T55"/>
                    <a:gd fmla="*/ 346 w 468" name="T56"/>
                    <a:gd fmla="*/ 28 h 470" name="T57"/>
                    <a:gd fmla="*/ 384 w 468" name="T58"/>
                    <a:gd fmla="*/ 54 h 470" name="T59"/>
                    <a:gd fmla="*/ 416 w 468" name="T60"/>
                    <a:gd fmla="*/ 86 h 470" name="T61"/>
                    <a:gd fmla="*/ 440 w 468" name="T62"/>
                    <a:gd fmla="*/ 122 h 470" name="T63"/>
                    <a:gd fmla="*/ 458 w 468" name="T64"/>
                    <a:gd fmla="*/ 164 h 470" name="T65"/>
                    <a:gd fmla="*/ 468 w 468" name="T66"/>
                    <a:gd fmla="*/ 210 h 470" name="T67"/>
                    <a:gd fmla="*/ 468 w 468" name="T68"/>
                    <a:gd fmla="*/ 234 h 4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0" w="468">
                      <a:moveTo>
                        <a:pt x="468" y="234"/>
                      </a:moveTo>
                      <a:lnTo>
                        <a:pt x="468" y="234"/>
                      </a:lnTo>
                      <a:lnTo>
                        <a:pt x="468" y="258"/>
                      </a:lnTo>
                      <a:lnTo>
                        <a:pt x="464" y="282"/>
                      </a:lnTo>
                      <a:lnTo>
                        <a:pt x="458" y="304"/>
                      </a:lnTo>
                      <a:lnTo>
                        <a:pt x="450" y="326"/>
                      </a:lnTo>
                      <a:lnTo>
                        <a:pt x="440" y="346"/>
                      </a:lnTo>
                      <a:lnTo>
                        <a:pt x="428" y="366"/>
                      </a:lnTo>
                      <a:lnTo>
                        <a:pt x="416" y="384"/>
                      </a:lnTo>
                      <a:lnTo>
                        <a:pt x="400" y="400"/>
                      </a:lnTo>
                      <a:lnTo>
                        <a:pt x="384" y="416"/>
                      </a:lnTo>
                      <a:lnTo>
                        <a:pt x="366" y="430"/>
                      </a:lnTo>
                      <a:lnTo>
                        <a:pt x="346" y="440"/>
                      </a:lnTo>
                      <a:lnTo>
                        <a:pt x="326" y="450"/>
                      </a:lnTo>
                      <a:lnTo>
                        <a:pt x="304" y="458"/>
                      </a:lnTo>
                      <a:lnTo>
                        <a:pt x="282" y="464"/>
                      </a:lnTo>
                      <a:lnTo>
                        <a:pt x="258" y="468"/>
                      </a:lnTo>
                      <a:lnTo>
                        <a:pt x="234" y="470"/>
                      </a:lnTo>
                      <a:lnTo>
                        <a:pt x="234" y="470"/>
                      </a:lnTo>
                      <a:lnTo>
                        <a:pt x="210" y="468"/>
                      </a:lnTo>
                      <a:lnTo>
                        <a:pt x="186" y="464"/>
                      </a:lnTo>
                      <a:lnTo>
                        <a:pt x="164" y="458"/>
                      </a:lnTo>
                      <a:lnTo>
                        <a:pt x="142" y="450"/>
                      </a:lnTo>
                      <a:lnTo>
                        <a:pt x="122" y="440"/>
                      </a:lnTo>
                      <a:lnTo>
                        <a:pt x="104" y="430"/>
                      </a:lnTo>
                      <a:lnTo>
                        <a:pt x="84" y="416"/>
                      </a:lnTo>
                      <a:lnTo>
                        <a:pt x="68" y="400"/>
                      </a:lnTo>
                      <a:lnTo>
                        <a:pt x="54" y="384"/>
                      </a:lnTo>
                      <a:lnTo>
                        <a:pt x="40" y="366"/>
                      </a:lnTo>
                      <a:lnTo>
                        <a:pt x="28" y="346"/>
                      </a:lnTo>
                      <a:lnTo>
                        <a:pt x="18" y="326"/>
                      </a:lnTo>
                      <a:lnTo>
                        <a:pt x="10" y="304"/>
                      </a:lnTo>
                      <a:lnTo>
                        <a:pt x="4" y="282"/>
                      </a:lnTo>
                      <a:lnTo>
                        <a:pt x="0" y="258"/>
                      </a:lnTo>
                      <a:lnTo>
                        <a:pt x="0" y="234"/>
                      </a:lnTo>
                      <a:lnTo>
                        <a:pt x="0" y="234"/>
                      </a:lnTo>
                      <a:lnTo>
                        <a:pt x="0" y="210"/>
                      </a:lnTo>
                      <a:lnTo>
                        <a:pt x="4" y="188"/>
                      </a:lnTo>
                      <a:lnTo>
                        <a:pt x="10" y="164"/>
                      </a:lnTo>
                      <a:lnTo>
                        <a:pt x="18" y="144"/>
                      </a:lnTo>
                      <a:lnTo>
                        <a:pt x="28" y="122"/>
                      </a:lnTo>
                      <a:lnTo>
                        <a:pt x="40" y="104"/>
                      </a:lnTo>
                      <a:lnTo>
                        <a:pt x="54" y="86"/>
                      </a:lnTo>
                      <a:lnTo>
                        <a:pt x="68" y="68"/>
                      </a:lnTo>
                      <a:lnTo>
                        <a:pt x="84" y="54"/>
                      </a:lnTo>
                      <a:lnTo>
                        <a:pt x="104" y="40"/>
                      </a:lnTo>
                      <a:lnTo>
                        <a:pt x="122" y="28"/>
                      </a:lnTo>
                      <a:lnTo>
                        <a:pt x="142" y="18"/>
                      </a:lnTo>
                      <a:lnTo>
                        <a:pt x="164" y="10"/>
                      </a:lnTo>
                      <a:lnTo>
                        <a:pt x="186" y="4"/>
                      </a:lnTo>
                      <a:lnTo>
                        <a:pt x="210" y="2"/>
                      </a:lnTo>
                      <a:lnTo>
                        <a:pt x="234" y="0"/>
                      </a:lnTo>
                      <a:lnTo>
                        <a:pt x="234" y="0"/>
                      </a:lnTo>
                      <a:lnTo>
                        <a:pt x="258" y="2"/>
                      </a:lnTo>
                      <a:lnTo>
                        <a:pt x="282" y="4"/>
                      </a:lnTo>
                      <a:lnTo>
                        <a:pt x="304" y="10"/>
                      </a:lnTo>
                      <a:lnTo>
                        <a:pt x="326" y="18"/>
                      </a:lnTo>
                      <a:lnTo>
                        <a:pt x="346" y="28"/>
                      </a:lnTo>
                      <a:lnTo>
                        <a:pt x="366" y="40"/>
                      </a:lnTo>
                      <a:lnTo>
                        <a:pt x="384" y="54"/>
                      </a:lnTo>
                      <a:lnTo>
                        <a:pt x="400" y="68"/>
                      </a:lnTo>
                      <a:lnTo>
                        <a:pt x="416" y="86"/>
                      </a:lnTo>
                      <a:lnTo>
                        <a:pt x="428" y="104"/>
                      </a:lnTo>
                      <a:lnTo>
                        <a:pt x="440" y="122"/>
                      </a:lnTo>
                      <a:lnTo>
                        <a:pt x="450" y="144"/>
                      </a:lnTo>
                      <a:lnTo>
                        <a:pt x="458" y="164"/>
                      </a:lnTo>
                      <a:lnTo>
                        <a:pt x="464" y="188"/>
                      </a:lnTo>
                      <a:lnTo>
                        <a:pt x="468" y="210"/>
                      </a:lnTo>
                      <a:lnTo>
                        <a:pt x="468" y="234"/>
                      </a:lnTo>
                      <a:lnTo>
                        <a:pt x="468" y="23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charset="-122" panose="020b0503020204020204" pitchFamily="34" typeface="微软雅黑"/>
                  </a:endParaRPr>
                </a:p>
              </p:txBody>
            </p:sp>
            <p:sp>
              <p:nvSpPr>
                <p:cNvPr id="241" name="Freeform 6"/>
                <p:cNvSpPr/>
                <p:nvPr/>
              </p:nvSpPr>
              <p:spPr bwMode="auto">
                <a:xfrm>
                  <a:off x="-1630363" y="985838"/>
                  <a:ext cx="2190751" cy="4041775"/>
                </a:xfrm>
                <a:custGeom>
                  <a:gdLst>
                    <a:gd fmla="*/ 1188 w 1380" name="T0"/>
                    <a:gd fmla="*/ 982 h 2546" name="T1"/>
                    <a:gd fmla="*/ 1202 w 1380" name="T2"/>
                    <a:gd fmla="*/ 1012 h 2546" name="T3"/>
                    <a:gd fmla="*/ 1236 w 1380" name="T4"/>
                    <a:gd fmla="*/ 1044 h 2546" name="T5"/>
                    <a:gd fmla="*/ 1282 w 1380" name="T6"/>
                    <a:gd fmla="*/ 1056 h 2546" name="T7"/>
                    <a:gd fmla="*/ 1294 w 1380" name="T8"/>
                    <a:gd fmla="*/ 1054 h 2546" name="T9"/>
                    <a:gd fmla="*/ 1326 w 1380" name="T10"/>
                    <a:gd fmla="*/ 1044 h 2546" name="T11"/>
                    <a:gd fmla="*/ 1360 w 1380" name="T12"/>
                    <a:gd fmla="*/ 1018 h 2546" name="T13"/>
                    <a:gd fmla="*/ 1378 w 1380" name="T14"/>
                    <a:gd fmla="*/ 978 h 2546" name="T15"/>
                    <a:gd fmla="*/ 1378 w 1380" name="T16"/>
                    <a:gd fmla="*/ 944 h 2546" name="T17"/>
                    <a:gd fmla="*/ 1200 w 1380" name="T18"/>
                    <a:gd fmla="*/ 264 h 2546" name="T19"/>
                    <a:gd fmla="*/ 1166 w 1380" name="T20"/>
                    <a:gd fmla="*/ 182 h 2546" name="T21"/>
                    <a:gd fmla="*/ 1114 w 1380" name="T22"/>
                    <a:gd fmla="*/ 112 h 2546" name="T23"/>
                    <a:gd fmla="*/ 1048 w 1380" name="T24"/>
                    <a:gd fmla="*/ 58 h 2546" name="T25"/>
                    <a:gd fmla="*/ 972 w 1380" name="T26"/>
                    <a:gd fmla="*/ 20 h 2546" name="T27"/>
                    <a:gd fmla="*/ 886 w 1380" name="T28"/>
                    <a:gd fmla="*/ 2 h 2546" name="T29"/>
                    <a:gd fmla="*/ 526 w 1380" name="T30"/>
                    <a:gd fmla="*/ 0 h 2546" name="T31"/>
                    <a:gd fmla="*/ 438 w 1380" name="T32"/>
                    <a:gd fmla="*/ 12 h 2546" name="T33"/>
                    <a:gd fmla="*/ 356 w 1380" name="T34"/>
                    <a:gd fmla="*/ 42 h 2546" name="T35"/>
                    <a:gd fmla="*/ 286 w 1380" name="T36"/>
                    <a:gd fmla="*/ 92 h 2546" name="T37"/>
                    <a:gd fmla="*/ 230 w 1380" name="T38"/>
                    <a:gd fmla="*/ 158 h 2546" name="T39"/>
                    <a:gd fmla="*/ 190 w 1380" name="T40"/>
                    <a:gd fmla="*/ 236 h 2546" name="T41"/>
                    <a:gd fmla="*/ 4 w 1380" name="T42"/>
                    <a:gd fmla="*/ 932 h 2546" name="T43"/>
                    <a:gd fmla="*/ 2 w 1380" name="T44"/>
                    <a:gd fmla="*/ 968 h 2546" name="T45"/>
                    <a:gd fmla="*/ 10 w 1380" name="T46"/>
                    <a:gd fmla="*/ 998 h 2546" name="T47"/>
                    <a:gd fmla="*/ 44 w 1380" name="T48"/>
                    <a:gd fmla="*/ 1040 h 2546" name="T49"/>
                    <a:gd fmla="*/ 76 w 1380" name="T50"/>
                    <a:gd fmla="*/ 1052 h 2546" name="T51"/>
                    <a:gd fmla="*/ 98 w 1380" name="T52"/>
                    <a:gd fmla="*/ 1056 h 2546" name="T53"/>
                    <a:gd fmla="*/ 130 w 1380" name="T54"/>
                    <a:gd fmla="*/ 1050 h 2546" name="T55"/>
                    <a:gd fmla="*/ 168 w 1380" name="T56"/>
                    <a:gd fmla="*/ 1024 h 2546" name="T57"/>
                    <a:gd fmla="*/ 192 w 1380" name="T58"/>
                    <a:gd fmla="*/ 982 h 2546" name="T59"/>
                    <a:gd fmla="*/ 106 w 1380" name="T60"/>
                    <a:gd fmla="*/ 1486 h 2546" name="T61"/>
                    <a:gd fmla="*/ 386 w 1380" name="T62"/>
                    <a:gd fmla="*/ 2406 h 2546" name="T63"/>
                    <a:gd fmla="*/ 392 w 1380" name="T64"/>
                    <a:gd fmla="*/ 2446 h 2546" name="T65"/>
                    <a:gd fmla="*/ 410 w 1380" name="T66"/>
                    <a:gd fmla="*/ 2484 h 2546" name="T67"/>
                    <a:gd fmla="*/ 438 w 1380" name="T68"/>
                    <a:gd fmla="*/ 2514 h 2546" name="T69"/>
                    <a:gd fmla="*/ 472 w 1380" name="T70"/>
                    <a:gd fmla="*/ 2534 h 2546" name="T71"/>
                    <a:gd fmla="*/ 512 w 1380" name="T72"/>
                    <a:gd fmla="*/ 2546 h 2546" name="T73"/>
                    <a:gd fmla="*/ 528 w 1380" name="T74"/>
                    <a:gd fmla="*/ 2546 h 2546" name="T75"/>
                    <a:gd fmla="*/ 568 w 1380" name="T76"/>
                    <a:gd fmla="*/ 2540 h 2546" name="T77"/>
                    <a:gd fmla="*/ 606 w 1380" name="T78"/>
                    <a:gd fmla="*/ 2522 h 2546" name="T79"/>
                    <a:gd fmla="*/ 636 w 1380" name="T80"/>
                    <a:gd fmla="*/ 2494 h 2546" name="T81"/>
                    <a:gd fmla="*/ 656 w 1380" name="T82"/>
                    <a:gd fmla="*/ 2460 h 2546" name="T83"/>
                    <a:gd fmla="*/ 668 w 1380" name="T84"/>
                    <a:gd fmla="*/ 2420 h 2546" name="T85"/>
                    <a:gd fmla="*/ 712 w 1380" name="T86"/>
                    <a:gd fmla="*/ 1486 h 2546" name="T87"/>
                    <a:gd fmla="*/ 714 w 1380" name="T88"/>
                    <a:gd fmla="*/ 2420 h 2546" name="T89"/>
                    <a:gd fmla="*/ 724 w 1380" name="T90"/>
                    <a:gd fmla="*/ 2460 h 2546" name="T91"/>
                    <a:gd fmla="*/ 744 w 1380" name="T92"/>
                    <a:gd fmla="*/ 2494 h 2546" name="T93"/>
                    <a:gd fmla="*/ 774 w 1380" name="T94"/>
                    <a:gd fmla="*/ 2522 h 2546" name="T95"/>
                    <a:gd fmla="*/ 812 w 1380" name="T96"/>
                    <a:gd fmla="*/ 2540 h 2546" name="T97"/>
                    <a:gd fmla="*/ 854 w 1380" name="T98"/>
                    <a:gd fmla="*/ 2546 h 2546" name="T99"/>
                    <a:gd fmla="*/ 868 w 1380" name="T100"/>
                    <a:gd fmla="*/ 2546 h 2546" name="T101"/>
                    <a:gd fmla="*/ 908 w 1380" name="T102"/>
                    <a:gd fmla="*/ 2534 h 2546" name="T103"/>
                    <a:gd fmla="*/ 944 w 1380" name="T104"/>
                    <a:gd fmla="*/ 2514 h 2546" name="T105"/>
                    <a:gd fmla="*/ 970 w 1380" name="T106"/>
                    <a:gd fmla="*/ 2484 h 2546" name="T107"/>
                    <a:gd fmla="*/ 988 w 1380" name="T108"/>
                    <a:gd fmla="*/ 2446 h 2546" name="T109"/>
                    <a:gd fmla="*/ 994 w 1380" name="T110"/>
                    <a:gd fmla="*/ 2406 h 2546" name="T111"/>
                    <a:gd fmla="*/ 964 w 1380" name="T112"/>
                    <a:gd fmla="*/ 322 h 25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6" w="1380">
                      <a:moveTo>
                        <a:pt x="964" y="322"/>
                      </a:moveTo>
                      <a:lnTo>
                        <a:pt x="1012" y="322"/>
                      </a:lnTo>
                      <a:lnTo>
                        <a:pt x="1188" y="982"/>
                      </a:lnTo>
                      <a:lnTo>
                        <a:pt x="1188" y="982"/>
                      </a:lnTo>
                      <a:lnTo>
                        <a:pt x="1194" y="998"/>
                      </a:lnTo>
                      <a:lnTo>
                        <a:pt x="1202" y="1012"/>
                      </a:lnTo>
                      <a:lnTo>
                        <a:pt x="1212" y="1024"/>
                      </a:lnTo>
                      <a:lnTo>
                        <a:pt x="1224" y="1034"/>
                      </a:lnTo>
                      <a:lnTo>
                        <a:pt x="1236" y="1044"/>
                      </a:lnTo>
                      <a:lnTo>
                        <a:pt x="1250" y="1050"/>
                      </a:lnTo>
                      <a:lnTo>
                        <a:pt x="1266" y="1054"/>
                      </a:lnTo>
                      <a:lnTo>
                        <a:pt x="1282" y="1056"/>
                      </a:lnTo>
                      <a:lnTo>
                        <a:pt x="1282" y="1056"/>
                      </a:lnTo>
                      <a:lnTo>
                        <a:pt x="1282" y="1056"/>
                      </a:lnTo>
                      <a:lnTo>
                        <a:pt x="1294" y="1054"/>
                      </a:lnTo>
                      <a:lnTo>
                        <a:pt x="1306" y="1052"/>
                      </a:lnTo>
                      <a:lnTo>
                        <a:pt x="1316" y="1050"/>
                      </a:lnTo>
                      <a:lnTo>
                        <a:pt x="1326" y="1044"/>
                      </a:lnTo>
                      <a:lnTo>
                        <a:pt x="1336" y="1040"/>
                      </a:lnTo>
                      <a:lnTo>
                        <a:pt x="1344" y="1032"/>
                      </a:lnTo>
                      <a:lnTo>
                        <a:pt x="1360" y="1018"/>
                      </a:lnTo>
                      <a:lnTo>
                        <a:pt x="1370" y="998"/>
                      </a:lnTo>
                      <a:lnTo>
                        <a:pt x="1374" y="988"/>
                      </a:lnTo>
                      <a:lnTo>
                        <a:pt x="1378" y="978"/>
                      </a:lnTo>
                      <a:lnTo>
                        <a:pt x="1380" y="968"/>
                      </a:lnTo>
                      <a:lnTo>
                        <a:pt x="1380" y="956"/>
                      </a:lnTo>
                      <a:lnTo>
                        <a:pt x="1378" y="944"/>
                      </a:lnTo>
                      <a:lnTo>
                        <a:pt x="1376" y="932"/>
                      </a:lnTo>
                      <a:lnTo>
                        <a:pt x="1200" y="264"/>
                      </a:lnTo>
                      <a:lnTo>
                        <a:pt x="1200" y="264"/>
                      </a:lnTo>
                      <a:lnTo>
                        <a:pt x="1190" y="236"/>
                      </a:lnTo>
                      <a:lnTo>
                        <a:pt x="1178" y="208"/>
                      </a:lnTo>
                      <a:lnTo>
                        <a:pt x="1166" y="182"/>
                      </a:lnTo>
                      <a:lnTo>
                        <a:pt x="1150" y="158"/>
                      </a:lnTo>
                      <a:lnTo>
                        <a:pt x="1134" y="134"/>
                      </a:lnTo>
                      <a:lnTo>
                        <a:pt x="1114" y="112"/>
                      </a:lnTo>
                      <a:lnTo>
                        <a:pt x="1094" y="92"/>
                      </a:lnTo>
                      <a:lnTo>
                        <a:pt x="1072" y="74"/>
                      </a:lnTo>
                      <a:lnTo>
                        <a:pt x="1048" y="58"/>
                      </a:lnTo>
                      <a:lnTo>
                        <a:pt x="1024" y="42"/>
                      </a:lnTo>
                      <a:lnTo>
                        <a:pt x="998" y="30"/>
                      </a:lnTo>
                      <a:lnTo>
                        <a:pt x="972" y="20"/>
                      </a:lnTo>
                      <a:lnTo>
                        <a:pt x="944" y="12"/>
                      </a:lnTo>
                      <a:lnTo>
                        <a:pt x="914" y="6"/>
                      </a:lnTo>
                      <a:lnTo>
                        <a:pt x="886" y="2"/>
                      </a:lnTo>
                      <a:lnTo>
                        <a:pt x="856" y="0"/>
                      </a:lnTo>
                      <a:lnTo>
                        <a:pt x="526" y="0"/>
                      </a:lnTo>
                      <a:lnTo>
                        <a:pt x="526" y="0"/>
                      </a:lnTo>
                      <a:lnTo>
                        <a:pt x="496" y="2"/>
                      </a:lnTo>
                      <a:lnTo>
                        <a:pt x="466" y="6"/>
                      </a:lnTo>
                      <a:lnTo>
                        <a:pt x="438" y="12"/>
                      </a:lnTo>
                      <a:lnTo>
                        <a:pt x="410" y="20"/>
                      </a:lnTo>
                      <a:lnTo>
                        <a:pt x="382" y="30"/>
                      </a:lnTo>
                      <a:lnTo>
                        <a:pt x="356" y="42"/>
                      </a:lnTo>
                      <a:lnTo>
                        <a:pt x="332" y="58"/>
                      </a:lnTo>
                      <a:lnTo>
                        <a:pt x="308" y="74"/>
                      </a:lnTo>
                      <a:lnTo>
                        <a:pt x="286" y="92"/>
                      </a:lnTo>
                      <a:lnTo>
                        <a:pt x="266" y="112"/>
                      </a:lnTo>
                      <a:lnTo>
                        <a:pt x="246" y="134"/>
                      </a:lnTo>
                      <a:lnTo>
                        <a:pt x="230" y="158"/>
                      </a:lnTo>
                      <a:lnTo>
                        <a:pt x="214" y="182"/>
                      </a:lnTo>
                      <a:lnTo>
                        <a:pt x="202" y="208"/>
                      </a:lnTo>
                      <a:lnTo>
                        <a:pt x="190" y="236"/>
                      </a:lnTo>
                      <a:lnTo>
                        <a:pt x="182" y="264"/>
                      </a:lnTo>
                      <a:lnTo>
                        <a:pt x="4" y="932"/>
                      </a:lnTo>
                      <a:lnTo>
                        <a:pt x="4" y="932"/>
                      </a:lnTo>
                      <a:lnTo>
                        <a:pt x="2" y="944"/>
                      </a:lnTo>
                      <a:lnTo>
                        <a:pt x="0" y="956"/>
                      </a:lnTo>
                      <a:lnTo>
                        <a:pt x="2" y="968"/>
                      </a:lnTo>
                      <a:lnTo>
                        <a:pt x="2" y="978"/>
                      </a:lnTo>
                      <a:lnTo>
                        <a:pt x="6" y="988"/>
                      </a:lnTo>
                      <a:lnTo>
                        <a:pt x="10" y="998"/>
                      </a:lnTo>
                      <a:lnTo>
                        <a:pt x="20" y="1018"/>
                      </a:lnTo>
                      <a:lnTo>
                        <a:pt x="36" y="1032"/>
                      </a:lnTo>
                      <a:lnTo>
                        <a:pt x="44" y="1040"/>
                      </a:lnTo>
                      <a:lnTo>
                        <a:pt x="54" y="1044"/>
                      </a:lnTo>
                      <a:lnTo>
                        <a:pt x="64" y="1050"/>
                      </a:lnTo>
                      <a:lnTo>
                        <a:pt x="76" y="1052"/>
                      </a:lnTo>
                      <a:lnTo>
                        <a:pt x="86" y="1054"/>
                      </a:lnTo>
                      <a:lnTo>
                        <a:pt x="98" y="1056"/>
                      </a:lnTo>
                      <a:lnTo>
                        <a:pt x="98" y="1056"/>
                      </a:lnTo>
                      <a:lnTo>
                        <a:pt x="98" y="1056"/>
                      </a:lnTo>
                      <a:lnTo>
                        <a:pt x="114" y="1054"/>
                      </a:lnTo>
                      <a:lnTo>
                        <a:pt x="130" y="1050"/>
                      </a:lnTo>
                      <a:lnTo>
                        <a:pt x="144" y="1044"/>
                      </a:lnTo>
                      <a:lnTo>
                        <a:pt x="158" y="1034"/>
                      </a:lnTo>
                      <a:lnTo>
                        <a:pt x="168" y="1024"/>
                      </a:lnTo>
                      <a:lnTo>
                        <a:pt x="178" y="1012"/>
                      </a:lnTo>
                      <a:lnTo>
                        <a:pt x="186" y="998"/>
                      </a:lnTo>
                      <a:lnTo>
                        <a:pt x="192" y="982"/>
                      </a:lnTo>
                      <a:lnTo>
                        <a:pt x="368" y="322"/>
                      </a:lnTo>
                      <a:lnTo>
                        <a:pt x="416" y="322"/>
                      </a:lnTo>
                      <a:lnTo>
                        <a:pt x="106" y="1486"/>
                      </a:lnTo>
                      <a:lnTo>
                        <a:pt x="386" y="1486"/>
                      </a:lnTo>
                      <a:lnTo>
                        <a:pt x="386" y="2406"/>
                      </a:lnTo>
                      <a:lnTo>
                        <a:pt x="386" y="2406"/>
                      </a:lnTo>
                      <a:lnTo>
                        <a:pt x="386" y="2420"/>
                      </a:lnTo>
                      <a:lnTo>
                        <a:pt x="388" y="2434"/>
                      </a:lnTo>
                      <a:lnTo>
                        <a:pt x="392" y="2446"/>
                      </a:lnTo>
                      <a:lnTo>
                        <a:pt x="398" y="2460"/>
                      </a:lnTo>
                      <a:lnTo>
                        <a:pt x="404" y="2472"/>
                      </a:lnTo>
                      <a:lnTo>
                        <a:pt x="410" y="2484"/>
                      </a:lnTo>
                      <a:lnTo>
                        <a:pt x="418" y="2494"/>
                      </a:lnTo>
                      <a:lnTo>
                        <a:pt x="428" y="2504"/>
                      </a:lnTo>
                      <a:lnTo>
                        <a:pt x="438" y="2514"/>
                      </a:lnTo>
                      <a:lnTo>
                        <a:pt x="448" y="2522"/>
                      </a:lnTo>
                      <a:lnTo>
                        <a:pt x="460" y="2528"/>
                      </a:lnTo>
                      <a:lnTo>
                        <a:pt x="472" y="2534"/>
                      </a:lnTo>
                      <a:lnTo>
                        <a:pt x="486" y="2540"/>
                      </a:lnTo>
                      <a:lnTo>
                        <a:pt x="498" y="2544"/>
                      </a:lnTo>
                      <a:lnTo>
                        <a:pt x="512" y="2546"/>
                      </a:lnTo>
                      <a:lnTo>
                        <a:pt x="528" y="2546"/>
                      </a:lnTo>
                      <a:lnTo>
                        <a:pt x="528" y="2546"/>
                      </a:lnTo>
                      <a:lnTo>
                        <a:pt x="528" y="2546"/>
                      </a:lnTo>
                      <a:lnTo>
                        <a:pt x="542" y="2546"/>
                      </a:lnTo>
                      <a:lnTo>
                        <a:pt x="556" y="2544"/>
                      </a:lnTo>
                      <a:lnTo>
                        <a:pt x="568" y="2540"/>
                      </a:lnTo>
                      <a:lnTo>
                        <a:pt x="582" y="2534"/>
                      </a:lnTo>
                      <a:lnTo>
                        <a:pt x="594" y="2528"/>
                      </a:lnTo>
                      <a:lnTo>
                        <a:pt x="606" y="2522"/>
                      </a:lnTo>
                      <a:lnTo>
                        <a:pt x="616" y="2514"/>
                      </a:lnTo>
                      <a:lnTo>
                        <a:pt x="626" y="2504"/>
                      </a:lnTo>
                      <a:lnTo>
                        <a:pt x="636" y="2494"/>
                      </a:lnTo>
                      <a:lnTo>
                        <a:pt x="644" y="2484"/>
                      </a:lnTo>
                      <a:lnTo>
                        <a:pt x="650" y="2472"/>
                      </a:lnTo>
                      <a:lnTo>
                        <a:pt x="656" y="2460"/>
                      </a:lnTo>
                      <a:lnTo>
                        <a:pt x="662" y="2446"/>
                      </a:lnTo>
                      <a:lnTo>
                        <a:pt x="666" y="2434"/>
                      </a:lnTo>
                      <a:lnTo>
                        <a:pt x="668" y="2420"/>
                      </a:lnTo>
                      <a:lnTo>
                        <a:pt x="668" y="2406"/>
                      </a:lnTo>
                      <a:lnTo>
                        <a:pt x="668" y="1486"/>
                      </a:lnTo>
                      <a:lnTo>
                        <a:pt x="712" y="1486"/>
                      </a:lnTo>
                      <a:lnTo>
                        <a:pt x="712" y="2406"/>
                      </a:lnTo>
                      <a:lnTo>
                        <a:pt x="712" y="2406"/>
                      </a:lnTo>
                      <a:lnTo>
                        <a:pt x="714" y="2420"/>
                      </a:lnTo>
                      <a:lnTo>
                        <a:pt x="716" y="2434"/>
                      </a:lnTo>
                      <a:lnTo>
                        <a:pt x="718" y="2446"/>
                      </a:lnTo>
                      <a:lnTo>
                        <a:pt x="724" y="2460"/>
                      </a:lnTo>
                      <a:lnTo>
                        <a:pt x="730" y="2472"/>
                      </a:lnTo>
                      <a:lnTo>
                        <a:pt x="736" y="2484"/>
                      </a:lnTo>
                      <a:lnTo>
                        <a:pt x="744" y="2494"/>
                      </a:lnTo>
                      <a:lnTo>
                        <a:pt x="754" y="2504"/>
                      </a:lnTo>
                      <a:lnTo>
                        <a:pt x="764" y="2514"/>
                      </a:lnTo>
                      <a:lnTo>
                        <a:pt x="774" y="2522"/>
                      </a:lnTo>
                      <a:lnTo>
                        <a:pt x="786" y="2528"/>
                      </a:lnTo>
                      <a:lnTo>
                        <a:pt x="798" y="2534"/>
                      </a:lnTo>
                      <a:lnTo>
                        <a:pt x="812" y="2540"/>
                      </a:lnTo>
                      <a:lnTo>
                        <a:pt x="824" y="2544"/>
                      </a:lnTo>
                      <a:lnTo>
                        <a:pt x="838" y="2546"/>
                      </a:lnTo>
                      <a:lnTo>
                        <a:pt x="854" y="2546"/>
                      </a:lnTo>
                      <a:lnTo>
                        <a:pt x="854" y="2546"/>
                      </a:lnTo>
                      <a:lnTo>
                        <a:pt x="854" y="2546"/>
                      </a:lnTo>
                      <a:lnTo>
                        <a:pt x="868" y="2546"/>
                      </a:lnTo>
                      <a:lnTo>
                        <a:pt x="882" y="2544"/>
                      </a:lnTo>
                      <a:lnTo>
                        <a:pt x="896" y="2540"/>
                      </a:lnTo>
                      <a:lnTo>
                        <a:pt x="908" y="2534"/>
                      </a:lnTo>
                      <a:lnTo>
                        <a:pt x="920" y="2528"/>
                      </a:lnTo>
                      <a:lnTo>
                        <a:pt x="932" y="2522"/>
                      </a:lnTo>
                      <a:lnTo>
                        <a:pt x="944" y="2514"/>
                      </a:lnTo>
                      <a:lnTo>
                        <a:pt x="954" y="2504"/>
                      </a:lnTo>
                      <a:lnTo>
                        <a:pt x="962" y="2494"/>
                      </a:lnTo>
                      <a:lnTo>
                        <a:pt x="970" y="2484"/>
                      </a:lnTo>
                      <a:lnTo>
                        <a:pt x="978" y="2472"/>
                      </a:lnTo>
                      <a:lnTo>
                        <a:pt x="984" y="2460"/>
                      </a:lnTo>
                      <a:lnTo>
                        <a:pt x="988" y="2446"/>
                      </a:lnTo>
                      <a:lnTo>
                        <a:pt x="992" y="2434"/>
                      </a:lnTo>
                      <a:lnTo>
                        <a:pt x="994" y="2420"/>
                      </a:lnTo>
                      <a:lnTo>
                        <a:pt x="994" y="2406"/>
                      </a:lnTo>
                      <a:lnTo>
                        <a:pt x="994" y="1486"/>
                      </a:lnTo>
                      <a:lnTo>
                        <a:pt x="1274" y="1486"/>
                      </a:lnTo>
                      <a:lnTo>
                        <a:pt x="964" y="32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latin typeface="+mn-ea"/>
                  </a:endParaRPr>
                </a:p>
              </p:txBody>
            </p:sp>
          </p:grpSp>
        </p:grpSp>
      </p:grpSp>
      <p:grpSp>
        <p:nvGrpSpPr>
          <p:cNvPr id="250" name="组合 249"/>
          <p:cNvGrpSpPr/>
          <p:nvPr/>
        </p:nvGrpSpPr>
        <p:grpSpPr>
          <a:xfrm>
            <a:off x="1701395" y="4556856"/>
            <a:ext cx="8772684" cy="0"/>
            <a:chOff x="1276046" y="3493842"/>
            <a:chExt cx="6579513" cy="0"/>
          </a:xfrm>
        </p:grpSpPr>
        <p:cxnSp>
          <p:nvCxnSpPr>
            <p:cNvPr id="251" name="直接连接符 250"/>
            <p:cNvCxnSpPr/>
            <p:nvPr/>
          </p:nvCxnSpPr>
          <p:spPr>
            <a:xfrm>
              <a:off x="1276046" y="3493842"/>
              <a:ext cx="241823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5437326" y="3493842"/>
              <a:ext cx="241823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3" name="组合 252"/>
          <p:cNvGrpSpPr/>
          <p:nvPr/>
        </p:nvGrpSpPr>
        <p:grpSpPr>
          <a:xfrm>
            <a:off x="1600200" y="5051667"/>
            <a:ext cx="8892767" cy="553998"/>
            <a:chOff x="1200149" y="3864947"/>
            <a:chExt cx="6669575" cy="415498"/>
          </a:xfrm>
        </p:grpSpPr>
        <p:sp>
          <p:nvSpPr>
            <p:cNvPr id="254" name="矩形 253"/>
            <p:cNvSpPr/>
            <p:nvPr/>
          </p:nvSpPr>
          <p:spPr>
            <a:xfrm>
              <a:off x="1200149" y="3864947"/>
              <a:ext cx="2508295" cy="411479"/>
            </a:xfrm>
            <a:prstGeom prst="rect">
              <a:avLst/>
            </a:prstGeom>
          </p:spPr>
          <p:txBody>
            <a:bodyPr wrap="square">
              <a:spAutoFit/>
            </a:bodyPr>
            <a:lstStyle/>
            <a:p>
              <a:pPr algn="ct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我们坚持以客户为中心，快速响应客户需求，持续为客户创造长期价值进而成就客户。我们坚持以客户为中心</a:t>
              </a:r>
            </a:p>
          </p:txBody>
        </p:sp>
        <p:sp>
          <p:nvSpPr>
            <p:cNvPr id="255" name="矩形 254"/>
            <p:cNvSpPr/>
            <p:nvPr/>
          </p:nvSpPr>
          <p:spPr>
            <a:xfrm>
              <a:off x="5437325" y="3864947"/>
              <a:ext cx="2432398" cy="411479"/>
            </a:xfrm>
            <a:prstGeom prst="rect">
              <a:avLst/>
            </a:prstGeom>
          </p:spPr>
          <p:txBody>
            <a:bodyPr wrap="square">
              <a:spAutoFit/>
            </a:bodyPr>
            <a:lstStyle/>
            <a:p>
              <a:pPr algn="ct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我们坚持以客户为中心，快速响应客户需求，持续为客户创造长期价值进而成就客户。我们坚持以客户为中心</a:t>
              </a:r>
            </a:p>
          </p:txBody>
        </p:sp>
      </p:grpSp>
      <p:grpSp>
        <p:nvGrpSpPr>
          <p:cNvPr id="256" name="组合 255"/>
          <p:cNvGrpSpPr/>
          <p:nvPr/>
        </p:nvGrpSpPr>
        <p:grpSpPr>
          <a:xfrm>
            <a:off x="2791441" y="4611512"/>
            <a:ext cx="6611487" cy="523348"/>
            <a:chOff x="2093578" y="3534827"/>
            <a:chExt cx="4958615" cy="392511"/>
          </a:xfrm>
        </p:grpSpPr>
        <p:sp>
          <p:nvSpPr>
            <p:cNvPr id="257" name="矩形 256"/>
            <p:cNvSpPr/>
            <p:nvPr/>
          </p:nvSpPr>
          <p:spPr>
            <a:xfrm>
              <a:off x="2102791" y="3534827"/>
              <a:ext cx="778907" cy="388677"/>
            </a:xfrm>
            <a:prstGeom prst="rect">
              <a:avLst/>
            </a:prstGeom>
          </p:spPr>
          <p:txBody>
            <a:bodyPr wrap="none">
              <a:spAutoFit/>
            </a:bodyPr>
            <a:lstStyle/>
            <a:p>
              <a:pPr algn="ctr">
                <a:lnSpc>
                  <a:spcPct val="150000"/>
                </a:lnSpc>
              </a:pPr>
              <a:r>
                <a:rPr altLang="zh-CN" b="1" lang="en-US" sz="1867">
                  <a:solidFill>
                    <a:schemeClr val="accent4"/>
                  </a:solidFill>
                  <a:latin typeface="+mn-ea"/>
                </a:rPr>
                <a:t>586,000</a:t>
              </a:r>
            </a:p>
          </p:txBody>
        </p:sp>
        <p:sp>
          <p:nvSpPr>
            <p:cNvPr id="258" name="矩形 257"/>
            <p:cNvSpPr/>
            <p:nvPr/>
          </p:nvSpPr>
          <p:spPr>
            <a:xfrm>
              <a:off x="6264073" y="3534827"/>
              <a:ext cx="778907" cy="388677"/>
            </a:xfrm>
            <a:prstGeom prst="rect">
              <a:avLst/>
            </a:prstGeom>
          </p:spPr>
          <p:txBody>
            <a:bodyPr wrap="none">
              <a:spAutoFit/>
            </a:bodyPr>
            <a:lstStyle/>
            <a:p>
              <a:pPr algn="ctr">
                <a:lnSpc>
                  <a:spcPct val="150000"/>
                </a:lnSpc>
              </a:pPr>
              <a:r>
                <a:rPr altLang="zh-CN" b="1" lang="en-US" sz="1867">
                  <a:solidFill>
                    <a:schemeClr val="accent2"/>
                  </a:solidFill>
                  <a:latin typeface="+mn-ea"/>
                </a:rPr>
                <a:t>720,000</a:t>
              </a:r>
            </a:p>
          </p:txBody>
        </p:sp>
      </p:grpSp>
      <p:grpSp>
        <p:nvGrpSpPr>
          <p:cNvPr id="259" name="组合 258"/>
          <p:cNvGrpSpPr/>
          <p:nvPr/>
        </p:nvGrpSpPr>
        <p:grpSpPr>
          <a:xfrm>
            <a:off x="10667797" y="2568445"/>
            <a:ext cx="931670" cy="1820815"/>
            <a:chOff x="8000839" y="2097785"/>
            <a:chExt cx="698752" cy="1365612"/>
          </a:xfrm>
        </p:grpSpPr>
        <p:sp>
          <p:nvSpPr>
            <p:cNvPr id="260" name="矩形 259"/>
            <p:cNvSpPr/>
            <p:nvPr/>
          </p:nvSpPr>
          <p:spPr>
            <a:xfrm>
              <a:off x="7976833" y="2097785"/>
              <a:ext cx="746759" cy="617220"/>
            </a:xfrm>
            <a:prstGeom prst="rect">
              <a:avLst/>
            </a:prstGeom>
          </p:spPr>
          <p:txBody>
            <a:bodyPr wrap="none">
              <a:spAutoFit/>
            </a:bodyPr>
            <a:lstStyle/>
            <a:p>
              <a:pPr algn="ctr">
                <a:lnSpc>
                  <a:spcPct val="150000"/>
                </a:lnSpc>
              </a:pPr>
              <a:r>
                <a:rPr altLang="zh-CN" lang="en-US" sz="3200">
                  <a:solidFill>
                    <a:schemeClr val="accent2"/>
                  </a:solidFill>
                  <a:latin typeface="+mn-ea"/>
                </a:rPr>
                <a:t>80%</a:t>
              </a:r>
            </a:p>
          </p:txBody>
        </p:sp>
        <p:sp>
          <p:nvSpPr>
            <p:cNvPr id="261" name="矩形 260"/>
            <p:cNvSpPr/>
            <p:nvPr/>
          </p:nvSpPr>
          <p:spPr>
            <a:xfrm>
              <a:off x="7976838" y="2840149"/>
              <a:ext cx="746759" cy="617220"/>
            </a:xfrm>
            <a:prstGeom prst="rect">
              <a:avLst/>
            </a:prstGeom>
          </p:spPr>
          <p:txBody>
            <a:bodyPr wrap="none">
              <a:spAutoFit/>
            </a:bodyPr>
            <a:lstStyle/>
            <a:p>
              <a:pPr algn="ctr">
                <a:lnSpc>
                  <a:spcPct val="150000"/>
                </a:lnSpc>
              </a:pPr>
              <a:r>
                <a:rPr altLang="zh-CN" lang="en-US" sz="3200">
                  <a:solidFill>
                    <a:schemeClr val="accent2"/>
                  </a:solidFill>
                  <a:latin typeface="+mn-ea"/>
                </a:rPr>
                <a:t>40%</a:t>
              </a:r>
            </a:p>
          </p:txBody>
        </p:sp>
      </p:grpSp>
      <p:grpSp>
        <p:nvGrpSpPr>
          <p:cNvPr id="262" name="组合 261"/>
          <p:cNvGrpSpPr/>
          <p:nvPr/>
        </p:nvGrpSpPr>
        <p:grpSpPr>
          <a:xfrm>
            <a:off x="3788229" y="1896150"/>
            <a:ext cx="1137477" cy="523348"/>
            <a:chOff x="3788229" y="1997750"/>
            <a:chExt cx="1137477" cy="523348"/>
          </a:xfrm>
        </p:grpSpPr>
        <p:sp>
          <p:nvSpPr>
            <p:cNvPr id="263" name="矩形 262"/>
            <p:cNvSpPr/>
            <p:nvPr/>
          </p:nvSpPr>
          <p:spPr>
            <a:xfrm>
              <a:off x="3801313" y="1997750"/>
              <a:ext cx="709930" cy="518236"/>
            </a:xfrm>
            <a:prstGeom prst="rect">
              <a:avLst/>
            </a:prstGeom>
          </p:spPr>
          <p:txBody>
            <a:bodyPr wrap="none">
              <a:spAutoFit/>
            </a:bodyPr>
            <a:lstStyle/>
            <a:p>
              <a:pPr algn="ctr">
                <a:lnSpc>
                  <a:spcPct val="150000"/>
                </a:lnSpc>
              </a:pPr>
              <a:r>
                <a:rPr altLang="zh-CN" b="1" lang="en-US" sz="1867">
                  <a:solidFill>
                    <a:schemeClr val="accent4"/>
                  </a:solidFill>
                  <a:latin typeface="+mn-ea"/>
                </a:rPr>
                <a:t>2014</a:t>
              </a:r>
            </a:p>
          </p:txBody>
        </p:sp>
        <p:sp>
          <p:nvSpPr>
            <p:cNvPr id="264" name="Freeform 74"/>
            <p:cNvSpPr>
              <a:spLocks noEditPoints="1"/>
            </p:cNvSpPr>
            <p:nvPr/>
          </p:nvSpPr>
          <p:spPr bwMode="auto">
            <a:xfrm>
              <a:off x="4601856" y="2116549"/>
              <a:ext cx="323850" cy="323850"/>
            </a:xfrm>
            <a:custGeom>
              <a:gdLst>
                <a:gd fmla="*/ 892 w 1018" name="T0"/>
                <a:gd fmla="*/ 102 h 1017" name="T1"/>
                <a:gd fmla="*/ 945 w 1018" name="T2"/>
                <a:gd fmla="*/ 137 h 1017" name="T3"/>
                <a:gd fmla="*/ 73 w 1018" name="T4"/>
                <a:gd fmla="*/ 137 h 1017" name="T5"/>
                <a:gd fmla="*/ 127 w 1018" name="T6"/>
                <a:gd fmla="*/ 102 h 1017" name="T7"/>
                <a:gd fmla="*/ 86 w 1018" name="T8"/>
                <a:gd fmla="*/ 64 h 1017" name="T9"/>
                <a:gd fmla="*/ 4 w 1018" name="T10"/>
                <a:gd fmla="*/ 130 h 1017" name="T11"/>
                <a:gd fmla="*/ 21 w 1018" name="T12"/>
                <a:gd fmla="*/ 983 h 1017" name="T13"/>
                <a:gd fmla="*/ 932 w 1018" name="T14"/>
                <a:gd fmla="*/ 1017 h 1017" name="T15"/>
                <a:gd fmla="*/ 1014 w 1018" name="T16"/>
                <a:gd fmla="*/ 951 h 1017" name="T17"/>
                <a:gd fmla="*/ 996 w 1018" name="T18"/>
                <a:gd fmla="*/ 98 h 1017" name="T19"/>
                <a:gd fmla="*/ 954 w 1018" name="T20"/>
                <a:gd fmla="*/ 922 h 1017" name="T21"/>
                <a:gd fmla="*/ 84 w 1018" name="T22"/>
                <a:gd fmla="*/ 952 h 1017" name="T23"/>
                <a:gd fmla="*/ 197 w 1018" name="T24"/>
                <a:gd fmla="*/ 190 h 1017" name="T25"/>
                <a:gd fmla="*/ 218 w 1018" name="T26"/>
                <a:gd fmla="*/ 14 h 1017" name="T27"/>
                <a:gd fmla="*/ 162 w 1018" name="T28"/>
                <a:gd fmla="*/ 20 h 1017" name="T29"/>
                <a:gd fmla="*/ 191 w 1018" name="T30"/>
                <a:gd fmla="*/ 190 h 1017" name="T31"/>
                <a:gd fmla="*/ 350 w 1018" name="T32"/>
                <a:gd fmla="*/ 31 h 1017" name="T33"/>
                <a:gd fmla="*/ 306 w 1018" name="T34"/>
                <a:gd fmla="*/ 2 h 1017" name="T35"/>
                <a:gd fmla="*/ 296 w 1018" name="T36"/>
                <a:gd fmla="*/ 182 h 1017" name="T37"/>
                <a:gd fmla="*/ 472 w 1018" name="T38"/>
                <a:gd fmla="*/ 176 h 1017" name="T39"/>
                <a:gd fmla="*/ 452 w 1018" name="T40"/>
                <a:gd fmla="*/ 0 h 1017" name="T41"/>
                <a:gd fmla="*/ 413 w 1018" name="T42"/>
                <a:gd fmla="*/ 159 h 1017" name="T43"/>
                <a:gd fmla="*/ 579 w 1018" name="T44"/>
                <a:gd fmla="*/ 190 h 1017" name="T45"/>
                <a:gd fmla="*/ 599 w 1018" name="T46"/>
                <a:gd fmla="*/ 14 h 1017" name="T47"/>
                <a:gd fmla="*/ 543 w 1018" name="T48"/>
                <a:gd fmla="*/ 20 h 1017" name="T49"/>
                <a:gd fmla="*/ 573 w 1018" name="T50"/>
                <a:gd fmla="*/ 190 h 1017" name="T51"/>
                <a:gd fmla="*/ 732 w 1018" name="T52"/>
                <a:gd fmla="*/ 31 h 1017" name="T53"/>
                <a:gd fmla="*/ 688 w 1018" name="T54"/>
                <a:gd fmla="*/ 2 h 1017" name="T55"/>
                <a:gd fmla="*/ 677 w 1018" name="T56"/>
                <a:gd fmla="*/ 182 h 1017" name="T57"/>
                <a:gd fmla="*/ 853 w 1018" name="T58"/>
                <a:gd fmla="*/ 176 h 1017" name="T59"/>
                <a:gd fmla="*/ 834 w 1018" name="T60"/>
                <a:gd fmla="*/ 0 h 1017" name="T61"/>
                <a:gd fmla="*/ 795 w 1018" name="T62"/>
                <a:gd fmla="*/ 159 h 1017" name="T63"/>
                <a:gd fmla="*/ 674 w 1018" name="T64"/>
                <a:gd fmla="*/ 794 h 1017" name="T65"/>
                <a:gd fmla="*/ 627 w 1018" name="T66"/>
                <a:gd fmla="*/ 724 h 1017" name="T67"/>
                <a:gd fmla="*/ 573 w 1018" name="T68"/>
                <a:gd fmla="*/ 741 h 1017" name="T69"/>
                <a:gd fmla="*/ 621 w 1018" name="T70"/>
                <a:gd fmla="*/ 839 h 1017" name="T71"/>
                <a:gd fmla="*/ 737 w 1018" name="T72"/>
                <a:gd fmla="*/ 845 h 1017" name="T73"/>
                <a:gd fmla="*/ 795 w 1018" name="T74"/>
                <a:gd fmla="*/ 747 h 1017" name="T75"/>
                <a:gd fmla="*/ 781 w 1018" name="T76"/>
                <a:gd fmla="*/ 642 h 1017" name="T77"/>
                <a:gd fmla="*/ 776 w 1018" name="T78"/>
                <a:gd fmla="*/ 526 h 1017" name="T79"/>
                <a:gd fmla="*/ 673 w 1018" name="T80"/>
                <a:gd fmla="*/ 478 h 1017" name="T81"/>
                <a:gd fmla="*/ 577 w 1018" name="T82"/>
                <a:gd fmla="*/ 555 h 1017" name="T83"/>
                <a:gd fmla="*/ 604 w 1018" name="T84"/>
                <a:gd fmla="*/ 620 h 1017" name="T85"/>
                <a:gd fmla="*/ 639 w 1018" name="T86"/>
                <a:gd fmla="*/ 570 h 1017" name="T87"/>
                <a:gd fmla="*/ 723 w 1018" name="T88"/>
                <a:gd fmla="*/ 561 h 1017" name="T89"/>
                <a:gd fmla="*/ 683 w 1018" name="T90"/>
                <a:gd fmla="*/ 635 h 1017" name="T91"/>
                <a:gd fmla="*/ 655 w 1018" name="T92"/>
                <a:gd fmla="*/ 681 h 1017" name="T93"/>
                <a:gd fmla="*/ 723 w 1018" name="T94"/>
                <a:gd fmla="*/ 720 h 1017" name="T95"/>
                <a:gd fmla="*/ 683 w 1018" name="T96"/>
                <a:gd fmla="*/ 795 h 1017" name="T97"/>
                <a:gd fmla="*/ 413 w 1018" name="T98"/>
                <a:gd fmla="*/ 859 h 1017" name="T99"/>
                <a:gd fmla="*/ 443 w 1018" name="T100"/>
                <a:gd fmla="*/ 815 h 1017" name="T101"/>
                <a:gd fmla="*/ 351 w 1018" name="T102"/>
                <a:gd fmla="*/ 743 h 1017" name="T103"/>
                <a:gd fmla="*/ 445 w 1018" name="T104"/>
                <a:gd fmla="*/ 576 h 1017" name="T105"/>
                <a:gd fmla="*/ 367 w 1018" name="T106"/>
                <a:gd fmla="*/ 482 h 1017" name="T107"/>
                <a:gd fmla="*/ 255 w 1018" name="T108"/>
                <a:gd fmla="*/ 510 h 1017" name="T109"/>
                <a:gd fmla="*/ 229 w 1018" name="T110"/>
                <a:gd fmla="*/ 606 h 1017" name="T111"/>
                <a:gd fmla="*/ 284 w 1018" name="T112"/>
                <a:gd fmla="*/ 601 h 1017" name="T113"/>
                <a:gd fmla="*/ 334 w 1018" name="T114"/>
                <a:gd fmla="*/ 541 h 1017" name="T115"/>
                <a:gd fmla="*/ 374 w 1018" name="T116"/>
                <a:gd fmla="*/ 613 h 1017" name="T117"/>
                <a:gd fmla="*/ 226 w 1018" name="T118"/>
                <a:gd fmla="*/ 803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8">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typeface="+mn-ea"/>
              </a:endParaRPr>
            </a:p>
          </p:txBody>
        </p:sp>
      </p:grpSp>
      <p:grpSp>
        <p:nvGrpSpPr>
          <p:cNvPr id="265" name="组合 264"/>
          <p:cNvGrpSpPr/>
          <p:nvPr/>
        </p:nvGrpSpPr>
        <p:grpSpPr>
          <a:xfrm>
            <a:off x="7272583" y="1896150"/>
            <a:ext cx="1150780" cy="523348"/>
            <a:chOff x="7272583" y="1997750"/>
            <a:chExt cx="1150780" cy="523348"/>
          </a:xfrm>
        </p:grpSpPr>
        <p:sp>
          <p:nvSpPr>
            <p:cNvPr id="266" name="矩形 265"/>
            <p:cNvSpPr/>
            <p:nvPr/>
          </p:nvSpPr>
          <p:spPr>
            <a:xfrm>
              <a:off x="7700350" y="1997750"/>
              <a:ext cx="709930" cy="518236"/>
            </a:xfrm>
            <a:prstGeom prst="rect">
              <a:avLst/>
            </a:prstGeom>
          </p:spPr>
          <p:txBody>
            <a:bodyPr wrap="none">
              <a:spAutoFit/>
            </a:bodyPr>
            <a:lstStyle/>
            <a:p>
              <a:pPr algn="ctr">
                <a:lnSpc>
                  <a:spcPct val="150000"/>
                </a:lnSpc>
              </a:pPr>
              <a:r>
                <a:rPr altLang="zh-CN" b="1" lang="en-US" sz="1867">
                  <a:solidFill>
                    <a:schemeClr val="accent2"/>
                  </a:solidFill>
                  <a:latin typeface="+mn-ea"/>
                </a:rPr>
                <a:t>2015</a:t>
              </a:r>
            </a:p>
          </p:txBody>
        </p:sp>
        <p:sp>
          <p:nvSpPr>
            <p:cNvPr id="267" name="Freeform 74"/>
            <p:cNvSpPr>
              <a:spLocks noEditPoints="1"/>
            </p:cNvSpPr>
            <p:nvPr/>
          </p:nvSpPr>
          <p:spPr bwMode="auto">
            <a:xfrm>
              <a:off x="7272583" y="2116549"/>
              <a:ext cx="323850" cy="323850"/>
            </a:xfrm>
            <a:custGeom>
              <a:gdLst>
                <a:gd fmla="*/ 892 w 1018" name="T0"/>
                <a:gd fmla="*/ 102 h 1017" name="T1"/>
                <a:gd fmla="*/ 945 w 1018" name="T2"/>
                <a:gd fmla="*/ 137 h 1017" name="T3"/>
                <a:gd fmla="*/ 73 w 1018" name="T4"/>
                <a:gd fmla="*/ 137 h 1017" name="T5"/>
                <a:gd fmla="*/ 127 w 1018" name="T6"/>
                <a:gd fmla="*/ 102 h 1017" name="T7"/>
                <a:gd fmla="*/ 86 w 1018" name="T8"/>
                <a:gd fmla="*/ 64 h 1017" name="T9"/>
                <a:gd fmla="*/ 4 w 1018" name="T10"/>
                <a:gd fmla="*/ 130 h 1017" name="T11"/>
                <a:gd fmla="*/ 21 w 1018" name="T12"/>
                <a:gd fmla="*/ 983 h 1017" name="T13"/>
                <a:gd fmla="*/ 932 w 1018" name="T14"/>
                <a:gd fmla="*/ 1017 h 1017" name="T15"/>
                <a:gd fmla="*/ 1014 w 1018" name="T16"/>
                <a:gd fmla="*/ 951 h 1017" name="T17"/>
                <a:gd fmla="*/ 996 w 1018" name="T18"/>
                <a:gd fmla="*/ 98 h 1017" name="T19"/>
                <a:gd fmla="*/ 954 w 1018" name="T20"/>
                <a:gd fmla="*/ 922 h 1017" name="T21"/>
                <a:gd fmla="*/ 84 w 1018" name="T22"/>
                <a:gd fmla="*/ 952 h 1017" name="T23"/>
                <a:gd fmla="*/ 197 w 1018" name="T24"/>
                <a:gd fmla="*/ 190 h 1017" name="T25"/>
                <a:gd fmla="*/ 218 w 1018" name="T26"/>
                <a:gd fmla="*/ 14 h 1017" name="T27"/>
                <a:gd fmla="*/ 162 w 1018" name="T28"/>
                <a:gd fmla="*/ 20 h 1017" name="T29"/>
                <a:gd fmla="*/ 191 w 1018" name="T30"/>
                <a:gd fmla="*/ 190 h 1017" name="T31"/>
                <a:gd fmla="*/ 350 w 1018" name="T32"/>
                <a:gd fmla="*/ 31 h 1017" name="T33"/>
                <a:gd fmla="*/ 306 w 1018" name="T34"/>
                <a:gd fmla="*/ 2 h 1017" name="T35"/>
                <a:gd fmla="*/ 296 w 1018" name="T36"/>
                <a:gd fmla="*/ 182 h 1017" name="T37"/>
                <a:gd fmla="*/ 472 w 1018" name="T38"/>
                <a:gd fmla="*/ 176 h 1017" name="T39"/>
                <a:gd fmla="*/ 452 w 1018" name="T40"/>
                <a:gd fmla="*/ 0 h 1017" name="T41"/>
                <a:gd fmla="*/ 413 w 1018" name="T42"/>
                <a:gd fmla="*/ 159 h 1017" name="T43"/>
                <a:gd fmla="*/ 579 w 1018" name="T44"/>
                <a:gd fmla="*/ 190 h 1017" name="T45"/>
                <a:gd fmla="*/ 599 w 1018" name="T46"/>
                <a:gd fmla="*/ 14 h 1017" name="T47"/>
                <a:gd fmla="*/ 543 w 1018" name="T48"/>
                <a:gd fmla="*/ 20 h 1017" name="T49"/>
                <a:gd fmla="*/ 573 w 1018" name="T50"/>
                <a:gd fmla="*/ 190 h 1017" name="T51"/>
                <a:gd fmla="*/ 732 w 1018" name="T52"/>
                <a:gd fmla="*/ 31 h 1017" name="T53"/>
                <a:gd fmla="*/ 688 w 1018" name="T54"/>
                <a:gd fmla="*/ 2 h 1017" name="T55"/>
                <a:gd fmla="*/ 677 w 1018" name="T56"/>
                <a:gd fmla="*/ 182 h 1017" name="T57"/>
                <a:gd fmla="*/ 853 w 1018" name="T58"/>
                <a:gd fmla="*/ 176 h 1017" name="T59"/>
                <a:gd fmla="*/ 834 w 1018" name="T60"/>
                <a:gd fmla="*/ 0 h 1017" name="T61"/>
                <a:gd fmla="*/ 795 w 1018" name="T62"/>
                <a:gd fmla="*/ 159 h 1017" name="T63"/>
                <a:gd fmla="*/ 674 w 1018" name="T64"/>
                <a:gd fmla="*/ 794 h 1017" name="T65"/>
                <a:gd fmla="*/ 627 w 1018" name="T66"/>
                <a:gd fmla="*/ 724 h 1017" name="T67"/>
                <a:gd fmla="*/ 573 w 1018" name="T68"/>
                <a:gd fmla="*/ 741 h 1017" name="T69"/>
                <a:gd fmla="*/ 621 w 1018" name="T70"/>
                <a:gd fmla="*/ 839 h 1017" name="T71"/>
                <a:gd fmla="*/ 737 w 1018" name="T72"/>
                <a:gd fmla="*/ 845 h 1017" name="T73"/>
                <a:gd fmla="*/ 795 w 1018" name="T74"/>
                <a:gd fmla="*/ 747 h 1017" name="T75"/>
                <a:gd fmla="*/ 781 w 1018" name="T76"/>
                <a:gd fmla="*/ 642 h 1017" name="T77"/>
                <a:gd fmla="*/ 776 w 1018" name="T78"/>
                <a:gd fmla="*/ 526 h 1017" name="T79"/>
                <a:gd fmla="*/ 673 w 1018" name="T80"/>
                <a:gd fmla="*/ 478 h 1017" name="T81"/>
                <a:gd fmla="*/ 577 w 1018" name="T82"/>
                <a:gd fmla="*/ 555 h 1017" name="T83"/>
                <a:gd fmla="*/ 604 w 1018" name="T84"/>
                <a:gd fmla="*/ 620 h 1017" name="T85"/>
                <a:gd fmla="*/ 639 w 1018" name="T86"/>
                <a:gd fmla="*/ 570 h 1017" name="T87"/>
                <a:gd fmla="*/ 723 w 1018" name="T88"/>
                <a:gd fmla="*/ 561 h 1017" name="T89"/>
                <a:gd fmla="*/ 683 w 1018" name="T90"/>
                <a:gd fmla="*/ 635 h 1017" name="T91"/>
                <a:gd fmla="*/ 655 w 1018" name="T92"/>
                <a:gd fmla="*/ 681 h 1017" name="T93"/>
                <a:gd fmla="*/ 723 w 1018" name="T94"/>
                <a:gd fmla="*/ 720 h 1017" name="T95"/>
                <a:gd fmla="*/ 683 w 1018" name="T96"/>
                <a:gd fmla="*/ 795 h 1017" name="T97"/>
                <a:gd fmla="*/ 413 w 1018" name="T98"/>
                <a:gd fmla="*/ 859 h 1017" name="T99"/>
                <a:gd fmla="*/ 443 w 1018" name="T100"/>
                <a:gd fmla="*/ 815 h 1017" name="T101"/>
                <a:gd fmla="*/ 351 w 1018" name="T102"/>
                <a:gd fmla="*/ 743 h 1017" name="T103"/>
                <a:gd fmla="*/ 445 w 1018" name="T104"/>
                <a:gd fmla="*/ 576 h 1017" name="T105"/>
                <a:gd fmla="*/ 367 w 1018" name="T106"/>
                <a:gd fmla="*/ 482 h 1017" name="T107"/>
                <a:gd fmla="*/ 255 w 1018" name="T108"/>
                <a:gd fmla="*/ 510 h 1017" name="T109"/>
                <a:gd fmla="*/ 229 w 1018" name="T110"/>
                <a:gd fmla="*/ 606 h 1017" name="T111"/>
                <a:gd fmla="*/ 284 w 1018" name="T112"/>
                <a:gd fmla="*/ 601 h 1017" name="T113"/>
                <a:gd fmla="*/ 334 w 1018" name="T114"/>
                <a:gd fmla="*/ 541 h 1017" name="T115"/>
                <a:gd fmla="*/ 374 w 1018" name="T116"/>
                <a:gd fmla="*/ 613 h 1017" name="T117"/>
                <a:gd fmla="*/ 226 w 1018" name="T118"/>
                <a:gd fmla="*/ 803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8">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typeface="+mn-ea"/>
              </a:endParaRPr>
            </a:p>
          </p:txBody>
        </p:sp>
      </p:grpSp>
    </p:spTree>
    <p:custDataLst>
      <p:tags r:id="rId3"/>
    </p:custDataLst>
    <p:extLst>
      <p:ext uri="{BB962C8B-B14F-4D97-AF65-F5344CB8AC3E}">
        <p14:creationId val="26446435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62"/>
                                        </p:tgtEl>
                                        <p:attrNameLst>
                                          <p:attrName>style.visibility</p:attrName>
                                        </p:attrNameLst>
                                      </p:cBhvr>
                                      <p:to>
                                        <p:strVal val="visible"/>
                                      </p:to>
                                    </p:set>
                                    <p:anim calcmode="lin" valueType="num">
                                      <p:cBhvr additive="base">
                                        <p:cTn dur="500" fill="hold" id="7"/>
                                        <p:tgtEl>
                                          <p:spTgt spid="262"/>
                                        </p:tgtEl>
                                        <p:attrNameLst>
                                          <p:attrName>ppt_x</p:attrName>
                                        </p:attrNameLst>
                                      </p:cBhvr>
                                      <p:tavLst>
                                        <p:tav tm="0">
                                          <p:val>
                                            <p:strVal val="0-#ppt_w/2"/>
                                          </p:val>
                                        </p:tav>
                                        <p:tav tm="100000">
                                          <p:val>
                                            <p:strVal val="#ppt_x"/>
                                          </p:val>
                                        </p:tav>
                                      </p:tavLst>
                                    </p:anim>
                                    <p:anim calcmode="lin" valueType="num">
                                      <p:cBhvr additive="base">
                                        <p:cTn dur="500" fill="hold" id="8"/>
                                        <p:tgtEl>
                                          <p:spTgt spid="26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65"/>
                                        </p:tgtEl>
                                        <p:attrNameLst>
                                          <p:attrName>style.visibility</p:attrName>
                                        </p:attrNameLst>
                                      </p:cBhvr>
                                      <p:to>
                                        <p:strVal val="visible"/>
                                      </p:to>
                                    </p:set>
                                    <p:anim calcmode="lin" valueType="num">
                                      <p:cBhvr additive="base">
                                        <p:cTn dur="500" fill="hold" id="11"/>
                                        <p:tgtEl>
                                          <p:spTgt spid="265"/>
                                        </p:tgtEl>
                                        <p:attrNameLst>
                                          <p:attrName>ppt_x</p:attrName>
                                        </p:attrNameLst>
                                      </p:cBhvr>
                                      <p:tavLst>
                                        <p:tav tm="0">
                                          <p:val>
                                            <p:strVal val="1+#ppt_w/2"/>
                                          </p:val>
                                        </p:tav>
                                        <p:tav tm="100000">
                                          <p:val>
                                            <p:strVal val="#ppt_x"/>
                                          </p:val>
                                        </p:tav>
                                      </p:tavLst>
                                    </p:anim>
                                    <p:anim calcmode="lin" valueType="num">
                                      <p:cBhvr additive="base">
                                        <p:cTn dur="500" fill="hold" id="12"/>
                                        <p:tgtEl>
                                          <p:spTgt spid="265"/>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decel="100000" fill="hold" id="15" nodeType="clickEffect" presetClass="entr" presetID="49" presetSubtype="0">
                                  <p:stCondLst>
                                    <p:cond delay="0"/>
                                  </p:stCondLst>
                                  <p:childTnLst>
                                    <p:set>
                                      <p:cBhvr>
                                        <p:cTn dur="1" fill="hold" id="16">
                                          <p:stCondLst>
                                            <p:cond delay="0"/>
                                          </p:stCondLst>
                                        </p:cTn>
                                        <p:tgtEl>
                                          <p:spTgt spid="48"/>
                                        </p:tgtEl>
                                        <p:attrNameLst>
                                          <p:attrName>style.visibility</p:attrName>
                                        </p:attrNameLst>
                                      </p:cBhvr>
                                      <p:to>
                                        <p:strVal val="visible"/>
                                      </p:to>
                                    </p:set>
                                    <p:anim calcmode="lin" valueType="num">
                                      <p:cBhvr>
                                        <p:cTn dur="500" fill="hold" id="17"/>
                                        <p:tgtEl>
                                          <p:spTgt spid="48"/>
                                        </p:tgtEl>
                                        <p:attrNameLst>
                                          <p:attrName>ppt_w</p:attrName>
                                        </p:attrNameLst>
                                      </p:cBhvr>
                                      <p:tavLst>
                                        <p:tav tm="0">
                                          <p:val>
                                            <p:fltVal val="0"/>
                                          </p:val>
                                        </p:tav>
                                        <p:tav tm="100000">
                                          <p:val>
                                            <p:strVal val="#ppt_w"/>
                                          </p:val>
                                        </p:tav>
                                      </p:tavLst>
                                    </p:anim>
                                    <p:anim calcmode="lin" valueType="num">
                                      <p:cBhvr>
                                        <p:cTn dur="500" fill="hold" id="18"/>
                                        <p:tgtEl>
                                          <p:spTgt spid="48"/>
                                        </p:tgtEl>
                                        <p:attrNameLst>
                                          <p:attrName>ppt_h</p:attrName>
                                        </p:attrNameLst>
                                      </p:cBhvr>
                                      <p:tavLst>
                                        <p:tav tm="0">
                                          <p:val>
                                            <p:fltVal val="0"/>
                                          </p:val>
                                        </p:tav>
                                        <p:tav tm="100000">
                                          <p:val>
                                            <p:strVal val="#ppt_h"/>
                                          </p:val>
                                        </p:tav>
                                      </p:tavLst>
                                    </p:anim>
                                    <p:anim calcmode="lin" valueType="num">
                                      <p:cBhvr>
                                        <p:cTn dur="500" fill="hold" id="19"/>
                                        <p:tgtEl>
                                          <p:spTgt spid="48"/>
                                        </p:tgtEl>
                                        <p:attrNameLst>
                                          <p:attrName>style.rotation</p:attrName>
                                        </p:attrNameLst>
                                      </p:cBhvr>
                                      <p:tavLst>
                                        <p:tav tm="0">
                                          <p:val>
                                            <p:fltVal val="360"/>
                                          </p:val>
                                        </p:tav>
                                        <p:tav tm="100000">
                                          <p:val>
                                            <p:fltVal val="0"/>
                                          </p:val>
                                        </p:tav>
                                      </p:tavLst>
                                    </p:anim>
                                    <p:animEffect filter="fade" transition="in">
                                      <p:cBhvr>
                                        <p:cTn dur="500" id="20"/>
                                        <p:tgtEl>
                                          <p:spTgt spid="48"/>
                                        </p:tgtEl>
                                      </p:cBhvr>
                                    </p:animEffect>
                                  </p:childTnLst>
                                </p:cTn>
                              </p:par>
                            </p:childTnLst>
                          </p:cTn>
                        </p:par>
                        <p:par>
                          <p:cTn fill="hold" id="21" nodeType="afterGroup">
                            <p:stCondLst>
                              <p:cond delay="500"/>
                            </p:stCondLst>
                            <p:childTnLst>
                              <p:par>
                                <p:cTn fill="hold" id="22" nodeType="afterEffect" presetClass="entr" presetID="10" presetSubtype="0">
                                  <p:stCondLst>
                                    <p:cond delay="0"/>
                                  </p:stCondLst>
                                  <p:childTnLst>
                                    <p:set>
                                      <p:cBhvr>
                                        <p:cTn dur="1" fill="hold" id="23">
                                          <p:stCondLst>
                                            <p:cond delay="0"/>
                                          </p:stCondLst>
                                        </p:cTn>
                                        <p:tgtEl>
                                          <p:spTgt spid="55"/>
                                        </p:tgtEl>
                                        <p:attrNameLst>
                                          <p:attrName>style.visibility</p:attrName>
                                        </p:attrNameLst>
                                      </p:cBhvr>
                                      <p:to>
                                        <p:strVal val="visible"/>
                                      </p:to>
                                    </p:set>
                                    <p:animEffect filter="fade" transition="in">
                                      <p:cBhvr>
                                        <p:cTn dur="100" id="24"/>
                                        <p:tgtEl>
                                          <p:spTgt spid="55"/>
                                        </p:tgtEl>
                                      </p:cBhvr>
                                    </p:animEffect>
                                  </p:childTnLst>
                                </p:cTn>
                              </p:par>
                            </p:childTnLst>
                          </p:cTn>
                        </p:par>
                        <p:par>
                          <p:cTn fill="hold" id="25" nodeType="afterGroup">
                            <p:stCondLst>
                              <p:cond delay="600"/>
                            </p:stCondLst>
                            <p:childTnLst>
                              <p:par>
                                <p:cTn fill="hold" id="26" nodeType="afterEffect" presetClass="entr" presetID="10" presetSubtype="0">
                                  <p:stCondLst>
                                    <p:cond delay="0"/>
                                  </p:stCondLst>
                                  <p:childTnLst>
                                    <p:set>
                                      <p:cBhvr>
                                        <p:cTn dur="1" fill="hold" id="27">
                                          <p:stCondLst>
                                            <p:cond delay="0"/>
                                          </p:stCondLst>
                                        </p:cTn>
                                        <p:tgtEl>
                                          <p:spTgt spid="235"/>
                                        </p:tgtEl>
                                        <p:attrNameLst>
                                          <p:attrName>style.visibility</p:attrName>
                                        </p:attrNameLst>
                                      </p:cBhvr>
                                      <p:to>
                                        <p:strVal val="visible"/>
                                      </p:to>
                                    </p:set>
                                    <p:animEffect filter="fade" transition="in">
                                      <p:cBhvr>
                                        <p:cTn dur="100" id="28"/>
                                        <p:tgtEl>
                                          <p:spTgt spid="235"/>
                                        </p:tgtEl>
                                      </p:cBhvr>
                                    </p:animEffect>
                                  </p:childTnLst>
                                </p:cTn>
                              </p:par>
                            </p:childTnLst>
                          </p:cTn>
                        </p:par>
                        <p:par>
                          <p:cTn fill="hold" id="29" nodeType="afterGroup">
                            <p:stCondLst>
                              <p:cond delay="700"/>
                            </p:stCondLst>
                            <p:childTnLst>
                              <p:par>
                                <p:cTn fill="hold" id="30" nodeType="afterEffect" presetClass="entr" presetID="10" presetSubtype="0">
                                  <p:stCondLst>
                                    <p:cond delay="0"/>
                                  </p:stCondLst>
                                  <p:childTnLst>
                                    <p:set>
                                      <p:cBhvr>
                                        <p:cTn dur="1" fill="hold" id="31">
                                          <p:stCondLst>
                                            <p:cond delay="0"/>
                                          </p:stCondLst>
                                        </p:cTn>
                                        <p:tgtEl>
                                          <p:spTgt spid="220"/>
                                        </p:tgtEl>
                                        <p:attrNameLst>
                                          <p:attrName>style.visibility</p:attrName>
                                        </p:attrNameLst>
                                      </p:cBhvr>
                                      <p:to>
                                        <p:strVal val="visible"/>
                                      </p:to>
                                    </p:set>
                                    <p:animEffect filter="fade" transition="in">
                                      <p:cBhvr>
                                        <p:cTn dur="100" id="32"/>
                                        <p:tgtEl>
                                          <p:spTgt spid="220"/>
                                        </p:tgtEl>
                                      </p:cBhvr>
                                    </p:animEffect>
                                  </p:childTnLst>
                                </p:cTn>
                              </p:par>
                            </p:childTnLst>
                          </p:cTn>
                        </p:par>
                        <p:par>
                          <p:cTn fill="hold" id="33" nodeType="afterGroup">
                            <p:stCondLst>
                              <p:cond delay="800"/>
                            </p:stCondLst>
                            <p:childTnLst>
                              <p:par>
                                <p:cTn fill="hold" id="34" nodeType="afterEffect" presetClass="entr" presetID="10" presetSubtype="0">
                                  <p:stCondLst>
                                    <p:cond delay="0"/>
                                  </p:stCondLst>
                                  <p:childTnLst>
                                    <p:set>
                                      <p:cBhvr>
                                        <p:cTn dur="1" fill="hold" id="35">
                                          <p:stCondLst>
                                            <p:cond delay="0"/>
                                          </p:stCondLst>
                                        </p:cTn>
                                        <p:tgtEl>
                                          <p:spTgt spid="205"/>
                                        </p:tgtEl>
                                        <p:attrNameLst>
                                          <p:attrName>style.visibility</p:attrName>
                                        </p:attrNameLst>
                                      </p:cBhvr>
                                      <p:to>
                                        <p:strVal val="visible"/>
                                      </p:to>
                                    </p:set>
                                    <p:animEffect filter="fade" transition="in">
                                      <p:cBhvr>
                                        <p:cTn dur="100" id="36"/>
                                        <p:tgtEl>
                                          <p:spTgt spid="205"/>
                                        </p:tgtEl>
                                      </p:cBhvr>
                                    </p:animEffect>
                                  </p:childTnLst>
                                </p:cTn>
                              </p:par>
                            </p:childTnLst>
                          </p:cTn>
                        </p:par>
                        <p:par>
                          <p:cTn fill="hold" id="37" nodeType="afterGroup">
                            <p:stCondLst>
                              <p:cond delay="900"/>
                            </p:stCondLst>
                            <p:childTnLst>
                              <p:par>
                                <p:cTn fill="hold" id="38" nodeType="afterEffect" presetClass="entr" presetID="10" presetSubtype="0">
                                  <p:stCondLst>
                                    <p:cond delay="0"/>
                                  </p:stCondLst>
                                  <p:childTnLst>
                                    <p:set>
                                      <p:cBhvr>
                                        <p:cTn dur="1" fill="hold" id="39">
                                          <p:stCondLst>
                                            <p:cond delay="0"/>
                                          </p:stCondLst>
                                        </p:cTn>
                                        <p:tgtEl>
                                          <p:spTgt spid="190"/>
                                        </p:tgtEl>
                                        <p:attrNameLst>
                                          <p:attrName>style.visibility</p:attrName>
                                        </p:attrNameLst>
                                      </p:cBhvr>
                                      <p:to>
                                        <p:strVal val="visible"/>
                                      </p:to>
                                    </p:set>
                                    <p:animEffect filter="fade" transition="in">
                                      <p:cBhvr>
                                        <p:cTn dur="100" id="40"/>
                                        <p:tgtEl>
                                          <p:spTgt spid="190"/>
                                        </p:tgtEl>
                                      </p:cBhvr>
                                    </p:animEffect>
                                  </p:childTnLst>
                                </p:cTn>
                              </p:par>
                            </p:childTnLst>
                          </p:cTn>
                        </p:par>
                        <p:par>
                          <p:cTn fill="hold" id="41" nodeType="afterGroup">
                            <p:stCondLst>
                              <p:cond delay="1000"/>
                            </p:stCondLst>
                            <p:childTnLst>
                              <p:par>
                                <p:cTn fill="hold" id="42" nodeType="afterEffect" presetClass="entr" presetID="10" presetSubtype="0">
                                  <p:stCondLst>
                                    <p:cond delay="0"/>
                                  </p:stCondLst>
                                  <p:childTnLst>
                                    <p:set>
                                      <p:cBhvr>
                                        <p:cTn dur="1" fill="hold" id="43">
                                          <p:stCondLst>
                                            <p:cond delay="0"/>
                                          </p:stCondLst>
                                        </p:cTn>
                                        <p:tgtEl>
                                          <p:spTgt spid="175"/>
                                        </p:tgtEl>
                                        <p:attrNameLst>
                                          <p:attrName>style.visibility</p:attrName>
                                        </p:attrNameLst>
                                      </p:cBhvr>
                                      <p:to>
                                        <p:strVal val="visible"/>
                                      </p:to>
                                    </p:set>
                                    <p:animEffect filter="fade" transition="in">
                                      <p:cBhvr>
                                        <p:cTn dur="100" id="44"/>
                                        <p:tgtEl>
                                          <p:spTgt spid="175"/>
                                        </p:tgtEl>
                                      </p:cBhvr>
                                    </p:animEffect>
                                  </p:childTnLst>
                                </p:cTn>
                              </p:par>
                            </p:childTnLst>
                          </p:cTn>
                        </p:par>
                        <p:par>
                          <p:cTn fill="hold" id="45" nodeType="afterGroup">
                            <p:stCondLst>
                              <p:cond delay="1100"/>
                            </p:stCondLst>
                            <p:childTnLst>
                              <p:par>
                                <p:cTn fill="hold" id="46" nodeType="afterEffect" presetClass="entr" presetID="10" presetSubtype="0">
                                  <p:stCondLst>
                                    <p:cond delay="0"/>
                                  </p:stCondLst>
                                  <p:childTnLst>
                                    <p:set>
                                      <p:cBhvr>
                                        <p:cTn dur="1" fill="hold" id="47">
                                          <p:stCondLst>
                                            <p:cond delay="0"/>
                                          </p:stCondLst>
                                        </p:cTn>
                                        <p:tgtEl>
                                          <p:spTgt spid="160"/>
                                        </p:tgtEl>
                                        <p:attrNameLst>
                                          <p:attrName>style.visibility</p:attrName>
                                        </p:attrNameLst>
                                      </p:cBhvr>
                                      <p:to>
                                        <p:strVal val="visible"/>
                                      </p:to>
                                    </p:set>
                                    <p:animEffect filter="fade" transition="in">
                                      <p:cBhvr>
                                        <p:cTn dur="100" id="48"/>
                                        <p:tgtEl>
                                          <p:spTgt spid="160"/>
                                        </p:tgtEl>
                                      </p:cBhvr>
                                    </p:animEffect>
                                  </p:childTnLst>
                                </p:cTn>
                              </p:par>
                            </p:childTnLst>
                          </p:cTn>
                        </p:par>
                        <p:par>
                          <p:cTn fill="hold" id="49" nodeType="afterGroup">
                            <p:stCondLst>
                              <p:cond delay="1200"/>
                            </p:stCondLst>
                            <p:childTnLst>
                              <p:par>
                                <p:cTn fill="hold" id="50" nodeType="afterEffect" presetClass="entr" presetID="10" presetSubtype="0">
                                  <p:stCondLst>
                                    <p:cond delay="0"/>
                                  </p:stCondLst>
                                  <p:childTnLst>
                                    <p:set>
                                      <p:cBhvr>
                                        <p:cTn dur="1" fill="hold" id="51">
                                          <p:stCondLst>
                                            <p:cond delay="0"/>
                                          </p:stCondLst>
                                        </p:cTn>
                                        <p:tgtEl>
                                          <p:spTgt spid="145"/>
                                        </p:tgtEl>
                                        <p:attrNameLst>
                                          <p:attrName>style.visibility</p:attrName>
                                        </p:attrNameLst>
                                      </p:cBhvr>
                                      <p:to>
                                        <p:strVal val="visible"/>
                                      </p:to>
                                    </p:set>
                                    <p:animEffect filter="fade" transition="in">
                                      <p:cBhvr>
                                        <p:cTn dur="100" id="52"/>
                                        <p:tgtEl>
                                          <p:spTgt spid="145"/>
                                        </p:tgtEl>
                                      </p:cBhvr>
                                    </p:animEffect>
                                  </p:childTnLst>
                                </p:cTn>
                              </p:par>
                            </p:childTnLst>
                          </p:cTn>
                        </p:par>
                        <p:par>
                          <p:cTn fill="hold" id="53" nodeType="afterGroup">
                            <p:stCondLst>
                              <p:cond delay="1300"/>
                            </p:stCondLst>
                            <p:childTnLst>
                              <p:par>
                                <p:cTn fill="hold" id="54" nodeType="afterEffect" presetClass="entr" presetID="10" presetSubtype="0">
                                  <p:stCondLst>
                                    <p:cond delay="0"/>
                                  </p:stCondLst>
                                  <p:childTnLst>
                                    <p:set>
                                      <p:cBhvr>
                                        <p:cTn dur="1" fill="hold" id="55">
                                          <p:stCondLst>
                                            <p:cond delay="0"/>
                                          </p:stCondLst>
                                        </p:cTn>
                                        <p:tgtEl>
                                          <p:spTgt spid="130"/>
                                        </p:tgtEl>
                                        <p:attrNameLst>
                                          <p:attrName>style.visibility</p:attrName>
                                        </p:attrNameLst>
                                      </p:cBhvr>
                                      <p:to>
                                        <p:strVal val="visible"/>
                                      </p:to>
                                    </p:set>
                                    <p:animEffect filter="fade" transition="in">
                                      <p:cBhvr>
                                        <p:cTn dur="100" id="56"/>
                                        <p:tgtEl>
                                          <p:spTgt spid="130"/>
                                        </p:tgtEl>
                                      </p:cBhvr>
                                    </p:animEffect>
                                  </p:childTnLst>
                                </p:cTn>
                              </p:par>
                            </p:childTnLst>
                          </p:cTn>
                        </p:par>
                        <p:par>
                          <p:cTn fill="hold" id="57" nodeType="afterGroup">
                            <p:stCondLst>
                              <p:cond delay="1400"/>
                            </p:stCondLst>
                            <p:childTnLst>
                              <p:par>
                                <p:cTn fill="hold" id="58" nodeType="afterEffect" presetClass="entr" presetID="10" presetSubtype="0">
                                  <p:stCondLst>
                                    <p:cond delay="0"/>
                                  </p:stCondLst>
                                  <p:childTnLst>
                                    <p:set>
                                      <p:cBhvr>
                                        <p:cTn dur="1" fill="hold" id="59">
                                          <p:stCondLst>
                                            <p:cond delay="0"/>
                                          </p:stCondLst>
                                        </p:cTn>
                                        <p:tgtEl>
                                          <p:spTgt spid="70"/>
                                        </p:tgtEl>
                                        <p:attrNameLst>
                                          <p:attrName>style.visibility</p:attrName>
                                        </p:attrNameLst>
                                      </p:cBhvr>
                                      <p:to>
                                        <p:strVal val="visible"/>
                                      </p:to>
                                    </p:set>
                                    <p:animEffect filter="fade" transition="in">
                                      <p:cBhvr>
                                        <p:cTn dur="100" id="60"/>
                                        <p:tgtEl>
                                          <p:spTgt spid="70"/>
                                        </p:tgtEl>
                                      </p:cBhvr>
                                    </p:animEffect>
                                  </p:childTnLst>
                                </p:cTn>
                              </p:par>
                            </p:childTnLst>
                          </p:cTn>
                        </p:par>
                        <p:par>
                          <p:cTn fill="hold" id="61" nodeType="afterGroup">
                            <p:stCondLst>
                              <p:cond delay="1500"/>
                            </p:stCondLst>
                            <p:childTnLst>
                              <p:par>
                                <p:cTn fill="hold" id="62" nodeType="afterEffect" presetClass="entr" presetID="2" presetSubtype="8">
                                  <p:stCondLst>
                                    <p:cond delay="0"/>
                                  </p:stCondLst>
                                  <p:childTnLst>
                                    <p:set>
                                      <p:cBhvr>
                                        <p:cTn dur="1" fill="hold" id="63">
                                          <p:stCondLst>
                                            <p:cond delay="0"/>
                                          </p:stCondLst>
                                        </p:cTn>
                                        <p:tgtEl>
                                          <p:spTgt spid="52"/>
                                        </p:tgtEl>
                                        <p:attrNameLst>
                                          <p:attrName>style.visibility</p:attrName>
                                        </p:attrNameLst>
                                      </p:cBhvr>
                                      <p:to>
                                        <p:strVal val="visible"/>
                                      </p:to>
                                    </p:set>
                                    <p:anim calcmode="lin" valueType="num">
                                      <p:cBhvr additive="base">
                                        <p:cTn dur="500" fill="hold" id="64"/>
                                        <p:tgtEl>
                                          <p:spTgt spid="52"/>
                                        </p:tgtEl>
                                        <p:attrNameLst>
                                          <p:attrName>ppt_x</p:attrName>
                                        </p:attrNameLst>
                                      </p:cBhvr>
                                      <p:tavLst>
                                        <p:tav tm="0">
                                          <p:val>
                                            <p:strVal val="0-#ppt_w/2"/>
                                          </p:val>
                                        </p:tav>
                                        <p:tav tm="100000">
                                          <p:val>
                                            <p:strVal val="#ppt_x"/>
                                          </p:val>
                                        </p:tav>
                                      </p:tavLst>
                                    </p:anim>
                                    <p:anim calcmode="lin" valueType="num">
                                      <p:cBhvr additive="base">
                                        <p:cTn dur="500" fill="hold" id="65"/>
                                        <p:tgtEl>
                                          <p:spTgt spid="52"/>
                                        </p:tgtEl>
                                        <p:attrNameLst>
                                          <p:attrName>ppt_y</p:attrName>
                                        </p:attrNameLst>
                                      </p:cBhvr>
                                      <p:tavLst>
                                        <p:tav tm="0">
                                          <p:val>
                                            <p:strVal val="#ppt_y"/>
                                          </p:val>
                                        </p:tav>
                                        <p:tav tm="100000">
                                          <p:val>
                                            <p:strVal val="#ppt_y"/>
                                          </p:val>
                                        </p:tav>
                                      </p:tavLst>
                                    </p:anim>
                                  </p:childTnLst>
                                </p:cTn>
                              </p:par>
                              <p:par>
                                <p:cTn fill="hold" id="66" nodeType="withEffect" presetClass="entr" presetID="2" presetSubtype="2">
                                  <p:stCondLst>
                                    <p:cond delay="0"/>
                                  </p:stCondLst>
                                  <p:childTnLst>
                                    <p:set>
                                      <p:cBhvr>
                                        <p:cTn dur="1" fill="hold" id="67">
                                          <p:stCondLst>
                                            <p:cond delay="0"/>
                                          </p:stCondLst>
                                        </p:cTn>
                                        <p:tgtEl>
                                          <p:spTgt spid="259"/>
                                        </p:tgtEl>
                                        <p:attrNameLst>
                                          <p:attrName>style.visibility</p:attrName>
                                        </p:attrNameLst>
                                      </p:cBhvr>
                                      <p:to>
                                        <p:strVal val="visible"/>
                                      </p:to>
                                    </p:set>
                                    <p:anim calcmode="lin" valueType="num">
                                      <p:cBhvr additive="base">
                                        <p:cTn dur="500" fill="hold" id="68"/>
                                        <p:tgtEl>
                                          <p:spTgt spid="259"/>
                                        </p:tgtEl>
                                        <p:attrNameLst>
                                          <p:attrName>ppt_x</p:attrName>
                                        </p:attrNameLst>
                                      </p:cBhvr>
                                      <p:tavLst>
                                        <p:tav tm="0">
                                          <p:val>
                                            <p:strVal val="1+#ppt_w/2"/>
                                          </p:val>
                                        </p:tav>
                                        <p:tav tm="100000">
                                          <p:val>
                                            <p:strVal val="#ppt_x"/>
                                          </p:val>
                                        </p:tav>
                                      </p:tavLst>
                                    </p:anim>
                                    <p:anim calcmode="lin" valueType="num">
                                      <p:cBhvr additive="base">
                                        <p:cTn dur="500" fill="hold" id="69"/>
                                        <p:tgtEl>
                                          <p:spTgt spid="259"/>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2000"/>
                            </p:stCondLst>
                            <p:childTnLst>
                              <p:par>
                                <p:cTn fill="hold" id="71" nodeType="afterEffect" presetClass="entr" presetID="37" presetSubtype="0">
                                  <p:stCondLst>
                                    <p:cond delay="0"/>
                                  </p:stCondLst>
                                  <p:childTnLst>
                                    <p:set>
                                      <p:cBhvr>
                                        <p:cTn dur="1" fill="hold" id="72">
                                          <p:stCondLst>
                                            <p:cond delay="0"/>
                                          </p:stCondLst>
                                        </p:cTn>
                                        <p:tgtEl>
                                          <p:spTgt spid="250"/>
                                        </p:tgtEl>
                                        <p:attrNameLst>
                                          <p:attrName>style.visibility</p:attrName>
                                        </p:attrNameLst>
                                      </p:cBhvr>
                                      <p:to>
                                        <p:strVal val="visible"/>
                                      </p:to>
                                    </p:set>
                                    <p:animEffect filter="fade" transition="in">
                                      <p:cBhvr>
                                        <p:cTn dur="1000" id="73"/>
                                        <p:tgtEl>
                                          <p:spTgt spid="250"/>
                                        </p:tgtEl>
                                      </p:cBhvr>
                                    </p:animEffect>
                                    <p:anim calcmode="lin" valueType="num">
                                      <p:cBhvr>
                                        <p:cTn dur="1000" fill="hold" id="74"/>
                                        <p:tgtEl>
                                          <p:spTgt spid="250"/>
                                        </p:tgtEl>
                                        <p:attrNameLst>
                                          <p:attrName>ppt_x</p:attrName>
                                        </p:attrNameLst>
                                      </p:cBhvr>
                                      <p:tavLst>
                                        <p:tav tm="0">
                                          <p:val>
                                            <p:strVal val="#ppt_x"/>
                                          </p:val>
                                        </p:tav>
                                        <p:tav tm="100000">
                                          <p:val>
                                            <p:strVal val="#ppt_x"/>
                                          </p:val>
                                        </p:tav>
                                      </p:tavLst>
                                    </p:anim>
                                    <p:anim calcmode="lin" valueType="num">
                                      <p:cBhvr>
                                        <p:cTn decel="100000" dur="900" fill="hold" id="75"/>
                                        <p:tgtEl>
                                          <p:spTgt spid="250"/>
                                        </p:tgtEl>
                                        <p:attrNameLst>
                                          <p:attrName>ppt_y</p:attrName>
                                        </p:attrNameLst>
                                      </p:cBhvr>
                                      <p:tavLst>
                                        <p:tav tm="0">
                                          <p:val>
                                            <p:strVal val="#ppt_y+1"/>
                                          </p:val>
                                        </p:tav>
                                        <p:tav tm="100000">
                                          <p:val>
                                            <p:strVal val="#ppt_y-.03"/>
                                          </p:val>
                                        </p:tav>
                                      </p:tavLst>
                                    </p:anim>
                                    <p:anim calcmode="lin" valueType="num">
                                      <p:cBhvr>
                                        <p:cTn accel="100000" dur="100" fill="hold" id="76">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fill="hold" id="77" nodeType="afterGroup">
                            <p:stCondLst>
                              <p:cond delay="3000"/>
                            </p:stCondLst>
                            <p:childTnLst>
                              <p:par>
                                <p:cTn fill="hold" id="78" nodeType="afterEffect" presetClass="entr" presetID="10" presetSubtype="0">
                                  <p:stCondLst>
                                    <p:cond delay="0"/>
                                  </p:stCondLst>
                                  <p:childTnLst>
                                    <p:set>
                                      <p:cBhvr>
                                        <p:cTn dur="1" fill="hold" id="79">
                                          <p:stCondLst>
                                            <p:cond delay="0"/>
                                          </p:stCondLst>
                                        </p:cTn>
                                        <p:tgtEl>
                                          <p:spTgt spid="256"/>
                                        </p:tgtEl>
                                        <p:attrNameLst>
                                          <p:attrName>style.visibility</p:attrName>
                                        </p:attrNameLst>
                                      </p:cBhvr>
                                      <p:to>
                                        <p:strVal val="visible"/>
                                      </p:to>
                                    </p:set>
                                    <p:animEffect filter="fade" transition="in">
                                      <p:cBhvr>
                                        <p:cTn dur="500" id="80"/>
                                        <p:tgtEl>
                                          <p:spTgt spid="256"/>
                                        </p:tgtEl>
                                      </p:cBhvr>
                                    </p:animEffect>
                                  </p:childTnLst>
                                </p:cTn>
                              </p:par>
                            </p:childTnLst>
                          </p:cTn>
                        </p:par>
                        <p:par>
                          <p:cTn fill="hold" id="81" nodeType="afterGroup">
                            <p:stCondLst>
                              <p:cond delay="3500"/>
                            </p:stCondLst>
                            <p:childTnLst>
                              <p:par>
                                <p:cTn fill="hold" id="82" nodeType="afterEffect" presetClass="entr" presetID="42" presetSubtype="0">
                                  <p:stCondLst>
                                    <p:cond delay="0"/>
                                  </p:stCondLst>
                                  <p:childTnLst>
                                    <p:set>
                                      <p:cBhvr>
                                        <p:cTn dur="1" fill="hold" id="83">
                                          <p:stCondLst>
                                            <p:cond delay="0"/>
                                          </p:stCondLst>
                                        </p:cTn>
                                        <p:tgtEl>
                                          <p:spTgt spid="253"/>
                                        </p:tgtEl>
                                        <p:attrNameLst>
                                          <p:attrName>style.visibility</p:attrName>
                                        </p:attrNameLst>
                                      </p:cBhvr>
                                      <p:to>
                                        <p:strVal val="visible"/>
                                      </p:to>
                                    </p:set>
                                    <p:animEffect filter="fade" transition="in">
                                      <p:cBhvr>
                                        <p:cTn dur="500" id="84"/>
                                        <p:tgtEl>
                                          <p:spTgt spid="253"/>
                                        </p:tgtEl>
                                      </p:cBhvr>
                                    </p:animEffect>
                                    <p:anim calcmode="lin" valueType="num">
                                      <p:cBhvr>
                                        <p:cTn dur="500" fill="hold" id="85"/>
                                        <p:tgtEl>
                                          <p:spTgt spid="253"/>
                                        </p:tgtEl>
                                        <p:attrNameLst>
                                          <p:attrName>ppt_x</p:attrName>
                                        </p:attrNameLst>
                                      </p:cBhvr>
                                      <p:tavLst>
                                        <p:tav tm="0">
                                          <p:val>
                                            <p:strVal val="#ppt_x"/>
                                          </p:val>
                                        </p:tav>
                                        <p:tav tm="100000">
                                          <p:val>
                                            <p:strVal val="#ppt_x"/>
                                          </p:val>
                                        </p:tav>
                                      </p:tavLst>
                                    </p:anim>
                                    <p:anim calcmode="lin" valueType="num">
                                      <p:cBhvr>
                                        <p:cTn dur="500" fill="hold" id="86"/>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我们与竞争对手的一些比较</a:t>
            </a:r>
          </a:p>
        </p:txBody>
      </p:sp>
      <p:grpSp>
        <p:nvGrpSpPr>
          <p:cNvPr id="272" name="组合 271"/>
          <p:cNvGrpSpPr/>
          <p:nvPr/>
        </p:nvGrpSpPr>
        <p:grpSpPr>
          <a:xfrm>
            <a:off x="6666988" y="2446862"/>
            <a:ext cx="1144931" cy="2958347"/>
            <a:chOff x="5020137" y="1827564"/>
            <a:chExt cx="858698" cy="2218760"/>
          </a:xfrm>
          <a:solidFill>
            <a:schemeClr val="accent3"/>
          </a:solidFill>
        </p:grpSpPr>
        <p:sp>
          <p:nvSpPr>
            <p:cNvPr id="273" name="Freeform 6"/>
            <p:cNvSpPr/>
            <p:nvPr/>
          </p:nvSpPr>
          <p:spPr bwMode="auto">
            <a:xfrm>
              <a:off x="5020137" y="2217051"/>
              <a:ext cx="858698" cy="1829273"/>
            </a:xfrm>
            <a:custGeom>
              <a:gdLst>
                <a:gd fmla="*/ 1226 w 1228" name="T0"/>
                <a:gd fmla="*/ 234 h 2616" name="T1"/>
                <a:gd fmla="*/ 1196 w 1228" name="T2"/>
                <a:gd fmla="*/ 136 h 2616" name="T3"/>
                <a:gd fmla="*/ 1134 w 1228" name="T4"/>
                <a:gd fmla="*/ 60 h 2616" name="T5"/>
                <a:gd fmla="*/ 1046 w 1228" name="T6"/>
                <a:gd fmla="*/ 12 h 2616" name="T7"/>
                <a:gd fmla="*/ 788 w 1228" name="T8"/>
                <a:gd fmla="*/ 0 h 2616" name="T9"/>
                <a:gd fmla="*/ 768 w 1228" name="T10"/>
                <a:gd fmla="*/ 160 h 2616" name="T11"/>
                <a:gd fmla="*/ 700 w 1228" name="T12"/>
                <a:gd fmla="*/ 398 h 2616" name="T13"/>
                <a:gd fmla="*/ 670 w 1228" name="T14"/>
                <a:gd fmla="*/ 280 h 2616" name="T15"/>
                <a:gd fmla="*/ 674 w 1228" name="T16"/>
                <a:gd fmla="*/ 128 h 2616" name="T17"/>
                <a:gd fmla="*/ 598 w 1228" name="T18"/>
                <a:gd fmla="*/ 172 h 2616" name="T19"/>
                <a:gd fmla="*/ 546 w 1228" name="T20"/>
                <a:gd fmla="*/ 318 h 2616" name="T21"/>
                <a:gd fmla="*/ 506 w 1228" name="T22"/>
                <a:gd fmla="*/ 334 h 2616" name="T23"/>
                <a:gd fmla="*/ 452 w 1228" name="T24"/>
                <a:gd fmla="*/ 110 h 2616" name="T25"/>
                <a:gd fmla="*/ 260 w 1228" name="T26"/>
                <a:gd fmla="*/ 0 h 2616" name="T27"/>
                <a:gd fmla="*/ 158 w 1228" name="T28"/>
                <a:gd fmla="*/ 20 h 2616" name="T29"/>
                <a:gd fmla="*/ 76 w 1228" name="T30"/>
                <a:gd fmla="*/ 76 h 2616" name="T31"/>
                <a:gd fmla="*/ 20 w 1228" name="T32"/>
                <a:gd fmla="*/ 158 h 2616" name="T33"/>
                <a:gd fmla="*/ 0 w 1228" name="T34"/>
                <a:gd fmla="*/ 260 h 2616" name="T35"/>
                <a:gd fmla="*/ 8 w 1228" name="T36"/>
                <a:gd fmla="*/ 1214 h 2616" name="T37"/>
                <a:gd fmla="*/ 60 w 1228" name="T38"/>
                <a:gd fmla="*/ 1266 h 2616" name="T39"/>
                <a:gd fmla="*/ 120 w 1228" name="T40"/>
                <a:gd fmla="*/ 1272 h 2616" name="T41"/>
                <a:gd fmla="*/ 182 w 1228" name="T42"/>
                <a:gd fmla="*/ 1230 h 2616" name="T43"/>
                <a:gd fmla="*/ 200 w 1228" name="T44"/>
                <a:gd fmla="*/ 410 h 2616" name="T45"/>
                <a:gd fmla="*/ 298 w 1228" name="T46"/>
                <a:gd fmla="*/ 2502 h 2616" name="T47"/>
                <a:gd fmla="*/ 318 w 1228" name="T48"/>
                <a:gd fmla="*/ 2560 h 2616" name="T49"/>
                <a:gd fmla="*/ 384 w 1228" name="T50"/>
                <a:gd fmla="*/ 2610 h 2616" name="T51"/>
                <a:gd fmla="*/ 446 w 1228" name="T52"/>
                <a:gd fmla="*/ 2616 h 2616" name="T53"/>
                <a:gd fmla="*/ 482 w 1228" name="T54"/>
                <a:gd fmla="*/ 2610 h 2616" name="T55"/>
                <a:gd fmla="*/ 550 w 1228" name="T56"/>
                <a:gd fmla="*/ 2560 h 2616" name="T57"/>
                <a:gd fmla="*/ 570 w 1228" name="T58"/>
                <a:gd fmla="*/ 2502 h 2616" name="T59"/>
                <a:gd fmla="*/ 680 w 1228" name="T60"/>
                <a:gd fmla="*/ 2490 h 2616" name="T61"/>
                <a:gd fmla="*/ 686 w 1228" name="T62"/>
                <a:gd fmla="*/ 2528 h 2616" name="T63"/>
                <a:gd fmla="*/ 736 w 1228" name="T64"/>
                <a:gd fmla="*/ 2594 h 2616" name="T65"/>
                <a:gd fmla="*/ 792 w 1228" name="T66"/>
                <a:gd fmla="*/ 2614 h 2616" name="T67"/>
                <a:gd fmla="*/ 818 w 1228" name="T68"/>
                <a:gd fmla="*/ 2614 h 2616" name="T69"/>
                <a:gd fmla="*/ 876 w 1228" name="T70"/>
                <a:gd fmla="*/ 2594 h 2616" name="T71"/>
                <a:gd fmla="*/ 926 w 1228" name="T72"/>
                <a:gd fmla="*/ 2528 h 2616" name="T73"/>
                <a:gd fmla="*/ 932 w 1228" name="T74"/>
                <a:gd fmla="*/ 410 h 2616" name="T75"/>
                <a:gd fmla="*/ 1030 w 1228" name="T76"/>
                <a:gd fmla="*/ 1192 h 2616" name="T77"/>
                <a:gd fmla="*/ 1060 w 1228" name="T78"/>
                <a:gd fmla="*/ 1248 h 2616" name="T79"/>
                <a:gd fmla="*/ 1104 w 1228" name="T80"/>
                <a:gd fmla="*/ 1324 h 2616" name="T81"/>
                <a:gd fmla="*/ 1076 w 1228" name="T82"/>
                <a:gd fmla="*/ 1328 h 2616" name="T83"/>
                <a:gd fmla="*/ 1056 w 1228" name="T84"/>
                <a:gd fmla="*/ 1348 h 2616" name="T85"/>
                <a:gd fmla="*/ 1052 w 1228" name="T86"/>
                <a:gd fmla="*/ 1784 h 2616" name="T87"/>
                <a:gd fmla="*/ 1064 w 1228" name="T88"/>
                <a:gd fmla="*/ 1814 h 2616" name="T89"/>
                <a:gd fmla="*/ 1092 w 1228" name="T90"/>
                <a:gd fmla="*/ 1824 h 2616" name="T91"/>
                <a:gd fmla="*/ 1178 w 1228" name="T92"/>
                <a:gd fmla="*/ 1822 h 2616" name="T93"/>
                <a:gd fmla="*/ 1198 w 1228" name="T94"/>
                <a:gd fmla="*/ 1800 h 2616" name="T95"/>
                <a:gd fmla="*/ 1202 w 1228" name="T96"/>
                <a:gd fmla="*/ 1364 h 2616" name="T97"/>
                <a:gd fmla="*/ 1190 w 1228" name="T98"/>
                <a:gd fmla="*/ 1336 h 2616" name="T99"/>
                <a:gd fmla="*/ 1162 w 1228" name="T100"/>
                <a:gd fmla="*/ 1324 h 2616" name="T101"/>
                <a:gd fmla="*/ 1166 w 1228" name="T102"/>
                <a:gd fmla="*/ 1266 h 2616" name="T103"/>
                <a:gd fmla="*/ 1216 w 1228" name="T104"/>
                <a:gd fmla="*/ 1224 h 2616" name="T105"/>
                <a:gd fmla="*/ 1228 w 1228" name="T106"/>
                <a:gd fmla="*/ 1174 h 26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16" w="1228">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74" name="Freeform 5"/>
            <p:cNvSpPr/>
            <p:nvPr/>
          </p:nvSpPr>
          <p:spPr bwMode="auto">
            <a:xfrm>
              <a:off x="5228338" y="1827564"/>
              <a:ext cx="442296" cy="353123"/>
            </a:xfrm>
            <a:custGeom>
              <a:gdLst>
                <a:gd fmla="*/ 2448 w 2480" name="T0"/>
                <a:gd fmla="*/ 50 h 1980" name="T1"/>
                <a:gd fmla="*/ 2352 w 2480" name="T2"/>
                <a:gd fmla="*/ 162 h 1980" name="T3"/>
                <a:gd fmla="*/ 2184 w 2480" name="T4"/>
                <a:gd fmla="*/ 280 h 1980" name="T5"/>
                <a:gd fmla="*/ 2072 w 2480" name="T6"/>
                <a:gd fmla="*/ 324 h 1980" name="T7"/>
                <a:gd fmla="*/ 1938 w 2480" name="T8"/>
                <a:gd fmla="*/ 350 h 1980" name="T9"/>
                <a:gd fmla="*/ 1832 w 2480" name="T10"/>
                <a:gd fmla="*/ 252 h 1980" name="T11"/>
                <a:gd fmla="*/ 1670 w 2480" name="T12"/>
                <a:gd fmla="*/ 150 h 1980" name="T13"/>
                <a:gd fmla="*/ 1488 w 2480" name="T14"/>
                <a:gd fmla="*/ 82 h 1980" name="T15"/>
                <a:gd fmla="*/ 1290 w 2480" name="T16"/>
                <a:gd fmla="*/ 52 h 1980" name="T17"/>
                <a:gd fmla="*/ 1138 w 2480" name="T18"/>
                <a:gd fmla="*/ 56 h 1980" name="T19"/>
                <a:gd fmla="*/ 944 w 2480" name="T20"/>
                <a:gd fmla="*/ 96 h 1980" name="T21"/>
                <a:gd fmla="*/ 768 w 2480" name="T22"/>
                <a:gd fmla="*/ 174 h 1980" name="T23"/>
                <a:gd fmla="*/ 610 w 2480" name="T24"/>
                <a:gd fmla="*/ 284 h 1980" name="T25"/>
                <a:gd fmla="*/ 506 w 2480" name="T26"/>
                <a:gd fmla="*/ 344 h 1980" name="T27"/>
                <a:gd fmla="*/ 378 w 2480" name="T28"/>
                <a:gd fmla="*/ 314 h 1980" name="T29"/>
                <a:gd fmla="*/ 246 w 2480" name="T30"/>
                <a:gd fmla="*/ 252 h 1980" name="T31"/>
                <a:gd fmla="*/ 96 w 2480" name="T32"/>
                <a:gd fmla="*/ 130 h 1980" name="T33"/>
                <a:gd fmla="*/ 8 w 2480" name="T34"/>
                <a:gd fmla="*/ 14 h 1980" name="T35"/>
                <a:gd fmla="*/ 4 w 2480" name="T36"/>
                <a:gd fmla="*/ 62 h 1980" name="T37"/>
                <a:gd fmla="*/ 24 w 2480" name="T38"/>
                <a:gd fmla="*/ 176 h 1980" name="T39"/>
                <a:gd fmla="*/ 110 w 2480" name="T40"/>
                <a:gd fmla="*/ 358 h 1980" name="T41"/>
                <a:gd fmla="*/ 228 w 2480" name="T42"/>
                <a:gd fmla="*/ 488 h 1980" name="T43"/>
                <a:gd fmla="*/ 348 w 2480" name="T44"/>
                <a:gd fmla="*/ 572 h 1980" name="T45"/>
                <a:gd fmla="*/ 332 w 2480" name="T46"/>
                <a:gd fmla="*/ 686 h 1980" name="T47"/>
                <a:gd fmla="*/ 282 w 2480" name="T48"/>
                <a:gd fmla="*/ 900 h 1980" name="T49"/>
                <a:gd fmla="*/ 276 w 2480" name="T50"/>
                <a:gd fmla="*/ 1064 h 1980" name="T51"/>
                <a:gd fmla="*/ 306 w 2480" name="T52"/>
                <a:gd fmla="*/ 1256 h 1980" name="T53"/>
                <a:gd fmla="*/ 370 w 2480" name="T54"/>
                <a:gd fmla="*/ 1434 h 1980" name="T55"/>
                <a:gd fmla="*/ 466 w 2480" name="T56"/>
                <a:gd fmla="*/ 1592 h 1980" name="T57"/>
                <a:gd fmla="*/ 590 w 2480" name="T58"/>
                <a:gd fmla="*/ 1728 h 1980" name="T59"/>
                <a:gd fmla="*/ 740 w 2480" name="T60"/>
                <a:gd fmla="*/ 1840 h 1980" name="T61"/>
                <a:gd fmla="*/ 908 w 2480" name="T62"/>
                <a:gd fmla="*/ 1922 h 1980" name="T63"/>
                <a:gd fmla="*/ 1092 w 2480" name="T64"/>
                <a:gd fmla="*/ 1968 h 1980" name="T65"/>
                <a:gd fmla="*/ 1240 w 2480" name="T66"/>
                <a:gd fmla="*/ 1980 h 1980" name="T67"/>
                <a:gd fmla="*/ 1434 w 2480" name="T68"/>
                <a:gd fmla="*/ 1960 h 1980" name="T69"/>
                <a:gd fmla="*/ 1616 w 2480" name="T70"/>
                <a:gd fmla="*/ 1904 h 1980" name="T71"/>
                <a:gd fmla="*/ 1780 w 2480" name="T72"/>
                <a:gd fmla="*/ 1814 h 1980" name="T73"/>
                <a:gd fmla="*/ 1922 w 2480" name="T74"/>
                <a:gd fmla="*/ 1696 h 1980" name="T75"/>
                <a:gd fmla="*/ 2040 w 2480" name="T76"/>
                <a:gd fmla="*/ 1554 h 1980" name="T77"/>
                <a:gd fmla="*/ 2128 w 2480" name="T78"/>
                <a:gd fmla="*/ 1390 h 1980" name="T79"/>
                <a:gd fmla="*/ 2184 w 2480" name="T80"/>
                <a:gd fmla="*/ 1210 h 1980" name="T81"/>
                <a:gd fmla="*/ 2204 w 2480" name="T82"/>
                <a:gd fmla="*/ 1014 h 1980" name="T83"/>
                <a:gd fmla="*/ 2190 w 2480" name="T84"/>
                <a:gd fmla="*/ 846 h 1980" name="T85"/>
                <a:gd fmla="*/ 2126 w 2480" name="T86"/>
                <a:gd fmla="*/ 634 h 1980" name="T87"/>
                <a:gd fmla="*/ 2160 w 2480" name="T88"/>
                <a:gd fmla="*/ 554 h 1980" name="T89"/>
                <a:gd fmla="*/ 2282 w 2480" name="T90"/>
                <a:gd fmla="*/ 460 h 1980" name="T91"/>
                <a:gd fmla="*/ 2394 w 2480" name="T92"/>
                <a:gd fmla="*/ 318 h 1980" name="T93"/>
                <a:gd fmla="*/ 2462 w 2480" name="T94"/>
                <a:gd fmla="*/ 150 h 1980" name="T95"/>
                <a:gd fmla="*/ 2478 w 2480" name="T96"/>
                <a:gd fmla="*/ 32 h 198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80" w="2480">
                  <a:moveTo>
                    <a:pt x="2480" y="0"/>
                  </a:moveTo>
                  <a:lnTo>
                    <a:pt x="2480" y="0"/>
                  </a:lnTo>
                  <a:lnTo>
                    <a:pt x="2472" y="14"/>
                  </a:lnTo>
                  <a:lnTo>
                    <a:pt x="2448" y="50"/>
                  </a:lnTo>
                  <a:lnTo>
                    <a:pt x="2432" y="74"/>
                  </a:lnTo>
                  <a:lnTo>
                    <a:pt x="2410" y="102"/>
                  </a:lnTo>
                  <a:lnTo>
                    <a:pt x="2384" y="130"/>
                  </a:lnTo>
                  <a:lnTo>
                    <a:pt x="2352" y="162"/>
                  </a:lnTo>
                  <a:lnTo>
                    <a:pt x="2318" y="192"/>
                  </a:lnTo>
                  <a:lnTo>
                    <a:pt x="2278" y="224"/>
                  </a:lnTo>
                  <a:lnTo>
                    <a:pt x="2234" y="252"/>
                  </a:lnTo>
                  <a:lnTo>
                    <a:pt x="2184" y="280"/>
                  </a:lnTo>
                  <a:lnTo>
                    <a:pt x="2158" y="292"/>
                  </a:lnTo>
                  <a:lnTo>
                    <a:pt x="2130" y="304"/>
                  </a:lnTo>
                  <a:lnTo>
                    <a:pt x="2102" y="314"/>
                  </a:lnTo>
                  <a:lnTo>
                    <a:pt x="2072" y="324"/>
                  </a:lnTo>
                  <a:lnTo>
                    <a:pt x="2040" y="332"/>
                  </a:lnTo>
                  <a:lnTo>
                    <a:pt x="2008" y="340"/>
                  </a:lnTo>
                  <a:lnTo>
                    <a:pt x="1974" y="344"/>
                  </a:lnTo>
                  <a:lnTo>
                    <a:pt x="1938" y="350"/>
                  </a:lnTo>
                  <a:lnTo>
                    <a:pt x="1938" y="350"/>
                  </a:lnTo>
                  <a:lnTo>
                    <a:pt x="1904" y="316"/>
                  </a:lnTo>
                  <a:lnTo>
                    <a:pt x="1868" y="284"/>
                  </a:lnTo>
                  <a:lnTo>
                    <a:pt x="1832" y="252"/>
                  </a:lnTo>
                  <a:lnTo>
                    <a:pt x="1794" y="224"/>
                  </a:lnTo>
                  <a:lnTo>
                    <a:pt x="1754" y="198"/>
                  </a:lnTo>
                  <a:lnTo>
                    <a:pt x="1712" y="174"/>
                  </a:lnTo>
                  <a:lnTo>
                    <a:pt x="1670" y="150"/>
                  </a:lnTo>
                  <a:lnTo>
                    <a:pt x="1626" y="130"/>
                  </a:lnTo>
                  <a:lnTo>
                    <a:pt x="1580" y="112"/>
                  </a:lnTo>
                  <a:lnTo>
                    <a:pt x="1534" y="96"/>
                  </a:lnTo>
                  <a:lnTo>
                    <a:pt x="1488" y="82"/>
                  </a:lnTo>
                  <a:lnTo>
                    <a:pt x="1440" y="70"/>
                  </a:lnTo>
                  <a:lnTo>
                    <a:pt x="1390" y="62"/>
                  </a:lnTo>
                  <a:lnTo>
                    <a:pt x="1342" y="56"/>
                  </a:lnTo>
                  <a:lnTo>
                    <a:pt x="1290" y="52"/>
                  </a:lnTo>
                  <a:lnTo>
                    <a:pt x="1240" y="50"/>
                  </a:lnTo>
                  <a:lnTo>
                    <a:pt x="1240" y="50"/>
                  </a:lnTo>
                  <a:lnTo>
                    <a:pt x="1188" y="52"/>
                  </a:lnTo>
                  <a:lnTo>
                    <a:pt x="1138" y="56"/>
                  </a:lnTo>
                  <a:lnTo>
                    <a:pt x="1088" y="62"/>
                  </a:lnTo>
                  <a:lnTo>
                    <a:pt x="1040" y="70"/>
                  </a:lnTo>
                  <a:lnTo>
                    <a:pt x="992" y="82"/>
                  </a:lnTo>
                  <a:lnTo>
                    <a:pt x="944" y="96"/>
                  </a:lnTo>
                  <a:lnTo>
                    <a:pt x="898" y="112"/>
                  </a:lnTo>
                  <a:lnTo>
                    <a:pt x="854" y="130"/>
                  </a:lnTo>
                  <a:lnTo>
                    <a:pt x="810" y="150"/>
                  </a:lnTo>
                  <a:lnTo>
                    <a:pt x="768" y="174"/>
                  </a:lnTo>
                  <a:lnTo>
                    <a:pt x="726" y="198"/>
                  </a:lnTo>
                  <a:lnTo>
                    <a:pt x="686" y="224"/>
                  </a:lnTo>
                  <a:lnTo>
                    <a:pt x="648" y="252"/>
                  </a:lnTo>
                  <a:lnTo>
                    <a:pt x="610" y="284"/>
                  </a:lnTo>
                  <a:lnTo>
                    <a:pt x="576" y="316"/>
                  </a:lnTo>
                  <a:lnTo>
                    <a:pt x="542" y="350"/>
                  </a:lnTo>
                  <a:lnTo>
                    <a:pt x="542" y="350"/>
                  </a:lnTo>
                  <a:lnTo>
                    <a:pt x="506" y="344"/>
                  </a:lnTo>
                  <a:lnTo>
                    <a:pt x="472" y="340"/>
                  </a:lnTo>
                  <a:lnTo>
                    <a:pt x="440" y="332"/>
                  </a:lnTo>
                  <a:lnTo>
                    <a:pt x="408" y="324"/>
                  </a:lnTo>
                  <a:lnTo>
                    <a:pt x="378" y="314"/>
                  </a:lnTo>
                  <a:lnTo>
                    <a:pt x="348" y="304"/>
                  </a:lnTo>
                  <a:lnTo>
                    <a:pt x="322" y="292"/>
                  </a:lnTo>
                  <a:lnTo>
                    <a:pt x="294" y="280"/>
                  </a:lnTo>
                  <a:lnTo>
                    <a:pt x="246" y="252"/>
                  </a:lnTo>
                  <a:lnTo>
                    <a:pt x="202" y="224"/>
                  </a:lnTo>
                  <a:lnTo>
                    <a:pt x="162" y="192"/>
                  </a:lnTo>
                  <a:lnTo>
                    <a:pt x="126" y="162"/>
                  </a:lnTo>
                  <a:lnTo>
                    <a:pt x="96" y="130"/>
                  </a:lnTo>
                  <a:lnTo>
                    <a:pt x="70" y="102"/>
                  </a:lnTo>
                  <a:lnTo>
                    <a:pt x="48" y="74"/>
                  </a:lnTo>
                  <a:lnTo>
                    <a:pt x="30" y="50"/>
                  </a:lnTo>
                  <a:lnTo>
                    <a:pt x="8" y="14"/>
                  </a:lnTo>
                  <a:lnTo>
                    <a:pt x="0" y="0"/>
                  </a:lnTo>
                  <a:lnTo>
                    <a:pt x="0" y="0"/>
                  </a:lnTo>
                  <a:lnTo>
                    <a:pt x="2" y="32"/>
                  </a:lnTo>
                  <a:lnTo>
                    <a:pt x="4" y="62"/>
                  </a:lnTo>
                  <a:lnTo>
                    <a:pt x="8" y="92"/>
                  </a:lnTo>
                  <a:lnTo>
                    <a:pt x="12" y="122"/>
                  </a:lnTo>
                  <a:lnTo>
                    <a:pt x="18" y="150"/>
                  </a:lnTo>
                  <a:lnTo>
                    <a:pt x="24" y="176"/>
                  </a:lnTo>
                  <a:lnTo>
                    <a:pt x="42" y="226"/>
                  </a:lnTo>
                  <a:lnTo>
                    <a:pt x="62" y="274"/>
                  </a:lnTo>
                  <a:lnTo>
                    <a:pt x="84" y="318"/>
                  </a:lnTo>
                  <a:lnTo>
                    <a:pt x="110" y="358"/>
                  </a:lnTo>
                  <a:lnTo>
                    <a:pt x="138" y="396"/>
                  </a:lnTo>
                  <a:lnTo>
                    <a:pt x="168" y="430"/>
                  </a:lnTo>
                  <a:lnTo>
                    <a:pt x="198" y="460"/>
                  </a:lnTo>
                  <a:lnTo>
                    <a:pt x="228" y="488"/>
                  </a:lnTo>
                  <a:lnTo>
                    <a:pt x="260" y="512"/>
                  </a:lnTo>
                  <a:lnTo>
                    <a:pt x="290" y="534"/>
                  </a:lnTo>
                  <a:lnTo>
                    <a:pt x="320" y="554"/>
                  </a:lnTo>
                  <a:lnTo>
                    <a:pt x="348" y="572"/>
                  </a:lnTo>
                  <a:lnTo>
                    <a:pt x="376" y="586"/>
                  </a:lnTo>
                  <a:lnTo>
                    <a:pt x="376" y="586"/>
                  </a:lnTo>
                  <a:lnTo>
                    <a:pt x="352" y="634"/>
                  </a:lnTo>
                  <a:lnTo>
                    <a:pt x="332" y="686"/>
                  </a:lnTo>
                  <a:lnTo>
                    <a:pt x="316" y="738"/>
                  </a:lnTo>
                  <a:lnTo>
                    <a:pt x="300" y="790"/>
                  </a:lnTo>
                  <a:lnTo>
                    <a:pt x="290" y="846"/>
                  </a:lnTo>
                  <a:lnTo>
                    <a:pt x="282" y="900"/>
                  </a:lnTo>
                  <a:lnTo>
                    <a:pt x="276" y="958"/>
                  </a:lnTo>
                  <a:lnTo>
                    <a:pt x="274" y="1014"/>
                  </a:lnTo>
                  <a:lnTo>
                    <a:pt x="274" y="1014"/>
                  </a:lnTo>
                  <a:lnTo>
                    <a:pt x="276" y="1064"/>
                  </a:lnTo>
                  <a:lnTo>
                    <a:pt x="280" y="1114"/>
                  </a:lnTo>
                  <a:lnTo>
                    <a:pt x="286" y="1162"/>
                  </a:lnTo>
                  <a:lnTo>
                    <a:pt x="294" y="1210"/>
                  </a:lnTo>
                  <a:lnTo>
                    <a:pt x="306" y="1256"/>
                  </a:lnTo>
                  <a:lnTo>
                    <a:pt x="318" y="1302"/>
                  </a:lnTo>
                  <a:lnTo>
                    <a:pt x="334" y="1346"/>
                  </a:lnTo>
                  <a:lnTo>
                    <a:pt x="350" y="1390"/>
                  </a:lnTo>
                  <a:lnTo>
                    <a:pt x="370" y="1434"/>
                  </a:lnTo>
                  <a:lnTo>
                    <a:pt x="392" y="1474"/>
                  </a:lnTo>
                  <a:lnTo>
                    <a:pt x="414" y="1516"/>
                  </a:lnTo>
                  <a:lnTo>
                    <a:pt x="440" y="1554"/>
                  </a:lnTo>
                  <a:lnTo>
                    <a:pt x="466" y="1592"/>
                  </a:lnTo>
                  <a:lnTo>
                    <a:pt x="496" y="1628"/>
                  </a:lnTo>
                  <a:lnTo>
                    <a:pt x="526" y="1664"/>
                  </a:lnTo>
                  <a:lnTo>
                    <a:pt x="558" y="1696"/>
                  </a:lnTo>
                  <a:lnTo>
                    <a:pt x="590" y="1728"/>
                  </a:lnTo>
                  <a:lnTo>
                    <a:pt x="626" y="1760"/>
                  </a:lnTo>
                  <a:lnTo>
                    <a:pt x="662" y="1788"/>
                  </a:lnTo>
                  <a:lnTo>
                    <a:pt x="700" y="1814"/>
                  </a:lnTo>
                  <a:lnTo>
                    <a:pt x="740" y="1840"/>
                  </a:lnTo>
                  <a:lnTo>
                    <a:pt x="780" y="1864"/>
                  </a:lnTo>
                  <a:lnTo>
                    <a:pt x="822" y="1884"/>
                  </a:lnTo>
                  <a:lnTo>
                    <a:pt x="864" y="1904"/>
                  </a:lnTo>
                  <a:lnTo>
                    <a:pt x="908" y="1922"/>
                  </a:lnTo>
                  <a:lnTo>
                    <a:pt x="952" y="1936"/>
                  </a:lnTo>
                  <a:lnTo>
                    <a:pt x="998" y="1950"/>
                  </a:lnTo>
                  <a:lnTo>
                    <a:pt x="1046" y="1960"/>
                  </a:lnTo>
                  <a:lnTo>
                    <a:pt x="1092" y="1968"/>
                  </a:lnTo>
                  <a:lnTo>
                    <a:pt x="1140" y="1974"/>
                  </a:lnTo>
                  <a:lnTo>
                    <a:pt x="1190" y="1978"/>
                  </a:lnTo>
                  <a:lnTo>
                    <a:pt x="1240" y="1980"/>
                  </a:lnTo>
                  <a:lnTo>
                    <a:pt x="1240" y="1980"/>
                  </a:lnTo>
                  <a:lnTo>
                    <a:pt x="1290" y="1978"/>
                  </a:lnTo>
                  <a:lnTo>
                    <a:pt x="1338" y="1974"/>
                  </a:lnTo>
                  <a:lnTo>
                    <a:pt x="1386" y="1968"/>
                  </a:lnTo>
                  <a:lnTo>
                    <a:pt x="1434" y="1960"/>
                  </a:lnTo>
                  <a:lnTo>
                    <a:pt x="1480" y="1950"/>
                  </a:lnTo>
                  <a:lnTo>
                    <a:pt x="1526" y="1936"/>
                  </a:lnTo>
                  <a:lnTo>
                    <a:pt x="1572" y="1922"/>
                  </a:lnTo>
                  <a:lnTo>
                    <a:pt x="1616" y="1904"/>
                  </a:lnTo>
                  <a:lnTo>
                    <a:pt x="1658" y="1884"/>
                  </a:lnTo>
                  <a:lnTo>
                    <a:pt x="1700" y="1864"/>
                  </a:lnTo>
                  <a:lnTo>
                    <a:pt x="1740" y="1840"/>
                  </a:lnTo>
                  <a:lnTo>
                    <a:pt x="1780" y="1814"/>
                  </a:lnTo>
                  <a:lnTo>
                    <a:pt x="1816" y="1788"/>
                  </a:lnTo>
                  <a:lnTo>
                    <a:pt x="1854" y="1760"/>
                  </a:lnTo>
                  <a:lnTo>
                    <a:pt x="1888" y="1728"/>
                  </a:lnTo>
                  <a:lnTo>
                    <a:pt x="1922" y="1696"/>
                  </a:lnTo>
                  <a:lnTo>
                    <a:pt x="1954" y="1664"/>
                  </a:lnTo>
                  <a:lnTo>
                    <a:pt x="1984" y="1628"/>
                  </a:lnTo>
                  <a:lnTo>
                    <a:pt x="2012" y="1592"/>
                  </a:lnTo>
                  <a:lnTo>
                    <a:pt x="2040" y="1554"/>
                  </a:lnTo>
                  <a:lnTo>
                    <a:pt x="2064" y="1516"/>
                  </a:lnTo>
                  <a:lnTo>
                    <a:pt x="2088" y="1474"/>
                  </a:lnTo>
                  <a:lnTo>
                    <a:pt x="2110" y="1434"/>
                  </a:lnTo>
                  <a:lnTo>
                    <a:pt x="2128" y="1390"/>
                  </a:lnTo>
                  <a:lnTo>
                    <a:pt x="2146" y="1346"/>
                  </a:lnTo>
                  <a:lnTo>
                    <a:pt x="2162" y="1302"/>
                  </a:lnTo>
                  <a:lnTo>
                    <a:pt x="2174" y="1256"/>
                  </a:lnTo>
                  <a:lnTo>
                    <a:pt x="2184" y="1210"/>
                  </a:lnTo>
                  <a:lnTo>
                    <a:pt x="2194" y="1162"/>
                  </a:lnTo>
                  <a:lnTo>
                    <a:pt x="2200" y="1114"/>
                  </a:lnTo>
                  <a:lnTo>
                    <a:pt x="2204" y="1064"/>
                  </a:lnTo>
                  <a:lnTo>
                    <a:pt x="2204" y="1014"/>
                  </a:lnTo>
                  <a:lnTo>
                    <a:pt x="2204" y="1014"/>
                  </a:lnTo>
                  <a:lnTo>
                    <a:pt x="2202" y="958"/>
                  </a:lnTo>
                  <a:lnTo>
                    <a:pt x="2198" y="900"/>
                  </a:lnTo>
                  <a:lnTo>
                    <a:pt x="2190" y="846"/>
                  </a:lnTo>
                  <a:lnTo>
                    <a:pt x="2178" y="790"/>
                  </a:lnTo>
                  <a:lnTo>
                    <a:pt x="2164" y="738"/>
                  </a:lnTo>
                  <a:lnTo>
                    <a:pt x="2146" y="686"/>
                  </a:lnTo>
                  <a:lnTo>
                    <a:pt x="2126" y="634"/>
                  </a:lnTo>
                  <a:lnTo>
                    <a:pt x="2104" y="586"/>
                  </a:lnTo>
                  <a:lnTo>
                    <a:pt x="2104" y="586"/>
                  </a:lnTo>
                  <a:lnTo>
                    <a:pt x="2130" y="572"/>
                  </a:lnTo>
                  <a:lnTo>
                    <a:pt x="2160" y="554"/>
                  </a:lnTo>
                  <a:lnTo>
                    <a:pt x="2188" y="534"/>
                  </a:lnTo>
                  <a:lnTo>
                    <a:pt x="2220" y="512"/>
                  </a:lnTo>
                  <a:lnTo>
                    <a:pt x="2250" y="488"/>
                  </a:lnTo>
                  <a:lnTo>
                    <a:pt x="2282" y="460"/>
                  </a:lnTo>
                  <a:lnTo>
                    <a:pt x="2312" y="430"/>
                  </a:lnTo>
                  <a:lnTo>
                    <a:pt x="2340" y="396"/>
                  </a:lnTo>
                  <a:lnTo>
                    <a:pt x="2368" y="358"/>
                  </a:lnTo>
                  <a:lnTo>
                    <a:pt x="2394" y="318"/>
                  </a:lnTo>
                  <a:lnTo>
                    <a:pt x="2418" y="274"/>
                  </a:lnTo>
                  <a:lnTo>
                    <a:pt x="2438" y="226"/>
                  </a:lnTo>
                  <a:lnTo>
                    <a:pt x="2454" y="176"/>
                  </a:lnTo>
                  <a:lnTo>
                    <a:pt x="2462" y="150"/>
                  </a:lnTo>
                  <a:lnTo>
                    <a:pt x="2468" y="122"/>
                  </a:lnTo>
                  <a:lnTo>
                    <a:pt x="2472" y="92"/>
                  </a:lnTo>
                  <a:lnTo>
                    <a:pt x="2476" y="62"/>
                  </a:lnTo>
                  <a:lnTo>
                    <a:pt x="2478" y="32"/>
                  </a:lnTo>
                  <a:lnTo>
                    <a:pt x="2480" y="0"/>
                  </a:lnTo>
                  <a:lnTo>
                    <a:pt x="248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275" name="组合 274"/>
          <p:cNvGrpSpPr/>
          <p:nvPr/>
        </p:nvGrpSpPr>
        <p:grpSpPr>
          <a:xfrm>
            <a:off x="4380084" y="2233507"/>
            <a:ext cx="1144931" cy="3171703"/>
            <a:chOff x="3304959" y="1667547"/>
            <a:chExt cx="858698" cy="2378777"/>
          </a:xfrm>
          <a:solidFill>
            <a:schemeClr val="accent2"/>
          </a:solidFill>
        </p:grpSpPr>
        <p:sp>
          <p:nvSpPr>
            <p:cNvPr id="276" name="Freeform 6"/>
            <p:cNvSpPr>
              <a:spLocks noEditPoints="1"/>
            </p:cNvSpPr>
            <p:nvPr/>
          </p:nvSpPr>
          <p:spPr bwMode="auto">
            <a:xfrm flipH="1">
              <a:off x="3542202" y="1667547"/>
              <a:ext cx="384213" cy="106241"/>
            </a:xfrm>
            <a:custGeom>
              <a:gdLst>
                <a:gd fmla="*/ 948 w 2112" name="T0"/>
                <a:gd fmla="*/ 2 h 584" name="T1"/>
                <a:gd fmla="*/ 644 w 2112" name="T2"/>
                <a:gd fmla="*/ 24 h 584" name="T3"/>
                <a:gd fmla="*/ 384 w 2112" name="T4"/>
                <a:gd fmla="*/ 66 h 584" name="T5"/>
                <a:gd fmla="*/ 180 w 2112" name="T6"/>
                <a:gd fmla="*/ 128 h 584" name="T7"/>
                <a:gd fmla="*/ 82 w 2112" name="T8"/>
                <a:gd fmla="*/ 178 h 584" name="T9"/>
                <a:gd fmla="*/ 32 w 2112" name="T10"/>
                <a:gd fmla="*/ 220 h 584" name="T11"/>
                <a:gd fmla="*/ 4 w 2112" name="T12"/>
                <a:gd fmla="*/ 262 h 584" name="T13"/>
                <a:gd fmla="*/ 0 w 2112" name="T14"/>
                <a:gd fmla="*/ 292 h 584" name="T15"/>
                <a:gd fmla="*/ 12 w 2112" name="T16"/>
                <a:gd fmla="*/ 336 h 584" name="T17"/>
                <a:gd fmla="*/ 46 w 2112" name="T18"/>
                <a:gd fmla="*/ 380 h 584" name="T19"/>
                <a:gd fmla="*/ 104 w 2112" name="T20"/>
                <a:gd fmla="*/ 420 h 584" name="T21"/>
                <a:gd fmla="*/ 240 w 2112" name="T22"/>
                <a:gd fmla="*/ 478 h 584" name="T23"/>
                <a:gd fmla="*/ 464 w 2112" name="T24"/>
                <a:gd fmla="*/ 534 h 584" name="T25"/>
                <a:gd fmla="*/ 742 w 2112" name="T26"/>
                <a:gd fmla="*/ 572 h 584" name="T27"/>
                <a:gd fmla="*/ 1056 w 2112" name="T28"/>
                <a:gd fmla="*/ 584 h 584" name="T29"/>
                <a:gd fmla="*/ 1268 w 2112" name="T30"/>
                <a:gd fmla="*/ 578 h 584" name="T31"/>
                <a:gd fmla="*/ 1560 w 2112" name="T32"/>
                <a:gd fmla="*/ 550 h 584" name="T33"/>
                <a:gd fmla="*/ 1802 w 2112" name="T34"/>
                <a:gd fmla="*/ 500 h 584" name="T35"/>
                <a:gd fmla="*/ 1984 w 2112" name="T36"/>
                <a:gd fmla="*/ 432 h 584" name="T37"/>
                <a:gd fmla="*/ 2048 w 2112" name="T38"/>
                <a:gd fmla="*/ 392 h 584" name="T39"/>
                <a:gd fmla="*/ 2090 w 2112" name="T40"/>
                <a:gd fmla="*/ 352 h 584" name="T41"/>
                <a:gd fmla="*/ 2110 w 2112" name="T42"/>
                <a:gd fmla="*/ 308 h 584" name="T43"/>
                <a:gd fmla="*/ 2110 w 2112" name="T44"/>
                <a:gd fmla="*/ 278 h 584" name="T45"/>
                <a:gd fmla="*/ 2090 w 2112" name="T46"/>
                <a:gd fmla="*/ 234 h 584" name="T47"/>
                <a:gd fmla="*/ 2048 w 2112" name="T48"/>
                <a:gd fmla="*/ 192 h 584" name="T49"/>
                <a:gd fmla="*/ 1984 w 2112" name="T50"/>
                <a:gd fmla="*/ 154 h 584" name="T51"/>
                <a:gd fmla="*/ 1802 w 2112" name="T52"/>
                <a:gd fmla="*/ 86 h 584" name="T53"/>
                <a:gd fmla="*/ 1560 w 2112" name="T54"/>
                <a:gd fmla="*/ 36 h 584" name="T55"/>
                <a:gd fmla="*/ 1268 w 2112" name="T56"/>
                <a:gd fmla="*/ 6 h 584" name="T57"/>
                <a:gd fmla="*/ 1056 w 2112" name="T58"/>
                <a:gd fmla="*/ 0 h 584" name="T59"/>
                <a:gd fmla="*/ 988 w 2112" name="T60"/>
                <a:gd fmla="*/ 486 h 584" name="T61"/>
                <a:gd fmla="*/ 796 w 2112" name="T62"/>
                <a:gd fmla="*/ 470 h 584" name="T63"/>
                <a:gd fmla="*/ 630 w 2112" name="T64"/>
                <a:gd fmla="*/ 442 h 584" name="T65"/>
                <a:gd fmla="*/ 500 w 2112" name="T66"/>
                <a:gd fmla="*/ 400 h 584" name="T67"/>
                <a:gd fmla="*/ 416 w 2112" name="T68"/>
                <a:gd fmla="*/ 350 h 584" name="T69"/>
                <a:gd fmla="*/ 394 w 2112" name="T70"/>
                <a:gd fmla="*/ 322 h 584" name="T71"/>
                <a:gd fmla="*/ 386 w 2112" name="T72"/>
                <a:gd fmla="*/ 292 h 584" name="T73"/>
                <a:gd fmla="*/ 390 w 2112" name="T74"/>
                <a:gd fmla="*/ 272 h 584" name="T75"/>
                <a:gd fmla="*/ 408 w 2112" name="T76"/>
                <a:gd fmla="*/ 244 h 584" name="T77"/>
                <a:gd fmla="*/ 468 w 2112" name="T78"/>
                <a:gd fmla="*/ 200 h 584" name="T79"/>
                <a:gd fmla="*/ 582 w 2112" name="T80"/>
                <a:gd fmla="*/ 156 h 584" name="T81"/>
                <a:gd fmla="*/ 736 w 2112" name="T82"/>
                <a:gd fmla="*/ 122 h 584" name="T83"/>
                <a:gd fmla="*/ 920 w 2112" name="T84"/>
                <a:gd fmla="*/ 102 h 584" name="T85"/>
                <a:gd fmla="*/ 1056 w 2112" name="T86"/>
                <a:gd fmla="*/ 98 h 584" name="T87"/>
                <a:gd fmla="*/ 1254 w 2112" name="T88"/>
                <a:gd fmla="*/ 108 h 584" name="T89"/>
                <a:gd fmla="*/ 1430 w 2112" name="T90"/>
                <a:gd fmla="*/ 132 h 584" name="T91"/>
                <a:gd fmla="*/ 1572 w 2112" name="T92"/>
                <a:gd fmla="*/ 170 h 584" name="T93"/>
                <a:gd fmla="*/ 1672 w 2112" name="T94"/>
                <a:gd fmla="*/ 216 h 584" name="T95"/>
                <a:gd fmla="*/ 1712 w 2112" name="T96"/>
                <a:gd fmla="*/ 254 h 584" name="T97"/>
                <a:gd fmla="*/ 1724 w 2112" name="T98"/>
                <a:gd fmla="*/ 282 h 584" name="T99"/>
                <a:gd fmla="*/ 1724 w 2112" name="T100"/>
                <a:gd fmla="*/ 302 h 584" name="T101"/>
                <a:gd fmla="*/ 1712 w 2112" name="T102"/>
                <a:gd fmla="*/ 332 h 584" name="T103"/>
                <a:gd fmla="*/ 1672 w 2112" name="T104"/>
                <a:gd fmla="*/ 368 h 584" name="T105"/>
                <a:gd fmla="*/ 1572 w 2112" name="T106"/>
                <a:gd fmla="*/ 416 h 584" name="T107"/>
                <a:gd fmla="*/ 1430 w 2112" name="T108"/>
                <a:gd fmla="*/ 452 h 584" name="T109"/>
                <a:gd fmla="*/ 1254 w 2112" name="T110"/>
                <a:gd fmla="*/ 478 h 584" name="T111"/>
                <a:gd fmla="*/ 1056 w 2112" name="T112"/>
                <a:gd fmla="*/ 486 h 58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84" w="2112">
                  <a:moveTo>
                    <a:pt x="1056" y="0"/>
                  </a:moveTo>
                  <a:lnTo>
                    <a:pt x="1056" y="0"/>
                  </a:lnTo>
                  <a:lnTo>
                    <a:pt x="948" y="2"/>
                  </a:lnTo>
                  <a:lnTo>
                    <a:pt x="842" y="6"/>
                  </a:lnTo>
                  <a:lnTo>
                    <a:pt x="742" y="14"/>
                  </a:lnTo>
                  <a:lnTo>
                    <a:pt x="644" y="24"/>
                  </a:lnTo>
                  <a:lnTo>
                    <a:pt x="552" y="36"/>
                  </a:lnTo>
                  <a:lnTo>
                    <a:pt x="464" y="50"/>
                  </a:lnTo>
                  <a:lnTo>
                    <a:pt x="384" y="66"/>
                  </a:lnTo>
                  <a:lnTo>
                    <a:pt x="308" y="86"/>
                  </a:lnTo>
                  <a:lnTo>
                    <a:pt x="240" y="106"/>
                  </a:lnTo>
                  <a:lnTo>
                    <a:pt x="180" y="128"/>
                  </a:lnTo>
                  <a:lnTo>
                    <a:pt x="126" y="154"/>
                  </a:lnTo>
                  <a:lnTo>
                    <a:pt x="104" y="166"/>
                  </a:lnTo>
                  <a:lnTo>
                    <a:pt x="82" y="178"/>
                  </a:lnTo>
                  <a:lnTo>
                    <a:pt x="64" y="192"/>
                  </a:lnTo>
                  <a:lnTo>
                    <a:pt x="46" y="206"/>
                  </a:lnTo>
                  <a:lnTo>
                    <a:pt x="32" y="220"/>
                  </a:lnTo>
                  <a:lnTo>
                    <a:pt x="20" y="234"/>
                  </a:lnTo>
                  <a:lnTo>
                    <a:pt x="12" y="248"/>
                  </a:lnTo>
                  <a:lnTo>
                    <a:pt x="4" y="262"/>
                  </a:lnTo>
                  <a:lnTo>
                    <a:pt x="0" y="278"/>
                  </a:lnTo>
                  <a:lnTo>
                    <a:pt x="0" y="292"/>
                  </a:lnTo>
                  <a:lnTo>
                    <a:pt x="0" y="292"/>
                  </a:lnTo>
                  <a:lnTo>
                    <a:pt x="0" y="308"/>
                  </a:lnTo>
                  <a:lnTo>
                    <a:pt x="4" y="322"/>
                  </a:lnTo>
                  <a:lnTo>
                    <a:pt x="12" y="336"/>
                  </a:lnTo>
                  <a:lnTo>
                    <a:pt x="20" y="352"/>
                  </a:lnTo>
                  <a:lnTo>
                    <a:pt x="32" y="366"/>
                  </a:lnTo>
                  <a:lnTo>
                    <a:pt x="46" y="380"/>
                  </a:lnTo>
                  <a:lnTo>
                    <a:pt x="64" y="392"/>
                  </a:lnTo>
                  <a:lnTo>
                    <a:pt x="82" y="406"/>
                  </a:lnTo>
                  <a:lnTo>
                    <a:pt x="104" y="420"/>
                  </a:lnTo>
                  <a:lnTo>
                    <a:pt x="126" y="432"/>
                  </a:lnTo>
                  <a:lnTo>
                    <a:pt x="180" y="456"/>
                  </a:lnTo>
                  <a:lnTo>
                    <a:pt x="240" y="478"/>
                  </a:lnTo>
                  <a:lnTo>
                    <a:pt x="308" y="500"/>
                  </a:lnTo>
                  <a:lnTo>
                    <a:pt x="384" y="518"/>
                  </a:lnTo>
                  <a:lnTo>
                    <a:pt x="464" y="534"/>
                  </a:lnTo>
                  <a:lnTo>
                    <a:pt x="552" y="550"/>
                  </a:lnTo>
                  <a:lnTo>
                    <a:pt x="644" y="562"/>
                  </a:lnTo>
                  <a:lnTo>
                    <a:pt x="742" y="572"/>
                  </a:lnTo>
                  <a:lnTo>
                    <a:pt x="842" y="578"/>
                  </a:lnTo>
                  <a:lnTo>
                    <a:pt x="948" y="584"/>
                  </a:lnTo>
                  <a:lnTo>
                    <a:pt x="1056" y="584"/>
                  </a:lnTo>
                  <a:lnTo>
                    <a:pt x="1056" y="584"/>
                  </a:lnTo>
                  <a:lnTo>
                    <a:pt x="1164" y="584"/>
                  </a:lnTo>
                  <a:lnTo>
                    <a:pt x="1268" y="578"/>
                  </a:lnTo>
                  <a:lnTo>
                    <a:pt x="1370" y="572"/>
                  </a:lnTo>
                  <a:lnTo>
                    <a:pt x="1466" y="562"/>
                  </a:lnTo>
                  <a:lnTo>
                    <a:pt x="1560" y="550"/>
                  </a:lnTo>
                  <a:lnTo>
                    <a:pt x="1646" y="534"/>
                  </a:lnTo>
                  <a:lnTo>
                    <a:pt x="1728" y="518"/>
                  </a:lnTo>
                  <a:lnTo>
                    <a:pt x="1802" y="500"/>
                  </a:lnTo>
                  <a:lnTo>
                    <a:pt x="1870" y="478"/>
                  </a:lnTo>
                  <a:lnTo>
                    <a:pt x="1932" y="456"/>
                  </a:lnTo>
                  <a:lnTo>
                    <a:pt x="1984" y="432"/>
                  </a:lnTo>
                  <a:lnTo>
                    <a:pt x="2008" y="420"/>
                  </a:lnTo>
                  <a:lnTo>
                    <a:pt x="2030" y="406"/>
                  </a:lnTo>
                  <a:lnTo>
                    <a:pt x="2048" y="392"/>
                  </a:lnTo>
                  <a:lnTo>
                    <a:pt x="2064" y="380"/>
                  </a:lnTo>
                  <a:lnTo>
                    <a:pt x="2078" y="366"/>
                  </a:lnTo>
                  <a:lnTo>
                    <a:pt x="2090" y="352"/>
                  </a:lnTo>
                  <a:lnTo>
                    <a:pt x="2100" y="336"/>
                  </a:lnTo>
                  <a:lnTo>
                    <a:pt x="2106" y="322"/>
                  </a:lnTo>
                  <a:lnTo>
                    <a:pt x="2110" y="308"/>
                  </a:lnTo>
                  <a:lnTo>
                    <a:pt x="2112" y="292"/>
                  </a:lnTo>
                  <a:lnTo>
                    <a:pt x="2112" y="292"/>
                  </a:lnTo>
                  <a:lnTo>
                    <a:pt x="2110" y="278"/>
                  </a:lnTo>
                  <a:lnTo>
                    <a:pt x="2106" y="262"/>
                  </a:lnTo>
                  <a:lnTo>
                    <a:pt x="2100" y="248"/>
                  </a:lnTo>
                  <a:lnTo>
                    <a:pt x="2090" y="234"/>
                  </a:lnTo>
                  <a:lnTo>
                    <a:pt x="2078" y="220"/>
                  </a:lnTo>
                  <a:lnTo>
                    <a:pt x="2064" y="206"/>
                  </a:lnTo>
                  <a:lnTo>
                    <a:pt x="2048" y="192"/>
                  </a:lnTo>
                  <a:lnTo>
                    <a:pt x="2030" y="178"/>
                  </a:lnTo>
                  <a:lnTo>
                    <a:pt x="2008" y="166"/>
                  </a:lnTo>
                  <a:lnTo>
                    <a:pt x="1984" y="154"/>
                  </a:lnTo>
                  <a:lnTo>
                    <a:pt x="1932" y="128"/>
                  </a:lnTo>
                  <a:lnTo>
                    <a:pt x="1870" y="106"/>
                  </a:lnTo>
                  <a:lnTo>
                    <a:pt x="1802" y="86"/>
                  </a:lnTo>
                  <a:lnTo>
                    <a:pt x="1728" y="66"/>
                  </a:lnTo>
                  <a:lnTo>
                    <a:pt x="1646" y="50"/>
                  </a:lnTo>
                  <a:lnTo>
                    <a:pt x="1560" y="36"/>
                  </a:lnTo>
                  <a:lnTo>
                    <a:pt x="1466" y="24"/>
                  </a:lnTo>
                  <a:lnTo>
                    <a:pt x="1370" y="14"/>
                  </a:lnTo>
                  <a:lnTo>
                    <a:pt x="1268" y="6"/>
                  </a:lnTo>
                  <a:lnTo>
                    <a:pt x="1164" y="2"/>
                  </a:lnTo>
                  <a:lnTo>
                    <a:pt x="1056" y="0"/>
                  </a:lnTo>
                  <a:lnTo>
                    <a:pt x="1056" y="0"/>
                  </a:lnTo>
                  <a:close/>
                  <a:moveTo>
                    <a:pt x="1056" y="486"/>
                  </a:moveTo>
                  <a:lnTo>
                    <a:pt x="1056" y="486"/>
                  </a:lnTo>
                  <a:lnTo>
                    <a:pt x="988" y="486"/>
                  </a:lnTo>
                  <a:lnTo>
                    <a:pt x="920" y="482"/>
                  </a:lnTo>
                  <a:lnTo>
                    <a:pt x="856" y="478"/>
                  </a:lnTo>
                  <a:lnTo>
                    <a:pt x="796" y="470"/>
                  </a:lnTo>
                  <a:lnTo>
                    <a:pt x="736" y="462"/>
                  </a:lnTo>
                  <a:lnTo>
                    <a:pt x="682" y="452"/>
                  </a:lnTo>
                  <a:lnTo>
                    <a:pt x="630" y="442"/>
                  </a:lnTo>
                  <a:lnTo>
                    <a:pt x="582" y="430"/>
                  </a:lnTo>
                  <a:lnTo>
                    <a:pt x="540" y="416"/>
                  </a:lnTo>
                  <a:lnTo>
                    <a:pt x="500" y="400"/>
                  </a:lnTo>
                  <a:lnTo>
                    <a:pt x="468" y="384"/>
                  </a:lnTo>
                  <a:lnTo>
                    <a:pt x="440" y="368"/>
                  </a:lnTo>
                  <a:lnTo>
                    <a:pt x="416" y="350"/>
                  </a:lnTo>
                  <a:lnTo>
                    <a:pt x="408" y="340"/>
                  </a:lnTo>
                  <a:lnTo>
                    <a:pt x="400" y="332"/>
                  </a:lnTo>
                  <a:lnTo>
                    <a:pt x="394" y="322"/>
                  </a:lnTo>
                  <a:lnTo>
                    <a:pt x="390" y="312"/>
                  </a:lnTo>
                  <a:lnTo>
                    <a:pt x="388" y="302"/>
                  </a:lnTo>
                  <a:lnTo>
                    <a:pt x="386" y="292"/>
                  </a:lnTo>
                  <a:lnTo>
                    <a:pt x="386" y="292"/>
                  </a:lnTo>
                  <a:lnTo>
                    <a:pt x="388" y="282"/>
                  </a:lnTo>
                  <a:lnTo>
                    <a:pt x="390" y="272"/>
                  </a:lnTo>
                  <a:lnTo>
                    <a:pt x="394" y="262"/>
                  </a:lnTo>
                  <a:lnTo>
                    <a:pt x="400" y="254"/>
                  </a:lnTo>
                  <a:lnTo>
                    <a:pt x="408" y="244"/>
                  </a:lnTo>
                  <a:lnTo>
                    <a:pt x="416" y="234"/>
                  </a:lnTo>
                  <a:lnTo>
                    <a:pt x="440" y="216"/>
                  </a:lnTo>
                  <a:lnTo>
                    <a:pt x="468" y="200"/>
                  </a:lnTo>
                  <a:lnTo>
                    <a:pt x="500" y="184"/>
                  </a:lnTo>
                  <a:lnTo>
                    <a:pt x="540" y="170"/>
                  </a:lnTo>
                  <a:lnTo>
                    <a:pt x="582" y="156"/>
                  </a:lnTo>
                  <a:lnTo>
                    <a:pt x="630" y="142"/>
                  </a:lnTo>
                  <a:lnTo>
                    <a:pt x="682" y="132"/>
                  </a:lnTo>
                  <a:lnTo>
                    <a:pt x="736" y="122"/>
                  </a:lnTo>
                  <a:lnTo>
                    <a:pt x="796" y="114"/>
                  </a:lnTo>
                  <a:lnTo>
                    <a:pt x="856" y="108"/>
                  </a:lnTo>
                  <a:lnTo>
                    <a:pt x="920" y="102"/>
                  </a:lnTo>
                  <a:lnTo>
                    <a:pt x="988" y="100"/>
                  </a:lnTo>
                  <a:lnTo>
                    <a:pt x="1056" y="98"/>
                  </a:lnTo>
                  <a:lnTo>
                    <a:pt x="1056" y="98"/>
                  </a:lnTo>
                  <a:lnTo>
                    <a:pt x="1124" y="100"/>
                  </a:lnTo>
                  <a:lnTo>
                    <a:pt x="1190" y="102"/>
                  </a:lnTo>
                  <a:lnTo>
                    <a:pt x="1254" y="108"/>
                  </a:lnTo>
                  <a:lnTo>
                    <a:pt x="1316" y="114"/>
                  </a:lnTo>
                  <a:lnTo>
                    <a:pt x="1374" y="122"/>
                  </a:lnTo>
                  <a:lnTo>
                    <a:pt x="1430" y="132"/>
                  </a:lnTo>
                  <a:lnTo>
                    <a:pt x="1482" y="142"/>
                  </a:lnTo>
                  <a:lnTo>
                    <a:pt x="1528" y="156"/>
                  </a:lnTo>
                  <a:lnTo>
                    <a:pt x="1572" y="170"/>
                  </a:lnTo>
                  <a:lnTo>
                    <a:pt x="1610" y="184"/>
                  </a:lnTo>
                  <a:lnTo>
                    <a:pt x="1644" y="200"/>
                  </a:lnTo>
                  <a:lnTo>
                    <a:pt x="1672" y="216"/>
                  </a:lnTo>
                  <a:lnTo>
                    <a:pt x="1694" y="234"/>
                  </a:lnTo>
                  <a:lnTo>
                    <a:pt x="1704" y="244"/>
                  </a:lnTo>
                  <a:lnTo>
                    <a:pt x="1712" y="254"/>
                  </a:lnTo>
                  <a:lnTo>
                    <a:pt x="1716" y="262"/>
                  </a:lnTo>
                  <a:lnTo>
                    <a:pt x="1722" y="272"/>
                  </a:lnTo>
                  <a:lnTo>
                    <a:pt x="1724" y="282"/>
                  </a:lnTo>
                  <a:lnTo>
                    <a:pt x="1724" y="292"/>
                  </a:lnTo>
                  <a:lnTo>
                    <a:pt x="1724" y="292"/>
                  </a:lnTo>
                  <a:lnTo>
                    <a:pt x="1724" y="302"/>
                  </a:lnTo>
                  <a:lnTo>
                    <a:pt x="1722" y="312"/>
                  </a:lnTo>
                  <a:lnTo>
                    <a:pt x="1716" y="322"/>
                  </a:lnTo>
                  <a:lnTo>
                    <a:pt x="1712" y="332"/>
                  </a:lnTo>
                  <a:lnTo>
                    <a:pt x="1704" y="340"/>
                  </a:lnTo>
                  <a:lnTo>
                    <a:pt x="1694" y="350"/>
                  </a:lnTo>
                  <a:lnTo>
                    <a:pt x="1672" y="368"/>
                  </a:lnTo>
                  <a:lnTo>
                    <a:pt x="1644" y="384"/>
                  </a:lnTo>
                  <a:lnTo>
                    <a:pt x="1610" y="400"/>
                  </a:lnTo>
                  <a:lnTo>
                    <a:pt x="1572" y="416"/>
                  </a:lnTo>
                  <a:lnTo>
                    <a:pt x="1528" y="430"/>
                  </a:lnTo>
                  <a:lnTo>
                    <a:pt x="1482" y="442"/>
                  </a:lnTo>
                  <a:lnTo>
                    <a:pt x="1430" y="452"/>
                  </a:lnTo>
                  <a:lnTo>
                    <a:pt x="1374" y="462"/>
                  </a:lnTo>
                  <a:lnTo>
                    <a:pt x="1316" y="470"/>
                  </a:lnTo>
                  <a:lnTo>
                    <a:pt x="1254" y="478"/>
                  </a:lnTo>
                  <a:lnTo>
                    <a:pt x="1190" y="482"/>
                  </a:lnTo>
                  <a:lnTo>
                    <a:pt x="1124" y="486"/>
                  </a:lnTo>
                  <a:lnTo>
                    <a:pt x="1056" y="486"/>
                  </a:lnTo>
                  <a:lnTo>
                    <a:pt x="1056" y="486"/>
                  </a:ln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p>
          </p:txBody>
        </p:sp>
        <p:grpSp>
          <p:nvGrpSpPr>
            <p:cNvPr id="277" name="组合 276"/>
            <p:cNvGrpSpPr/>
            <p:nvPr/>
          </p:nvGrpSpPr>
          <p:grpSpPr>
            <a:xfrm flipH="1">
              <a:off x="3304959" y="1840848"/>
              <a:ext cx="858698" cy="2205476"/>
              <a:chOff x="3712369" y="1840848"/>
              <a:chExt cx="858698" cy="2205476"/>
            </a:xfrm>
            <a:grpFill/>
          </p:grpSpPr>
          <p:sp>
            <p:nvSpPr>
              <p:cNvPr id="278" name="Freeform 5"/>
              <p:cNvSpPr/>
              <p:nvPr/>
            </p:nvSpPr>
            <p:spPr bwMode="auto">
              <a:xfrm>
                <a:off x="3971795" y="1840848"/>
                <a:ext cx="339845" cy="339839"/>
              </a:xfrm>
              <a:custGeom>
                <a:gdLst>
                  <a:gd fmla="*/ 486 w 486" name="T0"/>
                  <a:gd fmla="*/ 244 h 486" name="T1"/>
                  <a:gd fmla="*/ 482 w 486" name="T2"/>
                  <a:gd fmla="*/ 292 h 486" name="T3"/>
                  <a:gd fmla="*/ 468 w 486" name="T4"/>
                  <a:gd fmla="*/ 338 h 486" name="T5"/>
                  <a:gd fmla="*/ 444 w 486" name="T6"/>
                  <a:gd fmla="*/ 380 h 486" name="T7"/>
                  <a:gd fmla="*/ 416 w 486" name="T8"/>
                  <a:gd fmla="*/ 416 h 486" name="T9"/>
                  <a:gd fmla="*/ 380 w 486" name="T10"/>
                  <a:gd fmla="*/ 444 h 486" name="T11"/>
                  <a:gd fmla="*/ 338 w 486" name="T12"/>
                  <a:gd fmla="*/ 468 h 486" name="T13"/>
                  <a:gd fmla="*/ 292 w 486" name="T14"/>
                  <a:gd fmla="*/ 482 h 486" name="T15"/>
                  <a:gd fmla="*/ 244 w 486" name="T16"/>
                  <a:gd fmla="*/ 486 h 486" name="T17"/>
                  <a:gd fmla="*/ 218 w 486" name="T18"/>
                  <a:gd fmla="*/ 486 h 486" name="T19"/>
                  <a:gd fmla="*/ 170 w 486" name="T20"/>
                  <a:gd fmla="*/ 476 h 486" name="T21"/>
                  <a:gd fmla="*/ 128 w 486" name="T22"/>
                  <a:gd fmla="*/ 458 h 486" name="T23"/>
                  <a:gd fmla="*/ 88 w 486" name="T24"/>
                  <a:gd fmla="*/ 430 h 486" name="T25"/>
                  <a:gd fmla="*/ 56 w 486" name="T26"/>
                  <a:gd fmla="*/ 398 h 486" name="T27"/>
                  <a:gd fmla="*/ 30 w 486" name="T28"/>
                  <a:gd fmla="*/ 360 h 486" name="T29"/>
                  <a:gd fmla="*/ 12 w 486" name="T30"/>
                  <a:gd fmla="*/ 316 h 486" name="T31"/>
                  <a:gd fmla="*/ 2 w 486" name="T32"/>
                  <a:gd fmla="*/ 268 h 486" name="T33"/>
                  <a:gd fmla="*/ 0 w 486" name="T34"/>
                  <a:gd fmla="*/ 244 h 486" name="T35"/>
                  <a:gd fmla="*/ 6 w 486" name="T36"/>
                  <a:gd fmla="*/ 194 h 486" name="T37"/>
                  <a:gd fmla="*/ 20 w 486" name="T38"/>
                  <a:gd fmla="*/ 148 h 486" name="T39"/>
                  <a:gd fmla="*/ 42 w 486" name="T40"/>
                  <a:gd fmla="*/ 108 h 486" name="T41"/>
                  <a:gd fmla="*/ 72 w 486" name="T42"/>
                  <a:gd fmla="*/ 72 h 486" name="T43"/>
                  <a:gd fmla="*/ 108 w 486" name="T44"/>
                  <a:gd fmla="*/ 42 h 486" name="T45"/>
                  <a:gd fmla="*/ 148 w 486" name="T46"/>
                  <a:gd fmla="*/ 20 h 486" name="T47"/>
                  <a:gd fmla="*/ 194 w 486" name="T48"/>
                  <a:gd fmla="*/ 6 h 486" name="T49"/>
                  <a:gd fmla="*/ 244 w 486" name="T50"/>
                  <a:gd fmla="*/ 0 h 486" name="T51"/>
                  <a:gd fmla="*/ 268 w 486" name="T52"/>
                  <a:gd fmla="*/ 2 h 486" name="T53"/>
                  <a:gd fmla="*/ 316 w 486" name="T54"/>
                  <a:gd fmla="*/ 12 h 486" name="T55"/>
                  <a:gd fmla="*/ 360 w 486" name="T56"/>
                  <a:gd fmla="*/ 30 h 486" name="T57"/>
                  <a:gd fmla="*/ 398 w 486" name="T58"/>
                  <a:gd fmla="*/ 56 h 486" name="T59"/>
                  <a:gd fmla="*/ 430 w 486" name="T60"/>
                  <a:gd fmla="*/ 88 h 486" name="T61"/>
                  <a:gd fmla="*/ 458 w 486" name="T62"/>
                  <a:gd fmla="*/ 128 h 486" name="T63"/>
                  <a:gd fmla="*/ 476 w 486" name="T64"/>
                  <a:gd fmla="*/ 170 h 486" name="T65"/>
                  <a:gd fmla="*/ 486 w 486" name="T66"/>
                  <a:gd fmla="*/ 218 h 486" name="T67"/>
                  <a:gd fmla="*/ 486 w 486" name="T68"/>
                  <a:gd fmla="*/ 244 h 4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6" w="486">
                    <a:moveTo>
                      <a:pt x="486" y="244"/>
                    </a:moveTo>
                    <a:lnTo>
                      <a:pt x="486" y="244"/>
                    </a:lnTo>
                    <a:lnTo>
                      <a:pt x="486" y="268"/>
                    </a:lnTo>
                    <a:lnTo>
                      <a:pt x="482" y="292"/>
                    </a:lnTo>
                    <a:lnTo>
                      <a:pt x="476" y="316"/>
                    </a:lnTo>
                    <a:lnTo>
                      <a:pt x="468" y="338"/>
                    </a:lnTo>
                    <a:lnTo>
                      <a:pt x="458" y="360"/>
                    </a:lnTo>
                    <a:lnTo>
                      <a:pt x="444" y="380"/>
                    </a:lnTo>
                    <a:lnTo>
                      <a:pt x="430" y="398"/>
                    </a:lnTo>
                    <a:lnTo>
                      <a:pt x="416" y="416"/>
                    </a:lnTo>
                    <a:lnTo>
                      <a:pt x="398" y="430"/>
                    </a:lnTo>
                    <a:lnTo>
                      <a:pt x="380" y="444"/>
                    </a:lnTo>
                    <a:lnTo>
                      <a:pt x="360" y="458"/>
                    </a:lnTo>
                    <a:lnTo>
                      <a:pt x="338" y="468"/>
                    </a:lnTo>
                    <a:lnTo>
                      <a:pt x="316" y="476"/>
                    </a:lnTo>
                    <a:lnTo>
                      <a:pt x="292" y="482"/>
                    </a:lnTo>
                    <a:lnTo>
                      <a:pt x="268" y="486"/>
                    </a:lnTo>
                    <a:lnTo>
                      <a:pt x="244" y="486"/>
                    </a:lnTo>
                    <a:lnTo>
                      <a:pt x="244" y="486"/>
                    </a:lnTo>
                    <a:lnTo>
                      <a:pt x="218" y="486"/>
                    </a:lnTo>
                    <a:lnTo>
                      <a:pt x="194" y="482"/>
                    </a:lnTo>
                    <a:lnTo>
                      <a:pt x="170" y="476"/>
                    </a:lnTo>
                    <a:lnTo>
                      <a:pt x="148" y="468"/>
                    </a:lnTo>
                    <a:lnTo>
                      <a:pt x="128" y="458"/>
                    </a:lnTo>
                    <a:lnTo>
                      <a:pt x="108" y="444"/>
                    </a:lnTo>
                    <a:lnTo>
                      <a:pt x="88" y="430"/>
                    </a:lnTo>
                    <a:lnTo>
                      <a:pt x="72" y="416"/>
                    </a:lnTo>
                    <a:lnTo>
                      <a:pt x="56" y="398"/>
                    </a:lnTo>
                    <a:lnTo>
                      <a:pt x="42" y="380"/>
                    </a:lnTo>
                    <a:lnTo>
                      <a:pt x="30" y="360"/>
                    </a:lnTo>
                    <a:lnTo>
                      <a:pt x="20" y="338"/>
                    </a:lnTo>
                    <a:lnTo>
                      <a:pt x="12" y="316"/>
                    </a:lnTo>
                    <a:lnTo>
                      <a:pt x="6" y="292"/>
                    </a:lnTo>
                    <a:lnTo>
                      <a:pt x="2" y="268"/>
                    </a:lnTo>
                    <a:lnTo>
                      <a:pt x="0" y="244"/>
                    </a:lnTo>
                    <a:lnTo>
                      <a:pt x="0" y="244"/>
                    </a:lnTo>
                    <a:lnTo>
                      <a:pt x="2" y="218"/>
                    </a:lnTo>
                    <a:lnTo>
                      <a:pt x="6" y="194"/>
                    </a:lnTo>
                    <a:lnTo>
                      <a:pt x="12" y="170"/>
                    </a:lnTo>
                    <a:lnTo>
                      <a:pt x="20" y="148"/>
                    </a:lnTo>
                    <a:lnTo>
                      <a:pt x="30" y="128"/>
                    </a:lnTo>
                    <a:lnTo>
                      <a:pt x="42" y="108"/>
                    </a:lnTo>
                    <a:lnTo>
                      <a:pt x="56" y="88"/>
                    </a:lnTo>
                    <a:lnTo>
                      <a:pt x="72" y="72"/>
                    </a:lnTo>
                    <a:lnTo>
                      <a:pt x="88" y="56"/>
                    </a:lnTo>
                    <a:lnTo>
                      <a:pt x="108" y="42"/>
                    </a:lnTo>
                    <a:lnTo>
                      <a:pt x="128" y="30"/>
                    </a:lnTo>
                    <a:lnTo>
                      <a:pt x="148" y="20"/>
                    </a:lnTo>
                    <a:lnTo>
                      <a:pt x="170" y="12"/>
                    </a:lnTo>
                    <a:lnTo>
                      <a:pt x="194" y="6"/>
                    </a:lnTo>
                    <a:lnTo>
                      <a:pt x="218" y="2"/>
                    </a:lnTo>
                    <a:lnTo>
                      <a:pt x="244" y="0"/>
                    </a:lnTo>
                    <a:lnTo>
                      <a:pt x="244" y="0"/>
                    </a:lnTo>
                    <a:lnTo>
                      <a:pt x="268" y="2"/>
                    </a:lnTo>
                    <a:lnTo>
                      <a:pt x="292" y="6"/>
                    </a:lnTo>
                    <a:lnTo>
                      <a:pt x="316" y="12"/>
                    </a:lnTo>
                    <a:lnTo>
                      <a:pt x="338" y="20"/>
                    </a:lnTo>
                    <a:lnTo>
                      <a:pt x="360" y="30"/>
                    </a:lnTo>
                    <a:lnTo>
                      <a:pt x="380" y="42"/>
                    </a:lnTo>
                    <a:lnTo>
                      <a:pt x="398" y="56"/>
                    </a:lnTo>
                    <a:lnTo>
                      <a:pt x="416" y="72"/>
                    </a:lnTo>
                    <a:lnTo>
                      <a:pt x="430" y="88"/>
                    </a:lnTo>
                    <a:lnTo>
                      <a:pt x="444" y="108"/>
                    </a:lnTo>
                    <a:lnTo>
                      <a:pt x="458" y="128"/>
                    </a:lnTo>
                    <a:lnTo>
                      <a:pt x="468" y="148"/>
                    </a:lnTo>
                    <a:lnTo>
                      <a:pt x="476" y="170"/>
                    </a:lnTo>
                    <a:lnTo>
                      <a:pt x="482" y="194"/>
                    </a:lnTo>
                    <a:lnTo>
                      <a:pt x="486" y="218"/>
                    </a:lnTo>
                    <a:lnTo>
                      <a:pt x="486" y="244"/>
                    </a:lnTo>
                    <a:lnTo>
                      <a:pt x="486" y="24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279" name="Freeform 6"/>
              <p:cNvSpPr/>
              <p:nvPr/>
            </p:nvSpPr>
            <p:spPr bwMode="auto">
              <a:xfrm>
                <a:off x="3712369" y="2217051"/>
                <a:ext cx="858698" cy="1829273"/>
              </a:xfrm>
              <a:custGeom>
                <a:gdLst>
                  <a:gd fmla="*/ 1226 w 1228" name="T0"/>
                  <a:gd fmla="*/ 234 h 2616" name="T1"/>
                  <a:gd fmla="*/ 1196 w 1228" name="T2"/>
                  <a:gd fmla="*/ 136 h 2616" name="T3"/>
                  <a:gd fmla="*/ 1134 w 1228" name="T4"/>
                  <a:gd fmla="*/ 60 h 2616" name="T5"/>
                  <a:gd fmla="*/ 1046 w 1228" name="T6"/>
                  <a:gd fmla="*/ 12 h 2616" name="T7"/>
                  <a:gd fmla="*/ 788 w 1228" name="T8"/>
                  <a:gd fmla="*/ 0 h 2616" name="T9"/>
                  <a:gd fmla="*/ 768 w 1228" name="T10"/>
                  <a:gd fmla="*/ 160 h 2616" name="T11"/>
                  <a:gd fmla="*/ 700 w 1228" name="T12"/>
                  <a:gd fmla="*/ 398 h 2616" name="T13"/>
                  <a:gd fmla="*/ 670 w 1228" name="T14"/>
                  <a:gd fmla="*/ 280 h 2616" name="T15"/>
                  <a:gd fmla="*/ 674 w 1228" name="T16"/>
                  <a:gd fmla="*/ 128 h 2616" name="T17"/>
                  <a:gd fmla="*/ 598 w 1228" name="T18"/>
                  <a:gd fmla="*/ 172 h 2616" name="T19"/>
                  <a:gd fmla="*/ 546 w 1228" name="T20"/>
                  <a:gd fmla="*/ 318 h 2616" name="T21"/>
                  <a:gd fmla="*/ 506 w 1228" name="T22"/>
                  <a:gd fmla="*/ 334 h 2616" name="T23"/>
                  <a:gd fmla="*/ 452 w 1228" name="T24"/>
                  <a:gd fmla="*/ 110 h 2616" name="T25"/>
                  <a:gd fmla="*/ 260 w 1228" name="T26"/>
                  <a:gd fmla="*/ 0 h 2616" name="T27"/>
                  <a:gd fmla="*/ 158 w 1228" name="T28"/>
                  <a:gd fmla="*/ 20 h 2616" name="T29"/>
                  <a:gd fmla="*/ 76 w 1228" name="T30"/>
                  <a:gd fmla="*/ 76 h 2616" name="T31"/>
                  <a:gd fmla="*/ 20 w 1228" name="T32"/>
                  <a:gd fmla="*/ 158 h 2616" name="T33"/>
                  <a:gd fmla="*/ 0 w 1228" name="T34"/>
                  <a:gd fmla="*/ 260 h 2616" name="T35"/>
                  <a:gd fmla="*/ 8 w 1228" name="T36"/>
                  <a:gd fmla="*/ 1214 h 2616" name="T37"/>
                  <a:gd fmla="*/ 60 w 1228" name="T38"/>
                  <a:gd fmla="*/ 1266 h 2616" name="T39"/>
                  <a:gd fmla="*/ 120 w 1228" name="T40"/>
                  <a:gd fmla="*/ 1272 h 2616" name="T41"/>
                  <a:gd fmla="*/ 182 w 1228" name="T42"/>
                  <a:gd fmla="*/ 1230 h 2616" name="T43"/>
                  <a:gd fmla="*/ 200 w 1228" name="T44"/>
                  <a:gd fmla="*/ 410 h 2616" name="T45"/>
                  <a:gd fmla="*/ 298 w 1228" name="T46"/>
                  <a:gd fmla="*/ 2502 h 2616" name="T47"/>
                  <a:gd fmla="*/ 318 w 1228" name="T48"/>
                  <a:gd fmla="*/ 2560 h 2616" name="T49"/>
                  <a:gd fmla="*/ 384 w 1228" name="T50"/>
                  <a:gd fmla="*/ 2610 h 2616" name="T51"/>
                  <a:gd fmla="*/ 446 w 1228" name="T52"/>
                  <a:gd fmla="*/ 2616 h 2616" name="T53"/>
                  <a:gd fmla="*/ 482 w 1228" name="T54"/>
                  <a:gd fmla="*/ 2610 h 2616" name="T55"/>
                  <a:gd fmla="*/ 550 w 1228" name="T56"/>
                  <a:gd fmla="*/ 2560 h 2616" name="T57"/>
                  <a:gd fmla="*/ 570 w 1228" name="T58"/>
                  <a:gd fmla="*/ 2502 h 2616" name="T59"/>
                  <a:gd fmla="*/ 680 w 1228" name="T60"/>
                  <a:gd fmla="*/ 2490 h 2616" name="T61"/>
                  <a:gd fmla="*/ 686 w 1228" name="T62"/>
                  <a:gd fmla="*/ 2528 h 2616" name="T63"/>
                  <a:gd fmla="*/ 736 w 1228" name="T64"/>
                  <a:gd fmla="*/ 2594 h 2616" name="T65"/>
                  <a:gd fmla="*/ 792 w 1228" name="T66"/>
                  <a:gd fmla="*/ 2614 h 2616" name="T67"/>
                  <a:gd fmla="*/ 818 w 1228" name="T68"/>
                  <a:gd fmla="*/ 2614 h 2616" name="T69"/>
                  <a:gd fmla="*/ 876 w 1228" name="T70"/>
                  <a:gd fmla="*/ 2594 h 2616" name="T71"/>
                  <a:gd fmla="*/ 926 w 1228" name="T72"/>
                  <a:gd fmla="*/ 2528 h 2616" name="T73"/>
                  <a:gd fmla="*/ 932 w 1228" name="T74"/>
                  <a:gd fmla="*/ 410 h 2616" name="T75"/>
                  <a:gd fmla="*/ 1030 w 1228" name="T76"/>
                  <a:gd fmla="*/ 1192 h 2616" name="T77"/>
                  <a:gd fmla="*/ 1060 w 1228" name="T78"/>
                  <a:gd fmla="*/ 1248 h 2616" name="T79"/>
                  <a:gd fmla="*/ 1104 w 1228" name="T80"/>
                  <a:gd fmla="*/ 1324 h 2616" name="T81"/>
                  <a:gd fmla="*/ 1076 w 1228" name="T82"/>
                  <a:gd fmla="*/ 1328 h 2616" name="T83"/>
                  <a:gd fmla="*/ 1056 w 1228" name="T84"/>
                  <a:gd fmla="*/ 1348 h 2616" name="T85"/>
                  <a:gd fmla="*/ 1052 w 1228" name="T86"/>
                  <a:gd fmla="*/ 1784 h 2616" name="T87"/>
                  <a:gd fmla="*/ 1064 w 1228" name="T88"/>
                  <a:gd fmla="*/ 1814 h 2616" name="T89"/>
                  <a:gd fmla="*/ 1092 w 1228" name="T90"/>
                  <a:gd fmla="*/ 1824 h 2616" name="T91"/>
                  <a:gd fmla="*/ 1178 w 1228" name="T92"/>
                  <a:gd fmla="*/ 1822 h 2616" name="T93"/>
                  <a:gd fmla="*/ 1198 w 1228" name="T94"/>
                  <a:gd fmla="*/ 1800 h 2616" name="T95"/>
                  <a:gd fmla="*/ 1202 w 1228" name="T96"/>
                  <a:gd fmla="*/ 1364 h 2616" name="T97"/>
                  <a:gd fmla="*/ 1190 w 1228" name="T98"/>
                  <a:gd fmla="*/ 1336 h 2616" name="T99"/>
                  <a:gd fmla="*/ 1162 w 1228" name="T100"/>
                  <a:gd fmla="*/ 1324 h 2616" name="T101"/>
                  <a:gd fmla="*/ 1166 w 1228" name="T102"/>
                  <a:gd fmla="*/ 1266 h 2616" name="T103"/>
                  <a:gd fmla="*/ 1216 w 1228" name="T104"/>
                  <a:gd fmla="*/ 1224 h 2616" name="T105"/>
                  <a:gd fmla="*/ 1228 w 1228" name="T106"/>
                  <a:gd fmla="*/ 1174 h 261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16" w="1228">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grpSp>
      </p:grpSp>
      <p:grpSp>
        <p:nvGrpSpPr>
          <p:cNvPr id="280" name="组合 279"/>
          <p:cNvGrpSpPr/>
          <p:nvPr/>
        </p:nvGrpSpPr>
        <p:grpSpPr>
          <a:xfrm>
            <a:off x="3929439" y="2682278"/>
            <a:ext cx="4333124" cy="2120721"/>
            <a:chOff x="2961056" y="2004125"/>
            <a:chExt cx="3249843" cy="1590541"/>
          </a:xfrm>
        </p:grpSpPr>
        <p:grpSp>
          <p:nvGrpSpPr>
            <p:cNvPr id="281" name="组合 280"/>
            <p:cNvGrpSpPr/>
            <p:nvPr/>
          </p:nvGrpSpPr>
          <p:grpSpPr>
            <a:xfrm>
              <a:off x="2961056" y="2004125"/>
              <a:ext cx="475466" cy="1590541"/>
              <a:chOff x="2961056" y="2004125"/>
              <a:chExt cx="475466" cy="1590541"/>
            </a:xfrm>
          </p:grpSpPr>
          <p:cxnSp>
            <p:nvCxnSpPr>
              <p:cNvPr id="286" name="直接连接符 285"/>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2" name="组合 281"/>
            <p:cNvGrpSpPr/>
            <p:nvPr/>
          </p:nvGrpSpPr>
          <p:grpSpPr>
            <a:xfrm flipH="1">
              <a:off x="5735433" y="2004125"/>
              <a:ext cx="475466" cy="1590541"/>
              <a:chOff x="2961056" y="2004125"/>
              <a:chExt cx="475466" cy="1590541"/>
            </a:xfrm>
          </p:grpSpPr>
          <p:cxnSp>
            <p:nvCxnSpPr>
              <p:cNvPr id="283" name="直接连接符 282"/>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89" name="组合 288"/>
          <p:cNvGrpSpPr/>
          <p:nvPr/>
        </p:nvGrpSpPr>
        <p:grpSpPr>
          <a:xfrm>
            <a:off x="681608" y="2411438"/>
            <a:ext cx="3243197" cy="3081213"/>
            <a:chOff x="511206" y="1775241"/>
            <a:chExt cx="2432398" cy="2310910"/>
          </a:xfrm>
        </p:grpSpPr>
        <p:sp>
          <p:nvSpPr>
            <p:cNvPr id="290" name="矩形 289"/>
            <p:cNvSpPr/>
            <p:nvPr/>
          </p:nvSpPr>
          <p:spPr>
            <a:xfrm>
              <a:off x="511206" y="1775241"/>
              <a:ext cx="2432398" cy="1085850"/>
            </a:xfrm>
            <a:prstGeom prst="rect">
              <a:avLst/>
            </a:prstGeom>
          </p:spPr>
          <p:txBody>
            <a:bodyPr wrap="square">
              <a:spAutoFit/>
            </a:bodyPr>
            <a:lstStyle/>
            <a:p>
              <a:pPr algn="r">
                <a:lnSpc>
                  <a:spcPct val="150000"/>
                </a:lnSpc>
                <a:spcAft>
                  <a:spcPts val="600"/>
                </a:spcAft>
              </a:pPr>
              <a:r>
                <a:rPr altLang="zh-CN" lang="en-US" sz="1400">
                  <a:solidFill>
                    <a:schemeClr val="accent1">
                      <a:lumMod val="75000"/>
                    </a:schemeClr>
                  </a:solidFill>
                  <a:latin typeface="+mj-ea"/>
                  <a:ea typeface="+mj-ea"/>
                </a:rPr>
                <a:t>ENTER YOUR TITLE</a:t>
              </a:r>
            </a:p>
            <a:p>
              <a:pPr algn="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我们坚持以客户为中心，快速响应客户需求，持续为客户创造长期价值进而成就客户。我们坚持以客户为中心</a:t>
              </a:r>
            </a:p>
          </p:txBody>
        </p:sp>
        <p:sp>
          <p:nvSpPr>
            <p:cNvPr id="291" name="矩形 290"/>
            <p:cNvSpPr/>
            <p:nvPr/>
          </p:nvSpPr>
          <p:spPr>
            <a:xfrm>
              <a:off x="511206" y="2572906"/>
              <a:ext cx="2432398" cy="1085850"/>
            </a:xfrm>
            <a:prstGeom prst="rect">
              <a:avLst/>
            </a:prstGeom>
          </p:spPr>
          <p:txBody>
            <a:bodyPr wrap="square">
              <a:spAutoFit/>
            </a:bodyPr>
            <a:lstStyle/>
            <a:p>
              <a:pPr algn="r">
                <a:lnSpc>
                  <a:spcPct val="150000"/>
                </a:lnSpc>
                <a:spcAft>
                  <a:spcPts val="600"/>
                </a:spcAft>
              </a:pPr>
              <a:r>
                <a:rPr altLang="zh-CN" lang="en-US" sz="1400">
                  <a:solidFill>
                    <a:schemeClr val="accent1">
                      <a:lumMod val="75000"/>
                    </a:schemeClr>
                  </a:solidFill>
                  <a:latin typeface="+mj-ea"/>
                  <a:ea typeface="+mj-ea"/>
                </a:rPr>
                <a:t>ENTER YOUR TITLE</a:t>
              </a:r>
            </a:p>
            <a:p>
              <a:pPr algn="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我们坚持以客户为中心，快速响应客户需求，持续为客户创造长期价值进而成就客户。我们坚持以客户为中心</a:t>
              </a:r>
            </a:p>
          </p:txBody>
        </p:sp>
        <p:sp>
          <p:nvSpPr>
            <p:cNvPr id="292" name="矩形 291"/>
            <p:cNvSpPr/>
            <p:nvPr/>
          </p:nvSpPr>
          <p:spPr>
            <a:xfrm>
              <a:off x="511206" y="3370571"/>
              <a:ext cx="2432398" cy="1085850"/>
            </a:xfrm>
            <a:prstGeom prst="rect">
              <a:avLst/>
            </a:prstGeom>
          </p:spPr>
          <p:txBody>
            <a:bodyPr wrap="square">
              <a:spAutoFit/>
            </a:bodyPr>
            <a:lstStyle/>
            <a:p>
              <a:pPr algn="r">
                <a:lnSpc>
                  <a:spcPct val="150000"/>
                </a:lnSpc>
                <a:spcAft>
                  <a:spcPts val="600"/>
                </a:spcAft>
              </a:pPr>
              <a:r>
                <a:rPr altLang="zh-CN" lang="en-US" sz="1400">
                  <a:solidFill>
                    <a:schemeClr val="accent1">
                      <a:lumMod val="75000"/>
                    </a:schemeClr>
                  </a:solidFill>
                  <a:latin typeface="+mj-ea"/>
                  <a:ea typeface="+mj-ea"/>
                </a:rPr>
                <a:t>ENTER YOUR TITLE</a:t>
              </a:r>
            </a:p>
            <a:p>
              <a:pPr algn="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我们坚持以客户为中心，快速响应客户需求，持续为客户创造长期价值进而成就客户。我们坚持以客户为中心</a:t>
              </a:r>
            </a:p>
          </p:txBody>
        </p:sp>
      </p:grpSp>
      <p:grpSp>
        <p:nvGrpSpPr>
          <p:cNvPr id="293" name="组合 292"/>
          <p:cNvGrpSpPr/>
          <p:nvPr/>
        </p:nvGrpSpPr>
        <p:grpSpPr>
          <a:xfrm>
            <a:off x="8279735" y="2411438"/>
            <a:ext cx="3243197" cy="3081213"/>
            <a:chOff x="6209800" y="1775241"/>
            <a:chExt cx="2432398" cy="2310910"/>
          </a:xfrm>
        </p:grpSpPr>
        <p:sp>
          <p:nvSpPr>
            <p:cNvPr id="294" name="矩形 293"/>
            <p:cNvSpPr/>
            <p:nvPr/>
          </p:nvSpPr>
          <p:spPr>
            <a:xfrm>
              <a:off x="6209800" y="1775241"/>
              <a:ext cx="2432398" cy="1085850"/>
            </a:xfrm>
            <a:prstGeom prst="rect">
              <a:avLst/>
            </a:prstGeom>
          </p:spPr>
          <p:txBody>
            <a:bodyPr wrap="square">
              <a:spAutoFit/>
            </a:bodyPr>
            <a:lstStyle/>
            <a:p>
              <a:pPr>
                <a:lnSpc>
                  <a:spcPct val="150000"/>
                </a:lnSpc>
                <a:spcAft>
                  <a:spcPts val="600"/>
                </a:spcAft>
              </a:pPr>
              <a:r>
                <a:rPr altLang="zh-CN" lang="en-US" sz="1400">
                  <a:solidFill>
                    <a:schemeClr val="accent1">
                      <a:lumMod val="75000"/>
                    </a:schemeClr>
                  </a:solidFill>
                  <a:latin typeface="+mj-ea"/>
                  <a:ea typeface="+mj-ea"/>
                </a:rPr>
                <a:t>ENTER YOUR TITLE</a:t>
              </a:r>
            </a:p>
            <a:p>
              <a:pP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我们坚持以客户为中心，快速响应客户需求，持续为客户创造长期价值进而成就客户。我们坚持以客户为中心</a:t>
              </a:r>
            </a:p>
          </p:txBody>
        </p:sp>
        <p:sp>
          <p:nvSpPr>
            <p:cNvPr id="295" name="矩形 294"/>
            <p:cNvSpPr/>
            <p:nvPr/>
          </p:nvSpPr>
          <p:spPr>
            <a:xfrm>
              <a:off x="6209800" y="2572906"/>
              <a:ext cx="2432398" cy="1085850"/>
            </a:xfrm>
            <a:prstGeom prst="rect">
              <a:avLst/>
            </a:prstGeom>
          </p:spPr>
          <p:txBody>
            <a:bodyPr wrap="square">
              <a:spAutoFit/>
            </a:bodyPr>
            <a:lstStyle/>
            <a:p>
              <a:pPr>
                <a:lnSpc>
                  <a:spcPct val="150000"/>
                </a:lnSpc>
                <a:spcAft>
                  <a:spcPts val="600"/>
                </a:spcAft>
              </a:pPr>
              <a:r>
                <a:rPr altLang="zh-CN" lang="en-US" sz="1400">
                  <a:solidFill>
                    <a:schemeClr val="accent1">
                      <a:lumMod val="75000"/>
                    </a:schemeClr>
                  </a:solidFill>
                  <a:latin typeface="+mj-ea"/>
                  <a:ea typeface="+mj-ea"/>
                </a:rPr>
                <a:t>ENTER YOUR TITLE</a:t>
              </a:r>
            </a:p>
            <a:p>
              <a:pP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我们坚持以客户为中心，快速响应客户需求，持续为客户创造长期价值进而成就客户。我们坚持以客户为中心</a:t>
              </a:r>
            </a:p>
          </p:txBody>
        </p:sp>
        <p:sp>
          <p:nvSpPr>
            <p:cNvPr id="296" name="矩形 295"/>
            <p:cNvSpPr/>
            <p:nvPr/>
          </p:nvSpPr>
          <p:spPr>
            <a:xfrm>
              <a:off x="6209800" y="3370571"/>
              <a:ext cx="2432398" cy="1085850"/>
            </a:xfrm>
            <a:prstGeom prst="rect">
              <a:avLst/>
            </a:prstGeom>
          </p:spPr>
          <p:txBody>
            <a:bodyPr wrap="square">
              <a:spAutoFit/>
            </a:bodyPr>
            <a:lstStyle/>
            <a:p>
              <a:pPr>
                <a:lnSpc>
                  <a:spcPct val="150000"/>
                </a:lnSpc>
                <a:spcAft>
                  <a:spcPts val="600"/>
                </a:spcAft>
              </a:pPr>
              <a:r>
                <a:rPr altLang="zh-CN" lang="en-US" sz="1400">
                  <a:solidFill>
                    <a:schemeClr val="accent1">
                      <a:lumMod val="75000"/>
                    </a:schemeClr>
                  </a:solidFill>
                  <a:latin typeface="+mj-ea"/>
                  <a:ea typeface="+mj-ea"/>
                </a:rPr>
                <a:t>ENTER YOUR TITLE</a:t>
              </a:r>
            </a:p>
            <a:p>
              <a:pP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我们坚持以客户为中心，快速响应客户需求，持续为客户创造长期价值进而成就客户。我们坚持以客户为中心</a:t>
              </a:r>
            </a:p>
          </p:txBody>
        </p:sp>
      </p:grpSp>
      <p:grpSp>
        <p:nvGrpSpPr>
          <p:cNvPr id="297" name="组合 296"/>
          <p:cNvGrpSpPr/>
          <p:nvPr/>
        </p:nvGrpSpPr>
        <p:grpSpPr>
          <a:xfrm>
            <a:off x="5826177" y="2797047"/>
            <a:ext cx="555625" cy="1440000"/>
            <a:chOff x="4365938" y="1924197"/>
            <a:chExt cx="416719" cy="1080000"/>
          </a:xfrm>
          <a:solidFill>
            <a:schemeClr val="accent4"/>
          </a:solidFill>
        </p:grpSpPr>
        <p:cxnSp>
          <p:nvCxnSpPr>
            <p:cNvPr id="298" name="直接连接符 297"/>
            <p:cNvCxnSpPr/>
            <p:nvPr/>
          </p:nvCxnSpPr>
          <p:spPr>
            <a:xfrm flipH="1">
              <a:off x="4574297" y="1924197"/>
              <a:ext cx="0" cy="1080000"/>
            </a:xfrm>
            <a:prstGeom prst="line">
              <a:avLst/>
            </a:prstGeom>
            <a:grpFill/>
            <a:ln w="28575">
              <a:solidFill>
                <a:schemeClr val="accent1">
                  <a:lumMod val="60000"/>
                  <a:lumOff val="4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99" name="椭圆 298"/>
            <p:cNvSpPr/>
            <p:nvPr/>
          </p:nvSpPr>
          <p:spPr>
            <a:xfrm>
              <a:off x="4365938" y="2255838"/>
              <a:ext cx="416719" cy="416719"/>
            </a:xfrm>
            <a:prstGeom prst="ellipse">
              <a:avLst/>
            </a:prstGeom>
            <a:solidFill>
              <a:schemeClr val="accent1">
                <a:lumMod val="75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typeface="+mn-ea"/>
              </a:endParaRPr>
            </a:p>
          </p:txBody>
        </p:sp>
        <p:sp>
          <p:nvSpPr>
            <p:cNvPr id="300" name="矩形 299"/>
            <p:cNvSpPr/>
            <p:nvPr/>
          </p:nvSpPr>
          <p:spPr>
            <a:xfrm>
              <a:off x="4387220" y="2337094"/>
              <a:ext cx="375285" cy="281978"/>
            </a:xfrm>
            <a:prstGeom prst="rect">
              <a:avLst/>
            </a:prstGeom>
            <a:noFill/>
          </p:spPr>
          <p:txBody>
            <a:bodyPr anchor="ctr" wrap="none">
              <a:spAutoFit/>
            </a:bodyPr>
            <a:lstStyle/>
            <a:p>
              <a:pPr algn="ctr"/>
              <a:r>
                <a:rPr altLang="zh-CN" lang="en-US" sz="1867">
                  <a:solidFill>
                    <a:schemeClr val="bg1"/>
                  </a:solidFill>
                  <a:latin typeface="+mj-ea"/>
                  <a:ea typeface="+mj-ea"/>
                </a:rPr>
                <a:t>VS</a:t>
              </a:r>
            </a:p>
          </p:txBody>
        </p:sp>
      </p:grpSp>
    </p:spTree>
    <p:custDataLst>
      <p:tags r:id="rId3"/>
    </p:custDataLst>
    <p:extLst>
      <p:ext uri="{BB962C8B-B14F-4D97-AF65-F5344CB8AC3E}">
        <p14:creationId val="24318347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297"/>
                                        </p:tgtEl>
                                        <p:attrNameLst>
                                          <p:attrName>style.visibility</p:attrName>
                                        </p:attrNameLst>
                                      </p:cBhvr>
                                      <p:to>
                                        <p:strVal val="visible"/>
                                      </p:to>
                                    </p:set>
                                    <p:anim calcmode="lin" valueType="num">
                                      <p:cBhvr>
                                        <p:cTn dur="500" fill="hold" id="7"/>
                                        <p:tgtEl>
                                          <p:spTgt spid="297"/>
                                        </p:tgtEl>
                                        <p:attrNameLst>
                                          <p:attrName>ppt_w</p:attrName>
                                        </p:attrNameLst>
                                      </p:cBhvr>
                                      <p:tavLst>
                                        <p:tav tm="0">
                                          <p:val>
                                            <p:fltVal val="0"/>
                                          </p:val>
                                        </p:tav>
                                        <p:tav tm="100000">
                                          <p:val>
                                            <p:strVal val="#ppt_w"/>
                                          </p:val>
                                        </p:tav>
                                      </p:tavLst>
                                    </p:anim>
                                    <p:anim calcmode="lin" valueType="num">
                                      <p:cBhvr>
                                        <p:cTn dur="500" fill="hold" id="8"/>
                                        <p:tgtEl>
                                          <p:spTgt spid="297"/>
                                        </p:tgtEl>
                                        <p:attrNameLst>
                                          <p:attrName>ppt_h</p:attrName>
                                        </p:attrNameLst>
                                      </p:cBhvr>
                                      <p:tavLst>
                                        <p:tav tm="0">
                                          <p:val>
                                            <p:fltVal val="0"/>
                                          </p:val>
                                        </p:tav>
                                        <p:tav tm="100000">
                                          <p:val>
                                            <p:strVal val="#ppt_h"/>
                                          </p:val>
                                        </p:tav>
                                      </p:tavLst>
                                    </p:anim>
                                    <p:anim calcmode="lin" valueType="num">
                                      <p:cBhvr>
                                        <p:cTn dur="500" fill="hold" id="9"/>
                                        <p:tgtEl>
                                          <p:spTgt spid="297"/>
                                        </p:tgtEl>
                                        <p:attrNameLst>
                                          <p:attrName>style.rotation</p:attrName>
                                        </p:attrNameLst>
                                      </p:cBhvr>
                                      <p:tavLst>
                                        <p:tav tm="0">
                                          <p:val>
                                            <p:fltVal val="360"/>
                                          </p:val>
                                        </p:tav>
                                        <p:tav tm="100000">
                                          <p:val>
                                            <p:fltVal val="0"/>
                                          </p:val>
                                        </p:tav>
                                      </p:tavLst>
                                    </p:anim>
                                    <p:animEffect filter="fade" transition="in">
                                      <p:cBhvr>
                                        <p:cTn dur="500" id="10"/>
                                        <p:tgtEl>
                                          <p:spTgt spid="297"/>
                                        </p:tgtEl>
                                      </p:cBhvr>
                                    </p:animEffect>
                                  </p:childTnLst>
                                </p:cTn>
                              </p:par>
                            </p:childTnLst>
                          </p:cTn>
                        </p:par>
                        <p:par>
                          <p:cTn fill="hold" id="11" nodeType="afterGroup">
                            <p:stCondLst>
                              <p:cond delay="500"/>
                            </p:stCondLst>
                            <p:childTnLst>
                              <p:par>
                                <p:cTn fill="hold" id="12" nodeType="afterEffect" presetClass="entr" presetID="2" presetSubtype="1">
                                  <p:stCondLst>
                                    <p:cond delay="0"/>
                                  </p:stCondLst>
                                  <p:childTnLst>
                                    <p:set>
                                      <p:cBhvr>
                                        <p:cTn dur="1" fill="hold" id="13">
                                          <p:stCondLst>
                                            <p:cond delay="0"/>
                                          </p:stCondLst>
                                        </p:cTn>
                                        <p:tgtEl>
                                          <p:spTgt spid="275"/>
                                        </p:tgtEl>
                                        <p:attrNameLst>
                                          <p:attrName>style.visibility</p:attrName>
                                        </p:attrNameLst>
                                      </p:cBhvr>
                                      <p:to>
                                        <p:strVal val="visible"/>
                                      </p:to>
                                    </p:set>
                                    <p:anim calcmode="lin" valueType="num">
                                      <p:cBhvr additive="base">
                                        <p:cTn dur="500" fill="hold" id="14"/>
                                        <p:tgtEl>
                                          <p:spTgt spid="275"/>
                                        </p:tgtEl>
                                        <p:attrNameLst>
                                          <p:attrName>ppt_x</p:attrName>
                                        </p:attrNameLst>
                                      </p:cBhvr>
                                      <p:tavLst>
                                        <p:tav tm="0">
                                          <p:val>
                                            <p:strVal val="#ppt_x"/>
                                          </p:val>
                                        </p:tav>
                                        <p:tav tm="100000">
                                          <p:val>
                                            <p:strVal val="#ppt_x"/>
                                          </p:val>
                                        </p:tav>
                                      </p:tavLst>
                                    </p:anim>
                                    <p:anim calcmode="lin" valueType="num">
                                      <p:cBhvr additive="base">
                                        <p:cTn dur="500" fill="hold" id="15"/>
                                        <p:tgtEl>
                                          <p:spTgt spid="275"/>
                                        </p:tgtEl>
                                        <p:attrNameLst>
                                          <p:attrName>ppt_y</p:attrName>
                                        </p:attrNameLst>
                                      </p:cBhvr>
                                      <p:tavLst>
                                        <p:tav tm="0">
                                          <p:val>
                                            <p:strVal val="0-#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272"/>
                                        </p:tgtEl>
                                        <p:attrNameLst>
                                          <p:attrName>style.visibility</p:attrName>
                                        </p:attrNameLst>
                                      </p:cBhvr>
                                      <p:to>
                                        <p:strVal val="visible"/>
                                      </p:to>
                                    </p:set>
                                    <p:anim calcmode="lin" valueType="num">
                                      <p:cBhvr additive="base">
                                        <p:cTn dur="500" fill="hold" id="18"/>
                                        <p:tgtEl>
                                          <p:spTgt spid="272"/>
                                        </p:tgtEl>
                                        <p:attrNameLst>
                                          <p:attrName>ppt_x</p:attrName>
                                        </p:attrNameLst>
                                      </p:cBhvr>
                                      <p:tavLst>
                                        <p:tav tm="0">
                                          <p:val>
                                            <p:strVal val="#ppt_x"/>
                                          </p:val>
                                        </p:tav>
                                        <p:tav tm="100000">
                                          <p:val>
                                            <p:strVal val="#ppt_x"/>
                                          </p:val>
                                        </p:tav>
                                      </p:tavLst>
                                    </p:anim>
                                    <p:anim calcmode="lin" valueType="num">
                                      <p:cBhvr additive="base">
                                        <p:cTn dur="500" fill="hold" id="19"/>
                                        <p:tgtEl>
                                          <p:spTgt spid="272"/>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000"/>
                            </p:stCondLst>
                            <p:childTnLst>
                              <p:par>
                                <p:cTn fill="hold" id="21" nodeType="afterEffect" presetClass="entr" presetID="16" presetSubtype="37">
                                  <p:stCondLst>
                                    <p:cond delay="0"/>
                                  </p:stCondLst>
                                  <p:childTnLst>
                                    <p:set>
                                      <p:cBhvr>
                                        <p:cTn dur="1" fill="hold" id="22">
                                          <p:stCondLst>
                                            <p:cond delay="0"/>
                                          </p:stCondLst>
                                        </p:cTn>
                                        <p:tgtEl>
                                          <p:spTgt spid="280"/>
                                        </p:tgtEl>
                                        <p:attrNameLst>
                                          <p:attrName>style.visibility</p:attrName>
                                        </p:attrNameLst>
                                      </p:cBhvr>
                                      <p:to>
                                        <p:strVal val="visible"/>
                                      </p:to>
                                    </p:set>
                                    <p:animEffect filter="barn(outVertical)" transition="in">
                                      <p:cBhvr>
                                        <p:cTn dur="500" id="23"/>
                                        <p:tgtEl>
                                          <p:spTgt spid="280"/>
                                        </p:tgtEl>
                                      </p:cBhvr>
                                    </p:animEffect>
                                  </p:childTnLst>
                                </p:cTn>
                              </p:par>
                            </p:childTnLst>
                          </p:cTn>
                        </p:par>
                        <p:par>
                          <p:cTn fill="hold" id="24" nodeType="afterGroup">
                            <p:stCondLst>
                              <p:cond delay="1500"/>
                            </p:stCondLst>
                            <p:childTnLst>
                              <p:par>
                                <p:cTn fill="hold" id="25" nodeType="afterEffect" presetClass="entr" presetID="2" presetSubtype="8">
                                  <p:stCondLst>
                                    <p:cond delay="0"/>
                                  </p:stCondLst>
                                  <p:childTnLst>
                                    <p:set>
                                      <p:cBhvr>
                                        <p:cTn dur="1" fill="hold" id="26">
                                          <p:stCondLst>
                                            <p:cond delay="0"/>
                                          </p:stCondLst>
                                        </p:cTn>
                                        <p:tgtEl>
                                          <p:spTgt spid="289"/>
                                        </p:tgtEl>
                                        <p:attrNameLst>
                                          <p:attrName>style.visibility</p:attrName>
                                        </p:attrNameLst>
                                      </p:cBhvr>
                                      <p:to>
                                        <p:strVal val="visible"/>
                                      </p:to>
                                    </p:set>
                                    <p:anim calcmode="lin" valueType="num">
                                      <p:cBhvr additive="base">
                                        <p:cTn dur="500" fill="hold" id="27"/>
                                        <p:tgtEl>
                                          <p:spTgt spid="289"/>
                                        </p:tgtEl>
                                        <p:attrNameLst>
                                          <p:attrName>ppt_x</p:attrName>
                                        </p:attrNameLst>
                                      </p:cBhvr>
                                      <p:tavLst>
                                        <p:tav tm="0">
                                          <p:val>
                                            <p:strVal val="0-#ppt_w/2"/>
                                          </p:val>
                                        </p:tav>
                                        <p:tav tm="100000">
                                          <p:val>
                                            <p:strVal val="#ppt_x"/>
                                          </p:val>
                                        </p:tav>
                                      </p:tavLst>
                                    </p:anim>
                                    <p:anim calcmode="lin" valueType="num">
                                      <p:cBhvr additive="base">
                                        <p:cTn dur="500" fill="hold" id="28"/>
                                        <p:tgtEl>
                                          <p:spTgt spid="289"/>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293"/>
                                        </p:tgtEl>
                                        <p:attrNameLst>
                                          <p:attrName>style.visibility</p:attrName>
                                        </p:attrNameLst>
                                      </p:cBhvr>
                                      <p:to>
                                        <p:strVal val="visible"/>
                                      </p:to>
                                    </p:set>
                                    <p:anim calcmode="lin" valueType="num">
                                      <p:cBhvr additive="base">
                                        <p:cTn dur="500" fill="hold" id="31"/>
                                        <p:tgtEl>
                                          <p:spTgt spid="293"/>
                                        </p:tgtEl>
                                        <p:attrNameLst>
                                          <p:attrName>ppt_x</p:attrName>
                                        </p:attrNameLst>
                                      </p:cBhvr>
                                      <p:tavLst>
                                        <p:tav tm="0">
                                          <p:val>
                                            <p:strVal val="1+#ppt_w/2"/>
                                          </p:val>
                                        </p:tav>
                                        <p:tav tm="100000">
                                          <p:val>
                                            <p:strVal val="#ppt_x"/>
                                          </p:val>
                                        </p:tav>
                                      </p:tavLst>
                                    </p:anim>
                                    <p:anim calcmode="lin" valueType="num">
                                      <p:cBhvr additive="base">
                                        <p:cTn dur="500" fill="hold" id="32"/>
                                        <p:tgtEl>
                                          <p:spTgt spid="29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市场分析数据</a:t>
            </a:r>
          </a:p>
        </p:txBody>
      </p:sp>
      <p:sp>
        <p:nvSpPr>
          <p:cNvPr id="32" name="空心弧 31"/>
          <p:cNvSpPr/>
          <p:nvPr/>
        </p:nvSpPr>
        <p:spPr>
          <a:xfrm>
            <a:off x="4444997" y="2024731"/>
            <a:ext cx="3360000" cy="3360000"/>
          </a:xfrm>
          <a:prstGeom prst="blockArc">
            <a:avLst>
              <a:gd fmla="val 16199997" name="adj1"/>
              <a:gd fmla="val 8579964" name="adj2"/>
              <a:gd fmla="val 4527" name="adj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33" name="空心弧 32"/>
          <p:cNvSpPr/>
          <p:nvPr/>
        </p:nvSpPr>
        <p:spPr>
          <a:xfrm>
            <a:off x="4631661" y="2211398"/>
            <a:ext cx="2986672" cy="2986669"/>
          </a:xfrm>
          <a:prstGeom prst="blockArc">
            <a:avLst>
              <a:gd fmla="val 16199997" name="adj1"/>
              <a:gd fmla="val 10552654" name="adj2"/>
              <a:gd fmla="val 5085" name="adj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34" name="空心弧 33"/>
          <p:cNvSpPr/>
          <p:nvPr/>
        </p:nvSpPr>
        <p:spPr>
          <a:xfrm>
            <a:off x="4818332" y="2398067"/>
            <a:ext cx="2613337" cy="2613335"/>
          </a:xfrm>
          <a:prstGeom prst="blockArc">
            <a:avLst>
              <a:gd fmla="val 16199997" name="adj1"/>
              <a:gd fmla="val 11627833" name="adj2"/>
              <a:gd fmla="val 5703" name="adj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35" name="空心弧 34"/>
          <p:cNvSpPr/>
          <p:nvPr/>
        </p:nvSpPr>
        <p:spPr>
          <a:xfrm>
            <a:off x="5004996" y="2584731"/>
            <a:ext cx="2240005" cy="2240003"/>
          </a:xfrm>
          <a:prstGeom prst="blockArc">
            <a:avLst>
              <a:gd fmla="val 16199997" name="adj1"/>
              <a:gd fmla="val 13295224" name="adj2"/>
              <a:gd fmla="val 5800" name="adj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nvGrpSpPr>
          <p:cNvPr id="36" name="组合 35"/>
          <p:cNvGrpSpPr/>
          <p:nvPr/>
        </p:nvGrpSpPr>
        <p:grpSpPr>
          <a:xfrm>
            <a:off x="3521881" y="3000515"/>
            <a:ext cx="5149081" cy="1456267"/>
            <a:chOff x="2641409" y="2413000"/>
            <a:chExt cx="3861811" cy="1092200"/>
          </a:xfrm>
        </p:grpSpPr>
        <p:cxnSp>
          <p:nvCxnSpPr>
            <p:cNvPr id="37" name="直接连接符 36"/>
            <p:cNvCxnSpPr/>
            <p:nvPr/>
          </p:nvCxnSpPr>
          <p:spPr>
            <a:xfrm>
              <a:off x="2641409" y="2413000"/>
              <a:ext cx="1335280" cy="0"/>
            </a:xfrm>
            <a:prstGeom prst="line">
              <a:avLst/>
            </a:prstGeom>
            <a:ln w="6350">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641409" y="3505200"/>
              <a:ext cx="1059057" cy="0"/>
            </a:xfrm>
            <a:prstGeom prst="line">
              <a:avLst/>
            </a:prstGeom>
            <a:ln w="6350">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676900" y="2413000"/>
              <a:ext cx="826320" cy="0"/>
            </a:xfrm>
            <a:prstGeom prst="line">
              <a:avLst/>
            </a:prstGeom>
            <a:ln w="6350">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329238" y="3505200"/>
              <a:ext cx="1173982" cy="0"/>
            </a:xfrm>
            <a:prstGeom prst="line">
              <a:avLst/>
            </a:prstGeom>
            <a:ln w="6350">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5383317" y="3476354"/>
            <a:ext cx="1483360" cy="579120"/>
          </a:xfrm>
          <a:prstGeom prst="rect">
            <a:avLst/>
          </a:prstGeom>
        </p:spPr>
        <p:txBody>
          <a:bodyPr anchor="ctr" wrap="square">
            <a:spAutoFit/>
          </a:bodyPr>
          <a:lstStyle/>
          <a:p>
            <a:pPr algn="ctr"/>
            <a:r>
              <a:rPr altLang="en-US" lang="zh-CN" sz="1600">
                <a:solidFill>
                  <a:schemeClr val="accent1">
                    <a:lumMod val="75000"/>
                  </a:schemeClr>
                </a:solidFill>
                <a:latin typeface="+mj-ea"/>
                <a:ea typeface="+mj-ea"/>
              </a:rPr>
              <a:t>市场分析</a:t>
            </a:r>
          </a:p>
          <a:p>
            <a:pPr algn="ctr"/>
            <a:r>
              <a:rPr altLang="en-US" lang="zh-CN" sz="1600">
                <a:solidFill>
                  <a:schemeClr val="accent1">
                    <a:lumMod val="75000"/>
                  </a:schemeClr>
                </a:solidFill>
                <a:latin typeface="+mj-ea"/>
                <a:ea typeface="+mj-ea"/>
              </a:rPr>
              <a:t>数据</a:t>
            </a:r>
          </a:p>
        </p:txBody>
      </p:sp>
      <p:grpSp>
        <p:nvGrpSpPr>
          <p:cNvPr id="42" name="组合 41"/>
          <p:cNvGrpSpPr/>
          <p:nvPr/>
        </p:nvGrpSpPr>
        <p:grpSpPr>
          <a:xfrm>
            <a:off x="8664501" y="1950096"/>
            <a:ext cx="2879800" cy="3231774"/>
            <a:chOff x="6498374" y="1625185"/>
            <a:chExt cx="2397976" cy="2423830"/>
          </a:xfrm>
        </p:grpSpPr>
        <p:sp>
          <p:nvSpPr>
            <p:cNvPr id="43" name="矩形 42"/>
            <p:cNvSpPr/>
            <p:nvPr/>
          </p:nvSpPr>
          <p:spPr>
            <a:xfrm>
              <a:off x="6498375" y="1625185"/>
              <a:ext cx="2397976" cy="3589019"/>
            </a:xfrm>
            <a:prstGeom prst="rect">
              <a:avLst/>
            </a:prstGeom>
          </p:spPr>
          <p:txBody>
            <a:bodyPr wrap="square">
              <a:spAutoFit/>
            </a:bodyPr>
            <a:lstStyle/>
            <a:p>
              <a:r>
                <a:rPr altLang="zh-CN" lang="en-US" sz="2800">
                  <a:solidFill>
                    <a:schemeClr val="accent5"/>
                  </a:solidFill>
                  <a:latin typeface="+mj-ea"/>
                  <a:ea typeface="+mj-ea"/>
                </a:rPr>
                <a:t>65%</a:t>
              </a:r>
            </a:p>
            <a:p>
              <a:r>
                <a:rPr altLang="zh-CN" lang="en-US" sz="2800">
                  <a:solidFill>
                    <a:schemeClr val="accent5"/>
                  </a:solidFill>
                  <a:latin typeface="+mj-ea"/>
                  <a:ea typeface="+mj-ea"/>
                </a:rPr>
                <a:t>WEB开发</a:t>
              </a:r>
            </a:p>
            <a:p>
              <a:r>
                <a:rPr altLang="zh-CN" lang="en-US" sz="2800">
                  <a:solidFill>
                    <a:schemeClr val="accent5"/>
                  </a:solidFill>
                  <a:latin typeface="+mj-ea"/>
                  <a:ea typeface="+mj-ea"/>
                </a:rPr>
                <a:t>为客户服务是我们存在的唯一理由，客户需求是我们发展的原动力我们坚持以客户为中心，持续为客户创造长期价值进而成就客户为客户服务</a:t>
              </a:r>
            </a:p>
          </p:txBody>
        </p:sp>
        <p:sp>
          <p:nvSpPr>
            <p:cNvPr id="44" name="矩形 43"/>
            <p:cNvSpPr/>
            <p:nvPr/>
          </p:nvSpPr>
          <p:spPr>
            <a:xfrm>
              <a:off x="6498375" y="2906443"/>
              <a:ext cx="2397976" cy="3589019"/>
            </a:xfrm>
            <a:prstGeom prst="rect">
              <a:avLst/>
            </a:prstGeom>
          </p:spPr>
          <p:txBody>
            <a:bodyPr wrap="square">
              <a:spAutoFit/>
            </a:bodyPr>
            <a:lstStyle/>
            <a:p>
              <a:r>
                <a:rPr altLang="zh-CN" lang="en-US" sz="2800">
                  <a:solidFill>
                    <a:schemeClr val="accent3"/>
                  </a:solidFill>
                  <a:latin typeface="+mj-ea"/>
                  <a:ea typeface="+mj-ea"/>
                </a:rPr>
                <a:t>80%</a:t>
              </a:r>
            </a:p>
            <a:p>
              <a:r>
                <a:rPr altLang="zh-CN" lang="en-US" sz="2800">
                  <a:solidFill>
                    <a:schemeClr val="accent3"/>
                  </a:solidFill>
                  <a:latin typeface="+mj-ea"/>
                  <a:ea typeface="+mj-ea"/>
                </a:rPr>
                <a:t>WEB开发</a:t>
              </a:r>
            </a:p>
            <a:p>
              <a:r>
                <a:rPr altLang="zh-CN" lang="en-US" sz="2800">
                  <a:solidFill>
                    <a:schemeClr val="accent3"/>
                  </a:solidFill>
                  <a:latin typeface="+mj-ea"/>
                  <a:ea typeface="+mj-ea"/>
                </a:rPr>
                <a:t>为客户服务是我们存在的唯一理由，客户需求是我们发展的原动力我们坚持以客户为中心，持续为客户创造长期价值进而成就客户为客户服务</a:t>
              </a:r>
            </a:p>
          </p:txBody>
        </p:sp>
      </p:grpSp>
      <p:grpSp>
        <p:nvGrpSpPr>
          <p:cNvPr id="45" name="组合 44"/>
          <p:cNvGrpSpPr/>
          <p:nvPr/>
        </p:nvGrpSpPr>
        <p:grpSpPr>
          <a:xfrm>
            <a:off x="648542" y="1950096"/>
            <a:ext cx="2875576" cy="3231774"/>
            <a:chOff x="247650" y="1625185"/>
            <a:chExt cx="2395437" cy="2423830"/>
          </a:xfrm>
        </p:grpSpPr>
        <p:sp>
          <p:nvSpPr>
            <p:cNvPr id="46" name="矩形 45"/>
            <p:cNvSpPr/>
            <p:nvPr/>
          </p:nvSpPr>
          <p:spPr>
            <a:xfrm>
              <a:off x="247650" y="1625185"/>
              <a:ext cx="2395437" cy="3589019"/>
            </a:xfrm>
            <a:prstGeom prst="rect">
              <a:avLst/>
            </a:prstGeom>
          </p:spPr>
          <p:txBody>
            <a:bodyPr wrap="square">
              <a:spAutoFit/>
            </a:bodyPr>
            <a:lstStyle/>
            <a:p>
              <a:pPr algn="r"/>
              <a:r>
                <a:rPr altLang="zh-CN" lang="en-US" sz="2800">
                  <a:solidFill>
                    <a:schemeClr val="accent2"/>
                  </a:solidFill>
                  <a:latin typeface="+mj-ea"/>
                  <a:ea typeface="+mj-ea"/>
                </a:rPr>
                <a:t>85%</a:t>
              </a:r>
            </a:p>
            <a:p>
              <a:pPr algn="r"/>
              <a:r>
                <a:rPr altLang="zh-CN" lang="en-US" sz="2800">
                  <a:solidFill>
                    <a:schemeClr val="accent2"/>
                  </a:solidFill>
                  <a:latin typeface="+mj-ea"/>
                  <a:ea typeface="+mj-ea"/>
                </a:rPr>
                <a:t>WEB开发</a:t>
              </a:r>
            </a:p>
            <a:p>
              <a:pPr algn="r"/>
              <a:r>
                <a:rPr altLang="zh-CN" lang="en-US" sz="2800">
                  <a:solidFill>
                    <a:schemeClr val="accent2"/>
                  </a:solidFill>
                  <a:latin typeface="+mj-ea"/>
                  <a:ea typeface="+mj-ea"/>
                </a:rPr>
                <a:t>为客户服务是我们存在的唯一理由，客户需求是我们发展的原动力我们坚持以客户为中心，持续为客户创造长期价值进而成就客户为客户服务</a:t>
              </a:r>
            </a:p>
          </p:txBody>
        </p:sp>
        <p:sp>
          <p:nvSpPr>
            <p:cNvPr id="47" name="矩形 46"/>
            <p:cNvSpPr/>
            <p:nvPr/>
          </p:nvSpPr>
          <p:spPr>
            <a:xfrm>
              <a:off x="247650" y="2906443"/>
              <a:ext cx="2395437" cy="3589019"/>
            </a:xfrm>
            <a:prstGeom prst="rect">
              <a:avLst/>
            </a:prstGeom>
          </p:spPr>
          <p:txBody>
            <a:bodyPr wrap="square">
              <a:spAutoFit/>
            </a:bodyPr>
            <a:lstStyle/>
            <a:p>
              <a:pPr algn="r"/>
              <a:r>
                <a:rPr altLang="zh-CN" lang="en-US" sz="2800">
                  <a:solidFill>
                    <a:schemeClr val="accent4"/>
                  </a:solidFill>
                  <a:latin typeface="+mj-ea"/>
                  <a:ea typeface="+mj-ea"/>
                </a:rPr>
                <a:t>70%</a:t>
              </a:r>
            </a:p>
            <a:p>
              <a:pPr algn="r"/>
              <a:r>
                <a:rPr altLang="zh-CN" lang="en-US" sz="2800">
                  <a:solidFill>
                    <a:schemeClr val="accent4"/>
                  </a:solidFill>
                  <a:latin typeface="+mj-ea"/>
                  <a:ea typeface="+mj-ea"/>
                </a:rPr>
                <a:t>WEB开发</a:t>
              </a:r>
            </a:p>
            <a:p>
              <a:pPr algn="r"/>
              <a:r>
                <a:rPr altLang="zh-CN" lang="en-US" sz="2800">
                  <a:solidFill>
                    <a:schemeClr val="accent4"/>
                  </a:solidFill>
                  <a:latin typeface="+mj-ea"/>
                  <a:ea typeface="+mj-ea"/>
                </a:rPr>
                <a:t>为客户服务是我们存在的唯一理由，客户需求是我们发展的原动力我们坚持以客户为中心，持续为客户创造长期价值进而成就客户为客户服务</a:t>
              </a:r>
            </a:p>
          </p:txBody>
        </p:sp>
      </p:grpSp>
    </p:spTree>
    <p:custDataLst>
      <p:tags r:id="rId3"/>
    </p:custDataLst>
    <p:extLst>
      <p:ext uri="{BB962C8B-B14F-4D97-AF65-F5344CB8AC3E}">
        <p14:creationId val="34256022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Effect filter="fade" transition="in">
                                      <p:cBhvr>
                                        <p:cTn dur="500" id="9"/>
                                        <p:tgtEl>
                                          <p:spTgt spid="41"/>
                                        </p:tgtEl>
                                      </p:cBhvr>
                                    </p:animEffect>
                                  </p:childTnLst>
                                </p:cTn>
                              </p:par>
                              <p:par>
                                <p:cTn fill="hold" grpId="0" id="10" nodeType="withEffect" presetClass="entr" presetID="21" presetSubtype="1">
                                  <p:stCondLst>
                                    <p:cond delay="500"/>
                                  </p:stCondLst>
                                  <p:childTnLst>
                                    <p:set>
                                      <p:cBhvr>
                                        <p:cTn dur="1" fill="hold" id="11">
                                          <p:stCondLst>
                                            <p:cond delay="0"/>
                                          </p:stCondLst>
                                        </p:cTn>
                                        <p:tgtEl>
                                          <p:spTgt spid="32"/>
                                        </p:tgtEl>
                                        <p:attrNameLst>
                                          <p:attrName>style.visibility</p:attrName>
                                        </p:attrNameLst>
                                      </p:cBhvr>
                                      <p:to>
                                        <p:strVal val="visible"/>
                                      </p:to>
                                    </p:set>
                                    <p:animEffect filter="wheel(1)" transition="in">
                                      <p:cBhvr>
                                        <p:cTn dur="2000" id="12"/>
                                        <p:tgtEl>
                                          <p:spTgt spid="32"/>
                                        </p:tgtEl>
                                      </p:cBhvr>
                                    </p:animEffect>
                                  </p:childTnLst>
                                </p:cTn>
                              </p:par>
                              <p:par>
                                <p:cTn fill="hold" grpId="0" id="13" nodeType="withEffect" presetClass="entr" presetID="21" presetSubtype="1">
                                  <p:stCondLst>
                                    <p:cond delay="1000"/>
                                  </p:stCondLst>
                                  <p:childTnLst>
                                    <p:set>
                                      <p:cBhvr>
                                        <p:cTn dur="1" fill="hold" id="14">
                                          <p:stCondLst>
                                            <p:cond delay="0"/>
                                          </p:stCondLst>
                                        </p:cTn>
                                        <p:tgtEl>
                                          <p:spTgt spid="33"/>
                                        </p:tgtEl>
                                        <p:attrNameLst>
                                          <p:attrName>style.visibility</p:attrName>
                                        </p:attrNameLst>
                                      </p:cBhvr>
                                      <p:to>
                                        <p:strVal val="visible"/>
                                      </p:to>
                                    </p:set>
                                    <p:animEffect filter="wheel(1)" transition="in">
                                      <p:cBhvr>
                                        <p:cTn dur="2000" id="15"/>
                                        <p:tgtEl>
                                          <p:spTgt spid="33"/>
                                        </p:tgtEl>
                                      </p:cBhvr>
                                    </p:animEffect>
                                  </p:childTnLst>
                                </p:cTn>
                              </p:par>
                              <p:par>
                                <p:cTn fill="hold" grpId="0" id="16" nodeType="withEffect" presetClass="entr" presetID="21" presetSubtype="1">
                                  <p:stCondLst>
                                    <p:cond delay="1500"/>
                                  </p:stCondLst>
                                  <p:childTnLst>
                                    <p:set>
                                      <p:cBhvr>
                                        <p:cTn dur="1" fill="hold" id="17">
                                          <p:stCondLst>
                                            <p:cond delay="0"/>
                                          </p:stCondLst>
                                        </p:cTn>
                                        <p:tgtEl>
                                          <p:spTgt spid="34"/>
                                        </p:tgtEl>
                                        <p:attrNameLst>
                                          <p:attrName>style.visibility</p:attrName>
                                        </p:attrNameLst>
                                      </p:cBhvr>
                                      <p:to>
                                        <p:strVal val="visible"/>
                                      </p:to>
                                    </p:set>
                                    <p:animEffect filter="wheel(1)" transition="in">
                                      <p:cBhvr>
                                        <p:cTn dur="2000" id="18"/>
                                        <p:tgtEl>
                                          <p:spTgt spid="34"/>
                                        </p:tgtEl>
                                      </p:cBhvr>
                                    </p:animEffect>
                                  </p:childTnLst>
                                </p:cTn>
                              </p:par>
                              <p:par>
                                <p:cTn fill="hold" grpId="0" id="19" nodeType="withEffect" presetClass="entr" presetID="21" presetSubtype="1">
                                  <p:stCondLst>
                                    <p:cond delay="2000"/>
                                  </p:stCondLst>
                                  <p:childTnLst>
                                    <p:set>
                                      <p:cBhvr>
                                        <p:cTn dur="1" fill="hold" id="20">
                                          <p:stCondLst>
                                            <p:cond delay="0"/>
                                          </p:stCondLst>
                                        </p:cTn>
                                        <p:tgtEl>
                                          <p:spTgt spid="35"/>
                                        </p:tgtEl>
                                        <p:attrNameLst>
                                          <p:attrName>style.visibility</p:attrName>
                                        </p:attrNameLst>
                                      </p:cBhvr>
                                      <p:to>
                                        <p:strVal val="visible"/>
                                      </p:to>
                                    </p:set>
                                    <p:animEffect filter="wheel(1)" transition="in">
                                      <p:cBhvr>
                                        <p:cTn dur="2000" id="21"/>
                                        <p:tgtEl>
                                          <p:spTgt spid="35"/>
                                        </p:tgtEl>
                                      </p:cBhvr>
                                    </p:animEffect>
                                  </p:childTnLst>
                                </p:cTn>
                              </p:par>
                            </p:childTnLst>
                          </p:cTn>
                        </p:par>
                        <p:par>
                          <p:cTn fill="hold" id="22" nodeType="afterGroup">
                            <p:stCondLst>
                              <p:cond delay="4000"/>
                            </p:stCondLst>
                            <p:childTnLst>
                              <p:par>
                                <p:cTn fill="hold" id="23" nodeType="afterEffect" presetClass="entr" presetID="16" presetSubtype="37">
                                  <p:stCondLst>
                                    <p:cond delay="0"/>
                                  </p:stCondLst>
                                  <p:childTnLst>
                                    <p:set>
                                      <p:cBhvr>
                                        <p:cTn dur="1" fill="hold" id="24">
                                          <p:stCondLst>
                                            <p:cond delay="0"/>
                                          </p:stCondLst>
                                        </p:cTn>
                                        <p:tgtEl>
                                          <p:spTgt spid="36"/>
                                        </p:tgtEl>
                                        <p:attrNameLst>
                                          <p:attrName>style.visibility</p:attrName>
                                        </p:attrNameLst>
                                      </p:cBhvr>
                                      <p:to>
                                        <p:strVal val="visible"/>
                                      </p:to>
                                    </p:set>
                                    <p:animEffect filter="barn(outVertical)" transition="in">
                                      <p:cBhvr>
                                        <p:cTn dur="500" id="25"/>
                                        <p:tgtEl>
                                          <p:spTgt spid="36"/>
                                        </p:tgtEl>
                                      </p:cBhvr>
                                    </p:animEffect>
                                  </p:childTnLst>
                                </p:cTn>
                              </p:par>
                            </p:childTnLst>
                          </p:cTn>
                        </p:par>
                        <p:par>
                          <p:cTn fill="hold" id="26" nodeType="afterGroup">
                            <p:stCondLst>
                              <p:cond delay="4500"/>
                            </p:stCondLst>
                            <p:childTnLst>
                              <p:par>
                                <p:cTn fill="hold" id="27" nodeType="afterEffect" presetClass="entr" presetID="2" presetSubtype="2">
                                  <p:stCondLst>
                                    <p:cond delay="0"/>
                                  </p:stCondLst>
                                  <p:childTnLst>
                                    <p:set>
                                      <p:cBhvr>
                                        <p:cTn dur="1" fill="hold" id="28">
                                          <p:stCondLst>
                                            <p:cond delay="0"/>
                                          </p:stCondLst>
                                        </p:cTn>
                                        <p:tgtEl>
                                          <p:spTgt spid="42"/>
                                        </p:tgtEl>
                                        <p:attrNameLst>
                                          <p:attrName>style.visibility</p:attrName>
                                        </p:attrNameLst>
                                      </p:cBhvr>
                                      <p:to>
                                        <p:strVal val="visible"/>
                                      </p:to>
                                    </p:set>
                                    <p:anim calcmode="lin" valueType="num">
                                      <p:cBhvr additive="base">
                                        <p:cTn dur="500" fill="hold" id="29"/>
                                        <p:tgtEl>
                                          <p:spTgt spid="42"/>
                                        </p:tgtEl>
                                        <p:attrNameLst>
                                          <p:attrName>ppt_x</p:attrName>
                                        </p:attrNameLst>
                                      </p:cBhvr>
                                      <p:tavLst>
                                        <p:tav tm="0">
                                          <p:val>
                                            <p:strVal val="1+#ppt_w/2"/>
                                          </p:val>
                                        </p:tav>
                                        <p:tav tm="100000">
                                          <p:val>
                                            <p:strVal val="#ppt_x"/>
                                          </p:val>
                                        </p:tav>
                                      </p:tavLst>
                                    </p:anim>
                                    <p:anim calcmode="lin" valueType="num">
                                      <p:cBhvr additive="base">
                                        <p:cTn dur="500" fill="hold" id="30"/>
                                        <p:tgtEl>
                                          <p:spTgt spid="42"/>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45"/>
                                        </p:tgtEl>
                                        <p:attrNameLst>
                                          <p:attrName>style.visibility</p:attrName>
                                        </p:attrNameLst>
                                      </p:cBhvr>
                                      <p:to>
                                        <p:strVal val="visible"/>
                                      </p:to>
                                    </p:set>
                                    <p:anim calcmode="lin" valueType="num">
                                      <p:cBhvr additive="base">
                                        <p:cTn dur="500" fill="hold" id="33"/>
                                        <p:tgtEl>
                                          <p:spTgt spid="45"/>
                                        </p:tgtEl>
                                        <p:attrNameLst>
                                          <p:attrName>ppt_x</p:attrName>
                                        </p:attrNameLst>
                                      </p:cBhvr>
                                      <p:tavLst>
                                        <p:tav tm="0">
                                          <p:val>
                                            <p:strVal val="0-#ppt_w/2"/>
                                          </p:val>
                                        </p:tav>
                                        <p:tav tm="100000">
                                          <p:val>
                                            <p:strVal val="#ppt_x"/>
                                          </p:val>
                                        </p:tav>
                                      </p:tavLst>
                                    </p:anim>
                                    <p:anim calcmode="lin" valueType="num">
                                      <p:cBhvr additive="base">
                                        <p:cTn dur="500" fill="hold" id="34"/>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4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市场分析数据</a:t>
            </a:r>
          </a:p>
        </p:txBody>
      </p:sp>
      <p:grpSp>
        <p:nvGrpSpPr>
          <p:cNvPr id="19" name="组合 18"/>
          <p:cNvGrpSpPr/>
          <p:nvPr/>
        </p:nvGrpSpPr>
        <p:grpSpPr>
          <a:xfrm>
            <a:off x="4524640" y="2381777"/>
            <a:ext cx="3142723" cy="3142723"/>
            <a:chOff x="3393479" y="1814908"/>
            <a:chExt cx="2357042" cy="2357042"/>
          </a:xfrm>
        </p:grpSpPr>
        <p:sp>
          <p:nvSpPr>
            <p:cNvPr id="20" name="空心弧 19"/>
            <p:cNvSpPr/>
            <p:nvPr/>
          </p:nvSpPr>
          <p:spPr>
            <a:xfrm>
              <a:off x="3393479" y="1814908"/>
              <a:ext cx="2357042" cy="2357042"/>
            </a:xfrm>
            <a:prstGeom prst="blockArc">
              <a:avLst>
                <a:gd fmla="val 21567505" name="adj1"/>
                <a:gd fmla="val 21563181" name="adj2"/>
                <a:gd fmla="val 12268" name="adj3"/>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1" name="空心弧 20"/>
            <p:cNvSpPr/>
            <p:nvPr/>
          </p:nvSpPr>
          <p:spPr>
            <a:xfrm>
              <a:off x="3393479" y="1814908"/>
              <a:ext cx="2357042" cy="2357042"/>
            </a:xfrm>
            <a:prstGeom prst="blockArc">
              <a:avLst>
                <a:gd fmla="val 9513627" name="adj1"/>
                <a:gd fmla="val 21563181" name="adj2"/>
                <a:gd fmla="val 12268" name="adj3"/>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2" name="空心弧 21"/>
            <p:cNvSpPr/>
            <p:nvPr/>
          </p:nvSpPr>
          <p:spPr>
            <a:xfrm>
              <a:off x="3393479" y="1814908"/>
              <a:ext cx="2357042" cy="2357042"/>
            </a:xfrm>
            <a:prstGeom prst="blockArc">
              <a:avLst>
                <a:gd fmla="val 12949051" name="adj1"/>
                <a:gd fmla="val 21563181" name="adj2"/>
                <a:gd fmla="val 12268" name="adj3"/>
              </a:avLst>
            </a:prstGeom>
            <a:solidFill>
              <a:schemeClr val="accent4"/>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3" name="空心弧 22"/>
            <p:cNvSpPr/>
            <p:nvPr/>
          </p:nvSpPr>
          <p:spPr>
            <a:xfrm>
              <a:off x="3393479" y="1814908"/>
              <a:ext cx="2357042" cy="2357042"/>
            </a:xfrm>
            <a:prstGeom prst="blockArc">
              <a:avLst>
                <a:gd fmla="val 16275536" name="adj1"/>
                <a:gd fmla="val 21563181" name="adj2"/>
                <a:gd fmla="val 12268" name="adj3"/>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grpSp>
      <p:sp>
        <p:nvSpPr>
          <p:cNvPr id="24" name="矩形 23"/>
          <p:cNvSpPr/>
          <p:nvPr/>
        </p:nvSpPr>
        <p:spPr>
          <a:xfrm>
            <a:off x="5019276" y="3354667"/>
            <a:ext cx="2153448" cy="2286000"/>
          </a:xfrm>
          <a:prstGeom prst="rect">
            <a:avLst/>
          </a:prstGeom>
        </p:spPr>
        <p:txBody>
          <a:bodyPr wrap="square">
            <a:spAutoFit/>
          </a:bodyPr>
          <a:lstStyle/>
          <a:p>
            <a:pPr algn="ctr">
              <a:lnSpc>
                <a:spcPct val="150000"/>
              </a:lnSpc>
            </a:pPr>
            <a:r>
              <a:rPr altLang="en-US" lang="zh-CN" sz="1600">
                <a:solidFill>
                  <a:schemeClr val="accent1">
                    <a:lumMod val="75000"/>
                  </a:schemeClr>
                </a:solidFill>
                <a:latin typeface="+mn-ea"/>
              </a:rPr>
              <a:t>市场分析数据</a:t>
            </a:r>
          </a:p>
          <a:p>
            <a:pPr algn="ctr">
              <a:lnSpc>
                <a:spcPct val="150000"/>
              </a:lnSpc>
            </a:pPr>
            <a:r>
              <a:rPr altLang="en-US" lang="zh-CN" sz="1600">
                <a:solidFill>
                  <a:schemeClr val="accent1">
                    <a:lumMod val="75000"/>
                  </a:schemeClr>
                </a:solidFill>
                <a:latin typeface="+mn-ea"/>
              </a:rPr>
              <a:t>为客户服务是我们存在的唯一理由，客户需求是我们发展的原动力我们坚持以客户为中心</a:t>
            </a:r>
          </a:p>
        </p:txBody>
      </p:sp>
      <p:grpSp>
        <p:nvGrpSpPr>
          <p:cNvPr id="25" name="组合 24"/>
          <p:cNvGrpSpPr/>
          <p:nvPr/>
        </p:nvGrpSpPr>
        <p:grpSpPr>
          <a:xfrm>
            <a:off x="3568703" y="2679702"/>
            <a:ext cx="5054597" cy="1663700"/>
            <a:chOff x="2676526" y="2038350"/>
            <a:chExt cx="3790948" cy="1247775"/>
          </a:xfrm>
        </p:grpSpPr>
        <p:cxnSp>
          <p:nvCxnSpPr>
            <p:cNvPr id="26" name="直接连接符 25"/>
            <p:cNvCxnSpPr/>
            <p:nvPr/>
          </p:nvCxnSpPr>
          <p:spPr>
            <a:xfrm flipH="1">
              <a:off x="2676526" y="2038350"/>
              <a:ext cx="10879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676527" y="3286125"/>
              <a:ext cx="71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379543" y="2038350"/>
              <a:ext cx="10879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750522" y="3286125"/>
              <a:ext cx="7169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8664500" y="1915436"/>
            <a:ext cx="3197301" cy="3255713"/>
            <a:chOff x="6498374" y="1465152"/>
            <a:chExt cx="2397976" cy="2441785"/>
          </a:xfrm>
        </p:grpSpPr>
        <p:sp>
          <p:nvSpPr>
            <p:cNvPr id="31" name="矩形 30"/>
            <p:cNvSpPr/>
            <p:nvPr/>
          </p:nvSpPr>
          <p:spPr>
            <a:xfrm>
              <a:off x="6498375" y="1465152"/>
              <a:ext cx="2397976" cy="3771900"/>
            </a:xfrm>
            <a:prstGeom prst="rect">
              <a:avLst/>
            </a:prstGeom>
          </p:spPr>
          <p:txBody>
            <a:bodyPr wrap="square">
              <a:spAutoFit/>
            </a:bodyPr>
            <a:lstStyle/>
            <a:p>
              <a:pPr>
                <a:lnSpc>
                  <a:spcPct val="150000"/>
                </a:lnSpc>
              </a:pPr>
              <a:r>
                <a:rPr altLang="zh-CN" lang="en-US" sz="2400">
                  <a:solidFill>
                    <a:schemeClr val="accent3"/>
                  </a:solidFill>
                  <a:latin typeface="+mj-ea"/>
                  <a:ea typeface="+mj-ea"/>
                </a:rPr>
                <a:t>25%</a:t>
              </a:r>
            </a:p>
            <a:p>
              <a:pPr>
                <a:lnSpc>
                  <a:spcPct val="150000"/>
                </a:lnSpc>
              </a:pPr>
              <a:r>
                <a:rPr altLang="zh-CN" lang="en-US" sz="2400">
                  <a:solidFill>
                    <a:schemeClr val="accent3"/>
                  </a:solidFill>
                  <a:latin typeface="+mj-ea"/>
                  <a:ea typeface="+mj-ea"/>
                </a:rPr>
                <a:t>WEB开发</a:t>
              </a:r>
            </a:p>
            <a:p>
              <a:pPr>
                <a:lnSpc>
                  <a:spcPct val="150000"/>
                </a:lnSpc>
              </a:pPr>
              <a:r>
                <a:rPr altLang="zh-CN" lang="en-US" sz="2400">
                  <a:solidFill>
                    <a:schemeClr val="accent3"/>
                  </a:solidFill>
                  <a:latin typeface="+mj-ea"/>
                  <a:ea typeface="+mj-ea"/>
                </a:rPr>
                <a:t>为客户服务是我们存在的唯一理由，客户需求是我们发展的原动力我们坚持以客户为中心，持续为客户创造长期价值进而成就客户为客户服务</a:t>
              </a:r>
            </a:p>
          </p:txBody>
        </p:sp>
        <p:sp>
          <p:nvSpPr>
            <p:cNvPr id="48" name="矩形 47"/>
            <p:cNvSpPr/>
            <p:nvPr/>
          </p:nvSpPr>
          <p:spPr>
            <a:xfrm>
              <a:off x="6498375" y="2695067"/>
              <a:ext cx="2397976" cy="3771900"/>
            </a:xfrm>
            <a:prstGeom prst="rect">
              <a:avLst/>
            </a:prstGeom>
          </p:spPr>
          <p:txBody>
            <a:bodyPr wrap="square">
              <a:spAutoFit/>
            </a:bodyPr>
            <a:lstStyle/>
            <a:p>
              <a:pPr>
                <a:lnSpc>
                  <a:spcPct val="150000"/>
                </a:lnSpc>
              </a:pPr>
              <a:r>
                <a:rPr altLang="zh-CN" lang="en-US" sz="2400">
                  <a:solidFill>
                    <a:schemeClr val="accent2"/>
                  </a:solidFill>
                  <a:latin typeface="+mj-ea"/>
                  <a:ea typeface="+mj-ea"/>
                </a:rPr>
                <a:t>44%</a:t>
              </a:r>
            </a:p>
            <a:p>
              <a:pPr>
                <a:lnSpc>
                  <a:spcPct val="150000"/>
                </a:lnSpc>
              </a:pPr>
              <a:r>
                <a:rPr altLang="zh-CN" lang="en-US" sz="2400">
                  <a:solidFill>
                    <a:schemeClr val="accent2"/>
                  </a:solidFill>
                  <a:latin typeface="+mj-ea"/>
                  <a:ea typeface="+mj-ea"/>
                </a:rPr>
                <a:t>WEB开发</a:t>
              </a:r>
            </a:p>
            <a:p>
              <a:pPr>
                <a:lnSpc>
                  <a:spcPct val="150000"/>
                </a:lnSpc>
              </a:pPr>
              <a:r>
                <a:rPr altLang="zh-CN" lang="en-US" sz="2400">
                  <a:solidFill>
                    <a:schemeClr val="accent2"/>
                  </a:solidFill>
                  <a:latin typeface="+mj-ea"/>
                  <a:ea typeface="+mj-ea"/>
                </a:rPr>
                <a:t>为客户服务是我们存在的唯一理由，客户需求是我们发展的原动力我们坚持以客户为中心，持续为客户创造长期价值进而成就客户为客户服务</a:t>
              </a:r>
            </a:p>
          </p:txBody>
        </p:sp>
      </p:grpSp>
      <p:grpSp>
        <p:nvGrpSpPr>
          <p:cNvPr id="49" name="组合 48"/>
          <p:cNvGrpSpPr/>
          <p:nvPr/>
        </p:nvGrpSpPr>
        <p:grpSpPr>
          <a:xfrm>
            <a:off x="330202" y="1915436"/>
            <a:ext cx="3193916" cy="3255713"/>
            <a:chOff x="247650" y="1465152"/>
            <a:chExt cx="2395437" cy="2441785"/>
          </a:xfrm>
        </p:grpSpPr>
        <p:sp>
          <p:nvSpPr>
            <p:cNvPr id="50" name="矩形 49"/>
            <p:cNvSpPr/>
            <p:nvPr/>
          </p:nvSpPr>
          <p:spPr>
            <a:xfrm>
              <a:off x="247650" y="1465152"/>
              <a:ext cx="2395437" cy="3771900"/>
            </a:xfrm>
            <a:prstGeom prst="rect">
              <a:avLst/>
            </a:prstGeom>
          </p:spPr>
          <p:txBody>
            <a:bodyPr wrap="square">
              <a:spAutoFit/>
            </a:bodyPr>
            <a:lstStyle/>
            <a:p>
              <a:pPr algn="r">
                <a:lnSpc>
                  <a:spcPct val="150000"/>
                </a:lnSpc>
              </a:pPr>
              <a:r>
                <a:rPr altLang="zh-CN" lang="en-US" sz="2400">
                  <a:solidFill>
                    <a:schemeClr val="accent4"/>
                  </a:solidFill>
                  <a:latin typeface="+mj-ea"/>
                  <a:ea typeface="+mj-ea"/>
                </a:rPr>
                <a:t>15%</a:t>
              </a:r>
            </a:p>
            <a:p>
              <a:pPr algn="r">
                <a:lnSpc>
                  <a:spcPct val="150000"/>
                </a:lnSpc>
              </a:pPr>
              <a:r>
                <a:rPr altLang="zh-CN" lang="en-US" sz="2400">
                  <a:solidFill>
                    <a:schemeClr val="accent4"/>
                  </a:solidFill>
                  <a:latin typeface="+mj-ea"/>
                  <a:ea typeface="+mj-ea"/>
                </a:rPr>
                <a:t>WEB开发</a:t>
              </a:r>
            </a:p>
            <a:p>
              <a:pPr algn="r">
                <a:lnSpc>
                  <a:spcPct val="150000"/>
                </a:lnSpc>
              </a:pPr>
              <a:r>
                <a:rPr altLang="zh-CN" lang="en-US" sz="2400">
                  <a:solidFill>
                    <a:schemeClr val="accent4"/>
                  </a:solidFill>
                  <a:latin typeface="+mj-ea"/>
                  <a:ea typeface="+mj-ea"/>
                </a:rPr>
                <a:t>为客户服务是我们存在的唯一理由，客户需求是我们发展的原动力我们坚持以客户为中心，持续为客户创造长期价值进而成就客户为客户服务</a:t>
              </a:r>
            </a:p>
          </p:txBody>
        </p:sp>
        <p:sp>
          <p:nvSpPr>
            <p:cNvPr id="51" name="矩形 50"/>
            <p:cNvSpPr/>
            <p:nvPr/>
          </p:nvSpPr>
          <p:spPr>
            <a:xfrm>
              <a:off x="247650" y="2695067"/>
              <a:ext cx="2395437" cy="3771900"/>
            </a:xfrm>
            <a:prstGeom prst="rect">
              <a:avLst/>
            </a:prstGeom>
          </p:spPr>
          <p:txBody>
            <a:bodyPr wrap="square">
              <a:spAutoFit/>
            </a:bodyPr>
            <a:lstStyle/>
            <a:p>
              <a:pPr algn="r">
                <a:lnSpc>
                  <a:spcPct val="150000"/>
                </a:lnSpc>
              </a:pPr>
              <a:r>
                <a:rPr altLang="zh-CN" lang="en-US" sz="2400">
                  <a:solidFill>
                    <a:schemeClr val="accent5"/>
                  </a:solidFill>
                  <a:latin typeface="+mj-ea"/>
                  <a:ea typeface="+mj-ea"/>
                </a:rPr>
                <a:t>16%</a:t>
              </a:r>
            </a:p>
            <a:p>
              <a:pPr algn="r">
                <a:lnSpc>
                  <a:spcPct val="150000"/>
                </a:lnSpc>
              </a:pPr>
              <a:r>
                <a:rPr altLang="zh-CN" lang="en-US" sz="2400">
                  <a:solidFill>
                    <a:schemeClr val="accent5"/>
                  </a:solidFill>
                  <a:latin typeface="+mj-ea"/>
                  <a:ea typeface="+mj-ea"/>
                </a:rPr>
                <a:t>WEB开发</a:t>
              </a:r>
            </a:p>
            <a:p>
              <a:pPr algn="r">
                <a:lnSpc>
                  <a:spcPct val="150000"/>
                </a:lnSpc>
              </a:pPr>
              <a:r>
                <a:rPr altLang="zh-CN" lang="en-US" sz="2400">
                  <a:solidFill>
                    <a:schemeClr val="accent5"/>
                  </a:solidFill>
                  <a:latin typeface="+mj-ea"/>
                  <a:ea typeface="+mj-ea"/>
                </a:rPr>
                <a:t>为客户服务是我们存在的唯一理由，客户需求是我们发展的原动力我们坚持以客户为中心，持续为客户创造长期价值进而成就客户为客户服务</a:t>
              </a:r>
            </a:p>
          </p:txBody>
        </p:sp>
      </p:grpSp>
    </p:spTree>
    <p:custDataLst>
      <p:tags r:id="rId3"/>
    </p:custDataLst>
    <p:extLst>
      <p:ext uri="{BB962C8B-B14F-4D97-AF65-F5344CB8AC3E}">
        <p14:creationId val="10561249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24"/>
                                        </p:tgtEl>
                                        <p:attrNameLst>
                                          <p:attrName>style.visibility</p:attrName>
                                        </p:attrNameLst>
                                      </p:cBhvr>
                                      <p:to>
                                        <p:strVal val="visible"/>
                                      </p:to>
                                    </p:set>
                                    <p:animEffect filter="fade" transition="in">
                                      <p:cBhvr>
                                        <p:cTn dur="500" id="13"/>
                                        <p:tgtEl>
                                          <p:spTgt spid="24"/>
                                        </p:tgtEl>
                                      </p:cBhvr>
                                    </p:animEffect>
                                  </p:childTnLst>
                                </p:cTn>
                              </p:par>
                            </p:childTnLst>
                          </p:cTn>
                        </p:par>
                        <p:par>
                          <p:cTn fill="hold" id="14" nodeType="afterGroup">
                            <p:stCondLst>
                              <p:cond delay="1000"/>
                            </p:stCondLst>
                            <p:childTnLst>
                              <p:par>
                                <p:cTn fill="hold" id="15" nodeType="afterEffect" presetClass="entr" presetID="16" presetSubtype="37">
                                  <p:stCondLst>
                                    <p:cond delay="0"/>
                                  </p:stCondLst>
                                  <p:childTnLst>
                                    <p:set>
                                      <p:cBhvr>
                                        <p:cTn dur="1" fill="hold" id="16">
                                          <p:stCondLst>
                                            <p:cond delay="0"/>
                                          </p:stCondLst>
                                        </p:cTn>
                                        <p:tgtEl>
                                          <p:spTgt spid="25"/>
                                        </p:tgtEl>
                                        <p:attrNameLst>
                                          <p:attrName>style.visibility</p:attrName>
                                        </p:attrNameLst>
                                      </p:cBhvr>
                                      <p:to>
                                        <p:strVal val="visible"/>
                                      </p:to>
                                    </p:set>
                                    <p:animEffect filter="barn(outVertical)" transition="in">
                                      <p:cBhvr>
                                        <p:cTn dur="500" id="17"/>
                                        <p:tgtEl>
                                          <p:spTgt spid="25"/>
                                        </p:tgtEl>
                                      </p:cBhvr>
                                    </p:animEffect>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500" fill="hold" id="21"/>
                                        <p:tgtEl>
                                          <p:spTgt spid="30"/>
                                        </p:tgtEl>
                                        <p:attrNameLst>
                                          <p:attrName>ppt_x</p:attrName>
                                        </p:attrNameLst>
                                      </p:cBhvr>
                                      <p:tavLst>
                                        <p:tav tm="0">
                                          <p:val>
                                            <p:strVal val="1+#ppt_w/2"/>
                                          </p:val>
                                        </p:tav>
                                        <p:tav tm="100000">
                                          <p:val>
                                            <p:strVal val="#ppt_x"/>
                                          </p:val>
                                        </p:tav>
                                      </p:tavLst>
                                    </p:anim>
                                    <p:anim calcmode="lin" valueType="num">
                                      <p:cBhvr additive="base">
                                        <p:cTn dur="500" fill="hold" id="22"/>
                                        <p:tgtEl>
                                          <p:spTgt spid="30"/>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additive="base">
                                        <p:cTn dur="500" fill="hold" id="25"/>
                                        <p:tgtEl>
                                          <p:spTgt spid="49"/>
                                        </p:tgtEl>
                                        <p:attrNameLst>
                                          <p:attrName>ppt_x</p:attrName>
                                        </p:attrNameLst>
                                      </p:cBhvr>
                                      <p:tavLst>
                                        <p:tav tm="0">
                                          <p:val>
                                            <p:strVal val="0-#ppt_w/2"/>
                                          </p:val>
                                        </p:tav>
                                        <p:tav tm="100000">
                                          <p:val>
                                            <p:strVal val="#ppt_x"/>
                                          </p:val>
                                        </p:tav>
                                      </p:tavLst>
                                    </p:anim>
                                    <p:anim calcmode="lin" valueType="num">
                                      <p:cBhvr additive="base">
                                        <p:cTn dur="500" fill="hold" id="26"/>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市场分析数据</a:t>
            </a:r>
          </a:p>
        </p:txBody>
      </p:sp>
      <p:grpSp>
        <p:nvGrpSpPr>
          <p:cNvPr id="32" name="组合 31"/>
          <p:cNvGrpSpPr/>
          <p:nvPr/>
        </p:nvGrpSpPr>
        <p:grpSpPr>
          <a:xfrm>
            <a:off x="910639" y="2592158"/>
            <a:ext cx="10295525" cy="1924497"/>
            <a:chOff x="910639" y="2592158"/>
            <a:chExt cx="10295525" cy="1924497"/>
          </a:xfrm>
        </p:grpSpPr>
        <p:cxnSp>
          <p:nvCxnSpPr>
            <p:cNvPr id="33" name="直接连接符 32"/>
            <p:cNvCxnSpPr/>
            <p:nvPr/>
          </p:nvCxnSpPr>
          <p:spPr>
            <a:xfrm flipH="1">
              <a:off x="1127760" y="3998729"/>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127760" y="3782642"/>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127760" y="3566555"/>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127760" y="3350468"/>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1127760" y="3134381"/>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27760" y="2918294"/>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127760" y="2702207"/>
              <a:ext cx="10078404" cy="0"/>
            </a:xfrm>
            <a:prstGeom prst="line">
              <a:avLst/>
            </a:prstGeom>
            <a:ln>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同侧圆角矩形 39"/>
            <p:cNvSpPr/>
            <p:nvPr/>
          </p:nvSpPr>
          <p:spPr>
            <a:xfrm>
              <a:off x="8617816" y="3993692"/>
              <a:ext cx="165456" cy="221121"/>
            </a:xfrm>
            <a:prstGeom prst="round2SameRect">
              <a:avLst>
                <a:gd fmla="val 50000"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cxnSp>
          <p:nvCxnSpPr>
            <p:cNvPr id="41" name="直接连接符 40"/>
            <p:cNvCxnSpPr/>
            <p:nvPr/>
          </p:nvCxnSpPr>
          <p:spPr>
            <a:xfrm flipH="1">
              <a:off x="1127760" y="4214813"/>
              <a:ext cx="10078404"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同侧圆角矩形 41"/>
            <p:cNvSpPr/>
            <p:nvPr/>
          </p:nvSpPr>
          <p:spPr>
            <a:xfrm>
              <a:off x="9178423" y="3808212"/>
              <a:ext cx="165456" cy="406601"/>
            </a:xfrm>
            <a:prstGeom prst="round2SameRect">
              <a:avLst>
                <a:gd fmla="val 50000"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43" name="同侧圆角矩形 42"/>
            <p:cNvSpPr/>
            <p:nvPr/>
          </p:nvSpPr>
          <p:spPr>
            <a:xfrm>
              <a:off x="9739030" y="3429000"/>
              <a:ext cx="165456" cy="785813"/>
            </a:xfrm>
            <a:prstGeom prst="round2SameRect">
              <a:avLst>
                <a:gd fmla="val 50000"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44" name="同侧圆角矩形 43"/>
            <p:cNvSpPr/>
            <p:nvPr/>
          </p:nvSpPr>
          <p:spPr>
            <a:xfrm>
              <a:off x="10299637" y="3660216"/>
              <a:ext cx="165456" cy="554597"/>
            </a:xfrm>
            <a:prstGeom prst="round2SameRect">
              <a:avLst>
                <a:gd fmla="val 50000"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45" name="同侧圆角矩形 44"/>
            <p:cNvSpPr/>
            <p:nvPr/>
          </p:nvSpPr>
          <p:spPr>
            <a:xfrm>
              <a:off x="10860244" y="3225705"/>
              <a:ext cx="165456" cy="989108"/>
            </a:xfrm>
            <a:prstGeom prst="round2SameRect">
              <a:avLst>
                <a:gd fmla="val 50000"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46" name="同侧圆角矩形 45"/>
            <p:cNvSpPr/>
            <p:nvPr/>
          </p:nvSpPr>
          <p:spPr>
            <a:xfrm>
              <a:off x="5814781" y="3336266"/>
              <a:ext cx="165456" cy="878547"/>
            </a:xfrm>
            <a:prstGeom prst="round2SameRect">
              <a:avLst>
                <a:gd fmla="val 50000" name="adj1"/>
                <a:gd fmla="val 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47" name="同侧圆角矩形 46"/>
            <p:cNvSpPr/>
            <p:nvPr/>
          </p:nvSpPr>
          <p:spPr>
            <a:xfrm>
              <a:off x="6375388" y="3666773"/>
              <a:ext cx="165456" cy="548040"/>
            </a:xfrm>
            <a:prstGeom prst="round2SameRect">
              <a:avLst>
                <a:gd fmla="val 50000" name="adj1"/>
                <a:gd fmla="val 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2" name="同侧圆角矩形 51"/>
            <p:cNvSpPr/>
            <p:nvPr/>
          </p:nvSpPr>
          <p:spPr>
            <a:xfrm>
              <a:off x="6935995" y="2884498"/>
              <a:ext cx="165456" cy="1330315"/>
            </a:xfrm>
            <a:prstGeom prst="round2SameRect">
              <a:avLst>
                <a:gd fmla="val 50000" name="adj1"/>
                <a:gd fmla="val 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3" name="同侧圆角矩形 52"/>
            <p:cNvSpPr/>
            <p:nvPr/>
          </p:nvSpPr>
          <p:spPr>
            <a:xfrm>
              <a:off x="7496602" y="3671535"/>
              <a:ext cx="165456" cy="543278"/>
            </a:xfrm>
            <a:prstGeom prst="round2SameRect">
              <a:avLst>
                <a:gd fmla="val 50000" name="adj1"/>
                <a:gd fmla="val 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4" name="同侧圆角矩形 53"/>
            <p:cNvSpPr/>
            <p:nvPr/>
          </p:nvSpPr>
          <p:spPr>
            <a:xfrm>
              <a:off x="8057209" y="3660216"/>
              <a:ext cx="165456" cy="554597"/>
            </a:xfrm>
            <a:prstGeom prst="round2SameRect">
              <a:avLst>
                <a:gd fmla="val 50000" name="adj1"/>
                <a:gd fmla="val 0"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5" name="同侧圆角矩形 54"/>
            <p:cNvSpPr/>
            <p:nvPr/>
          </p:nvSpPr>
          <p:spPr>
            <a:xfrm>
              <a:off x="3011746" y="3225705"/>
              <a:ext cx="165456" cy="989108"/>
            </a:xfrm>
            <a:prstGeom prst="round2SameRect">
              <a:avLst>
                <a:gd fmla="val 5000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6" name="同侧圆角矩形 55"/>
            <p:cNvSpPr/>
            <p:nvPr/>
          </p:nvSpPr>
          <p:spPr>
            <a:xfrm>
              <a:off x="3572353" y="3446826"/>
              <a:ext cx="165456" cy="767987"/>
            </a:xfrm>
            <a:prstGeom prst="round2SameRect">
              <a:avLst>
                <a:gd fmla="val 5000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7" name="同侧圆角矩形 56"/>
            <p:cNvSpPr/>
            <p:nvPr/>
          </p:nvSpPr>
          <p:spPr>
            <a:xfrm>
              <a:off x="4132960" y="3105619"/>
              <a:ext cx="165456" cy="1109194"/>
            </a:xfrm>
            <a:prstGeom prst="round2SameRect">
              <a:avLst>
                <a:gd fmla="val 5000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8" name="同侧圆角矩形 57"/>
            <p:cNvSpPr/>
            <p:nvPr/>
          </p:nvSpPr>
          <p:spPr>
            <a:xfrm>
              <a:off x="4693567" y="3782096"/>
              <a:ext cx="165456" cy="432717"/>
            </a:xfrm>
            <a:prstGeom prst="round2SameRect">
              <a:avLst>
                <a:gd fmla="val 50000" name="adj1"/>
                <a:gd fmla="val 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59" name="同侧圆角矩形 58"/>
            <p:cNvSpPr/>
            <p:nvPr/>
          </p:nvSpPr>
          <p:spPr>
            <a:xfrm>
              <a:off x="5254174" y="3560975"/>
              <a:ext cx="165456" cy="653838"/>
            </a:xfrm>
            <a:prstGeom prst="round2SameRect">
              <a:avLst>
                <a:gd fmla="val 50000" name="adj1"/>
                <a:gd fmla="val 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60" name="同侧圆角矩形 59"/>
            <p:cNvSpPr/>
            <p:nvPr/>
          </p:nvSpPr>
          <p:spPr>
            <a:xfrm>
              <a:off x="1329925" y="3276142"/>
              <a:ext cx="165456" cy="938671"/>
            </a:xfrm>
            <a:prstGeom prst="round2SameRect">
              <a:avLst>
                <a:gd fmla="val 5000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61" name="同侧圆角矩形 60"/>
            <p:cNvSpPr/>
            <p:nvPr/>
          </p:nvSpPr>
          <p:spPr>
            <a:xfrm>
              <a:off x="1890532" y="3663492"/>
              <a:ext cx="165456" cy="551321"/>
            </a:xfrm>
            <a:prstGeom prst="round2SameRect">
              <a:avLst>
                <a:gd fmla="val 5000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62" name="同侧圆角矩形 61"/>
            <p:cNvSpPr/>
            <p:nvPr/>
          </p:nvSpPr>
          <p:spPr>
            <a:xfrm>
              <a:off x="2451139" y="3446826"/>
              <a:ext cx="165456" cy="767987"/>
            </a:xfrm>
            <a:prstGeom prst="round2SameRect">
              <a:avLst>
                <a:gd fmla="val 5000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63" name="矩形 62"/>
            <p:cNvSpPr/>
            <p:nvPr/>
          </p:nvSpPr>
          <p:spPr>
            <a:xfrm>
              <a:off x="910639" y="2592158"/>
              <a:ext cx="103774" cy="182880"/>
            </a:xfrm>
            <a:prstGeom prst="rect">
              <a:avLst/>
            </a:prstGeom>
          </p:spPr>
          <p:txBody>
            <a:bodyPr wrap="square">
              <a:spAutoFit/>
            </a:bodyPr>
            <a:lstStyle/>
            <a:p>
              <a:pPr algn="ctr"/>
              <a:r>
                <a:rPr altLang="zh-CN" lang="en-US" sz="600">
                  <a:solidFill>
                    <a:schemeClr val="accent1"/>
                  </a:solidFill>
                  <a:latin typeface="+mn-ea"/>
                </a:rPr>
                <a:t>7</a:t>
              </a:r>
            </a:p>
          </p:txBody>
        </p:sp>
        <p:sp>
          <p:nvSpPr>
            <p:cNvPr id="64" name="矩形 63"/>
            <p:cNvSpPr/>
            <p:nvPr/>
          </p:nvSpPr>
          <p:spPr>
            <a:xfrm>
              <a:off x="910639" y="2809800"/>
              <a:ext cx="103774" cy="182880"/>
            </a:xfrm>
            <a:prstGeom prst="rect">
              <a:avLst/>
            </a:prstGeom>
          </p:spPr>
          <p:txBody>
            <a:bodyPr wrap="square">
              <a:spAutoFit/>
            </a:bodyPr>
            <a:lstStyle/>
            <a:p>
              <a:pPr algn="ctr"/>
              <a:r>
                <a:rPr altLang="zh-CN" lang="en-US" sz="600">
                  <a:solidFill>
                    <a:schemeClr val="accent1"/>
                  </a:solidFill>
                  <a:latin typeface="+mn-ea"/>
                </a:rPr>
                <a:t>6</a:t>
              </a:r>
            </a:p>
          </p:txBody>
        </p:sp>
        <p:sp>
          <p:nvSpPr>
            <p:cNvPr id="65" name="矩形 64"/>
            <p:cNvSpPr/>
            <p:nvPr/>
          </p:nvSpPr>
          <p:spPr>
            <a:xfrm>
              <a:off x="910639" y="3027442"/>
              <a:ext cx="103774" cy="182880"/>
            </a:xfrm>
            <a:prstGeom prst="rect">
              <a:avLst/>
            </a:prstGeom>
          </p:spPr>
          <p:txBody>
            <a:bodyPr wrap="square">
              <a:spAutoFit/>
            </a:bodyPr>
            <a:lstStyle/>
            <a:p>
              <a:pPr algn="ctr"/>
              <a:r>
                <a:rPr altLang="zh-CN" lang="en-US" sz="600">
                  <a:solidFill>
                    <a:schemeClr val="accent1"/>
                  </a:solidFill>
                  <a:latin typeface="+mn-ea"/>
                </a:rPr>
                <a:t>5</a:t>
              </a:r>
            </a:p>
          </p:txBody>
        </p:sp>
        <p:sp>
          <p:nvSpPr>
            <p:cNvPr id="66" name="矩形 65"/>
            <p:cNvSpPr/>
            <p:nvPr/>
          </p:nvSpPr>
          <p:spPr>
            <a:xfrm>
              <a:off x="910639" y="3245085"/>
              <a:ext cx="103774" cy="182880"/>
            </a:xfrm>
            <a:prstGeom prst="rect">
              <a:avLst/>
            </a:prstGeom>
          </p:spPr>
          <p:txBody>
            <a:bodyPr wrap="square">
              <a:spAutoFit/>
            </a:bodyPr>
            <a:lstStyle/>
            <a:p>
              <a:pPr algn="ctr"/>
              <a:r>
                <a:rPr altLang="zh-CN" lang="en-US" sz="600">
                  <a:solidFill>
                    <a:schemeClr val="accent1"/>
                  </a:solidFill>
                  <a:latin typeface="+mn-ea"/>
                </a:rPr>
                <a:t>4</a:t>
              </a:r>
            </a:p>
          </p:txBody>
        </p:sp>
        <p:sp>
          <p:nvSpPr>
            <p:cNvPr id="67" name="矩形 66"/>
            <p:cNvSpPr/>
            <p:nvPr/>
          </p:nvSpPr>
          <p:spPr>
            <a:xfrm>
              <a:off x="910639" y="3462726"/>
              <a:ext cx="103774" cy="182880"/>
            </a:xfrm>
            <a:prstGeom prst="rect">
              <a:avLst/>
            </a:prstGeom>
          </p:spPr>
          <p:txBody>
            <a:bodyPr wrap="square">
              <a:spAutoFit/>
            </a:bodyPr>
            <a:lstStyle/>
            <a:p>
              <a:pPr algn="ctr"/>
              <a:r>
                <a:rPr altLang="zh-CN" lang="en-US" sz="600">
                  <a:solidFill>
                    <a:schemeClr val="accent1"/>
                  </a:solidFill>
                  <a:latin typeface="+mn-ea"/>
                </a:rPr>
                <a:t>3</a:t>
              </a:r>
            </a:p>
          </p:txBody>
        </p:sp>
        <p:sp>
          <p:nvSpPr>
            <p:cNvPr id="68" name="矩形 67"/>
            <p:cNvSpPr/>
            <p:nvPr/>
          </p:nvSpPr>
          <p:spPr>
            <a:xfrm>
              <a:off x="910639" y="3680368"/>
              <a:ext cx="103774" cy="182880"/>
            </a:xfrm>
            <a:prstGeom prst="rect">
              <a:avLst/>
            </a:prstGeom>
          </p:spPr>
          <p:txBody>
            <a:bodyPr wrap="square">
              <a:spAutoFit/>
            </a:bodyPr>
            <a:lstStyle/>
            <a:p>
              <a:pPr algn="ctr"/>
              <a:r>
                <a:rPr altLang="zh-CN" lang="en-US" sz="600">
                  <a:solidFill>
                    <a:schemeClr val="accent1"/>
                  </a:solidFill>
                  <a:latin typeface="+mn-ea"/>
                </a:rPr>
                <a:t>2</a:t>
              </a:r>
            </a:p>
          </p:txBody>
        </p:sp>
        <p:sp>
          <p:nvSpPr>
            <p:cNvPr id="69" name="矩形 68"/>
            <p:cNvSpPr/>
            <p:nvPr/>
          </p:nvSpPr>
          <p:spPr>
            <a:xfrm>
              <a:off x="910639" y="3898011"/>
              <a:ext cx="103774" cy="182880"/>
            </a:xfrm>
            <a:prstGeom prst="rect">
              <a:avLst/>
            </a:prstGeom>
          </p:spPr>
          <p:txBody>
            <a:bodyPr wrap="square">
              <a:spAutoFit/>
            </a:bodyPr>
            <a:lstStyle/>
            <a:p>
              <a:pPr algn="ctr"/>
              <a:r>
                <a:rPr altLang="zh-CN" lang="en-US" sz="600">
                  <a:solidFill>
                    <a:schemeClr val="accent1"/>
                  </a:solidFill>
                  <a:latin typeface="+mn-ea"/>
                </a:rPr>
                <a:t>1</a:t>
              </a:r>
            </a:p>
          </p:txBody>
        </p:sp>
        <p:sp>
          <p:nvSpPr>
            <p:cNvPr id="70" name="矩形 69"/>
            <p:cNvSpPr/>
            <p:nvPr/>
          </p:nvSpPr>
          <p:spPr>
            <a:xfrm>
              <a:off x="910639" y="4115653"/>
              <a:ext cx="103774" cy="182880"/>
            </a:xfrm>
            <a:prstGeom prst="rect">
              <a:avLst/>
            </a:prstGeom>
          </p:spPr>
          <p:txBody>
            <a:bodyPr wrap="square">
              <a:spAutoFit/>
            </a:bodyPr>
            <a:lstStyle/>
            <a:p>
              <a:pPr algn="ctr"/>
              <a:r>
                <a:rPr altLang="zh-CN" lang="en-US" sz="600">
                  <a:solidFill>
                    <a:schemeClr val="accent1"/>
                  </a:solidFill>
                  <a:latin typeface="+mn-ea"/>
                </a:rPr>
                <a:t>0</a:t>
              </a:r>
            </a:p>
          </p:txBody>
        </p:sp>
        <p:sp>
          <p:nvSpPr>
            <p:cNvPr id="71" name="矩形 70"/>
            <p:cNvSpPr/>
            <p:nvPr/>
          </p:nvSpPr>
          <p:spPr>
            <a:xfrm>
              <a:off x="1205201" y="4270434"/>
              <a:ext cx="416430" cy="243840"/>
            </a:xfrm>
            <a:prstGeom prst="rect">
              <a:avLst/>
            </a:prstGeom>
          </p:spPr>
          <p:txBody>
            <a:bodyPr wrap="square">
              <a:spAutoFit/>
            </a:bodyPr>
            <a:lstStyle/>
            <a:p>
              <a:pPr algn="ctr"/>
              <a:r>
                <a:rPr altLang="zh-CN" lang="en-US" sz="1000">
                  <a:solidFill>
                    <a:schemeClr val="accent1"/>
                  </a:solidFill>
                  <a:latin typeface="+mn-ea"/>
                </a:rPr>
                <a:t>JH</a:t>
              </a:r>
            </a:p>
          </p:txBody>
        </p:sp>
        <p:sp>
          <p:nvSpPr>
            <p:cNvPr id="72" name="矩形 71"/>
            <p:cNvSpPr/>
            <p:nvPr/>
          </p:nvSpPr>
          <p:spPr>
            <a:xfrm>
              <a:off x="1765763" y="4270434"/>
              <a:ext cx="416430" cy="243840"/>
            </a:xfrm>
            <a:prstGeom prst="rect">
              <a:avLst/>
            </a:prstGeom>
          </p:spPr>
          <p:txBody>
            <a:bodyPr wrap="square">
              <a:spAutoFit/>
            </a:bodyPr>
            <a:lstStyle/>
            <a:p>
              <a:pPr algn="ctr"/>
              <a:r>
                <a:rPr altLang="zh-CN" lang="en-US" sz="1000">
                  <a:solidFill>
                    <a:schemeClr val="accent1"/>
                  </a:solidFill>
                  <a:latin typeface="+mn-ea"/>
                </a:rPr>
                <a:t>KL</a:t>
              </a:r>
            </a:p>
          </p:txBody>
        </p:sp>
        <p:sp>
          <p:nvSpPr>
            <p:cNvPr id="73" name="矩形 72"/>
            <p:cNvSpPr/>
            <p:nvPr/>
          </p:nvSpPr>
          <p:spPr>
            <a:xfrm>
              <a:off x="2326325" y="4270434"/>
              <a:ext cx="416430" cy="243840"/>
            </a:xfrm>
            <a:prstGeom prst="rect">
              <a:avLst/>
            </a:prstGeom>
          </p:spPr>
          <p:txBody>
            <a:bodyPr wrap="square">
              <a:spAutoFit/>
            </a:bodyPr>
            <a:lstStyle/>
            <a:p>
              <a:pPr algn="ctr"/>
              <a:r>
                <a:rPr altLang="zh-CN" lang="en-US" sz="1000">
                  <a:solidFill>
                    <a:schemeClr val="accent1"/>
                  </a:solidFill>
                  <a:latin typeface="+mn-ea"/>
                </a:rPr>
                <a:t>OP</a:t>
              </a:r>
            </a:p>
          </p:txBody>
        </p:sp>
        <p:sp>
          <p:nvSpPr>
            <p:cNvPr id="74" name="矩形 73"/>
            <p:cNvSpPr/>
            <p:nvPr/>
          </p:nvSpPr>
          <p:spPr>
            <a:xfrm>
              <a:off x="2886887" y="4270434"/>
              <a:ext cx="416430" cy="243840"/>
            </a:xfrm>
            <a:prstGeom prst="rect">
              <a:avLst/>
            </a:prstGeom>
          </p:spPr>
          <p:txBody>
            <a:bodyPr wrap="square">
              <a:spAutoFit/>
            </a:bodyPr>
            <a:lstStyle/>
            <a:p>
              <a:pPr algn="ctr"/>
              <a:r>
                <a:rPr altLang="zh-CN" lang="en-US" sz="1000">
                  <a:solidFill>
                    <a:schemeClr val="accent1"/>
                  </a:solidFill>
                  <a:latin typeface="+mn-ea"/>
                </a:rPr>
                <a:t>TG</a:t>
              </a:r>
            </a:p>
          </p:txBody>
        </p:sp>
        <p:sp>
          <p:nvSpPr>
            <p:cNvPr id="75" name="矩形 74"/>
            <p:cNvSpPr/>
            <p:nvPr/>
          </p:nvSpPr>
          <p:spPr>
            <a:xfrm>
              <a:off x="3447448" y="4270434"/>
              <a:ext cx="416430" cy="243840"/>
            </a:xfrm>
            <a:prstGeom prst="rect">
              <a:avLst/>
            </a:prstGeom>
          </p:spPr>
          <p:txBody>
            <a:bodyPr wrap="square">
              <a:spAutoFit/>
            </a:bodyPr>
            <a:lstStyle/>
            <a:p>
              <a:pPr algn="ctr"/>
              <a:r>
                <a:rPr altLang="zh-CN" lang="en-US" sz="1000">
                  <a:solidFill>
                    <a:schemeClr val="accent1"/>
                  </a:solidFill>
                  <a:latin typeface="+mn-ea"/>
                </a:rPr>
                <a:t>HG</a:t>
              </a:r>
            </a:p>
          </p:txBody>
        </p:sp>
        <p:sp>
          <p:nvSpPr>
            <p:cNvPr id="76" name="矩形 75"/>
            <p:cNvSpPr/>
            <p:nvPr/>
          </p:nvSpPr>
          <p:spPr>
            <a:xfrm>
              <a:off x="4008011" y="4270434"/>
              <a:ext cx="416430" cy="243840"/>
            </a:xfrm>
            <a:prstGeom prst="rect">
              <a:avLst/>
            </a:prstGeom>
          </p:spPr>
          <p:txBody>
            <a:bodyPr wrap="square">
              <a:spAutoFit/>
            </a:bodyPr>
            <a:lstStyle/>
            <a:p>
              <a:pPr algn="ctr"/>
              <a:r>
                <a:rPr altLang="zh-CN" lang="en-US" sz="1000">
                  <a:solidFill>
                    <a:schemeClr val="accent1"/>
                  </a:solidFill>
                  <a:latin typeface="+mn-ea"/>
                </a:rPr>
                <a:t>OP</a:t>
              </a:r>
            </a:p>
          </p:txBody>
        </p:sp>
        <p:sp>
          <p:nvSpPr>
            <p:cNvPr id="77" name="矩形 76"/>
            <p:cNvSpPr/>
            <p:nvPr/>
          </p:nvSpPr>
          <p:spPr>
            <a:xfrm>
              <a:off x="4568573" y="4270434"/>
              <a:ext cx="416430" cy="243840"/>
            </a:xfrm>
            <a:prstGeom prst="rect">
              <a:avLst/>
            </a:prstGeom>
          </p:spPr>
          <p:txBody>
            <a:bodyPr wrap="square">
              <a:spAutoFit/>
            </a:bodyPr>
            <a:lstStyle/>
            <a:p>
              <a:pPr algn="ctr"/>
              <a:r>
                <a:rPr altLang="zh-CN" lang="en-US" sz="1000">
                  <a:solidFill>
                    <a:schemeClr val="accent1"/>
                  </a:solidFill>
                  <a:latin typeface="+mn-ea"/>
                </a:rPr>
                <a:t>IT</a:t>
              </a:r>
            </a:p>
          </p:txBody>
        </p:sp>
        <p:sp>
          <p:nvSpPr>
            <p:cNvPr id="78" name="矩形 77"/>
            <p:cNvSpPr/>
            <p:nvPr/>
          </p:nvSpPr>
          <p:spPr>
            <a:xfrm>
              <a:off x="5129135" y="4270434"/>
              <a:ext cx="416430" cy="243840"/>
            </a:xfrm>
            <a:prstGeom prst="rect">
              <a:avLst/>
            </a:prstGeom>
          </p:spPr>
          <p:txBody>
            <a:bodyPr wrap="square">
              <a:spAutoFit/>
            </a:bodyPr>
            <a:lstStyle/>
            <a:p>
              <a:pPr algn="ctr"/>
              <a:r>
                <a:rPr altLang="zh-CN" lang="en-US" sz="1000">
                  <a:solidFill>
                    <a:schemeClr val="accent1"/>
                  </a:solidFill>
                  <a:latin typeface="+mn-ea"/>
                </a:rPr>
                <a:t>KJ</a:t>
              </a:r>
            </a:p>
          </p:txBody>
        </p:sp>
        <p:sp>
          <p:nvSpPr>
            <p:cNvPr id="79" name="矩形 78"/>
            <p:cNvSpPr/>
            <p:nvPr/>
          </p:nvSpPr>
          <p:spPr>
            <a:xfrm>
              <a:off x="5689697" y="4270434"/>
              <a:ext cx="416430" cy="243840"/>
            </a:xfrm>
            <a:prstGeom prst="rect">
              <a:avLst/>
            </a:prstGeom>
          </p:spPr>
          <p:txBody>
            <a:bodyPr wrap="square">
              <a:spAutoFit/>
            </a:bodyPr>
            <a:lstStyle/>
            <a:p>
              <a:pPr algn="ctr"/>
              <a:r>
                <a:rPr altLang="zh-CN" lang="en-US" sz="1000">
                  <a:solidFill>
                    <a:schemeClr val="accent1"/>
                  </a:solidFill>
                  <a:latin typeface="+mn-ea"/>
                </a:rPr>
                <a:t>UH</a:t>
              </a:r>
            </a:p>
          </p:txBody>
        </p:sp>
        <p:sp>
          <p:nvSpPr>
            <p:cNvPr id="80" name="矩形 79"/>
            <p:cNvSpPr/>
            <p:nvPr/>
          </p:nvSpPr>
          <p:spPr>
            <a:xfrm>
              <a:off x="6250259" y="4270434"/>
              <a:ext cx="416430" cy="243840"/>
            </a:xfrm>
            <a:prstGeom prst="rect">
              <a:avLst/>
            </a:prstGeom>
          </p:spPr>
          <p:txBody>
            <a:bodyPr wrap="square">
              <a:spAutoFit/>
            </a:bodyPr>
            <a:lstStyle/>
            <a:p>
              <a:pPr algn="ctr"/>
              <a:r>
                <a:rPr altLang="zh-CN" lang="en-US" sz="1000">
                  <a:solidFill>
                    <a:schemeClr val="accent1"/>
                  </a:solidFill>
                  <a:latin typeface="+mn-ea"/>
                </a:rPr>
                <a:t>PO</a:t>
              </a:r>
            </a:p>
          </p:txBody>
        </p:sp>
        <p:sp>
          <p:nvSpPr>
            <p:cNvPr id="81" name="矩形 80"/>
            <p:cNvSpPr/>
            <p:nvPr/>
          </p:nvSpPr>
          <p:spPr>
            <a:xfrm>
              <a:off x="6810820" y="4270434"/>
              <a:ext cx="416430" cy="243840"/>
            </a:xfrm>
            <a:prstGeom prst="rect">
              <a:avLst/>
            </a:prstGeom>
          </p:spPr>
          <p:txBody>
            <a:bodyPr wrap="square">
              <a:spAutoFit/>
            </a:bodyPr>
            <a:lstStyle/>
            <a:p>
              <a:pPr algn="ctr"/>
              <a:r>
                <a:rPr altLang="zh-CN" lang="en-US" sz="1000">
                  <a:solidFill>
                    <a:schemeClr val="accent1"/>
                  </a:solidFill>
                  <a:latin typeface="+mn-ea"/>
                </a:rPr>
                <a:t>MN</a:t>
              </a:r>
            </a:p>
          </p:txBody>
        </p:sp>
        <p:sp>
          <p:nvSpPr>
            <p:cNvPr id="82" name="矩形 81"/>
            <p:cNvSpPr/>
            <p:nvPr/>
          </p:nvSpPr>
          <p:spPr>
            <a:xfrm>
              <a:off x="7371383" y="4270434"/>
              <a:ext cx="416430" cy="243840"/>
            </a:xfrm>
            <a:prstGeom prst="rect">
              <a:avLst/>
            </a:prstGeom>
          </p:spPr>
          <p:txBody>
            <a:bodyPr wrap="square">
              <a:spAutoFit/>
            </a:bodyPr>
            <a:lstStyle/>
            <a:p>
              <a:pPr algn="ctr"/>
              <a:r>
                <a:rPr altLang="zh-CN" lang="en-US" sz="1000">
                  <a:solidFill>
                    <a:schemeClr val="accent1"/>
                  </a:solidFill>
                  <a:latin typeface="+mn-ea"/>
                </a:rPr>
                <a:t>KR</a:t>
              </a:r>
            </a:p>
          </p:txBody>
        </p:sp>
        <p:sp>
          <p:nvSpPr>
            <p:cNvPr id="83" name="矩形 82"/>
            <p:cNvSpPr/>
            <p:nvPr/>
          </p:nvSpPr>
          <p:spPr>
            <a:xfrm>
              <a:off x="7931946" y="4270434"/>
              <a:ext cx="416430" cy="243840"/>
            </a:xfrm>
            <a:prstGeom prst="rect">
              <a:avLst/>
            </a:prstGeom>
          </p:spPr>
          <p:txBody>
            <a:bodyPr wrap="square">
              <a:spAutoFit/>
            </a:bodyPr>
            <a:lstStyle/>
            <a:p>
              <a:pPr algn="ctr"/>
              <a:r>
                <a:rPr altLang="zh-CN" lang="en-US" sz="1000">
                  <a:solidFill>
                    <a:schemeClr val="accent1"/>
                  </a:solidFill>
                  <a:latin typeface="+mn-ea"/>
                </a:rPr>
                <a:t>OL</a:t>
              </a:r>
            </a:p>
          </p:txBody>
        </p:sp>
        <p:sp>
          <p:nvSpPr>
            <p:cNvPr id="84" name="矩形 83"/>
            <p:cNvSpPr/>
            <p:nvPr/>
          </p:nvSpPr>
          <p:spPr>
            <a:xfrm>
              <a:off x="8492506" y="4270434"/>
              <a:ext cx="416430" cy="243840"/>
            </a:xfrm>
            <a:prstGeom prst="rect">
              <a:avLst/>
            </a:prstGeom>
          </p:spPr>
          <p:txBody>
            <a:bodyPr wrap="square">
              <a:spAutoFit/>
            </a:bodyPr>
            <a:lstStyle/>
            <a:p>
              <a:pPr algn="ctr"/>
              <a:r>
                <a:rPr altLang="zh-CN" lang="en-US" sz="1000">
                  <a:solidFill>
                    <a:schemeClr val="accent1"/>
                  </a:solidFill>
                  <a:latin typeface="+mn-ea"/>
                </a:rPr>
                <a:t>HG</a:t>
              </a:r>
            </a:p>
          </p:txBody>
        </p:sp>
        <p:sp>
          <p:nvSpPr>
            <p:cNvPr id="85" name="矩形 84"/>
            <p:cNvSpPr/>
            <p:nvPr/>
          </p:nvSpPr>
          <p:spPr>
            <a:xfrm>
              <a:off x="9053070" y="4270434"/>
              <a:ext cx="416430" cy="243840"/>
            </a:xfrm>
            <a:prstGeom prst="rect">
              <a:avLst/>
            </a:prstGeom>
          </p:spPr>
          <p:txBody>
            <a:bodyPr wrap="square">
              <a:spAutoFit/>
            </a:bodyPr>
            <a:lstStyle/>
            <a:p>
              <a:pPr algn="ctr"/>
              <a:r>
                <a:rPr altLang="zh-CN" lang="en-US" sz="1000">
                  <a:solidFill>
                    <a:schemeClr val="accent1"/>
                  </a:solidFill>
                  <a:latin typeface="+mn-ea"/>
                </a:rPr>
                <a:t>AD</a:t>
              </a:r>
            </a:p>
          </p:txBody>
        </p:sp>
        <p:sp>
          <p:nvSpPr>
            <p:cNvPr id="86" name="矩形 85"/>
            <p:cNvSpPr/>
            <p:nvPr/>
          </p:nvSpPr>
          <p:spPr>
            <a:xfrm>
              <a:off x="9613630" y="4270434"/>
              <a:ext cx="416430" cy="243840"/>
            </a:xfrm>
            <a:prstGeom prst="rect">
              <a:avLst/>
            </a:prstGeom>
          </p:spPr>
          <p:txBody>
            <a:bodyPr wrap="square">
              <a:spAutoFit/>
            </a:bodyPr>
            <a:lstStyle/>
            <a:p>
              <a:pPr algn="ctr"/>
              <a:r>
                <a:rPr altLang="zh-CN" lang="en-US" sz="1000">
                  <a:solidFill>
                    <a:schemeClr val="accent1"/>
                  </a:solidFill>
                  <a:latin typeface="+mn-ea"/>
                </a:rPr>
                <a:t>FT</a:t>
              </a:r>
            </a:p>
          </p:txBody>
        </p:sp>
        <p:sp>
          <p:nvSpPr>
            <p:cNvPr id="87" name="矩形 86"/>
            <p:cNvSpPr/>
            <p:nvPr/>
          </p:nvSpPr>
          <p:spPr>
            <a:xfrm>
              <a:off x="10174194" y="4270434"/>
              <a:ext cx="416430" cy="243840"/>
            </a:xfrm>
            <a:prstGeom prst="rect">
              <a:avLst/>
            </a:prstGeom>
          </p:spPr>
          <p:txBody>
            <a:bodyPr wrap="square">
              <a:spAutoFit/>
            </a:bodyPr>
            <a:lstStyle/>
            <a:p>
              <a:pPr algn="ctr"/>
              <a:r>
                <a:rPr altLang="zh-CN" lang="en-US" sz="1000">
                  <a:solidFill>
                    <a:schemeClr val="accent1"/>
                  </a:solidFill>
                  <a:latin typeface="+mn-ea"/>
                </a:rPr>
                <a:t>VB</a:t>
              </a:r>
            </a:p>
          </p:txBody>
        </p:sp>
        <p:sp>
          <p:nvSpPr>
            <p:cNvPr id="88" name="矩形 87"/>
            <p:cNvSpPr/>
            <p:nvPr/>
          </p:nvSpPr>
          <p:spPr>
            <a:xfrm>
              <a:off x="10734758" y="4270434"/>
              <a:ext cx="416430" cy="243840"/>
            </a:xfrm>
            <a:prstGeom prst="rect">
              <a:avLst/>
            </a:prstGeom>
          </p:spPr>
          <p:txBody>
            <a:bodyPr wrap="square">
              <a:spAutoFit/>
            </a:bodyPr>
            <a:lstStyle/>
            <a:p>
              <a:pPr algn="ctr"/>
              <a:r>
                <a:rPr altLang="zh-CN" lang="en-US" sz="1000">
                  <a:solidFill>
                    <a:schemeClr val="accent1"/>
                  </a:solidFill>
                  <a:latin typeface="+mn-ea"/>
                </a:rPr>
                <a:t>VM</a:t>
              </a:r>
            </a:p>
          </p:txBody>
        </p:sp>
      </p:grpSp>
      <p:sp>
        <p:nvSpPr>
          <p:cNvPr id="89" name="矩形 88"/>
          <p:cNvSpPr/>
          <p:nvPr/>
        </p:nvSpPr>
        <p:spPr>
          <a:xfrm>
            <a:off x="3034012" y="1304833"/>
            <a:ext cx="6203992" cy="1447800"/>
          </a:xfrm>
          <a:prstGeom prst="rect">
            <a:avLst/>
          </a:prstGeom>
        </p:spPr>
        <p:txBody>
          <a:bodyPr wrap="square">
            <a:spAutoFit/>
          </a:bodyPr>
          <a:lstStyle/>
          <a:p>
            <a:pPr algn="ctr">
              <a:lnSpc>
                <a:spcPct val="150000"/>
              </a:lnSpc>
              <a:spcAft>
                <a:spcPts val="600"/>
              </a:spcAft>
            </a:pPr>
            <a:r>
              <a:rPr altLang="zh-CN" lang="en-US" sz="1400">
                <a:solidFill>
                  <a:schemeClr val="accent1">
                    <a:lumMod val="75000"/>
                  </a:schemeClr>
                </a:solidFill>
                <a:latin typeface="+mj-ea"/>
                <a:ea typeface="+mj-ea"/>
              </a:rPr>
              <a:t>PLEASE ENTER YOUR TOPIC HERE</a:t>
            </a:r>
          </a:p>
          <a:p>
            <a:pPr algn="ctr">
              <a:lnSpc>
                <a:spcPct val="150000"/>
              </a:lnSpc>
              <a:spcAft>
                <a:spcPts val="600"/>
              </a:spcAft>
            </a:pPr>
            <a:r>
              <a:rPr altLang="zh-CN" lang="en-US" sz="1400">
                <a:solidFill>
                  <a:schemeClr val="accent1">
                    <a:lumMod val="75000"/>
                  </a:schemeClr>
                </a:solidFill>
                <a:latin typeface="+mj-ea"/>
                <a:ea typeface="+mj-ea"/>
              </a:rPr>
              <a:t>为客户服务是我们存在的唯一理由，客户需求是我们发展的原动力。我们坚持以客户为中心，快速响应客户需求，持续为客户创造长期价值进而成就客户</a:t>
            </a:r>
          </a:p>
        </p:txBody>
      </p:sp>
      <p:grpSp>
        <p:nvGrpSpPr>
          <p:cNvPr id="90" name="组合 89"/>
          <p:cNvGrpSpPr/>
          <p:nvPr/>
        </p:nvGrpSpPr>
        <p:grpSpPr>
          <a:xfrm>
            <a:off x="1014413" y="4714072"/>
            <a:ext cx="1172116" cy="781484"/>
            <a:chOff x="858932" y="4014082"/>
            <a:chExt cx="1172116" cy="781484"/>
          </a:xfrm>
        </p:grpSpPr>
        <p:sp>
          <p:nvSpPr>
            <p:cNvPr id="91" name="矩形 90"/>
            <p:cNvSpPr/>
            <p:nvPr/>
          </p:nvSpPr>
          <p:spPr>
            <a:xfrm>
              <a:off x="858932" y="4014083"/>
              <a:ext cx="606742" cy="396240"/>
            </a:xfrm>
            <a:prstGeom prst="rect">
              <a:avLst/>
            </a:prstGeom>
          </p:spPr>
          <p:txBody>
            <a:bodyPr wrap="none">
              <a:spAutoFit/>
            </a:bodyPr>
            <a:lstStyle/>
            <a:p>
              <a:r>
                <a:rPr altLang="zh-CN" lang="en-US" sz="2000">
                  <a:solidFill>
                    <a:schemeClr val="accent2"/>
                  </a:solidFill>
                  <a:latin typeface="+mj-ea"/>
                  <a:ea typeface="+mj-ea"/>
                </a:rPr>
                <a:t>850</a:t>
              </a:r>
            </a:p>
          </p:txBody>
        </p:sp>
        <p:sp>
          <p:nvSpPr>
            <p:cNvPr id="92" name="矩形 91"/>
            <p:cNvSpPr/>
            <p:nvPr/>
          </p:nvSpPr>
          <p:spPr>
            <a:xfrm>
              <a:off x="858932" y="4395457"/>
              <a:ext cx="1359217" cy="396240"/>
            </a:xfrm>
            <a:prstGeom prst="rect">
              <a:avLst/>
            </a:prstGeom>
          </p:spPr>
          <p:txBody>
            <a:bodyPr wrap="none">
              <a:spAutoFit/>
            </a:bodyPr>
            <a:lstStyle/>
            <a:p>
              <a:r>
                <a:rPr altLang="zh-CN" lang="en-US" sz="1000">
                  <a:solidFill>
                    <a:schemeClr val="accent2"/>
                  </a:solidFill>
                  <a:latin typeface="+mj-ea"/>
                  <a:ea typeface="+mj-ea"/>
                </a:rPr>
                <a:t>PLEASE ENTER</a:t>
              </a:r>
            </a:p>
            <a:p>
              <a:r>
                <a:rPr altLang="zh-CN" lang="en-US" sz="1000">
                  <a:solidFill>
                    <a:schemeClr val="accent2"/>
                  </a:solidFill>
                  <a:latin typeface="+mj-ea"/>
                  <a:ea typeface="+mj-ea"/>
                </a:rPr>
                <a:t>YOUR TOPIC HERE</a:t>
              </a:r>
            </a:p>
          </p:txBody>
        </p:sp>
      </p:grpSp>
      <p:grpSp>
        <p:nvGrpSpPr>
          <p:cNvPr id="93" name="组合 92"/>
          <p:cNvGrpSpPr/>
          <p:nvPr/>
        </p:nvGrpSpPr>
        <p:grpSpPr>
          <a:xfrm>
            <a:off x="3099162" y="4714072"/>
            <a:ext cx="1172116" cy="781484"/>
            <a:chOff x="858932" y="4014082"/>
            <a:chExt cx="1172116" cy="781484"/>
          </a:xfrm>
        </p:grpSpPr>
        <p:sp>
          <p:nvSpPr>
            <p:cNvPr id="94" name="矩形 93"/>
            <p:cNvSpPr/>
            <p:nvPr/>
          </p:nvSpPr>
          <p:spPr>
            <a:xfrm>
              <a:off x="858931" y="4014083"/>
              <a:ext cx="817880" cy="396240"/>
            </a:xfrm>
            <a:prstGeom prst="rect">
              <a:avLst/>
            </a:prstGeom>
          </p:spPr>
          <p:txBody>
            <a:bodyPr wrap="none">
              <a:spAutoFit/>
            </a:bodyPr>
            <a:lstStyle/>
            <a:p>
              <a:r>
                <a:rPr altLang="zh-CN" lang="en-US" sz="2000">
                  <a:solidFill>
                    <a:schemeClr val="accent3"/>
                  </a:solidFill>
                  <a:latin typeface="+mj-ea"/>
                  <a:ea typeface="+mj-ea"/>
                </a:rPr>
                <a:t>1,580</a:t>
              </a:r>
            </a:p>
          </p:txBody>
        </p:sp>
        <p:sp>
          <p:nvSpPr>
            <p:cNvPr id="95" name="矩形 94"/>
            <p:cNvSpPr/>
            <p:nvPr/>
          </p:nvSpPr>
          <p:spPr>
            <a:xfrm>
              <a:off x="858932" y="4395457"/>
              <a:ext cx="1359217" cy="396240"/>
            </a:xfrm>
            <a:prstGeom prst="rect">
              <a:avLst/>
            </a:prstGeom>
          </p:spPr>
          <p:txBody>
            <a:bodyPr wrap="none">
              <a:spAutoFit/>
            </a:bodyPr>
            <a:lstStyle/>
            <a:p>
              <a:r>
                <a:rPr altLang="zh-CN" lang="en-US" sz="1000">
                  <a:solidFill>
                    <a:schemeClr val="accent3"/>
                  </a:solidFill>
                  <a:latin typeface="+mj-ea"/>
                  <a:ea typeface="+mj-ea"/>
                </a:rPr>
                <a:t>PLEASE ENTER</a:t>
              </a:r>
            </a:p>
            <a:p>
              <a:r>
                <a:rPr altLang="zh-CN" lang="en-US" sz="1000">
                  <a:solidFill>
                    <a:schemeClr val="accent3"/>
                  </a:solidFill>
                  <a:latin typeface="+mj-ea"/>
                  <a:ea typeface="+mj-ea"/>
                </a:rPr>
                <a:t>YOUR TOPIC HERE</a:t>
              </a:r>
            </a:p>
          </p:txBody>
        </p:sp>
      </p:grpSp>
      <p:grpSp>
        <p:nvGrpSpPr>
          <p:cNvPr id="96" name="组合 95"/>
          <p:cNvGrpSpPr/>
          <p:nvPr/>
        </p:nvGrpSpPr>
        <p:grpSpPr>
          <a:xfrm>
            <a:off x="5183911" y="4714072"/>
            <a:ext cx="1172116" cy="781484"/>
            <a:chOff x="858932" y="4014082"/>
            <a:chExt cx="1172116" cy="781484"/>
          </a:xfrm>
        </p:grpSpPr>
        <p:sp>
          <p:nvSpPr>
            <p:cNvPr id="97" name="矩形 96"/>
            <p:cNvSpPr/>
            <p:nvPr/>
          </p:nvSpPr>
          <p:spPr>
            <a:xfrm>
              <a:off x="858932" y="4014083"/>
              <a:ext cx="817880" cy="396240"/>
            </a:xfrm>
            <a:prstGeom prst="rect">
              <a:avLst/>
            </a:prstGeom>
          </p:spPr>
          <p:txBody>
            <a:bodyPr wrap="none">
              <a:spAutoFit/>
            </a:bodyPr>
            <a:lstStyle/>
            <a:p>
              <a:r>
                <a:rPr altLang="zh-CN" lang="en-US" sz="2000">
                  <a:solidFill>
                    <a:schemeClr val="accent4"/>
                  </a:solidFill>
                  <a:latin typeface="+mj-ea"/>
                  <a:ea typeface="+mj-ea"/>
                </a:rPr>
                <a:t>80/20</a:t>
              </a:r>
            </a:p>
          </p:txBody>
        </p:sp>
        <p:sp>
          <p:nvSpPr>
            <p:cNvPr id="98" name="矩形 97"/>
            <p:cNvSpPr/>
            <p:nvPr/>
          </p:nvSpPr>
          <p:spPr>
            <a:xfrm>
              <a:off x="858932" y="4395457"/>
              <a:ext cx="1359217" cy="396240"/>
            </a:xfrm>
            <a:prstGeom prst="rect">
              <a:avLst/>
            </a:prstGeom>
          </p:spPr>
          <p:txBody>
            <a:bodyPr wrap="none">
              <a:spAutoFit/>
            </a:bodyPr>
            <a:lstStyle/>
            <a:p>
              <a:r>
                <a:rPr altLang="zh-CN" lang="en-US" sz="1000">
                  <a:solidFill>
                    <a:schemeClr val="accent4"/>
                  </a:solidFill>
                  <a:latin typeface="+mj-ea"/>
                  <a:ea typeface="+mj-ea"/>
                </a:rPr>
                <a:t>PLEASE ENTER</a:t>
              </a:r>
            </a:p>
            <a:p>
              <a:r>
                <a:rPr altLang="zh-CN" lang="en-US" sz="1000">
                  <a:solidFill>
                    <a:schemeClr val="accent4"/>
                  </a:solidFill>
                  <a:latin typeface="+mj-ea"/>
                  <a:ea typeface="+mj-ea"/>
                </a:rPr>
                <a:t>YOUR TOPIC HERE</a:t>
              </a:r>
            </a:p>
          </p:txBody>
        </p:sp>
      </p:grpSp>
      <p:grpSp>
        <p:nvGrpSpPr>
          <p:cNvPr id="99" name="组合 98"/>
          <p:cNvGrpSpPr/>
          <p:nvPr/>
        </p:nvGrpSpPr>
        <p:grpSpPr>
          <a:xfrm>
            <a:off x="7268660" y="4714072"/>
            <a:ext cx="1382110" cy="781484"/>
            <a:chOff x="858932" y="4014082"/>
            <a:chExt cx="1382110" cy="781484"/>
          </a:xfrm>
        </p:grpSpPr>
        <p:sp>
          <p:nvSpPr>
            <p:cNvPr id="100" name="矩形 99"/>
            <p:cNvSpPr/>
            <p:nvPr/>
          </p:nvSpPr>
          <p:spPr>
            <a:xfrm>
              <a:off x="858932" y="4014083"/>
              <a:ext cx="1311592" cy="396240"/>
            </a:xfrm>
            <a:prstGeom prst="rect">
              <a:avLst/>
            </a:prstGeom>
          </p:spPr>
          <p:txBody>
            <a:bodyPr wrap="none">
              <a:spAutoFit/>
            </a:bodyPr>
            <a:lstStyle/>
            <a:p>
              <a:r>
                <a:rPr altLang="zh-CN" lang="en-US" sz="2000">
                  <a:solidFill>
                    <a:schemeClr val="accent5"/>
                  </a:solidFill>
                  <a:latin typeface="+mj-ea"/>
                  <a:ea typeface="+mj-ea"/>
                </a:rPr>
                <a:t>17,850.00</a:t>
              </a:r>
            </a:p>
          </p:txBody>
        </p:sp>
        <p:sp>
          <p:nvSpPr>
            <p:cNvPr id="101" name="矩形 100"/>
            <p:cNvSpPr/>
            <p:nvPr/>
          </p:nvSpPr>
          <p:spPr>
            <a:xfrm>
              <a:off x="858932" y="4395457"/>
              <a:ext cx="1359217" cy="396240"/>
            </a:xfrm>
            <a:prstGeom prst="rect">
              <a:avLst/>
            </a:prstGeom>
          </p:spPr>
          <p:txBody>
            <a:bodyPr wrap="none">
              <a:spAutoFit/>
            </a:bodyPr>
            <a:lstStyle/>
            <a:p>
              <a:r>
                <a:rPr altLang="zh-CN" lang="en-US" sz="1000">
                  <a:solidFill>
                    <a:schemeClr val="accent5"/>
                  </a:solidFill>
                  <a:latin typeface="+mj-ea"/>
                  <a:ea typeface="+mj-ea"/>
                </a:rPr>
                <a:t>PLEASE ENTER</a:t>
              </a:r>
            </a:p>
            <a:p>
              <a:r>
                <a:rPr altLang="zh-CN" lang="en-US" sz="1000">
                  <a:solidFill>
                    <a:schemeClr val="accent5"/>
                  </a:solidFill>
                  <a:latin typeface="+mj-ea"/>
                  <a:ea typeface="+mj-ea"/>
                </a:rPr>
                <a:t>YOUR TOPIC HERE</a:t>
              </a:r>
            </a:p>
          </p:txBody>
        </p:sp>
      </p:grpSp>
      <p:sp>
        <p:nvSpPr>
          <p:cNvPr id="102" name="圆角矩形 101"/>
          <p:cNvSpPr/>
          <p:nvPr/>
        </p:nvSpPr>
        <p:spPr>
          <a:xfrm>
            <a:off x="9390278" y="4826096"/>
            <a:ext cx="1635422" cy="576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200">
                <a:solidFill>
                  <a:schemeClr val="bg1"/>
                </a:solidFill>
                <a:latin typeface="+mj-ea"/>
                <a:ea typeface="+mj-ea"/>
              </a:rPr>
              <a:t>PLEASE ENTER</a:t>
            </a:r>
          </a:p>
          <a:p>
            <a:pPr algn="ctr"/>
            <a:r>
              <a:rPr altLang="zh-CN" lang="en-US" sz="1200">
                <a:solidFill>
                  <a:schemeClr val="bg1"/>
                </a:solidFill>
                <a:latin typeface="+mj-ea"/>
                <a:ea typeface="+mj-ea"/>
              </a:rPr>
              <a:t>YOUR TOPIC HERE</a:t>
            </a:r>
          </a:p>
        </p:txBody>
      </p:sp>
    </p:spTree>
    <p:custDataLst>
      <p:tags r:id="rId3"/>
    </p:custDataLst>
    <p:extLst>
      <p:ext uri="{BB962C8B-B14F-4D97-AF65-F5344CB8AC3E}">
        <p14:creationId val="32214713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9"/>
                                        </p:tgtEl>
                                        <p:attrNameLst>
                                          <p:attrName>style.visibility</p:attrName>
                                        </p:attrNameLst>
                                      </p:cBhvr>
                                      <p:to>
                                        <p:strVal val="visible"/>
                                      </p:to>
                                    </p:set>
                                    <p:animEffect filter="fade" transition="in">
                                      <p:cBhvr>
                                        <p:cTn dur="1000" id="7"/>
                                        <p:tgtEl>
                                          <p:spTgt spid="89"/>
                                        </p:tgtEl>
                                      </p:cBhvr>
                                    </p:animEffect>
                                    <p:anim calcmode="lin" valueType="num">
                                      <p:cBhvr>
                                        <p:cTn dur="1000" fill="hold" id="8"/>
                                        <p:tgtEl>
                                          <p:spTgt spid="89"/>
                                        </p:tgtEl>
                                        <p:attrNameLst>
                                          <p:attrName>ppt_x</p:attrName>
                                        </p:attrNameLst>
                                      </p:cBhvr>
                                      <p:tavLst>
                                        <p:tav tm="0">
                                          <p:val>
                                            <p:strVal val="#ppt_x"/>
                                          </p:val>
                                        </p:tav>
                                        <p:tav tm="100000">
                                          <p:val>
                                            <p:strVal val="#ppt_x"/>
                                          </p:val>
                                        </p:tav>
                                      </p:tavLst>
                                    </p:anim>
                                    <p:anim calcmode="lin" valueType="num">
                                      <p:cBhvr>
                                        <p:cTn dur="1000" fill="hold" id="9"/>
                                        <p:tgtEl>
                                          <p:spTgt spid="89"/>
                                        </p:tgtEl>
                                        <p:attrNameLst>
                                          <p:attrName>ppt_y</p:attrName>
                                        </p:attrNameLst>
                                      </p:cBhvr>
                                      <p:tavLst>
                                        <p:tav tm="0">
                                          <p:val>
                                            <p:strVal val="#ppt_y+.1"/>
                                          </p:val>
                                        </p:tav>
                                        <p:tav tm="100000">
                                          <p:val>
                                            <p:strVal val="#ppt_y"/>
                                          </p:val>
                                        </p:tav>
                                      </p:tavLst>
                                    </p:anim>
                                  </p:childTnLst>
                                </p:cTn>
                              </p:par>
                              <p:par>
                                <p:cTn fill="hold" id="10" nodeType="withEffect" presetClass="entr" presetID="37" presetSubtype="0">
                                  <p:stCondLst>
                                    <p:cond delay="500"/>
                                  </p:stCondLst>
                                  <p:childTnLst>
                                    <p:set>
                                      <p:cBhvr>
                                        <p:cTn dur="1" fill="hold" id="11">
                                          <p:stCondLst>
                                            <p:cond delay="0"/>
                                          </p:stCondLst>
                                        </p:cTn>
                                        <p:tgtEl>
                                          <p:spTgt spid="32"/>
                                        </p:tgtEl>
                                        <p:attrNameLst>
                                          <p:attrName>style.visibility</p:attrName>
                                        </p:attrNameLst>
                                      </p:cBhvr>
                                      <p:to>
                                        <p:strVal val="visible"/>
                                      </p:to>
                                    </p:set>
                                    <p:animEffect filter="fade" transition="in">
                                      <p:cBhvr>
                                        <p:cTn dur="1000" id="12"/>
                                        <p:tgtEl>
                                          <p:spTgt spid="32"/>
                                        </p:tgtEl>
                                      </p:cBhvr>
                                    </p:animEffect>
                                    <p:anim calcmode="lin" valueType="num">
                                      <p:cBhvr>
                                        <p:cTn dur="1000" fill="hold" id="13"/>
                                        <p:tgtEl>
                                          <p:spTgt spid="32"/>
                                        </p:tgtEl>
                                        <p:attrNameLst>
                                          <p:attrName>ppt_x</p:attrName>
                                        </p:attrNameLst>
                                      </p:cBhvr>
                                      <p:tavLst>
                                        <p:tav tm="0">
                                          <p:val>
                                            <p:strVal val="#ppt_x"/>
                                          </p:val>
                                        </p:tav>
                                        <p:tav tm="100000">
                                          <p:val>
                                            <p:strVal val="#ppt_x"/>
                                          </p:val>
                                        </p:tav>
                                      </p:tavLst>
                                    </p:anim>
                                    <p:anim calcmode="lin" valueType="num">
                                      <p:cBhvr>
                                        <p:cTn decel="100000" dur="900" fill="hold" id="14"/>
                                        <p:tgtEl>
                                          <p:spTgt spid="32"/>
                                        </p:tgtEl>
                                        <p:attrNameLst>
                                          <p:attrName>ppt_y</p:attrName>
                                        </p:attrNameLst>
                                      </p:cBhvr>
                                      <p:tavLst>
                                        <p:tav tm="0">
                                          <p:val>
                                            <p:strVal val="#ppt_y+1"/>
                                          </p:val>
                                        </p:tav>
                                        <p:tav tm="100000">
                                          <p:val>
                                            <p:strVal val="#ppt_y-.03"/>
                                          </p:val>
                                        </p:tav>
                                      </p:tavLst>
                                    </p:anim>
                                    <p:anim calcmode="lin" valueType="num">
                                      <p:cBhvr>
                                        <p:cTn accel="100000" dur="100" fill="hold" id="15">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2" presetSubtype="4">
                                  <p:stCondLst>
                                    <p:cond delay="0"/>
                                  </p:stCondLst>
                                  <p:childTnLst>
                                    <p:set>
                                      <p:cBhvr>
                                        <p:cTn dur="1" fill="hold" id="19">
                                          <p:stCondLst>
                                            <p:cond delay="0"/>
                                          </p:stCondLst>
                                        </p:cTn>
                                        <p:tgtEl>
                                          <p:spTgt spid="90"/>
                                        </p:tgtEl>
                                        <p:attrNameLst>
                                          <p:attrName>style.visibility</p:attrName>
                                        </p:attrNameLst>
                                      </p:cBhvr>
                                      <p:to>
                                        <p:strVal val="visible"/>
                                      </p:to>
                                    </p:set>
                                    <p:anim calcmode="lin" valueType="num">
                                      <p:cBhvr additive="base">
                                        <p:cTn dur="500" id="20"/>
                                        <p:tgtEl>
                                          <p:spTgt spid="90"/>
                                        </p:tgtEl>
                                        <p:attrNameLst>
                                          <p:attrName>ppt_y</p:attrName>
                                        </p:attrNameLst>
                                      </p:cBhvr>
                                      <p:tavLst>
                                        <p:tav tm="0">
                                          <p:val>
                                            <p:strVal val="#ppt_y+#ppt_h*1.125000"/>
                                          </p:val>
                                        </p:tav>
                                        <p:tav tm="100000">
                                          <p:val>
                                            <p:strVal val="#ppt_y"/>
                                          </p:val>
                                        </p:tav>
                                      </p:tavLst>
                                    </p:anim>
                                    <p:animEffect filter="wipe(up)" transition="in">
                                      <p:cBhvr>
                                        <p:cTn dur="500" id="21"/>
                                        <p:tgtEl>
                                          <p:spTgt spid="90"/>
                                        </p:tgtEl>
                                      </p:cBhvr>
                                    </p:animEffect>
                                  </p:childTnLst>
                                </p:cTn>
                              </p:par>
                              <p:par>
                                <p:cTn fill="hold" id="22" nodeType="withEffect" presetClass="entr" presetID="12" presetSubtype="4">
                                  <p:stCondLst>
                                    <p:cond delay="250"/>
                                  </p:stCondLst>
                                  <p:childTnLst>
                                    <p:set>
                                      <p:cBhvr>
                                        <p:cTn dur="1" fill="hold" id="23">
                                          <p:stCondLst>
                                            <p:cond delay="0"/>
                                          </p:stCondLst>
                                        </p:cTn>
                                        <p:tgtEl>
                                          <p:spTgt spid="93"/>
                                        </p:tgtEl>
                                        <p:attrNameLst>
                                          <p:attrName>style.visibility</p:attrName>
                                        </p:attrNameLst>
                                      </p:cBhvr>
                                      <p:to>
                                        <p:strVal val="visible"/>
                                      </p:to>
                                    </p:set>
                                    <p:anim calcmode="lin" valueType="num">
                                      <p:cBhvr additive="base">
                                        <p:cTn dur="500" id="24"/>
                                        <p:tgtEl>
                                          <p:spTgt spid="93"/>
                                        </p:tgtEl>
                                        <p:attrNameLst>
                                          <p:attrName>ppt_y</p:attrName>
                                        </p:attrNameLst>
                                      </p:cBhvr>
                                      <p:tavLst>
                                        <p:tav tm="0">
                                          <p:val>
                                            <p:strVal val="#ppt_y+#ppt_h*1.125000"/>
                                          </p:val>
                                        </p:tav>
                                        <p:tav tm="100000">
                                          <p:val>
                                            <p:strVal val="#ppt_y"/>
                                          </p:val>
                                        </p:tav>
                                      </p:tavLst>
                                    </p:anim>
                                    <p:animEffect filter="wipe(up)" transition="in">
                                      <p:cBhvr>
                                        <p:cTn dur="500" id="25"/>
                                        <p:tgtEl>
                                          <p:spTgt spid="93"/>
                                        </p:tgtEl>
                                      </p:cBhvr>
                                    </p:animEffect>
                                  </p:childTnLst>
                                </p:cTn>
                              </p:par>
                              <p:par>
                                <p:cTn fill="hold" id="26" nodeType="withEffect" presetClass="entr" presetID="12" presetSubtype="4">
                                  <p:stCondLst>
                                    <p:cond delay="500"/>
                                  </p:stCondLst>
                                  <p:childTnLst>
                                    <p:set>
                                      <p:cBhvr>
                                        <p:cTn dur="1" fill="hold" id="27">
                                          <p:stCondLst>
                                            <p:cond delay="0"/>
                                          </p:stCondLst>
                                        </p:cTn>
                                        <p:tgtEl>
                                          <p:spTgt spid="96"/>
                                        </p:tgtEl>
                                        <p:attrNameLst>
                                          <p:attrName>style.visibility</p:attrName>
                                        </p:attrNameLst>
                                      </p:cBhvr>
                                      <p:to>
                                        <p:strVal val="visible"/>
                                      </p:to>
                                    </p:set>
                                    <p:anim calcmode="lin" valueType="num">
                                      <p:cBhvr additive="base">
                                        <p:cTn dur="500" id="28"/>
                                        <p:tgtEl>
                                          <p:spTgt spid="96"/>
                                        </p:tgtEl>
                                        <p:attrNameLst>
                                          <p:attrName>ppt_y</p:attrName>
                                        </p:attrNameLst>
                                      </p:cBhvr>
                                      <p:tavLst>
                                        <p:tav tm="0">
                                          <p:val>
                                            <p:strVal val="#ppt_y+#ppt_h*1.125000"/>
                                          </p:val>
                                        </p:tav>
                                        <p:tav tm="100000">
                                          <p:val>
                                            <p:strVal val="#ppt_y"/>
                                          </p:val>
                                        </p:tav>
                                      </p:tavLst>
                                    </p:anim>
                                    <p:animEffect filter="wipe(up)" transition="in">
                                      <p:cBhvr>
                                        <p:cTn dur="500" id="29"/>
                                        <p:tgtEl>
                                          <p:spTgt spid="96"/>
                                        </p:tgtEl>
                                      </p:cBhvr>
                                    </p:animEffect>
                                  </p:childTnLst>
                                </p:cTn>
                              </p:par>
                              <p:par>
                                <p:cTn fill="hold" id="30" nodeType="withEffect" presetClass="entr" presetID="12" presetSubtype="4">
                                  <p:stCondLst>
                                    <p:cond delay="750"/>
                                  </p:stCondLst>
                                  <p:childTnLst>
                                    <p:set>
                                      <p:cBhvr>
                                        <p:cTn dur="1" fill="hold" id="31">
                                          <p:stCondLst>
                                            <p:cond delay="0"/>
                                          </p:stCondLst>
                                        </p:cTn>
                                        <p:tgtEl>
                                          <p:spTgt spid="99"/>
                                        </p:tgtEl>
                                        <p:attrNameLst>
                                          <p:attrName>style.visibility</p:attrName>
                                        </p:attrNameLst>
                                      </p:cBhvr>
                                      <p:to>
                                        <p:strVal val="visible"/>
                                      </p:to>
                                    </p:set>
                                    <p:anim calcmode="lin" valueType="num">
                                      <p:cBhvr additive="base">
                                        <p:cTn dur="500" id="32"/>
                                        <p:tgtEl>
                                          <p:spTgt spid="99"/>
                                        </p:tgtEl>
                                        <p:attrNameLst>
                                          <p:attrName>ppt_y</p:attrName>
                                        </p:attrNameLst>
                                      </p:cBhvr>
                                      <p:tavLst>
                                        <p:tav tm="0">
                                          <p:val>
                                            <p:strVal val="#ppt_y+#ppt_h*1.125000"/>
                                          </p:val>
                                        </p:tav>
                                        <p:tav tm="100000">
                                          <p:val>
                                            <p:strVal val="#ppt_y"/>
                                          </p:val>
                                        </p:tav>
                                      </p:tavLst>
                                    </p:anim>
                                    <p:animEffect filter="wipe(up)" transition="in">
                                      <p:cBhvr>
                                        <p:cTn dur="500" id="33"/>
                                        <p:tgtEl>
                                          <p:spTgt spid="99"/>
                                        </p:tgtEl>
                                      </p:cBhvr>
                                    </p:animEffect>
                                  </p:childTnLst>
                                </p:cTn>
                              </p:par>
                              <p:par>
                                <p:cTn fill="hold" grpId="0" id="34" nodeType="withEffect" presetClass="entr" presetID="12" presetSubtype="4">
                                  <p:stCondLst>
                                    <p:cond delay="1000"/>
                                  </p:stCondLst>
                                  <p:childTnLst>
                                    <p:set>
                                      <p:cBhvr>
                                        <p:cTn dur="1" fill="hold" id="35">
                                          <p:stCondLst>
                                            <p:cond delay="0"/>
                                          </p:stCondLst>
                                        </p:cTn>
                                        <p:tgtEl>
                                          <p:spTgt spid="102"/>
                                        </p:tgtEl>
                                        <p:attrNameLst>
                                          <p:attrName>style.visibility</p:attrName>
                                        </p:attrNameLst>
                                      </p:cBhvr>
                                      <p:to>
                                        <p:strVal val="visible"/>
                                      </p:to>
                                    </p:set>
                                    <p:anim calcmode="lin" valueType="num">
                                      <p:cBhvr additive="base">
                                        <p:cTn dur="500" id="36"/>
                                        <p:tgtEl>
                                          <p:spTgt spid="102"/>
                                        </p:tgtEl>
                                        <p:attrNameLst>
                                          <p:attrName>ppt_y</p:attrName>
                                        </p:attrNameLst>
                                      </p:cBhvr>
                                      <p:tavLst>
                                        <p:tav tm="0">
                                          <p:val>
                                            <p:strVal val="#ppt_y+#ppt_h*1.125000"/>
                                          </p:val>
                                        </p:tav>
                                        <p:tav tm="100000">
                                          <p:val>
                                            <p:strVal val="#ppt_y"/>
                                          </p:val>
                                        </p:tav>
                                      </p:tavLst>
                                    </p:anim>
                                    <p:animEffect filter="wipe(up)" transition="in">
                                      <p:cBhvr>
                                        <p:cTn dur="500" id="37"/>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10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7" name="矩形 516"/>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5" name="矩形 434"/>
          <p:cNvSpPr/>
          <p:nvPr/>
        </p:nvSpPr>
        <p:spPr>
          <a:xfrm>
            <a:off x="3008077" y="2379066"/>
            <a:ext cx="5240200" cy="1920240"/>
          </a:xfrm>
          <a:prstGeom prst="rect">
            <a:avLst/>
          </a:prstGeom>
        </p:spPr>
        <p:txBody>
          <a:bodyPr wrap="square">
            <a:spAutoFit/>
          </a:bodyPr>
          <a:lstStyle/>
          <a:p>
            <a:r>
              <a:rPr altLang="en-US" lang="zh-CN" sz="4000">
                <a:solidFill>
                  <a:schemeClr val="bg1"/>
                </a:solidFill>
                <a:latin charset="-122" panose="020b0503020204020204" pitchFamily="34" typeface="微软雅黑"/>
                <a:ea charset="-122" panose="020b0503020204020204" pitchFamily="34" typeface="微软雅黑"/>
              </a:rPr>
              <a:t>策略推行</a:t>
            </a:r>
          </a:p>
          <a:p>
            <a:r>
              <a:rPr altLang="en-US" lang="zh-CN" sz="4000">
                <a:solidFill>
                  <a:schemeClr val="bg1"/>
                </a:solidFill>
                <a:latin charset="-122" panose="020b0503020204020204" pitchFamily="34" typeface="微软雅黑"/>
                <a:ea charset="-122" panose="020b0503020204020204" pitchFamily="34" typeface="微软雅黑"/>
              </a:rPr>
              <a:t>STRATEGY IMPLEMENTATION</a:t>
            </a:r>
          </a:p>
        </p:txBody>
      </p:sp>
      <p:sp>
        <p:nvSpPr>
          <p:cNvPr id="439" name="矩形 438"/>
          <p:cNvSpPr/>
          <p:nvPr/>
        </p:nvSpPr>
        <p:spPr>
          <a:xfrm>
            <a:off x="2958838" y="3627686"/>
            <a:ext cx="4654146" cy="1188720"/>
          </a:xfrm>
          <a:prstGeom prst="rect">
            <a:avLst/>
          </a:prstGeom>
        </p:spPr>
        <p:txBody>
          <a:bodyPr wrap="square">
            <a:spAutoFit/>
          </a:bodyPr>
          <a:lstStyle/>
          <a:p>
            <a:pPr>
              <a:lnSpc>
                <a:spcPct val="150000"/>
              </a:lnSpc>
              <a:spcAft>
                <a:spcPts val="600"/>
              </a:spcAft>
            </a:pPr>
            <a:r>
              <a:rPr altLang="en-US" lang="zh-CN" sz="120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grpSp>
        <p:nvGrpSpPr>
          <p:cNvPr id="111" name="组合 110"/>
          <p:cNvGrpSpPr/>
          <p:nvPr/>
        </p:nvGrpSpPr>
        <p:grpSpPr>
          <a:xfrm>
            <a:off x="1467329" y="2410058"/>
            <a:ext cx="1275814" cy="935378"/>
            <a:chOff x="9237692" y="1569749"/>
            <a:chExt cx="1275814" cy="935378"/>
          </a:xfrm>
        </p:grpSpPr>
        <p:sp>
          <p:nvSpPr>
            <p:cNvPr id="114" name="任意多边形 113"/>
            <p:cNvSpPr/>
            <p:nvPr/>
          </p:nvSpPr>
          <p:spPr>
            <a:xfrm>
              <a:off x="9876112" y="1569749"/>
              <a:ext cx="637394" cy="924687"/>
            </a:xfrm>
            <a:custGeom>
              <a:rect b="b" l="l" r="r" t="t"/>
              <a:pathLst>
                <a:path h="2102624" w="1449356">
                  <a:moveTo>
                    <a:pt x="1048278" y="0"/>
                  </a:moveTo>
                  <a:cubicBezTo>
                    <a:pt x="1079802" y="507"/>
                    <a:pt x="1107148" y="10887"/>
                    <a:pt x="1130317" y="31145"/>
                  </a:cubicBezTo>
                  <a:cubicBezTo>
                    <a:pt x="1153485" y="51401"/>
                    <a:pt x="1165639" y="78494"/>
                    <a:pt x="1166778" y="112424"/>
                  </a:cubicBezTo>
                  <a:lnTo>
                    <a:pt x="1166778" y="1346044"/>
                  </a:lnTo>
                  <a:lnTo>
                    <a:pt x="1352125" y="1346044"/>
                  </a:lnTo>
                  <a:cubicBezTo>
                    <a:pt x="1380105" y="1346740"/>
                    <a:pt x="1403147" y="1356742"/>
                    <a:pt x="1421251" y="1376049"/>
                  </a:cubicBezTo>
                  <a:cubicBezTo>
                    <a:pt x="1439355" y="1395355"/>
                    <a:pt x="1448724" y="1419790"/>
                    <a:pt x="1449356" y="1449352"/>
                  </a:cubicBezTo>
                  <a:cubicBezTo>
                    <a:pt x="1448724" y="1476002"/>
                    <a:pt x="1439355" y="1498664"/>
                    <a:pt x="1421251" y="1517338"/>
                  </a:cubicBezTo>
                  <a:cubicBezTo>
                    <a:pt x="1403147" y="1536012"/>
                    <a:pt x="1380105" y="1545761"/>
                    <a:pt x="1352125" y="1546583"/>
                  </a:cubicBezTo>
                  <a:lnTo>
                    <a:pt x="1166778" y="1546583"/>
                  </a:lnTo>
                  <a:lnTo>
                    <a:pt x="1166778" y="2005392"/>
                  </a:lnTo>
                  <a:cubicBezTo>
                    <a:pt x="1166209" y="2033373"/>
                    <a:pt x="1156713" y="2056414"/>
                    <a:pt x="1138293" y="2074518"/>
                  </a:cubicBezTo>
                  <a:cubicBezTo>
                    <a:pt x="1119872" y="2092623"/>
                    <a:pt x="1095944" y="2101991"/>
                    <a:pt x="1066509" y="2102624"/>
                  </a:cubicBezTo>
                  <a:cubicBezTo>
                    <a:pt x="1038529" y="2101991"/>
                    <a:pt x="1015488" y="2092623"/>
                    <a:pt x="997383" y="2074518"/>
                  </a:cubicBezTo>
                  <a:cubicBezTo>
                    <a:pt x="979279" y="2056414"/>
                    <a:pt x="969911" y="2033373"/>
                    <a:pt x="969278" y="2005392"/>
                  </a:cubicBezTo>
                  <a:lnTo>
                    <a:pt x="969278" y="1546583"/>
                  </a:lnTo>
                  <a:lnTo>
                    <a:pt x="112428" y="1546583"/>
                  </a:lnTo>
                  <a:cubicBezTo>
                    <a:pt x="85145" y="1546077"/>
                    <a:pt x="59950" y="1535696"/>
                    <a:pt x="36846" y="1515439"/>
                  </a:cubicBezTo>
                  <a:cubicBezTo>
                    <a:pt x="13741" y="1495181"/>
                    <a:pt x="1460" y="1468090"/>
                    <a:pt x="4" y="1434160"/>
                  </a:cubicBezTo>
                  <a:cubicBezTo>
                    <a:pt x="-123" y="1420360"/>
                    <a:pt x="2409" y="1405421"/>
                    <a:pt x="7600" y="1389342"/>
                  </a:cubicBezTo>
                  <a:cubicBezTo>
                    <a:pt x="12791" y="1373264"/>
                    <a:pt x="21400" y="1356805"/>
                    <a:pt x="33427" y="1339967"/>
                  </a:cubicBezTo>
                  <a:lnTo>
                    <a:pt x="944970" y="54693"/>
                  </a:lnTo>
                  <a:cubicBezTo>
                    <a:pt x="960289" y="36462"/>
                    <a:pt x="976747" y="22788"/>
                    <a:pt x="994345" y="13673"/>
                  </a:cubicBezTo>
                  <a:cubicBezTo>
                    <a:pt x="1011943" y="4557"/>
                    <a:pt x="1029920" y="0"/>
                    <a:pt x="1048278" y="0"/>
                  </a:cubicBezTo>
                  <a:close/>
                  <a:moveTo>
                    <a:pt x="969278" y="361579"/>
                  </a:moveTo>
                  <a:lnTo>
                    <a:pt x="270428" y="1349082"/>
                  </a:lnTo>
                  <a:cubicBezTo>
                    <a:pt x="391841" y="1348956"/>
                    <a:pt x="508316" y="1348449"/>
                    <a:pt x="619853" y="1347563"/>
                  </a:cubicBezTo>
                  <a:cubicBezTo>
                    <a:pt x="731390" y="1346677"/>
                    <a:pt x="847865" y="1346170"/>
                    <a:pt x="969278" y="1346044"/>
                  </a:cubicBezTo>
                  <a:lnTo>
                    <a:pt x="969278" y="361579"/>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任意多边形 114"/>
            <p:cNvSpPr/>
            <p:nvPr/>
          </p:nvSpPr>
          <p:spPr>
            <a:xfrm>
              <a:off x="9237692" y="1579092"/>
              <a:ext cx="593870" cy="926035"/>
            </a:xfrm>
            <a:custGeom>
              <a:rect b="b" l="l" r="r" t="t"/>
              <a:pathLst>
                <a:path h="2105688" w="1350388">
                  <a:moveTo>
                    <a:pt x="687971" y="25"/>
                  </a:moveTo>
                  <a:lnTo>
                    <a:pt x="712279" y="25"/>
                  </a:lnTo>
                  <a:cubicBezTo>
                    <a:pt x="894524" y="11672"/>
                    <a:pt x="1037459" y="72696"/>
                    <a:pt x="1141084" y="183093"/>
                  </a:cubicBezTo>
                  <a:cubicBezTo>
                    <a:pt x="1244708" y="293491"/>
                    <a:pt x="1309403" y="428956"/>
                    <a:pt x="1335166" y="589489"/>
                  </a:cubicBezTo>
                  <a:cubicBezTo>
                    <a:pt x="1339661" y="614114"/>
                    <a:pt x="1342826" y="640068"/>
                    <a:pt x="1344661" y="667350"/>
                  </a:cubicBezTo>
                  <a:cubicBezTo>
                    <a:pt x="1346497" y="694633"/>
                    <a:pt x="1347383" y="721346"/>
                    <a:pt x="1347320" y="747490"/>
                  </a:cubicBezTo>
                  <a:lnTo>
                    <a:pt x="1350359" y="1242761"/>
                  </a:lnTo>
                  <a:cubicBezTo>
                    <a:pt x="1351055" y="1358096"/>
                    <a:pt x="1339028" y="1469254"/>
                    <a:pt x="1314277" y="1576234"/>
                  </a:cubicBezTo>
                  <a:cubicBezTo>
                    <a:pt x="1289526" y="1683213"/>
                    <a:pt x="1247873" y="1777659"/>
                    <a:pt x="1189319" y="1859572"/>
                  </a:cubicBezTo>
                  <a:cubicBezTo>
                    <a:pt x="1132728" y="1938762"/>
                    <a:pt x="1056006" y="1999151"/>
                    <a:pt x="959155" y="2040741"/>
                  </a:cubicBezTo>
                  <a:cubicBezTo>
                    <a:pt x="862304" y="2082330"/>
                    <a:pt x="756716" y="2103979"/>
                    <a:pt x="642394" y="2105688"/>
                  </a:cubicBezTo>
                  <a:cubicBezTo>
                    <a:pt x="510952" y="2093740"/>
                    <a:pt x="400441" y="2053828"/>
                    <a:pt x="310863" y="1985949"/>
                  </a:cubicBezTo>
                  <a:cubicBezTo>
                    <a:pt x="221284" y="1918071"/>
                    <a:pt x="151286" y="1833145"/>
                    <a:pt x="100870" y="1731168"/>
                  </a:cubicBezTo>
                  <a:cubicBezTo>
                    <a:pt x="50454" y="1629191"/>
                    <a:pt x="18269" y="1521082"/>
                    <a:pt x="4314" y="1406839"/>
                  </a:cubicBezTo>
                  <a:cubicBezTo>
                    <a:pt x="2669" y="1380568"/>
                    <a:pt x="1402" y="1352589"/>
                    <a:pt x="516" y="1322900"/>
                  </a:cubicBezTo>
                  <a:cubicBezTo>
                    <a:pt x="-370" y="1293213"/>
                    <a:pt x="-117" y="1264474"/>
                    <a:pt x="1276" y="1236684"/>
                  </a:cubicBezTo>
                  <a:cubicBezTo>
                    <a:pt x="1402" y="1163508"/>
                    <a:pt x="1909" y="1089571"/>
                    <a:pt x="2795" y="1014877"/>
                  </a:cubicBezTo>
                  <a:cubicBezTo>
                    <a:pt x="3681" y="940180"/>
                    <a:pt x="4188" y="866243"/>
                    <a:pt x="4314" y="793068"/>
                  </a:cubicBezTo>
                  <a:cubicBezTo>
                    <a:pt x="4251" y="681720"/>
                    <a:pt x="18810" y="577778"/>
                    <a:pt x="47993" y="481243"/>
                  </a:cubicBezTo>
                  <a:cubicBezTo>
                    <a:pt x="77174" y="384708"/>
                    <a:pt x="121359" y="298238"/>
                    <a:pt x="180546" y="221834"/>
                  </a:cubicBezTo>
                  <a:cubicBezTo>
                    <a:pt x="235112" y="151253"/>
                    <a:pt x="304490" y="96434"/>
                    <a:pt x="388681" y="57376"/>
                  </a:cubicBezTo>
                  <a:cubicBezTo>
                    <a:pt x="472872" y="18319"/>
                    <a:pt x="572635" y="-797"/>
                    <a:pt x="687971" y="25"/>
                  </a:cubicBezTo>
                  <a:close/>
                  <a:moveTo>
                    <a:pt x="706202" y="197526"/>
                  </a:moveTo>
                  <a:cubicBezTo>
                    <a:pt x="621188" y="194804"/>
                    <a:pt x="547378" y="206325"/>
                    <a:pt x="484773" y="232089"/>
                  </a:cubicBezTo>
                  <a:cubicBezTo>
                    <a:pt x="422168" y="257852"/>
                    <a:pt x="370387" y="295960"/>
                    <a:pt x="329431" y="346411"/>
                  </a:cubicBezTo>
                  <a:cubicBezTo>
                    <a:pt x="287082" y="401800"/>
                    <a:pt x="255558" y="468013"/>
                    <a:pt x="234858" y="545051"/>
                  </a:cubicBezTo>
                  <a:cubicBezTo>
                    <a:pt x="214159" y="622090"/>
                    <a:pt x="203144" y="705774"/>
                    <a:pt x="201815" y="796106"/>
                  </a:cubicBezTo>
                  <a:cubicBezTo>
                    <a:pt x="201562" y="869155"/>
                    <a:pt x="200549" y="942585"/>
                    <a:pt x="198776" y="1016395"/>
                  </a:cubicBezTo>
                  <a:cubicBezTo>
                    <a:pt x="197004" y="1090205"/>
                    <a:pt x="195991" y="1163634"/>
                    <a:pt x="195738" y="1236684"/>
                  </a:cubicBezTo>
                  <a:cubicBezTo>
                    <a:pt x="194156" y="1284098"/>
                    <a:pt x="195802" y="1332079"/>
                    <a:pt x="200676" y="1380631"/>
                  </a:cubicBezTo>
                  <a:cubicBezTo>
                    <a:pt x="205550" y="1429183"/>
                    <a:pt x="214032" y="1476408"/>
                    <a:pt x="226123" y="1522301"/>
                  </a:cubicBezTo>
                  <a:cubicBezTo>
                    <a:pt x="249861" y="1632002"/>
                    <a:pt x="295818" y="1721764"/>
                    <a:pt x="363994" y="1791586"/>
                  </a:cubicBezTo>
                  <a:cubicBezTo>
                    <a:pt x="432169" y="1861407"/>
                    <a:pt x="525982" y="1900274"/>
                    <a:pt x="645432" y="1908188"/>
                  </a:cubicBezTo>
                  <a:cubicBezTo>
                    <a:pt x="733232" y="1911036"/>
                    <a:pt x="808307" y="1898502"/>
                    <a:pt x="870659" y="1870586"/>
                  </a:cubicBezTo>
                  <a:cubicBezTo>
                    <a:pt x="933011" y="1842670"/>
                    <a:pt x="984539" y="1800511"/>
                    <a:pt x="1025242" y="1744110"/>
                  </a:cubicBezTo>
                  <a:cubicBezTo>
                    <a:pt x="1071768" y="1679162"/>
                    <a:pt x="1104812" y="1603200"/>
                    <a:pt x="1124372" y="1516224"/>
                  </a:cubicBezTo>
                  <a:cubicBezTo>
                    <a:pt x="1143932" y="1429247"/>
                    <a:pt x="1153427" y="1338093"/>
                    <a:pt x="1152858" y="1242761"/>
                  </a:cubicBezTo>
                  <a:lnTo>
                    <a:pt x="1149819" y="747490"/>
                  </a:lnTo>
                  <a:cubicBezTo>
                    <a:pt x="1150326" y="664945"/>
                    <a:pt x="1137159" y="583918"/>
                    <a:pt x="1110319" y="504411"/>
                  </a:cubicBezTo>
                  <a:cubicBezTo>
                    <a:pt x="1079618" y="419082"/>
                    <a:pt x="1030116" y="348184"/>
                    <a:pt x="961814" y="291719"/>
                  </a:cubicBezTo>
                  <a:cubicBezTo>
                    <a:pt x="893511" y="235254"/>
                    <a:pt x="808307" y="203857"/>
                    <a:pt x="706202" y="197526"/>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2" name="组合 271"/>
          <p:cNvGrpSpPr/>
          <p:nvPr/>
        </p:nvGrpSpPr>
        <p:grpSpPr>
          <a:xfrm>
            <a:off x="5203760" y="-369459"/>
            <a:ext cx="6988240" cy="4421651"/>
            <a:chOff x="5203760" y="-369459"/>
            <a:chExt cx="6988240" cy="4421651"/>
          </a:xfrm>
        </p:grpSpPr>
        <p:sp>
          <p:nvSpPr>
            <p:cNvPr id="273" name="等腰三角形 272"/>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4" name="等腰三角形 273"/>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等腰三角形 275"/>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8" name="等腰三角形 277"/>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等腰三角形 285"/>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等腰三角形 286"/>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8" name="等腰三角形 287"/>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9" name="等腰三角形 288"/>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0" name="等腰三角形 289"/>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1" name="等腰三角形 290"/>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2" name="等腰三角形 291"/>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3" name="等腰三角形 292"/>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4" name="等腰三角形 293"/>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等腰三角形 294"/>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等腰三角形 295"/>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7" name="等腰三角形 296"/>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8" name="等腰三角形 297"/>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等腰三角形 298"/>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0" name="等腰三角形 299"/>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1" name="等腰三角形 300"/>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2" name="等腰三角形 301"/>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3" name="等腰三角形 302"/>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4" name="等腰三角形 303"/>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5" name="等腰三角形 304"/>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6" name="等腰三角形 305"/>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7" name="等腰三角形 306"/>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 name="等腰三角形 307"/>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9" name="等腰三角形 308"/>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0" name="等腰三角形 309"/>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1" name="等腰三角形 310"/>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2" name="等腰三角形 311"/>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3" name="等腰三角形 312"/>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4" name="等腰三角形 313"/>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等腰三角形 314"/>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6" name="等腰三角形 315"/>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等腰三角形 316"/>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8" name="等腰三角形 317"/>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等腰三角形 318"/>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等腰三角形 320"/>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4" name="等腰三角形 323"/>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5" name="等腰三角形 324"/>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6" name="等腰三角形 325"/>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7" name="等腰三角形 326"/>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等腰三角形 327"/>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9" name="等腰三角形 328"/>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等腰三角形 329"/>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等腰三角形 330"/>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等腰三角形 331"/>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3" name="等腰三角形 332"/>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4" name="等腰三角形 333"/>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等腰三角形 334"/>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等腰三角形 335"/>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等腰三角形 336"/>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等腰三角形 339"/>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2" name="等腰三角形 341"/>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3" name="等腰三角形 342"/>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4" name="等腰三角形 343"/>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5" name="等腰三角形 344"/>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6" name="等腰三角形 345"/>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7" name="等腰三角形 346"/>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 name="等腰三角形 347"/>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9" name="等腰三角形 348"/>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0" name="等腰三角形 349"/>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1" name="等腰三角形 350"/>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等腰三角形 351"/>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3" name="等腰三角形 352"/>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4" name="等腰三角形 353"/>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9" name="等腰三角形 358"/>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0" name="等腰三角形 359"/>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1" name="组合 360"/>
          <p:cNvGrpSpPr/>
          <p:nvPr/>
        </p:nvGrpSpPr>
        <p:grpSpPr>
          <a:xfrm>
            <a:off x="-10549" y="3165604"/>
            <a:ext cx="3811767" cy="4051507"/>
            <a:chOff x="-10549" y="3165604"/>
            <a:chExt cx="3811767" cy="4051507"/>
          </a:xfrm>
        </p:grpSpPr>
        <p:sp>
          <p:nvSpPr>
            <p:cNvPr id="362" name="等腰三角形 361"/>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3" name="等腰三角形 362"/>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4" name="等腰三角形 363"/>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5" name="等腰三角形 364"/>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6" name="等腰三角形 365"/>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7" name="等腰三角形 366"/>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8" name="等腰三角形 367"/>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9" name="等腰三角形 368"/>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0" name="等腰三角形 369"/>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1" name="等腰三角形 370"/>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2" name="等腰三角形 371"/>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3" name="等腰三角形 372"/>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4" name="等腰三角形 373"/>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5" name="等腰三角形 374"/>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6" name="等腰三角形 375"/>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7" name="等腰三角形 376"/>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8" name="等腰三角形 377"/>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9" name="等腰三角形 378"/>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0" name="等腰三角形 379"/>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1" name="等腰三角形 380"/>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2" name="等腰三角形 381"/>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3" name="等腰三角形 382"/>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4" name="等腰三角形 383"/>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 name="等腰三角形 384"/>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 name="等腰三角形 385"/>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 name="等腰三角形 386"/>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8" name="等腰三角形 387"/>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9" name="等腰三角形 388"/>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0" name="等腰三角形 389"/>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180361778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72"/>
                                        </p:tgtEl>
                                        <p:attrNameLst>
                                          <p:attrName>style.visibility</p:attrName>
                                        </p:attrNameLst>
                                      </p:cBhvr>
                                      <p:to>
                                        <p:strVal val="visible"/>
                                      </p:to>
                                    </p:set>
                                    <p:animEffect filter="fade" transition="in">
                                      <p:cBhvr>
                                        <p:cTn dur="500" id="7"/>
                                        <p:tgtEl>
                                          <p:spTgt spid="272"/>
                                        </p:tgtEl>
                                      </p:cBhvr>
                                    </p:animEffect>
                                  </p:childTnLst>
                                </p:cTn>
                              </p:par>
                              <p:par>
                                <p:cTn fill="hold" id="8" nodeType="withEffect" presetClass="entr" presetID="10" presetSubtype="0">
                                  <p:stCondLst>
                                    <p:cond delay="0"/>
                                  </p:stCondLst>
                                  <p:childTnLst>
                                    <p:set>
                                      <p:cBhvr>
                                        <p:cTn dur="1" fill="hold" id="9">
                                          <p:stCondLst>
                                            <p:cond delay="0"/>
                                          </p:stCondLst>
                                        </p:cTn>
                                        <p:tgtEl>
                                          <p:spTgt spid="361"/>
                                        </p:tgtEl>
                                        <p:attrNameLst>
                                          <p:attrName>style.visibility</p:attrName>
                                        </p:attrNameLst>
                                      </p:cBhvr>
                                      <p:to>
                                        <p:strVal val="visible"/>
                                      </p:to>
                                    </p:set>
                                    <p:animEffect filter="fade" transition="in">
                                      <p:cBhvr>
                                        <p:cTn dur="500" id="10"/>
                                        <p:tgtEl>
                                          <p:spTgt spid="361"/>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111"/>
                                        </p:tgtEl>
                                        <p:attrNameLst>
                                          <p:attrName>style.visibility</p:attrName>
                                        </p:attrNameLst>
                                      </p:cBhvr>
                                      <p:to>
                                        <p:strVal val="visible"/>
                                      </p:to>
                                    </p:set>
                                    <p:anim calcmode="lin" valueType="num">
                                      <p:cBhvr>
                                        <p:cTn dur="500" fill="hold" id="15"/>
                                        <p:tgtEl>
                                          <p:spTgt spid="111"/>
                                        </p:tgtEl>
                                        <p:attrNameLst>
                                          <p:attrName>ppt_w</p:attrName>
                                        </p:attrNameLst>
                                      </p:cBhvr>
                                      <p:tavLst>
                                        <p:tav tm="0">
                                          <p:val>
                                            <p:fltVal val="0"/>
                                          </p:val>
                                        </p:tav>
                                        <p:tav tm="100000">
                                          <p:val>
                                            <p:strVal val="#ppt_w"/>
                                          </p:val>
                                        </p:tav>
                                      </p:tavLst>
                                    </p:anim>
                                    <p:anim calcmode="lin" valueType="num">
                                      <p:cBhvr>
                                        <p:cTn dur="500" fill="hold" id="16"/>
                                        <p:tgtEl>
                                          <p:spTgt spid="111"/>
                                        </p:tgtEl>
                                        <p:attrNameLst>
                                          <p:attrName>ppt_h</p:attrName>
                                        </p:attrNameLst>
                                      </p:cBhvr>
                                      <p:tavLst>
                                        <p:tav tm="0">
                                          <p:val>
                                            <p:fltVal val="0"/>
                                          </p:val>
                                        </p:tav>
                                        <p:tav tm="100000">
                                          <p:val>
                                            <p:strVal val="#ppt_h"/>
                                          </p:val>
                                        </p:tav>
                                      </p:tavLst>
                                    </p:anim>
                                    <p:animEffect filter="fade" transition="in">
                                      <p:cBhvr>
                                        <p:cTn dur="500" id="17"/>
                                        <p:tgtEl>
                                          <p:spTgt spid="111"/>
                                        </p:tgtEl>
                                      </p:cBhvr>
                                    </p:animEffect>
                                  </p:childTnLst>
                                </p:cTn>
                              </p:par>
                              <p:par>
                                <p:cTn fill="hold" grpId="0" id="18" nodeType="withEffect" presetClass="entr" presetID="41" presetSubtype="0">
                                  <p:stCondLst>
                                    <p:cond delay="0"/>
                                  </p:stCondLst>
                                  <p:iterate type="lt">
                                    <p:tmPct val="10000"/>
                                  </p:iterate>
                                  <p:childTnLst>
                                    <p:set>
                                      <p:cBhvr>
                                        <p:cTn dur="1" fill="hold" id="19">
                                          <p:stCondLst>
                                            <p:cond delay="0"/>
                                          </p:stCondLst>
                                        </p:cTn>
                                        <p:tgtEl>
                                          <p:spTgt spid="435"/>
                                        </p:tgtEl>
                                        <p:attrNameLst>
                                          <p:attrName>style.visibility</p:attrName>
                                        </p:attrNameLst>
                                      </p:cBhvr>
                                      <p:to>
                                        <p:strVal val="visible"/>
                                      </p:to>
                                    </p:set>
                                    <p:anim calcmode="lin" valueType="num">
                                      <p:cBhvr>
                                        <p:cTn dur="500" fill="hold" id="20"/>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35"/>
                                        </p:tgtEl>
                                        <p:attrNameLst>
                                          <p:attrName>ppt_y</p:attrName>
                                        </p:attrNameLst>
                                      </p:cBhvr>
                                      <p:tavLst>
                                        <p:tav tm="0">
                                          <p:val>
                                            <p:strVal val="#ppt_y"/>
                                          </p:val>
                                        </p:tav>
                                        <p:tav tm="100000">
                                          <p:val>
                                            <p:strVal val="#ppt_y"/>
                                          </p:val>
                                        </p:tav>
                                      </p:tavLst>
                                    </p:anim>
                                    <p:anim calcmode="lin" valueType="num">
                                      <p:cBhvr>
                                        <p:cTn dur="500" fill="hold" id="22"/>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35"/>
                                        </p:tgtEl>
                                      </p:cBhvr>
                                    </p:animEffect>
                                  </p:childTnLst>
                                </p:cTn>
                              </p:par>
                              <p:par>
                                <p:cTn fill="hold" grpId="0" id="25" nodeType="withEffect" presetClass="entr" presetID="42" presetSubtype="0">
                                  <p:stCondLst>
                                    <p:cond delay="500"/>
                                  </p:stCondLst>
                                  <p:childTnLst>
                                    <p:set>
                                      <p:cBhvr>
                                        <p:cTn dur="1" fill="hold" id="26">
                                          <p:stCondLst>
                                            <p:cond delay="0"/>
                                          </p:stCondLst>
                                        </p:cTn>
                                        <p:tgtEl>
                                          <p:spTgt spid="439"/>
                                        </p:tgtEl>
                                        <p:attrNameLst>
                                          <p:attrName>style.visibility</p:attrName>
                                        </p:attrNameLst>
                                      </p:cBhvr>
                                      <p:to>
                                        <p:strVal val="visible"/>
                                      </p:to>
                                    </p:set>
                                    <p:animEffect filter="fade" transition="in">
                                      <p:cBhvr>
                                        <p:cTn dur="1000" id="27"/>
                                        <p:tgtEl>
                                          <p:spTgt spid="439"/>
                                        </p:tgtEl>
                                      </p:cBhvr>
                                    </p:animEffect>
                                    <p:anim calcmode="lin" valueType="num">
                                      <p:cBhvr>
                                        <p:cTn dur="1000" fill="hold" id="28"/>
                                        <p:tgtEl>
                                          <p:spTgt spid="439"/>
                                        </p:tgtEl>
                                        <p:attrNameLst>
                                          <p:attrName>ppt_x</p:attrName>
                                        </p:attrNameLst>
                                      </p:cBhvr>
                                      <p:tavLst>
                                        <p:tav tm="0">
                                          <p:val>
                                            <p:strVal val="#ppt_x"/>
                                          </p:val>
                                        </p:tav>
                                        <p:tav tm="100000">
                                          <p:val>
                                            <p:strVal val="#ppt_x"/>
                                          </p:val>
                                        </p:tav>
                                      </p:tavLst>
                                    </p:anim>
                                    <p:anim calcmode="lin" valueType="num">
                                      <p:cBhvr>
                                        <p:cTn dur="1000" fill="hold" id="29"/>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5"/>
      <p:bldP grpId="0" spid="43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4" name="任意多边形 73"/>
          <p:cNvSpPr/>
          <p:nvPr/>
        </p:nvSpPr>
        <p:spPr>
          <a:xfrm>
            <a:off x="6214334" y="1631029"/>
            <a:ext cx="1742428" cy="1758341"/>
          </a:xfrm>
          <a:custGeom>
            <a:rect b="b" l="l" r="r" t="t"/>
            <a:pathLst>
              <a:path h="1758341" w="1742428">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981742" y="4326486"/>
            <a:ext cx="1291932" cy="1802132"/>
          </a:xfrm>
          <a:custGeom>
            <a:rect b="b" l="l" r="r" t="t"/>
            <a:pathLst>
              <a:path h="1802132" w="12919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6439582" y="4346342"/>
            <a:ext cx="1291932" cy="1762420"/>
          </a:xfrm>
          <a:custGeom>
            <a:rect b="b" l="l" r="r" t="t"/>
            <a:pathLst>
              <a:path h="1762420" w="1253786">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1049239" y="1606097"/>
            <a:ext cx="1156938" cy="1808204"/>
          </a:xfrm>
          <a:custGeom>
            <a:rect b="b" l="l" r="r" t="t"/>
            <a:pathLst>
              <a:path h="1808204" w="1063138">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a:xfrm>
            <a:off x="516000" y="365125"/>
            <a:ext cx="11160000" cy="644525"/>
          </a:xfrm>
        </p:spPr>
        <p:txBody>
          <a:bodyPr>
            <a:normAutofit/>
          </a:bodyPr>
          <a:lstStyle/>
          <a:p>
            <a:r>
              <a:rPr altLang="zh-CN" lang="en-US">
                <a:latin charset="-122" panose="020b0503020204020204" pitchFamily="34" typeface="微软雅黑"/>
                <a:ea charset="-122" panose="020b0503020204020204" pitchFamily="34" typeface="微软雅黑"/>
              </a:rPr>
              <a:t>S.W.O.T 分析案例</a:t>
            </a:r>
          </a:p>
        </p:txBody>
      </p:sp>
      <p:sp>
        <p:nvSpPr>
          <p:cNvPr id="66" name="任意多边形 65"/>
          <p:cNvSpPr/>
          <p:nvPr/>
        </p:nvSpPr>
        <p:spPr>
          <a:xfrm>
            <a:off x="6138134" y="1554829"/>
            <a:ext cx="1742428" cy="1758341"/>
          </a:xfrm>
          <a:custGeom>
            <a:rect b="b" l="l" r="r" t="t"/>
            <a:pathLst>
              <a:path h="1758341" w="1742428">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noFill/>
          <a:ln w="63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a:off x="905542" y="4250286"/>
            <a:ext cx="1291932" cy="1802132"/>
          </a:xfrm>
          <a:custGeom>
            <a:rect b="b" l="l" r="r" t="t"/>
            <a:pathLst>
              <a:path h="1802132" w="12919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noFill/>
          <a:ln w="63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a:off x="973039" y="1529897"/>
            <a:ext cx="1156938" cy="1808204"/>
          </a:xfrm>
          <a:custGeom>
            <a:rect b="b" l="l" r="r" t="t"/>
            <a:pathLst>
              <a:path h="1808204" w="1063138">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noFill/>
          <a:ln w="63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a:off x="6363382" y="4270142"/>
            <a:ext cx="1291932" cy="1762420"/>
          </a:xfrm>
          <a:custGeom>
            <a:rect b="b" l="l" r="r" t="t"/>
            <a:pathLst>
              <a:path h="1762420" w="1253786">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noFill/>
          <a:ln w="63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2425814" y="2206469"/>
            <a:ext cx="3205106" cy="1767840"/>
          </a:xfrm>
          <a:prstGeom prst="rect">
            <a:avLst/>
          </a:prstGeom>
        </p:spPr>
        <p:txBody>
          <a:bodyPr wrap="square">
            <a:spAutoFit/>
          </a:bodyPr>
          <a:lstStyle/>
          <a:p>
            <a:pPr>
              <a:lnSpc>
                <a:spcPct val="150000"/>
              </a:lnSpc>
              <a:spcAft>
                <a:spcPts val="600"/>
              </a:spcAft>
            </a:pPr>
            <a:r>
              <a:rPr altLang="zh-CN" lang="en-US" sz="1400">
                <a:solidFill>
                  <a:schemeClr val="accent1"/>
                </a:solidFill>
                <a:latin typeface="+mj-ea"/>
                <a:ea typeface="+mj-ea"/>
              </a:rPr>
              <a:t>STRENGHTS（优势）</a:t>
            </a:r>
          </a:p>
          <a:p>
            <a:pPr>
              <a:lnSpc>
                <a:spcPct val="150000"/>
              </a:lnSpc>
              <a:spcAft>
                <a:spcPts val="600"/>
              </a:spcAft>
            </a:pPr>
            <a:r>
              <a:rPr altLang="zh-CN" lang="en-US" sz="1400">
                <a:solidFill>
                  <a:schemeClr val="accent1"/>
                </a:solidFill>
                <a:latin typeface="+mj-ea"/>
                <a:ea typeface="+mj-ea"/>
              </a:rPr>
              <a:t>作为国家机关，拥有公众的信任；顾客对邮政服务的高度新近感与信任感；拥有全国范围的物流网；具有众多的人力资源；具有创造邮政 / 金融的可能性</a:t>
            </a:r>
          </a:p>
        </p:txBody>
      </p:sp>
      <p:sp>
        <p:nvSpPr>
          <p:cNvPr id="70" name="矩形 69"/>
          <p:cNvSpPr/>
          <p:nvPr/>
        </p:nvSpPr>
        <p:spPr>
          <a:xfrm>
            <a:off x="8214871" y="2206469"/>
            <a:ext cx="3205106" cy="1767840"/>
          </a:xfrm>
          <a:prstGeom prst="rect">
            <a:avLst/>
          </a:prstGeom>
        </p:spPr>
        <p:txBody>
          <a:bodyPr wrap="square">
            <a:spAutoFit/>
          </a:bodyPr>
          <a:lstStyle/>
          <a:p>
            <a:pPr>
              <a:lnSpc>
                <a:spcPct val="150000"/>
              </a:lnSpc>
              <a:spcAft>
                <a:spcPts val="600"/>
              </a:spcAft>
            </a:pPr>
            <a:r>
              <a:rPr altLang="zh-CN" lang="en-US" sz="1400">
                <a:solidFill>
                  <a:schemeClr val="accent1"/>
                </a:solidFill>
                <a:latin typeface="+mj-ea"/>
                <a:ea typeface="+mj-ea"/>
              </a:rPr>
              <a:t>WEAKNESSES（劣势）</a:t>
            </a:r>
          </a:p>
          <a:p>
            <a:pPr>
              <a:lnSpc>
                <a:spcPct val="150000"/>
              </a:lnSpc>
              <a:spcAft>
                <a:spcPts val="600"/>
              </a:spcAft>
            </a:pPr>
            <a:r>
              <a:rPr altLang="zh-CN" lang="en-US" sz="1400">
                <a:solidFill>
                  <a:schemeClr val="accent1"/>
                </a:solidFill>
                <a:latin typeface="+mj-ea"/>
                <a:ea typeface="+mj-ea"/>
              </a:rPr>
              <a:t>上门取件相关人力及车辆不足；市场有物流专家不足；组织、预算、费用等方面的灵活性不足；包裹破损的可能性很大；追踪查询服务不够完善</a:t>
            </a:r>
          </a:p>
        </p:txBody>
      </p:sp>
      <p:sp>
        <p:nvSpPr>
          <p:cNvPr id="71" name="矩形 70"/>
          <p:cNvSpPr/>
          <p:nvPr/>
        </p:nvSpPr>
        <p:spPr>
          <a:xfrm>
            <a:off x="2425814" y="4923822"/>
            <a:ext cx="3205106" cy="1767840"/>
          </a:xfrm>
          <a:prstGeom prst="rect">
            <a:avLst/>
          </a:prstGeom>
        </p:spPr>
        <p:txBody>
          <a:bodyPr wrap="square">
            <a:spAutoFit/>
          </a:bodyPr>
          <a:lstStyle/>
          <a:p>
            <a:pPr>
              <a:lnSpc>
                <a:spcPct val="150000"/>
              </a:lnSpc>
              <a:spcAft>
                <a:spcPts val="600"/>
              </a:spcAft>
            </a:pPr>
            <a:r>
              <a:rPr altLang="zh-CN" lang="en-US" sz="1400">
                <a:solidFill>
                  <a:schemeClr val="accent1"/>
                </a:solidFill>
                <a:latin typeface="+mj-ea"/>
                <a:ea typeface="+mj-ea"/>
              </a:rPr>
              <a:t>OPPORTUNITIES（机会）</a:t>
            </a:r>
          </a:p>
          <a:p>
            <a:pPr>
              <a:lnSpc>
                <a:spcPct val="150000"/>
              </a:lnSpc>
              <a:spcAft>
                <a:spcPts val="600"/>
              </a:spcAft>
            </a:pPr>
            <a:r>
              <a:rPr altLang="zh-CN" lang="en-US" sz="1400">
                <a:solidFill>
                  <a:schemeClr val="accent1"/>
                </a:solidFill>
                <a:latin typeface="+mj-ea"/>
                <a:ea typeface="+mj-ea"/>
              </a:rPr>
              <a:t>随着电子商务的普及，对寄件需求增加（年平均增加38%）；能够确保应对市场开放的事业自由度；物流及IT等关键技术的飞跃性的发展</a:t>
            </a:r>
          </a:p>
        </p:txBody>
      </p:sp>
      <p:sp>
        <p:nvSpPr>
          <p:cNvPr id="72" name="矩形 71"/>
          <p:cNvSpPr/>
          <p:nvPr/>
        </p:nvSpPr>
        <p:spPr>
          <a:xfrm>
            <a:off x="8214871" y="4923822"/>
            <a:ext cx="3205106" cy="1767840"/>
          </a:xfrm>
          <a:prstGeom prst="rect">
            <a:avLst/>
          </a:prstGeom>
        </p:spPr>
        <p:txBody>
          <a:bodyPr wrap="square">
            <a:spAutoFit/>
          </a:bodyPr>
          <a:lstStyle/>
          <a:p>
            <a:pPr>
              <a:lnSpc>
                <a:spcPct val="150000"/>
              </a:lnSpc>
              <a:spcAft>
                <a:spcPts val="600"/>
              </a:spcAft>
            </a:pPr>
            <a:r>
              <a:rPr altLang="zh-CN" lang="en-US" sz="1400">
                <a:solidFill>
                  <a:schemeClr val="accent1"/>
                </a:solidFill>
                <a:latin typeface="+mj-ea"/>
                <a:ea typeface="+mj-ea"/>
              </a:rPr>
              <a:t>THREATSS（风险）</a:t>
            </a:r>
          </a:p>
          <a:p>
            <a:pPr>
              <a:lnSpc>
                <a:spcPct val="150000"/>
              </a:lnSpc>
              <a:spcAft>
                <a:spcPts val="600"/>
              </a:spcAft>
            </a:pPr>
            <a:r>
              <a:rPr altLang="zh-CN" lang="en-US" sz="1400">
                <a:solidFill>
                  <a:schemeClr val="accent1"/>
                </a:solidFill>
                <a:latin typeface="+mj-ea"/>
                <a:ea typeface="+mj-ea"/>
              </a:rPr>
              <a:t>通信技术发展后，对邮政的需求可能减少；现在宅送企业的设备挨次及代理增多；WTO邮政服务市场开放的压力；国外宅送企业进入国内市场</a:t>
            </a:r>
          </a:p>
        </p:txBody>
      </p:sp>
    </p:spTree>
    <p:custDataLst>
      <p:tags r:id="rId3"/>
    </p:custDataLst>
    <p:extLst>
      <p:ext uri="{BB962C8B-B14F-4D97-AF65-F5344CB8AC3E}">
        <p14:creationId val="32704762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64"/>
                                        </p:tgtEl>
                                        <p:attrNameLst>
                                          <p:attrName>style.visibility</p:attrName>
                                        </p:attrNameLst>
                                      </p:cBhvr>
                                      <p:to>
                                        <p:strVal val="visible"/>
                                      </p:to>
                                    </p:set>
                                    <p:animEffect filter="fade" transition="in">
                                      <p:cBhvr>
                                        <p:cTn dur="1000" id="7"/>
                                        <p:tgtEl>
                                          <p:spTgt spid="64"/>
                                        </p:tgtEl>
                                      </p:cBhvr>
                                    </p:animEffect>
                                    <p:anim calcmode="lin" valueType="num">
                                      <p:cBhvr>
                                        <p:cTn dur="1000" fill="hold" id="8"/>
                                        <p:tgtEl>
                                          <p:spTgt spid="64"/>
                                        </p:tgtEl>
                                        <p:attrNameLst>
                                          <p:attrName>ppt_x</p:attrName>
                                        </p:attrNameLst>
                                      </p:cBhvr>
                                      <p:tavLst>
                                        <p:tav tm="0">
                                          <p:val>
                                            <p:strVal val="#ppt_x"/>
                                          </p:val>
                                        </p:tav>
                                        <p:tav tm="100000">
                                          <p:val>
                                            <p:strVal val="#ppt_x"/>
                                          </p:val>
                                        </p:tav>
                                      </p:tavLst>
                                    </p:anim>
                                    <p:anim calcmode="lin" valueType="num">
                                      <p:cBhvr>
                                        <p:cTn dur="1000" fill="hold" id="9"/>
                                        <p:tgtEl>
                                          <p:spTgt spid="6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3"/>
                                        </p:tgtEl>
                                        <p:attrNameLst>
                                          <p:attrName>style.visibility</p:attrName>
                                        </p:attrNameLst>
                                      </p:cBhvr>
                                      <p:to>
                                        <p:strVal val="visible"/>
                                      </p:to>
                                    </p:set>
                                    <p:animEffect filter="fade" transition="in">
                                      <p:cBhvr>
                                        <p:cTn dur="1000" id="12"/>
                                        <p:tgtEl>
                                          <p:spTgt spid="73"/>
                                        </p:tgtEl>
                                      </p:cBhvr>
                                    </p:animEffect>
                                    <p:anim calcmode="lin" valueType="num">
                                      <p:cBhvr>
                                        <p:cTn dur="1000" fill="hold" id="13"/>
                                        <p:tgtEl>
                                          <p:spTgt spid="73"/>
                                        </p:tgtEl>
                                        <p:attrNameLst>
                                          <p:attrName>ppt_x</p:attrName>
                                        </p:attrNameLst>
                                      </p:cBhvr>
                                      <p:tavLst>
                                        <p:tav tm="0">
                                          <p:val>
                                            <p:strVal val="#ppt_x"/>
                                          </p:val>
                                        </p:tav>
                                        <p:tav tm="100000">
                                          <p:val>
                                            <p:strVal val="#ppt_x"/>
                                          </p:val>
                                        </p:tav>
                                      </p:tavLst>
                                    </p:anim>
                                    <p:anim calcmode="lin" valueType="num">
                                      <p:cBhvr>
                                        <p:cTn dur="1000" fill="hold" id="14"/>
                                        <p:tgtEl>
                                          <p:spTgt spid="73"/>
                                        </p:tgtEl>
                                        <p:attrNameLst>
                                          <p:attrName>ppt_y</p:attrName>
                                        </p:attrNameLst>
                                      </p:cBhvr>
                                      <p:tavLst>
                                        <p:tav tm="0">
                                          <p:val>
                                            <p:strVal val="#ppt_y+.1"/>
                                          </p:val>
                                        </p:tav>
                                        <p:tav tm="100000">
                                          <p:val>
                                            <p:strVal val="#ppt_y"/>
                                          </p:val>
                                        </p:tav>
                                      </p:tavLst>
                                    </p:anim>
                                  </p:childTnLst>
                                </p:cTn>
                              </p:par>
                              <p:par>
                                <p:cTn fill="hold" grpId="0" id="15" nodeType="withEffect" presetClass="entr" presetID="2" presetSubtype="2">
                                  <p:stCondLst>
                                    <p:cond delay="500"/>
                                  </p:stCondLst>
                                  <p:childTnLst>
                                    <p:set>
                                      <p:cBhvr>
                                        <p:cTn dur="1" fill="hold" id="16">
                                          <p:stCondLst>
                                            <p:cond delay="0"/>
                                          </p:stCondLst>
                                        </p:cTn>
                                        <p:tgtEl>
                                          <p:spTgt spid="69"/>
                                        </p:tgtEl>
                                        <p:attrNameLst>
                                          <p:attrName>style.visibility</p:attrName>
                                        </p:attrNameLst>
                                      </p:cBhvr>
                                      <p:to>
                                        <p:strVal val="visible"/>
                                      </p:to>
                                    </p:set>
                                    <p:anim calcmode="lin" valueType="num">
                                      <p:cBhvr additive="base">
                                        <p:cTn dur="500" fill="hold" id="17"/>
                                        <p:tgtEl>
                                          <p:spTgt spid="69"/>
                                        </p:tgtEl>
                                        <p:attrNameLst>
                                          <p:attrName>ppt_x</p:attrName>
                                        </p:attrNameLst>
                                      </p:cBhvr>
                                      <p:tavLst>
                                        <p:tav tm="0">
                                          <p:val>
                                            <p:strVal val="1+#ppt_w/2"/>
                                          </p:val>
                                        </p:tav>
                                        <p:tav tm="100000">
                                          <p:val>
                                            <p:strVal val="#ppt_x"/>
                                          </p:val>
                                        </p:tav>
                                      </p:tavLst>
                                    </p:anim>
                                    <p:anim calcmode="lin" valueType="num">
                                      <p:cBhvr additive="base">
                                        <p:cTn dur="500" fill="hold" id="18"/>
                                        <p:tgtEl>
                                          <p:spTgt spid="69"/>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7" presetSubtype="0">
                                  <p:stCondLst>
                                    <p:cond delay="0"/>
                                  </p:stCondLst>
                                  <p:childTnLst>
                                    <p:set>
                                      <p:cBhvr>
                                        <p:cTn dur="1" fill="hold" id="22">
                                          <p:stCondLst>
                                            <p:cond delay="0"/>
                                          </p:stCondLst>
                                        </p:cTn>
                                        <p:tgtEl>
                                          <p:spTgt spid="66"/>
                                        </p:tgtEl>
                                        <p:attrNameLst>
                                          <p:attrName>style.visibility</p:attrName>
                                        </p:attrNameLst>
                                      </p:cBhvr>
                                      <p:to>
                                        <p:strVal val="visible"/>
                                      </p:to>
                                    </p:set>
                                    <p:animEffect filter="fade" transition="in">
                                      <p:cBhvr>
                                        <p:cTn dur="1000" id="23"/>
                                        <p:tgtEl>
                                          <p:spTgt spid="66"/>
                                        </p:tgtEl>
                                      </p:cBhvr>
                                    </p:animEffect>
                                    <p:anim calcmode="lin" valueType="num">
                                      <p:cBhvr>
                                        <p:cTn dur="1000" fill="hold" id="24"/>
                                        <p:tgtEl>
                                          <p:spTgt spid="66"/>
                                        </p:tgtEl>
                                        <p:attrNameLst>
                                          <p:attrName>ppt_x</p:attrName>
                                        </p:attrNameLst>
                                      </p:cBhvr>
                                      <p:tavLst>
                                        <p:tav tm="0">
                                          <p:val>
                                            <p:strVal val="#ppt_x"/>
                                          </p:val>
                                        </p:tav>
                                        <p:tav tm="100000">
                                          <p:val>
                                            <p:strVal val="#ppt_x"/>
                                          </p:val>
                                        </p:tav>
                                      </p:tavLst>
                                    </p:anim>
                                    <p:anim calcmode="lin" valueType="num">
                                      <p:cBhvr>
                                        <p:cTn dur="1000" fill="hold" id="25"/>
                                        <p:tgtEl>
                                          <p:spTgt spid="66"/>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74"/>
                                        </p:tgtEl>
                                        <p:attrNameLst>
                                          <p:attrName>style.visibility</p:attrName>
                                        </p:attrNameLst>
                                      </p:cBhvr>
                                      <p:to>
                                        <p:strVal val="visible"/>
                                      </p:to>
                                    </p:set>
                                    <p:animEffect filter="fade" transition="in">
                                      <p:cBhvr>
                                        <p:cTn dur="1000" id="28"/>
                                        <p:tgtEl>
                                          <p:spTgt spid="74"/>
                                        </p:tgtEl>
                                      </p:cBhvr>
                                    </p:animEffect>
                                    <p:anim calcmode="lin" valueType="num">
                                      <p:cBhvr>
                                        <p:cTn dur="1000" fill="hold" id="29"/>
                                        <p:tgtEl>
                                          <p:spTgt spid="74"/>
                                        </p:tgtEl>
                                        <p:attrNameLst>
                                          <p:attrName>ppt_x</p:attrName>
                                        </p:attrNameLst>
                                      </p:cBhvr>
                                      <p:tavLst>
                                        <p:tav tm="0">
                                          <p:val>
                                            <p:strVal val="#ppt_x"/>
                                          </p:val>
                                        </p:tav>
                                        <p:tav tm="100000">
                                          <p:val>
                                            <p:strVal val="#ppt_x"/>
                                          </p:val>
                                        </p:tav>
                                      </p:tavLst>
                                    </p:anim>
                                    <p:anim calcmode="lin" valueType="num">
                                      <p:cBhvr>
                                        <p:cTn dur="1000" fill="hold" id="30"/>
                                        <p:tgtEl>
                                          <p:spTgt spid="74"/>
                                        </p:tgtEl>
                                        <p:attrNameLst>
                                          <p:attrName>ppt_y</p:attrName>
                                        </p:attrNameLst>
                                      </p:cBhvr>
                                      <p:tavLst>
                                        <p:tav tm="0">
                                          <p:val>
                                            <p:strVal val="#ppt_y+.1"/>
                                          </p:val>
                                        </p:tav>
                                        <p:tav tm="100000">
                                          <p:val>
                                            <p:strVal val="#ppt_y"/>
                                          </p:val>
                                        </p:tav>
                                      </p:tavLst>
                                    </p:anim>
                                  </p:childTnLst>
                                </p:cTn>
                              </p:par>
                              <p:par>
                                <p:cTn fill="hold" grpId="0" id="31" nodeType="withEffect" presetClass="entr" presetID="2" presetSubtype="2">
                                  <p:stCondLst>
                                    <p:cond delay="500"/>
                                  </p:stCondLst>
                                  <p:childTnLst>
                                    <p:set>
                                      <p:cBhvr>
                                        <p:cTn dur="1" fill="hold" id="32">
                                          <p:stCondLst>
                                            <p:cond delay="0"/>
                                          </p:stCondLst>
                                        </p:cTn>
                                        <p:tgtEl>
                                          <p:spTgt spid="70"/>
                                        </p:tgtEl>
                                        <p:attrNameLst>
                                          <p:attrName>style.visibility</p:attrName>
                                        </p:attrNameLst>
                                      </p:cBhvr>
                                      <p:to>
                                        <p:strVal val="visible"/>
                                      </p:to>
                                    </p:set>
                                    <p:anim calcmode="lin" valueType="num">
                                      <p:cBhvr additive="base">
                                        <p:cTn dur="500" fill="hold" id="33"/>
                                        <p:tgtEl>
                                          <p:spTgt spid="70"/>
                                        </p:tgtEl>
                                        <p:attrNameLst>
                                          <p:attrName>ppt_x</p:attrName>
                                        </p:attrNameLst>
                                      </p:cBhvr>
                                      <p:tavLst>
                                        <p:tav tm="0">
                                          <p:val>
                                            <p:strVal val="1+#ppt_w/2"/>
                                          </p:val>
                                        </p:tav>
                                        <p:tav tm="100000">
                                          <p:val>
                                            <p:strVal val="#ppt_x"/>
                                          </p:val>
                                        </p:tav>
                                      </p:tavLst>
                                    </p:anim>
                                    <p:anim calcmode="lin" valueType="num">
                                      <p:cBhvr additive="base">
                                        <p:cTn dur="500" fill="hold" id="34"/>
                                        <p:tgtEl>
                                          <p:spTgt spid="70"/>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47" presetSubtype="0">
                                  <p:stCondLst>
                                    <p:cond delay="0"/>
                                  </p:stCondLst>
                                  <p:childTnLst>
                                    <p:set>
                                      <p:cBhvr>
                                        <p:cTn dur="1" fill="hold" id="38">
                                          <p:stCondLst>
                                            <p:cond delay="0"/>
                                          </p:stCondLst>
                                        </p:cTn>
                                        <p:tgtEl>
                                          <p:spTgt spid="65"/>
                                        </p:tgtEl>
                                        <p:attrNameLst>
                                          <p:attrName>style.visibility</p:attrName>
                                        </p:attrNameLst>
                                      </p:cBhvr>
                                      <p:to>
                                        <p:strVal val="visible"/>
                                      </p:to>
                                    </p:set>
                                    <p:animEffect filter="fade" transition="in">
                                      <p:cBhvr>
                                        <p:cTn dur="1000" id="39"/>
                                        <p:tgtEl>
                                          <p:spTgt spid="65"/>
                                        </p:tgtEl>
                                      </p:cBhvr>
                                    </p:animEffect>
                                    <p:anim calcmode="lin" valueType="num">
                                      <p:cBhvr>
                                        <p:cTn dur="1000" fill="hold" id="40"/>
                                        <p:tgtEl>
                                          <p:spTgt spid="65"/>
                                        </p:tgtEl>
                                        <p:attrNameLst>
                                          <p:attrName>ppt_x</p:attrName>
                                        </p:attrNameLst>
                                      </p:cBhvr>
                                      <p:tavLst>
                                        <p:tav tm="0">
                                          <p:val>
                                            <p:strVal val="#ppt_x"/>
                                          </p:val>
                                        </p:tav>
                                        <p:tav tm="100000">
                                          <p:val>
                                            <p:strVal val="#ppt_x"/>
                                          </p:val>
                                        </p:tav>
                                      </p:tavLst>
                                    </p:anim>
                                    <p:anim calcmode="lin" valueType="num">
                                      <p:cBhvr>
                                        <p:cTn dur="1000" fill="hold" id="41"/>
                                        <p:tgtEl>
                                          <p:spTgt spid="65"/>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75"/>
                                        </p:tgtEl>
                                        <p:attrNameLst>
                                          <p:attrName>style.visibility</p:attrName>
                                        </p:attrNameLst>
                                      </p:cBhvr>
                                      <p:to>
                                        <p:strVal val="visible"/>
                                      </p:to>
                                    </p:set>
                                    <p:animEffect filter="fade" transition="in">
                                      <p:cBhvr>
                                        <p:cTn dur="1000" id="44"/>
                                        <p:tgtEl>
                                          <p:spTgt spid="75"/>
                                        </p:tgtEl>
                                      </p:cBhvr>
                                    </p:animEffect>
                                    <p:anim calcmode="lin" valueType="num">
                                      <p:cBhvr>
                                        <p:cTn dur="1000" fill="hold" id="45"/>
                                        <p:tgtEl>
                                          <p:spTgt spid="75"/>
                                        </p:tgtEl>
                                        <p:attrNameLst>
                                          <p:attrName>ppt_x</p:attrName>
                                        </p:attrNameLst>
                                      </p:cBhvr>
                                      <p:tavLst>
                                        <p:tav tm="0">
                                          <p:val>
                                            <p:strVal val="#ppt_x"/>
                                          </p:val>
                                        </p:tav>
                                        <p:tav tm="100000">
                                          <p:val>
                                            <p:strVal val="#ppt_x"/>
                                          </p:val>
                                        </p:tav>
                                      </p:tavLst>
                                    </p:anim>
                                    <p:anim calcmode="lin" valueType="num">
                                      <p:cBhvr>
                                        <p:cTn dur="1000" fill="hold" id="46"/>
                                        <p:tgtEl>
                                          <p:spTgt spid="75"/>
                                        </p:tgtEl>
                                        <p:attrNameLst>
                                          <p:attrName>ppt_y</p:attrName>
                                        </p:attrNameLst>
                                      </p:cBhvr>
                                      <p:tavLst>
                                        <p:tav tm="0">
                                          <p:val>
                                            <p:strVal val="#ppt_y+.1"/>
                                          </p:val>
                                        </p:tav>
                                        <p:tav tm="100000">
                                          <p:val>
                                            <p:strVal val="#ppt_y"/>
                                          </p:val>
                                        </p:tav>
                                      </p:tavLst>
                                    </p:anim>
                                  </p:childTnLst>
                                </p:cTn>
                              </p:par>
                              <p:par>
                                <p:cTn fill="hold" grpId="0" id="47" nodeType="withEffect" presetClass="entr" presetID="2" presetSubtype="2">
                                  <p:stCondLst>
                                    <p:cond delay="500"/>
                                  </p:stCondLst>
                                  <p:childTnLst>
                                    <p:set>
                                      <p:cBhvr>
                                        <p:cTn dur="1" fill="hold" id="48">
                                          <p:stCondLst>
                                            <p:cond delay="0"/>
                                          </p:stCondLst>
                                        </p:cTn>
                                        <p:tgtEl>
                                          <p:spTgt spid="71"/>
                                        </p:tgtEl>
                                        <p:attrNameLst>
                                          <p:attrName>style.visibility</p:attrName>
                                        </p:attrNameLst>
                                      </p:cBhvr>
                                      <p:to>
                                        <p:strVal val="visible"/>
                                      </p:to>
                                    </p:set>
                                    <p:anim calcmode="lin" valueType="num">
                                      <p:cBhvr additive="base">
                                        <p:cTn dur="500" fill="hold" id="49"/>
                                        <p:tgtEl>
                                          <p:spTgt spid="71"/>
                                        </p:tgtEl>
                                        <p:attrNameLst>
                                          <p:attrName>ppt_x</p:attrName>
                                        </p:attrNameLst>
                                      </p:cBhvr>
                                      <p:tavLst>
                                        <p:tav tm="0">
                                          <p:val>
                                            <p:strVal val="1+#ppt_w/2"/>
                                          </p:val>
                                        </p:tav>
                                        <p:tav tm="100000">
                                          <p:val>
                                            <p:strVal val="#ppt_x"/>
                                          </p:val>
                                        </p:tav>
                                      </p:tavLst>
                                    </p:anim>
                                    <p:anim calcmode="lin" valueType="num">
                                      <p:cBhvr additive="base">
                                        <p:cTn dur="500" fill="hold" id="50"/>
                                        <p:tgtEl>
                                          <p:spTgt spid="71"/>
                                        </p:tgtEl>
                                        <p:attrNameLst>
                                          <p:attrName>ppt_y</p:attrName>
                                        </p:attrNameLst>
                                      </p:cBhvr>
                                      <p:tavLst>
                                        <p:tav tm="0">
                                          <p:val>
                                            <p:strVal val="#ppt_y"/>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47" presetSubtype="0">
                                  <p:stCondLst>
                                    <p:cond delay="0"/>
                                  </p:stCondLst>
                                  <p:childTnLst>
                                    <p:set>
                                      <p:cBhvr>
                                        <p:cTn dur="1" fill="hold" id="54">
                                          <p:stCondLst>
                                            <p:cond delay="0"/>
                                          </p:stCondLst>
                                        </p:cTn>
                                        <p:tgtEl>
                                          <p:spTgt spid="63"/>
                                        </p:tgtEl>
                                        <p:attrNameLst>
                                          <p:attrName>style.visibility</p:attrName>
                                        </p:attrNameLst>
                                      </p:cBhvr>
                                      <p:to>
                                        <p:strVal val="visible"/>
                                      </p:to>
                                    </p:set>
                                    <p:animEffect filter="fade" transition="in">
                                      <p:cBhvr>
                                        <p:cTn dur="1000" id="55"/>
                                        <p:tgtEl>
                                          <p:spTgt spid="63"/>
                                        </p:tgtEl>
                                      </p:cBhvr>
                                    </p:animEffect>
                                    <p:anim calcmode="lin" valueType="num">
                                      <p:cBhvr>
                                        <p:cTn dur="1000" fill="hold" id="56"/>
                                        <p:tgtEl>
                                          <p:spTgt spid="63"/>
                                        </p:tgtEl>
                                        <p:attrNameLst>
                                          <p:attrName>ppt_x</p:attrName>
                                        </p:attrNameLst>
                                      </p:cBhvr>
                                      <p:tavLst>
                                        <p:tav tm="0">
                                          <p:val>
                                            <p:strVal val="#ppt_x"/>
                                          </p:val>
                                        </p:tav>
                                        <p:tav tm="100000">
                                          <p:val>
                                            <p:strVal val="#ppt_x"/>
                                          </p:val>
                                        </p:tav>
                                      </p:tavLst>
                                    </p:anim>
                                    <p:anim calcmode="lin" valueType="num">
                                      <p:cBhvr>
                                        <p:cTn dur="1000" fill="hold" id="57"/>
                                        <p:tgtEl>
                                          <p:spTgt spid="63"/>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76"/>
                                        </p:tgtEl>
                                        <p:attrNameLst>
                                          <p:attrName>style.visibility</p:attrName>
                                        </p:attrNameLst>
                                      </p:cBhvr>
                                      <p:to>
                                        <p:strVal val="visible"/>
                                      </p:to>
                                    </p:set>
                                    <p:animEffect filter="fade" transition="in">
                                      <p:cBhvr>
                                        <p:cTn dur="1000" id="60"/>
                                        <p:tgtEl>
                                          <p:spTgt spid="76"/>
                                        </p:tgtEl>
                                      </p:cBhvr>
                                    </p:animEffect>
                                    <p:anim calcmode="lin" valueType="num">
                                      <p:cBhvr>
                                        <p:cTn dur="1000" fill="hold" id="61"/>
                                        <p:tgtEl>
                                          <p:spTgt spid="76"/>
                                        </p:tgtEl>
                                        <p:attrNameLst>
                                          <p:attrName>ppt_x</p:attrName>
                                        </p:attrNameLst>
                                      </p:cBhvr>
                                      <p:tavLst>
                                        <p:tav tm="0">
                                          <p:val>
                                            <p:strVal val="#ppt_x"/>
                                          </p:val>
                                        </p:tav>
                                        <p:tav tm="100000">
                                          <p:val>
                                            <p:strVal val="#ppt_x"/>
                                          </p:val>
                                        </p:tav>
                                      </p:tavLst>
                                    </p:anim>
                                    <p:anim calcmode="lin" valueType="num">
                                      <p:cBhvr>
                                        <p:cTn dur="1000" fill="hold" id="62"/>
                                        <p:tgtEl>
                                          <p:spTgt spid="76"/>
                                        </p:tgtEl>
                                        <p:attrNameLst>
                                          <p:attrName>ppt_y</p:attrName>
                                        </p:attrNameLst>
                                      </p:cBhvr>
                                      <p:tavLst>
                                        <p:tav tm="0">
                                          <p:val>
                                            <p:strVal val="#ppt_y+.1"/>
                                          </p:val>
                                        </p:tav>
                                        <p:tav tm="100000">
                                          <p:val>
                                            <p:strVal val="#ppt_y"/>
                                          </p:val>
                                        </p:tav>
                                      </p:tavLst>
                                    </p:anim>
                                  </p:childTnLst>
                                </p:cTn>
                              </p:par>
                              <p:par>
                                <p:cTn fill="hold" grpId="0" id="63" nodeType="withEffect" presetClass="entr" presetID="2" presetSubtype="2">
                                  <p:stCondLst>
                                    <p:cond delay="500"/>
                                  </p:stCondLst>
                                  <p:childTnLst>
                                    <p:set>
                                      <p:cBhvr>
                                        <p:cTn dur="1" fill="hold" id="64">
                                          <p:stCondLst>
                                            <p:cond delay="0"/>
                                          </p:stCondLst>
                                        </p:cTn>
                                        <p:tgtEl>
                                          <p:spTgt spid="72"/>
                                        </p:tgtEl>
                                        <p:attrNameLst>
                                          <p:attrName>style.visibility</p:attrName>
                                        </p:attrNameLst>
                                      </p:cBhvr>
                                      <p:to>
                                        <p:strVal val="visible"/>
                                      </p:to>
                                    </p:set>
                                    <p:anim calcmode="lin" valueType="num">
                                      <p:cBhvr additive="base">
                                        <p:cTn dur="500" fill="hold" id="65"/>
                                        <p:tgtEl>
                                          <p:spTgt spid="72"/>
                                        </p:tgtEl>
                                        <p:attrNameLst>
                                          <p:attrName>ppt_x</p:attrName>
                                        </p:attrNameLst>
                                      </p:cBhvr>
                                      <p:tavLst>
                                        <p:tav tm="0">
                                          <p:val>
                                            <p:strVal val="1+#ppt_w/2"/>
                                          </p:val>
                                        </p:tav>
                                        <p:tav tm="100000">
                                          <p:val>
                                            <p:strVal val="#ppt_x"/>
                                          </p:val>
                                        </p:tav>
                                      </p:tavLst>
                                    </p:anim>
                                    <p:anim calcmode="lin" valueType="num">
                                      <p:cBhvr additive="base">
                                        <p:cTn dur="500" fill="hold" id="66"/>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75"/>
      <p:bldP grpId="0" spid="76"/>
      <p:bldP grpId="0" spid="73"/>
      <p:bldP grpId="0" spid="66"/>
      <p:bldP grpId="0" spid="65"/>
      <p:bldP grpId="0" spid="64"/>
      <p:bldP grpId="0" spid="63"/>
      <p:bldP grpId="0" spid="69"/>
      <p:bldP grpId="0" spid="70"/>
      <p:bldP grpId="0" spid="71"/>
      <p:bldP grpId="0" spid="7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目录 CONTENTS </a:t>
            </a:r>
          </a:p>
        </p:txBody>
      </p:sp>
      <p:sp>
        <p:nvSpPr>
          <p:cNvPr id="2" name="灯片编号占位符 1"/>
          <p:cNvSpPr>
            <a:spLocks noGrp="1"/>
          </p:cNvSpPr>
          <p:nvPr>
            <p:ph idx="12" sz="quarter" type="sldNum"/>
          </p:nvPr>
        </p:nvSpPr>
        <p:spPr/>
        <p:txBody>
          <a:bodyPr/>
          <a:lstStyle/>
          <a:p>
            <a:fld id="{0CAB2BF1-72EA-4160-B540-0406E1471AF6}" type="slidenum">
              <a:rPr altLang="en-US" lang="zh-CN" smtClean="0"/>
              <a:t>3</a:t>
            </a:fld>
          </a:p>
        </p:txBody>
      </p:sp>
      <p:sp>
        <p:nvSpPr>
          <p:cNvPr id="74" name="矩形 73"/>
          <p:cNvSpPr/>
          <p:nvPr/>
        </p:nvSpPr>
        <p:spPr>
          <a:xfrm>
            <a:off x="2504737" y="1552604"/>
            <a:ext cx="2986494" cy="1737360"/>
          </a:xfrm>
          <a:prstGeom prst="rect">
            <a:avLst/>
          </a:prstGeom>
        </p:spPr>
        <p:txBody>
          <a:bodyPr wrap="square">
            <a:spAutoFit/>
          </a:bodyPr>
          <a:lstStyle/>
          <a:p>
            <a:r>
              <a:rPr altLang="en-US" lang="zh-CN">
                <a:solidFill>
                  <a:schemeClr val="accent1"/>
                </a:solidFill>
                <a:latin charset="-122" panose="020b0503020204020204" pitchFamily="34" typeface="微软雅黑"/>
                <a:ea charset="-122" panose="020b0503020204020204" pitchFamily="34" typeface="微软雅黑"/>
              </a:rPr>
              <a:t>公司介绍 </a:t>
            </a:r>
          </a:p>
          <a:p>
            <a:r>
              <a:rPr altLang="en-US" lang="zh-CN">
                <a:solidFill>
                  <a:schemeClr val="accent1"/>
                </a:solidFill>
                <a:latin charset="-122" panose="020b0503020204020204" pitchFamily="34" typeface="微软雅黑"/>
                <a:ea charset="-122" panose="020b0503020204020204" pitchFamily="34" typeface="微软雅黑"/>
              </a:rPr>
              <a:t>COMPANY PROFILE</a:t>
            </a:r>
          </a:p>
          <a:p>
            <a:r>
              <a:rPr altLang="en-US" lang="zh-CN">
                <a:solidFill>
                  <a:schemeClr val="accent1"/>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95" name="矩形 94"/>
          <p:cNvSpPr/>
          <p:nvPr/>
        </p:nvSpPr>
        <p:spPr>
          <a:xfrm>
            <a:off x="8177375" y="1552604"/>
            <a:ext cx="2986494" cy="2011680"/>
          </a:xfrm>
          <a:prstGeom prst="rect">
            <a:avLst/>
          </a:prstGeom>
        </p:spPr>
        <p:txBody>
          <a:bodyPr wrap="square">
            <a:spAutoFit/>
          </a:bodyPr>
          <a:lstStyle/>
          <a:p>
            <a:r>
              <a:rPr altLang="en-US" lang="zh-CN">
                <a:solidFill>
                  <a:schemeClr val="accent1"/>
                </a:solidFill>
                <a:latin charset="-122" panose="020b0503020204020204" pitchFamily="34" typeface="微软雅黑"/>
                <a:ea charset="-122" panose="020b0503020204020204" pitchFamily="34" typeface="微软雅黑"/>
              </a:rPr>
              <a:t>策略推行</a:t>
            </a:r>
          </a:p>
          <a:p>
            <a:r>
              <a:rPr altLang="en-US" lang="zh-CN">
                <a:solidFill>
                  <a:schemeClr val="accent1"/>
                </a:solidFill>
                <a:latin charset="-122" panose="020b0503020204020204" pitchFamily="34" typeface="微软雅黑"/>
                <a:ea charset="-122" panose="020b0503020204020204" pitchFamily="34" typeface="微软雅黑"/>
              </a:rPr>
              <a:t>STRATEGY IMPLEMENTATION</a:t>
            </a:r>
          </a:p>
          <a:p>
            <a:r>
              <a:rPr altLang="en-US" lang="zh-CN">
                <a:solidFill>
                  <a:schemeClr val="accent1"/>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grpSp>
        <p:nvGrpSpPr>
          <p:cNvPr id="150" name="组合 149"/>
          <p:cNvGrpSpPr/>
          <p:nvPr/>
        </p:nvGrpSpPr>
        <p:grpSpPr>
          <a:xfrm>
            <a:off x="1028131" y="1597417"/>
            <a:ext cx="1204992" cy="926036"/>
            <a:chOff x="646562" y="1647630"/>
            <a:chExt cx="1204992" cy="926036"/>
          </a:xfrm>
        </p:grpSpPr>
        <p:sp>
          <p:nvSpPr>
            <p:cNvPr id="119" name="任意多边形 118"/>
            <p:cNvSpPr/>
            <p:nvPr/>
          </p:nvSpPr>
          <p:spPr>
            <a:xfrm>
              <a:off x="646562" y="1647630"/>
              <a:ext cx="593870" cy="926036"/>
            </a:xfrm>
            <a:custGeom>
              <a:rect b="b" l="l" r="r" t="t"/>
              <a:pathLst>
                <a:path h="2105689" w="1350388">
                  <a:moveTo>
                    <a:pt x="687971" y="25"/>
                  </a:moveTo>
                  <a:lnTo>
                    <a:pt x="712279" y="25"/>
                  </a:lnTo>
                  <a:cubicBezTo>
                    <a:pt x="894524" y="11675"/>
                    <a:pt x="1037459" y="72697"/>
                    <a:pt x="1141084" y="183096"/>
                  </a:cubicBezTo>
                  <a:cubicBezTo>
                    <a:pt x="1244708" y="293492"/>
                    <a:pt x="1309403" y="428959"/>
                    <a:pt x="1335166" y="589489"/>
                  </a:cubicBezTo>
                  <a:cubicBezTo>
                    <a:pt x="1339661" y="614115"/>
                    <a:pt x="1342826" y="640070"/>
                    <a:pt x="1344661" y="667352"/>
                  </a:cubicBezTo>
                  <a:cubicBezTo>
                    <a:pt x="1346497" y="694635"/>
                    <a:pt x="1347383" y="721348"/>
                    <a:pt x="1347320" y="747493"/>
                  </a:cubicBezTo>
                  <a:lnTo>
                    <a:pt x="1350359" y="1242764"/>
                  </a:lnTo>
                  <a:cubicBezTo>
                    <a:pt x="1351055" y="1358098"/>
                    <a:pt x="1339028" y="1469256"/>
                    <a:pt x="1314277" y="1576235"/>
                  </a:cubicBezTo>
                  <a:cubicBezTo>
                    <a:pt x="1289526" y="1683215"/>
                    <a:pt x="1247873" y="1777662"/>
                    <a:pt x="1189319" y="1859573"/>
                  </a:cubicBezTo>
                  <a:cubicBezTo>
                    <a:pt x="1132728" y="1938765"/>
                    <a:pt x="1056006" y="1999154"/>
                    <a:pt x="959155" y="2040744"/>
                  </a:cubicBezTo>
                  <a:cubicBezTo>
                    <a:pt x="862304" y="2082332"/>
                    <a:pt x="756717" y="2103981"/>
                    <a:pt x="642394" y="2105689"/>
                  </a:cubicBezTo>
                  <a:cubicBezTo>
                    <a:pt x="510952" y="2093742"/>
                    <a:pt x="400441" y="2053830"/>
                    <a:pt x="310863" y="1985954"/>
                  </a:cubicBezTo>
                  <a:cubicBezTo>
                    <a:pt x="221284" y="1918073"/>
                    <a:pt x="151287" y="1833146"/>
                    <a:pt x="100870" y="1731170"/>
                  </a:cubicBezTo>
                  <a:cubicBezTo>
                    <a:pt x="50454" y="1629193"/>
                    <a:pt x="18269" y="1521086"/>
                    <a:pt x="4314" y="1406842"/>
                  </a:cubicBezTo>
                  <a:cubicBezTo>
                    <a:pt x="2669" y="1380570"/>
                    <a:pt x="1403" y="1352589"/>
                    <a:pt x="516" y="1322902"/>
                  </a:cubicBezTo>
                  <a:cubicBezTo>
                    <a:pt x="-370" y="1293213"/>
                    <a:pt x="-117" y="1264476"/>
                    <a:pt x="1276" y="1236685"/>
                  </a:cubicBezTo>
                  <a:cubicBezTo>
                    <a:pt x="1403" y="1163510"/>
                    <a:pt x="1909" y="1089573"/>
                    <a:pt x="2795" y="1014879"/>
                  </a:cubicBezTo>
                  <a:cubicBezTo>
                    <a:pt x="3681" y="940181"/>
                    <a:pt x="4188" y="866246"/>
                    <a:pt x="4314" y="793069"/>
                  </a:cubicBezTo>
                  <a:cubicBezTo>
                    <a:pt x="4251" y="681721"/>
                    <a:pt x="18811" y="577780"/>
                    <a:pt x="47993" y="481244"/>
                  </a:cubicBezTo>
                  <a:cubicBezTo>
                    <a:pt x="77175" y="384709"/>
                    <a:pt x="121359" y="298242"/>
                    <a:pt x="180546" y="221836"/>
                  </a:cubicBezTo>
                  <a:cubicBezTo>
                    <a:pt x="235112" y="151256"/>
                    <a:pt x="304490" y="96434"/>
                    <a:pt x="388681" y="57378"/>
                  </a:cubicBezTo>
                  <a:cubicBezTo>
                    <a:pt x="472872" y="18321"/>
                    <a:pt x="572636" y="-795"/>
                    <a:pt x="687971" y="25"/>
                  </a:cubicBezTo>
                  <a:close/>
                  <a:moveTo>
                    <a:pt x="706202" y="197529"/>
                  </a:moveTo>
                  <a:cubicBezTo>
                    <a:pt x="621188" y="194807"/>
                    <a:pt x="547378" y="206327"/>
                    <a:pt x="484773" y="232092"/>
                  </a:cubicBezTo>
                  <a:cubicBezTo>
                    <a:pt x="422168" y="257854"/>
                    <a:pt x="370387" y="295960"/>
                    <a:pt x="329431" y="346413"/>
                  </a:cubicBezTo>
                  <a:cubicBezTo>
                    <a:pt x="287082" y="401803"/>
                    <a:pt x="255558" y="468015"/>
                    <a:pt x="234859" y="545053"/>
                  </a:cubicBezTo>
                  <a:cubicBezTo>
                    <a:pt x="214159" y="622091"/>
                    <a:pt x="203144" y="705777"/>
                    <a:pt x="201815" y="796107"/>
                  </a:cubicBezTo>
                  <a:cubicBezTo>
                    <a:pt x="201562" y="869158"/>
                    <a:pt x="200549" y="942586"/>
                    <a:pt x="198776" y="1016396"/>
                  </a:cubicBezTo>
                  <a:cubicBezTo>
                    <a:pt x="197004" y="1090206"/>
                    <a:pt x="195992" y="1163637"/>
                    <a:pt x="195738" y="1236685"/>
                  </a:cubicBezTo>
                  <a:cubicBezTo>
                    <a:pt x="194156" y="1284098"/>
                    <a:pt x="195802" y="1332082"/>
                    <a:pt x="200676" y="1380637"/>
                  </a:cubicBezTo>
                  <a:cubicBezTo>
                    <a:pt x="205550" y="1429187"/>
                    <a:pt x="214033" y="1476408"/>
                    <a:pt x="226123" y="1522301"/>
                  </a:cubicBezTo>
                  <a:cubicBezTo>
                    <a:pt x="249861" y="1632003"/>
                    <a:pt x="295818" y="1721766"/>
                    <a:pt x="363994" y="1791588"/>
                  </a:cubicBezTo>
                  <a:cubicBezTo>
                    <a:pt x="432169" y="1861411"/>
                    <a:pt x="525983" y="1900276"/>
                    <a:pt x="645432" y="1908190"/>
                  </a:cubicBezTo>
                  <a:cubicBezTo>
                    <a:pt x="733232" y="1911037"/>
                    <a:pt x="808307" y="1898505"/>
                    <a:pt x="870659" y="1870588"/>
                  </a:cubicBezTo>
                  <a:cubicBezTo>
                    <a:pt x="933011" y="1842672"/>
                    <a:pt x="984539" y="1800513"/>
                    <a:pt x="1025242" y="1744111"/>
                  </a:cubicBezTo>
                  <a:cubicBezTo>
                    <a:pt x="1071768" y="1679164"/>
                    <a:pt x="1104812" y="1603201"/>
                    <a:pt x="1124372" y="1516227"/>
                  </a:cubicBezTo>
                  <a:cubicBezTo>
                    <a:pt x="1143932" y="1429249"/>
                    <a:pt x="1153427" y="1338095"/>
                    <a:pt x="1152858" y="1242764"/>
                  </a:cubicBezTo>
                  <a:lnTo>
                    <a:pt x="1149819" y="747493"/>
                  </a:lnTo>
                  <a:cubicBezTo>
                    <a:pt x="1150326" y="664946"/>
                    <a:pt x="1137159" y="583919"/>
                    <a:pt x="1110319" y="504413"/>
                  </a:cubicBezTo>
                  <a:cubicBezTo>
                    <a:pt x="1079618" y="419085"/>
                    <a:pt x="1030116" y="348188"/>
                    <a:pt x="961814" y="291720"/>
                  </a:cubicBezTo>
                  <a:cubicBezTo>
                    <a:pt x="893511" y="235257"/>
                    <a:pt x="808307" y="203858"/>
                    <a:pt x="706202" y="197529"/>
                  </a:cubicBez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任意多边形 117"/>
            <p:cNvSpPr/>
            <p:nvPr/>
          </p:nvSpPr>
          <p:spPr>
            <a:xfrm>
              <a:off x="1405246" y="1647736"/>
              <a:ext cx="446308" cy="912567"/>
            </a:xfrm>
            <a:custGeom>
              <a:rect b="b" l="l" r="r" t="t"/>
              <a:pathLst>
                <a:path h="2075064" w="1014850">
                  <a:moveTo>
                    <a:pt x="496743" y="72"/>
                  </a:moveTo>
                  <a:cubicBezTo>
                    <a:pt x="504276" y="-182"/>
                    <a:pt x="511761" y="230"/>
                    <a:pt x="519199" y="1306"/>
                  </a:cubicBezTo>
                  <a:cubicBezTo>
                    <a:pt x="534075" y="3457"/>
                    <a:pt x="548381" y="9027"/>
                    <a:pt x="562118" y="18017"/>
                  </a:cubicBezTo>
                  <a:cubicBezTo>
                    <a:pt x="586425" y="36755"/>
                    <a:pt x="598579" y="63086"/>
                    <a:pt x="598579" y="97016"/>
                  </a:cubicBezTo>
                  <a:lnTo>
                    <a:pt x="598579" y="1874526"/>
                  </a:lnTo>
                  <a:lnTo>
                    <a:pt x="920658" y="1874526"/>
                  </a:lnTo>
                  <a:cubicBezTo>
                    <a:pt x="947181" y="1875220"/>
                    <a:pt x="969337" y="1885222"/>
                    <a:pt x="987124" y="1904529"/>
                  </a:cubicBezTo>
                  <a:cubicBezTo>
                    <a:pt x="1004912" y="1923839"/>
                    <a:pt x="1014154" y="1948272"/>
                    <a:pt x="1014850" y="1977832"/>
                  </a:cubicBezTo>
                  <a:cubicBezTo>
                    <a:pt x="1014154" y="2005812"/>
                    <a:pt x="1004912" y="2028854"/>
                    <a:pt x="987124" y="2046958"/>
                  </a:cubicBezTo>
                  <a:cubicBezTo>
                    <a:pt x="969337" y="2065063"/>
                    <a:pt x="947181" y="2074430"/>
                    <a:pt x="920658" y="2075064"/>
                  </a:cubicBezTo>
                  <a:lnTo>
                    <a:pt x="97231" y="2075064"/>
                  </a:lnTo>
                  <a:cubicBezTo>
                    <a:pt x="67922" y="2074557"/>
                    <a:pt x="44501" y="2064936"/>
                    <a:pt x="26966" y="2046199"/>
                  </a:cubicBezTo>
                  <a:cubicBezTo>
                    <a:pt x="9432" y="2027462"/>
                    <a:pt x="443" y="2002648"/>
                    <a:pt x="0" y="1971756"/>
                  </a:cubicBezTo>
                  <a:cubicBezTo>
                    <a:pt x="443" y="1945106"/>
                    <a:pt x="9432" y="1922445"/>
                    <a:pt x="26966" y="1903771"/>
                  </a:cubicBezTo>
                  <a:cubicBezTo>
                    <a:pt x="44501" y="1885097"/>
                    <a:pt x="67922" y="1875348"/>
                    <a:pt x="97231" y="1874526"/>
                  </a:cubicBezTo>
                  <a:lnTo>
                    <a:pt x="401079" y="1874526"/>
                  </a:lnTo>
                  <a:lnTo>
                    <a:pt x="401079" y="233747"/>
                  </a:lnTo>
                  <a:lnTo>
                    <a:pt x="188385" y="300595"/>
                  </a:lnTo>
                  <a:cubicBezTo>
                    <a:pt x="176105" y="303632"/>
                    <a:pt x="163444" y="304393"/>
                    <a:pt x="150404" y="302874"/>
                  </a:cubicBezTo>
                  <a:cubicBezTo>
                    <a:pt x="137364" y="301356"/>
                    <a:pt x="124704" y="297554"/>
                    <a:pt x="112423" y="291479"/>
                  </a:cubicBezTo>
                  <a:cubicBezTo>
                    <a:pt x="101662" y="285530"/>
                    <a:pt x="92040" y="277679"/>
                    <a:pt x="83558" y="267931"/>
                  </a:cubicBezTo>
                  <a:cubicBezTo>
                    <a:pt x="75075" y="258184"/>
                    <a:pt x="68492" y="245774"/>
                    <a:pt x="63808" y="230709"/>
                  </a:cubicBezTo>
                  <a:cubicBezTo>
                    <a:pt x="56781" y="203997"/>
                    <a:pt x="59440" y="179183"/>
                    <a:pt x="71784" y="156267"/>
                  </a:cubicBezTo>
                  <a:cubicBezTo>
                    <a:pt x="84128" y="133352"/>
                    <a:pt x="102738" y="117652"/>
                    <a:pt x="127616" y="109173"/>
                  </a:cubicBezTo>
                  <a:lnTo>
                    <a:pt x="474002" y="2823"/>
                  </a:lnTo>
                  <a:cubicBezTo>
                    <a:pt x="481630" y="1241"/>
                    <a:pt x="489210" y="324"/>
                    <a:pt x="496743" y="72"/>
                  </a:cubicBez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1" name="组合 150"/>
          <p:cNvGrpSpPr/>
          <p:nvPr/>
        </p:nvGrpSpPr>
        <p:grpSpPr>
          <a:xfrm>
            <a:off x="6857011" y="1592746"/>
            <a:ext cx="1275814" cy="935378"/>
            <a:chOff x="9237692" y="1569749"/>
            <a:chExt cx="1275814" cy="935378"/>
          </a:xfrm>
        </p:grpSpPr>
        <p:sp>
          <p:nvSpPr>
            <p:cNvPr id="113" name="任意多边形 112"/>
            <p:cNvSpPr/>
            <p:nvPr/>
          </p:nvSpPr>
          <p:spPr>
            <a:xfrm>
              <a:off x="9876112" y="1569749"/>
              <a:ext cx="637394" cy="924687"/>
            </a:xfrm>
            <a:custGeom>
              <a:rect b="b" l="l" r="r" t="t"/>
              <a:pathLst>
                <a:path h="2102624" w="1449356">
                  <a:moveTo>
                    <a:pt x="1048278" y="0"/>
                  </a:moveTo>
                  <a:cubicBezTo>
                    <a:pt x="1079802" y="507"/>
                    <a:pt x="1107148" y="10887"/>
                    <a:pt x="1130317" y="31145"/>
                  </a:cubicBezTo>
                  <a:cubicBezTo>
                    <a:pt x="1153485" y="51401"/>
                    <a:pt x="1165639" y="78494"/>
                    <a:pt x="1166778" y="112424"/>
                  </a:cubicBezTo>
                  <a:lnTo>
                    <a:pt x="1166778" y="1346044"/>
                  </a:lnTo>
                  <a:lnTo>
                    <a:pt x="1352125" y="1346044"/>
                  </a:lnTo>
                  <a:cubicBezTo>
                    <a:pt x="1380105" y="1346740"/>
                    <a:pt x="1403147" y="1356742"/>
                    <a:pt x="1421251" y="1376049"/>
                  </a:cubicBezTo>
                  <a:cubicBezTo>
                    <a:pt x="1439355" y="1395355"/>
                    <a:pt x="1448724" y="1419790"/>
                    <a:pt x="1449356" y="1449352"/>
                  </a:cubicBezTo>
                  <a:cubicBezTo>
                    <a:pt x="1448724" y="1476002"/>
                    <a:pt x="1439355" y="1498664"/>
                    <a:pt x="1421251" y="1517338"/>
                  </a:cubicBezTo>
                  <a:cubicBezTo>
                    <a:pt x="1403147" y="1536012"/>
                    <a:pt x="1380105" y="1545761"/>
                    <a:pt x="1352125" y="1546583"/>
                  </a:cubicBezTo>
                  <a:lnTo>
                    <a:pt x="1166778" y="1546583"/>
                  </a:lnTo>
                  <a:lnTo>
                    <a:pt x="1166778" y="2005392"/>
                  </a:lnTo>
                  <a:cubicBezTo>
                    <a:pt x="1166209" y="2033373"/>
                    <a:pt x="1156713" y="2056414"/>
                    <a:pt x="1138293" y="2074518"/>
                  </a:cubicBezTo>
                  <a:cubicBezTo>
                    <a:pt x="1119872" y="2092623"/>
                    <a:pt x="1095944" y="2101991"/>
                    <a:pt x="1066509" y="2102624"/>
                  </a:cubicBezTo>
                  <a:cubicBezTo>
                    <a:pt x="1038529" y="2101991"/>
                    <a:pt x="1015488" y="2092623"/>
                    <a:pt x="997383" y="2074518"/>
                  </a:cubicBezTo>
                  <a:cubicBezTo>
                    <a:pt x="979279" y="2056414"/>
                    <a:pt x="969911" y="2033373"/>
                    <a:pt x="969278" y="2005392"/>
                  </a:cubicBezTo>
                  <a:lnTo>
                    <a:pt x="969278" y="1546583"/>
                  </a:lnTo>
                  <a:lnTo>
                    <a:pt x="112428" y="1546583"/>
                  </a:lnTo>
                  <a:cubicBezTo>
                    <a:pt x="85145" y="1546077"/>
                    <a:pt x="59950" y="1535696"/>
                    <a:pt x="36846" y="1515439"/>
                  </a:cubicBezTo>
                  <a:cubicBezTo>
                    <a:pt x="13741" y="1495181"/>
                    <a:pt x="1460" y="1468090"/>
                    <a:pt x="4" y="1434160"/>
                  </a:cubicBezTo>
                  <a:cubicBezTo>
                    <a:pt x="-123" y="1420360"/>
                    <a:pt x="2409" y="1405421"/>
                    <a:pt x="7600" y="1389342"/>
                  </a:cubicBezTo>
                  <a:cubicBezTo>
                    <a:pt x="12791" y="1373264"/>
                    <a:pt x="21400" y="1356805"/>
                    <a:pt x="33427" y="1339967"/>
                  </a:cubicBezTo>
                  <a:lnTo>
                    <a:pt x="944970" y="54693"/>
                  </a:lnTo>
                  <a:cubicBezTo>
                    <a:pt x="960289" y="36462"/>
                    <a:pt x="976747" y="22788"/>
                    <a:pt x="994345" y="13673"/>
                  </a:cubicBezTo>
                  <a:cubicBezTo>
                    <a:pt x="1011943" y="4557"/>
                    <a:pt x="1029920" y="0"/>
                    <a:pt x="1048278" y="0"/>
                  </a:cubicBezTo>
                  <a:close/>
                  <a:moveTo>
                    <a:pt x="969278" y="361579"/>
                  </a:moveTo>
                  <a:lnTo>
                    <a:pt x="270428" y="1349082"/>
                  </a:lnTo>
                  <a:cubicBezTo>
                    <a:pt x="391841" y="1348956"/>
                    <a:pt x="508316" y="1348449"/>
                    <a:pt x="619853" y="1347563"/>
                  </a:cubicBezTo>
                  <a:cubicBezTo>
                    <a:pt x="731390" y="1346677"/>
                    <a:pt x="847865" y="1346170"/>
                    <a:pt x="969278" y="1346044"/>
                  </a:cubicBezTo>
                  <a:lnTo>
                    <a:pt x="969278" y="361579"/>
                  </a:ln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任意多边形 111"/>
            <p:cNvSpPr/>
            <p:nvPr/>
          </p:nvSpPr>
          <p:spPr>
            <a:xfrm>
              <a:off x="9237692" y="1579092"/>
              <a:ext cx="593870" cy="926035"/>
            </a:xfrm>
            <a:custGeom>
              <a:rect b="b" l="l" r="r" t="t"/>
              <a:pathLst>
                <a:path h="2105688" w="1350388">
                  <a:moveTo>
                    <a:pt x="687971" y="25"/>
                  </a:moveTo>
                  <a:lnTo>
                    <a:pt x="712279" y="25"/>
                  </a:lnTo>
                  <a:cubicBezTo>
                    <a:pt x="894524" y="11672"/>
                    <a:pt x="1037459" y="72696"/>
                    <a:pt x="1141084" y="183093"/>
                  </a:cubicBezTo>
                  <a:cubicBezTo>
                    <a:pt x="1244708" y="293491"/>
                    <a:pt x="1309403" y="428956"/>
                    <a:pt x="1335166" y="589489"/>
                  </a:cubicBezTo>
                  <a:cubicBezTo>
                    <a:pt x="1339661" y="614114"/>
                    <a:pt x="1342826" y="640068"/>
                    <a:pt x="1344661" y="667350"/>
                  </a:cubicBezTo>
                  <a:cubicBezTo>
                    <a:pt x="1346497" y="694633"/>
                    <a:pt x="1347383" y="721346"/>
                    <a:pt x="1347320" y="747490"/>
                  </a:cubicBezTo>
                  <a:lnTo>
                    <a:pt x="1350359" y="1242761"/>
                  </a:lnTo>
                  <a:cubicBezTo>
                    <a:pt x="1351055" y="1358096"/>
                    <a:pt x="1339028" y="1469254"/>
                    <a:pt x="1314277" y="1576234"/>
                  </a:cubicBezTo>
                  <a:cubicBezTo>
                    <a:pt x="1289526" y="1683213"/>
                    <a:pt x="1247873" y="1777659"/>
                    <a:pt x="1189319" y="1859572"/>
                  </a:cubicBezTo>
                  <a:cubicBezTo>
                    <a:pt x="1132728" y="1938762"/>
                    <a:pt x="1056006" y="1999151"/>
                    <a:pt x="959155" y="2040741"/>
                  </a:cubicBezTo>
                  <a:cubicBezTo>
                    <a:pt x="862304" y="2082330"/>
                    <a:pt x="756716" y="2103979"/>
                    <a:pt x="642394" y="2105688"/>
                  </a:cubicBezTo>
                  <a:cubicBezTo>
                    <a:pt x="510952" y="2093740"/>
                    <a:pt x="400441" y="2053828"/>
                    <a:pt x="310863" y="1985949"/>
                  </a:cubicBezTo>
                  <a:cubicBezTo>
                    <a:pt x="221284" y="1918071"/>
                    <a:pt x="151286" y="1833145"/>
                    <a:pt x="100870" y="1731168"/>
                  </a:cubicBezTo>
                  <a:cubicBezTo>
                    <a:pt x="50454" y="1629191"/>
                    <a:pt x="18269" y="1521082"/>
                    <a:pt x="4314" y="1406839"/>
                  </a:cubicBezTo>
                  <a:cubicBezTo>
                    <a:pt x="2669" y="1380568"/>
                    <a:pt x="1402" y="1352589"/>
                    <a:pt x="516" y="1322900"/>
                  </a:cubicBezTo>
                  <a:cubicBezTo>
                    <a:pt x="-370" y="1293213"/>
                    <a:pt x="-117" y="1264474"/>
                    <a:pt x="1276" y="1236684"/>
                  </a:cubicBezTo>
                  <a:cubicBezTo>
                    <a:pt x="1402" y="1163508"/>
                    <a:pt x="1909" y="1089571"/>
                    <a:pt x="2795" y="1014877"/>
                  </a:cubicBezTo>
                  <a:cubicBezTo>
                    <a:pt x="3681" y="940180"/>
                    <a:pt x="4188" y="866243"/>
                    <a:pt x="4314" y="793068"/>
                  </a:cubicBezTo>
                  <a:cubicBezTo>
                    <a:pt x="4251" y="681720"/>
                    <a:pt x="18810" y="577778"/>
                    <a:pt x="47993" y="481243"/>
                  </a:cubicBezTo>
                  <a:cubicBezTo>
                    <a:pt x="77174" y="384708"/>
                    <a:pt x="121359" y="298238"/>
                    <a:pt x="180546" y="221834"/>
                  </a:cubicBezTo>
                  <a:cubicBezTo>
                    <a:pt x="235112" y="151253"/>
                    <a:pt x="304490" y="96434"/>
                    <a:pt x="388681" y="57376"/>
                  </a:cubicBezTo>
                  <a:cubicBezTo>
                    <a:pt x="472872" y="18319"/>
                    <a:pt x="572635" y="-797"/>
                    <a:pt x="687971" y="25"/>
                  </a:cubicBezTo>
                  <a:close/>
                  <a:moveTo>
                    <a:pt x="706202" y="197526"/>
                  </a:moveTo>
                  <a:cubicBezTo>
                    <a:pt x="621188" y="194804"/>
                    <a:pt x="547378" y="206325"/>
                    <a:pt x="484773" y="232089"/>
                  </a:cubicBezTo>
                  <a:cubicBezTo>
                    <a:pt x="422168" y="257852"/>
                    <a:pt x="370387" y="295960"/>
                    <a:pt x="329431" y="346411"/>
                  </a:cubicBezTo>
                  <a:cubicBezTo>
                    <a:pt x="287082" y="401800"/>
                    <a:pt x="255558" y="468013"/>
                    <a:pt x="234858" y="545051"/>
                  </a:cubicBezTo>
                  <a:cubicBezTo>
                    <a:pt x="214159" y="622090"/>
                    <a:pt x="203144" y="705774"/>
                    <a:pt x="201815" y="796106"/>
                  </a:cubicBezTo>
                  <a:cubicBezTo>
                    <a:pt x="201562" y="869155"/>
                    <a:pt x="200549" y="942585"/>
                    <a:pt x="198776" y="1016395"/>
                  </a:cubicBezTo>
                  <a:cubicBezTo>
                    <a:pt x="197004" y="1090205"/>
                    <a:pt x="195991" y="1163634"/>
                    <a:pt x="195738" y="1236684"/>
                  </a:cubicBezTo>
                  <a:cubicBezTo>
                    <a:pt x="194156" y="1284098"/>
                    <a:pt x="195802" y="1332079"/>
                    <a:pt x="200676" y="1380631"/>
                  </a:cubicBezTo>
                  <a:cubicBezTo>
                    <a:pt x="205550" y="1429183"/>
                    <a:pt x="214032" y="1476408"/>
                    <a:pt x="226123" y="1522301"/>
                  </a:cubicBezTo>
                  <a:cubicBezTo>
                    <a:pt x="249861" y="1632002"/>
                    <a:pt x="295818" y="1721764"/>
                    <a:pt x="363994" y="1791586"/>
                  </a:cubicBezTo>
                  <a:cubicBezTo>
                    <a:pt x="432169" y="1861407"/>
                    <a:pt x="525982" y="1900274"/>
                    <a:pt x="645432" y="1908188"/>
                  </a:cubicBezTo>
                  <a:cubicBezTo>
                    <a:pt x="733232" y="1911036"/>
                    <a:pt x="808307" y="1898502"/>
                    <a:pt x="870659" y="1870586"/>
                  </a:cubicBezTo>
                  <a:cubicBezTo>
                    <a:pt x="933011" y="1842670"/>
                    <a:pt x="984539" y="1800511"/>
                    <a:pt x="1025242" y="1744110"/>
                  </a:cubicBezTo>
                  <a:cubicBezTo>
                    <a:pt x="1071768" y="1679162"/>
                    <a:pt x="1104812" y="1603200"/>
                    <a:pt x="1124372" y="1516224"/>
                  </a:cubicBezTo>
                  <a:cubicBezTo>
                    <a:pt x="1143932" y="1429247"/>
                    <a:pt x="1153427" y="1338093"/>
                    <a:pt x="1152858" y="1242761"/>
                  </a:cubicBezTo>
                  <a:lnTo>
                    <a:pt x="1149819" y="747490"/>
                  </a:lnTo>
                  <a:cubicBezTo>
                    <a:pt x="1150326" y="664945"/>
                    <a:pt x="1137159" y="583918"/>
                    <a:pt x="1110319" y="504411"/>
                  </a:cubicBezTo>
                  <a:cubicBezTo>
                    <a:pt x="1079618" y="419082"/>
                    <a:pt x="1030116" y="348184"/>
                    <a:pt x="961814" y="291719"/>
                  </a:cubicBezTo>
                  <a:cubicBezTo>
                    <a:pt x="893511" y="235254"/>
                    <a:pt x="808307" y="203857"/>
                    <a:pt x="706202" y="197526"/>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3" name="矩形 92"/>
          <p:cNvSpPr/>
          <p:nvPr/>
        </p:nvSpPr>
        <p:spPr>
          <a:xfrm>
            <a:off x="2504737" y="3276232"/>
            <a:ext cx="2986494" cy="1737360"/>
          </a:xfrm>
          <a:prstGeom prst="rect">
            <a:avLst/>
          </a:prstGeom>
        </p:spPr>
        <p:txBody>
          <a:bodyPr wrap="square">
            <a:spAutoFit/>
          </a:bodyPr>
          <a:lstStyle/>
          <a:p>
            <a:r>
              <a:rPr altLang="en-US" lang="zh-CN">
                <a:solidFill>
                  <a:schemeClr val="accent1"/>
                </a:solidFill>
                <a:latin charset="-122" panose="020b0503020204020204" pitchFamily="34" typeface="微软雅黑"/>
                <a:ea charset="-122" panose="020b0503020204020204" pitchFamily="34" typeface="微软雅黑"/>
              </a:rPr>
              <a:t>产品服务 </a:t>
            </a:r>
          </a:p>
          <a:p>
            <a:r>
              <a:rPr altLang="en-US" lang="zh-CN">
                <a:solidFill>
                  <a:schemeClr val="accent1"/>
                </a:solidFill>
                <a:latin charset="-122" panose="020b0503020204020204" pitchFamily="34" typeface="微软雅黑"/>
                <a:ea charset="-122" panose="020b0503020204020204" pitchFamily="34" typeface="微软雅黑"/>
              </a:rPr>
              <a:t>PRODUCT SERVICE</a:t>
            </a:r>
          </a:p>
          <a:p>
            <a:r>
              <a:rPr altLang="en-US" lang="zh-CN">
                <a:solidFill>
                  <a:schemeClr val="accent1"/>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96" name="矩形 95"/>
          <p:cNvSpPr/>
          <p:nvPr/>
        </p:nvSpPr>
        <p:spPr>
          <a:xfrm>
            <a:off x="8177375" y="3276232"/>
            <a:ext cx="2986494" cy="1737360"/>
          </a:xfrm>
          <a:prstGeom prst="rect">
            <a:avLst/>
          </a:prstGeom>
        </p:spPr>
        <p:txBody>
          <a:bodyPr wrap="square">
            <a:spAutoFit/>
          </a:bodyPr>
          <a:lstStyle/>
          <a:p>
            <a:r>
              <a:rPr altLang="en-US" lang="zh-CN">
                <a:solidFill>
                  <a:schemeClr val="accent1"/>
                </a:solidFill>
                <a:latin charset="-122" panose="020b0503020204020204" pitchFamily="34" typeface="微软雅黑"/>
                <a:ea charset="-122" panose="020b0503020204020204" pitchFamily="34" typeface="微软雅黑"/>
              </a:rPr>
              <a:t>管理团队</a:t>
            </a:r>
          </a:p>
          <a:p>
            <a:r>
              <a:rPr altLang="en-US" lang="zh-CN">
                <a:solidFill>
                  <a:schemeClr val="accent1"/>
                </a:solidFill>
                <a:latin charset="-122" panose="020b0503020204020204" pitchFamily="34" typeface="微软雅黑"/>
                <a:ea charset="-122" panose="020b0503020204020204" pitchFamily="34" typeface="微软雅黑"/>
              </a:rPr>
              <a:t>MANAGEMENT TEAM</a:t>
            </a:r>
          </a:p>
          <a:p>
            <a:r>
              <a:rPr altLang="en-US" lang="zh-CN">
                <a:solidFill>
                  <a:schemeClr val="accent1"/>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grpSp>
        <p:nvGrpSpPr>
          <p:cNvPr id="149" name="组合 148"/>
          <p:cNvGrpSpPr/>
          <p:nvPr/>
        </p:nvGrpSpPr>
        <p:grpSpPr>
          <a:xfrm>
            <a:off x="1028131" y="3314805"/>
            <a:ext cx="1242408" cy="938516"/>
            <a:chOff x="646562" y="3239495"/>
            <a:chExt cx="1242408" cy="938516"/>
          </a:xfrm>
        </p:grpSpPr>
        <p:sp>
          <p:nvSpPr>
            <p:cNvPr id="117" name="任意多边形 116"/>
            <p:cNvSpPr/>
            <p:nvPr/>
          </p:nvSpPr>
          <p:spPr>
            <a:xfrm>
              <a:off x="1341106" y="3239495"/>
              <a:ext cx="547864" cy="929161"/>
            </a:xfrm>
            <a:custGeom>
              <a:rect b="b" l="l" r="r" t="t"/>
              <a:pathLst>
                <a:path h="2112795" w="1245775">
                  <a:moveTo>
                    <a:pt x="674815" y="104"/>
                  </a:moveTo>
                  <a:cubicBezTo>
                    <a:pt x="827854" y="2139"/>
                    <a:pt x="955885" y="33982"/>
                    <a:pt x="1058908" y="95629"/>
                  </a:cubicBezTo>
                  <a:cubicBezTo>
                    <a:pt x="1176649" y="166083"/>
                    <a:pt x="1238938" y="301673"/>
                    <a:pt x="1245775" y="502404"/>
                  </a:cubicBezTo>
                  <a:cubicBezTo>
                    <a:pt x="1242989" y="639389"/>
                    <a:pt x="1195387" y="760422"/>
                    <a:pt x="1102966" y="865501"/>
                  </a:cubicBezTo>
                  <a:cubicBezTo>
                    <a:pt x="1010546" y="970582"/>
                    <a:pt x="899135" y="1067307"/>
                    <a:pt x="768734" y="1155676"/>
                  </a:cubicBezTo>
                  <a:cubicBezTo>
                    <a:pt x="678668" y="1216673"/>
                    <a:pt x="591077" y="1282729"/>
                    <a:pt x="505962" y="1353853"/>
                  </a:cubicBezTo>
                  <a:cubicBezTo>
                    <a:pt x="420847" y="1424973"/>
                    <a:pt x="349912" y="1505887"/>
                    <a:pt x="293156" y="1596591"/>
                  </a:cubicBezTo>
                  <a:cubicBezTo>
                    <a:pt x="236401" y="1687296"/>
                    <a:pt x="205528" y="1792518"/>
                    <a:pt x="200539" y="1912257"/>
                  </a:cubicBezTo>
                  <a:lnTo>
                    <a:pt x="1130313" y="1912257"/>
                  </a:lnTo>
                  <a:cubicBezTo>
                    <a:pt x="1156963" y="1912952"/>
                    <a:pt x="1179625" y="1922954"/>
                    <a:pt x="1198299" y="1942260"/>
                  </a:cubicBezTo>
                  <a:cubicBezTo>
                    <a:pt x="1216972" y="1961567"/>
                    <a:pt x="1226721" y="1986002"/>
                    <a:pt x="1227544" y="2015566"/>
                  </a:cubicBezTo>
                  <a:cubicBezTo>
                    <a:pt x="1226721" y="2042217"/>
                    <a:pt x="1216972" y="2064877"/>
                    <a:pt x="1198299" y="2083549"/>
                  </a:cubicBezTo>
                  <a:cubicBezTo>
                    <a:pt x="1179625" y="2102226"/>
                    <a:pt x="1156963" y="2111971"/>
                    <a:pt x="1130313" y="2112795"/>
                  </a:cubicBezTo>
                  <a:lnTo>
                    <a:pt x="100270" y="2112795"/>
                  </a:lnTo>
                  <a:cubicBezTo>
                    <a:pt x="75455" y="2112227"/>
                    <a:pt x="54439" y="2103492"/>
                    <a:pt x="37221" y="2086590"/>
                  </a:cubicBezTo>
                  <a:cubicBezTo>
                    <a:pt x="20003" y="2069688"/>
                    <a:pt x="9622" y="2048038"/>
                    <a:pt x="6077" y="2021642"/>
                  </a:cubicBezTo>
                  <a:cubicBezTo>
                    <a:pt x="4494" y="2006197"/>
                    <a:pt x="3102" y="1989989"/>
                    <a:pt x="1899" y="1973026"/>
                  </a:cubicBezTo>
                  <a:cubicBezTo>
                    <a:pt x="696" y="1956062"/>
                    <a:pt x="63" y="1939856"/>
                    <a:pt x="0" y="1924410"/>
                  </a:cubicBezTo>
                  <a:cubicBezTo>
                    <a:pt x="2382" y="1767668"/>
                    <a:pt x="36105" y="1632812"/>
                    <a:pt x="101170" y="1519842"/>
                  </a:cubicBezTo>
                  <a:cubicBezTo>
                    <a:pt x="166235" y="1406874"/>
                    <a:pt x="248348" y="1308257"/>
                    <a:pt x="347512" y="1223986"/>
                  </a:cubicBezTo>
                  <a:cubicBezTo>
                    <a:pt x="446675" y="1139714"/>
                    <a:pt x="548595" y="1062251"/>
                    <a:pt x="653272" y="991598"/>
                  </a:cubicBezTo>
                  <a:cubicBezTo>
                    <a:pt x="761771" y="917981"/>
                    <a:pt x="854698" y="839613"/>
                    <a:pt x="932052" y="756496"/>
                  </a:cubicBezTo>
                  <a:cubicBezTo>
                    <a:pt x="1009407" y="673381"/>
                    <a:pt x="1049160" y="589695"/>
                    <a:pt x="1051312" y="505443"/>
                  </a:cubicBezTo>
                  <a:cubicBezTo>
                    <a:pt x="1045868" y="383523"/>
                    <a:pt x="1002823" y="300726"/>
                    <a:pt x="922177" y="257048"/>
                  </a:cubicBezTo>
                  <a:cubicBezTo>
                    <a:pt x="841531" y="213369"/>
                    <a:pt x="737716" y="192859"/>
                    <a:pt x="610734" y="195520"/>
                  </a:cubicBezTo>
                  <a:cubicBezTo>
                    <a:pt x="545913" y="197418"/>
                    <a:pt x="475015" y="202736"/>
                    <a:pt x="398040" y="211470"/>
                  </a:cubicBezTo>
                  <a:cubicBezTo>
                    <a:pt x="321065" y="220207"/>
                    <a:pt x="244091" y="230081"/>
                    <a:pt x="167116" y="241095"/>
                  </a:cubicBezTo>
                  <a:cubicBezTo>
                    <a:pt x="142998" y="240778"/>
                    <a:pt x="119830" y="233056"/>
                    <a:pt x="97611" y="217926"/>
                  </a:cubicBezTo>
                  <a:cubicBezTo>
                    <a:pt x="75392" y="202798"/>
                    <a:pt x="62099" y="182162"/>
                    <a:pt x="57731" y="156018"/>
                  </a:cubicBezTo>
                  <a:cubicBezTo>
                    <a:pt x="55199" y="129306"/>
                    <a:pt x="61782" y="105248"/>
                    <a:pt x="77481" y="83853"/>
                  </a:cubicBezTo>
                  <a:cubicBezTo>
                    <a:pt x="93180" y="62458"/>
                    <a:pt x="114956" y="49036"/>
                    <a:pt x="142808" y="43593"/>
                  </a:cubicBezTo>
                  <a:lnTo>
                    <a:pt x="185347" y="37518"/>
                  </a:lnTo>
                  <a:lnTo>
                    <a:pt x="182309" y="37518"/>
                  </a:lnTo>
                  <a:cubicBezTo>
                    <a:pt x="254156" y="28021"/>
                    <a:pt x="326193" y="19665"/>
                    <a:pt x="398420" y="12449"/>
                  </a:cubicBezTo>
                  <a:cubicBezTo>
                    <a:pt x="470647" y="5235"/>
                    <a:pt x="540405" y="1435"/>
                    <a:pt x="607695" y="1055"/>
                  </a:cubicBezTo>
                  <a:cubicBezTo>
                    <a:pt x="630579" y="130"/>
                    <a:pt x="652952" y="-186"/>
                    <a:pt x="674815" y="104"/>
                  </a:cubicBez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任意多边形 115"/>
            <p:cNvSpPr/>
            <p:nvPr/>
          </p:nvSpPr>
          <p:spPr>
            <a:xfrm>
              <a:off x="646562" y="3251974"/>
              <a:ext cx="593870" cy="926037"/>
            </a:xfrm>
            <a:custGeom>
              <a:rect b="b" l="l" r="r" t="t"/>
              <a:pathLst>
                <a:path h="2105692" w="1350388">
                  <a:moveTo>
                    <a:pt x="687971" y="25"/>
                  </a:moveTo>
                  <a:lnTo>
                    <a:pt x="712279" y="25"/>
                  </a:lnTo>
                  <a:cubicBezTo>
                    <a:pt x="894524" y="11672"/>
                    <a:pt x="1037459" y="72695"/>
                    <a:pt x="1141084" y="183094"/>
                  </a:cubicBezTo>
                  <a:cubicBezTo>
                    <a:pt x="1244708" y="293492"/>
                    <a:pt x="1309403" y="428958"/>
                    <a:pt x="1335166" y="589488"/>
                  </a:cubicBezTo>
                  <a:cubicBezTo>
                    <a:pt x="1339661" y="614115"/>
                    <a:pt x="1342826" y="640070"/>
                    <a:pt x="1344661" y="667351"/>
                  </a:cubicBezTo>
                  <a:cubicBezTo>
                    <a:pt x="1346497" y="694634"/>
                    <a:pt x="1347383" y="721346"/>
                    <a:pt x="1347320" y="747490"/>
                  </a:cubicBezTo>
                  <a:lnTo>
                    <a:pt x="1350359" y="1242763"/>
                  </a:lnTo>
                  <a:cubicBezTo>
                    <a:pt x="1351055" y="1358097"/>
                    <a:pt x="1339028" y="1469254"/>
                    <a:pt x="1314277" y="1576235"/>
                  </a:cubicBezTo>
                  <a:cubicBezTo>
                    <a:pt x="1289526" y="1683214"/>
                    <a:pt x="1247873" y="1777661"/>
                    <a:pt x="1189319" y="1859572"/>
                  </a:cubicBezTo>
                  <a:cubicBezTo>
                    <a:pt x="1132728" y="1938763"/>
                    <a:pt x="1056006" y="1999152"/>
                    <a:pt x="959155" y="2040745"/>
                  </a:cubicBezTo>
                  <a:cubicBezTo>
                    <a:pt x="862304" y="2082331"/>
                    <a:pt x="756717" y="2103980"/>
                    <a:pt x="642394" y="2105692"/>
                  </a:cubicBezTo>
                  <a:cubicBezTo>
                    <a:pt x="510952" y="2093741"/>
                    <a:pt x="400441" y="2053828"/>
                    <a:pt x="310863" y="1985953"/>
                  </a:cubicBezTo>
                  <a:cubicBezTo>
                    <a:pt x="221284" y="1918072"/>
                    <a:pt x="151287" y="1833145"/>
                    <a:pt x="100870" y="1731170"/>
                  </a:cubicBezTo>
                  <a:cubicBezTo>
                    <a:pt x="50454" y="1629191"/>
                    <a:pt x="18269" y="1521083"/>
                    <a:pt x="4314" y="1406840"/>
                  </a:cubicBezTo>
                  <a:cubicBezTo>
                    <a:pt x="2669" y="1380570"/>
                    <a:pt x="1403" y="1352588"/>
                    <a:pt x="516" y="1322901"/>
                  </a:cubicBezTo>
                  <a:cubicBezTo>
                    <a:pt x="-370" y="1293213"/>
                    <a:pt x="-117" y="1264475"/>
                    <a:pt x="1276" y="1236684"/>
                  </a:cubicBezTo>
                  <a:cubicBezTo>
                    <a:pt x="1403" y="1163510"/>
                    <a:pt x="1909" y="1089572"/>
                    <a:pt x="2795" y="1014877"/>
                  </a:cubicBezTo>
                  <a:cubicBezTo>
                    <a:pt x="3681" y="940180"/>
                    <a:pt x="4188" y="866245"/>
                    <a:pt x="4314" y="793068"/>
                  </a:cubicBezTo>
                  <a:cubicBezTo>
                    <a:pt x="4251" y="681719"/>
                    <a:pt x="18811" y="577779"/>
                    <a:pt x="47993" y="481244"/>
                  </a:cubicBezTo>
                  <a:cubicBezTo>
                    <a:pt x="77175" y="384708"/>
                    <a:pt x="121359" y="298240"/>
                    <a:pt x="180546" y="221834"/>
                  </a:cubicBezTo>
                  <a:cubicBezTo>
                    <a:pt x="235112" y="151253"/>
                    <a:pt x="304490" y="96436"/>
                    <a:pt x="388681" y="57377"/>
                  </a:cubicBezTo>
                  <a:cubicBezTo>
                    <a:pt x="472872" y="18320"/>
                    <a:pt x="572635" y="-797"/>
                    <a:pt x="687971" y="25"/>
                  </a:cubicBezTo>
                  <a:close/>
                  <a:moveTo>
                    <a:pt x="706202" y="197526"/>
                  </a:moveTo>
                  <a:cubicBezTo>
                    <a:pt x="621188" y="194804"/>
                    <a:pt x="547378" y="206326"/>
                    <a:pt x="484773" y="232090"/>
                  </a:cubicBezTo>
                  <a:cubicBezTo>
                    <a:pt x="422168" y="257852"/>
                    <a:pt x="370387" y="295960"/>
                    <a:pt x="329431" y="346412"/>
                  </a:cubicBezTo>
                  <a:cubicBezTo>
                    <a:pt x="287082" y="401803"/>
                    <a:pt x="255558" y="468013"/>
                    <a:pt x="234859" y="545052"/>
                  </a:cubicBezTo>
                  <a:cubicBezTo>
                    <a:pt x="214159" y="622091"/>
                    <a:pt x="203144" y="705776"/>
                    <a:pt x="201815" y="796106"/>
                  </a:cubicBezTo>
                  <a:cubicBezTo>
                    <a:pt x="201562" y="869156"/>
                    <a:pt x="200549" y="942585"/>
                    <a:pt x="198776" y="1016396"/>
                  </a:cubicBezTo>
                  <a:cubicBezTo>
                    <a:pt x="197004" y="1090205"/>
                    <a:pt x="195992" y="1163635"/>
                    <a:pt x="195738" y="1236684"/>
                  </a:cubicBezTo>
                  <a:cubicBezTo>
                    <a:pt x="194156" y="1284097"/>
                    <a:pt x="195802" y="1332082"/>
                    <a:pt x="200676" y="1380633"/>
                  </a:cubicBezTo>
                  <a:cubicBezTo>
                    <a:pt x="205550" y="1429187"/>
                    <a:pt x="214033" y="1476408"/>
                    <a:pt x="226123" y="1522300"/>
                  </a:cubicBezTo>
                  <a:cubicBezTo>
                    <a:pt x="249861" y="1632002"/>
                    <a:pt x="295818" y="1721765"/>
                    <a:pt x="363994" y="1791585"/>
                  </a:cubicBezTo>
                  <a:cubicBezTo>
                    <a:pt x="432169" y="1861409"/>
                    <a:pt x="525983" y="1900276"/>
                    <a:pt x="645432" y="1908188"/>
                  </a:cubicBezTo>
                  <a:cubicBezTo>
                    <a:pt x="733232" y="1911036"/>
                    <a:pt x="808307" y="1898502"/>
                    <a:pt x="870659" y="1870587"/>
                  </a:cubicBezTo>
                  <a:cubicBezTo>
                    <a:pt x="933011" y="1842672"/>
                    <a:pt x="984539" y="1800512"/>
                    <a:pt x="1025242" y="1744112"/>
                  </a:cubicBezTo>
                  <a:cubicBezTo>
                    <a:pt x="1071768" y="1679163"/>
                    <a:pt x="1104812" y="1603200"/>
                    <a:pt x="1124372" y="1516226"/>
                  </a:cubicBezTo>
                  <a:cubicBezTo>
                    <a:pt x="1143932" y="1429249"/>
                    <a:pt x="1153427" y="1338093"/>
                    <a:pt x="1152858" y="1242763"/>
                  </a:cubicBezTo>
                  <a:lnTo>
                    <a:pt x="1149819" y="747490"/>
                  </a:lnTo>
                  <a:cubicBezTo>
                    <a:pt x="1150326" y="664945"/>
                    <a:pt x="1137159" y="583919"/>
                    <a:pt x="1110319" y="504411"/>
                  </a:cubicBezTo>
                  <a:cubicBezTo>
                    <a:pt x="1079618" y="419081"/>
                    <a:pt x="1030116" y="348186"/>
                    <a:pt x="961814" y="291720"/>
                  </a:cubicBezTo>
                  <a:cubicBezTo>
                    <a:pt x="893511" y="235254"/>
                    <a:pt x="808307" y="203857"/>
                    <a:pt x="706202" y="197526"/>
                  </a:cubicBez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2" name="组合 151"/>
          <p:cNvGrpSpPr/>
          <p:nvPr/>
        </p:nvGrpSpPr>
        <p:grpSpPr>
          <a:xfrm>
            <a:off x="6857011" y="3309690"/>
            <a:ext cx="1265125" cy="948746"/>
            <a:chOff x="9237692" y="3172753"/>
            <a:chExt cx="1265125" cy="948746"/>
          </a:xfrm>
        </p:grpSpPr>
        <p:sp>
          <p:nvSpPr>
            <p:cNvPr id="111" name="任意多边形 110"/>
            <p:cNvSpPr/>
            <p:nvPr/>
          </p:nvSpPr>
          <p:spPr>
            <a:xfrm>
              <a:off x="9958911" y="3172753"/>
              <a:ext cx="543906" cy="948746"/>
            </a:xfrm>
            <a:custGeom>
              <a:rect b="b" l="l" r="r" t="t"/>
              <a:pathLst>
                <a:path h="2157331" w="1236772">
                  <a:moveTo>
                    <a:pt x="221921" y="6"/>
                  </a:moveTo>
                  <a:lnTo>
                    <a:pt x="1063579" y="6"/>
                  </a:lnTo>
                  <a:cubicBezTo>
                    <a:pt x="1077189" y="-121"/>
                    <a:pt x="1089469" y="1652"/>
                    <a:pt x="1100420" y="5323"/>
                  </a:cubicBezTo>
                  <a:cubicBezTo>
                    <a:pt x="1111372" y="8994"/>
                    <a:pt x="1121373" y="15325"/>
                    <a:pt x="1130425" y="24314"/>
                  </a:cubicBezTo>
                  <a:cubicBezTo>
                    <a:pt x="1139667" y="33429"/>
                    <a:pt x="1147010" y="44063"/>
                    <a:pt x="1152454" y="56218"/>
                  </a:cubicBezTo>
                  <a:cubicBezTo>
                    <a:pt x="1157898" y="68372"/>
                    <a:pt x="1160683" y="82045"/>
                    <a:pt x="1160810" y="97237"/>
                  </a:cubicBezTo>
                  <a:cubicBezTo>
                    <a:pt x="1159987" y="126545"/>
                    <a:pt x="1150238" y="149967"/>
                    <a:pt x="1131565" y="167502"/>
                  </a:cubicBezTo>
                  <a:cubicBezTo>
                    <a:pt x="1112891" y="185036"/>
                    <a:pt x="1090229" y="194025"/>
                    <a:pt x="1063579" y="194468"/>
                  </a:cubicBezTo>
                  <a:lnTo>
                    <a:pt x="313075" y="194468"/>
                  </a:lnTo>
                  <a:cubicBezTo>
                    <a:pt x="301301" y="302650"/>
                    <a:pt x="290667" y="415960"/>
                    <a:pt x="281171" y="534397"/>
                  </a:cubicBezTo>
                  <a:cubicBezTo>
                    <a:pt x="271676" y="652835"/>
                    <a:pt x="261042" y="765384"/>
                    <a:pt x="249267" y="872048"/>
                  </a:cubicBezTo>
                  <a:cubicBezTo>
                    <a:pt x="254078" y="871921"/>
                    <a:pt x="259649" y="871415"/>
                    <a:pt x="265979" y="870529"/>
                  </a:cubicBezTo>
                  <a:cubicBezTo>
                    <a:pt x="272309" y="869642"/>
                    <a:pt x="277880" y="869136"/>
                    <a:pt x="282691" y="869010"/>
                  </a:cubicBezTo>
                  <a:cubicBezTo>
                    <a:pt x="313265" y="867427"/>
                    <a:pt x="344790" y="866034"/>
                    <a:pt x="377263" y="864832"/>
                  </a:cubicBezTo>
                  <a:cubicBezTo>
                    <a:pt x="409737" y="863629"/>
                    <a:pt x="442021" y="862996"/>
                    <a:pt x="474115" y="862932"/>
                  </a:cubicBezTo>
                  <a:cubicBezTo>
                    <a:pt x="627494" y="857869"/>
                    <a:pt x="771189" y="881670"/>
                    <a:pt x="905198" y="934336"/>
                  </a:cubicBezTo>
                  <a:cubicBezTo>
                    <a:pt x="1039208" y="987004"/>
                    <a:pt x="1136565" y="1098921"/>
                    <a:pt x="1197271" y="1270088"/>
                  </a:cubicBezTo>
                  <a:cubicBezTo>
                    <a:pt x="1209552" y="1306739"/>
                    <a:pt x="1219174" y="1345100"/>
                    <a:pt x="1226137" y="1385170"/>
                  </a:cubicBezTo>
                  <a:cubicBezTo>
                    <a:pt x="1233101" y="1425240"/>
                    <a:pt x="1236645" y="1465879"/>
                    <a:pt x="1236772" y="1507089"/>
                  </a:cubicBezTo>
                  <a:cubicBezTo>
                    <a:pt x="1236645" y="1562604"/>
                    <a:pt x="1230062" y="1618689"/>
                    <a:pt x="1217022" y="1675344"/>
                  </a:cubicBezTo>
                  <a:cubicBezTo>
                    <a:pt x="1203982" y="1731999"/>
                    <a:pt x="1185244" y="1784287"/>
                    <a:pt x="1160810" y="1832205"/>
                  </a:cubicBezTo>
                  <a:cubicBezTo>
                    <a:pt x="1143528" y="1862084"/>
                    <a:pt x="1121879" y="1893481"/>
                    <a:pt x="1095862" y="1926399"/>
                  </a:cubicBezTo>
                  <a:cubicBezTo>
                    <a:pt x="1069845" y="1959315"/>
                    <a:pt x="1042879" y="1987674"/>
                    <a:pt x="1014963" y="2011476"/>
                  </a:cubicBezTo>
                  <a:cubicBezTo>
                    <a:pt x="949130" y="2062750"/>
                    <a:pt x="868103" y="2099971"/>
                    <a:pt x="771885" y="2123140"/>
                  </a:cubicBezTo>
                  <a:cubicBezTo>
                    <a:pt x="675667" y="2146308"/>
                    <a:pt x="576410" y="2157702"/>
                    <a:pt x="474115" y="2157322"/>
                  </a:cubicBezTo>
                  <a:cubicBezTo>
                    <a:pt x="398153" y="2156816"/>
                    <a:pt x="325229" y="2151752"/>
                    <a:pt x="255344" y="2142131"/>
                  </a:cubicBezTo>
                  <a:lnTo>
                    <a:pt x="197613" y="2136053"/>
                  </a:lnTo>
                  <a:cubicBezTo>
                    <a:pt x="185206" y="2134281"/>
                    <a:pt x="172039" y="2131748"/>
                    <a:pt x="158113" y="2128457"/>
                  </a:cubicBezTo>
                  <a:cubicBezTo>
                    <a:pt x="144187" y="2125166"/>
                    <a:pt x="131020" y="2122633"/>
                    <a:pt x="118613" y="2120861"/>
                  </a:cubicBezTo>
                  <a:cubicBezTo>
                    <a:pt x="114182" y="2120798"/>
                    <a:pt x="110131" y="2120165"/>
                    <a:pt x="106459" y="2118961"/>
                  </a:cubicBezTo>
                  <a:cubicBezTo>
                    <a:pt x="102788" y="2117759"/>
                    <a:pt x="98736" y="2116366"/>
                    <a:pt x="94305" y="2114784"/>
                  </a:cubicBezTo>
                  <a:cubicBezTo>
                    <a:pt x="91014" y="2114531"/>
                    <a:pt x="86962" y="2113518"/>
                    <a:pt x="82151" y="2111746"/>
                  </a:cubicBezTo>
                  <a:cubicBezTo>
                    <a:pt x="77340" y="2109973"/>
                    <a:pt x="73289" y="2108960"/>
                    <a:pt x="69997" y="2108707"/>
                  </a:cubicBezTo>
                  <a:cubicBezTo>
                    <a:pt x="57717" y="2104150"/>
                    <a:pt x="46576" y="2098072"/>
                    <a:pt x="36574" y="2090476"/>
                  </a:cubicBezTo>
                  <a:cubicBezTo>
                    <a:pt x="26572" y="2082880"/>
                    <a:pt x="18470" y="2073765"/>
                    <a:pt x="12266" y="2063130"/>
                  </a:cubicBezTo>
                  <a:cubicBezTo>
                    <a:pt x="4797" y="2051039"/>
                    <a:pt x="746" y="2037999"/>
                    <a:pt x="113" y="2024009"/>
                  </a:cubicBezTo>
                  <a:cubicBezTo>
                    <a:pt x="-521" y="2010020"/>
                    <a:pt x="1505" y="1994701"/>
                    <a:pt x="6189" y="1978053"/>
                  </a:cubicBezTo>
                  <a:cubicBezTo>
                    <a:pt x="13279" y="1956213"/>
                    <a:pt x="27205" y="1939122"/>
                    <a:pt x="47969" y="1926778"/>
                  </a:cubicBezTo>
                  <a:cubicBezTo>
                    <a:pt x="68731" y="1914434"/>
                    <a:pt x="90254" y="1910257"/>
                    <a:pt x="112536" y="1914245"/>
                  </a:cubicBezTo>
                  <a:cubicBezTo>
                    <a:pt x="99294" y="1905842"/>
                    <a:pt x="102820" y="1903741"/>
                    <a:pt x="123114" y="1907943"/>
                  </a:cubicBezTo>
                  <a:cubicBezTo>
                    <a:pt x="143408" y="1912144"/>
                    <a:pt x="168767" y="1918371"/>
                    <a:pt x="199189" y="1926623"/>
                  </a:cubicBezTo>
                  <a:cubicBezTo>
                    <a:pt x="229611" y="1934876"/>
                    <a:pt x="253394" y="1940879"/>
                    <a:pt x="270537" y="1944629"/>
                  </a:cubicBezTo>
                  <a:cubicBezTo>
                    <a:pt x="272183" y="1944756"/>
                    <a:pt x="274208" y="1945262"/>
                    <a:pt x="276614" y="1946149"/>
                  </a:cubicBezTo>
                  <a:cubicBezTo>
                    <a:pt x="279019" y="1947035"/>
                    <a:pt x="281045" y="1947541"/>
                    <a:pt x="282691" y="1947668"/>
                  </a:cubicBezTo>
                  <a:cubicBezTo>
                    <a:pt x="316114" y="1950833"/>
                    <a:pt x="349537" y="1953618"/>
                    <a:pt x="382960" y="1956024"/>
                  </a:cubicBezTo>
                  <a:cubicBezTo>
                    <a:pt x="416384" y="1958429"/>
                    <a:pt x="449807" y="1959695"/>
                    <a:pt x="483230" y="1959822"/>
                  </a:cubicBezTo>
                  <a:cubicBezTo>
                    <a:pt x="566535" y="1960392"/>
                    <a:pt x="644522" y="1953175"/>
                    <a:pt x="717193" y="1938173"/>
                  </a:cubicBezTo>
                  <a:cubicBezTo>
                    <a:pt x="789863" y="1923170"/>
                    <a:pt x="849619" y="1896963"/>
                    <a:pt x="896463" y="1859552"/>
                  </a:cubicBezTo>
                  <a:cubicBezTo>
                    <a:pt x="911655" y="1846891"/>
                    <a:pt x="926847" y="1829674"/>
                    <a:pt x="942040" y="1807897"/>
                  </a:cubicBezTo>
                  <a:lnTo>
                    <a:pt x="975463" y="1765359"/>
                  </a:lnTo>
                  <a:lnTo>
                    <a:pt x="987617" y="1744090"/>
                  </a:lnTo>
                  <a:cubicBezTo>
                    <a:pt x="1004392" y="1708767"/>
                    <a:pt x="1017179" y="1670787"/>
                    <a:pt x="1025977" y="1630148"/>
                  </a:cubicBezTo>
                  <a:cubicBezTo>
                    <a:pt x="1034777" y="1589508"/>
                    <a:pt x="1039208" y="1548488"/>
                    <a:pt x="1039271" y="1507089"/>
                  </a:cubicBezTo>
                  <a:cubicBezTo>
                    <a:pt x="1039334" y="1479552"/>
                    <a:pt x="1036929" y="1451066"/>
                    <a:pt x="1032054" y="1421632"/>
                  </a:cubicBezTo>
                  <a:cubicBezTo>
                    <a:pt x="1027180" y="1392196"/>
                    <a:pt x="1019458" y="1362951"/>
                    <a:pt x="1008886" y="1333896"/>
                  </a:cubicBezTo>
                  <a:cubicBezTo>
                    <a:pt x="961600" y="1221472"/>
                    <a:pt x="886018" y="1147030"/>
                    <a:pt x="782140" y="1110568"/>
                  </a:cubicBezTo>
                  <a:cubicBezTo>
                    <a:pt x="678262" y="1074106"/>
                    <a:pt x="565459" y="1057395"/>
                    <a:pt x="443730" y="1060434"/>
                  </a:cubicBezTo>
                  <a:cubicBezTo>
                    <a:pt x="405686" y="1060624"/>
                    <a:pt x="367831" y="1061763"/>
                    <a:pt x="330167" y="1063852"/>
                  </a:cubicBezTo>
                  <a:cubicBezTo>
                    <a:pt x="292502" y="1065941"/>
                    <a:pt x="255408" y="1067840"/>
                    <a:pt x="218883" y="1069549"/>
                  </a:cubicBezTo>
                  <a:cubicBezTo>
                    <a:pt x="207678" y="1071005"/>
                    <a:pt x="194385" y="1071891"/>
                    <a:pt x="179003" y="1072207"/>
                  </a:cubicBezTo>
                  <a:cubicBezTo>
                    <a:pt x="163620" y="1072524"/>
                    <a:pt x="149568" y="1072650"/>
                    <a:pt x="136844" y="1072587"/>
                  </a:cubicBezTo>
                  <a:cubicBezTo>
                    <a:pt x="126083" y="1072460"/>
                    <a:pt x="114942" y="1069675"/>
                    <a:pt x="103421" y="1064232"/>
                  </a:cubicBezTo>
                  <a:cubicBezTo>
                    <a:pt x="91900" y="1058787"/>
                    <a:pt x="80759" y="1051444"/>
                    <a:pt x="69997" y="1042203"/>
                  </a:cubicBezTo>
                  <a:cubicBezTo>
                    <a:pt x="60755" y="1032454"/>
                    <a:pt x="53412" y="1020047"/>
                    <a:pt x="47969" y="1004981"/>
                  </a:cubicBezTo>
                  <a:cubicBezTo>
                    <a:pt x="42525" y="989915"/>
                    <a:pt x="39739" y="975989"/>
                    <a:pt x="39613" y="963202"/>
                  </a:cubicBezTo>
                  <a:lnTo>
                    <a:pt x="124690" y="85083"/>
                  </a:lnTo>
                  <a:cubicBezTo>
                    <a:pt x="128361" y="60269"/>
                    <a:pt x="139249" y="40012"/>
                    <a:pt x="157354" y="24314"/>
                  </a:cubicBezTo>
                  <a:cubicBezTo>
                    <a:pt x="175458" y="8615"/>
                    <a:pt x="196980" y="512"/>
                    <a:pt x="221921" y="6"/>
                  </a:cubicBez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任意多边形 109"/>
            <p:cNvSpPr/>
            <p:nvPr/>
          </p:nvSpPr>
          <p:spPr>
            <a:xfrm>
              <a:off x="9237692" y="3183434"/>
              <a:ext cx="593870" cy="926035"/>
            </a:xfrm>
            <a:custGeom>
              <a:rect b="b" l="l" r="r" t="t"/>
              <a:pathLst>
                <a:path h="2105688" w="1350388">
                  <a:moveTo>
                    <a:pt x="687971" y="25"/>
                  </a:moveTo>
                  <a:lnTo>
                    <a:pt x="712279" y="25"/>
                  </a:lnTo>
                  <a:cubicBezTo>
                    <a:pt x="894524" y="11672"/>
                    <a:pt x="1037459" y="72695"/>
                    <a:pt x="1141084" y="183093"/>
                  </a:cubicBezTo>
                  <a:cubicBezTo>
                    <a:pt x="1244708" y="293491"/>
                    <a:pt x="1309403" y="428956"/>
                    <a:pt x="1335166" y="589488"/>
                  </a:cubicBezTo>
                  <a:cubicBezTo>
                    <a:pt x="1339661" y="614113"/>
                    <a:pt x="1342826" y="640067"/>
                    <a:pt x="1344661" y="667350"/>
                  </a:cubicBezTo>
                  <a:cubicBezTo>
                    <a:pt x="1346497" y="694632"/>
                    <a:pt x="1347383" y="721346"/>
                    <a:pt x="1347320" y="747490"/>
                  </a:cubicBezTo>
                  <a:lnTo>
                    <a:pt x="1350359" y="1242761"/>
                  </a:lnTo>
                  <a:cubicBezTo>
                    <a:pt x="1351055" y="1358096"/>
                    <a:pt x="1339028" y="1469253"/>
                    <a:pt x="1314277" y="1576233"/>
                  </a:cubicBezTo>
                  <a:cubicBezTo>
                    <a:pt x="1289526" y="1683212"/>
                    <a:pt x="1247873" y="1777659"/>
                    <a:pt x="1189319" y="1859571"/>
                  </a:cubicBezTo>
                  <a:cubicBezTo>
                    <a:pt x="1132728" y="1938761"/>
                    <a:pt x="1056006" y="1999151"/>
                    <a:pt x="959155" y="2040740"/>
                  </a:cubicBezTo>
                  <a:cubicBezTo>
                    <a:pt x="862304" y="2082329"/>
                    <a:pt x="756716" y="2103978"/>
                    <a:pt x="642394" y="2105688"/>
                  </a:cubicBezTo>
                  <a:cubicBezTo>
                    <a:pt x="510952" y="2093739"/>
                    <a:pt x="400441" y="2053827"/>
                    <a:pt x="310863" y="1985949"/>
                  </a:cubicBezTo>
                  <a:cubicBezTo>
                    <a:pt x="221284" y="1918071"/>
                    <a:pt x="151286" y="1833144"/>
                    <a:pt x="100870" y="1731168"/>
                  </a:cubicBezTo>
                  <a:cubicBezTo>
                    <a:pt x="50454" y="1629191"/>
                    <a:pt x="18269" y="1521081"/>
                    <a:pt x="4314" y="1406838"/>
                  </a:cubicBezTo>
                  <a:cubicBezTo>
                    <a:pt x="2668" y="1380568"/>
                    <a:pt x="1402" y="1352589"/>
                    <a:pt x="516" y="1322899"/>
                  </a:cubicBezTo>
                  <a:cubicBezTo>
                    <a:pt x="-370" y="1293211"/>
                    <a:pt x="-117" y="1264473"/>
                    <a:pt x="1276" y="1236683"/>
                  </a:cubicBezTo>
                  <a:cubicBezTo>
                    <a:pt x="1402" y="1163506"/>
                    <a:pt x="1909" y="1089570"/>
                    <a:pt x="2795" y="1014876"/>
                  </a:cubicBezTo>
                  <a:cubicBezTo>
                    <a:pt x="3681" y="940179"/>
                    <a:pt x="4187" y="866243"/>
                    <a:pt x="4314" y="793066"/>
                  </a:cubicBezTo>
                  <a:cubicBezTo>
                    <a:pt x="4251" y="681719"/>
                    <a:pt x="18811" y="577778"/>
                    <a:pt x="47992" y="481243"/>
                  </a:cubicBezTo>
                  <a:cubicBezTo>
                    <a:pt x="77174" y="384708"/>
                    <a:pt x="121359" y="298238"/>
                    <a:pt x="180546" y="221833"/>
                  </a:cubicBezTo>
                  <a:cubicBezTo>
                    <a:pt x="235112" y="151251"/>
                    <a:pt x="304490" y="96432"/>
                    <a:pt x="388681" y="57376"/>
                  </a:cubicBezTo>
                  <a:cubicBezTo>
                    <a:pt x="472872" y="18319"/>
                    <a:pt x="572636" y="-799"/>
                    <a:pt x="687971" y="25"/>
                  </a:cubicBezTo>
                  <a:close/>
                  <a:moveTo>
                    <a:pt x="706202" y="197525"/>
                  </a:moveTo>
                  <a:cubicBezTo>
                    <a:pt x="621188" y="194804"/>
                    <a:pt x="547378" y="206324"/>
                    <a:pt x="484773" y="232088"/>
                  </a:cubicBezTo>
                  <a:cubicBezTo>
                    <a:pt x="422168" y="257852"/>
                    <a:pt x="370387" y="295959"/>
                    <a:pt x="329431" y="346410"/>
                  </a:cubicBezTo>
                  <a:cubicBezTo>
                    <a:pt x="287082" y="401799"/>
                    <a:pt x="255558" y="468013"/>
                    <a:pt x="234858" y="545051"/>
                  </a:cubicBezTo>
                  <a:cubicBezTo>
                    <a:pt x="214159" y="622090"/>
                    <a:pt x="203144" y="705774"/>
                    <a:pt x="201815" y="796104"/>
                  </a:cubicBezTo>
                  <a:cubicBezTo>
                    <a:pt x="201562" y="869155"/>
                    <a:pt x="200549" y="942585"/>
                    <a:pt x="198777" y="1016394"/>
                  </a:cubicBezTo>
                  <a:cubicBezTo>
                    <a:pt x="197004" y="1090204"/>
                    <a:pt x="195992" y="1163634"/>
                    <a:pt x="195738" y="1236683"/>
                  </a:cubicBezTo>
                  <a:cubicBezTo>
                    <a:pt x="194156" y="1284096"/>
                    <a:pt x="195802" y="1332078"/>
                    <a:pt x="200676" y="1380631"/>
                  </a:cubicBezTo>
                  <a:cubicBezTo>
                    <a:pt x="205550" y="1429184"/>
                    <a:pt x="214032" y="1476406"/>
                    <a:pt x="226123" y="1522300"/>
                  </a:cubicBezTo>
                  <a:cubicBezTo>
                    <a:pt x="249861" y="1632001"/>
                    <a:pt x="295818" y="1721763"/>
                    <a:pt x="363994" y="1791585"/>
                  </a:cubicBezTo>
                  <a:cubicBezTo>
                    <a:pt x="432169" y="1861407"/>
                    <a:pt x="525983" y="1900274"/>
                    <a:pt x="645432" y="1908186"/>
                  </a:cubicBezTo>
                  <a:cubicBezTo>
                    <a:pt x="733232" y="1911035"/>
                    <a:pt x="808307" y="1898501"/>
                    <a:pt x="870659" y="1870585"/>
                  </a:cubicBezTo>
                  <a:cubicBezTo>
                    <a:pt x="933011" y="1842670"/>
                    <a:pt x="984539" y="1800511"/>
                    <a:pt x="1025242" y="1744109"/>
                  </a:cubicBezTo>
                  <a:cubicBezTo>
                    <a:pt x="1071768" y="1679161"/>
                    <a:pt x="1104812" y="1603199"/>
                    <a:pt x="1124372" y="1516224"/>
                  </a:cubicBezTo>
                  <a:cubicBezTo>
                    <a:pt x="1143932" y="1429247"/>
                    <a:pt x="1153427" y="1338092"/>
                    <a:pt x="1152858" y="1242761"/>
                  </a:cubicBezTo>
                  <a:lnTo>
                    <a:pt x="1149819" y="747490"/>
                  </a:lnTo>
                  <a:cubicBezTo>
                    <a:pt x="1150326" y="664944"/>
                    <a:pt x="1137159" y="583918"/>
                    <a:pt x="1110319" y="504411"/>
                  </a:cubicBezTo>
                  <a:cubicBezTo>
                    <a:pt x="1079618" y="419080"/>
                    <a:pt x="1030116" y="348182"/>
                    <a:pt x="961814" y="291718"/>
                  </a:cubicBezTo>
                  <a:cubicBezTo>
                    <a:pt x="893511" y="235253"/>
                    <a:pt x="808307" y="203856"/>
                    <a:pt x="706202" y="197525"/>
                  </a:cubicBez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4" name="矩形 93"/>
          <p:cNvSpPr/>
          <p:nvPr/>
        </p:nvSpPr>
        <p:spPr>
          <a:xfrm>
            <a:off x="2504737" y="4999861"/>
            <a:ext cx="2986494" cy="1737360"/>
          </a:xfrm>
          <a:prstGeom prst="rect">
            <a:avLst/>
          </a:prstGeom>
        </p:spPr>
        <p:txBody>
          <a:bodyPr wrap="square">
            <a:spAutoFit/>
          </a:bodyPr>
          <a:lstStyle/>
          <a:p>
            <a:r>
              <a:rPr altLang="en-US" lang="zh-CN">
                <a:solidFill>
                  <a:schemeClr val="accent1"/>
                </a:solidFill>
                <a:latin charset="-122" panose="020b0503020204020204" pitchFamily="34" typeface="微软雅黑"/>
                <a:ea charset="-122" panose="020b0503020204020204" pitchFamily="34" typeface="微软雅黑"/>
              </a:rPr>
              <a:t>市场分析 </a:t>
            </a:r>
          </a:p>
          <a:p>
            <a:r>
              <a:rPr altLang="en-US" lang="zh-CN">
                <a:solidFill>
                  <a:schemeClr val="accent1"/>
                </a:solidFill>
                <a:latin charset="-122" panose="020b0503020204020204" pitchFamily="34" typeface="微软雅黑"/>
                <a:ea charset="-122" panose="020b0503020204020204" pitchFamily="34" typeface="微软雅黑"/>
              </a:rPr>
              <a:t>MARKET ANALYSIS</a:t>
            </a:r>
          </a:p>
          <a:p>
            <a:r>
              <a:rPr altLang="en-US" lang="zh-CN">
                <a:solidFill>
                  <a:schemeClr val="accent1"/>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97" name="矩形 96"/>
          <p:cNvSpPr/>
          <p:nvPr/>
        </p:nvSpPr>
        <p:spPr>
          <a:xfrm>
            <a:off x="8177375" y="4999861"/>
            <a:ext cx="2986494" cy="1737360"/>
          </a:xfrm>
          <a:prstGeom prst="rect">
            <a:avLst/>
          </a:prstGeom>
        </p:spPr>
        <p:txBody>
          <a:bodyPr wrap="square">
            <a:spAutoFit/>
          </a:bodyPr>
          <a:lstStyle/>
          <a:p>
            <a:r>
              <a:rPr altLang="en-US" lang="zh-CN">
                <a:solidFill>
                  <a:schemeClr val="accent1"/>
                </a:solidFill>
                <a:latin charset="-122" panose="020b0503020204020204" pitchFamily="34" typeface="微软雅黑"/>
                <a:ea charset="-122" panose="020b0503020204020204" pitchFamily="34" typeface="微软雅黑"/>
              </a:rPr>
              <a:t>财务分析</a:t>
            </a:r>
          </a:p>
          <a:p>
            <a:r>
              <a:rPr altLang="en-US" lang="zh-CN">
                <a:solidFill>
                  <a:schemeClr val="accent1"/>
                </a:solidFill>
                <a:latin charset="-122" panose="020b0503020204020204" pitchFamily="34" typeface="微软雅黑"/>
                <a:ea charset="-122" panose="020b0503020204020204" pitchFamily="34" typeface="微软雅黑"/>
              </a:rPr>
              <a:t>FINANCIAL ANALYSIS</a:t>
            </a:r>
          </a:p>
          <a:p>
            <a:r>
              <a:rPr altLang="en-US" lang="zh-CN">
                <a:solidFill>
                  <a:schemeClr val="accent1"/>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grpSp>
        <p:nvGrpSpPr>
          <p:cNvPr id="148" name="组合 147"/>
          <p:cNvGrpSpPr/>
          <p:nvPr/>
        </p:nvGrpSpPr>
        <p:grpSpPr>
          <a:xfrm>
            <a:off x="1028131" y="5035902"/>
            <a:ext cx="1269135" cy="943580"/>
            <a:chOff x="646562" y="4837273"/>
            <a:chExt cx="1269135" cy="943580"/>
          </a:xfrm>
        </p:grpSpPr>
        <p:sp>
          <p:nvSpPr>
            <p:cNvPr id="115" name="任意多边形 114"/>
            <p:cNvSpPr/>
            <p:nvPr/>
          </p:nvSpPr>
          <p:spPr>
            <a:xfrm>
              <a:off x="1364874" y="4837273"/>
              <a:ext cx="550823" cy="943580"/>
            </a:xfrm>
            <a:custGeom>
              <a:rect b="b" l="l" r="r" t="t"/>
              <a:pathLst>
                <a:path h="2145581" w="1252502">
                  <a:moveTo>
                    <a:pt x="535419" y="379"/>
                  </a:moveTo>
                  <a:cubicBezTo>
                    <a:pt x="630625" y="-1835"/>
                    <a:pt x="720513" y="5633"/>
                    <a:pt x="805084" y="22788"/>
                  </a:cubicBezTo>
                  <a:cubicBezTo>
                    <a:pt x="889655" y="39943"/>
                    <a:pt x="962831" y="70961"/>
                    <a:pt x="1024613" y="115841"/>
                  </a:cubicBezTo>
                  <a:cubicBezTo>
                    <a:pt x="1080762" y="158887"/>
                    <a:pt x="1125706" y="208008"/>
                    <a:pt x="1159446" y="263207"/>
                  </a:cubicBezTo>
                  <a:cubicBezTo>
                    <a:pt x="1193186" y="318407"/>
                    <a:pt x="1216101" y="376645"/>
                    <a:pt x="1228191" y="437920"/>
                  </a:cubicBezTo>
                  <a:cubicBezTo>
                    <a:pt x="1229774" y="455834"/>
                    <a:pt x="1231167" y="473179"/>
                    <a:pt x="1232369" y="489955"/>
                  </a:cubicBezTo>
                  <a:cubicBezTo>
                    <a:pt x="1233572" y="506728"/>
                    <a:pt x="1234205" y="524833"/>
                    <a:pt x="1234268" y="544265"/>
                  </a:cubicBezTo>
                  <a:cubicBezTo>
                    <a:pt x="1233762" y="635611"/>
                    <a:pt x="1213505" y="723347"/>
                    <a:pt x="1173499" y="807475"/>
                  </a:cubicBezTo>
                  <a:cubicBezTo>
                    <a:pt x="1133492" y="891602"/>
                    <a:pt x="1076774" y="961867"/>
                    <a:pt x="1003344" y="1018269"/>
                  </a:cubicBezTo>
                  <a:cubicBezTo>
                    <a:pt x="1084180" y="1070682"/>
                    <a:pt x="1145836" y="1142086"/>
                    <a:pt x="1188311" y="1232481"/>
                  </a:cubicBezTo>
                  <a:cubicBezTo>
                    <a:pt x="1230787" y="1322876"/>
                    <a:pt x="1252183" y="1418588"/>
                    <a:pt x="1252499" y="1519617"/>
                  </a:cubicBezTo>
                  <a:cubicBezTo>
                    <a:pt x="1252752" y="1607606"/>
                    <a:pt x="1234775" y="1693695"/>
                    <a:pt x="1198566" y="1777887"/>
                  </a:cubicBezTo>
                  <a:cubicBezTo>
                    <a:pt x="1162358" y="1862078"/>
                    <a:pt x="1106399" y="1936015"/>
                    <a:pt x="1030690" y="1999696"/>
                  </a:cubicBezTo>
                  <a:cubicBezTo>
                    <a:pt x="960995" y="2053629"/>
                    <a:pt x="880096" y="2091609"/>
                    <a:pt x="787992" y="2113639"/>
                  </a:cubicBezTo>
                  <a:cubicBezTo>
                    <a:pt x="695889" y="2135668"/>
                    <a:pt x="600557" y="2146302"/>
                    <a:pt x="501996" y="2145543"/>
                  </a:cubicBezTo>
                  <a:cubicBezTo>
                    <a:pt x="462559" y="2145606"/>
                    <a:pt x="419894" y="2144720"/>
                    <a:pt x="374000" y="2142884"/>
                  </a:cubicBezTo>
                  <a:cubicBezTo>
                    <a:pt x="328107" y="2141048"/>
                    <a:pt x="287720" y="2137884"/>
                    <a:pt x="252841" y="2133389"/>
                  </a:cubicBezTo>
                  <a:cubicBezTo>
                    <a:pt x="229672" y="2130286"/>
                    <a:pt x="206124" y="2126616"/>
                    <a:pt x="182196" y="2122375"/>
                  </a:cubicBezTo>
                  <a:cubicBezTo>
                    <a:pt x="158268" y="2118133"/>
                    <a:pt x="136240" y="2113702"/>
                    <a:pt x="116110" y="2109081"/>
                  </a:cubicBezTo>
                  <a:lnTo>
                    <a:pt x="76609" y="2096927"/>
                  </a:lnTo>
                  <a:cubicBezTo>
                    <a:pt x="45782" y="2089837"/>
                    <a:pt x="23879" y="2074392"/>
                    <a:pt x="10902" y="2050591"/>
                  </a:cubicBezTo>
                  <a:cubicBezTo>
                    <a:pt x="-2075" y="2026789"/>
                    <a:pt x="-3467" y="2000708"/>
                    <a:pt x="6725" y="1972350"/>
                  </a:cubicBezTo>
                  <a:lnTo>
                    <a:pt x="6725" y="1966273"/>
                  </a:lnTo>
                  <a:cubicBezTo>
                    <a:pt x="15144" y="1943041"/>
                    <a:pt x="30209" y="1925696"/>
                    <a:pt x="51922" y="1914239"/>
                  </a:cubicBezTo>
                  <a:cubicBezTo>
                    <a:pt x="73634" y="1902781"/>
                    <a:pt x="97056" y="1899869"/>
                    <a:pt x="122187" y="1905504"/>
                  </a:cubicBezTo>
                  <a:cubicBezTo>
                    <a:pt x="148710" y="1911706"/>
                    <a:pt x="176183" y="1917530"/>
                    <a:pt x="204605" y="1922974"/>
                  </a:cubicBezTo>
                  <a:cubicBezTo>
                    <a:pt x="233027" y="1928418"/>
                    <a:pt x="258222" y="1932723"/>
                    <a:pt x="280187" y="1935887"/>
                  </a:cubicBezTo>
                  <a:cubicBezTo>
                    <a:pt x="313610" y="1940509"/>
                    <a:pt x="351591" y="1944180"/>
                    <a:pt x="394130" y="1946903"/>
                  </a:cubicBezTo>
                  <a:cubicBezTo>
                    <a:pt x="436669" y="1949624"/>
                    <a:pt x="474650" y="1951017"/>
                    <a:pt x="508073" y="1951080"/>
                  </a:cubicBezTo>
                  <a:cubicBezTo>
                    <a:pt x="588213" y="1951523"/>
                    <a:pt x="663415" y="1943800"/>
                    <a:pt x="733680" y="1927911"/>
                  </a:cubicBezTo>
                  <a:cubicBezTo>
                    <a:pt x="803944" y="1912023"/>
                    <a:pt x="862435" y="1885310"/>
                    <a:pt x="909152" y="1847772"/>
                  </a:cubicBezTo>
                  <a:cubicBezTo>
                    <a:pt x="958970" y="1807196"/>
                    <a:pt x="995305" y="1757694"/>
                    <a:pt x="1018157" y="1699267"/>
                  </a:cubicBezTo>
                  <a:cubicBezTo>
                    <a:pt x="1041009" y="1640840"/>
                    <a:pt x="1052277" y="1579943"/>
                    <a:pt x="1051960" y="1516578"/>
                  </a:cubicBezTo>
                  <a:cubicBezTo>
                    <a:pt x="1051264" y="1429792"/>
                    <a:pt x="1029108" y="1351171"/>
                    <a:pt x="985493" y="1280715"/>
                  </a:cubicBezTo>
                  <a:cubicBezTo>
                    <a:pt x="941878" y="1210262"/>
                    <a:pt x="880982" y="1167344"/>
                    <a:pt x="802805" y="1151962"/>
                  </a:cubicBezTo>
                  <a:cubicBezTo>
                    <a:pt x="708486" y="1141770"/>
                    <a:pt x="609988" y="1135566"/>
                    <a:pt x="507313" y="1133350"/>
                  </a:cubicBezTo>
                  <a:cubicBezTo>
                    <a:pt x="404638" y="1131135"/>
                    <a:pt x="307660" y="1130249"/>
                    <a:pt x="216379" y="1130692"/>
                  </a:cubicBezTo>
                  <a:lnTo>
                    <a:pt x="155610" y="1130692"/>
                  </a:lnTo>
                  <a:cubicBezTo>
                    <a:pt x="140544" y="1130819"/>
                    <a:pt x="127377" y="1129046"/>
                    <a:pt x="116110" y="1125374"/>
                  </a:cubicBezTo>
                  <a:cubicBezTo>
                    <a:pt x="104842" y="1121703"/>
                    <a:pt x="94714" y="1115373"/>
                    <a:pt x="85725" y="1106384"/>
                  </a:cubicBezTo>
                  <a:cubicBezTo>
                    <a:pt x="67494" y="1088154"/>
                    <a:pt x="58379" y="1063846"/>
                    <a:pt x="58379" y="1033461"/>
                  </a:cubicBezTo>
                  <a:cubicBezTo>
                    <a:pt x="59075" y="1004152"/>
                    <a:pt x="68317" y="980732"/>
                    <a:pt x="86105" y="963197"/>
                  </a:cubicBezTo>
                  <a:cubicBezTo>
                    <a:pt x="103892" y="945661"/>
                    <a:pt x="126048" y="936673"/>
                    <a:pt x="152571" y="936229"/>
                  </a:cubicBezTo>
                  <a:lnTo>
                    <a:pt x="395649" y="936229"/>
                  </a:lnTo>
                  <a:cubicBezTo>
                    <a:pt x="419830" y="936167"/>
                    <a:pt x="443632" y="936294"/>
                    <a:pt x="467054" y="936610"/>
                  </a:cubicBezTo>
                  <a:cubicBezTo>
                    <a:pt x="490475" y="936926"/>
                    <a:pt x="514276" y="937812"/>
                    <a:pt x="538458" y="939268"/>
                  </a:cubicBezTo>
                  <a:cubicBezTo>
                    <a:pt x="545041" y="935723"/>
                    <a:pt x="553143" y="933699"/>
                    <a:pt x="562766" y="933191"/>
                  </a:cubicBezTo>
                  <a:cubicBezTo>
                    <a:pt x="639234" y="927621"/>
                    <a:pt x="714183" y="917493"/>
                    <a:pt x="787613" y="902806"/>
                  </a:cubicBezTo>
                  <a:cubicBezTo>
                    <a:pt x="864587" y="884386"/>
                    <a:pt x="925610" y="840707"/>
                    <a:pt x="970680" y="771771"/>
                  </a:cubicBezTo>
                  <a:cubicBezTo>
                    <a:pt x="1015751" y="702837"/>
                    <a:pt x="1038793" y="628014"/>
                    <a:pt x="1039806" y="547305"/>
                  </a:cubicBezTo>
                  <a:cubicBezTo>
                    <a:pt x="1039553" y="497677"/>
                    <a:pt x="1027905" y="448807"/>
                    <a:pt x="1004863" y="400698"/>
                  </a:cubicBezTo>
                  <a:cubicBezTo>
                    <a:pt x="981822" y="352589"/>
                    <a:pt x="948905" y="311315"/>
                    <a:pt x="906113" y="276882"/>
                  </a:cubicBezTo>
                  <a:cubicBezTo>
                    <a:pt x="862688" y="246813"/>
                    <a:pt x="809008" y="225670"/>
                    <a:pt x="745074" y="213453"/>
                  </a:cubicBezTo>
                  <a:cubicBezTo>
                    <a:pt x="681139" y="201235"/>
                    <a:pt x="612267" y="196046"/>
                    <a:pt x="538458" y="197879"/>
                  </a:cubicBezTo>
                  <a:cubicBezTo>
                    <a:pt x="472434" y="199525"/>
                    <a:pt x="400903" y="203830"/>
                    <a:pt x="323865" y="210794"/>
                  </a:cubicBezTo>
                  <a:cubicBezTo>
                    <a:pt x="246827" y="217757"/>
                    <a:pt x="177575" y="226618"/>
                    <a:pt x="116110" y="237382"/>
                  </a:cubicBezTo>
                  <a:cubicBezTo>
                    <a:pt x="89523" y="241369"/>
                    <a:pt x="65975" y="235673"/>
                    <a:pt x="45465" y="220289"/>
                  </a:cubicBezTo>
                  <a:cubicBezTo>
                    <a:pt x="24955" y="204907"/>
                    <a:pt x="12042" y="183257"/>
                    <a:pt x="6725" y="155342"/>
                  </a:cubicBezTo>
                  <a:cubicBezTo>
                    <a:pt x="5142" y="142998"/>
                    <a:pt x="5269" y="130464"/>
                    <a:pt x="7104" y="117740"/>
                  </a:cubicBezTo>
                  <a:cubicBezTo>
                    <a:pt x="8940" y="105016"/>
                    <a:pt x="12865" y="93243"/>
                    <a:pt x="18878" y="82419"/>
                  </a:cubicBezTo>
                  <a:cubicBezTo>
                    <a:pt x="26601" y="70326"/>
                    <a:pt x="36223" y="61086"/>
                    <a:pt x="47744" y="54692"/>
                  </a:cubicBezTo>
                  <a:cubicBezTo>
                    <a:pt x="59265" y="48298"/>
                    <a:pt x="71925" y="44374"/>
                    <a:pt x="85725" y="42918"/>
                  </a:cubicBezTo>
                  <a:cubicBezTo>
                    <a:pt x="148520" y="32031"/>
                    <a:pt x="220431" y="22661"/>
                    <a:pt x="301456" y="14813"/>
                  </a:cubicBezTo>
                  <a:cubicBezTo>
                    <a:pt x="382483" y="6962"/>
                    <a:pt x="460470" y="2153"/>
                    <a:pt x="535419" y="379"/>
                  </a:cubicBezTo>
                  <a:close/>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任意多边形 113"/>
            <p:cNvSpPr/>
            <p:nvPr/>
          </p:nvSpPr>
          <p:spPr>
            <a:xfrm>
              <a:off x="646562" y="4852128"/>
              <a:ext cx="593870" cy="926036"/>
            </a:xfrm>
            <a:custGeom>
              <a:rect b="b" l="l" r="r" t="t"/>
              <a:pathLst>
                <a:path h="2105688" w="1350388">
                  <a:moveTo>
                    <a:pt x="687971" y="25"/>
                  </a:moveTo>
                  <a:lnTo>
                    <a:pt x="712279" y="25"/>
                  </a:lnTo>
                  <a:cubicBezTo>
                    <a:pt x="894524" y="11671"/>
                    <a:pt x="1037459" y="72695"/>
                    <a:pt x="1141084" y="183093"/>
                  </a:cubicBezTo>
                  <a:cubicBezTo>
                    <a:pt x="1244708" y="293490"/>
                    <a:pt x="1309403" y="428956"/>
                    <a:pt x="1335166" y="589489"/>
                  </a:cubicBezTo>
                  <a:cubicBezTo>
                    <a:pt x="1339661" y="614113"/>
                    <a:pt x="1342826" y="640067"/>
                    <a:pt x="1344661" y="667350"/>
                  </a:cubicBezTo>
                  <a:cubicBezTo>
                    <a:pt x="1346497" y="694633"/>
                    <a:pt x="1347383" y="721346"/>
                    <a:pt x="1347320" y="747489"/>
                  </a:cubicBezTo>
                  <a:lnTo>
                    <a:pt x="1350359" y="1242761"/>
                  </a:lnTo>
                  <a:cubicBezTo>
                    <a:pt x="1351055" y="1358096"/>
                    <a:pt x="1339028" y="1469254"/>
                    <a:pt x="1314277" y="1576233"/>
                  </a:cubicBezTo>
                  <a:cubicBezTo>
                    <a:pt x="1289526" y="1683213"/>
                    <a:pt x="1247873" y="1777659"/>
                    <a:pt x="1189319" y="1859571"/>
                  </a:cubicBezTo>
                  <a:cubicBezTo>
                    <a:pt x="1132728" y="1938761"/>
                    <a:pt x="1056006" y="1999151"/>
                    <a:pt x="959155" y="2040740"/>
                  </a:cubicBezTo>
                  <a:cubicBezTo>
                    <a:pt x="862304" y="2082330"/>
                    <a:pt x="756716" y="2103979"/>
                    <a:pt x="642394" y="2105688"/>
                  </a:cubicBezTo>
                  <a:cubicBezTo>
                    <a:pt x="510952" y="2093740"/>
                    <a:pt x="400441" y="2053827"/>
                    <a:pt x="310863" y="1985949"/>
                  </a:cubicBezTo>
                  <a:cubicBezTo>
                    <a:pt x="221284" y="1918071"/>
                    <a:pt x="151287" y="1833144"/>
                    <a:pt x="100870" y="1731168"/>
                  </a:cubicBezTo>
                  <a:cubicBezTo>
                    <a:pt x="50454" y="1629192"/>
                    <a:pt x="18269" y="1521082"/>
                    <a:pt x="4314" y="1406839"/>
                  </a:cubicBezTo>
                  <a:cubicBezTo>
                    <a:pt x="2669" y="1380568"/>
                    <a:pt x="1402" y="1352588"/>
                    <a:pt x="516" y="1322901"/>
                  </a:cubicBezTo>
                  <a:cubicBezTo>
                    <a:pt x="-370" y="1293212"/>
                    <a:pt x="-117" y="1264473"/>
                    <a:pt x="1276" y="1236684"/>
                  </a:cubicBezTo>
                  <a:cubicBezTo>
                    <a:pt x="1402" y="1163507"/>
                    <a:pt x="1909" y="1089571"/>
                    <a:pt x="2795" y="1014875"/>
                  </a:cubicBezTo>
                  <a:cubicBezTo>
                    <a:pt x="3681" y="940179"/>
                    <a:pt x="4188" y="866243"/>
                    <a:pt x="4314" y="793067"/>
                  </a:cubicBezTo>
                  <a:cubicBezTo>
                    <a:pt x="4251" y="681719"/>
                    <a:pt x="18811" y="577778"/>
                    <a:pt x="47993" y="481243"/>
                  </a:cubicBezTo>
                  <a:cubicBezTo>
                    <a:pt x="77174" y="384708"/>
                    <a:pt x="121359" y="298239"/>
                    <a:pt x="180546" y="221833"/>
                  </a:cubicBezTo>
                  <a:cubicBezTo>
                    <a:pt x="235112" y="151253"/>
                    <a:pt x="304490" y="96433"/>
                    <a:pt x="388681" y="57376"/>
                  </a:cubicBezTo>
                  <a:cubicBezTo>
                    <a:pt x="472872" y="18319"/>
                    <a:pt x="572636" y="-799"/>
                    <a:pt x="687971" y="25"/>
                  </a:cubicBezTo>
                  <a:close/>
                  <a:moveTo>
                    <a:pt x="706202" y="197525"/>
                  </a:moveTo>
                  <a:cubicBezTo>
                    <a:pt x="621188" y="194803"/>
                    <a:pt x="547378" y="206325"/>
                    <a:pt x="484773" y="232088"/>
                  </a:cubicBezTo>
                  <a:cubicBezTo>
                    <a:pt x="422168" y="257852"/>
                    <a:pt x="370387" y="295959"/>
                    <a:pt x="329431" y="346411"/>
                  </a:cubicBezTo>
                  <a:cubicBezTo>
                    <a:pt x="287082" y="401799"/>
                    <a:pt x="255558" y="468013"/>
                    <a:pt x="234859" y="545052"/>
                  </a:cubicBezTo>
                  <a:cubicBezTo>
                    <a:pt x="214159" y="622089"/>
                    <a:pt x="203144" y="705774"/>
                    <a:pt x="201815" y="796105"/>
                  </a:cubicBezTo>
                  <a:cubicBezTo>
                    <a:pt x="201562" y="869155"/>
                    <a:pt x="200549" y="942585"/>
                    <a:pt x="198776" y="1016395"/>
                  </a:cubicBezTo>
                  <a:cubicBezTo>
                    <a:pt x="197004" y="1090204"/>
                    <a:pt x="195992" y="1163634"/>
                    <a:pt x="195738" y="1236684"/>
                  </a:cubicBezTo>
                  <a:cubicBezTo>
                    <a:pt x="194156" y="1284097"/>
                    <a:pt x="195802" y="1332078"/>
                    <a:pt x="200676" y="1380631"/>
                  </a:cubicBezTo>
                  <a:cubicBezTo>
                    <a:pt x="205550" y="1429184"/>
                    <a:pt x="214033" y="1476407"/>
                    <a:pt x="226123" y="1522301"/>
                  </a:cubicBezTo>
                  <a:cubicBezTo>
                    <a:pt x="249861" y="1632001"/>
                    <a:pt x="295818" y="1721764"/>
                    <a:pt x="363994" y="1791585"/>
                  </a:cubicBezTo>
                  <a:cubicBezTo>
                    <a:pt x="432169" y="1861407"/>
                    <a:pt x="525983" y="1900274"/>
                    <a:pt x="645432" y="1908187"/>
                  </a:cubicBezTo>
                  <a:cubicBezTo>
                    <a:pt x="733232" y="1911034"/>
                    <a:pt x="808307" y="1898502"/>
                    <a:pt x="870659" y="1870586"/>
                  </a:cubicBezTo>
                  <a:cubicBezTo>
                    <a:pt x="933011" y="1842670"/>
                    <a:pt x="984539" y="1800511"/>
                    <a:pt x="1025242" y="1744109"/>
                  </a:cubicBezTo>
                  <a:cubicBezTo>
                    <a:pt x="1071768" y="1679161"/>
                    <a:pt x="1104812" y="1603200"/>
                    <a:pt x="1124372" y="1516224"/>
                  </a:cubicBezTo>
                  <a:cubicBezTo>
                    <a:pt x="1143932" y="1429247"/>
                    <a:pt x="1153427" y="1338093"/>
                    <a:pt x="1152858" y="1242761"/>
                  </a:cubicBezTo>
                  <a:lnTo>
                    <a:pt x="1149819" y="747489"/>
                  </a:lnTo>
                  <a:cubicBezTo>
                    <a:pt x="1150326" y="664945"/>
                    <a:pt x="1137159" y="583919"/>
                    <a:pt x="1110319" y="504412"/>
                  </a:cubicBezTo>
                  <a:cubicBezTo>
                    <a:pt x="1079618" y="419082"/>
                    <a:pt x="1030116" y="348183"/>
                    <a:pt x="961814" y="291718"/>
                  </a:cubicBezTo>
                  <a:cubicBezTo>
                    <a:pt x="893511" y="235253"/>
                    <a:pt x="808307" y="203854"/>
                    <a:pt x="706202" y="197525"/>
                  </a:cubicBezTo>
                  <a:close/>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3" name="组合 152"/>
          <p:cNvGrpSpPr/>
          <p:nvPr/>
        </p:nvGrpSpPr>
        <p:grpSpPr>
          <a:xfrm>
            <a:off x="6857011" y="5037316"/>
            <a:ext cx="1273149" cy="940752"/>
            <a:chOff x="9237692" y="4770207"/>
            <a:chExt cx="1273149" cy="940752"/>
          </a:xfrm>
        </p:grpSpPr>
        <p:sp>
          <p:nvSpPr>
            <p:cNvPr id="108" name="任意多边形 107"/>
            <p:cNvSpPr/>
            <p:nvPr/>
          </p:nvSpPr>
          <p:spPr>
            <a:xfrm>
              <a:off x="9917530" y="4770207"/>
              <a:ext cx="593311" cy="940752"/>
            </a:xfrm>
            <a:custGeom>
              <a:rect b="b" l="l" r="r" t="t"/>
              <a:pathLst>
                <a:path h="2139153" w="1349115">
                  <a:moveTo>
                    <a:pt x="711019" y="67"/>
                  </a:moveTo>
                  <a:cubicBezTo>
                    <a:pt x="737099" y="67"/>
                    <a:pt x="763939" y="827"/>
                    <a:pt x="791539" y="2345"/>
                  </a:cubicBezTo>
                  <a:cubicBezTo>
                    <a:pt x="819138" y="3865"/>
                    <a:pt x="845978" y="6144"/>
                    <a:pt x="872058" y="9182"/>
                  </a:cubicBezTo>
                  <a:cubicBezTo>
                    <a:pt x="917382" y="12347"/>
                    <a:pt x="959668" y="16651"/>
                    <a:pt x="998915" y="22095"/>
                  </a:cubicBezTo>
                  <a:cubicBezTo>
                    <a:pt x="1038161" y="27539"/>
                    <a:pt x="1075889" y="33363"/>
                    <a:pt x="1112097" y="39567"/>
                  </a:cubicBezTo>
                  <a:lnTo>
                    <a:pt x="1163752" y="48683"/>
                  </a:lnTo>
                  <a:cubicBezTo>
                    <a:pt x="1187427" y="55519"/>
                    <a:pt x="1206923" y="69952"/>
                    <a:pt x="1222242" y="91981"/>
                  </a:cubicBezTo>
                  <a:cubicBezTo>
                    <a:pt x="1237561" y="114010"/>
                    <a:pt x="1243385" y="139077"/>
                    <a:pt x="1239714" y="167183"/>
                  </a:cubicBezTo>
                  <a:cubicBezTo>
                    <a:pt x="1238068" y="180729"/>
                    <a:pt x="1233763" y="192377"/>
                    <a:pt x="1226800" y="202125"/>
                  </a:cubicBezTo>
                  <a:cubicBezTo>
                    <a:pt x="1219837" y="211874"/>
                    <a:pt x="1210975" y="220483"/>
                    <a:pt x="1200213" y="227953"/>
                  </a:cubicBezTo>
                  <a:cubicBezTo>
                    <a:pt x="1191035" y="235738"/>
                    <a:pt x="1180526" y="241436"/>
                    <a:pt x="1168689" y="245045"/>
                  </a:cubicBezTo>
                  <a:cubicBezTo>
                    <a:pt x="1156852" y="248652"/>
                    <a:pt x="1144065" y="249032"/>
                    <a:pt x="1130328" y="246183"/>
                  </a:cubicBezTo>
                  <a:cubicBezTo>
                    <a:pt x="1085005" y="237005"/>
                    <a:pt x="1039681" y="228776"/>
                    <a:pt x="994357" y="221496"/>
                  </a:cubicBezTo>
                  <a:cubicBezTo>
                    <a:pt x="949033" y="214217"/>
                    <a:pt x="902190" y="208266"/>
                    <a:pt x="853827" y="203645"/>
                  </a:cubicBezTo>
                  <a:cubicBezTo>
                    <a:pt x="834837" y="202188"/>
                    <a:pt x="813567" y="201303"/>
                    <a:pt x="790019" y="200986"/>
                  </a:cubicBezTo>
                  <a:cubicBezTo>
                    <a:pt x="766471" y="200670"/>
                    <a:pt x="745202" y="200543"/>
                    <a:pt x="726211" y="200606"/>
                  </a:cubicBezTo>
                  <a:cubicBezTo>
                    <a:pt x="599481" y="199213"/>
                    <a:pt x="486805" y="236941"/>
                    <a:pt x="388181" y="313789"/>
                  </a:cubicBezTo>
                  <a:cubicBezTo>
                    <a:pt x="289557" y="390638"/>
                    <a:pt x="227015" y="514962"/>
                    <a:pt x="200555" y="686762"/>
                  </a:cubicBezTo>
                  <a:lnTo>
                    <a:pt x="200555" y="805262"/>
                  </a:lnTo>
                  <a:cubicBezTo>
                    <a:pt x="200428" y="819505"/>
                    <a:pt x="199922" y="830520"/>
                    <a:pt x="199036" y="838306"/>
                  </a:cubicBezTo>
                  <a:cubicBezTo>
                    <a:pt x="198150" y="846092"/>
                    <a:pt x="197643" y="856348"/>
                    <a:pt x="197517" y="869070"/>
                  </a:cubicBezTo>
                  <a:cubicBezTo>
                    <a:pt x="276707" y="850334"/>
                    <a:pt x="356847" y="834634"/>
                    <a:pt x="437936" y="821975"/>
                  </a:cubicBezTo>
                  <a:cubicBezTo>
                    <a:pt x="519025" y="809314"/>
                    <a:pt x="599925" y="802731"/>
                    <a:pt x="680634" y="802224"/>
                  </a:cubicBezTo>
                  <a:cubicBezTo>
                    <a:pt x="753178" y="801907"/>
                    <a:pt x="825341" y="808617"/>
                    <a:pt x="897125" y="822354"/>
                  </a:cubicBezTo>
                  <a:cubicBezTo>
                    <a:pt x="968909" y="836091"/>
                    <a:pt x="1033477" y="858753"/>
                    <a:pt x="1090828" y="890340"/>
                  </a:cubicBezTo>
                  <a:cubicBezTo>
                    <a:pt x="1173816" y="940221"/>
                    <a:pt x="1235725" y="1003777"/>
                    <a:pt x="1276555" y="1081004"/>
                  </a:cubicBezTo>
                  <a:cubicBezTo>
                    <a:pt x="1317384" y="1158232"/>
                    <a:pt x="1340553" y="1241537"/>
                    <a:pt x="1346060" y="1330919"/>
                  </a:cubicBezTo>
                  <a:cubicBezTo>
                    <a:pt x="1347516" y="1349720"/>
                    <a:pt x="1348402" y="1369850"/>
                    <a:pt x="1348719" y="1391309"/>
                  </a:cubicBezTo>
                  <a:cubicBezTo>
                    <a:pt x="1349035" y="1412768"/>
                    <a:pt x="1349162" y="1432138"/>
                    <a:pt x="1349098" y="1449419"/>
                  </a:cubicBezTo>
                  <a:cubicBezTo>
                    <a:pt x="1348972" y="1511645"/>
                    <a:pt x="1345427" y="1567224"/>
                    <a:pt x="1338464" y="1616156"/>
                  </a:cubicBezTo>
                  <a:cubicBezTo>
                    <a:pt x="1331501" y="1665088"/>
                    <a:pt x="1321879" y="1707753"/>
                    <a:pt x="1309598" y="1744152"/>
                  </a:cubicBezTo>
                  <a:cubicBezTo>
                    <a:pt x="1291114" y="1797958"/>
                    <a:pt x="1268073" y="1843788"/>
                    <a:pt x="1240473" y="1881642"/>
                  </a:cubicBezTo>
                  <a:cubicBezTo>
                    <a:pt x="1212874" y="1919497"/>
                    <a:pt x="1182236" y="1954693"/>
                    <a:pt x="1148559" y="1987230"/>
                  </a:cubicBezTo>
                  <a:cubicBezTo>
                    <a:pt x="1092917" y="2037428"/>
                    <a:pt x="1021133" y="2075282"/>
                    <a:pt x="933208" y="2100793"/>
                  </a:cubicBezTo>
                  <a:cubicBezTo>
                    <a:pt x="845281" y="2126303"/>
                    <a:pt x="756026" y="2139090"/>
                    <a:pt x="665442" y="2139153"/>
                  </a:cubicBezTo>
                  <a:cubicBezTo>
                    <a:pt x="634804" y="2139153"/>
                    <a:pt x="604166" y="2137634"/>
                    <a:pt x="573528" y="2134596"/>
                  </a:cubicBezTo>
                  <a:cubicBezTo>
                    <a:pt x="542890" y="2131557"/>
                    <a:pt x="513771" y="2126999"/>
                    <a:pt x="486172" y="2120923"/>
                  </a:cubicBezTo>
                  <a:cubicBezTo>
                    <a:pt x="447431" y="2113136"/>
                    <a:pt x="407931" y="2101362"/>
                    <a:pt x="367671" y="2085600"/>
                  </a:cubicBezTo>
                  <a:cubicBezTo>
                    <a:pt x="327411" y="2069838"/>
                    <a:pt x="290950" y="2051227"/>
                    <a:pt x="258286" y="2029768"/>
                  </a:cubicBezTo>
                  <a:cubicBezTo>
                    <a:pt x="178653" y="1966277"/>
                    <a:pt x="119149" y="1882086"/>
                    <a:pt x="79776" y="1777195"/>
                  </a:cubicBezTo>
                  <a:cubicBezTo>
                    <a:pt x="40402" y="1672304"/>
                    <a:pt x="15841" y="1563046"/>
                    <a:pt x="6093" y="1449419"/>
                  </a:cubicBezTo>
                  <a:lnTo>
                    <a:pt x="6093" y="1397765"/>
                  </a:lnTo>
                  <a:cubicBezTo>
                    <a:pt x="5966" y="1387131"/>
                    <a:pt x="5460" y="1376496"/>
                    <a:pt x="4574" y="1365861"/>
                  </a:cubicBezTo>
                  <a:cubicBezTo>
                    <a:pt x="3687" y="1355226"/>
                    <a:pt x="3181" y="1344592"/>
                    <a:pt x="3054" y="1333957"/>
                  </a:cubicBezTo>
                  <a:cubicBezTo>
                    <a:pt x="2060" y="1303742"/>
                    <a:pt x="1347" y="1258165"/>
                    <a:pt x="916" y="1197226"/>
                  </a:cubicBezTo>
                  <a:cubicBezTo>
                    <a:pt x="485" y="1136288"/>
                    <a:pt x="222" y="1071129"/>
                    <a:pt x="128" y="1001751"/>
                  </a:cubicBezTo>
                  <a:cubicBezTo>
                    <a:pt x="35" y="932372"/>
                    <a:pt x="-3" y="869915"/>
                    <a:pt x="16" y="814379"/>
                  </a:cubicBezTo>
                  <a:cubicBezTo>
                    <a:pt x="-48" y="796021"/>
                    <a:pt x="79" y="778803"/>
                    <a:pt x="396" y="762724"/>
                  </a:cubicBezTo>
                  <a:cubicBezTo>
                    <a:pt x="712" y="746645"/>
                    <a:pt x="1598" y="732466"/>
                    <a:pt x="3054" y="720186"/>
                  </a:cubicBezTo>
                  <a:lnTo>
                    <a:pt x="3054" y="665493"/>
                  </a:lnTo>
                  <a:cubicBezTo>
                    <a:pt x="20797" y="494664"/>
                    <a:pt x="63974" y="360633"/>
                    <a:pt x="132583" y="263401"/>
                  </a:cubicBezTo>
                  <a:cubicBezTo>
                    <a:pt x="201193" y="166170"/>
                    <a:pt x="286007" y="97636"/>
                    <a:pt x="387027" y="57798"/>
                  </a:cubicBezTo>
                  <a:cubicBezTo>
                    <a:pt x="488047" y="17960"/>
                    <a:pt x="596044" y="-1284"/>
                    <a:pt x="711019" y="67"/>
                  </a:cubicBezTo>
                  <a:close/>
                  <a:moveTo>
                    <a:pt x="677596" y="1002764"/>
                  </a:moveTo>
                  <a:cubicBezTo>
                    <a:pt x="599481" y="1003523"/>
                    <a:pt x="519468" y="1011120"/>
                    <a:pt x="437556" y="1025553"/>
                  </a:cubicBezTo>
                  <a:cubicBezTo>
                    <a:pt x="355644" y="1039985"/>
                    <a:pt x="275631" y="1056697"/>
                    <a:pt x="197517" y="1075687"/>
                  </a:cubicBezTo>
                  <a:cubicBezTo>
                    <a:pt x="197643" y="1117150"/>
                    <a:pt x="198150" y="1155764"/>
                    <a:pt x="199036" y="1191529"/>
                  </a:cubicBezTo>
                  <a:cubicBezTo>
                    <a:pt x="199922" y="1227294"/>
                    <a:pt x="200428" y="1257553"/>
                    <a:pt x="200555" y="1282304"/>
                  </a:cubicBezTo>
                  <a:lnTo>
                    <a:pt x="200555" y="1330919"/>
                  </a:lnTo>
                  <a:cubicBezTo>
                    <a:pt x="201155" y="1392307"/>
                    <a:pt x="206369" y="1458591"/>
                    <a:pt x="216198" y="1529770"/>
                  </a:cubicBezTo>
                  <a:cubicBezTo>
                    <a:pt x="226026" y="1600949"/>
                    <a:pt x="242944" y="1667233"/>
                    <a:pt x="266951" y="1728621"/>
                  </a:cubicBezTo>
                  <a:cubicBezTo>
                    <a:pt x="290959" y="1790010"/>
                    <a:pt x="324532" y="1836713"/>
                    <a:pt x="367671" y="1868729"/>
                  </a:cubicBezTo>
                  <a:cubicBezTo>
                    <a:pt x="390460" y="1883668"/>
                    <a:pt x="414768" y="1895569"/>
                    <a:pt x="440595" y="1904431"/>
                  </a:cubicBezTo>
                  <a:cubicBezTo>
                    <a:pt x="466422" y="1913293"/>
                    <a:pt x="493768" y="1920636"/>
                    <a:pt x="522633" y="1926460"/>
                  </a:cubicBezTo>
                  <a:cubicBezTo>
                    <a:pt x="544599" y="1931081"/>
                    <a:pt x="569034" y="1934753"/>
                    <a:pt x="595937" y="1937474"/>
                  </a:cubicBezTo>
                  <a:cubicBezTo>
                    <a:pt x="622840" y="1940196"/>
                    <a:pt x="648034" y="1941589"/>
                    <a:pt x="671519" y="1941652"/>
                  </a:cubicBezTo>
                  <a:cubicBezTo>
                    <a:pt x="736972" y="1941716"/>
                    <a:pt x="800527" y="1933993"/>
                    <a:pt x="862183" y="1918484"/>
                  </a:cubicBezTo>
                  <a:cubicBezTo>
                    <a:pt x="923839" y="1902975"/>
                    <a:pt x="973720" y="1879300"/>
                    <a:pt x="1011828" y="1847460"/>
                  </a:cubicBezTo>
                  <a:cubicBezTo>
                    <a:pt x="1032021" y="1824861"/>
                    <a:pt x="1051645" y="1800173"/>
                    <a:pt x="1070698" y="1773397"/>
                  </a:cubicBezTo>
                  <a:cubicBezTo>
                    <a:pt x="1089752" y="1746620"/>
                    <a:pt x="1105578" y="1716615"/>
                    <a:pt x="1118174" y="1683382"/>
                  </a:cubicBezTo>
                  <a:cubicBezTo>
                    <a:pt x="1128873" y="1651985"/>
                    <a:pt x="1137102" y="1616789"/>
                    <a:pt x="1142862" y="1577795"/>
                  </a:cubicBezTo>
                  <a:cubicBezTo>
                    <a:pt x="1148623" y="1538801"/>
                    <a:pt x="1151535" y="1492971"/>
                    <a:pt x="1151598" y="1440304"/>
                  </a:cubicBezTo>
                  <a:cubicBezTo>
                    <a:pt x="1152104" y="1412451"/>
                    <a:pt x="1151091" y="1380041"/>
                    <a:pt x="1148559" y="1343073"/>
                  </a:cubicBezTo>
                  <a:cubicBezTo>
                    <a:pt x="1144761" y="1286038"/>
                    <a:pt x="1131088" y="1232991"/>
                    <a:pt x="1107540" y="1183932"/>
                  </a:cubicBezTo>
                  <a:cubicBezTo>
                    <a:pt x="1083992" y="1134874"/>
                    <a:pt x="1046011" y="1094740"/>
                    <a:pt x="993597" y="1063533"/>
                  </a:cubicBezTo>
                  <a:cubicBezTo>
                    <a:pt x="952894" y="1042390"/>
                    <a:pt x="904405" y="1026945"/>
                    <a:pt x="848130" y="1017196"/>
                  </a:cubicBezTo>
                  <a:cubicBezTo>
                    <a:pt x="791855" y="1007448"/>
                    <a:pt x="735010" y="1002637"/>
                    <a:pt x="677596" y="1002764"/>
                  </a:cubicBezTo>
                  <a:close/>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任意多边形 106"/>
            <p:cNvSpPr/>
            <p:nvPr/>
          </p:nvSpPr>
          <p:spPr>
            <a:xfrm>
              <a:off x="9237692" y="4783587"/>
              <a:ext cx="593870" cy="926036"/>
            </a:xfrm>
            <a:custGeom>
              <a:rect b="b" l="l" r="r" t="t"/>
              <a:pathLst>
                <a:path h="2105691" w="1350388">
                  <a:moveTo>
                    <a:pt x="687971" y="26"/>
                  </a:moveTo>
                  <a:lnTo>
                    <a:pt x="712279" y="26"/>
                  </a:lnTo>
                  <a:cubicBezTo>
                    <a:pt x="894524" y="11674"/>
                    <a:pt x="1037459" y="72697"/>
                    <a:pt x="1141084" y="183094"/>
                  </a:cubicBezTo>
                  <a:cubicBezTo>
                    <a:pt x="1244708" y="293492"/>
                    <a:pt x="1309403" y="428957"/>
                    <a:pt x="1335166" y="589491"/>
                  </a:cubicBezTo>
                  <a:cubicBezTo>
                    <a:pt x="1339661" y="614115"/>
                    <a:pt x="1342826" y="640069"/>
                    <a:pt x="1344661" y="667351"/>
                  </a:cubicBezTo>
                  <a:cubicBezTo>
                    <a:pt x="1346497" y="694634"/>
                    <a:pt x="1347383" y="721348"/>
                    <a:pt x="1347320" y="747492"/>
                  </a:cubicBezTo>
                  <a:lnTo>
                    <a:pt x="1350359" y="1242763"/>
                  </a:lnTo>
                  <a:cubicBezTo>
                    <a:pt x="1351055" y="1358098"/>
                    <a:pt x="1339028" y="1469256"/>
                    <a:pt x="1314277" y="1576236"/>
                  </a:cubicBezTo>
                  <a:cubicBezTo>
                    <a:pt x="1289526" y="1683215"/>
                    <a:pt x="1247873" y="1777661"/>
                    <a:pt x="1189319" y="1859573"/>
                  </a:cubicBezTo>
                  <a:cubicBezTo>
                    <a:pt x="1132728" y="1938763"/>
                    <a:pt x="1056006" y="1999153"/>
                    <a:pt x="959155" y="2040743"/>
                  </a:cubicBezTo>
                  <a:cubicBezTo>
                    <a:pt x="862304" y="2082331"/>
                    <a:pt x="756716" y="2103981"/>
                    <a:pt x="642394" y="2105691"/>
                  </a:cubicBezTo>
                  <a:cubicBezTo>
                    <a:pt x="510952" y="2093742"/>
                    <a:pt x="400441" y="2053829"/>
                    <a:pt x="310863" y="1985951"/>
                  </a:cubicBezTo>
                  <a:cubicBezTo>
                    <a:pt x="221284" y="1918073"/>
                    <a:pt x="151287" y="1833146"/>
                    <a:pt x="100870" y="1731169"/>
                  </a:cubicBezTo>
                  <a:cubicBezTo>
                    <a:pt x="50454" y="1629193"/>
                    <a:pt x="18269" y="1521083"/>
                    <a:pt x="4314" y="1406841"/>
                  </a:cubicBezTo>
                  <a:cubicBezTo>
                    <a:pt x="2668" y="1380570"/>
                    <a:pt x="1402" y="1352591"/>
                    <a:pt x="516" y="1322903"/>
                  </a:cubicBezTo>
                  <a:cubicBezTo>
                    <a:pt x="-370" y="1293214"/>
                    <a:pt x="-117" y="1264475"/>
                    <a:pt x="1276" y="1236686"/>
                  </a:cubicBezTo>
                  <a:cubicBezTo>
                    <a:pt x="1402" y="1163510"/>
                    <a:pt x="1909" y="1089573"/>
                    <a:pt x="2795" y="1014877"/>
                  </a:cubicBezTo>
                  <a:cubicBezTo>
                    <a:pt x="3681" y="940182"/>
                    <a:pt x="4187" y="866245"/>
                    <a:pt x="4314" y="793069"/>
                  </a:cubicBezTo>
                  <a:cubicBezTo>
                    <a:pt x="4251" y="681721"/>
                    <a:pt x="18810" y="577780"/>
                    <a:pt x="47992" y="481245"/>
                  </a:cubicBezTo>
                  <a:cubicBezTo>
                    <a:pt x="77174" y="384710"/>
                    <a:pt x="121359" y="298240"/>
                    <a:pt x="180546" y="221835"/>
                  </a:cubicBezTo>
                  <a:cubicBezTo>
                    <a:pt x="235112" y="151254"/>
                    <a:pt x="304490" y="96435"/>
                    <a:pt x="388681" y="57377"/>
                  </a:cubicBezTo>
                  <a:cubicBezTo>
                    <a:pt x="472872" y="18321"/>
                    <a:pt x="572636" y="-797"/>
                    <a:pt x="687971" y="26"/>
                  </a:cubicBezTo>
                  <a:close/>
                  <a:moveTo>
                    <a:pt x="706202" y="197528"/>
                  </a:moveTo>
                  <a:cubicBezTo>
                    <a:pt x="621188" y="194805"/>
                    <a:pt x="547378" y="206327"/>
                    <a:pt x="484773" y="232090"/>
                  </a:cubicBezTo>
                  <a:cubicBezTo>
                    <a:pt x="422168" y="257854"/>
                    <a:pt x="370387" y="295961"/>
                    <a:pt x="329431" y="346412"/>
                  </a:cubicBezTo>
                  <a:cubicBezTo>
                    <a:pt x="287082" y="401802"/>
                    <a:pt x="255558" y="468015"/>
                    <a:pt x="234858" y="545053"/>
                  </a:cubicBezTo>
                  <a:cubicBezTo>
                    <a:pt x="214159" y="622091"/>
                    <a:pt x="203144" y="705775"/>
                    <a:pt x="201815" y="796107"/>
                  </a:cubicBezTo>
                  <a:cubicBezTo>
                    <a:pt x="201562" y="869157"/>
                    <a:pt x="200549" y="942587"/>
                    <a:pt x="198777" y="1016396"/>
                  </a:cubicBezTo>
                  <a:cubicBezTo>
                    <a:pt x="197004" y="1090206"/>
                    <a:pt x="195991" y="1163635"/>
                    <a:pt x="195738" y="1236686"/>
                  </a:cubicBezTo>
                  <a:cubicBezTo>
                    <a:pt x="194156" y="1284099"/>
                    <a:pt x="195802" y="1332081"/>
                    <a:pt x="200676" y="1380634"/>
                  </a:cubicBezTo>
                  <a:cubicBezTo>
                    <a:pt x="205550" y="1429186"/>
                    <a:pt x="214032" y="1476409"/>
                    <a:pt x="226123" y="1522303"/>
                  </a:cubicBezTo>
                  <a:cubicBezTo>
                    <a:pt x="249861" y="1632004"/>
                    <a:pt x="295818" y="1721766"/>
                    <a:pt x="363994" y="1791588"/>
                  </a:cubicBezTo>
                  <a:cubicBezTo>
                    <a:pt x="432169" y="1861409"/>
                    <a:pt x="525983" y="1900276"/>
                    <a:pt x="645432" y="1908189"/>
                  </a:cubicBezTo>
                  <a:cubicBezTo>
                    <a:pt x="733232" y="1911038"/>
                    <a:pt x="808307" y="1898504"/>
                    <a:pt x="870659" y="1870588"/>
                  </a:cubicBezTo>
                  <a:cubicBezTo>
                    <a:pt x="933011" y="1842672"/>
                    <a:pt x="984539" y="1800513"/>
                    <a:pt x="1025242" y="1744111"/>
                  </a:cubicBezTo>
                  <a:cubicBezTo>
                    <a:pt x="1071768" y="1679164"/>
                    <a:pt x="1104812" y="1603202"/>
                    <a:pt x="1124372" y="1516226"/>
                  </a:cubicBezTo>
                  <a:cubicBezTo>
                    <a:pt x="1143932" y="1429249"/>
                    <a:pt x="1153427" y="1338095"/>
                    <a:pt x="1152858" y="1242763"/>
                  </a:cubicBezTo>
                  <a:lnTo>
                    <a:pt x="1149819" y="747492"/>
                  </a:lnTo>
                  <a:cubicBezTo>
                    <a:pt x="1150326" y="664946"/>
                    <a:pt x="1137159" y="583920"/>
                    <a:pt x="1110319" y="504413"/>
                  </a:cubicBezTo>
                  <a:cubicBezTo>
                    <a:pt x="1079618" y="419083"/>
                    <a:pt x="1030116" y="348185"/>
                    <a:pt x="961814" y="291720"/>
                  </a:cubicBezTo>
                  <a:cubicBezTo>
                    <a:pt x="893511" y="235255"/>
                    <a:pt x="808307" y="203858"/>
                    <a:pt x="706202" y="197528"/>
                  </a:cubicBezTo>
                  <a:close/>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33406869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150"/>
                                        </p:tgtEl>
                                        <p:attrNameLst>
                                          <p:attrName>style.visibility</p:attrName>
                                        </p:attrNameLst>
                                      </p:cBhvr>
                                      <p:to>
                                        <p:strVal val="visible"/>
                                      </p:to>
                                    </p:set>
                                    <p:anim calcmode="lin" valueType="num">
                                      <p:cBhvr>
                                        <p:cTn dur="500" fill="hold" id="7"/>
                                        <p:tgtEl>
                                          <p:spTgt spid="150"/>
                                        </p:tgtEl>
                                        <p:attrNameLst>
                                          <p:attrName>ppt_w</p:attrName>
                                        </p:attrNameLst>
                                      </p:cBhvr>
                                      <p:tavLst>
                                        <p:tav tm="0">
                                          <p:val>
                                            <p:fltVal val="0"/>
                                          </p:val>
                                        </p:tav>
                                        <p:tav tm="100000">
                                          <p:val>
                                            <p:strVal val="#ppt_w"/>
                                          </p:val>
                                        </p:tav>
                                      </p:tavLst>
                                    </p:anim>
                                    <p:anim calcmode="lin" valueType="num">
                                      <p:cBhvr>
                                        <p:cTn dur="500" fill="hold" id="8"/>
                                        <p:tgtEl>
                                          <p:spTgt spid="150"/>
                                        </p:tgtEl>
                                        <p:attrNameLst>
                                          <p:attrName>ppt_h</p:attrName>
                                        </p:attrNameLst>
                                      </p:cBhvr>
                                      <p:tavLst>
                                        <p:tav tm="0">
                                          <p:val>
                                            <p:fltVal val="0"/>
                                          </p:val>
                                        </p:tav>
                                        <p:tav tm="100000">
                                          <p:val>
                                            <p:strVal val="#ppt_h"/>
                                          </p:val>
                                        </p:tav>
                                      </p:tavLst>
                                    </p:anim>
                                    <p:anim calcmode="lin" valueType="num">
                                      <p:cBhvr>
                                        <p:cTn dur="500" fill="hold" id="9"/>
                                        <p:tgtEl>
                                          <p:spTgt spid="150"/>
                                        </p:tgtEl>
                                        <p:attrNameLst>
                                          <p:attrName>style.rotation</p:attrName>
                                        </p:attrNameLst>
                                      </p:cBhvr>
                                      <p:tavLst>
                                        <p:tav tm="0">
                                          <p:val>
                                            <p:fltVal val="360"/>
                                          </p:val>
                                        </p:tav>
                                        <p:tav tm="100000">
                                          <p:val>
                                            <p:fltVal val="0"/>
                                          </p:val>
                                        </p:tav>
                                      </p:tavLst>
                                    </p:anim>
                                    <p:animEffect filter="fade" transition="in">
                                      <p:cBhvr>
                                        <p:cTn dur="500" id="10"/>
                                        <p:tgtEl>
                                          <p:spTgt spid="150"/>
                                        </p:tgtEl>
                                      </p:cBhvr>
                                    </p:animEffect>
                                  </p:childTnLst>
                                </p:cTn>
                              </p:par>
                              <p:par>
                                <p:cTn fill="hold" grpId="0" id="11" nodeType="withEffect" presetClass="entr" presetID="12" presetSubtype="8">
                                  <p:stCondLst>
                                    <p:cond delay="0"/>
                                  </p:stCondLst>
                                  <p:childTnLst>
                                    <p:set>
                                      <p:cBhvr>
                                        <p:cTn dur="1" fill="hold" id="12">
                                          <p:stCondLst>
                                            <p:cond delay="0"/>
                                          </p:stCondLst>
                                        </p:cTn>
                                        <p:tgtEl>
                                          <p:spTgt spid="74"/>
                                        </p:tgtEl>
                                        <p:attrNameLst>
                                          <p:attrName>style.visibility</p:attrName>
                                        </p:attrNameLst>
                                      </p:cBhvr>
                                      <p:to>
                                        <p:strVal val="visible"/>
                                      </p:to>
                                    </p:set>
                                    <p:anim calcmode="lin" valueType="num">
                                      <p:cBhvr additive="base">
                                        <p:cTn dur="500" id="13"/>
                                        <p:tgtEl>
                                          <p:spTgt spid="74"/>
                                        </p:tgtEl>
                                        <p:attrNameLst>
                                          <p:attrName>ppt_x</p:attrName>
                                        </p:attrNameLst>
                                      </p:cBhvr>
                                      <p:tavLst>
                                        <p:tav tm="0">
                                          <p:val>
                                            <p:strVal val="#ppt_x-#ppt_w*1.125000"/>
                                          </p:val>
                                        </p:tav>
                                        <p:tav tm="100000">
                                          <p:val>
                                            <p:strVal val="#ppt_x"/>
                                          </p:val>
                                        </p:tav>
                                      </p:tavLst>
                                    </p:anim>
                                    <p:animEffect filter="wipe(right)" transition="in">
                                      <p:cBhvr>
                                        <p:cTn dur="500" id="14"/>
                                        <p:tgtEl>
                                          <p:spTgt spid="74"/>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decel="100000" fill="hold" id="17" nodeType="clickEffect" presetClass="entr" presetID="49" presetSubtype="0">
                                  <p:stCondLst>
                                    <p:cond delay="0"/>
                                  </p:stCondLst>
                                  <p:childTnLst>
                                    <p:set>
                                      <p:cBhvr>
                                        <p:cTn dur="1" fill="hold" id="18">
                                          <p:stCondLst>
                                            <p:cond delay="0"/>
                                          </p:stCondLst>
                                        </p:cTn>
                                        <p:tgtEl>
                                          <p:spTgt spid="149"/>
                                        </p:tgtEl>
                                        <p:attrNameLst>
                                          <p:attrName>style.visibility</p:attrName>
                                        </p:attrNameLst>
                                      </p:cBhvr>
                                      <p:to>
                                        <p:strVal val="visible"/>
                                      </p:to>
                                    </p:set>
                                    <p:anim calcmode="lin" valueType="num">
                                      <p:cBhvr>
                                        <p:cTn dur="500" fill="hold" id="19"/>
                                        <p:tgtEl>
                                          <p:spTgt spid="149"/>
                                        </p:tgtEl>
                                        <p:attrNameLst>
                                          <p:attrName>ppt_w</p:attrName>
                                        </p:attrNameLst>
                                      </p:cBhvr>
                                      <p:tavLst>
                                        <p:tav tm="0">
                                          <p:val>
                                            <p:fltVal val="0"/>
                                          </p:val>
                                        </p:tav>
                                        <p:tav tm="100000">
                                          <p:val>
                                            <p:strVal val="#ppt_w"/>
                                          </p:val>
                                        </p:tav>
                                      </p:tavLst>
                                    </p:anim>
                                    <p:anim calcmode="lin" valueType="num">
                                      <p:cBhvr>
                                        <p:cTn dur="500" fill="hold" id="20"/>
                                        <p:tgtEl>
                                          <p:spTgt spid="149"/>
                                        </p:tgtEl>
                                        <p:attrNameLst>
                                          <p:attrName>ppt_h</p:attrName>
                                        </p:attrNameLst>
                                      </p:cBhvr>
                                      <p:tavLst>
                                        <p:tav tm="0">
                                          <p:val>
                                            <p:fltVal val="0"/>
                                          </p:val>
                                        </p:tav>
                                        <p:tav tm="100000">
                                          <p:val>
                                            <p:strVal val="#ppt_h"/>
                                          </p:val>
                                        </p:tav>
                                      </p:tavLst>
                                    </p:anim>
                                    <p:anim calcmode="lin" valueType="num">
                                      <p:cBhvr>
                                        <p:cTn dur="500" fill="hold" id="21"/>
                                        <p:tgtEl>
                                          <p:spTgt spid="149"/>
                                        </p:tgtEl>
                                        <p:attrNameLst>
                                          <p:attrName>style.rotation</p:attrName>
                                        </p:attrNameLst>
                                      </p:cBhvr>
                                      <p:tavLst>
                                        <p:tav tm="0">
                                          <p:val>
                                            <p:fltVal val="360"/>
                                          </p:val>
                                        </p:tav>
                                        <p:tav tm="100000">
                                          <p:val>
                                            <p:fltVal val="0"/>
                                          </p:val>
                                        </p:tav>
                                      </p:tavLst>
                                    </p:anim>
                                    <p:animEffect filter="fade" transition="in">
                                      <p:cBhvr>
                                        <p:cTn dur="500" id="22"/>
                                        <p:tgtEl>
                                          <p:spTgt spid="149"/>
                                        </p:tgtEl>
                                      </p:cBhvr>
                                    </p:animEffect>
                                  </p:childTnLst>
                                </p:cTn>
                              </p:par>
                              <p:par>
                                <p:cTn fill="hold" grpId="0" id="23" nodeType="withEffect" presetClass="entr" presetID="12" presetSubtype="8">
                                  <p:stCondLst>
                                    <p:cond delay="0"/>
                                  </p:stCondLst>
                                  <p:childTnLst>
                                    <p:set>
                                      <p:cBhvr>
                                        <p:cTn dur="1" fill="hold" id="24">
                                          <p:stCondLst>
                                            <p:cond delay="0"/>
                                          </p:stCondLst>
                                        </p:cTn>
                                        <p:tgtEl>
                                          <p:spTgt spid="93"/>
                                        </p:tgtEl>
                                        <p:attrNameLst>
                                          <p:attrName>style.visibility</p:attrName>
                                        </p:attrNameLst>
                                      </p:cBhvr>
                                      <p:to>
                                        <p:strVal val="visible"/>
                                      </p:to>
                                    </p:set>
                                    <p:anim calcmode="lin" valueType="num">
                                      <p:cBhvr additive="base">
                                        <p:cTn dur="500" id="25"/>
                                        <p:tgtEl>
                                          <p:spTgt spid="93"/>
                                        </p:tgtEl>
                                        <p:attrNameLst>
                                          <p:attrName>ppt_x</p:attrName>
                                        </p:attrNameLst>
                                      </p:cBhvr>
                                      <p:tavLst>
                                        <p:tav tm="0">
                                          <p:val>
                                            <p:strVal val="#ppt_x-#ppt_w*1.125000"/>
                                          </p:val>
                                        </p:tav>
                                        <p:tav tm="100000">
                                          <p:val>
                                            <p:strVal val="#ppt_x"/>
                                          </p:val>
                                        </p:tav>
                                      </p:tavLst>
                                    </p:anim>
                                    <p:animEffect filter="wipe(right)" transition="in">
                                      <p:cBhvr>
                                        <p:cTn dur="500" id="26"/>
                                        <p:tgtEl>
                                          <p:spTgt spid="93"/>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decel="100000" fill="hold" id="29" nodeType="clickEffect" presetClass="entr" presetID="49" presetSubtype="0">
                                  <p:stCondLst>
                                    <p:cond delay="0"/>
                                  </p:stCondLst>
                                  <p:childTnLst>
                                    <p:set>
                                      <p:cBhvr>
                                        <p:cTn dur="1" fill="hold" id="30">
                                          <p:stCondLst>
                                            <p:cond delay="0"/>
                                          </p:stCondLst>
                                        </p:cTn>
                                        <p:tgtEl>
                                          <p:spTgt spid="148"/>
                                        </p:tgtEl>
                                        <p:attrNameLst>
                                          <p:attrName>style.visibility</p:attrName>
                                        </p:attrNameLst>
                                      </p:cBhvr>
                                      <p:to>
                                        <p:strVal val="visible"/>
                                      </p:to>
                                    </p:set>
                                    <p:anim calcmode="lin" valueType="num">
                                      <p:cBhvr>
                                        <p:cTn dur="500" fill="hold" id="31"/>
                                        <p:tgtEl>
                                          <p:spTgt spid="148"/>
                                        </p:tgtEl>
                                        <p:attrNameLst>
                                          <p:attrName>ppt_w</p:attrName>
                                        </p:attrNameLst>
                                      </p:cBhvr>
                                      <p:tavLst>
                                        <p:tav tm="0">
                                          <p:val>
                                            <p:fltVal val="0"/>
                                          </p:val>
                                        </p:tav>
                                        <p:tav tm="100000">
                                          <p:val>
                                            <p:strVal val="#ppt_w"/>
                                          </p:val>
                                        </p:tav>
                                      </p:tavLst>
                                    </p:anim>
                                    <p:anim calcmode="lin" valueType="num">
                                      <p:cBhvr>
                                        <p:cTn dur="500" fill="hold" id="32"/>
                                        <p:tgtEl>
                                          <p:spTgt spid="148"/>
                                        </p:tgtEl>
                                        <p:attrNameLst>
                                          <p:attrName>ppt_h</p:attrName>
                                        </p:attrNameLst>
                                      </p:cBhvr>
                                      <p:tavLst>
                                        <p:tav tm="0">
                                          <p:val>
                                            <p:fltVal val="0"/>
                                          </p:val>
                                        </p:tav>
                                        <p:tav tm="100000">
                                          <p:val>
                                            <p:strVal val="#ppt_h"/>
                                          </p:val>
                                        </p:tav>
                                      </p:tavLst>
                                    </p:anim>
                                    <p:anim calcmode="lin" valueType="num">
                                      <p:cBhvr>
                                        <p:cTn dur="500" fill="hold" id="33"/>
                                        <p:tgtEl>
                                          <p:spTgt spid="148"/>
                                        </p:tgtEl>
                                        <p:attrNameLst>
                                          <p:attrName>style.rotation</p:attrName>
                                        </p:attrNameLst>
                                      </p:cBhvr>
                                      <p:tavLst>
                                        <p:tav tm="0">
                                          <p:val>
                                            <p:fltVal val="360"/>
                                          </p:val>
                                        </p:tav>
                                        <p:tav tm="100000">
                                          <p:val>
                                            <p:fltVal val="0"/>
                                          </p:val>
                                        </p:tav>
                                      </p:tavLst>
                                    </p:anim>
                                    <p:animEffect filter="fade" transition="in">
                                      <p:cBhvr>
                                        <p:cTn dur="500" id="34"/>
                                        <p:tgtEl>
                                          <p:spTgt spid="148"/>
                                        </p:tgtEl>
                                      </p:cBhvr>
                                    </p:animEffect>
                                  </p:childTnLst>
                                </p:cTn>
                              </p:par>
                              <p:par>
                                <p:cTn fill="hold" grpId="0" id="35" nodeType="withEffect" presetClass="entr" presetID="12" presetSubtype="8">
                                  <p:stCondLst>
                                    <p:cond delay="0"/>
                                  </p:stCondLst>
                                  <p:childTnLst>
                                    <p:set>
                                      <p:cBhvr>
                                        <p:cTn dur="1" fill="hold" id="36">
                                          <p:stCondLst>
                                            <p:cond delay="0"/>
                                          </p:stCondLst>
                                        </p:cTn>
                                        <p:tgtEl>
                                          <p:spTgt spid="94"/>
                                        </p:tgtEl>
                                        <p:attrNameLst>
                                          <p:attrName>style.visibility</p:attrName>
                                        </p:attrNameLst>
                                      </p:cBhvr>
                                      <p:to>
                                        <p:strVal val="visible"/>
                                      </p:to>
                                    </p:set>
                                    <p:anim calcmode="lin" valueType="num">
                                      <p:cBhvr additive="base">
                                        <p:cTn dur="500" id="37"/>
                                        <p:tgtEl>
                                          <p:spTgt spid="94"/>
                                        </p:tgtEl>
                                        <p:attrNameLst>
                                          <p:attrName>ppt_x</p:attrName>
                                        </p:attrNameLst>
                                      </p:cBhvr>
                                      <p:tavLst>
                                        <p:tav tm="0">
                                          <p:val>
                                            <p:strVal val="#ppt_x-#ppt_w*1.125000"/>
                                          </p:val>
                                        </p:tav>
                                        <p:tav tm="100000">
                                          <p:val>
                                            <p:strVal val="#ppt_x"/>
                                          </p:val>
                                        </p:tav>
                                      </p:tavLst>
                                    </p:anim>
                                    <p:animEffect filter="wipe(right)" transition="in">
                                      <p:cBhvr>
                                        <p:cTn dur="500" id="38"/>
                                        <p:tgtEl>
                                          <p:spTgt spid="94"/>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decel="100000" fill="hold" id="41" nodeType="clickEffect" presetClass="entr" presetID="49" presetSubtype="0">
                                  <p:stCondLst>
                                    <p:cond delay="0"/>
                                  </p:stCondLst>
                                  <p:childTnLst>
                                    <p:set>
                                      <p:cBhvr>
                                        <p:cTn dur="1" fill="hold" id="42">
                                          <p:stCondLst>
                                            <p:cond delay="0"/>
                                          </p:stCondLst>
                                        </p:cTn>
                                        <p:tgtEl>
                                          <p:spTgt spid="151"/>
                                        </p:tgtEl>
                                        <p:attrNameLst>
                                          <p:attrName>style.visibility</p:attrName>
                                        </p:attrNameLst>
                                      </p:cBhvr>
                                      <p:to>
                                        <p:strVal val="visible"/>
                                      </p:to>
                                    </p:set>
                                    <p:anim calcmode="lin" valueType="num">
                                      <p:cBhvr>
                                        <p:cTn dur="500" fill="hold" id="43"/>
                                        <p:tgtEl>
                                          <p:spTgt spid="151"/>
                                        </p:tgtEl>
                                        <p:attrNameLst>
                                          <p:attrName>ppt_w</p:attrName>
                                        </p:attrNameLst>
                                      </p:cBhvr>
                                      <p:tavLst>
                                        <p:tav tm="0">
                                          <p:val>
                                            <p:fltVal val="0"/>
                                          </p:val>
                                        </p:tav>
                                        <p:tav tm="100000">
                                          <p:val>
                                            <p:strVal val="#ppt_w"/>
                                          </p:val>
                                        </p:tav>
                                      </p:tavLst>
                                    </p:anim>
                                    <p:anim calcmode="lin" valueType="num">
                                      <p:cBhvr>
                                        <p:cTn dur="500" fill="hold" id="44"/>
                                        <p:tgtEl>
                                          <p:spTgt spid="151"/>
                                        </p:tgtEl>
                                        <p:attrNameLst>
                                          <p:attrName>ppt_h</p:attrName>
                                        </p:attrNameLst>
                                      </p:cBhvr>
                                      <p:tavLst>
                                        <p:tav tm="0">
                                          <p:val>
                                            <p:fltVal val="0"/>
                                          </p:val>
                                        </p:tav>
                                        <p:tav tm="100000">
                                          <p:val>
                                            <p:strVal val="#ppt_h"/>
                                          </p:val>
                                        </p:tav>
                                      </p:tavLst>
                                    </p:anim>
                                    <p:anim calcmode="lin" valueType="num">
                                      <p:cBhvr>
                                        <p:cTn dur="500" fill="hold" id="45"/>
                                        <p:tgtEl>
                                          <p:spTgt spid="151"/>
                                        </p:tgtEl>
                                        <p:attrNameLst>
                                          <p:attrName>style.rotation</p:attrName>
                                        </p:attrNameLst>
                                      </p:cBhvr>
                                      <p:tavLst>
                                        <p:tav tm="0">
                                          <p:val>
                                            <p:fltVal val="360"/>
                                          </p:val>
                                        </p:tav>
                                        <p:tav tm="100000">
                                          <p:val>
                                            <p:fltVal val="0"/>
                                          </p:val>
                                        </p:tav>
                                      </p:tavLst>
                                    </p:anim>
                                    <p:animEffect filter="fade" transition="in">
                                      <p:cBhvr>
                                        <p:cTn dur="500" id="46"/>
                                        <p:tgtEl>
                                          <p:spTgt spid="151"/>
                                        </p:tgtEl>
                                      </p:cBhvr>
                                    </p:animEffect>
                                  </p:childTnLst>
                                </p:cTn>
                              </p:par>
                              <p:par>
                                <p:cTn fill="hold" grpId="0" id="47" nodeType="withEffect" presetClass="entr" presetID="12" presetSubtype="8">
                                  <p:stCondLst>
                                    <p:cond delay="0"/>
                                  </p:stCondLst>
                                  <p:childTnLst>
                                    <p:set>
                                      <p:cBhvr>
                                        <p:cTn dur="1" fill="hold" id="48">
                                          <p:stCondLst>
                                            <p:cond delay="0"/>
                                          </p:stCondLst>
                                        </p:cTn>
                                        <p:tgtEl>
                                          <p:spTgt spid="95"/>
                                        </p:tgtEl>
                                        <p:attrNameLst>
                                          <p:attrName>style.visibility</p:attrName>
                                        </p:attrNameLst>
                                      </p:cBhvr>
                                      <p:to>
                                        <p:strVal val="visible"/>
                                      </p:to>
                                    </p:set>
                                    <p:anim calcmode="lin" valueType="num">
                                      <p:cBhvr additive="base">
                                        <p:cTn dur="500" id="49"/>
                                        <p:tgtEl>
                                          <p:spTgt spid="95"/>
                                        </p:tgtEl>
                                        <p:attrNameLst>
                                          <p:attrName>ppt_x</p:attrName>
                                        </p:attrNameLst>
                                      </p:cBhvr>
                                      <p:tavLst>
                                        <p:tav tm="0">
                                          <p:val>
                                            <p:strVal val="#ppt_x-#ppt_w*1.125000"/>
                                          </p:val>
                                        </p:tav>
                                        <p:tav tm="100000">
                                          <p:val>
                                            <p:strVal val="#ppt_x"/>
                                          </p:val>
                                        </p:tav>
                                      </p:tavLst>
                                    </p:anim>
                                    <p:animEffect filter="wipe(right)" transition="in">
                                      <p:cBhvr>
                                        <p:cTn dur="500" id="50"/>
                                        <p:tgtEl>
                                          <p:spTgt spid="95"/>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decel="100000" fill="hold" id="53" nodeType="clickEffect" presetClass="entr" presetID="49" presetSubtype="0">
                                  <p:stCondLst>
                                    <p:cond delay="0"/>
                                  </p:stCondLst>
                                  <p:childTnLst>
                                    <p:set>
                                      <p:cBhvr>
                                        <p:cTn dur="1" fill="hold" id="54">
                                          <p:stCondLst>
                                            <p:cond delay="0"/>
                                          </p:stCondLst>
                                        </p:cTn>
                                        <p:tgtEl>
                                          <p:spTgt spid="152"/>
                                        </p:tgtEl>
                                        <p:attrNameLst>
                                          <p:attrName>style.visibility</p:attrName>
                                        </p:attrNameLst>
                                      </p:cBhvr>
                                      <p:to>
                                        <p:strVal val="visible"/>
                                      </p:to>
                                    </p:set>
                                    <p:anim calcmode="lin" valueType="num">
                                      <p:cBhvr>
                                        <p:cTn dur="500" fill="hold" id="55"/>
                                        <p:tgtEl>
                                          <p:spTgt spid="152"/>
                                        </p:tgtEl>
                                        <p:attrNameLst>
                                          <p:attrName>ppt_w</p:attrName>
                                        </p:attrNameLst>
                                      </p:cBhvr>
                                      <p:tavLst>
                                        <p:tav tm="0">
                                          <p:val>
                                            <p:fltVal val="0"/>
                                          </p:val>
                                        </p:tav>
                                        <p:tav tm="100000">
                                          <p:val>
                                            <p:strVal val="#ppt_w"/>
                                          </p:val>
                                        </p:tav>
                                      </p:tavLst>
                                    </p:anim>
                                    <p:anim calcmode="lin" valueType="num">
                                      <p:cBhvr>
                                        <p:cTn dur="500" fill="hold" id="56"/>
                                        <p:tgtEl>
                                          <p:spTgt spid="152"/>
                                        </p:tgtEl>
                                        <p:attrNameLst>
                                          <p:attrName>ppt_h</p:attrName>
                                        </p:attrNameLst>
                                      </p:cBhvr>
                                      <p:tavLst>
                                        <p:tav tm="0">
                                          <p:val>
                                            <p:fltVal val="0"/>
                                          </p:val>
                                        </p:tav>
                                        <p:tav tm="100000">
                                          <p:val>
                                            <p:strVal val="#ppt_h"/>
                                          </p:val>
                                        </p:tav>
                                      </p:tavLst>
                                    </p:anim>
                                    <p:anim calcmode="lin" valueType="num">
                                      <p:cBhvr>
                                        <p:cTn dur="500" fill="hold" id="57"/>
                                        <p:tgtEl>
                                          <p:spTgt spid="152"/>
                                        </p:tgtEl>
                                        <p:attrNameLst>
                                          <p:attrName>style.rotation</p:attrName>
                                        </p:attrNameLst>
                                      </p:cBhvr>
                                      <p:tavLst>
                                        <p:tav tm="0">
                                          <p:val>
                                            <p:fltVal val="360"/>
                                          </p:val>
                                        </p:tav>
                                        <p:tav tm="100000">
                                          <p:val>
                                            <p:fltVal val="0"/>
                                          </p:val>
                                        </p:tav>
                                      </p:tavLst>
                                    </p:anim>
                                    <p:animEffect filter="fade" transition="in">
                                      <p:cBhvr>
                                        <p:cTn dur="500" id="58"/>
                                        <p:tgtEl>
                                          <p:spTgt spid="152"/>
                                        </p:tgtEl>
                                      </p:cBhvr>
                                    </p:animEffect>
                                  </p:childTnLst>
                                </p:cTn>
                              </p:par>
                              <p:par>
                                <p:cTn fill="hold" grpId="0" id="59" nodeType="withEffect" presetClass="entr" presetID="12" presetSubtype="8">
                                  <p:stCondLst>
                                    <p:cond delay="0"/>
                                  </p:stCondLst>
                                  <p:childTnLst>
                                    <p:set>
                                      <p:cBhvr>
                                        <p:cTn dur="1" fill="hold" id="60">
                                          <p:stCondLst>
                                            <p:cond delay="0"/>
                                          </p:stCondLst>
                                        </p:cTn>
                                        <p:tgtEl>
                                          <p:spTgt spid="96"/>
                                        </p:tgtEl>
                                        <p:attrNameLst>
                                          <p:attrName>style.visibility</p:attrName>
                                        </p:attrNameLst>
                                      </p:cBhvr>
                                      <p:to>
                                        <p:strVal val="visible"/>
                                      </p:to>
                                    </p:set>
                                    <p:anim calcmode="lin" valueType="num">
                                      <p:cBhvr additive="base">
                                        <p:cTn dur="500" id="61"/>
                                        <p:tgtEl>
                                          <p:spTgt spid="96"/>
                                        </p:tgtEl>
                                        <p:attrNameLst>
                                          <p:attrName>ppt_x</p:attrName>
                                        </p:attrNameLst>
                                      </p:cBhvr>
                                      <p:tavLst>
                                        <p:tav tm="0">
                                          <p:val>
                                            <p:strVal val="#ppt_x-#ppt_w*1.125000"/>
                                          </p:val>
                                        </p:tav>
                                        <p:tav tm="100000">
                                          <p:val>
                                            <p:strVal val="#ppt_x"/>
                                          </p:val>
                                        </p:tav>
                                      </p:tavLst>
                                    </p:anim>
                                    <p:animEffect filter="wipe(right)" transition="in">
                                      <p:cBhvr>
                                        <p:cTn dur="500" id="62"/>
                                        <p:tgtEl>
                                          <p:spTgt spid="96"/>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decel="100000" fill="hold" id="65" nodeType="clickEffect" presetClass="entr" presetID="49" presetSubtype="0">
                                  <p:stCondLst>
                                    <p:cond delay="0"/>
                                  </p:stCondLst>
                                  <p:childTnLst>
                                    <p:set>
                                      <p:cBhvr>
                                        <p:cTn dur="1" fill="hold" id="66">
                                          <p:stCondLst>
                                            <p:cond delay="0"/>
                                          </p:stCondLst>
                                        </p:cTn>
                                        <p:tgtEl>
                                          <p:spTgt spid="153"/>
                                        </p:tgtEl>
                                        <p:attrNameLst>
                                          <p:attrName>style.visibility</p:attrName>
                                        </p:attrNameLst>
                                      </p:cBhvr>
                                      <p:to>
                                        <p:strVal val="visible"/>
                                      </p:to>
                                    </p:set>
                                    <p:anim calcmode="lin" valueType="num">
                                      <p:cBhvr>
                                        <p:cTn dur="500" fill="hold" id="67"/>
                                        <p:tgtEl>
                                          <p:spTgt spid="153"/>
                                        </p:tgtEl>
                                        <p:attrNameLst>
                                          <p:attrName>ppt_w</p:attrName>
                                        </p:attrNameLst>
                                      </p:cBhvr>
                                      <p:tavLst>
                                        <p:tav tm="0">
                                          <p:val>
                                            <p:fltVal val="0"/>
                                          </p:val>
                                        </p:tav>
                                        <p:tav tm="100000">
                                          <p:val>
                                            <p:strVal val="#ppt_w"/>
                                          </p:val>
                                        </p:tav>
                                      </p:tavLst>
                                    </p:anim>
                                    <p:anim calcmode="lin" valueType="num">
                                      <p:cBhvr>
                                        <p:cTn dur="500" fill="hold" id="68"/>
                                        <p:tgtEl>
                                          <p:spTgt spid="153"/>
                                        </p:tgtEl>
                                        <p:attrNameLst>
                                          <p:attrName>ppt_h</p:attrName>
                                        </p:attrNameLst>
                                      </p:cBhvr>
                                      <p:tavLst>
                                        <p:tav tm="0">
                                          <p:val>
                                            <p:fltVal val="0"/>
                                          </p:val>
                                        </p:tav>
                                        <p:tav tm="100000">
                                          <p:val>
                                            <p:strVal val="#ppt_h"/>
                                          </p:val>
                                        </p:tav>
                                      </p:tavLst>
                                    </p:anim>
                                    <p:anim calcmode="lin" valueType="num">
                                      <p:cBhvr>
                                        <p:cTn dur="500" fill="hold" id="69"/>
                                        <p:tgtEl>
                                          <p:spTgt spid="153"/>
                                        </p:tgtEl>
                                        <p:attrNameLst>
                                          <p:attrName>style.rotation</p:attrName>
                                        </p:attrNameLst>
                                      </p:cBhvr>
                                      <p:tavLst>
                                        <p:tav tm="0">
                                          <p:val>
                                            <p:fltVal val="360"/>
                                          </p:val>
                                        </p:tav>
                                        <p:tav tm="100000">
                                          <p:val>
                                            <p:fltVal val="0"/>
                                          </p:val>
                                        </p:tav>
                                      </p:tavLst>
                                    </p:anim>
                                    <p:animEffect filter="fade" transition="in">
                                      <p:cBhvr>
                                        <p:cTn dur="500" id="70"/>
                                        <p:tgtEl>
                                          <p:spTgt spid="153"/>
                                        </p:tgtEl>
                                      </p:cBhvr>
                                    </p:animEffect>
                                  </p:childTnLst>
                                </p:cTn>
                              </p:par>
                              <p:par>
                                <p:cTn fill="hold" grpId="0" id="71" nodeType="withEffect" presetClass="entr" presetID="12" presetSubtype="8">
                                  <p:stCondLst>
                                    <p:cond delay="0"/>
                                  </p:stCondLst>
                                  <p:childTnLst>
                                    <p:set>
                                      <p:cBhvr>
                                        <p:cTn dur="1" fill="hold" id="72">
                                          <p:stCondLst>
                                            <p:cond delay="0"/>
                                          </p:stCondLst>
                                        </p:cTn>
                                        <p:tgtEl>
                                          <p:spTgt spid="97"/>
                                        </p:tgtEl>
                                        <p:attrNameLst>
                                          <p:attrName>style.visibility</p:attrName>
                                        </p:attrNameLst>
                                      </p:cBhvr>
                                      <p:to>
                                        <p:strVal val="visible"/>
                                      </p:to>
                                    </p:set>
                                    <p:anim calcmode="lin" valueType="num">
                                      <p:cBhvr additive="base">
                                        <p:cTn dur="500" id="73"/>
                                        <p:tgtEl>
                                          <p:spTgt spid="97"/>
                                        </p:tgtEl>
                                        <p:attrNameLst>
                                          <p:attrName>ppt_x</p:attrName>
                                        </p:attrNameLst>
                                      </p:cBhvr>
                                      <p:tavLst>
                                        <p:tav tm="0">
                                          <p:val>
                                            <p:strVal val="#ppt_x-#ppt_w*1.125000"/>
                                          </p:val>
                                        </p:tav>
                                        <p:tav tm="100000">
                                          <p:val>
                                            <p:strVal val="#ppt_x"/>
                                          </p:val>
                                        </p:tav>
                                      </p:tavLst>
                                    </p:anim>
                                    <p:animEffect filter="wipe(right)" transition="in">
                                      <p:cBhvr>
                                        <p:cTn dur="500" id="74"/>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95"/>
      <p:bldP grpId="0" spid="93"/>
      <p:bldP grpId="0" spid="96"/>
      <p:bldP grpId="0" spid="94"/>
      <p:bldP grpId="0" spid="9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normAutofit/>
          </a:bodyPr>
          <a:lstStyle/>
          <a:p>
            <a:r>
              <a:rPr altLang="en-US" lang="zh-CN">
                <a:latin charset="-122" panose="020b0503020204020204" pitchFamily="34" typeface="微软雅黑"/>
                <a:ea charset="-122" panose="020b0503020204020204" pitchFamily="34" typeface="微软雅黑"/>
              </a:rPr>
              <a:t>我们以S.W.O.T分析得出的市场战略</a:t>
            </a:r>
          </a:p>
        </p:txBody>
      </p:sp>
      <p:grpSp>
        <p:nvGrpSpPr>
          <p:cNvPr id="42" name="组合 41"/>
          <p:cNvGrpSpPr/>
          <p:nvPr/>
        </p:nvGrpSpPr>
        <p:grpSpPr>
          <a:xfrm>
            <a:off x="4314198" y="3184375"/>
            <a:ext cx="3606237" cy="1260000"/>
            <a:chOff x="4314198" y="2892275"/>
            <a:chExt cx="3606237" cy="1260000"/>
          </a:xfrm>
        </p:grpSpPr>
        <p:grpSp>
          <p:nvGrpSpPr>
            <p:cNvPr id="9" name="组合 8"/>
            <p:cNvGrpSpPr/>
            <p:nvPr/>
          </p:nvGrpSpPr>
          <p:grpSpPr>
            <a:xfrm>
              <a:off x="4314198" y="2892275"/>
              <a:ext cx="3606237" cy="1260000"/>
              <a:chOff x="5356419" y="3997548"/>
              <a:chExt cx="3240000" cy="1260000"/>
            </a:xfrm>
          </p:grpSpPr>
          <p:sp>
            <p:nvSpPr>
              <p:cNvPr id="25" name="矩形 24"/>
              <p:cNvSpPr/>
              <p:nvPr/>
            </p:nvSpPr>
            <p:spPr>
              <a:xfrm>
                <a:off x="5356419" y="3997548"/>
                <a:ext cx="3240000" cy="1260000"/>
              </a:xfrm>
              <a:prstGeom prst="rect">
                <a:avLst/>
              </a:prstGeom>
              <a:solidFill>
                <a:srgbClr val="64C8B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5356419" y="3997548"/>
                <a:ext cx="3240000" cy="1260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矩形 44"/>
            <p:cNvSpPr/>
            <p:nvPr/>
          </p:nvSpPr>
          <p:spPr>
            <a:xfrm>
              <a:off x="4333617" y="2911054"/>
              <a:ext cx="3567399" cy="144780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S.O</a:t>
              </a:r>
            </a:p>
            <a:p>
              <a:pPr algn="ctr">
                <a:lnSpc>
                  <a:spcPct val="150000"/>
                </a:lnSpc>
                <a:spcAft>
                  <a:spcPts val="600"/>
                </a:spcAft>
              </a:pPr>
              <a:r>
                <a:rPr altLang="zh-CN" lang="en-US" sz="1400">
                  <a:solidFill>
                    <a:schemeClr val="bg1"/>
                  </a:solidFill>
                  <a:latin typeface="+mj-ea"/>
                  <a:ea typeface="+mj-ea"/>
                </a:rPr>
                <a:t>以邮政网络为基础，积及进入宅送市场；进入shopping mall配送市场；ePOST活性化；开发灵活运用关键技术的多样化的邮政服务</a:t>
              </a:r>
            </a:p>
          </p:txBody>
        </p:sp>
      </p:grpSp>
      <p:grpSp>
        <p:nvGrpSpPr>
          <p:cNvPr id="44" name="组合 43"/>
          <p:cNvGrpSpPr/>
          <p:nvPr/>
        </p:nvGrpSpPr>
        <p:grpSpPr>
          <a:xfrm>
            <a:off x="8023789" y="3184375"/>
            <a:ext cx="3606237" cy="1260000"/>
            <a:chOff x="8023789" y="2892275"/>
            <a:chExt cx="3606237" cy="1260000"/>
          </a:xfrm>
        </p:grpSpPr>
        <p:grpSp>
          <p:nvGrpSpPr>
            <p:cNvPr id="5" name="组合 4"/>
            <p:cNvGrpSpPr/>
            <p:nvPr/>
          </p:nvGrpSpPr>
          <p:grpSpPr>
            <a:xfrm>
              <a:off x="8023789" y="2892275"/>
              <a:ext cx="3606237" cy="1260000"/>
              <a:chOff x="7944199" y="2863700"/>
              <a:chExt cx="3240000" cy="1260000"/>
            </a:xfrm>
          </p:grpSpPr>
          <p:sp>
            <p:nvSpPr>
              <p:cNvPr id="33" name="矩形 32"/>
              <p:cNvSpPr/>
              <p:nvPr/>
            </p:nvSpPr>
            <p:spPr>
              <a:xfrm>
                <a:off x="7944199" y="2863700"/>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7944199" y="2863700"/>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solidFill>
                </a:endParaRPr>
              </a:p>
            </p:txBody>
          </p:sp>
        </p:grpSp>
        <p:sp>
          <p:nvSpPr>
            <p:cNvPr id="46" name="矩形 45"/>
            <p:cNvSpPr/>
            <p:nvPr/>
          </p:nvSpPr>
          <p:spPr>
            <a:xfrm>
              <a:off x="8034391" y="2911054"/>
              <a:ext cx="3567399" cy="176784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W.O</a:t>
              </a:r>
            </a:p>
            <a:p>
              <a:pPr algn="ctr">
                <a:lnSpc>
                  <a:spcPct val="150000"/>
                </a:lnSpc>
                <a:spcAft>
                  <a:spcPts val="600"/>
                </a:spcAft>
              </a:pPr>
              <a:r>
                <a:rPr altLang="zh-CN" lang="en-US" sz="1400">
                  <a:solidFill>
                    <a:schemeClr val="bg1"/>
                  </a:solidFill>
                  <a:latin typeface="+mj-ea"/>
                  <a:ea typeface="+mj-ea"/>
                </a:rPr>
                <a:t>构成邮寄包裹专门组织；过实物与信息的统一化进行实时的追踪（Track &amp; Trace）及物流控制；将增值服务及一般服务差别化的价格体系的制定及服务内容的再整理</a:t>
              </a:r>
            </a:p>
          </p:txBody>
        </p:sp>
      </p:grpSp>
      <p:grpSp>
        <p:nvGrpSpPr>
          <p:cNvPr id="41" name="组合 40"/>
          <p:cNvGrpSpPr/>
          <p:nvPr/>
        </p:nvGrpSpPr>
        <p:grpSpPr>
          <a:xfrm>
            <a:off x="4314198" y="4540370"/>
            <a:ext cx="3606237" cy="1280368"/>
            <a:chOff x="4314198" y="4248270"/>
            <a:chExt cx="3606237" cy="1280368"/>
          </a:xfrm>
        </p:grpSpPr>
        <p:grpSp>
          <p:nvGrpSpPr>
            <p:cNvPr id="8" name="组合 7"/>
            <p:cNvGrpSpPr/>
            <p:nvPr/>
          </p:nvGrpSpPr>
          <p:grpSpPr>
            <a:xfrm>
              <a:off x="4314198" y="4268638"/>
              <a:ext cx="3606237" cy="1260000"/>
              <a:chOff x="4502171" y="5496617"/>
              <a:chExt cx="3240000" cy="1260000"/>
            </a:xfrm>
          </p:grpSpPr>
          <p:sp>
            <p:nvSpPr>
              <p:cNvPr id="35" name="矩形 34"/>
              <p:cNvSpPr/>
              <p:nvPr/>
            </p:nvSpPr>
            <p:spPr>
              <a:xfrm>
                <a:off x="4502171" y="5496617"/>
                <a:ext cx="3240000" cy="1260000"/>
              </a:xfrm>
              <a:prstGeom prst="rect">
                <a:avLst/>
              </a:prstGeom>
              <a:solidFill>
                <a:srgbClr val="64C8B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502171" y="5496617"/>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矩形 46"/>
            <p:cNvSpPr/>
            <p:nvPr/>
          </p:nvSpPr>
          <p:spPr>
            <a:xfrm>
              <a:off x="4333617" y="4248270"/>
              <a:ext cx="3567399" cy="176784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S.T</a:t>
              </a:r>
            </a:p>
            <a:p>
              <a:pPr algn="ctr">
                <a:lnSpc>
                  <a:spcPct val="150000"/>
                </a:lnSpc>
                <a:spcAft>
                  <a:spcPts val="600"/>
                </a:spcAft>
              </a:pPr>
              <a:r>
                <a:rPr altLang="zh-CN" lang="en-US" sz="1400">
                  <a:solidFill>
                    <a:schemeClr val="bg1"/>
                  </a:solidFill>
                  <a:latin typeface="+mj-ea"/>
                  <a:ea typeface="+mj-ea"/>
                </a:rPr>
                <a:t>灵活运用范围宽广的邮政物流网络，树立积极的市场战略；通过与全球性的物流企业进行战略联盟；提高国外邮件的收益性及服务；为了确保企业顾客，树立积极的市场战略</a:t>
              </a:r>
            </a:p>
          </p:txBody>
        </p:sp>
      </p:grpSp>
      <p:grpSp>
        <p:nvGrpSpPr>
          <p:cNvPr id="43" name="组合 42"/>
          <p:cNvGrpSpPr/>
          <p:nvPr/>
        </p:nvGrpSpPr>
        <p:grpSpPr>
          <a:xfrm>
            <a:off x="8023789" y="4560738"/>
            <a:ext cx="3606237" cy="1260000"/>
            <a:chOff x="8023789" y="4268638"/>
            <a:chExt cx="3606237" cy="1260000"/>
          </a:xfrm>
        </p:grpSpPr>
        <p:grpSp>
          <p:nvGrpSpPr>
            <p:cNvPr id="6" name="组合 5"/>
            <p:cNvGrpSpPr/>
            <p:nvPr/>
          </p:nvGrpSpPr>
          <p:grpSpPr>
            <a:xfrm>
              <a:off x="8023789" y="4268638"/>
              <a:ext cx="3606237" cy="1260000"/>
              <a:chOff x="7944199" y="5433958"/>
              <a:chExt cx="3240000" cy="1260000"/>
            </a:xfrm>
          </p:grpSpPr>
          <p:sp>
            <p:nvSpPr>
              <p:cNvPr id="37" name="矩形 36"/>
              <p:cNvSpPr/>
              <p:nvPr/>
            </p:nvSpPr>
            <p:spPr>
              <a:xfrm>
                <a:off x="7944199" y="5433958"/>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7944199" y="5433958"/>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solidFill>
                </a:endParaRPr>
              </a:p>
            </p:txBody>
          </p:sp>
        </p:grpSp>
        <p:sp>
          <p:nvSpPr>
            <p:cNvPr id="48" name="矩形 47"/>
            <p:cNvSpPr/>
            <p:nvPr/>
          </p:nvSpPr>
          <p:spPr>
            <a:xfrm>
              <a:off x="8034391" y="4293888"/>
              <a:ext cx="3567399" cy="144780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W.T</a:t>
              </a:r>
            </a:p>
            <a:p>
              <a:pPr algn="ctr">
                <a:lnSpc>
                  <a:spcPct val="150000"/>
                </a:lnSpc>
                <a:spcAft>
                  <a:spcPts val="600"/>
                </a:spcAft>
              </a:pPr>
              <a:r>
                <a:rPr altLang="zh-CN" lang="en-US" sz="1400">
                  <a:solidFill>
                    <a:schemeClr val="bg1"/>
                  </a:solidFill>
                  <a:latin typeface="+mj-ea"/>
                  <a:ea typeface="+mj-ea"/>
                </a:rPr>
                <a:t>根据服务的特性，对包裹详情单与包裹运送网分别运营；对已经确定的邮政物流运营提高效率（BPR），由此提高市场竞争力</a:t>
              </a:r>
            </a:p>
          </p:txBody>
        </p:sp>
      </p:grpSp>
      <p:grpSp>
        <p:nvGrpSpPr>
          <p:cNvPr id="23" name="组合 22"/>
          <p:cNvGrpSpPr/>
          <p:nvPr/>
        </p:nvGrpSpPr>
        <p:grpSpPr>
          <a:xfrm>
            <a:off x="8023789" y="1836588"/>
            <a:ext cx="3606237" cy="1260000"/>
            <a:chOff x="8023789" y="1544488"/>
            <a:chExt cx="3606237" cy="1260000"/>
          </a:xfrm>
        </p:grpSpPr>
        <p:sp>
          <p:nvSpPr>
            <p:cNvPr id="21" name="矩形 20"/>
            <p:cNvSpPr/>
            <p:nvPr/>
          </p:nvSpPr>
          <p:spPr>
            <a:xfrm>
              <a:off x="8023789" y="1544488"/>
              <a:ext cx="3606237"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8043210" y="1572493"/>
              <a:ext cx="3567399" cy="176784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WEAKNESSES（劣势）</a:t>
              </a:r>
            </a:p>
            <a:p>
              <a:pPr algn="ctr">
                <a:lnSpc>
                  <a:spcPct val="150000"/>
                </a:lnSpc>
                <a:spcAft>
                  <a:spcPts val="600"/>
                </a:spcAft>
              </a:pPr>
              <a:r>
                <a:rPr altLang="zh-CN" lang="en-US" sz="1400">
                  <a:solidFill>
                    <a:schemeClr val="bg1"/>
                  </a:solidFill>
                  <a:latin typeface="+mj-ea"/>
                  <a:ea typeface="+mj-ea"/>
                </a:rPr>
                <a:t>上门取件相关人力及车辆不足；市场有物流专家不足；组织、预算、费用等方面的灵活性不足；包裹破损的可能性很大；追踪查询服务不够完善</a:t>
              </a:r>
            </a:p>
          </p:txBody>
        </p:sp>
      </p:grpSp>
      <p:grpSp>
        <p:nvGrpSpPr>
          <p:cNvPr id="40" name="组合 39"/>
          <p:cNvGrpSpPr/>
          <p:nvPr/>
        </p:nvGrpSpPr>
        <p:grpSpPr>
          <a:xfrm>
            <a:off x="614316" y="4560738"/>
            <a:ext cx="3606237" cy="1260000"/>
            <a:chOff x="614316" y="4268638"/>
            <a:chExt cx="3606237" cy="1260000"/>
          </a:xfrm>
        </p:grpSpPr>
        <p:sp>
          <p:nvSpPr>
            <p:cNvPr id="31" name="矩形 30"/>
            <p:cNvSpPr/>
            <p:nvPr/>
          </p:nvSpPr>
          <p:spPr>
            <a:xfrm>
              <a:off x="614316" y="4268638"/>
              <a:ext cx="3606237"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33735" y="4296643"/>
              <a:ext cx="3567399" cy="176784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THREATSS（风险）</a:t>
              </a:r>
            </a:p>
            <a:p>
              <a:pPr algn="ctr">
                <a:lnSpc>
                  <a:spcPct val="150000"/>
                </a:lnSpc>
                <a:spcAft>
                  <a:spcPts val="600"/>
                </a:spcAft>
              </a:pPr>
              <a:r>
                <a:rPr altLang="zh-CN" lang="en-US" sz="1400">
                  <a:solidFill>
                    <a:schemeClr val="bg1"/>
                  </a:solidFill>
                  <a:latin typeface="+mj-ea"/>
                  <a:ea typeface="+mj-ea"/>
                </a:rPr>
                <a:t>通信技术发展后，对邮政的需求可能减少；现在宅送企业的设备挨次及代理增多；WTO邮政服务市场开放的压力；国外宅送企业进入国内市场</a:t>
              </a:r>
            </a:p>
          </p:txBody>
        </p:sp>
      </p:grpSp>
      <p:grpSp>
        <p:nvGrpSpPr>
          <p:cNvPr id="20" name="组合 19"/>
          <p:cNvGrpSpPr/>
          <p:nvPr/>
        </p:nvGrpSpPr>
        <p:grpSpPr>
          <a:xfrm>
            <a:off x="4314198" y="1826493"/>
            <a:ext cx="3606237" cy="1260000"/>
            <a:chOff x="4314198" y="1534393"/>
            <a:chExt cx="3606237" cy="1260000"/>
          </a:xfrm>
        </p:grpSpPr>
        <p:sp>
          <p:nvSpPr>
            <p:cNvPr id="3" name="矩形 2"/>
            <p:cNvSpPr/>
            <p:nvPr/>
          </p:nvSpPr>
          <p:spPr>
            <a:xfrm>
              <a:off x="4314198" y="1534393"/>
              <a:ext cx="3606237"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4333617" y="1562398"/>
              <a:ext cx="3567399" cy="176784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STRENGHTS（优势）</a:t>
              </a:r>
            </a:p>
            <a:p>
              <a:pPr algn="ctr">
                <a:lnSpc>
                  <a:spcPct val="150000"/>
                </a:lnSpc>
                <a:spcAft>
                  <a:spcPts val="600"/>
                </a:spcAft>
              </a:pPr>
              <a:r>
                <a:rPr altLang="zh-CN" lang="en-US" sz="1400">
                  <a:solidFill>
                    <a:schemeClr val="bg1"/>
                  </a:solidFill>
                  <a:latin typeface="+mj-ea"/>
                  <a:ea typeface="+mj-ea"/>
                </a:rPr>
                <a:t>作为国家机关，拥有公众的信任；顾客对邮政服务的高度新近感与信任感；拥有全国范围的物流网；具有众多的人力资源；具有创造邮政 / 金融的可能性</a:t>
              </a:r>
            </a:p>
          </p:txBody>
        </p:sp>
      </p:grpSp>
      <p:grpSp>
        <p:nvGrpSpPr>
          <p:cNvPr id="39" name="组合 38"/>
          <p:cNvGrpSpPr/>
          <p:nvPr/>
        </p:nvGrpSpPr>
        <p:grpSpPr>
          <a:xfrm>
            <a:off x="614316" y="3184375"/>
            <a:ext cx="3606237" cy="1260000"/>
            <a:chOff x="614316" y="2892275"/>
            <a:chExt cx="3606237" cy="1260000"/>
          </a:xfrm>
        </p:grpSpPr>
        <p:sp>
          <p:nvSpPr>
            <p:cNvPr id="27" name="矩形 26"/>
            <p:cNvSpPr/>
            <p:nvPr/>
          </p:nvSpPr>
          <p:spPr>
            <a:xfrm>
              <a:off x="614316" y="2892275"/>
              <a:ext cx="3606237"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633735" y="2920280"/>
              <a:ext cx="3567399" cy="1767840"/>
            </a:xfrm>
            <a:prstGeom prst="rect">
              <a:avLst/>
            </a:prstGeom>
            <a:noFill/>
          </p:spPr>
          <p:txBody>
            <a:bodyPr wrap="square">
              <a:spAutoFit/>
            </a:bodyPr>
            <a:lstStyle/>
            <a:p>
              <a:pPr algn="ctr">
                <a:lnSpc>
                  <a:spcPct val="150000"/>
                </a:lnSpc>
                <a:spcAft>
                  <a:spcPts val="600"/>
                </a:spcAft>
              </a:pPr>
              <a:r>
                <a:rPr altLang="zh-CN" lang="en-US" sz="1400">
                  <a:solidFill>
                    <a:schemeClr val="bg1"/>
                  </a:solidFill>
                  <a:latin typeface="+mj-ea"/>
                  <a:ea typeface="+mj-ea"/>
                </a:rPr>
                <a:t>OPPORTUNITIES（机会）</a:t>
              </a:r>
            </a:p>
            <a:p>
              <a:pPr algn="ctr">
                <a:lnSpc>
                  <a:spcPct val="150000"/>
                </a:lnSpc>
                <a:spcAft>
                  <a:spcPts val="600"/>
                </a:spcAft>
              </a:pPr>
              <a:r>
                <a:rPr altLang="zh-CN" lang="en-US" sz="1400">
                  <a:solidFill>
                    <a:schemeClr val="bg1"/>
                  </a:solidFill>
                  <a:latin typeface="+mj-ea"/>
                  <a:ea typeface="+mj-ea"/>
                </a:rPr>
                <a:t>随着电子商务的普及，对寄件需求增加（年平均增加38%）；能够确保应对市场开放的事业自由度；物流及IT等关键技术的飞跃性的发展</a:t>
              </a:r>
            </a:p>
          </p:txBody>
        </p:sp>
      </p:grpSp>
      <p:grpSp>
        <p:nvGrpSpPr>
          <p:cNvPr id="14" name="组合 13"/>
          <p:cNvGrpSpPr/>
          <p:nvPr/>
        </p:nvGrpSpPr>
        <p:grpSpPr>
          <a:xfrm>
            <a:off x="614316" y="1826493"/>
            <a:ext cx="3606237" cy="1260000"/>
            <a:chOff x="614316" y="1534393"/>
            <a:chExt cx="3606237" cy="1260000"/>
          </a:xfrm>
        </p:grpSpPr>
        <p:sp>
          <p:nvSpPr>
            <p:cNvPr id="22" name="矩形 21"/>
            <p:cNvSpPr/>
            <p:nvPr/>
          </p:nvSpPr>
          <p:spPr>
            <a:xfrm>
              <a:off x="614316" y="1534393"/>
              <a:ext cx="3606237"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a:off x="614316" y="1544488"/>
              <a:ext cx="3606237" cy="124990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994661" y="1821417"/>
              <a:ext cx="1097280" cy="365760"/>
            </a:xfrm>
            <a:prstGeom prst="rect">
              <a:avLst/>
            </a:prstGeom>
          </p:spPr>
          <p:txBody>
            <a:bodyPr wrap="none">
              <a:spAutoFit/>
            </a:bodyPr>
            <a:lstStyle/>
            <a:p>
              <a:pPr algn="ctr">
                <a:defRPr/>
              </a:pPr>
              <a:r>
                <a:rPr altLang="en-US" lang="zh-CN">
                  <a:solidFill>
                    <a:schemeClr val="bg1"/>
                  </a:solidFill>
                  <a:latin typeface="+mj-ea"/>
                  <a:ea typeface="+mj-ea"/>
                </a:rPr>
                <a:t>内部能力</a:t>
              </a:r>
            </a:p>
          </p:txBody>
        </p:sp>
        <p:sp>
          <p:nvSpPr>
            <p:cNvPr id="53" name="矩形 52"/>
            <p:cNvSpPr/>
            <p:nvPr/>
          </p:nvSpPr>
          <p:spPr>
            <a:xfrm>
              <a:off x="937261" y="2233472"/>
              <a:ext cx="1097280" cy="365760"/>
            </a:xfrm>
            <a:prstGeom prst="rect">
              <a:avLst/>
            </a:prstGeom>
          </p:spPr>
          <p:txBody>
            <a:bodyPr wrap="none">
              <a:spAutoFit/>
            </a:bodyPr>
            <a:lstStyle/>
            <a:p>
              <a:pPr algn="ctr">
                <a:defRPr/>
              </a:pPr>
              <a:r>
                <a:rPr altLang="en-US" lang="zh-CN">
                  <a:solidFill>
                    <a:schemeClr val="bg1"/>
                  </a:solidFill>
                  <a:latin typeface="+mj-ea"/>
                  <a:ea typeface="+mj-ea"/>
                </a:rPr>
                <a:t>外部因素</a:t>
              </a:r>
            </a:p>
          </p:txBody>
        </p:sp>
      </p:grpSp>
    </p:spTree>
    <p:custDataLst>
      <p:tags r:id="rId3"/>
    </p:custDataLst>
    <p:extLst>
      <p:ext uri="{BB962C8B-B14F-4D97-AF65-F5344CB8AC3E}">
        <p14:creationId val="30476972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ecel="100000" dur="900" fill="hold" id="9"/>
                                        <p:tgtEl>
                                          <p:spTgt spid="1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12" presetSubtype="8">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500" id="15"/>
                                        <p:tgtEl>
                                          <p:spTgt spid="20"/>
                                        </p:tgtEl>
                                        <p:attrNameLst>
                                          <p:attrName>ppt_x</p:attrName>
                                        </p:attrNameLst>
                                      </p:cBhvr>
                                      <p:tavLst>
                                        <p:tav tm="0">
                                          <p:val>
                                            <p:strVal val="#ppt_x-#ppt_w*1.125000"/>
                                          </p:val>
                                        </p:tav>
                                        <p:tav tm="100000">
                                          <p:val>
                                            <p:strVal val="#ppt_x"/>
                                          </p:val>
                                        </p:tav>
                                      </p:tavLst>
                                    </p:anim>
                                    <p:animEffect filter="wipe(right)" transition="in">
                                      <p:cBhvr>
                                        <p:cTn dur="500" id="16"/>
                                        <p:tgtEl>
                                          <p:spTgt spid="20"/>
                                        </p:tgtEl>
                                      </p:cBhvr>
                                    </p:animEffect>
                                  </p:childTnLst>
                                </p:cTn>
                              </p:par>
                              <p:par>
                                <p:cTn fill="hold" id="17" nodeType="withEffect" presetClass="entr" presetID="12" presetSubtype="1">
                                  <p:stCondLst>
                                    <p:cond delay="0"/>
                                  </p:stCondLst>
                                  <p:childTnLst>
                                    <p:set>
                                      <p:cBhvr>
                                        <p:cTn dur="1" fill="hold" id="18">
                                          <p:stCondLst>
                                            <p:cond delay="0"/>
                                          </p:stCondLst>
                                        </p:cTn>
                                        <p:tgtEl>
                                          <p:spTgt spid="39"/>
                                        </p:tgtEl>
                                        <p:attrNameLst>
                                          <p:attrName>style.visibility</p:attrName>
                                        </p:attrNameLst>
                                      </p:cBhvr>
                                      <p:to>
                                        <p:strVal val="visible"/>
                                      </p:to>
                                    </p:set>
                                    <p:anim calcmode="lin" valueType="num">
                                      <p:cBhvr additive="base">
                                        <p:cTn dur="500" id="19"/>
                                        <p:tgtEl>
                                          <p:spTgt spid="39"/>
                                        </p:tgtEl>
                                        <p:attrNameLst>
                                          <p:attrName>ppt_y</p:attrName>
                                        </p:attrNameLst>
                                      </p:cBhvr>
                                      <p:tavLst>
                                        <p:tav tm="0">
                                          <p:val>
                                            <p:strVal val="#ppt_y-#ppt_h*1.125000"/>
                                          </p:val>
                                        </p:tav>
                                        <p:tav tm="100000">
                                          <p:val>
                                            <p:strVal val="#ppt_y"/>
                                          </p:val>
                                        </p:tav>
                                      </p:tavLst>
                                    </p:anim>
                                    <p:animEffect filter="wipe(down)" transition="in">
                                      <p:cBhvr>
                                        <p:cTn dur="500" id="20"/>
                                        <p:tgtEl>
                                          <p:spTgt spid="39"/>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12" presetSubtype="8">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id="25"/>
                                        <p:tgtEl>
                                          <p:spTgt spid="23"/>
                                        </p:tgtEl>
                                        <p:attrNameLst>
                                          <p:attrName>ppt_x</p:attrName>
                                        </p:attrNameLst>
                                      </p:cBhvr>
                                      <p:tavLst>
                                        <p:tav tm="0">
                                          <p:val>
                                            <p:strVal val="#ppt_x-#ppt_w*1.125000"/>
                                          </p:val>
                                        </p:tav>
                                        <p:tav tm="100000">
                                          <p:val>
                                            <p:strVal val="#ppt_x"/>
                                          </p:val>
                                        </p:tav>
                                      </p:tavLst>
                                    </p:anim>
                                    <p:animEffect filter="wipe(right)" transition="in">
                                      <p:cBhvr>
                                        <p:cTn dur="500" id="26"/>
                                        <p:tgtEl>
                                          <p:spTgt spid="23"/>
                                        </p:tgtEl>
                                      </p:cBhvr>
                                    </p:animEffect>
                                  </p:childTnLst>
                                </p:cTn>
                              </p:par>
                              <p:par>
                                <p:cTn fill="hold" id="27" nodeType="withEffect" presetClass="entr" presetID="12" presetSubtype="1">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additive="base">
                                        <p:cTn dur="500" id="29"/>
                                        <p:tgtEl>
                                          <p:spTgt spid="40"/>
                                        </p:tgtEl>
                                        <p:attrNameLst>
                                          <p:attrName>ppt_y</p:attrName>
                                        </p:attrNameLst>
                                      </p:cBhvr>
                                      <p:tavLst>
                                        <p:tav tm="0">
                                          <p:val>
                                            <p:strVal val="#ppt_y-#ppt_h*1.125000"/>
                                          </p:val>
                                        </p:tav>
                                        <p:tav tm="100000">
                                          <p:val>
                                            <p:strVal val="#ppt_y"/>
                                          </p:val>
                                        </p:tav>
                                      </p:tavLst>
                                    </p:anim>
                                    <p:animEffect filter="wipe(down)" transition="in">
                                      <p:cBhvr>
                                        <p:cTn dur="500" id="30"/>
                                        <p:tgtEl>
                                          <p:spTgt spid="40"/>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42"/>
                                        </p:tgtEl>
                                        <p:attrNameLst>
                                          <p:attrName>style.visibility</p:attrName>
                                        </p:attrNameLst>
                                      </p:cBhvr>
                                      <p:to>
                                        <p:strVal val="visible"/>
                                      </p:to>
                                    </p:set>
                                    <p:anim calcmode="lin" valueType="num">
                                      <p:cBhvr>
                                        <p:cTn dur="500" fill="hold" id="35"/>
                                        <p:tgtEl>
                                          <p:spTgt spid="42"/>
                                        </p:tgtEl>
                                        <p:attrNameLst>
                                          <p:attrName>ppt_w</p:attrName>
                                        </p:attrNameLst>
                                      </p:cBhvr>
                                      <p:tavLst>
                                        <p:tav tm="0">
                                          <p:val>
                                            <p:fltVal val="0"/>
                                          </p:val>
                                        </p:tav>
                                        <p:tav tm="100000">
                                          <p:val>
                                            <p:strVal val="#ppt_w"/>
                                          </p:val>
                                        </p:tav>
                                      </p:tavLst>
                                    </p:anim>
                                    <p:anim calcmode="lin" valueType="num">
                                      <p:cBhvr>
                                        <p:cTn dur="500" fill="hold" id="36"/>
                                        <p:tgtEl>
                                          <p:spTgt spid="42"/>
                                        </p:tgtEl>
                                        <p:attrNameLst>
                                          <p:attrName>ppt_h</p:attrName>
                                        </p:attrNameLst>
                                      </p:cBhvr>
                                      <p:tavLst>
                                        <p:tav tm="0">
                                          <p:val>
                                            <p:fltVal val="0"/>
                                          </p:val>
                                        </p:tav>
                                        <p:tav tm="100000">
                                          <p:val>
                                            <p:strVal val="#ppt_h"/>
                                          </p:val>
                                        </p:tav>
                                      </p:tavLst>
                                    </p:anim>
                                    <p:animEffect filter="fade" transition="in">
                                      <p:cBhvr>
                                        <p:cTn dur="500" id="37"/>
                                        <p:tgtEl>
                                          <p:spTgt spid="42"/>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53" presetSubtype="0">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p:cTn dur="500" fill="hold" id="42"/>
                                        <p:tgtEl>
                                          <p:spTgt spid="44"/>
                                        </p:tgtEl>
                                        <p:attrNameLst>
                                          <p:attrName>ppt_w</p:attrName>
                                        </p:attrNameLst>
                                      </p:cBhvr>
                                      <p:tavLst>
                                        <p:tav tm="0">
                                          <p:val>
                                            <p:fltVal val="0"/>
                                          </p:val>
                                        </p:tav>
                                        <p:tav tm="100000">
                                          <p:val>
                                            <p:strVal val="#ppt_w"/>
                                          </p:val>
                                        </p:tav>
                                      </p:tavLst>
                                    </p:anim>
                                    <p:anim calcmode="lin" valueType="num">
                                      <p:cBhvr>
                                        <p:cTn dur="500" fill="hold" id="43"/>
                                        <p:tgtEl>
                                          <p:spTgt spid="44"/>
                                        </p:tgtEl>
                                        <p:attrNameLst>
                                          <p:attrName>ppt_h</p:attrName>
                                        </p:attrNameLst>
                                      </p:cBhvr>
                                      <p:tavLst>
                                        <p:tav tm="0">
                                          <p:val>
                                            <p:fltVal val="0"/>
                                          </p:val>
                                        </p:tav>
                                        <p:tav tm="100000">
                                          <p:val>
                                            <p:strVal val="#ppt_h"/>
                                          </p:val>
                                        </p:tav>
                                      </p:tavLst>
                                    </p:anim>
                                    <p:animEffect filter="fade" transition="in">
                                      <p:cBhvr>
                                        <p:cTn dur="500" id="44"/>
                                        <p:tgtEl>
                                          <p:spTgt spid="44"/>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53" presetSubtype="0">
                                  <p:stCondLst>
                                    <p:cond delay="0"/>
                                  </p:stCondLst>
                                  <p:childTnLst>
                                    <p:set>
                                      <p:cBhvr>
                                        <p:cTn dur="1" fill="hold" id="48">
                                          <p:stCondLst>
                                            <p:cond delay="0"/>
                                          </p:stCondLst>
                                        </p:cTn>
                                        <p:tgtEl>
                                          <p:spTgt spid="41"/>
                                        </p:tgtEl>
                                        <p:attrNameLst>
                                          <p:attrName>style.visibility</p:attrName>
                                        </p:attrNameLst>
                                      </p:cBhvr>
                                      <p:to>
                                        <p:strVal val="visible"/>
                                      </p:to>
                                    </p:set>
                                    <p:anim calcmode="lin" valueType="num">
                                      <p:cBhvr>
                                        <p:cTn dur="500" fill="hold" id="49"/>
                                        <p:tgtEl>
                                          <p:spTgt spid="41"/>
                                        </p:tgtEl>
                                        <p:attrNameLst>
                                          <p:attrName>ppt_w</p:attrName>
                                        </p:attrNameLst>
                                      </p:cBhvr>
                                      <p:tavLst>
                                        <p:tav tm="0">
                                          <p:val>
                                            <p:fltVal val="0"/>
                                          </p:val>
                                        </p:tav>
                                        <p:tav tm="100000">
                                          <p:val>
                                            <p:strVal val="#ppt_w"/>
                                          </p:val>
                                        </p:tav>
                                      </p:tavLst>
                                    </p:anim>
                                    <p:anim calcmode="lin" valueType="num">
                                      <p:cBhvr>
                                        <p:cTn dur="500" fill="hold" id="50"/>
                                        <p:tgtEl>
                                          <p:spTgt spid="41"/>
                                        </p:tgtEl>
                                        <p:attrNameLst>
                                          <p:attrName>ppt_h</p:attrName>
                                        </p:attrNameLst>
                                      </p:cBhvr>
                                      <p:tavLst>
                                        <p:tav tm="0">
                                          <p:val>
                                            <p:fltVal val="0"/>
                                          </p:val>
                                        </p:tav>
                                        <p:tav tm="100000">
                                          <p:val>
                                            <p:strVal val="#ppt_h"/>
                                          </p:val>
                                        </p:tav>
                                      </p:tavLst>
                                    </p:anim>
                                    <p:animEffect filter="fade" transition="in">
                                      <p:cBhvr>
                                        <p:cTn dur="500" id="51"/>
                                        <p:tgtEl>
                                          <p:spTgt spid="41"/>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53" presetSubtype="0">
                                  <p:stCondLst>
                                    <p:cond delay="0"/>
                                  </p:stCondLst>
                                  <p:childTnLst>
                                    <p:set>
                                      <p:cBhvr>
                                        <p:cTn dur="1" fill="hold" id="55">
                                          <p:stCondLst>
                                            <p:cond delay="0"/>
                                          </p:stCondLst>
                                        </p:cTn>
                                        <p:tgtEl>
                                          <p:spTgt spid="43"/>
                                        </p:tgtEl>
                                        <p:attrNameLst>
                                          <p:attrName>style.visibility</p:attrName>
                                        </p:attrNameLst>
                                      </p:cBhvr>
                                      <p:to>
                                        <p:strVal val="visible"/>
                                      </p:to>
                                    </p:set>
                                    <p:anim calcmode="lin" valueType="num">
                                      <p:cBhvr>
                                        <p:cTn dur="500" fill="hold" id="56"/>
                                        <p:tgtEl>
                                          <p:spTgt spid="43"/>
                                        </p:tgtEl>
                                        <p:attrNameLst>
                                          <p:attrName>ppt_w</p:attrName>
                                        </p:attrNameLst>
                                      </p:cBhvr>
                                      <p:tavLst>
                                        <p:tav tm="0">
                                          <p:val>
                                            <p:fltVal val="0"/>
                                          </p:val>
                                        </p:tav>
                                        <p:tav tm="100000">
                                          <p:val>
                                            <p:strVal val="#ppt_w"/>
                                          </p:val>
                                        </p:tav>
                                      </p:tavLst>
                                    </p:anim>
                                    <p:anim calcmode="lin" valueType="num">
                                      <p:cBhvr>
                                        <p:cTn dur="500" fill="hold" id="57"/>
                                        <p:tgtEl>
                                          <p:spTgt spid="43"/>
                                        </p:tgtEl>
                                        <p:attrNameLst>
                                          <p:attrName>ppt_h</p:attrName>
                                        </p:attrNameLst>
                                      </p:cBhvr>
                                      <p:tavLst>
                                        <p:tav tm="0">
                                          <p:val>
                                            <p:fltVal val="0"/>
                                          </p:val>
                                        </p:tav>
                                        <p:tav tm="100000">
                                          <p:val>
                                            <p:strVal val="#ppt_h"/>
                                          </p:val>
                                        </p:tav>
                                      </p:tavLst>
                                    </p:anim>
                                    <p:animEffect filter="fade" transition="in">
                                      <p:cBhvr>
                                        <p:cTn dur="500" id="5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我们的市场开发策略</a:t>
            </a:r>
          </a:p>
        </p:txBody>
      </p:sp>
      <p:sp>
        <p:nvSpPr>
          <p:cNvPr id="4" name="灯片编号占位符 3"/>
          <p:cNvSpPr>
            <a:spLocks noGrp="1"/>
          </p:cNvSpPr>
          <p:nvPr>
            <p:ph idx="12" sz="quarter" type="sldNum"/>
          </p:nvPr>
        </p:nvSpPr>
        <p:spPr/>
        <p:txBody>
          <a:bodyPr/>
          <a:lstStyle/>
          <a:p>
            <a:fld id="{EE7C6209-1561-425B-999A-0615896831E9}" type="slidenum">
              <a:rPr altLang="en-US" lang="zh-CN" smtClean="0"/>
              <a:t>31</a:t>
            </a:fld>
          </a:p>
        </p:txBody>
      </p:sp>
      <p:grpSp>
        <p:nvGrpSpPr>
          <p:cNvPr id="5" name="组合 4"/>
          <p:cNvGrpSpPr/>
          <p:nvPr/>
        </p:nvGrpSpPr>
        <p:grpSpPr>
          <a:xfrm>
            <a:off x="3964557" y="3351209"/>
            <a:ext cx="937070" cy="1225734"/>
            <a:chOff x="8117457" y="788000"/>
            <a:chExt cx="937070" cy="1225734"/>
          </a:xfrm>
        </p:grpSpPr>
        <p:sp>
          <p:nvSpPr>
            <p:cNvPr id="6" name="Freeform 5"/>
            <p:cNvSpPr/>
            <p:nvPr/>
          </p:nvSpPr>
          <p:spPr bwMode="auto">
            <a:xfrm>
              <a:off x="8117457" y="788000"/>
              <a:ext cx="615768" cy="1225734"/>
            </a:xfrm>
            <a:custGeom>
              <a:gdLst>
                <a:gd fmla="*/ 313 w 849" name="T0"/>
                <a:gd fmla="*/ 0 h 1690" name="T1"/>
                <a:gd fmla="*/ 0 w 849" name="T2"/>
                <a:gd fmla="*/ 0 h 1690" name="T3"/>
                <a:gd fmla="*/ 0 w 849" name="T4"/>
                <a:gd fmla="*/ 231 h 1690" name="T5"/>
                <a:gd fmla="*/ 390 w 849" name="T6"/>
                <a:gd fmla="*/ 846 h 1690" name="T7"/>
                <a:gd fmla="*/ 0 w 849" name="T8"/>
                <a:gd fmla="*/ 1459 h 1690" name="T9"/>
                <a:gd fmla="*/ 0 w 849" name="T10"/>
                <a:gd fmla="*/ 1690 h 1690" name="T11"/>
                <a:gd fmla="*/ 313 w 849" name="T12"/>
                <a:gd fmla="*/ 1690 h 1690" name="T13"/>
                <a:gd fmla="*/ 849 w 849" name="T14"/>
                <a:gd fmla="*/ 846 h 1690" name="T15"/>
                <a:gd fmla="*/ 313 w 849" name="T16"/>
                <a:gd fmla="*/ 0 h 169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90" w="849">
                  <a:moveTo>
                    <a:pt x="313" y="0"/>
                  </a:moveTo>
                  <a:lnTo>
                    <a:pt x="0" y="0"/>
                  </a:lnTo>
                  <a:lnTo>
                    <a:pt x="0" y="231"/>
                  </a:lnTo>
                  <a:lnTo>
                    <a:pt x="390" y="846"/>
                  </a:lnTo>
                  <a:lnTo>
                    <a:pt x="0" y="1459"/>
                  </a:lnTo>
                  <a:lnTo>
                    <a:pt x="0" y="1690"/>
                  </a:lnTo>
                  <a:lnTo>
                    <a:pt x="313" y="1690"/>
                  </a:lnTo>
                  <a:lnTo>
                    <a:pt x="849" y="846"/>
                  </a:lnTo>
                  <a:lnTo>
                    <a:pt x="313"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7" name="Freeform 6"/>
            <p:cNvSpPr/>
            <p:nvPr/>
          </p:nvSpPr>
          <p:spPr bwMode="auto">
            <a:xfrm>
              <a:off x="8117457" y="788000"/>
              <a:ext cx="937070" cy="1225734"/>
            </a:xfrm>
            <a:custGeom>
              <a:gdLst>
                <a:gd fmla="*/ 756 w 1292" name="T0"/>
                <a:gd fmla="*/ 0 h 1690" name="T1"/>
                <a:gd fmla="*/ 0 w 1292" name="T2"/>
                <a:gd fmla="*/ 0 h 1690" name="T3"/>
                <a:gd fmla="*/ 536 w 1292" name="T4"/>
                <a:gd fmla="*/ 846 h 1690" name="T5"/>
                <a:gd fmla="*/ 0 w 1292" name="T6"/>
                <a:gd fmla="*/ 1690 h 1690" name="T7"/>
                <a:gd fmla="*/ 756 w 1292" name="T8"/>
                <a:gd fmla="*/ 1690 h 1690" name="T9"/>
                <a:gd fmla="*/ 1292 w 1292" name="T10"/>
                <a:gd fmla="*/ 846 h 1690" name="T11"/>
                <a:gd fmla="*/ 756 w 1292" name="T12"/>
                <a:gd fmla="*/ 0 h 1690" name="T13"/>
              </a:gdLst>
              <a:cxnLst>
                <a:cxn ang="0">
                  <a:pos x="T0" y="T1"/>
                </a:cxn>
                <a:cxn ang="0">
                  <a:pos x="T2" y="T3"/>
                </a:cxn>
                <a:cxn ang="0">
                  <a:pos x="T4" y="T5"/>
                </a:cxn>
                <a:cxn ang="0">
                  <a:pos x="T6" y="T7"/>
                </a:cxn>
                <a:cxn ang="0">
                  <a:pos x="T8" y="T9"/>
                </a:cxn>
                <a:cxn ang="0">
                  <a:pos x="T10" y="T11"/>
                </a:cxn>
                <a:cxn ang="0">
                  <a:pos x="T12" y="T13"/>
                </a:cxn>
              </a:cxnLst>
              <a:rect b="b" l="0" r="r" t="0"/>
              <a:pathLst>
                <a:path h="1690" w="1292">
                  <a:moveTo>
                    <a:pt x="756" y="0"/>
                  </a:moveTo>
                  <a:lnTo>
                    <a:pt x="0" y="0"/>
                  </a:lnTo>
                  <a:lnTo>
                    <a:pt x="536" y="846"/>
                  </a:lnTo>
                  <a:lnTo>
                    <a:pt x="0" y="1690"/>
                  </a:lnTo>
                  <a:lnTo>
                    <a:pt x="756" y="1690"/>
                  </a:lnTo>
                  <a:lnTo>
                    <a:pt x="1292" y="846"/>
                  </a:lnTo>
                  <a:lnTo>
                    <a:pt x="756" y="0"/>
                  </a:lnTo>
                  <a:close/>
                </a:path>
              </a:pathLst>
            </a:custGeom>
            <a:solidFill>
              <a:schemeClr val="accent5"/>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grpSp>
        <p:nvGrpSpPr>
          <p:cNvPr id="8" name="组合 7"/>
          <p:cNvGrpSpPr/>
          <p:nvPr/>
        </p:nvGrpSpPr>
        <p:grpSpPr>
          <a:xfrm>
            <a:off x="4457027" y="3116941"/>
            <a:ext cx="1097359" cy="1694269"/>
            <a:chOff x="8609927" y="553732"/>
            <a:chExt cx="1097359" cy="1694269"/>
          </a:xfrm>
        </p:grpSpPr>
        <p:sp>
          <p:nvSpPr>
            <p:cNvPr id="9" name="Freeform 7"/>
            <p:cNvSpPr/>
            <p:nvPr/>
          </p:nvSpPr>
          <p:spPr bwMode="auto">
            <a:xfrm>
              <a:off x="8609927" y="553732"/>
              <a:ext cx="852212" cy="1694269"/>
            </a:xfrm>
            <a:custGeom>
              <a:gdLst>
                <a:gd fmla="*/ 435 w 1175" name="T0"/>
                <a:gd fmla="*/ 0 h 2336" name="T1"/>
                <a:gd fmla="*/ 0 w 1175" name="T2"/>
                <a:gd fmla="*/ 0 h 2336" name="T3"/>
                <a:gd fmla="*/ 0 w 1175" name="T4"/>
                <a:gd fmla="*/ 319 h 2336" name="T5"/>
                <a:gd fmla="*/ 538 w 1175" name="T6"/>
                <a:gd fmla="*/ 1169 h 2336" name="T7"/>
                <a:gd fmla="*/ 0 w 1175" name="T8"/>
                <a:gd fmla="*/ 2017 h 2336" name="T9"/>
                <a:gd fmla="*/ 0 w 1175" name="T10"/>
                <a:gd fmla="*/ 2336 h 2336" name="T11"/>
                <a:gd fmla="*/ 435 w 1175" name="T12"/>
                <a:gd fmla="*/ 2336 h 2336" name="T13"/>
                <a:gd fmla="*/ 1175 w 1175" name="T14"/>
                <a:gd fmla="*/ 1169 h 2336" name="T15"/>
                <a:gd fmla="*/ 435 w 1175" name="T16"/>
                <a:gd fmla="*/ 0 h 2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36" w="1175">
                  <a:moveTo>
                    <a:pt x="435" y="0"/>
                  </a:moveTo>
                  <a:lnTo>
                    <a:pt x="0" y="0"/>
                  </a:lnTo>
                  <a:lnTo>
                    <a:pt x="0" y="319"/>
                  </a:lnTo>
                  <a:lnTo>
                    <a:pt x="538" y="1169"/>
                  </a:lnTo>
                  <a:lnTo>
                    <a:pt x="0" y="2017"/>
                  </a:lnTo>
                  <a:lnTo>
                    <a:pt x="0" y="2336"/>
                  </a:lnTo>
                  <a:lnTo>
                    <a:pt x="435" y="2336"/>
                  </a:lnTo>
                  <a:lnTo>
                    <a:pt x="1175" y="1169"/>
                  </a:lnTo>
                  <a:lnTo>
                    <a:pt x="435"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10" name="Freeform 8"/>
            <p:cNvSpPr/>
            <p:nvPr/>
          </p:nvSpPr>
          <p:spPr bwMode="auto">
            <a:xfrm>
              <a:off x="8609927" y="553732"/>
              <a:ext cx="1097359" cy="1694269"/>
            </a:xfrm>
            <a:custGeom>
              <a:gdLst>
                <a:gd fmla="*/ 771 w 1513" name="T0"/>
                <a:gd fmla="*/ 0 h 2336" name="T1"/>
                <a:gd fmla="*/ 0 w 1513" name="T2"/>
                <a:gd fmla="*/ 0 h 2336" name="T3"/>
                <a:gd fmla="*/ 742 w 1513" name="T4"/>
                <a:gd fmla="*/ 1169 h 2336" name="T5"/>
                <a:gd fmla="*/ 0 w 1513" name="T6"/>
                <a:gd fmla="*/ 2336 h 2336" name="T7"/>
                <a:gd fmla="*/ 771 w 1513" name="T8"/>
                <a:gd fmla="*/ 2336 h 2336" name="T9"/>
                <a:gd fmla="*/ 1513 w 1513" name="T10"/>
                <a:gd fmla="*/ 1169 h 2336" name="T11"/>
                <a:gd fmla="*/ 771 w 1513" name="T12"/>
                <a:gd fmla="*/ 0 h 2336" name="T13"/>
              </a:gdLst>
              <a:cxnLst>
                <a:cxn ang="0">
                  <a:pos x="T0" y="T1"/>
                </a:cxn>
                <a:cxn ang="0">
                  <a:pos x="T2" y="T3"/>
                </a:cxn>
                <a:cxn ang="0">
                  <a:pos x="T4" y="T5"/>
                </a:cxn>
                <a:cxn ang="0">
                  <a:pos x="T6" y="T7"/>
                </a:cxn>
                <a:cxn ang="0">
                  <a:pos x="T8" y="T9"/>
                </a:cxn>
                <a:cxn ang="0">
                  <a:pos x="T10" y="T11"/>
                </a:cxn>
                <a:cxn ang="0">
                  <a:pos x="T12" y="T13"/>
                </a:cxn>
              </a:cxnLst>
              <a:rect b="b" l="0" r="r" t="0"/>
              <a:pathLst>
                <a:path h="2336" w="1513">
                  <a:moveTo>
                    <a:pt x="771" y="0"/>
                  </a:moveTo>
                  <a:lnTo>
                    <a:pt x="0" y="0"/>
                  </a:lnTo>
                  <a:lnTo>
                    <a:pt x="742" y="1169"/>
                  </a:lnTo>
                  <a:lnTo>
                    <a:pt x="0" y="2336"/>
                  </a:lnTo>
                  <a:lnTo>
                    <a:pt x="771" y="2336"/>
                  </a:lnTo>
                  <a:lnTo>
                    <a:pt x="1513" y="1169"/>
                  </a:lnTo>
                  <a:lnTo>
                    <a:pt x="771" y="0"/>
                  </a:ln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grpSp>
        <p:nvGrpSpPr>
          <p:cNvPr id="11" name="组合 10"/>
          <p:cNvGrpSpPr/>
          <p:nvPr/>
        </p:nvGrpSpPr>
        <p:grpSpPr>
          <a:xfrm>
            <a:off x="4992288" y="2803617"/>
            <a:ext cx="1504970" cy="2320917"/>
            <a:chOff x="9145188" y="240408"/>
            <a:chExt cx="1504970" cy="2320917"/>
          </a:xfrm>
        </p:grpSpPr>
        <p:sp>
          <p:nvSpPr>
            <p:cNvPr id="12" name="Freeform 9"/>
            <p:cNvSpPr/>
            <p:nvPr/>
          </p:nvSpPr>
          <p:spPr bwMode="auto">
            <a:xfrm>
              <a:off x="9145188" y="240408"/>
              <a:ext cx="1168437" cy="2320917"/>
            </a:xfrm>
            <a:custGeom>
              <a:gdLst>
                <a:gd fmla="*/ 595 w 1611" name="T0"/>
                <a:gd fmla="*/ 0 h 3200" name="T1"/>
                <a:gd fmla="*/ 0 w 1611" name="T2"/>
                <a:gd fmla="*/ 0 h 3200" name="T3"/>
                <a:gd fmla="*/ 0 w 1611" name="T4"/>
                <a:gd fmla="*/ 436 h 3200" name="T5"/>
                <a:gd fmla="*/ 740 w 1611" name="T6"/>
                <a:gd fmla="*/ 1601 h 3200" name="T7"/>
                <a:gd fmla="*/ 0 w 1611" name="T8"/>
                <a:gd fmla="*/ 2764 h 3200" name="T9"/>
                <a:gd fmla="*/ 0 w 1611" name="T10"/>
                <a:gd fmla="*/ 3200 h 3200" name="T11"/>
                <a:gd fmla="*/ 595 w 1611" name="T12"/>
                <a:gd fmla="*/ 3200 h 3200" name="T13"/>
                <a:gd fmla="*/ 1611 w 1611" name="T14"/>
                <a:gd fmla="*/ 1601 h 3200" name="T15"/>
                <a:gd fmla="*/ 595 w 1611" name="T16"/>
                <a:gd fmla="*/ 0 h 3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00" w="1611">
                  <a:moveTo>
                    <a:pt x="595" y="0"/>
                  </a:moveTo>
                  <a:lnTo>
                    <a:pt x="0" y="0"/>
                  </a:lnTo>
                  <a:lnTo>
                    <a:pt x="0" y="436"/>
                  </a:lnTo>
                  <a:lnTo>
                    <a:pt x="740" y="1601"/>
                  </a:lnTo>
                  <a:lnTo>
                    <a:pt x="0" y="2764"/>
                  </a:lnTo>
                  <a:lnTo>
                    <a:pt x="0" y="3200"/>
                  </a:lnTo>
                  <a:lnTo>
                    <a:pt x="595" y="3200"/>
                  </a:lnTo>
                  <a:lnTo>
                    <a:pt x="1611" y="1601"/>
                  </a:lnTo>
                  <a:lnTo>
                    <a:pt x="595"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13" name="Freeform 10"/>
            <p:cNvSpPr/>
            <p:nvPr/>
          </p:nvSpPr>
          <p:spPr bwMode="auto">
            <a:xfrm>
              <a:off x="9145188" y="240408"/>
              <a:ext cx="1504970" cy="2320917"/>
            </a:xfrm>
            <a:custGeom>
              <a:gdLst>
                <a:gd fmla="*/ 1059 w 2075" name="T0"/>
                <a:gd fmla="*/ 0 h 3200" name="T1"/>
                <a:gd fmla="*/ 0 w 2075" name="T2"/>
                <a:gd fmla="*/ 0 h 3200" name="T3"/>
                <a:gd fmla="*/ 1016 w 2075" name="T4"/>
                <a:gd fmla="*/ 1601 h 3200" name="T5"/>
                <a:gd fmla="*/ 0 w 2075" name="T6"/>
                <a:gd fmla="*/ 3200 h 3200" name="T7"/>
                <a:gd fmla="*/ 1059 w 2075" name="T8"/>
                <a:gd fmla="*/ 3200 h 3200" name="T9"/>
                <a:gd fmla="*/ 2075 w 2075" name="T10"/>
                <a:gd fmla="*/ 1601 h 3200" name="T11"/>
                <a:gd fmla="*/ 1059 w 2075" name="T12"/>
                <a:gd fmla="*/ 0 h 3200" name="T13"/>
              </a:gdLst>
              <a:cxnLst>
                <a:cxn ang="0">
                  <a:pos x="T0" y="T1"/>
                </a:cxn>
                <a:cxn ang="0">
                  <a:pos x="T2" y="T3"/>
                </a:cxn>
                <a:cxn ang="0">
                  <a:pos x="T4" y="T5"/>
                </a:cxn>
                <a:cxn ang="0">
                  <a:pos x="T6" y="T7"/>
                </a:cxn>
                <a:cxn ang="0">
                  <a:pos x="T8" y="T9"/>
                </a:cxn>
                <a:cxn ang="0">
                  <a:pos x="T10" y="T11"/>
                </a:cxn>
                <a:cxn ang="0">
                  <a:pos x="T12" y="T13"/>
                </a:cxn>
              </a:cxnLst>
              <a:rect b="b" l="0" r="r" t="0"/>
              <a:pathLst>
                <a:path h="3200" w="2075">
                  <a:moveTo>
                    <a:pt x="1059" y="0"/>
                  </a:moveTo>
                  <a:lnTo>
                    <a:pt x="0" y="0"/>
                  </a:lnTo>
                  <a:lnTo>
                    <a:pt x="1016" y="1601"/>
                  </a:lnTo>
                  <a:lnTo>
                    <a:pt x="0" y="3200"/>
                  </a:lnTo>
                  <a:lnTo>
                    <a:pt x="1059" y="3200"/>
                  </a:lnTo>
                  <a:lnTo>
                    <a:pt x="2075" y="1601"/>
                  </a:lnTo>
                  <a:lnTo>
                    <a:pt x="1059" y="0"/>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grpSp>
        <p:nvGrpSpPr>
          <p:cNvPr id="14" name="组合 13"/>
          <p:cNvGrpSpPr/>
          <p:nvPr/>
        </p:nvGrpSpPr>
        <p:grpSpPr>
          <a:xfrm>
            <a:off x="5711772" y="2397457"/>
            <a:ext cx="1847305" cy="3133238"/>
            <a:chOff x="9864672" y="-165752"/>
            <a:chExt cx="1847305" cy="3133238"/>
          </a:xfrm>
        </p:grpSpPr>
        <p:sp>
          <p:nvSpPr>
            <p:cNvPr id="15" name="Freeform 11"/>
            <p:cNvSpPr/>
            <p:nvPr/>
          </p:nvSpPr>
          <p:spPr bwMode="auto">
            <a:xfrm>
              <a:off x="9864672" y="-165752"/>
              <a:ext cx="1574597" cy="3133238"/>
            </a:xfrm>
            <a:custGeom>
              <a:gdLst>
                <a:gd fmla="*/ 801 w 2171" name="T0"/>
                <a:gd fmla="*/ 0 h 4320" name="T1"/>
                <a:gd fmla="*/ 0 w 2171" name="T2"/>
                <a:gd fmla="*/ 0 h 4320" name="T3"/>
                <a:gd fmla="*/ 0 w 2171" name="T4"/>
                <a:gd fmla="*/ 591 h 4320" name="T5"/>
                <a:gd fmla="*/ 997 w 2171" name="T6"/>
                <a:gd fmla="*/ 2161 h 4320" name="T7"/>
                <a:gd fmla="*/ 0 w 2171" name="T8"/>
                <a:gd fmla="*/ 3729 h 4320" name="T9"/>
                <a:gd fmla="*/ 0 w 2171" name="T10"/>
                <a:gd fmla="*/ 4320 h 4320" name="T11"/>
                <a:gd fmla="*/ 801 w 2171" name="T12"/>
                <a:gd fmla="*/ 4320 h 4320" name="T13"/>
                <a:gd fmla="*/ 2171 w 2171" name="T14"/>
                <a:gd fmla="*/ 2161 h 4320" name="T15"/>
                <a:gd fmla="*/ 801 w 2171" name="T16"/>
                <a:gd fmla="*/ 0 h 43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20" w="2171">
                  <a:moveTo>
                    <a:pt x="801" y="0"/>
                  </a:moveTo>
                  <a:lnTo>
                    <a:pt x="0" y="0"/>
                  </a:lnTo>
                  <a:lnTo>
                    <a:pt x="0" y="591"/>
                  </a:lnTo>
                  <a:lnTo>
                    <a:pt x="997" y="2161"/>
                  </a:lnTo>
                  <a:lnTo>
                    <a:pt x="0" y="3729"/>
                  </a:lnTo>
                  <a:lnTo>
                    <a:pt x="0" y="4320"/>
                  </a:lnTo>
                  <a:lnTo>
                    <a:pt x="801" y="4320"/>
                  </a:lnTo>
                  <a:lnTo>
                    <a:pt x="2171" y="2161"/>
                  </a:lnTo>
                  <a:lnTo>
                    <a:pt x="801"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sp>
          <p:nvSpPr>
            <p:cNvPr id="16" name="Freeform 12"/>
            <p:cNvSpPr/>
            <p:nvPr/>
          </p:nvSpPr>
          <p:spPr bwMode="auto">
            <a:xfrm>
              <a:off x="9864672" y="-165752"/>
              <a:ext cx="1847305" cy="3133238"/>
            </a:xfrm>
            <a:custGeom>
              <a:gdLst>
                <a:gd fmla="*/ 1177 w 2547" name="T0"/>
                <a:gd fmla="*/ 0 h 4320" name="T1"/>
                <a:gd fmla="*/ 0 w 2547" name="T2"/>
                <a:gd fmla="*/ 0 h 4320" name="T3"/>
                <a:gd fmla="*/ 1371 w 2547" name="T4"/>
                <a:gd fmla="*/ 2161 h 4320" name="T5"/>
                <a:gd fmla="*/ 0 w 2547" name="T6"/>
                <a:gd fmla="*/ 4320 h 4320" name="T7"/>
                <a:gd fmla="*/ 1177 w 2547" name="T8"/>
                <a:gd fmla="*/ 4320 h 4320" name="T9"/>
                <a:gd fmla="*/ 2547 w 2547" name="T10"/>
                <a:gd fmla="*/ 2161 h 4320" name="T11"/>
                <a:gd fmla="*/ 1177 w 2547" name="T12"/>
                <a:gd fmla="*/ 0 h 4320" name="T13"/>
              </a:gdLst>
              <a:cxnLst>
                <a:cxn ang="0">
                  <a:pos x="T0" y="T1"/>
                </a:cxn>
                <a:cxn ang="0">
                  <a:pos x="T2" y="T3"/>
                </a:cxn>
                <a:cxn ang="0">
                  <a:pos x="T4" y="T5"/>
                </a:cxn>
                <a:cxn ang="0">
                  <a:pos x="T6" y="T7"/>
                </a:cxn>
                <a:cxn ang="0">
                  <a:pos x="T8" y="T9"/>
                </a:cxn>
                <a:cxn ang="0">
                  <a:pos x="T10" y="T11"/>
                </a:cxn>
                <a:cxn ang="0">
                  <a:pos x="T12" y="T13"/>
                </a:cxn>
              </a:cxnLst>
              <a:rect b="b" l="0" r="r" t="0"/>
              <a:pathLst>
                <a:path h="4320" w="2547">
                  <a:moveTo>
                    <a:pt x="1177" y="0"/>
                  </a:moveTo>
                  <a:lnTo>
                    <a:pt x="0" y="0"/>
                  </a:lnTo>
                  <a:lnTo>
                    <a:pt x="1371" y="2161"/>
                  </a:lnTo>
                  <a:lnTo>
                    <a:pt x="0" y="4320"/>
                  </a:lnTo>
                  <a:lnTo>
                    <a:pt x="1177" y="4320"/>
                  </a:lnTo>
                  <a:lnTo>
                    <a:pt x="2547" y="2161"/>
                  </a:lnTo>
                  <a:lnTo>
                    <a:pt x="1177" y="0"/>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latin typeface="+mn-ea"/>
              </a:endParaRPr>
            </a:p>
          </p:txBody>
        </p:sp>
      </p:grpSp>
      <p:grpSp>
        <p:nvGrpSpPr>
          <p:cNvPr id="17" name="组合 16"/>
          <p:cNvGrpSpPr/>
          <p:nvPr/>
        </p:nvGrpSpPr>
        <p:grpSpPr>
          <a:xfrm>
            <a:off x="832137" y="2130030"/>
            <a:ext cx="2575935" cy="3368665"/>
            <a:chOff x="832137" y="1901430"/>
            <a:chExt cx="2575935" cy="3368665"/>
          </a:xfrm>
        </p:grpSpPr>
        <p:sp>
          <p:nvSpPr>
            <p:cNvPr id="18" name="圆角矩形 17"/>
            <p:cNvSpPr/>
            <p:nvPr/>
          </p:nvSpPr>
          <p:spPr>
            <a:xfrm>
              <a:off x="832137" y="2023612"/>
              <a:ext cx="1835131" cy="386728"/>
            </a:xfrm>
            <a:prstGeom prst="roundRect">
              <a:avLst>
                <a:gd fmla="val 50000" name="adj"/>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spcAft>
                  <a:spcPts val="600"/>
                </a:spcAft>
              </a:pPr>
              <a:r>
                <a:rPr altLang="zh-CN" lang="en-US" sz="1200">
                  <a:solidFill>
                    <a:schemeClr val="bg1"/>
                  </a:solidFill>
                  <a:latin typeface="+mj-ea"/>
                  <a:ea typeface="+mj-ea"/>
                </a:rPr>
                <a:t>ENTER YOUR TITLE</a:t>
              </a:r>
            </a:p>
          </p:txBody>
        </p:sp>
        <p:sp>
          <p:nvSpPr>
            <p:cNvPr id="19" name="圆角矩形 18"/>
            <p:cNvSpPr/>
            <p:nvPr/>
          </p:nvSpPr>
          <p:spPr>
            <a:xfrm>
              <a:off x="832137" y="3542112"/>
              <a:ext cx="1835131" cy="386728"/>
            </a:xfrm>
            <a:prstGeom prst="roundRect">
              <a:avLst>
                <a:gd fmla="val 50000" name="adj"/>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spcAft>
                  <a:spcPts val="600"/>
                </a:spcAft>
              </a:pPr>
              <a:r>
                <a:rPr altLang="zh-CN" lang="en-US" sz="1200">
                  <a:solidFill>
                    <a:schemeClr val="bg1"/>
                  </a:solidFill>
                  <a:latin typeface="+mj-ea"/>
                  <a:ea typeface="+mj-ea"/>
                </a:rPr>
                <a:t>ENTER YOUR TITLE</a:t>
              </a:r>
            </a:p>
          </p:txBody>
        </p:sp>
        <p:sp>
          <p:nvSpPr>
            <p:cNvPr id="20" name="圆角矩形 19"/>
            <p:cNvSpPr/>
            <p:nvPr/>
          </p:nvSpPr>
          <p:spPr>
            <a:xfrm>
              <a:off x="832137" y="4761184"/>
              <a:ext cx="1835131" cy="386728"/>
            </a:xfrm>
            <a:prstGeom prst="roundRect">
              <a:avLst>
                <a:gd fmla="val 50000" name="adj"/>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spcAft>
                  <a:spcPts val="600"/>
                </a:spcAft>
              </a:pPr>
              <a:r>
                <a:rPr altLang="zh-CN" lang="en-US" sz="1200">
                  <a:solidFill>
                    <a:schemeClr val="bg1"/>
                  </a:solidFill>
                  <a:latin typeface="+mj-ea"/>
                  <a:ea typeface="+mj-ea"/>
                </a:rPr>
                <a:t>ENTER YOUR TITLE</a:t>
              </a:r>
            </a:p>
          </p:txBody>
        </p:sp>
        <p:grpSp>
          <p:nvGrpSpPr>
            <p:cNvPr id="21" name="组合 20"/>
            <p:cNvGrpSpPr/>
            <p:nvPr/>
          </p:nvGrpSpPr>
          <p:grpSpPr>
            <a:xfrm>
              <a:off x="2776979" y="1901430"/>
              <a:ext cx="631093" cy="631093"/>
              <a:chOff x="2556607" y="3355167"/>
              <a:chExt cx="631093" cy="631093"/>
            </a:xfrm>
          </p:grpSpPr>
          <p:sp>
            <p:nvSpPr>
              <p:cNvPr id="28" name="椭圆 27"/>
              <p:cNvSpPr/>
              <p:nvPr/>
            </p:nvSpPr>
            <p:spPr>
              <a:xfrm>
                <a:off x="2556607" y="3355167"/>
                <a:ext cx="631093" cy="631093"/>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9" name="矩形 28"/>
              <p:cNvSpPr/>
              <p:nvPr/>
            </p:nvSpPr>
            <p:spPr>
              <a:xfrm>
                <a:off x="2602914" y="3516825"/>
                <a:ext cx="538480" cy="304800"/>
              </a:xfrm>
              <a:prstGeom prst="rect">
                <a:avLst/>
              </a:prstGeom>
            </p:spPr>
            <p:txBody>
              <a:bodyPr wrap="none">
                <a:spAutoFit/>
              </a:bodyPr>
              <a:lstStyle/>
              <a:p>
                <a:pPr algn="ctr"/>
                <a:r>
                  <a:rPr altLang="zh-CN" lang="en-US" sz="1400">
                    <a:solidFill>
                      <a:schemeClr val="bg1"/>
                    </a:solidFill>
                    <a:latin typeface="+mj-ea"/>
                    <a:ea typeface="+mj-ea"/>
                  </a:rPr>
                  <a:t>25%</a:t>
                </a:r>
              </a:p>
            </p:txBody>
          </p:sp>
        </p:grpSp>
        <p:grpSp>
          <p:nvGrpSpPr>
            <p:cNvPr id="22" name="组合 21"/>
            <p:cNvGrpSpPr/>
            <p:nvPr/>
          </p:nvGrpSpPr>
          <p:grpSpPr>
            <a:xfrm>
              <a:off x="2776979" y="4639002"/>
              <a:ext cx="631093" cy="631093"/>
              <a:chOff x="2556607" y="3355167"/>
              <a:chExt cx="631093" cy="631093"/>
            </a:xfrm>
          </p:grpSpPr>
          <p:sp>
            <p:nvSpPr>
              <p:cNvPr id="26" name="椭圆 25"/>
              <p:cNvSpPr/>
              <p:nvPr/>
            </p:nvSpPr>
            <p:spPr>
              <a:xfrm>
                <a:off x="2556607" y="3355167"/>
                <a:ext cx="631093" cy="63109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7" name="矩形 26"/>
              <p:cNvSpPr/>
              <p:nvPr/>
            </p:nvSpPr>
            <p:spPr>
              <a:xfrm>
                <a:off x="2602914" y="3516825"/>
                <a:ext cx="538480" cy="304800"/>
              </a:xfrm>
              <a:prstGeom prst="rect">
                <a:avLst/>
              </a:prstGeom>
            </p:spPr>
            <p:txBody>
              <a:bodyPr wrap="none">
                <a:spAutoFit/>
              </a:bodyPr>
              <a:lstStyle/>
              <a:p>
                <a:pPr algn="ctr"/>
                <a:r>
                  <a:rPr altLang="zh-CN" lang="en-US" sz="1400">
                    <a:solidFill>
                      <a:schemeClr val="bg1"/>
                    </a:solidFill>
                    <a:latin typeface="+mj-ea"/>
                    <a:ea typeface="+mj-ea"/>
                  </a:rPr>
                  <a:t>15%</a:t>
                </a:r>
              </a:p>
            </p:txBody>
          </p:sp>
        </p:grpSp>
        <p:grpSp>
          <p:nvGrpSpPr>
            <p:cNvPr id="23" name="组合 22"/>
            <p:cNvGrpSpPr/>
            <p:nvPr/>
          </p:nvGrpSpPr>
          <p:grpSpPr>
            <a:xfrm>
              <a:off x="2776979" y="3419930"/>
              <a:ext cx="631093" cy="631093"/>
              <a:chOff x="2556607" y="3355167"/>
              <a:chExt cx="631093" cy="631093"/>
            </a:xfrm>
          </p:grpSpPr>
          <p:sp>
            <p:nvSpPr>
              <p:cNvPr id="24" name="椭圆 23"/>
              <p:cNvSpPr/>
              <p:nvPr/>
            </p:nvSpPr>
            <p:spPr>
              <a:xfrm>
                <a:off x="2556607" y="3355167"/>
                <a:ext cx="631093" cy="631093"/>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5" name="矩形 24"/>
              <p:cNvSpPr/>
              <p:nvPr/>
            </p:nvSpPr>
            <p:spPr>
              <a:xfrm>
                <a:off x="2602914" y="3516825"/>
                <a:ext cx="538480" cy="304800"/>
              </a:xfrm>
              <a:prstGeom prst="rect">
                <a:avLst/>
              </a:prstGeom>
            </p:spPr>
            <p:txBody>
              <a:bodyPr wrap="none">
                <a:spAutoFit/>
              </a:bodyPr>
              <a:lstStyle/>
              <a:p>
                <a:pPr algn="ctr"/>
                <a:r>
                  <a:rPr altLang="zh-CN" lang="en-US" sz="1400">
                    <a:solidFill>
                      <a:schemeClr val="bg1"/>
                    </a:solidFill>
                    <a:latin typeface="+mj-ea"/>
                    <a:ea typeface="+mj-ea"/>
                  </a:rPr>
                  <a:t>10%</a:t>
                </a:r>
              </a:p>
            </p:txBody>
          </p:sp>
        </p:grpSp>
      </p:grpSp>
      <p:grpSp>
        <p:nvGrpSpPr>
          <p:cNvPr id="30" name="组合 29"/>
          <p:cNvGrpSpPr/>
          <p:nvPr/>
        </p:nvGrpSpPr>
        <p:grpSpPr>
          <a:xfrm>
            <a:off x="7624798" y="4112063"/>
            <a:ext cx="3777987" cy="846386"/>
            <a:chOff x="7624798" y="3883463"/>
            <a:chExt cx="3777987" cy="846386"/>
          </a:xfrm>
        </p:grpSpPr>
        <p:grpSp>
          <p:nvGrpSpPr>
            <p:cNvPr id="31" name="组合 30"/>
            <p:cNvGrpSpPr/>
            <p:nvPr/>
          </p:nvGrpSpPr>
          <p:grpSpPr>
            <a:xfrm>
              <a:off x="7624798" y="3952713"/>
              <a:ext cx="1210588" cy="707886"/>
              <a:chOff x="4568467" y="3552214"/>
              <a:chExt cx="1210588" cy="707886"/>
            </a:xfrm>
          </p:grpSpPr>
          <p:sp>
            <p:nvSpPr>
              <p:cNvPr id="33" name="圆角矩形 32"/>
              <p:cNvSpPr/>
              <p:nvPr/>
            </p:nvSpPr>
            <p:spPr>
              <a:xfrm>
                <a:off x="4597760" y="3564157"/>
                <a:ext cx="1152000" cy="684000"/>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34" name="矩形 33"/>
              <p:cNvSpPr/>
              <p:nvPr/>
            </p:nvSpPr>
            <p:spPr>
              <a:xfrm>
                <a:off x="4573527" y="3552214"/>
                <a:ext cx="1200467" cy="701040"/>
              </a:xfrm>
              <a:prstGeom prst="rect">
                <a:avLst/>
              </a:prstGeom>
            </p:spPr>
            <p:txBody>
              <a:bodyPr wrap="none">
                <a:spAutoFit/>
              </a:bodyPr>
              <a:lstStyle/>
              <a:p>
                <a:pPr algn="ctr"/>
                <a:r>
                  <a:rPr altLang="zh-CN" lang="en-US" sz="4000">
                    <a:solidFill>
                      <a:schemeClr val="bg1"/>
                    </a:solidFill>
                    <a:latin typeface="+mj-ea"/>
                    <a:ea typeface="+mj-ea"/>
                  </a:rPr>
                  <a:t>50%</a:t>
                </a:r>
              </a:p>
            </p:txBody>
          </p:sp>
        </p:grpSp>
        <p:sp>
          <p:nvSpPr>
            <p:cNvPr id="32" name="矩形 31"/>
            <p:cNvSpPr/>
            <p:nvPr/>
          </p:nvSpPr>
          <p:spPr>
            <a:xfrm>
              <a:off x="8901329" y="3883463"/>
              <a:ext cx="2501457" cy="990600"/>
            </a:xfrm>
            <a:prstGeom prst="rect">
              <a:avLst/>
            </a:prstGeom>
          </p:spPr>
          <p:txBody>
            <a:bodyPr wrap="square">
              <a:spAutoFit/>
            </a:bodyPr>
            <a:lstStyle/>
            <a:p>
              <a:pPr algn="just">
                <a:lnSpc>
                  <a:spcPct val="150000"/>
                </a:lnSpc>
                <a:spcAft>
                  <a:spcPts val="600"/>
                </a:spcAft>
              </a:pPr>
              <a:r>
                <a:rPr altLang="zh-CN" lang="en-US" sz="1200">
                  <a:solidFill>
                    <a:schemeClr val="accent1">
                      <a:lumMod val="75000"/>
                    </a:schemeClr>
                  </a:solidFill>
                  <a:latin typeface="+mj-ea"/>
                  <a:ea typeface="+mj-ea"/>
                </a:rPr>
                <a:t>ENTER YOUR TITLE</a:t>
              </a:r>
            </a:p>
            <a:p>
              <a:pPr algn="just">
                <a:lnSpc>
                  <a:spcPct val="150000"/>
                </a:lnSpc>
                <a:spcAft>
                  <a:spcPts val="600"/>
                </a:spcAft>
              </a:pPr>
              <a:r>
                <a:rPr altLang="zh-CN" lang="en-US" sz="1200">
                  <a:solidFill>
                    <a:schemeClr val="accent1">
                      <a:lumMod val="75000"/>
                    </a:schemeClr>
                  </a:solidFill>
                  <a:latin typeface="+mj-ea"/>
                  <a:ea typeface="+mj-ea"/>
                </a:rPr>
                <a:t>为客户服务是我们存在的唯一理由客户需求是我们发展的原动力</a:t>
              </a:r>
            </a:p>
          </p:txBody>
        </p:sp>
      </p:grpSp>
      <p:grpSp>
        <p:nvGrpSpPr>
          <p:cNvPr id="35" name="组合 34"/>
          <p:cNvGrpSpPr/>
          <p:nvPr/>
        </p:nvGrpSpPr>
        <p:grpSpPr>
          <a:xfrm>
            <a:off x="7559076" y="2786548"/>
            <a:ext cx="3805609" cy="1061629"/>
            <a:chOff x="6654952" y="4047364"/>
            <a:chExt cx="7173254" cy="1061629"/>
          </a:xfrm>
        </p:grpSpPr>
        <p:sp>
          <p:nvSpPr>
            <p:cNvPr id="36" name="矩形 35"/>
            <p:cNvSpPr/>
            <p:nvPr/>
          </p:nvSpPr>
          <p:spPr>
            <a:xfrm>
              <a:off x="6654953" y="4416496"/>
              <a:ext cx="7173254" cy="685800"/>
            </a:xfrm>
            <a:prstGeom prst="rect">
              <a:avLst/>
            </a:prstGeom>
          </p:spPr>
          <p:txBody>
            <a:bodyPr wrap="square">
              <a:spAutoFit/>
            </a:bodyPr>
            <a:lstStyle/>
            <a:p>
              <a:pPr algn="just">
                <a:lnSpc>
                  <a:spcPct val="130000"/>
                </a:lnSpc>
                <a:spcAft>
                  <a:spcPts val="600"/>
                </a:spcAft>
              </a:pPr>
              <a:r>
                <a:rPr altLang="en-US" lang="zh-CN" sz="1000">
                  <a:solidFill>
                    <a:schemeClr val="accent1"/>
                  </a:solidFill>
                  <a:latin typeface="+mn-ea"/>
                </a:rPr>
                <a:t>为客户服务是我们存在的唯一理由，客户需求是我们发展的原动力。我们坚持以客户为中心，快速响应客户需求，持续为客户创造长期价值进而成就客户。</a:t>
              </a:r>
            </a:p>
          </p:txBody>
        </p:sp>
        <p:sp>
          <p:nvSpPr>
            <p:cNvPr id="37" name="矩形 36"/>
            <p:cNvSpPr/>
            <p:nvPr/>
          </p:nvSpPr>
          <p:spPr>
            <a:xfrm>
              <a:off x="6670684" y="4047364"/>
              <a:ext cx="5485253" cy="365760"/>
            </a:xfrm>
            <a:prstGeom prst="rect">
              <a:avLst/>
            </a:prstGeom>
          </p:spPr>
          <p:txBody>
            <a:bodyPr wrap="square">
              <a:spAutoFit/>
            </a:bodyPr>
            <a:lstStyle/>
            <a:p>
              <a:pPr algn="just"/>
              <a:r>
                <a:rPr altLang="zh-CN" lang="en-US">
                  <a:solidFill>
                    <a:schemeClr val="accent1">
                      <a:lumMod val="75000"/>
                    </a:schemeClr>
                  </a:solidFill>
                  <a:latin typeface="+mj-ea"/>
                  <a:ea typeface="+mj-ea"/>
                </a:rPr>
                <a:t>ENTER YOUR TITLE</a:t>
              </a:r>
            </a:p>
          </p:txBody>
        </p:sp>
      </p:grpSp>
      <p:cxnSp>
        <p:nvCxnSpPr>
          <p:cNvPr id="38" name="直接连接符 37"/>
          <p:cNvCxnSpPr/>
          <p:nvPr/>
        </p:nvCxnSpPr>
        <p:spPr>
          <a:xfrm>
            <a:off x="7666791" y="3964075"/>
            <a:ext cx="3590841" cy="0"/>
          </a:xfrm>
          <a:prstGeom prst="line">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498339" y="2445577"/>
            <a:ext cx="1825544" cy="2737572"/>
            <a:chOff x="3498339" y="2216977"/>
            <a:chExt cx="1825544" cy="2737572"/>
          </a:xfrm>
        </p:grpSpPr>
        <p:cxnSp>
          <p:nvCxnSpPr>
            <p:cNvPr id="40" name="肘形连接符 39"/>
            <p:cNvCxnSpPr/>
            <p:nvPr/>
          </p:nvCxnSpPr>
          <p:spPr>
            <a:xfrm>
              <a:off x="3498339" y="2216977"/>
              <a:ext cx="1825544" cy="299425"/>
            </a:xfrm>
            <a:prstGeom prst="bentConnector3">
              <a:avLst>
                <a:gd fmla="val 99927" name="adj1"/>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98339" y="3735477"/>
              <a:ext cx="654561" cy="0"/>
            </a:xfrm>
            <a:prstGeom prst="line">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3498340" y="4639003"/>
              <a:ext cx="1248802" cy="315546"/>
            </a:xfrm>
            <a:prstGeom prst="bentConnector3">
              <a:avLst>
                <a:gd fmla="val 100081" name="adj1"/>
              </a:avLst>
            </a:prstGeom>
            <a:ln w="12700">
              <a:solidFill>
                <a:schemeClr val="accent1"/>
              </a:solidFill>
              <a:prstDash val="sysDot"/>
              <a:headEnd len="sm" type="oval" w="sm"/>
              <a:tailEnd len="sm" type="oval" w="sm"/>
            </a:ln>
          </p:spPr>
          <p:style>
            <a:lnRef idx="1">
              <a:schemeClr val="accent1"/>
            </a:lnRef>
            <a:fillRef idx="0">
              <a:schemeClr val="accent1"/>
            </a:fillRef>
            <a:effectRef idx="0">
              <a:schemeClr val="accent1"/>
            </a:effectRef>
            <a:fontRef idx="minor">
              <a:schemeClr val="tx1"/>
            </a:fontRef>
          </p:style>
        </p:cxnSp>
      </p:grpSp>
    </p:spTree>
    <p:custDataLst>
      <p:tags r:id="rId3"/>
    </p:custDataLst>
    <p:extLst>
      <p:ext uri="{BB962C8B-B14F-4D97-AF65-F5344CB8AC3E}">
        <p14:creationId val="21994783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25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5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75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0-#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39"/>
                                        </p:tgtEl>
                                        <p:attrNameLst>
                                          <p:attrName>style.visibility</p:attrName>
                                        </p:attrNameLst>
                                      </p:cBhvr>
                                      <p:to>
                                        <p:strVal val="visible"/>
                                      </p:to>
                                    </p:set>
                                    <p:animEffect filter="wipe(right)" transition="in">
                                      <p:cBhvr>
                                        <p:cTn dur="500" id="25"/>
                                        <p:tgtEl>
                                          <p:spTgt spid="39"/>
                                        </p:tgtEl>
                                      </p:cBhvr>
                                    </p:animEffect>
                                  </p:childTnLst>
                                </p:cTn>
                              </p:par>
                              <p:par>
                                <p:cTn fill="hold" id="26" nodeType="withEffect" presetClass="entr" presetID="22" presetSubtype="8">
                                  <p:stCondLst>
                                    <p:cond delay="0"/>
                                  </p:stCondLst>
                                  <p:childTnLst>
                                    <p:set>
                                      <p:cBhvr>
                                        <p:cTn dur="1" fill="hold" id="27">
                                          <p:stCondLst>
                                            <p:cond delay="0"/>
                                          </p:stCondLst>
                                        </p:cTn>
                                        <p:tgtEl>
                                          <p:spTgt spid="38"/>
                                        </p:tgtEl>
                                        <p:attrNameLst>
                                          <p:attrName>style.visibility</p:attrName>
                                        </p:attrNameLst>
                                      </p:cBhvr>
                                      <p:to>
                                        <p:strVal val="visible"/>
                                      </p:to>
                                    </p:set>
                                    <p:animEffect filter="wipe(left)" transition="in">
                                      <p:cBhvr>
                                        <p:cTn dur="500" id="28"/>
                                        <p:tgtEl>
                                          <p:spTgt spid="38"/>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2" presetSubtype="8">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additive="base">
                                        <p:cTn dur="500" id="33"/>
                                        <p:tgtEl>
                                          <p:spTgt spid="17"/>
                                        </p:tgtEl>
                                        <p:attrNameLst>
                                          <p:attrName>ppt_x</p:attrName>
                                        </p:attrNameLst>
                                      </p:cBhvr>
                                      <p:tavLst>
                                        <p:tav tm="0">
                                          <p:val>
                                            <p:strVal val="#ppt_x-#ppt_w*1.125000"/>
                                          </p:val>
                                        </p:tav>
                                        <p:tav tm="100000">
                                          <p:val>
                                            <p:strVal val="#ppt_x"/>
                                          </p:val>
                                        </p:tav>
                                      </p:tavLst>
                                    </p:anim>
                                    <p:animEffect filter="wipe(right)" transition="in">
                                      <p:cBhvr>
                                        <p:cTn dur="500" id="34"/>
                                        <p:tgtEl>
                                          <p:spTgt spid="17"/>
                                        </p:tgtEl>
                                      </p:cBhvr>
                                    </p:animEffect>
                                  </p:childTnLst>
                                </p:cTn>
                              </p:par>
                              <p:par>
                                <p:cTn fill="hold" id="35" nodeType="withEffect" presetClass="entr" presetID="12" presetSubtype="1">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500" id="37"/>
                                        <p:tgtEl>
                                          <p:spTgt spid="30"/>
                                        </p:tgtEl>
                                        <p:attrNameLst>
                                          <p:attrName>ppt_y</p:attrName>
                                        </p:attrNameLst>
                                      </p:cBhvr>
                                      <p:tavLst>
                                        <p:tav tm="0">
                                          <p:val>
                                            <p:strVal val="#ppt_y-#ppt_h*1.125000"/>
                                          </p:val>
                                        </p:tav>
                                        <p:tav tm="100000">
                                          <p:val>
                                            <p:strVal val="#ppt_y"/>
                                          </p:val>
                                        </p:tav>
                                      </p:tavLst>
                                    </p:anim>
                                    <p:animEffect filter="wipe(down)" transition="in">
                                      <p:cBhvr>
                                        <p:cTn dur="500" id="38"/>
                                        <p:tgtEl>
                                          <p:spTgt spid="30"/>
                                        </p:tgtEl>
                                      </p:cBhvr>
                                    </p:animEffect>
                                  </p:childTnLst>
                                </p:cTn>
                              </p:par>
                              <p:par>
                                <p:cTn fill="hold" id="39" nodeType="withEffect" presetClass="entr" presetID="12" presetSubtype="4">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500" id="41"/>
                                        <p:tgtEl>
                                          <p:spTgt spid="35"/>
                                        </p:tgtEl>
                                        <p:attrNameLst>
                                          <p:attrName>ppt_y</p:attrName>
                                        </p:attrNameLst>
                                      </p:cBhvr>
                                      <p:tavLst>
                                        <p:tav tm="0">
                                          <p:val>
                                            <p:strVal val="#ppt_y+#ppt_h*1.125000"/>
                                          </p:val>
                                        </p:tav>
                                        <p:tav tm="100000">
                                          <p:val>
                                            <p:strVal val="#ppt_y"/>
                                          </p:val>
                                        </p:tav>
                                      </p:tavLst>
                                    </p:anim>
                                    <p:animEffect filter="wipe(up)" transition="in">
                                      <p:cBhvr>
                                        <p:cTn dur="500" id="42"/>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我们的市场开发策略</a:t>
            </a:r>
          </a:p>
        </p:txBody>
      </p:sp>
      <p:sp>
        <p:nvSpPr>
          <p:cNvPr id="4" name="灯片编号占位符 3"/>
          <p:cNvSpPr>
            <a:spLocks noGrp="1"/>
          </p:cNvSpPr>
          <p:nvPr>
            <p:ph idx="12" sz="quarter" type="sldNum"/>
          </p:nvPr>
        </p:nvSpPr>
        <p:spPr/>
        <p:txBody>
          <a:bodyPr/>
          <a:lstStyle/>
          <a:p>
            <a:fld id="{C3E20C9B-33FC-4B8C-8BBE-ECB6FDCB82A0}" type="slidenum">
              <a:rPr altLang="en-US" lang="zh-CN" smtClean="0"/>
              <a:t>32</a:t>
            </a:fld>
          </a:p>
        </p:txBody>
      </p:sp>
      <p:grpSp>
        <p:nvGrpSpPr>
          <p:cNvPr id="43" name="组合 42"/>
          <p:cNvGrpSpPr/>
          <p:nvPr/>
        </p:nvGrpSpPr>
        <p:grpSpPr>
          <a:xfrm>
            <a:off x="8758992" y="2804160"/>
            <a:ext cx="1669098" cy="1669098"/>
            <a:chOff x="8758992" y="2664460"/>
            <a:chExt cx="1669098" cy="1669098"/>
          </a:xfrm>
        </p:grpSpPr>
        <p:sp>
          <p:nvSpPr>
            <p:cNvPr id="44" name="任意多边形 43"/>
            <p:cNvSpPr/>
            <p:nvPr/>
          </p:nvSpPr>
          <p:spPr>
            <a:xfrm>
              <a:off x="8758992"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p:cNvGrpSpPr/>
            <p:nvPr/>
          </p:nvGrpSpPr>
          <p:grpSpPr>
            <a:xfrm>
              <a:off x="9018231" y="2923699"/>
              <a:ext cx="1150620" cy="1150620"/>
              <a:chOff x="9018231" y="2923699"/>
              <a:chExt cx="1150620" cy="1150620"/>
            </a:xfrm>
          </p:grpSpPr>
          <p:sp>
            <p:nvSpPr>
              <p:cNvPr id="46" name="椭圆 45"/>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Freeform 61"/>
              <p:cNvSpPr>
                <a:spLocks noEditPoints="1"/>
              </p:cNvSpPr>
              <p:nvPr/>
            </p:nvSpPr>
            <p:spPr bwMode="auto">
              <a:xfrm>
                <a:off x="9432410" y="3337878"/>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grpSp>
        <p:nvGrpSpPr>
          <p:cNvPr id="48" name="组合 47"/>
          <p:cNvGrpSpPr/>
          <p:nvPr/>
        </p:nvGrpSpPr>
        <p:grpSpPr>
          <a:xfrm>
            <a:off x="1763911" y="2804160"/>
            <a:ext cx="1669098" cy="1669098"/>
            <a:chOff x="1763911" y="2664460"/>
            <a:chExt cx="1669098" cy="1669098"/>
          </a:xfrm>
        </p:grpSpPr>
        <p:sp>
          <p:nvSpPr>
            <p:cNvPr id="49" name="任意多边形 48"/>
            <p:cNvSpPr/>
            <p:nvPr/>
          </p:nvSpPr>
          <p:spPr>
            <a:xfrm>
              <a:off x="176391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2023150" y="2923699"/>
              <a:ext cx="1150620" cy="1150620"/>
              <a:chOff x="2023150" y="2923699"/>
              <a:chExt cx="1150620" cy="1150620"/>
            </a:xfrm>
          </p:grpSpPr>
          <p:sp>
            <p:nvSpPr>
              <p:cNvPr id="51" name="椭圆 50"/>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Freeform 82"/>
              <p:cNvSpPr>
                <a:spLocks noEditPoints="1"/>
              </p:cNvSpPr>
              <p:nvPr/>
            </p:nvSpPr>
            <p:spPr bwMode="auto">
              <a:xfrm>
                <a:off x="2487335" y="3337878"/>
                <a:ext cx="222250" cy="322263"/>
              </a:xfrm>
              <a:custGeom>
                <a:gdLst>
                  <a:gd fmla="*/ 695 w 700" name="T0"/>
                  <a:gd fmla="*/ 430 h 1017" name="T1"/>
                  <a:gd fmla="*/ 685 w 700" name="T2"/>
                  <a:gd fmla="*/ 418 h 1017" name="T3"/>
                  <a:gd fmla="*/ 667 w 700" name="T4"/>
                  <a:gd fmla="*/ 413 h 1017" name="T5"/>
                  <a:gd fmla="*/ 445 w 700" name="T6"/>
                  <a:gd fmla="*/ 31 h 1017" name="T7"/>
                  <a:gd fmla="*/ 444 w 700" name="T8"/>
                  <a:gd fmla="*/ 27 h 1017" name="T9"/>
                  <a:gd fmla="*/ 441 w 700" name="T10"/>
                  <a:gd fmla="*/ 17 h 1017" name="T11"/>
                  <a:gd fmla="*/ 436 w 700" name="T12"/>
                  <a:gd fmla="*/ 8 h 1017" name="T13"/>
                  <a:gd fmla="*/ 427 w 700" name="T14"/>
                  <a:gd fmla="*/ 3 h 1017" name="T15"/>
                  <a:gd fmla="*/ 423 w 700" name="T16"/>
                  <a:gd fmla="*/ 1 h 1017" name="T17"/>
                  <a:gd fmla="*/ 413 w 700" name="T18"/>
                  <a:gd fmla="*/ 0 h 1017" name="T19"/>
                  <a:gd fmla="*/ 403 w 700" name="T20"/>
                  <a:gd fmla="*/ 1 h 1017" name="T21"/>
                  <a:gd fmla="*/ 394 w 700" name="T22"/>
                  <a:gd fmla="*/ 6 h 1017" name="T23"/>
                  <a:gd fmla="*/ 387 w 700" name="T24"/>
                  <a:gd fmla="*/ 13 h 1017" name="T25"/>
                  <a:gd fmla="*/ 5 w 700" name="T26"/>
                  <a:gd fmla="*/ 554 h 1017" name="T27"/>
                  <a:gd fmla="*/ 0 w 700" name="T28"/>
                  <a:gd fmla="*/ 570 h 1017" name="T29"/>
                  <a:gd fmla="*/ 3 w 700" name="T30"/>
                  <a:gd fmla="*/ 587 h 1017" name="T31"/>
                  <a:gd fmla="*/ 9 w 700" name="T32"/>
                  <a:gd fmla="*/ 594 h 1017" name="T33"/>
                  <a:gd fmla="*/ 23 w 700" name="T34"/>
                  <a:gd fmla="*/ 603 h 1017" name="T35"/>
                  <a:gd fmla="*/ 254 w 700" name="T36"/>
                  <a:gd fmla="*/ 604 h 1017" name="T37"/>
                  <a:gd fmla="*/ 254 w 700" name="T38"/>
                  <a:gd fmla="*/ 986 h 1017" name="T39"/>
                  <a:gd fmla="*/ 255 w 700" name="T40"/>
                  <a:gd fmla="*/ 996 h 1017" name="T41"/>
                  <a:gd fmla="*/ 261 w 700" name="T42"/>
                  <a:gd fmla="*/ 1004 h 1017" name="T43"/>
                  <a:gd fmla="*/ 267 w 700" name="T44"/>
                  <a:gd fmla="*/ 1012 h 1017" name="T45"/>
                  <a:gd fmla="*/ 276 w 700" name="T46"/>
                  <a:gd fmla="*/ 1016 h 1017" name="T47"/>
                  <a:gd fmla="*/ 281 w 700" name="T48"/>
                  <a:gd fmla="*/ 1017 h 1017" name="T49"/>
                  <a:gd fmla="*/ 285 w 700" name="T50"/>
                  <a:gd fmla="*/ 1017 h 1017" name="T51"/>
                  <a:gd fmla="*/ 300 w 700" name="T52"/>
                  <a:gd fmla="*/ 1014 h 1017" name="T53"/>
                  <a:gd fmla="*/ 312 w 700" name="T54"/>
                  <a:gd fmla="*/ 1004 h 1017" name="T55"/>
                  <a:gd fmla="*/ 693 w 700" name="T56"/>
                  <a:gd fmla="*/ 463 h 1017" name="T57"/>
                  <a:gd fmla="*/ 700 w 700" name="T58"/>
                  <a:gd fmla="*/ 447 h 1017" name="T59"/>
                  <a:gd fmla="*/ 695 w 700" name="T60"/>
                  <a:gd fmla="*/ 430 h 1017" name="T61"/>
                  <a:gd fmla="*/ 318 w 700" name="T62"/>
                  <a:gd fmla="*/ 885 h 1017" name="T63"/>
                  <a:gd fmla="*/ 318 w 700" name="T64"/>
                  <a:gd fmla="*/ 572 h 1017" name="T65"/>
                  <a:gd fmla="*/ 315 w 700" name="T66"/>
                  <a:gd fmla="*/ 560 h 1017" name="T67"/>
                  <a:gd fmla="*/ 308 w 700" name="T68"/>
                  <a:gd fmla="*/ 549 h 1017" name="T69"/>
                  <a:gd fmla="*/ 298 w 700" name="T70"/>
                  <a:gd fmla="*/ 543 h 1017" name="T71"/>
                  <a:gd fmla="*/ 285 w 700" name="T72"/>
                  <a:gd fmla="*/ 541 h 1017" name="T73"/>
                  <a:gd fmla="*/ 381 w 700" name="T74"/>
                  <a:gd fmla="*/ 132 h 1017" name="T75"/>
                  <a:gd fmla="*/ 381 w 700" name="T76"/>
                  <a:gd fmla="*/ 445 h 1017" name="T77"/>
                  <a:gd fmla="*/ 384 w 700" name="T78"/>
                  <a:gd fmla="*/ 457 h 1017" name="T79"/>
                  <a:gd fmla="*/ 391 w 700" name="T80"/>
                  <a:gd fmla="*/ 468 h 1017" name="T81"/>
                  <a:gd fmla="*/ 400 w 700" name="T82"/>
                  <a:gd fmla="*/ 474 h 1017" name="T83"/>
                  <a:gd fmla="*/ 413 w 700" name="T84"/>
                  <a:gd fmla="*/ 476 h 1017" name="T85"/>
                  <a:gd fmla="*/ 318 w 700" name="T86"/>
                  <a:gd fmla="*/ 885 h 10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17" w="700">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grpSp>
        <p:nvGrpSpPr>
          <p:cNvPr id="53" name="组合 52"/>
          <p:cNvGrpSpPr/>
          <p:nvPr/>
        </p:nvGrpSpPr>
        <p:grpSpPr>
          <a:xfrm>
            <a:off x="7010221" y="2804160"/>
            <a:ext cx="1669098" cy="1669098"/>
            <a:chOff x="7010221" y="2664460"/>
            <a:chExt cx="1669098" cy="1669098"/>
          </a:xfrm>
        </p:grpSpPr>
        <p:sp>
          <p:nvSpPr>
            <p:cNvPr id="54" name="任意多边形 53"/>
            <p:cNvSpPr/>
            <p:nvPr/>
          </p:nvSpPr>
          <p:spPr>
            <a:xfrm>
              <a:off x="701022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p:cNvGrpSpPr/>
            <p:nvPr/>
          </p:nvGrpSpPr>
          <p:grpSpPr>
            <a:xfrm>
              <a:off x="7269460" y="2923699"/>
              <a:ext cx="1150620" cy="1150620"/>
              <a:chOff x="7269460" y="2923699"/>
              <a:chExt cx="1150620" cy="1150620"/>
            </a:xfrm>
          </p:grpSpPr>
          <p:sp>
            <p:nvSpPr>
              <p:cNvPr id="56" name="椭圆 55"/>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84"/>
              <p:cNvSpPr>
                <a:spLocks noEditPoints="1"/>
              </p:cNvSpPr>
              <p:nvPr/>
            </p:nvSpPr>
            <p:spPr bwMode="auto">
              <a:xfrm>
                <a:off x="7683639" y="3337878"/>
                <a:ext cx="322263" cy="32226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grpSp>
        <p:nvGrpSpPr>
          <p:cNvPr id="58" name="组合 57"/>
          <p:cNvGrpSpPr/>
          <p:nvPr/>
        </p:nvGrpSpPr>
        <p:grpSpPr>
          <a:xfrm>
            <a:off x="3512681" y="2804160"/>
            <a:ext cx="1669098" cy="1669098"/>
            <a:chOff x="3512681" y="2664460"/>
            <a:chExt cx="1669098" cy="1669098"/>
          </a:xfrm>
        </p:grpSpPr>
        <p:sp>
          <p:nvSpPr>
            <p:cNvPr id="59" name="任意多边形 58"/>
            <p:cNvSpPr/>
            <p:nvPr/>
          </p:nvSpPr>
          <p:spPr>
            <a:xfrm>
              <a:off x="351268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3771920" y="2923699"/>
              <a:ext cx="1150620" cy="1150620"/>
              <a:chOff x="3771920" y="2923699"/>
              <a:chExt cx="1150620" cy="1150620"/>
            </a:xfrm>
          </p:grpSpPr>
          <p:sp>
            <p:nvSpPr>
              <p:cNvPr id="61" name="椭圆 60"/>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Freeform 96"/>
              <p:cNvSpPr>
                <a:spLocks noEditPoints="1"/>
              </p:cNvSpPr>
              <p:nvPr/>
            </p:nvSpPr>
            <p:spPr bwMode="auto">
              <a:xfrm>
                <a:off x="4186099" y="3337878"/>
                <a:ext cx="322263" cy="322263"/>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grpSp>
        <p:nvGrpSpPr>
          <p:cNvPr id="63" name="组合 62"/>
          <p:cNvGrpSpPr/>
          <p:nvPr/>
        </p:nvGrpSpPr>
        <p:grpSpPr>
          <a:xfrm>
            <a:off x="5261451" y="2804160"/>
            <a:ext cx="1669098" cy="1669098"/>
            <a:chOff x="5261451" y="2664460"/>
            <a:chExt cx="1669098" cy="1669098"/>
          </a:xfrm>
        </p:grpSpPr>
        <p:sp>
          <p:nvSpPr>
            <p:cNvPr id="64" name="任意多边形 63"/>
            <p:cNvSpPr/>
            <p:nvPr/>
          </p:nvSpPr>
          <p:spPr>
            <a:xfrm>
              <a:off x="526145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5" name="组合 64"/>
            <p:cNvGrpSpPr/>
            <p:nvPr/>
          </p:nvGrpSpPr>
          <p:grpSpPr>
            <a:xfrm>
              <a:off x="5520690" y="2923699"/>
              <a:ext cx="1150620" cy="1150620"/>
              <a:chOff x="5520690" y="2923699"/>
              <a:chExt cx="1150620" cy="1150620"/>
            </a:xfrm>
          </p:grpSpPr>
          <p:sp>
            <p:nvSpPr>
              <p:cNvPr id="66" name="椭圆 65"/>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Freeform 112"/>
              <p:cNvSpPr>
                <a:spLocks noEditPoints="1"/>
              </p:cNvSpPr>
              <p:nvPr/>
            </p:nvSpPr>
            <p:spPr bwMode="auto">
              <a:xfrm>
                <a:off x="5934869" y="3337878"/>
                <a:ext cx="322263" cy="322263"/>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sp>
        <p:nvSpPr>
          <p:cNvPr id="68" name="矩形 67"/>
          <p:cNvSpPr/>
          <p:nvPr/>
        </p:nvSpPr>
        <p:spPr>
          <a:xfrm>
            <a:off x="1139210" y="4753421"/>
            <a:ext cx="2918500" cy="1447800"/>
          </a:xfrm>
          <a:prstGeom prst="rect">
            <a:avLst/>
          </a:prstGeom>
        </p:spPr>
        <p:txBody>
          <a:bodyPr wrap="square">
            <a:spAutoFit/>
          </a:bodyPr>
          <a:lstStyle/>
          <a:p>
            <a:pPr algn="ctr">
              <a:lnSpc>
                <a:spcPct val="150000"/>
              </a:lnSpc>
              <a:spcAft>
                <a:spcPts val="600"/>
              </a:spcAft>
            </a:pPr>
            <a:r>
              <a:rPr altLang="zh-CN" lang="en-US" sz="1400">
                <a:solidFill>
                  <a:schemeClr val="accent1">
                    <a:lumMod val="75000"/>
                  </a:schemeClr>
                </a:solidFill>
                <a:effectLst/>
                <a:latin typeface="+mj-ea"/>
                <a:ea typeface="+mj-ea"/>
              </a:rPr>
              <a:t>ENTER YOUR TITLE</a:t>
            </a:r>
          </a:p>
          <a:p>
            <a:pPr algn="ctr">
              <a:lnSpc>
                <a:spcPct val="150000"/>
              </a:lnSpc>
              <a:spcAft>
                <a:spcPts val="600"/>
              </a:spcAft>
            </a:pPr>
            <a:r>
              <a:rPr altLang="zh-CN" lang="en-US" sz="1400">
                <a:solidFill>
                  <a:schemeClr val="accent1">
                    <a:lumMod val="75000"/>
                  </a:schemeClr>
                </a:solidFill>
                <a:effectLst/>
                <a:latin typeface="+mj-ea"/>
                <a:ea typeface="+mj-ea"/>
              </a:rPr>
              <a:t>我们坚持以客户为中心，快速响应客户需求，持续为客户创造长期价值进而成就客户</a:t>
            </a:r>
          </a:p>
        </p:txBody>
      </p:sp>
      <p:sp>
        <p:nvSpPr>
          <p:cNvPr id="69" name="矩形 68"/>
          <p:cNvSpPr/>
          <p:nvPr/>
        </p:nvSpPr>
        <p:spPr>
          <a:xfrm>
            <a:off x="4636750" y="4753421"/>
            <a:ext cx="2918500" cy="1447800"/>
          </a:xfrm>
          <a:prstGeom prst="rect">
            <a:avLst/>
          </a:prstGeom>
        </p:spPr>
        <p:txBody>
          <a:bodyPr wrap="square">
            <a:spAutoFit/>
          </a:bodyPr>
          <a:lstStyle/>
          <a:p>
            <a:pPr algn="ctr">
              <a:lnSpc>
                <a:spcPct val="150000"/>
              </a:lnSpc>
              <a:spcAft>
                <a:spcPts val="600"/>
              </a:spcAft>
            </a:pPr>
            <a:r>
              <a:rPr altLang="zh-CN" lang="en-US" sz="1400">
                <a:solidFill>
                  <a:schemeClr val="accent1">
                    <a:lumMod val="75000"/>
                  </a:schemeClr>
                </a:solidFill>
                <a:effectLst/>
                <a:latin typeface="+mj-ea"/>
                <a:ea typeface="+mj-ea"/>
              </a:rPr>
              <a:t>ENTER YOUR TITLE</a:t>
            </a:r>
          </a:p>
          <a:p>
            <a:pPr algn="ctr">
              <a:lnSpc>
                <a:spcPct val="150000"/>
              </a:lnSpc>
              <a:spcAft>
                <a:spcPts val="600"/>
              </a:spcAft>
            </a:pPr>
            <a:r>
              <a:rPr altLang="zh-CN" lang="en-US" sz="1400">
                <a:solidFill>
                  <a:schemeClr val="accent1">
                    <a:lumMod val="75000"/>
                  </a:schemeClr>
                </a:solidFill>
                <a:effectLst/>
                <a:latin typeface="+mj-ea"/>
                <a:ea typeface="+mj-ea"/>
              </a:rPr>
              <a:t>我们坚持以客户为中心，快速响应客户需求，持续为客户创造长期价值进而成就客户</a:t>
            </a:r>
          </a:p>
        </p:txBody>
      </p:sp>
      <p:sp>
        <p:nvSpPr>
          <p:cNvPr id="70" name="矩形 69"/>
          <p:cNvSpPr/>
          <p:nvPr/>
        </p:nvSpPr>
        <p:spPr>
          <a:xfrm>
            <a:off x="8134291" y="4753421"/>
            <a:ext cx="2918500" cy="1447800"/>
          </a:xfrm>
          <a:prstGeom prst="rect">
            <a:avLst/>
          </a:prstGeom>
        </p:spPr>
        <p:txBody>
          <a:bodyPr wrap="square">
            <a:spAutoFit/>
          </a:bodyPr>
          <a:lstStyle/>
          <a:p>
            <a:pPr algn="ctr">
              <a:lnSpc>
                <a:spcPct val="150000"/>
              </a:lnSpc>
              <a:spcAft>
                <a:spcPts val="600"/>
              </a:spcAft>
            </a:pPr>
            <a:r>
              <a:rPr altLang="zh-CN" lang="en-US" sz="1400">
                <a:solidFill>
                  <a:schemeClr val="accent1">
                    <a:lumMod val="75000"/>
                  </a:schemeClr>
                </a:solidFill>
                <a:effectLst/>
                <a:latin typeface="+mj-ea"/>
                <a:ea typeface="+mj-ea"/>
              </a:rPr>
              <a:t>ENTER YOUR TITLE</a:t>
            </a:r>
          </a:p>
          <a:p>
            <a:pPr algn="ctr">
              <a:lnSpc>
                <a:spcPct val="150000"/>
              </a:lnSpc>
              <a:spcAft>
                <a:spcPts val="600"/>
              </a:spcAft>
            </a:pPr>
            <a:r>
              <a:rPr altLang="zh-CN" lang="en-US" sz="1400">
                <a:solidFill>
                  <a:schemeClr val="accent1">
                    <a:lumMod val="75000"/>
                  </a:schemeClr>
                </a:solidFill>
                <a:effectLst/>
                <a:latin typeface="+mj-ea"/>
                <a:ea typeface="+mj-ea"/>
              </a:rPr>
              <a:t>我们坚持以客户为中心，快速响应客户需求，持续为客户创造长期价值进而成就客户</a:t>
            </a:r>
          </a:p>
        </p:txBody>
      </p:sp>
      <p:sp>
        <p:nvSpPr>
          <p:cNvPr id="71" name="矩形 70"/>
          <p:cNvSpPr/>
          <p:nvPr/>
        </p:nvSpPr>
        <p:spPr>
          <a:xfrm>
            <a:off x="6385519" y="1609825"/>
            <a:ext cx="2918500" cy="1447800"/>
          </a:xfrm>
          <a:prstGeom prst="rect">
            <a:avLst/>
          </a:prstGeom>
        </p:spPr>
        <p:txBody>
          <a:bodyPr wrap="square">
            <a:spAutoFit/>
          </a:bodyPr>
          <a:lstStyle/>
          <a:p>
            <a:pPr algn="ctr">
              <a:lnSpc>
                <a:spcPct val="150000"/>
              </a:lnSpc>
              <a:spcAft>
                <a:spcPts val="600"/>
              </a:spcAft>
            </a:pPr>
            <a:r>
              <a:rPr altLang="zh-CN" lang="en-US" sz="1400">
                <a:solidFill>
                  <a:schemeClr val="accent1">
                    <a:lumMod val="75000"/>
                  </a:schemeClr>
                </a:solidFill>
                <a:effectLst/>
                <a:latin typeface="+mj-ea"/>
                <a:ea typeface="+mj-ea"/>
              </a:rPr>
              <a:t>ENTER YOUR TITLE</a:t>
            </a:r>
          </a:p>
          <a:p>
            <a:pPr algn="ctr">
              <a:lnSpc>
                <a:spcPct val="150000"/>
              </a:lnSpc>
              <a:spcAft>
                <a:spcPts val="600"/>
              </a:spcAft>
            </a:pPr>
            <a:r>
              <a:rPr altLang="zh-CN" lang="en-US" sz="1400">
                <a:solidFill>
                  <a:schemeClr val="accent1">
                    <a:lumMod val="75000"/>
                  </a:schemeClr>
                </a:solidFill>
                <a:effectLst/>
                <a:latin typeface="+mj-ea"/>
                <a:ea typeface="+mj-ea"/>
              </a:rPr>
              <a:t>我们坚持以客户为中心，快速响应客户需求，持续为客户创造长期价值进而成就客户</a:t>
            </a:r>
          </a:p>
        </p:txBody>
      </p:sp>
      <p:sp>
        <p:nvSpPr>
          <p:cNvPr id="72" name="矩形 71"/>
          <p:cNvSpPr/>
          <p:nvPr/>
        </p:nvSpPr>
        <p:spPr>
          <a:xfrm>
            <a:off x="2887980" y="1609825"/>
            <a:ext cx="2918500" cy="1447800"/>
          </a:xfrm>
          <a:prstGeom prst="rect">
            <a:avLst/>
          </a:prstGeom>
        </p:spPr>
        <p:txBody>
          <a:bodyPr wrap="square">
            <a:spAutoFit/>
          </a:bodyPr>
          <a:lstStyle/>
          <a:p>
            <a:pPr algn="ctr">
              <a:lnSpc>
                <a:spcPct val="150000"/>
              </a:lnSpc>
              <a:spcAft>
                <a:spcPts val="600"/>
              </a:spcAft>
            </a:pPr>
            <a:r>
              <a:rPr altLang="zh-CN" lang="en-US" sz="1400">
                <a:solidFill>
                  <a:schemeClr val="accent1">
                    <a:lumMod val="75000"/>
                  </a:schemeClr>
                </a:solidFill>
                <a:effectLst/>
                <a:latin typeface="+mj-ea"/>
                <a:ea typeface="+mj-ea"/>
              </a:rPr>
              <a:t>ENTER YOUR TITLE</a:t>
            </a:r>
          </a:p>
          <a:p>
            <a:pPr algn="ctr">
              <a:lnSpc>
                <a:spcPct val="150000"/>
              </a:lnSpc>
              <a:spcAft>
                <a:spcPts val="600"/>
              </a:spcAft>
            </a:pPr>
            <a:r>
              <a:rPr altLang="zh-CN" lang="en-US" sz="1400">
                <a:solidFill>
                  <a:schemeClr val="accent1">
                    <a:lumMod val="75000"/>
                  </a:schemeClr>
                </a:solidFill>
                <a:effectLst/>
                <a:latin typeface="+mj-ea"/>
                <a:ea typeface="+mj-ea"/>
              </a:rPr>
              <a:t>我们坚持以客户为中心，快速响应客户需求，持续为客户创造长期价值进而成就客户</a:t>
            </a:r>
          </a:p>
        </p:txBody>
      </p:sp>
    </p:spTree>
    <p:custDataLst>
      <p:tags r:id="rId3"/>
    </p:custDataLst>
    <p:extLst>
      <p:ext uri="{BB962C8B-B14F-4D97-AF65-F5344CB8AC3E}">
        <p14:creationId val="16622976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500" fill="hold" id="7"/>
                                        <p:tgtEl>
                                          <p:spTgt spid="48"/>
                                        </p:tgtEl>
                                        <p:attrNameLst>
                                          <p:attrName>ppt_w</p:attrName>
                                        </p:attrNameLst>
                                      </p:cBhvr>
                                      <p:tavLst>
                                        <p:tav tm="0">
                                          <p:val>
                                            <p:fltVal val="0"/>
                                          </p:val>
                                        </p:tav>
                                        <p:tav tm="100000">
                                          <p:val>
                                            <p:strVal val="#ppt_w"/>
                                          </p:val>
                                        </p:tav>
                                      </p:tavLst>
                                    </p:anim>
                                    <p:anim calcmode="lin" valueType="num">
                                      <p:cBhvr>
                                        <p:cTn dur="500" fill="hold" id="8"/>
                                        <p:tgtEl>
                                          <p:spTgt spid="48"/>
                                        </p:tgtEl>
                                        <p:attrNameLst>
                                          <p:attrName>ppt_h</p:attrName>
                                        </p:attrNameLst>
                                      </p:cBhvr>
                                      <p:tavLst>
                                        <p:tav tm="0">
                                          <p:val>
                                            <p:fltVal val="0"/>
                                          </p:val>
                                        </p:tav>
                                        <p:tav tm="100000">
                                          <p:val>
                                            <p:strVal val="#ppt_h"/>
                                          </p:val>
                                        </p:tav>
                                      </p:tavLst>
                                    </p:anim>
                                    <p:animEffect filter="fade" transition="in">
                                      <p:cBhvr>
                                        <p:cTn dur="500" id="9"/>
                                        <p:tgtEl>
                                          <p:spTgt spid="48"/>
                                        </p:tgtEl>
                                      </p:cBhvr>
                                    </p:animEffect>
                                  </p:childTnLst>
                                </p:cTn>
                              </p:par>
                              <p:par>
                                <p:cTn fill="hold" id="10" nodeType="withEffect" presetClass="entr" presetID="53" presetSubtype="0">
                                  <p:stCondLst>
                                    <p:cond delay="250"/>
                                  </p:stCondLst>
                                  <p:childTnLst>
                                    <p:set>
                                      <p:cBhvr>
                                        <p:cTn dur="1" fill="hold" id="11">
                                          <p:stCondLst>
                                            <p:cond delay="0"/>
                                          </p:stCondLst>
                                        </p:cTn>
                                        <p:tgtEl>
                                          <p:spTgt spid="58"/>
                                        </p:tgtEl>
                                        <p:attrNameLst>
                                          <p:attrName>style.visibility</p:attrName>
                                        </p:attrNameLst>
                                      </p:cBhvr>
                                      <p:to>
                                        <p:strVal val="visible"/>
                                      </p:to>
                                    </p:set>
                                    <p:anim calcmode="lin" valueType="num">
                                      <p:cBhvr>
                                        <p:cTn dur="500" fill="hold" id="12"/>
                                        <p:tgtEl>
                                          <p:spTgt spid="58"/>
                                        </p:tgtEl>
                                        <p:attrNameLst>
                                          <p:attrName>ppt_w</p:attrName>
                                        </p:attrNameLst>
                                      </p:cBhvr>
                                      <p:tavLst>
                                        <p:tav tm="0">
                                          <p:val>
                                            <p:fltVal val="0"/>
                                          </p:val>
                                        </p:tav>
                                        <p:tav tm="100000">
                                          <p:val>
                                            <p:strVal val="#ppt_w"/>
                                          </p:val>
                                        </p:tav>
                                      </p:tavLst>
                                    </p:anim>
                                    <p:anim calcmode="lin" valueType="num">
                                      <p:cBhvr>
                                        <p:cTn dur="500" fill="hold" id="13"/>
                                        <p:tgtEl>
                                          <p:spTgt spid="58"/>
                                        </p:tgtEl>
                                        <p:attrNameLst>
                                          <p:attrName>ppt_h</p:attrName>
                                        </p:attrNameLst>
                                      </p:cBhvr>
                                      <p:tavLst>
                                        <p:tav tm="0">
                                          <p:val>
                                            <p:fltVal val="0"/>
                                          </p:val>
                                        </p:tav>
                                        <p:tav tm="100000">
                                          <p:val>
                                            <p:strVal val="#ppt_h"/>
                                          </p:val>
                                        </p:tav>
                                      </p:tavLst>
                                    </p:anim>
                                    <p:animEffect filter="fade" transition="in">
                                      <p:cBhvr>
                                        <p:cTn dur="500" id="14"/>
                                        <p:tgtEl>
                                          <p:spTgt spid="58"/>
                                        </p:tgtEl>
                                      </p:cBhvr>
                                    </p:animEffect>
                                  </p:childTnLst>
                                </p:cTn>
                              </p:par>
                              <p:par>
                                <p:cTn fill="hold" id="15" nodeType="withEffect" presetClass="entr" presetID="53" presetSubtype="0">
                                  <p:stCondLst>
                                    <p:cond delay="500"/>
                                  </p:stCondLst>
                                  <p:childTnLst>
                                    <p:set>
                                      <p:cBhvr>
                                        <p:cTn dur="1" fill="hold" id="16">
                                          <p:stCondLst>
                                            <p:cond delay="0"/>
                                          </p:stCondLst>
                                        </p:cTn>
                                        <p:tgtEl>
                                          <p:spTgt spid="63"/>
                                        </p:tgtEl>
                                        <p:attrNameLst>
                                          <p:attrName>style.visibility</p:attrName>
                                        </p:attrNameLst>
                                      </p:cBhvr>
                                      <p:to>
                                        <p:strVal val="visible"/>
                                      </p:to>
                                    </p:set>
                                    <p:anim calcmode="lin" valueType="num">
                                      <p:cBhvr>
                                        <p:cTn dur="500" fill="hold" id="17"/>
                                        <p:tgtEl>
                                          <p:spTgt spid="63"/>
                                        </p:tgtEl>
                                        <p:attrNameLst>
                                          <p:attrName>ppt_w</p:attrName>
                                        </p:attrNameLst>
                                      </p:cBhvr>
                                      <p:tavLst>
                                        <p:tav tm="0">
                                          <p:val>
                                            <p:fltVal val="0"/>
                                          </p:val>
                                        </p:tav>
                                        <p:tav tm="100000">
                                          <p:val>
                                            <p:strVal val="#ppt_w"/>
                                          </p:val>
                                        </p:tav>
                                      </p:tavLst>
                                    </p:anim>
                                    <p:anim calcmode="lin" valueType="num">
                                      <p:cBhvr>
                                        <p:cTn dur="500" fill="hold" id="18"/>
                                        <p:tgtEl>
                                          <p:spTgt spid="63"/>
                                        </p:tgtEl>
                                        <p:attrNameLst>
                                          <p:attrName>ppt_h</p:attrName>
                                        </p:attrNameLst>
                                      </p:cBhvr>
                                      <p:tavLst>
                                        <p:tav tm="0">
                                          <p:val>
                                            <p:fltVal val="0"/>
                                          </p:val>
                                        </p:tav>
                                        <p:tav tm="100000">
                                          <p:val>
                                            <p:strVal val="#ppt_h"/>
                                          </p:val>
                                        </p:tav>
                                      </p:tavLst>
                                    </p:anim>
                                    <p:animEffect filter="fade" transition="in">
                                      <p:cBhvr>
                                        <p:cTn dur="500" id="19"/>
                                        <p:tgtEl>
                                          <p:spTgt spid="63"/>
                                        </p:tgtEl>
                                      </p:cBhvr>
                                    </p:animEffect>
                                  </p:childTnLst>
                                </p:cTn>
                              </p:par>
                              <p:par>
                                <p:cTn fill="hold" id="20" nodeType="withEffect" presetClass="entr" presetID="53" presetSubtype="0">
                                  <p:stCondLst>
                                    <p:cond delay="750"/>
                                  </p:stCondLst>
                                  <p:childTnLst>
                                    <p:set>
                                      <p:cBhvr>
                                        <p:cTn dur="1" fill="hold" id="21">
                                          <p:stCondLst>
                                            <p:cond delay="0"/>
                                          </p:stCondLst>
                                        </p:cTn>
                                        <p:tgtEl>
                                          <p:spTgt spid="53"/>
                                        </p:tgtEl>
                                        <p:attrNameLst>
                                          <p:attrName>style.visibility</p:attrName>
                                        </p:attrNameLst>
                                      </p:cBhvr>
                                      <p:to>
                                        <p:strVal val="visible"/>
                                      </p:to>
                                    </p:set>
                                    <p:anim calcmode="lin" valueType="num">
                                      <p:cBhvr>
                                        <p:cTn dur="500" fill="hold" id="22"/>
                                        <p:tgtEl>
                                          <p:spTgt spid="53"/>
                                        </p:tgtEl>
                                        <p:attrNameLst>
                                          <p:attrName>ppt_w</p:attrName>
                                        </p:attrNameLst>
                                      </p:cBhvr>
                                      <p:tavLst>
                                        <p:tav tm="0">
                                          <p:val>
                                            <p:fltVal val="0"/>
                                          </p:val>
                                        </p:tav>
                                        <p:tav tm="100000">
                                          <p:val>
                                            <p:strVal val="#ppt_w"/>
                                          </p:val>
                                        </p:tav>
                                      </p:tavLst>
                                    </p:anim>
                                    <p:anim calcmode="lin" valueType="num">
                                      <p:cBhvr>
                                        <p:cTn dur="500" fill="hold" id="23"/>
                                        <p:tgtEl>
                                          <p:spTgt spid="53"/>
                                        </p:tgtEl>
                                        <p:attrNameLst>
                                          <p:attrName>ppt_h</p:attrName>
                                        </p:attrNameLst>
                                      </p:cBhvr>
                                      <p:tavLst>
                                        <p:tav tm="0">
                                          <p:val>
                                            <p:fltVal val="0"/>
                                          </p:val>
                                        </p:tav>
                                        <p:tav tm="100000">
                                          <p:val>
                                            <p:strVal val="#ppt_h"/>
                                          </p:val>
                                        </p:tav>
                                      </p:tavLst>
                                    </p:anim>
                                    <p:animEffect filter="fade" transition="in">
                                      <p:cBhvr>
                                        <p:cTn dur="500" id="24"/>
                                        <p:tgtEl>
                                          <p:spTgt spid="53"/>
                                        </p:tgtEl>
                                      </p:cBhvr>
                                    </p:animEffect>
                                  </p:childTnLst>
                                </p:cTn>
                              </p:par>
                              <p:par>
                                <p:cTn fill="hold" id="25" nodeType="withEffect" presetClass="entr" presetID="53" presetSubtype="0">
                                  <p:stCondLst>
                                    <p:cond delay="1000"/>
                                  </p:stCondLst>
                                  <p:childTnLst>
                                    <p:set>
                                      <p:cBhvr>
                                        <p:cTn dur="1" fill="hold" id="26">
                                          <p:stCondLst>
                                            <p:cond delay="0"/>
                                          </p:stCondLst>
                                        </p:cTn>
                                        <p:tgtEl>
                                          <p:spTgt spid="43"/>
                                        </p:tgtEl>
                                        <p:attrNameLst>
                                          <p:attrName>style.visibility</p:attrName>
                                        </p:attrNameLst>
                                      </p:cBhvr>
                                      <p:to>
                                        <p:strVal val="visible"/>
                                      </p:to>
                                    </p:set>
                                    <p:anim calcmode="lin" valueType="num">
                                      <p:cBhvr>
                                        <p:cTn dur="500" fill="hold" id="27"/>
                                        <p:tgtEl>
                                          <p:spTgt spid="43"/>
                                        </p:tgtEl>
                                        <p:attrNameLst>
                                          <p:attrName>ppt_w</p:attrName>
                                        </p:attrNameLst>
                                      </p:cBhvr>
                                      <p:tavLst>
                                        <p:tav tm="0">
                                          <p:val>
                                            <p:fltVal val="0"/>
                                          </p:val>
                                        </p:tav>
                                        <p:tav tm="100000">
                                          <p:val>
                                            <p:strVal val="#ppt_w"/>
                                          </p:val>
                                        </p:tav>
                                      </p:tavLst>
                                    </p:anim>
                                    <p:anim calcmode="lin" valueType="num">
                                      <p:cBhvr>
                                        <p:cTn dur="500" fill="hold" id="28"/>
                                        <p:tgtEl>
                                          <p:spTgt spid="43"/>
                                        </p:tgtEl>
                                        <p:attrNameLst>
                                          <p:attrName>ppt_h</p:attrName>
                                        </p:attrNameLst>
                                      </p:cBhvr>
                                      <p:tavLst>
                                        <p:tav tm="0">
                                          <p:val>
                                            <p:fltVal val="0"/>
                                          </p:val>
                                        </p:tav>
                                        <p:tav tm="100000">
                                          <p:val>
                                            <p:strVal val="#ppt_h"/>
                                          </p:val>
                                        </p:tav>
                                      </p:tavLst>
                                    </p:anim>
                                    <p:animEffect filter="fade" transition="in">
                                      <p:cBhvr>
                                        <p:cTn dur="500" id="29"/>
                                        <p:tgtEl>
                                          <p:spTgt spid="43"/>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42" presetSubtype="0">
                                  <p:stCondLst>
                                    <p:cond delay="0"/>
                                  </p:stCondLst>
                                  <p:childTnLst>
                                    <p:set>
                                      <p:cBhvr>
                                        <p:cTn dur="1" fill="hold" id="33">
                                          <p:stCondLst>
                                            <p:cond delay="0"/>
                                          </p:stCondLst>
                                        </p:cTn>
                                        <p:tgtEl>
                                          <p:spTgt spid="68"/>
                                        </p:tgtEl>
                                        <p:attrNameLst>
                                          <p:attrName>style.visibility</p:attrName>
                                        </p:attrNameLst>
                                      </p:cBhvr>
                                      <p:to>
                                        <p:strVal val="visible"/>
                                      </p:to>
                                    </p:set>
                                    <p:animEffect filter="fade" transition="in">
                                      <p:cBhvr>
                                        <p:cTn dur="1000" id="34"/>
                                        <p:tgtEl>
                                          <p:spTgt spid="68"/>
                                        </p:tgtEl>
                                      </p:cBhvr>
                                    </p:animEffect>
                                    <p:anim calcmode="lin" valueType="num">
                                      <p:cBhvr>
                                        <p:cTn dur="1000" fill="hold" id="35"/>
                                        <p:tgtEl>
                                          <p:spTgt spid="68"/>
                                        </p:tgtEl>
                                        <p:attrNameLst>
                                          <p:attrName>ppt_x</p:attrName>
                                        </p:attrNameLst>
                                      </p:cBhvr>
                                      <p:tavLst>
                                        <p:tav tm="0">
                                          <p:val>
                                            <p:strVal val="#ppt_x"/>
                                          </p:val>
                                        </p:tav>
                                        <p:tav tm="100000">
                                          <p:val>
                                            <p:strVal val="#ppt_x"/>
                                          </p:val>
                                        </p:tav>
                                      </p:tavLst>
                                    </p:anim>
                                    <p:anim calcmode="lin" valueType="num">
                                      <p:cBhvr>
                                        <p:cTn dur="1000" fill="hold" id="36"/>
                                        <p:tgtEl>
                                          <p:spTgt spid="68"/>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69"/>
                                        </p:tgtEl>
                                        <p:attrNameLst>
                                          <p:attrName>style.visibility</p:attrName>
                                        </p:attrNameLst>
                                      </p:cBhvr>
                                      <p:to>
                                        <p:strVal val="visible"/>
                                      </p:to>
                                    </p:set>
                                    <p:animEffect filter="fade" transition="in">
                                      <p:cBhvr>
                                        <p:cTn dur="1000" id="39"/>
                                        <p:tgtEl>
                                          <p:spTgt spid="69"/>
                                        </p:tgtEl>
                                      </p:cBhvr>
                                    </p:animEffect>
                                    <p:anim calcmode="lin" valueType="num">
                                      <p:cBhvr>
                                        <p:cTn dur="1000" fill="hold" id="40"/>
                                        <p:tgtEl>
                                          <p:spTgt spid="69"/>
                                        </p:tgtEl>
                                        <p:attrNameLst>
                                          <p:attrName>ppt_x</p:attrName>
                                        </p:attrNameLst>
                                      </p:cBhvr>
                                      <p:tavLst>
                                        <p:tav tm="0">
                                          <p:val>
                                            <p:strVal val="#ppt_x"/>
                                          </p:val>
                                        </p:tav>
                                        <p:tav tm="100000">
                                          <p:val>
                                            <p:strVal val="#ppt_x"/>
                                          </p:val>
                                        </p:tav>
                                      </p:tavLst>
                                    </p:anim>
                                    <p:anim calcmode="lin" valueType="num">
                                      <p:cBhvr>
                                        <p:cTn dur="1000" fill="hold" id="41"/>
                                        <p:tgtEl>
                                          <p:spTgt spid="69"/>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70"/>
                                        </p:tgtEl>
                                        <p:attrNameLst>
                                          <p:attrName>style.visibility</p:attrName>
                                        </p:attrNameLst>
                                      </p:cBhvr>
                                      <p:to>
                                        <p:strVal val="visible"/>
                                      </p:to>
                                    </p:set>
                                    <p:animEffect filter="fade" transition="in">
                                      <p:cBhvr>
                                        <p:cTn dur="1000" id="44"/>
                                        <p:tgtEl>
                                          <p:spTgt spid="70"/>
                                        </p:tgtEl>
                                      </p:cBhvr>
                                    </p:animEffect>
                                    <p:anim calcmode="lin" valueType="num">
                                      <p:cBhvr>
                                        <p:cTn dur="1000" fill="hold" id="45"/>
                                        <p:tgtEl>
                                          <p:spTgt spid="70"/>
                                        </p:tgtEl>
                                        <p:attrNameLst>
                                          <p:attrName>ppt_x</p:attrName>
                                        </p:attrNameLst>
                                      </p:cBhvr>
                                      <p:tavLst>
                                        <p:tav tm="0">
                                          <p:val>
                                            <p:strVal val="#ppt_x"/>
                                          </p:val>
                                        </p:tav>
                                        <p:tav tm="100000">
                                          <p:val>
                                            <p:strVal val="#ppt_x"/>
                                          </p:val>
                                        </p:tav>
                                      </p:tavLst>
                                    </p:anim>
                                    <p:anim calcmode="lin" valueType="num">
                                      <p:cBhvr>
                                        <p:cTn dur="1000" fill="hold" id="46"/>
                                        <p:tgtEl>
                                          <p:spTgt spid="70"/>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72"/>
                                        </p:tgtEl>
                                        <p:attrNameLst>
                                          <p:attrName>style.visibility</p:attrName>
                                        </p:attrNameLst>
                                      </p:cBhvr>
                                      <p:to>
                                        <p:strVal val="visible"/>
                                      </p:to>
                                    </p:set>
                                    <p:animEffect filter="fade" transition="in">
                                      <p:cBhvr>
                                        <p:cTn dur="1000" id="49"/>
                                        <p:tgtEl>
                                          <p:spTgt spid="72"/>
                                        </p:tgtEl>
                                      </p:cBhvr>
                                    </p:animEffect>
                                    <p:anim calcmode="lin" valueType="num">
                                      <p:cBhvr>
                                        <p:cTn dur="1000" fill="hold" id="50"/>
                                        <p:tgtEl>
                                          <p:spTgt spid="72"/>
                                        </p:tgtEl>
                                        <p:attrNameLst>
                                          <p:attrName>ppt_x</p:attrName>
                                        </p:attrNameLst>
                                      </p:cBhvr>
                                      <p:tavLst>
                                        <p:tav tm="0">
                                          <p:val>
                                            <p:strVal val="#ppt_x"/>
                                          </p:val>
                                        </p:tav>
                                        <p:tav tm="100000">
                                          <p:val>
                                            <p:strVal val="#ppt_x"/>
                                          </p:val>
                                        </p:tav>
                                      </p:tavLst>
                                    </p:anim>
                                    <p:anim calcmode="lin" valueType="num">
                                      <p:cBhvr>
                                        <p:cTn dur="1000" fill="hold" id="51"/>
                                        <p:tgtEl>
                                          <p:spTgt spid="72"/>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71"/>
                                        </p:tgtEl>
                                        <p:attrNameLst>
                                          <p:attrName>style.visibility</p:attrName>
                                        </p:attrNameLst>
                                      </p:cBhvr>
                                      <p:to>
                                        <p:strVal val="visible"/>
                                      </p:to>
                                    </p:set>
                                    <p:animEffect filter="fade" transition="in">
                                      <p:cBhvr>
                                        <p:cTn dur="1000" id="54"/>
                                        <p:tgtEl>
                                          <p:spTgt spid="71"/>
                                        </p:tgtEl>
                                      </p:cBhvr>
                                    </p:animEffect>
                                    <p:anim calcmode="lin" valueType="num">
                                      <p:cBhvr>
                                        <p:cTn dur="1000" fill="hold" id="55"/>
                                        <p:tgtEl>
                                          <p:spTgt spid="71"/>
                                        </p:tgtEl>
                                        <p:attrNameLst>
                                          <p:attrName>ppt_x</p:attrName>
                                        </p:attrNameLst>
                                      </p:cBhvr>
                                      <p:tavLst>
                                        <p:tav tm="0">
                                          <p:val>
                                            <p:strVal val="#ppt_x"/>
                                          </p:val>
                                        </p:tav>
                                        <p:tav tm="100000">
                                          <p:val>
                                            <p:strVal val="#ppt_x"/>
                                          </p:val>
                                        </p:tav>
                                      </p:tavLst>
                                    </p:anim>
                                    <p:anim calcmode="lin" valueType="num">
                                      <p:cBhvr>
                                        <p:cTn dur="1000" fill="hold" id="56"/>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69"/>
      <p:bldP grpId="0" spid="70"/>
      <p:bldP grpId="0" spid="71"/>
      <p:bldP grpId="0" spid="7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我们的市场开发策略</a:t>
            </a:r>
          </a:p>
        </p:txBody>
      </p:sp>
      <p:sp>
        <p:nvSpPr>
          <p:cNvPr id="4" name="灯片编号占位符 3"/>
          <p:cNvSpPr>
            <a:spLocks noGrp="1"/>
          </p:cNvSpPr>
          <p:nvPr>
            <p:ph idx="12" sz="quarter" type="sldNum"/>
          </p:nvPr>
        </p:nvSpPr>
        <p:spPr/>
        <p:txBody>
          <a:bodyPr/>
          <a:lstStyle/>
          <a:p>
            <a:fld id="{192C337D-A216-440D-B011-DD61A0656C70}" type="slidenum">
              <a:rPr altLang="en-US" lang="zh-CN" smtClean="0"/>
              <a:t>33</a:t>
            </a:fld>
          </a:p>
        </p:txBody>
      </p:sp>
      <p:grpSp>
        <p:nvGrpSpPr>
          <p:cNvPr id="34" name="组合 33"/>
          <p:cNvGrpSpPr/>
          <p:nvPr/>
        </p:nvGrpSpPr>
        <p:grpSpPr>
          <a:xfrm rot="20961456">
            <a:off x="4395992" y="2332922"/>
            <a:ext cx="3259393" cy="3259393"/>
            <a:chOff x="3296992" y="1804833"/>
            <a:chExt cx="2444545" cy="2444545"/>
          </a:xfrm>
        </p:grpSpPr>
        <p:sp>
          <p:nvSpPr>
            <p:cNvPr id="35" name="空心弧 34"/>
            <p:cNvSpPr/>
            <p:nvPr/>
          </p:nvSpPr>
          <p:spPr>
            <a:xfrm>
              <a:off x="3296992" y="1804833"/>
              <a:ext cx="2444545" cy="2444545"/>
            </a:xfrm>
            <a:prstGeom prst="blockArc">
              <a:avLst>
                <a:gd fmla="val 16184436" name="adj1"/>
                <a:gd fmla="val 14875149" name="adj2"/>
                <a:gd fmla="val 5085" name="adj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36" name="等腰三角形 35"/>
            <p:cNvSpPr/>
            <p:nvPr/>
          </p:nvSpPr>
          <p:spPr>
            <a:xfrm rot="3925429">
              <a:off x="3982752" y="1874284"/>
              <a:ext cx="235111" cy="13026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37" name="椭圆 36"/>
          <p:cNvSpPr/>
          <p:nvPr/>
        </p:nvSpPr>
        <p:spPr>
          <a:xfrm>
            <a:off x="5407660" y="3327536"/>
            <a:ext cx="1248000" cy="12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b0503020204020204" pitchFamily="34" typeface="微软雅黑"/>
                <a:ea charset="-122" panose="020b0503020204020204" pitchFamily="34" typeface="微软雅黑"/>
              </a:rPr>
              <a:t>市场开发策略</a:t>
            </a:r>
          </a:p>
        </p:txBody>
      </p:sp>
      <p:sp>
        <p:nvSpPr>
          <p:cNvPr id="38" name="矩形 37"/>
          <p:cNvSpPr/>
          <p:nvPr/>
        </p:nvSpPr>
        <p:spPr>
          <a:xfrm>
            <a:off x="566476" y="3024914"/>
            <a:ext cx="3254891" cy="1478280"/>
          </a:xfrm>
          <a:prstGeom prst="rect">
            <a:avLst/>
          </a:prstGeom>
        </p:spPr>
        <p:txBody>
          <a:bodyPr wrap="square">
            <a:spAutoFit/>
          </a:bodyPr>
          <a:lstStyle/>
          <a:p>
            <a:pPr algn="r">
              <a:lnSpc>
                <a:spcPct val="130000"/>
              </a:lnSpc>
            </a:pPr>
            <a:r>
              <a:rPr altLang="en-US" lang="zh-CN" sz="1400">
                <a:solidFill>
                  <a:schemeClr val="accent1">
                    <a:lumMod val="75000"/>
                  </a:schemeClr>
                </a:solidFill>
                <a:latin typeface="+mj-ea"/>
                <a:ea typeface="+mj-ea"/>
              </a:rPr>
              <a:t>营销及市场</a:t>
            </a:r>
          </a:p>
          <a:p>
            <a:pPr algn="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
        <p:nvSpPr>
          <p:cNvPr id="39" name="矩形 38"/>
          <p:cNvSpPr/>
          <p:nvPr/>
        </p:nvSpPr>
        <p:spPr>
          <a:xfrm>
            <a:off x="892153" y="4808169"/>
            <a:ext cx="3254891" cy="1478280"/>
          </a:xfrm>
          <a:prstGeom prst="rect">
            <a:avLst/>
          </a:prstGeom>
        </p:spPr>
        <p:txBody>
          <a:bodyPr wrap="square">
            <a:spAutoFit/>
          </a:bodyPr>
          <a:lstStyle/>
          <a:p>
            <a:pPr algn="r">
              <a:lnSpc>
                <a:spcPct val="130000"/>
              </a:lnSpc>
            </a:pPr>
            <a:r>
              <a:rPr altLang="en-US" lang="zh-CN" sz="1400">
                <a:solidFill>
                  <a:schemeClr val="accent1">
                    <a:lumMod val="75000"/>
                  </a:schemeClr>
                </a:solidFill>
                <a:latin typeface="+mj-ea"/>
                <a:ea typeface="+mj-ea"/>
              </a:rPr>
              <a:t>开发和部署</a:t>
            </a:r>
          </a:p>
          <a:p>
            <a:pPr algn="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
        <p:nvSpPr>
          <p:cNvPr id="40" name="矩形 39"/>
          <p:cNvSpPr/>
          <p:nvPr/>
        </p:nvSpPr>
        <p:spPr>
          <a:xfrm>
            <a:off x="8244147" y="3024914"/>
            <a:ext cx="3254891" cy="1478280"/>
          </a:xfrm>
          <a:prstGeom prst="rect">
            <a:avLst/>
          </a:prstGeom>
        </p:spPr>
        <p:txBody>
          <a:bodyPr wrap="square">
            <a:spAutoFit/>
          </a:bodyPr>
          <a:lstStyle/>
          <a:p>
            <a:pPr>
              <a:lnSpc>
                <a:spcPct val="130000"/>
              </a:lnSpc>
            </a:pPr>
            <a:r>
              <a:rPr altLang="en-US" lang="zh-CN" sz="1400">
                <a:solidFill>
                  <a:schemeClr val="accent1">
                    <a:lumMod val="75000"/>
                  </a:schemeClr>
                </a:solidFill>
                <a:latin typeface="+mj-ea"/>
                <a:ea typeface="+mj-ea"/>
              </a:rPr>
              <a:t>规划和安排</a:t>
            </a:r>
          </a:p>
          <a:p>
            <a:pP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
        <p:nvSpPr>
          <p:cNvPr id="41" name="矩形 40"/>
          <p:cNvSpPr/>
          <p:nvPr/>
        </p:nvSpPr>
        <p:spPr>
          <a:xfrm>
            <a:off x="7893602" y="4775682"/>
            <a:ext cx="3254891" cy="1478280"/>
          </a:xfrm>
          <a:prstGeom prst="rect">
            <a:avLst/>
          </a:prstGeom>
        </p:spPr>
        <p:txBody>
          <a:bodyPr wrap="square">
            <a:spAutoFit/>
          </a:bodyPr>
          <a:lstStyle/>
          <a:p>
            <a:pPr>
              <a:lnSpc>
                <a:spcPct val="130000"/>
              </a:lnSpc>
            </a:pPr>
            <a:r>
              <a:rPr altLang="en-US" lang="zh-CN" sz="1400">
                <a:solidFill>
                  <a:schemeClr val="accent1">
                    <a:lumMod val="75000"/>
                  </a:schemeClr>
                </a:solidFill>
                <a:latin typeface="+mj-ea"/>
                <a:ea typeface="+mj-ea"/>
              </a:rPr>
              <a:t>草图和设计</a:t>
            </a:r>
          </a:p>
          <a:p>
            <a:pP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
        <p:nvSpPr>
          <p:cNvPr id="42" name="矩形 41"/>
          <p:cNvSpPr/>
          <p:nvPr/>
        </p:nvSpPr>
        <p:spPr>
          <a:xfrm>
            <a:off x="6669898" y="1380803"/>
            <a:ext cx="3254891" cy="1478280"/>
          </a:xfrm>
          <a:prstGeom prst="rect">
            <a:avLst/>
          </a:prstGeom>
        </p:spPr>
        <p:txBody>
          <a:bodyPr wrap="square">
            <a:spAutoFit/>
          </a:bodyPr>
          <a:lstStyle/>
          <a:p>
            <a:pPr>
              <a:lnSpc>
                <a:spcPct val="130000"/>
              </a:lnSpc>
            </a:pPr>
            <a:r>
              <a:rPr altLang="en-US" lang="zh-CN" sz="1400">
                <a:solidFill>
                  <a:schemeClr val="accent1">
                    <a:lumMod val="75000"/>
                  </a:schemeClr>
                </a:solidFill>
                <a:latin typeface="+mj-ea"/>
                <a:ea typeface="+mj-ea"/>
              </a:rPr>
              <a:t>策略与理念</a:t>
            </a:r>
          </a:p>
          <a:p>
            <a:pP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grpSp>
        <p:nvGrpSpPr>
          <p:cNvPr id="73" name="组合 72"/>
          <p:cNvGrpSpPr/>
          <p:nvPr/>
        </p:nvGrpSpPr>
        <p:grpSpPr>
          <a:xfrm>
            <a:off x="5610248" y="2075171"/>
            <a:ext cx="816000" cy="816000"/>
            <a:chOff x="5610248" y="1894695"/>
            <a:chExt cx="816000" cy="816000"/>
          </a:xfrm>
        </p:grpSpPr>
        <p:sp>
          <p:nvSpPr>
            <p:cNvPr id="74" name="椭圆 73"/>
            <p:cNvSpPr/>
            <p:nvPr/>
          </p:nvSpPr>
          <p:spPr>
            <a:xfrm>
              <a:off x="5610248" y="1894695"/>
              <a:ext cx="816000" cy="816000"/>
            </a:xfrm>
            <a:prstGeom prst="ellipse">
              <a:avLst/>
            </a:prstGeom>
            <a:solidFill>
              <a:schemeClr val="accent2"/>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5" name="Freeform 100"/>
            <p:cNvSpPr>
              <a:spLocks noEditPoints="1"/>
            </p:cNvSpPr>
            <p:nvPr/>
          </p:nvSpPr>
          <p:spPr bwMode="auto">
            <a:xfrm>
              <a:off x="5897598" y="2140770"/>
              <a:ext cx="241300" cy="323850"/>
            </a:xfrm>
            <a:custGeom>
              <a:gdLst>
                <a:gd fmla="*/ 582 w 763" name="T0"/>
                <a:gd fmla="*/ 187 h 1018" name="T1"/>
                <a:gd fmla="*/ 572 w 763" name="T2"/>
                <a:gd fmla="*/ 92 h 1018" name="T3"/>
                <a:gd fmla="*/ 561 w 763" name="T4"/>
                <a:gd fmla="*/ 48 h 1018" name="T5"/>
                <a:gd fmla="*/ 527 w 763" name="T6"/>
                <a:gd fmla="*/ 12 h 1018" name="T7"/>
                <a:gd fmla="*/ 87 w 763" name="T8"/>
                <a:gd fmla="*/ 0 h 1018" name="T9"/>
                <a:gd fmla="*/ 45 w 763" name="T10"/>
                <a:gd fmla="*/ 12 h 1018" name="T11"/>
                <a:gd fmla="*/ 10 w 763" name="T12"/>
                <a:gd fmla="*/ 48 h 1018" name="T13"/>
                <a:gd fmla="*/ 0 w 763" name="T14"/>
                <a:gd fmla="*/ 927 h 1018" name="T15"/>
                <a:gd fmla="*/ 10 w 763" name="T16"/>
                <a:gd fmla="*/ 970 h 1018" name="T17"/>
                <a:gd fmla="*/ 45 w 763" name="T18"/>
                <a:gd fmla="*/ 1007 h 1018" name="T19"/>
                <a:gd fmla="*/ 676 w 763" name="T20"/>
                <a:gd fmla="*/ 1018 h 1018" name="T21"/>
                <a:gd fmla="*/ 716 w 763" name="T22"/>
                <a:gd fmla="*/ 1007 h 1018" name="T23"/>
                <a:gd fmla="*/ 752 w 763" name="T24"/>
                <a:gd fmla="*/ 970 h 1018" name="T25"/>
                <a:gd fmla="*/ 763 w 763" name="T26"/>
                <a:gd fmla="*/ 283 h 1018" name="T27"/>
                <a:gd fmla="*/ 752 w 763" name="T28"/>
                <a:gd fmla="*/ 239 h 1018" name="T29"/>
                <a:gd fmla="*/ 716 w 763" name="T30"/>
                <a:gd fmla="*/ 203 h 1018" name="T31"/>
                <a:gd fmla="*/ 676 w 763" name="T32"/>
                <a:gd fmla="*/ 191 h 1018" name="T33"/>
                <a:gd fmla="*/ 692 w 763" name="T34"/>
                <a:gd fmla="*/ 946 h 1018" name="T35"/>
                <a:gd fmla="*/ 87 w 763" name="T36"/>
                <a:gd fmla="*/ 955 h 1018" name="T37"/>
                <a:gd fmla="*/ 65 w 763" name="T38"/>
                <a:gd fmla="*/ 938 h 1018" name="T39"/>
                <a:gd fmla="*/ 65 w 763" name="T40"/>
                <a:gd fmla="*/ 81 h 1018" name="T41"/>
                <a:gd fmla="*/ 87 w 763" name="T42"/>
                <a:gd fmla="*/ 64 h 1018" name="T43"/>
                <a:gd fmla="*/ 501 w 763" name="T44"/>
                <a:gd fmla="*/ 72 h 1018" name="T45"/>
                <a:gd fmla="*/ 508 w 763" name="T46"/>
                <a:gd fmla="*/ 163 h 1018" name="T47"/>
                <a:gd fmla="*/ 523 w 763" name="T48"/>
                <a:gd fmla="*/ 214 h 1018" name="T49"/>
                <a:gd fmla="*/ 562 w 763" name="T50"/>
                <a:gd fmla="*/ 248 h 1018" name="T51"/>
                <a:gd fmla="*/ 676 w 763" name="T52"/>
                <a:gd fmla="*/ 255 h 1018" name="T53"/>
                <a:gd fmla="*/ 697 w 763" name="T54"/>
                <a:gd fmla="*/ 271 h 1018" name="T55"/>
                <a:gd fmla="*/ 413 w 763" name="T56"/>
                <a:gd fmla="*/ 319 h 1018" name="T57"/>
                <a:gd fmla="*/ 442 w 763" name="T58"/>
                <a:gd fmla="*/ 299 h 1018" name="T59"/>
                <a:gd fmla="*/ 440 w 763" name="T60"/>
                <a:gd fmla="*/ 269 h 1018" name="T61"/>
                <a:gd fmla="*/ 158 w 763" name="T62"/>
                <a:gd fmla="*/ 255 h 1018" name="T63"/>
                <a:gd fmla="*/ 132 w 763" name="T64"/>
                <a:gd fmla="*/ 269 h 1018" name="T65"/>
                <a:gd fmla="*/ 130 w 763" name="T66"/>
                <a:gd fmla="*/ 299 h 1018" name="T67"/>
                <a:gd fmla="*/ 158 w 763" name="T68"/>
                <a:gd fmla="*/ 319 h 1018" name="T69"/>
                <a:gd fmla="*/ 146 w 763" name="T70"/>
                <a:gd fmla="*/ 385 h 1018" name="T71"/>
                <a:gd fmla="*/ 126 w 763" name="T72"/>
                <a:gd fmla="*/ 414 h 1018" name="T73"/>
                <a:gd fmla="*/ 140 w 763" name="T74"/>
                <a:gd fmla="*/ 440 h 1018" name="T75"/>
                <a:gd fmla="*/ 610 w 763" name="T76"/>
                <a:gd fmla="*/ 445 h 1018" name="T77"/>
                <a:gd fmla="*/ 635 w 763" name="T78"/>
                <a:gd fmla="*/ 420 h 1018" name="T79"/>
                <a:gd fmla="*/ 626 w 763" name="T80"/>
                <a:gd fmla="*/ 392 h 1018" name="T81"/>
                <a:gd fmla="*/ 604 w 763" name="T82"/>
                <a:gd fmla="*/ 510 h 1018" name="T83"/>
                <a:gd fmla="*/ 136 w 763" name="T84"/>
                <a:gd fmla="*/ 518 h 1018" name="T85"/>
                <a:gd fmla="*/ 127 w 763" name="T86"/>
                <a:gd fmla="*/ 547 h 1018" name="T87"/>
                <a:gd fmla="*/ 152 w 763" name="T88"/>
                <a:gd fmla="*/ 572 h 1018" name="T89"/>
                <a:gd fmla="*/ 621 w 763" name="T90"/>
                <a:gd fmla="*/ 567 h 1018" name="T91"/>
                <a:gd fmla="*/ 636 w 763" name="T92"/>
                <a:gd fmla="*/ 541 h 1018" name="T93"/>
                <a:gd fmla="*/ 616 w 763" name="T94"/>
                <a:gd fmla="*/ 512 h 1018" name="T95"/>
                <a:gd fmla="*/ 158 w 763" name="T96"/>
                <a:gd fmla="*/ 636 h 1018" name="T97"/>
                <a:gd fmla="*/ 130 w 763" name="T98"/>
                <a:gd fmla="*/ 655 h 1018" name="T99"/>
                <a:gd fmla="*/ 132 w 763" name="T100"/>
                <a:gd fmla="*/ 687 h 1018" name="T101"/>
                <a:gd fmla="*/ 604 w 763" name="T102"/>
                <a:gd fmla="*/ 701 h 1018" name="T103"/>
                <a:gd fmla="*/ 630 w 763" name="T104"/>
                <a:gd fmla="*/ 687 h 1018" name="T105"/>
                <a:gd fmla="*/ 633 w 763" name="T106"/>
                <a:gd fmla="*/ 655 h 1018" name="T107"/>
                <a:gd fmla="*/ 604 w 763" name="T108"/>
                <a:gd fmla="*/ 636 h 1018" name="T109"/>
                <a:gd fmla="*/ 146 w 763" name="T110"/>
                <a:gd fmla="*/ 766 h 1018" name="T111"/>
                <a:gd fmla="*/ 126 w 763" name="T112"/>
                <a:gd fmla="*/ 796 h 1018" name="T113"/>
                <a:gd fmla="*/ 140 w 763" name="T114"/>
                <a:gd fmla="*/ 822 h 1018" name="T115"/>
                <a:gd fmla="*/ 610 w 763" name="T116"/>
                <a:gd fmla="*/ 827 h 1018" name="T117"/>
                <a:gd fmla="*/ 635 w 763" name="T118"/>
                <a:gd fmla="*/ 802 h 1018" name="T119"/>
                <a:gd fmla="*/ 626 w 763" name="T120"/>
                <a:gd fmla="*/ 773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763">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76" name="组合 75"/>
          <p:cNvGrpSpPr/>
          <p:nvPr/>
        </p:nvGrpSpPr>
        <p:grpSpPr>
          <a:xfrm>
            <a:off x="7052580" y="3091488"/>
            <a:ext cx="816000" cy="816000"/>
            <a:chOff x="7052580" y="2911012"/>
            <a:chExt cx="816000" cy="816000"/>
          </a:xfrm>
        </p:grpSpPr>
        <p:sp>
          <p:nvSpPr>
            <p:cNvPr id="77" name="椭圆 76"/>
            <p:cNvSpPr/>
            <p:nvPr/>
          </p:nvSpPr>
          <p:spPr>
            <a:xfrm>
              <a:off x="7052580" y="2911012"/>
              <a:ext cx="816000" cy="816000"/>
            </a:xfrm>
            <a:prstGeom prst="ellipse">
              <a:avLst/>
            </a:prstGeom>
            <a:solidFill>
              <a:schemeClr val="accent3"/>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8" name="Freeform 110"/>
            <p:cNvSpPr>
              <a:spLocks noEditPoints="1"/>
            </p:cNvSpPr>
            <p:nvPr/>
          </p:nvSpPr>
          <p:spPr bwMode="auto">
            <a:xfrm>
              <a:off x="7298655" y="3157087"/>
              <a:ext cx="323850" cy="323850"/>
            </a:xfrm>
            <a:custGeom>
              <a:gdLst>
                <a:gd fmla="*/ 279 w 1017" name="T0"/>
                <a:gd fmla="*/ 354 h 1017" name="T1"/>
                <a:gd fmla="*/ 241 w 1017" name="T2"/>
                <a:gd fmla="*/ 577 h 1017" name="T3"/>
                <a:gd fmla="*/ 453 w 1017" name="T4"/>
                <a:gd fmla="*/ 779 h 1017" name="T5"/>
                <a:gd fmla="*/ 703 w 1017" name="T6"/>
                <a:gd fmla="*/ 702 h 1017" name="T7"/>
                <a:gd fmla="*/ 779 w 1017" name="T8"/>
                <a:gd fmla="*/ 452 h 1017" name="T9"/>
                <a:gd fmla="*/ 563 w 1017" name="T10"/>
                <a:gd fmla="*/ 238 h 1017" name="T11"/>
                <a:gd fmla="*/ 322 w 1017" name="T12"/>
                <a:gd fmla="*/ 609 h 1017" name="T13"/>
                <a:gd fmla="*/ 426 w 1017" name="T14"/>
                <a:gd fmla="*/ 312 h 1017" name="T15"/>
                <a:gd fmla="*/ 711 w 1017" name="T16"/>
                <a:gd fmla="*/ 445 h 1017" name="T17"/>
                <a:gd fmla="*/ 550 w 1017" name="T18"/>
                <a:gd fmla="*/ 716 h 1017" name="T19"/>
                <a:gd fmla="*/ 913 w 1017" name="T20"/>
                <a:gd fmla="*/ 533 h 1017" name="T21"/>
                <a:gd fmla="*/ 972 w 1017" name="T22"/>
                <a:gd fmla="*/ 421 h 1017" name="T23"/>
                <a:gd fmla="*/ 985 w 1017" name="T24"/>
                <a:gd fmla="*/ 290 h 1017" name="T25"/>
                <a:gd fmla="*/ 883 w 1017" name="T26"/>
                <a:gd fmla="*/ 246 h 1017" name="T27"/>
                <a:gd fmla="*/ 770 w 1017" name="T28"/>
                <a:gd fmla="*/ 190 h 1017" name="T29"/>
                <a:gd fmla="*/ 788 w 1017" name="T30"/>
                <a:gd fmla="*/ 73 h 1017" name="T31"/>
                <a:gd fmla="*/ 611 w 1017" name="T32"/>
                <a:gd fmla="*/ 5 h 1017" name="T33"/>
                <a:gd fmla="*/ 533 w 1017" name="T34"/>
                <a:gd fmla="*/ 104 h 1017" name="T35"/>
                <a:gd fmla="*/ 422 w 1017" name="T36"/>
                <a:gd fmla="*/ 44 h 1017" name="T37"/>
                <a:gd fmla="*/ 291 w 1017" name="T38"/>
                <a:gd fmla="*/ 32 h 1017" name="T39"/>
                <a:gd fmla="*/ 247 w 1017" name="T40"/>
                <a:gd fmla="*/ 134 h 1017" name="T41"/>
                <a:gd fmla="*/ 190 w 1017" name="T42"/>
                <a:gd fmla="*/ 245 h 1017" name="T43"/>
                <a:gd fmla="*/ 73 w 1017" name="T44"/>
                <a:gd fmla="*/ 227 h 1017" name="T45"/>
                <a:gd fmla="*/ 5 w 1017" name="T46"/>
                <a:gd fmla="*/ 404 h 1017" name="T47"/>
                <a:gd fmla="*/ 104 w 1017" name="T48"/>
                <a:gd fmla="*/ 484 h 1017" name="T49"/>
                <a:gd fmla="*/ 44 w 1017" name="T50"/>
                <a:gd fmla="*/ 594 h 1017" name="T51"/>
                <a:gd fmla="*/ 32 w 1017" name="T52"/>
                <a:gd fmla="*/ 725 h 1017" name="T53"/>
                <a:gd fmla="*/ 134 w 1017" name="T54"/>
                <a:gd fmla="*/ 770 h 1017" name="T55"/>
                <a:gd fmla="*/ 246 w 1017" name="T56"/>
                <a:gd fmla="*/ 826 h 1017" name="T57"/>
                <a:gd fmla="*/ 227 w 1017" name="T58"/>
                <a:gd fmla="*/ 943 h 1017" name="T59"/>
                <a:gd fmla="*/ 400 w 1017" name="T60"/>
                <a:gd fmla="*/ 1014 h 1017" name="T61"/>
                <a:gd fmla="*/ 468 w 1017" name="T62"/>
                <a:gd fmla="*/ 918 h 1017" name="T63"/>
                <a:gd fmla="*/ 588 w 1017" name="T64"/>
                <a:gd fmla="*/ 957 h 1017" name="T65"/>
                <a:gd fmla="*/ 691 w 1017" name="T66"/>
                <a:gd fmla="*/ 999 h 1017" name="T67"/>
                <a:gd fmla="*/ 776 w 1017" name="T68"/>
                <a:gd fmla="*/ 898 h 1017" name="T69"/>
                <a:gd fmla="*/ 811 w 1017" name="T70"/>
                <a:gd fmla="*/ 776 h 1017" name="T71"/>
                <a:gd fmla="*/ 937 w 1017" name="T72"/>
                <a:gd fmla="*/ 790 h 1017" name="T73"/>
                <a:gd fmla="*/ 1014 w 1017" name="T74"/>
                <a:gd fmla="*/ 618 h 1017" name="T75"/>
                <a:gd fmla="*/ 816 w 1017" name="T76"/>
                <a:gd fmla="*/ 707 h 1017" name="T77"/>
                <a:gd fmla="*/ 702 w 1017" name="T78"/>
                <a:gd fmla="*/ 852 h 1017" name="T79"/>
                <a:gd fmla="*/ 596 w 1017" name="T80"/>
                <a:gd fmla="*/ 873 h 1017" name="T81"/>
                <a:gd fmla="*/ 411 w 1017" name="T82"/>
                <a:gd fmla="*/ 881 h 1017" name="T83"/>
                <a:gd fmla="*/ 313 w 1017" name="T84"/>
                <a:gd fmla="*/ 840 h 1017" name="T85"/>
                <a:gd fmla="*/ 161 w 1017" name="T86"/>
                <a:gd fmla="*/ 701 h 1017" name="T87"/>
                <a:gd fmla="*/ 143 w 1017" name="T88"/>
                <a:gd fmla="*/ 596 h 1017" name="T89"/>
                <a:gd fmla="*/ 136 w 1017" name="T90"/>
                <a:gd fmla="*/ 411 h 1017" name="T91"/>
                <a:gd fmla="*/ 176 w 1017" name="T92"/>
                <a:gd fmla="*/ 314 h 1017" name="T93"/>
                <a:gd fmla="*/ 314 w 1017" name="T94"/>
                <a:gd fmla="*/ 165 h 1017" name="T95"/>
                <a:gd fmla="*/ 420 w 1017" name="T96"/>
                <a:gd fmla="*/ 142 h 1017" name="T97"/>
                <a:gd fmla="*/ 605 w 1017" name="T98"/>
                <a:gd fmla="*/ 136 h 1017" name="T99"/>
                <a:gd fmla="*/ 703 w 1017" name="T100"/>
                <a:gd fmla="*/ 176 h 1017" name="T101"/>
                <a:gd fmla="*/ 855 w 1017" name="T102"/>
                <a:gd fmla="*/ 314 h 1017" name="T103"/>
                <a:gd fmla="*/ 873 w 1017" name="T104"/>
                <a:gd fmla="*/ 420 h 1017" name="T105"/>
                <a:gd fmla="*/ 881 w 1017" name="T106"/>
                <a:gd fmla="*/ 605 h 1017" name="T107"/>
                <a:gd fmla="*/ 449 w 1017" name="T108"/>
                <a:gd fmla="*/ 369 h 1017" name="T109"/>
                <a:gd fmla="*/ 375 w 1017" name="T110"/>
                <a:gd fmla="*/ 580 h 1017" name="T111"/>
                <a:gd fmla="*/ 592 w 1017" name="T112"/>
                <a:gd fmla="*/ 633 h 1017" name="T113"/>
                <a:gd fmla="*/ 624 w 1017" name="T114"/>
                <a:gd fmla="*/ 412 h 1017" name="T115"/>
                <a:gd fmla="*/ 454 w 1017" name="T116"/>
                <a:gd fmla="*/ 531 h 1017" name="T117"/>
                <a:gd fmla="*/ 563 w 1017" name="T118"/>
                <a:gd fmla="*/ 485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79" name="组合 78"/>
          <p:cNvGrpSpPr/>
          <p:nvPr/>
        </p:nvGrpSpPr>
        <p:grpSpPr>
          <a:xfrm>
            <a:off x="6479051" y="4805875"/>
            <a:ext cx="816000" cy="816000"/>
            <a:chOff x="6479051" y="4625399"/>
            <a:chExt cx="816000" cy="816000"/>
          </a:xfrm>
        </p:grpSpPr>
        <p:sp>
          <p:nvSpPr>
            <p:cNvPr id="80" name="椭圆 79"/>
            <p:cNvSpPr/>
            <p:nvPr/>
          </p:nvSpPr>
          <p:spPr>
            <a:xfrm>
              <a:off x="6479051" y="4625399"/>
              <a:ext cx="816000" cy="816000"/>
            </a:xfrm>
            <a:prstGeom prst="ellipse">
              <a:avLst/>
            </a:prstGeom>
            <a:solidFill>
              <a:schemeClr val="accent4"/>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1" name="Freeform 72"/>
            <p:cNvSpPr>
              <a:spLocks noEditPoints="1"/>
            </p:cNvSpPr>
            <p:nvPr/>
          </p:nvSpPr>
          <p:spPr bwMode="auto">
            <a:xfrm>
              <a:off x="6725126" y="4871474"/>
              <a:ext cx="323850" cy="323850"/>
            </a:xfrm>
            <a:custGeom>
              <a:gdLst>
                <a:gd fmla="*/ 934 w 1018" name="T0"/>
                <a:gd fmla="*/ 31 h 1017" name="T1"/>
                <a:gd fmla="*/ 868 w 1018" name="T2"/>
                <a:gd fmla="*/ 3 h 1017" name="T3"/>
                <a:gd fmla="*/ 812 w 1018" name="T4"/>
                <a:gd fmla="*/ 0 h 1017" name="T5"/>
                <a:gd fmla="*/ 743 w 1018" name="T6"/>
                <a:gd fmla="*/ 22 h 1017" name="T7"/>
                <a:gd fmla="*/ 137 w 1018" name="T8"/>
                <a:gd fmla="*/ 613 h 1017" name="T9"/>
                <a:gd fmla="*/ 2 w 1018" name="T10"/>
                <a:gd fmla="*/ 974 h 1017" name="T11"/>
                <a:gd fmla="*/ 4 w 1018" name="T12"/>
                <a:gd fmla="*/ 1000 h 1017" name="T13"/>
                <a:gd fmla="*/ 19 w 1018" name="T14"/>
                <a:gd fmla="*/ 1015 h 1017" name="T15"/>
                <a:gd fmla="*/ 36 w 1018" name="T16"/>
                <a:gd fmla="*/ 1017 h 1017" name="T17"/>
                <a:gd fmla="*/ 365 w 1018" name="T18"/>
                <a:gd fmla="*/ 915 h 1017" name="T19"/>
                <a:gd fmla="*/ 975 w 1018" name="T20"/>
                <a:gd fmla="*/ 305 h 1017" name="T21"/>
                <a:gd fmla="*/ 1009 w 1018" name="T22"/>
                <a:gd fmla="*/ 242 h 1017" name="T23"/>
                <a:gd fmla="*/ 1018 w 1018" name="T24"/>
                <a:gd fmla="*/ 187 h 1017" name="T25"/>
                <a:gd fmla="*/ 1004 w 1018" name="T26"/>
                <a:gd fmla="*/ 115 h 1017" name="T27"/>
                <a:gd fmla="*/ 963 w 1018" name="T28"/>
                <a:gd fmla="*/ 55 h 1017" name="T29"/>
                <a:gd fmla="*/ 203 w 1018" name="T30"/>
                <a:gd fmla="*/ 900 h 1017" name="T31"/>
                <a:gd fmla="*/ 170 w 1018" name="T32"/>
                <a:gd fmla="*/ 847 h 1017" name="T33"/>
                <a:gd fmla="*/ 139 w 1018" name="T34"/>
                <a:gd fmla="*/ 823 h 1017" name="T35"/>
                <a:gd fmla="*/ 254 w 1018" name="T36"/>
                <a:gd fmla="*/ 731 h 1017" name="T37"/>
                <a:gd fmla="*/ 261 w 1018" name="T38"/>
                <a:gd fmla="*/ 749 h 1017" name="T39"/>
                <a:gd fmla="*/ 280 w 1018" name="T40"/>
                <a:gd fmla="*/ 762 h 1017" name="T41"/>
                <a:gd fmla="*/ 789 w 1018" name="T42"/>
                <a:gd fmla="*/ 403 h 1017" name="T43"/>
                <a:gd fmla="*/ 414 w 1018" name="T44"/>
                <a:gd fmla="*/ 731 h 1017" name="T45"/>
                <a:gd fmla="*/ 406 w 1018" name="T46"/>
                <a:gd fmla="*/ 712 h 1017" name="T47"/>
                <a:gd fmla="*/ 382 w 1018" name="T48"/>
                <a:gd fmla="*/ 700 h 1017" name="T49"/>
                <a:gd fmla="*/ 317 w 1018" name="T50"/>
                <a:gd fmla="*/ 629 h 1017" name="T51"/>
                <a:gd fmla="*/ 305 w 1018" name="T52"/>
                <a:gd fmla="*/ 610 h 1017" name="T53"/>
                <a:gd fmla="*/ 236 w 1018" name="T54"/>
                <a:gd fmla="*/ 604 h 1017" name="T55"/>
                <a:gd fmla="*/ 624 w 1018" name="T56"/>
                <a:gd fmla="*/ 220 h 1017" name="T57"/>
                <a:gd fmla="*/ 666 w 1018" name="T58"/>
                <a:gd fmla="*/ 198 h 1017" name="T59"/>
                <a:gd fmla="*/ 703 w 1018" name="T60"/>
                <a:gd fmla="*/ 192 h 1017" name="T61"/>
                <a:gd fmla="*/ 750 w 1018" name="T62"/>
                <a:gd fmla="*/ 202 h 1017" name="T63"/>
                <a:gd fmla="*/ 789 w 1018" name="T64"/>
                <a:gd fmla="*/ 229 h 1017" name="T65"/>
                <a:gd fmla="*/ 811 w 1018" name="T66"/>
                <a:gd fmla="*/ 258 h 1017" name="T67"/>
                <a:gd fmla="*/ 825 w 1018" name="T68"/>
                <a:gd fmla="*/ 304 h 1017" name="T69"/>
                <a:gd fmla="*/ 823 w 1018" name="T70"/>
                <a:gd fmla="*/ 340 h 1017" name="T71"/>
                <a:gd fmla="*/ 804 w 1018" name="T72"/>
                <a:gd fmla="*/ 384 h 1017" name="T73"/>
                <a:gd fmla="*/ 918 w 1018" name="T74"/>
                <a:gd fmla="*/ 274 h 1017" name="T75"/>
                <a:gd fmla="*/ 884 w 1018" name="T76"/>
                <a:gd fmla="*/ 271 h 1017" name="T77"/>
                <a:gd fmla="*/ 856 w 1018" name="T78"/>
                <a:gd fmla="*/ 209 h 1017" name="T79"/>
                <a:gd fmla="*/ 822 w 1018" name="T80"/>
                <a:gd fmla="*/ 172 h 1017" name="T81"/>
                <a:gd fmla="*/ 764 w 1018" name="T82"/>
                <a:gd fmla="*/ 139 h 1017" name="T83"/>
                <a:gd fmla="*/ 743 w 1018" name="T84"/>
                <a:gd fmla="*/ 100 h 1017" name="T85"/>
                <a:gd fmla="*/ 763 w 1018" name="T86"/>
                <a:gd fmla="*/ 84 h 1017" name="T87"/>
                <a:gd fmla="*/ 807 w 1018" name="T88"/>
                <a:gd fmla="*/ 66 h 1017" name="T89"/>
                <a:gd fmla="*/ 843 w 1018" name="T90"/>
                <a:gd fmla="*/ 64 h 1017" name="T91"/>
                <a:gd fmla="*/ 889 w 1018" name="T92"/>
                <a:gd fmla="*/ 78 h 1017" name="T93"/>
                <a:gd fmla="*/ 918 w 1018" name="T94"/>
                <a:gd fmla="*/ 100 h 1017" name="T95"/>
                <a:gd fmla="*/ 945 w 1018" name="T96"/>
                <a:gd fmla="*/ 140 h 1017" name="T97"/>
                <a:gd fmla="*/ 955 w 1018" name="T98"/>
                <a:gd fmla="*/ 187 h 1017" name="T99"/>
                <a:gd fmla="*/ 949 w 1018" name="T100"/>
                <a:gd fmla="*/ 222 h 1017" name="T101"/>
                <a:gd fmla="*/ 927 w 1018" name="T102"/>
                <a:gd fmla="*/ 265 h 1017" name="T103"/>
                <a:gd fmla="*/ 391 w 1018" name="T104"/>
                <a:gd fmla="*/ 582 h 1017" name="T105"/>
                <a:gd fmla="*/ 383 w 1018" name="T106"/>
                <a:gd fmla="*/ 598 h 1017" name="T107"/>
                <a:gd fmla="*/ 387 w 1018" name="T108"/>
                <a:gd fmla="*/ 621 h 1017" name="T109"/>
                <a:gd fmla="*/ 402 w 1018" name="T110"/>
                <a:gd fmla="*/ 633 h 1017" name="T111"/>
                <a:gd fmla="*/ 419 w 1018" name="T112"/>
                <a:gd fmla="*/ 635 h 1017" name="T113"/>
                <a:gd fmla="*/ 754 w 1018" name="T114"/>
                <a:gd fmla="*/ 308 h 1017" name="T115"/>
                <a:gd fmla="*/ 763 w 1018" name="T116"/>
                <a:gd fmla="*/ 292 h 1017" name="T117"/>
                <a:gd fmla="*/ 758 w 1018" name="T118"/>
                <a:gd fmla="*/ 269 h 1017" name="T119"/>
                <a:gd fmla="*/ 743 w 1018" name="T120"/>
                <a:gd fmla="*/ 257 h 1017" name="T121"/>
                <a:gd fmla="*/ 720 w 1018" name="T122"/>
                <a:gd fmla="*/ 257 h 10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7" w="1018">
                  <a:moveTo>
                    <a:pt x="963" y="55"/>
                  </a:moveTo>
                  <a:lnTo>
                    <a:pt x="963" y="55"/>
                  </a:lnTo>
                  <a:lnTo>
                    <a:pt x="949" y="42"/>
                  </a:lnTo>
                  <a:lnTo>
                    <a:pt x="934" y="31"/>
                  </a:lnTo>
                  <a:lnTo>
                    <a:pt x="919" y="22"/>
                  </a:lnTo>
                  <a:lnTo>
                    <a:pt x="902" y="14"/>
                  </a:lnTo>
                  <a:lnTo>
                    <a:pt x="885" y="8"/>
                  </a:lnTo>
                  <a:lnTo>
                    <a:pt x="868" y="3"/>
                  </a:lnTo>
                  <a:lnTo>
                    <a:pt x="850" y="0"/>
                  </a:lnTo>
                  <a:lnTo>
                    <a:pt x="831" y="0"/>
                  </a:lnTo>
                  <a:lnTo>
                    <a:pt x="831" y="0"/>
                  </a:lnTo>
                  <a:lnTo>
                    <a:pt x="812" y="0"/>
                  </a:lnTo>
                  <a:lnTo>
                    <a:pt x="794" y="3"/>
                  </a:lnTo>
                  <a:lnTo>
                    <a:pt x="777" y="8"/>
                  </a:lnTo>
                  <a:lnTo>
                    <a:pt x="759" y="14"/>
                  </a:lnTo>
                  <a:lnTo>
                    <a:pt x="743" y="22"/>
                  </a:lnTo>
                  <a:lnTo>
                    <a:pt x="727" y="31"/>
                  </a:lnTo>
                  <a:lnTo>
                    <a:pt x="712" y="42"/>
                  </a:lnTo>
                  <a:lnTo>
                    <a:pt x="699" y="55"/>
                  </a:lnTo>
                  <a:lnTo>
                    <a:pt x="137" y="613"/>
                  </a:lnTo>
                  <a:lnTo>
                    <a:pt x="137" y="613"/>
                  </a:lnTo>
                  <a:lnTo>
                    <a:pt x="133" y="618"/>
                  </a:lnTo>
                  <a:lnTo>
                    <a:pt x="130" y="625"/>
                  </a:lnTo>
                  <a:lnTo>
                    <a:pt x="2" y="974"/>
                  </a:lnTo>
                  <a:lnTo>
                    <a:pt x="2" y="974"/>
                  </a:lnTo>
                  <a:lnTo>
                    <a:pt x="0" y="983"/>
                  </a:lnTo>
                  <a:lnTo>
                    <a:pt x="1" y="993"/>
                  </a:lnTo>
                  <a:lnTo>
                    <a:pt x="4" y="1000"/>
                  </a:lnTo>
                  <a:lnTo>
                    <a:pt x="9" y="1008"/>
                  </a:lnTo>
                  <a:lnTo>
                    <a:pt x="9" y="1008"/>
                  </a:lnTo>
                  <a:lnTo>
                    <a:pt x="14" y="1012"/>
                  </a:lnTo>
                  <a:lnTo>
                    <a:pt x="19" y="1015"/>
                  </a:lnTo>
                  <a:lnTo>
                    <a:pt x="26" y="1017"/>
                  </a:lnTo>
                  <a:lnTo>
                    <a:pt x="32" y="1017"/>
                  </a:lnTo>
                  <a:lnTo>
                    <a:pt x="32" y="1017"/>
                  </a:lnTo>
                  <a:lnTo>
                    <a:pt x="36" y="1017"/>
                  </a:lnTo>
                  <a:lnTo>
                    <a:pt x="42" y="1016"/>
                  </a:lnTo>
                  <a:lnTo>
                    <a:pt x="358" y="919"/>
                  </a:lnTo>
                  <a:lnTo>
                    <a:pt x="358" y="919"/>
                  </a:lnTo>
                  <a:lnTo>
                    <a:pt x="365" y="915"/>
                  </a:lnTo>
                  <a:lnTo>
                    <a:pt x="371" y="911"/>
                  </a:lnTo>
                  <a:lnTo>
                    <a:pt x="963" y="319"/>
                  </a:lnTo>
                  <a:lnTo>
                    <a:pt x="963" y="319"/>
                  </a:lnTo>
                  <a:lnTo>
                    <a:pt x="975" y="305"/>
                  </a:lnTo>
                  <a:lnTo>
                    <a:pt x="987" y="290"/>
                  </a:lnTo>
                  <a:lnTo>
                    <a:pt x="995" y="275"/>
                  </a:lnTo>
                  <a:lnTo>
                    <a:pt x="1004" y="259"/>
                  </a:lnTo>
                  <a:lnTo>
                    <a:pt x="1009" y="242"/>
                  </a:lnTo>
                  <a:lnTo>
                    <a:pt x="1015" y="223"/>
                  </a:lnTo>
                  <a:lnTo>
                    <a:pt x="1017" y="205"/>
                  </a:lnTo>
                  <a:lnTo>
                    <a:pt x="1018" y="187"/>
                  </a:lnTo>
                  <a:lnTo>
                    <a:pt x="1018" y="187"/>
                  </a:lnTo>
                  <a:lnTo>
                    <a:pt x="1017" y="169"/>
                  </a:lnTo>
                  <a:lnTo>
                    <a:pt x="1015" y="150"/>
                  </a:lnTo>
                  <a:lnTo>
                    <a:pt x="1009" y="132"/>
                  </a:lnTo>
                  <a:lnTo>
                    <a:pt x="1004" y="115"/>
                  </a:lnTo>
                  <a:lnTo>
                    <a:pt x="995" y="99"/>
                  </a:lnTo>
                  <a:lnTo>
                    <a:pt x="987" y="83"/>
                  </a:lnTo>
                  <a:lnTo>
                    <a:pt x="975" y="68"/>
                  </a:lnTo>
                  <a:lnTo>
                    <a:pt x="963" y="55"/>
                  </a:lnTo>
                  <a:lnTo>
                    <a:pt x="963" y="55"/>
                  </a:lnTo>
                  <a:close/>
                  <a:moveTo>
                    <a:pt x="322" y="864"/>
                  </a:moveTo>
                  <a:lnTo>
                    <a:pt x="203" y="900"/>
                  </a:lnTo>
                  <a:lnTo>
                    <a:pt x="203" y="900"/>
                  </a:lnTo>
                  <a:lnTo>
                    <a:pt x="197" y="885"/>
                  </a:lnTo>
                  <a:lnTo>
                    <a:pt x="190" y="871"/>
                  </a:lnTo>
                  <a:lnTo>
                    <a:pt x="181" y="859"/>
                  </a:lnTo>
                  <a:lnTo>
                    <a:pt x="170" y="847"/>
                  </a:lnTo>
                  <a:lnTo>
                    <a:pt x="170" y="847"/>
                  </a:lnTo>
                  <a:lnTo>
                    <a:pt x="161" y="838"/>
                  </a:lnTo>
                  <a:lnTo>
                    <a:pt x="150" y="831"/>
                  </a:lnTo>
                  <a:lnTo>
                    <a:pt x="139" y="823"/>
                  </a:lnTo>
                  <a:lnTo>
                    <a:pt x="127" y="817"/>
                  </a:lnTo>
                  <a:lnTo>
                    <a:pt x="181" y="668"/>
                  </a:lnTo>
                  <a:lnTo>
                    <a:pt x="254" y="668"/>
                  </a:lnTo>
                  <a:lnTo>
                    <a:pt x="254" y="731"/>
                  </a:lnTo>
                  <a:lnTo>
                    <a:pt x="254" y="731"/>
                  </a:lnTo>
                  <a:lnTo>
                    <a:pt x="255" y="737"/>
                  </a:lnTo>
                  <a:lnTo>
                    <a:pt x="257" y="744"/>
                  </a:lnTo>
                  <a:lnTo>
                    <a:pt x="261" y="749"/>
                  </a:lnTo>
                  <a:lnTo>
                    <a:pt x="264" y="753"/>
                  </a:lnTo>
                  <a:lnTo>
                    <a:pt x="269" y="758"/>
                  </a:lnTo>
                  <a:lnTo>
                    <a:pt x="274" y="761"/>
                  </a:lnTo>
                  <a:lnTo>
                    <a:pt x="280" y="762"/>
                  </a:lnTo>
                  <a:lnTo>
                    <a:pt x="286" y="763"/>
                  </a:lnTo>
                  <a:lnTo>
                    <a:pt x="342" y="763"/>
                  </a:lnTo>
                  <a:lnTo>
                    <a:pt x="322" y="864"/>
                  </a:lnTo>
                  <a:close/>
                  <a:moveTo>
                    <a:pt x="789" y="403"/>
                  </a:moveTo>
                  <a:lnTo>
                    <a:pt x="402" y="790"/>
                  </a:lnTo>
                  <a:lnTo>
                    <a:pt x="413" y="738"/>
                  </a:lnTo>
                  <a:lnTo>
                    <a:pt x="413" y="738"/>
                  </a:lnTo>
                  <a:lnTo>
                    <a:pt x="414" y="731"/>
                  </a:lnTo>
                  <a:lnTo>
                    <a:pt x="413" y="723"/>
                  </a:lnTo>
                  <a:lnTo>
                    <a:pt x="411" y="717"/>
                  </a:lnTo>
                  <a:lnTo>
                    <a:pt x="406" y="712"/>
                  </a:lnTo>
                  <a:lnTo>
                    <a:pt x="406" y="712"/>
                  </a:lnTo>
                  <a:lnTo>
                    <a:pt x="401" y="706"/>
                  </a:lnTo>
                  <a:lnTo>
                    <a:pt x="396" y="703"/>
                  </a:lnTo>
                  <a:lnTo>
                    <a:pt x="389" y="700"/>
                  </a:lnTo>
                  <a:lnTo>
                    <a:pt x="382" y="700"/>
                  </a:lnTo>
                  <a:lnTo>
                    <a:pt x="318" y="700"/>
                  </a:lnTo>
                  <a:lnTo>
                    <a:pt x="318" y="635"/>
                  </a:lnTo>
                  <a:lnTo>
                    <a:pt x="318" y="635"/>
                  </a:lnTo>
                  <a:lnTo>
                    <a:pt x="317" y="629"/>
                  </a:lnTo>
                  <a:lnTo>
                    <a:pt x="315" y="624"/>
                  </a:lnTo>
                  <a:lnTo>
                    <a:pt x="313" y="618"/>
                  </a:lnTo>
                  <a:lnTo>
                    <a:pt x="309" y="614"/>
                  </a:lnTo>
                  <a:lnTo>
                    <a:pt x="305" y="610"/>
                  </a:lnTo>
                  <a:lnTo>
                    <a:pt x="299" y="606"/>
                  </a:lnTo>
                  <a:lnTo>
                    <a:pt x="293" y="604"/>
                  </a:lnTo>
                  <a:lnTo>
                    <a:pt x="286" y="604"/>
                  </a:lnTo>
                  <a:lnTo>
                    <a:pt x="236" y="604"/>
                  </a:lnTo>
                  <a:lnTo>
                    <a:pt x="615" y="228"/>
                  </a:lnTo>
                  <a:lnTo>
                    <a:pt x="615" y="229"/>
                  </a:lnTo>
                  <a:lnTo>
                    <a:pt x="615" y="229"/>
                  </a:lnTo>
                  <a:lnTo>
                    <a:pt x="624" y="220"/>
                  </a:lnTo>
                  <a:lnTo>
                    <a:pt x="634" y="213"/>
                  </a:lnTo>
                  <a:lnTo>
                    <a:pt x="644" y="206"/>
                  </a:lnTo>
                  <a:lnTo>
                    <a:pt x="655" y="202"/>
                  </a:lnTo>
                  <a:lnTo>
                    <a:pt x="666" y="198"/>
                  </a:lnTo>
                  <a:lnTo>
                    <a:pt x="678" y="194"/>
                  </a:lnTo>
                  <a:lnTo>
                    <a:pt x="690" y="193"/>
                  </a:lnTo>
                  <a:lnTo>
                    <a:pt x="703" y="192"/>
                  </a:lnTo>
                  <a:lnTo>
                    <a:pt x="703" y="192"/>
                  </a:lnTo>
                  <a:lnTo>
                    <a:pt x="714" y="193"/>
                  </a:lnTo>
                  <a:lnTo>
                    <a:pt x="726" y="194"/>
                  </a:lnTo>
                  <a:lnTo>
                    <a:pt x="738" y="198"/>
                  </a:lnTo>
                  <a:lnTo>
                    <a:pt x="750" y="202"/>
                  </a:lnTo>
                  <a:lnTo>
                    <a:pt x="761" y="206"/>
                  </a:lnTo>
                  <a:lnTo>
                    <a:pt x="770" y="213"/>
                  </a:lnTo>
                  <a:lnTo>
                    <a:pt x="780" y="220"/>
                  </a:lnTo>
                  <a:lnTo>
                    <a:pt x="789" y="229"/>
                  </a:lnTo>
                  <a:lnTo>
                    <a:pt x="789" y="229"/>
                  </a:lnTo>
                  <a:lnTo>
                    <a:pt x="798" y="237"/>
                  </a:lnTo>
                  <a:lnTo>
                    <a:pt x="804" y="247"/>
                  </a:lnTo>
                  <a:lnTo>
                    <a:pt x="811" y="258"/>
                  </a:lnTo>
                  <a:lnTo>
                    <a:pt x="816" y="269"/>
                  </a:lnTo>
                  <a:lnTo>
                    <a:pt x="821" y="279"/>
                  </a:lnTo>
                  <a:lnTo>
                    <a:pt x="823" y="291"/>
                  </a:lnTo>
                  <a:lnTo>
                    <a:pt x="825" y="304"/>
                  </a:lnTo>
                  <a:lnTo>
                    <a:pt x="826" y="316"/>
                  </a:lnTo>
                  <a:lnTo>
                    <a:pt x="826" y="316"/>
                  </a:lnTo>
                  <a:lnTo>
                    <a:pt x="825" y="328"/>
                  </a:lnTo>
                  <a:lnTo>
                    <a:pt x="823" y="340"/>
                  </a:lnTo>
                  <a:lnTo>
                    <a:pt x="821" y="351"/>
                  </a:lnTo>
                  <a:lnTo>
                    <a:pt x="816" y="363"/>
                  </a:lnTo>
                  <a:lnTo>
                    <a:pt x="811" y="374"/>
                  </a:lnTo>
                  <a:lnTo>
                    <a:pt x="804" y="384"/>
                  </a:lnTo>
                  <a:lnTo>
                    <a:pt x="798" y="394"/>
                  </a:lnTo>
                  <a:lnTo>
                    <a:pt x="789" y="403"/>
                  </a:lnTo>
                  <a:lnTo>
                    <a:pt x="789" y="403"/>
                  </a:lnTo>
                  <a:close/>
                  <a:moveTo>
                    <a:pt x="918" y="274"/>
                  </a:moveTo>
                  <a:lnTo>
                    <a:pt x="888" y="304"/>
                  </a:lnTo>
                  <a:lnTo>
                    <a:pt x="888" y="304"/>
                  </a:lnTo>
                  <a:lnTo>
                    <a:pt x="887" y="287"/>
                  </a:lnTo>
                  <a:lnTo>
                    <a:pt x="884" y="271"/>
                  </a:lnTo>
                  <a:lnTo>
                    <a:pt x="879" y="255"/>
                  </a:lnTo>
                  <a:lnTo>
                    <a:pt x="872" y="238"/>
                  </a:lnTo>
                  <a:lnTo>
                    <a:pt x="865" y="223"/>
                  </a:lnTo>
                  <a:lnTo>
                    <a:pt x="856" y="209"/>
                  </a:lnTo>
                  <a:lnTo>
                    <a:pt x="846" y="196"/>
                  </a:lnTo>
                  <a:lnTo>
                    <a:pt x="835" y="184"/>
                  </a:lnTo>
                  <a:lnTo>
                    <a:pt x="835" y="184"/>
                  </a:lnTo>
                  <a:lnTo>
                    <a:pt x="822" y="172"/>
                  </a:lnTo>
                  <a:lnTo>
                    <a:pt x="808" y="161"/>
                  </a:lnTo>
                  <a:lnTo>
                    <a:pt x="794" y="153"/>
                  </a:lnTo>
                  <a:lnTo>
                    <a:pt x="779" y="145"/>
                  </a:lnTo>
                  <a:lnTo>
                    <a:pt x="764" y="139"/>
                  </a:lnTo>
                  <a:lnTo>
                    <a:pt x="748" y="134"/>
                  </a:lnTo>
                  <a:lnTo>
                    <a:pt x="730" y="131"/>
                  </a:lnTo>
                  <a:lnTo>
                    <a:pt x="714" y="129"/>
                  </a:lnTo>
                  <a:lnTo>
                    <a:pt x="743" y="100"/>
                  </a:lnTo>
                  <a:lnTo>
                    <a:pt x="743" y="100"/>
                  </a:lnTo>
                  <a:lnTo>
                    <a:pt x="743" y="100"/>
                  </a:lnTo>
                  <a:lnTo>
                    <a:pt x="753" y="91"/>
                  </a:lnTo>
                  <a:lnTo>
                    <a:pt x="763" y="84"/>
                  </a:lnTo>
                  <a:lnTo>
                    <a:pt x="773" y="78"/>
                  </a:lnTo>
                  <a:lnTo>
                    <a:pt x="784" y="73"/>
                  </a:lnTo>
                  <a:lnTo>
                    <a:pt x="795" y="69"/>
                  </a:lnTo>
                  <a:lnTo>
                    <a:pt x="807" y="66"/>
                  </a:lnTo>
                  <a:lnTo>
                    <a:pt x="818" y="64"/>
                  </a:lnTo>
                  <a:lnTo>
                    <a:pt x="831" y="64"/>
                  </a:lnTo>
                  <a:lnTo>
                    <a:pt x="831" y="64"/>
                  </a:lnTo>
                  <a:lnTo>
                    <a:pt x="843" y="64"/>
                  </a:lnTo>
                  <a:lnTo>
                    <a:pt x="855" y="66"/>
                  </a:lnTo>
                  <a:lnTo>
                    <a:pt x="867" y="69"/>
                  </a:lnTo>
                  <a:lnTo>
                    <a:pt x="879" y="73"/>
                  </a:lnTo>
                  <a:lnTo>
                    <a:pt x="889" y="78"/>
                  </a:lnTo>
                  <a:lnTo>
                    <a:pt x="899" y="84"/>
                  </a:lnTo>
                  <a:lnTo>
                    <a:pt x="909" y="91"/>
                  </a:lnTo>
                  <a:lnTo>
                    <a:pt x="918" y="100"/>
                  </a:lnTo>
                  <a:lnTo>
                    <a:pt x="918" y="100"/>
                  </a:lnTo>
                  <a:lnTo>
                    <a:pt x="927" y="109"/>
                  </a:lnTo>
                  <a:lnTo>
                    <a:pt x="933" y="118"/>
                  </a:lnTo>
                  <a:lnTo>
                    <a:pt x="940" y="129"/>
                  </a:lnTo>
                  <a:lnTo>
                    <a:pt x="945" y="140"/>
                  </a:lnTo>
                  <a:lnTo>
                    <a:pt x="949" y="150"/>
                  </a:lnTo>
                  <a:lnTo>
                    <a:pt x="951" y="162"/>
                  </a:lnTo>
                  <a:lnTo>
                    <a:pt x="954" y="174"/>
                  </a:lnTo>
                  <a:lnTo>
                    <a:pt x="955" y="187"/>
                  </a:lnTo>
                  <a:lnTo>
                    <a:pt x="955" y="187"/>
                  </a:lnTo>
                  <a:lnTo>
                    <a:pt x="954" y="199"/>
                  </a:lnTo>
                  <a:lnTo>
                    <a:pt x="951" y="211"/>
                  </a:lnTo>
                  <a:lnTo>
                    <a:pt x="949" y="222"/>
                  </a:lnTo>
                  <a:lnTo>
                    <a:pt x="945" y="234"/>
                  </a:lnTo>
                  <a:lnTo>
                    <a:pt x="940" y="245"/>
                  </a:lnTo>
                  <a:lnTo>
                    <a:pt x="933" y="256"/>
                  </a:lnTo>
                  <a:lnTo>
                    <a:pt x="927" y="265"/>
                  </a:lnTo>
                  <a:lnTo>
                    <a:pt x="918" y="274"/>
                  </a:lnTo>
                  <a:lnTo>
                    <a:pt x="918" y="274"/>
                  </a:lnTo>
                  <a:close/>
                  <a:moveTo>
                    <a:pt x="709" y="263"/>
                  </a:moveTo>
                  <a:lnTo>
                    <a:pt x="391" y="582"/>
                  </a:lnTo>
                  <a:lnTo>
                    <a:pt x="391" y="582"/>
                  </a:lnTo>
                  <a:lnTo>
                    <a:pt x="387" y="587"/>
                  </a:lnTo>
                  <a:lnTo>
                    <a:pt x="384" y="593"/>
                  </a:lnTo>
                  <a:lnTo>
                    <a:pt x="383" y="598"/>
                  </a:lnTo>
                  <a:lnTo>
                    <a:pt x="382" y="604"/>
                  </a:lnTo>
                  <a:lnTo>
                    <a:pt x="383" y="610"/>
                  </a:lnTo>
                  <a:lnTo>
                    <a:pt x="384" y="616"/>
                  </a:lnTo>
                  <a:lnTo>
                    <a:pt x="387" y="621"/>
                  </a:lnTo>
                  <a:lnTo>
                    <a:pt x="391" y="627"/>
                  </a:lnTo>
                  <a:lnTo>
                    <a:pt x="391" y="627"/>
                  </a:lnTo>
                  <a:lnTo>
                    <a:pt x="396" y="631"/>
                  </a:lnTo>
                  <a:lnTo>
                    <a:pt x="402" y="633"/>
                  </a:lnTo>
                  <a:lnTo>
                    <a:pt x="408" y="635"/>
                  </a:lnTo>
                  <a:lnTo>
                    <a:pt x="414" y="635"/>
                  </a:lnTo>
                  <a:lnTo>
                    <a:pt x="414" y="635"/>
                  </a:lnTo>
                  <a:lnTo>
                    <a:pt x="419" y="635"/>
                  </a:lnTo>
                  <a:lnTo>
                    <a:pt x="426" y="633"/>
                  </a:lnTo>
                  <a:lnTo>
                    <a:pt x="431" y="631"/>
                  </a:lnTo>
                  <a:lnTo>
                    <a:pt x="436" y="627"/>
                  </a:lnTo>
                  <a:lnTo>
                    <a:pt x="754" y="308"/>
                  </a:lnTo>
                  <a:lnTo>
                    <a:pt x="754" y="308"/>
                  </a:lnTo>
                  <a:lnTo>
                    <a:pt x="758" y="304"/>
                  </a:lnTo>
                  <a:lnTo>
                    <a:pt x="762" y="299"/>
                  </a:lnTo>
                  <a:lnTo>
                    <a:pt x="763" y="292"/>
                  </a:lnTo>
                  <a:lnTo>
                    <a:pt x="764" y="286"/>
                  </a:lnTo>
                  <a:lnTo>
                    <a:pt x="763" y="280"/>
                  </a:lnTo>
                  <a:lnTo>
                    <a:pt x="762" y="274"/>
                  </a:lnTo>
                  <a:lnTo>
                    <a:pt x="758" y="269"/>
                  </a:lnTo>
                  <a:lnTo>
                    <a:pt x="754" y="263"/>
                  </a:lnTo>
                  <a:lnTo>
                    <a:pt x="754" y="263"/>
                  </a:lnTo>
                  <a:lnTo>
                    <a:pt x="749" y="260"/>
                  </a:lnTo>
                  <a:lnTo>
                    <a:pt x="743" y="257"/>
                  </a:lnTo>
                  <a:lnTo>
                    <a:pt x="738" y="255"/>
                  </a:lnTo>
                  <a:lnTo>
                    <a:pt x="732" y="255"/>
                  </a:lnTo>
                  <a:lnTo>
                    <a:pt x="725" y="255"/>
                  </a:lnTo>
                  <a:lnTo>
                    <a:pt x="720" y="257"/>
                  </a:lnTo>
                  <a:lnTo>
                    <a:pt x="714" y="260"/>
                  </a:lnTo>
                  <a:lnTo>
                    <a:pt x="709" y="263"/>
                  </a:lnTo>
                  <a:lnTo>
                    <a:pt x="709" y="26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82" name="组合 81"/>
          <p:cNvGrpSpPr/>
          <p:nvPr/>
        </p:nvGrpSpPr>
        <p:grpSpPr>
          <a:xfrm>
            <a:off x="4744876" y="4805875"/>
            <a:ext cx="816000" cy="816000"/>
            <a:chOff x="4744876" y="4625399"/>
            <a:chExt cx="816000" cy="816000"/>
          </a:xfrm>
        </p:grpSpPr>
        <p:sp>
          <p:nvSpPr>
            <p:cNvPr id="83" name="椭圆 82"/>
            <p:cNvSpPr/>
            <p:nvPr/>
          </p:nvSpPr>
          <p:spPr>
            <a:xfrm>
              <a:off x="4744876" y="4625399"/>
              <a:ext cx="816000" cy="816000"/>
            </a:xfrm>
            <a:prstGeom prst="ellipse">
              <a:avLst/>
            </a:prstGeom>
            <a:solidFill>
              <a:schemeClr val="accent5"/>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4" name="Freeform 89"/>
            <p:cNvSpPr>
              <a:spLocks noEditPoints="1"/>
            </p:cNvSpPr>
            <p:nvPr/>
          </p:nvSpPr>
          <p:spPr bwMode="auto">
            <a:xfrm>
              <a:off x="4991745" y="4871474"/>
              <a:ext cx="322263" cy="323850"/>
            </a:xfrm>
            <a:custGeom>
              <a:gdLst>
                <a:gd fmla="*/ 820 w 1018" name="T0"/>
                <a:gd fmla="*/ 562 h 1018" name="T1"/>
                <a:gd fmla="*/ 766 w 1018" name="T2"/>
                <a:gd fmla="*/ 643 h 1018" name="T3"/>
                <a:gd fmla="*/ 754 w 1018" name="T4"/>
                <a:gd fmla="*/ 754 h 1018" name="T5"/>
                <a:gd fmla="*/ 273 w 1018" name="T6"/>
                <a:gd fmla="*/ 761 h 1018" name="T7"/>
                <a:gd fmla="*/ 254 w 1018" name="T8"/>
                <a:gd fmla="*/ 668 h 1018" name="T9"/>
                <a:gd fmla="*/ 217 w 1018" name="T10"/>
                <a:gd fmla="*/ 578 h 1018" name="T11"/>
                <a:gd fmla="*/ 127 w 1018" name="T12"/>
                <a:gd fmla="*/ 541 h 1018" name="T13"/>
                <a:gd fmla="*/ 46 w 1018" name="T14"/>
                <a:gd fmla="*/ 570 h 1018" name="T15"/>
                <a:gd fmla="*/ 1 w 1018" name="T16"/>
                <a:gd fmla="*/ 656 h 1018" name="T17"/>
                <a:gd fmla="*/ 12 w 1018" name="T18"/>
                <a:gd fmla="*/ 968 h 1018" name="T19"/>
                <a:gd fmla="*/ 66 w 1018" name="T20"/>
                <a:gd fmla="*/ 1014 h 1018" name="T21"/>
                <a:gd fmla="*/ 950 w 1018" name="T22"/>
                <a:gd fmla="*/ 1014 h 1018" name="T23"/>
                <a:gd fmla="*/ 1006 w 1018" name="T24"/>
                <a:gd fmla="*/ 968 h 1018" name="T25"/>
                <a:gd fmla="*/ 1017 w 1018" name="T26"/>
                <a:gd fmla="*/ 656 h 1018" name="T27"/>
                <a:gd fmla="*/ 971 w 1018" name="T28"/>
                <a:gd fmla="*/ 570 h 1018" name="T29"/>
                <a:gd fmla="*/ 890 w 1018" name="T30"/>
                <a:gd fmla="*/ 541 h 1018" name="T31"/>
                <a:gd fmla="*/ 934 w 1018" name="T32"/>
                <a:gd fmla="*/ 952 h 1018" name="T33"/>
                <a:gd fmla="*/ 73 w 1018" name="T34"/>
                <a:gd fmla="*/ 945 h 1018" name="T35"/>
                <a:gd fmla="*/ 64 w 1018" name="T36"/>
                <a:gd fmla="*/ 656 h 1018" name="T37"/>
                <a:gd fmla="*/ 127 w 1018" name="T38"/>
                <a:gd fmla="*/ 604 h 1018" name="T39"/>
                <a:gd fmla="*/ 185 w 1018" name="T40"/>
                <a:gd fmla="*/ 644 h 1018" name="T41"/>
                <a:gd fmla="*/ 195 w 1018" name="T42"/>
                <a:gd fmla="*/ 760 h 1018" name="T43"/>
                <a:gd fmla="*/ 240 w 1018" name="T44"/>
                <a:gd fmla="*/ 815 h 1018" name="T45"/>
                <a:gd fmla="*/ 741 w 1018" name="T46"/>
                <a:gd fmla="*/ 826 h 1018" name="T47"/>
                <a:gd fmla="*/ 805 w 1018" name="T48"/>
                <a:gd fmla="*/ 792 h 1018" name="T49"/>
                <a:gd fmla="*/ 827 w 1018" name="T50"/>
                <a:gd fmla="*/ 668 h 1018" name="T51"/>
                <a:gd fmla="*/ 866 w 1018" name="T52"/>
                <a:gd fmla="*/ 609 h 1018" name="T53"/>
                <a:gd fmla="*/ 926 w 1018" name="T54"/>
                <a:gd fmla="*/ 615 h 1018" name="T55"/>
                <a:gd fmla="*/ 428 w 1018" name="T56"/>
                <a:gd fmla="*/ 665 h 1018" name="T57"/>
                <a:gd fmla="*/ 499 w 1018" name="T58"/>
                <a:gd fmla="*/ 700 h 1018" name="T59"/>
                <a:gd fmla="*/ 575 w 1018" name="T60"/>
                <a:gd fmla="*/ 680 h 1018" name="T61"/>
                <a:gd fmla="*/ 843 w 1018" name="T62"/>
                <a:gd fmla="*/ 402 h 1018" name="T63"/>
                <a:gd fmla="*/ 857 w 1018" name="T64"/>
                <a:gd fmla="*/ 332 h 1018" name="T65"/>
                <a:gd fmla="*/ 825 w 1018" name="T66"/>
                <a:gd fmla="*/ 276 h 1018" name="T67"/>
                <a:gd fmla="*/ 764 w 1018" name="T68"/>
                <a:gd fmla="*/ 254 h 1018" name="T69"/>
                <a:gd fmla="*/ 697 w 1018" name="T70"/>
                <a:gd fmla="*/ 282 h 1018" name="T71"/>
                <a:gd fmla="*/ 597 w 1018" name="T72"/>
                <a:gd fmla="*/ 58 h 1018" name="T73"/>
                <a:gd fmla="*/ 547 w 1018" name="T74"/>
                <a:gd fmla="*/ 8 h 1018" name="T75"/>
                <a:gd fmla="*/ 482 w 1018" name="T76"/>
                <a:gd fmla="*/ 4 h 1018" name="T77"/>
                <a:gd fmla="*/ 426 w 1018" name="T78"/>
                <a:gd fmla="*/ 50 h 1018" name="T79"/>
                <a:gd fmla="*/ 323 w 1018" name="T80"/>
                <a:gd fmla="*/ 282 h 1018" name="T81"/>
                <a:gd fmla="*/ 265 w 1018" name="T82"/>
                <a:gd fmla="*/ 255 h 1018" name="T83"/>
                <a:gd fmla="*/ 203 w 1018" name="T84"/>
                <a:gd fmla="*/ 270 h 1018" name="T85"/>
                <a:gd fmla="*/ 164 w 1018" name="T86"/>
                <a:gd fmla="*/ 322 h 1018" name="T87"/>
                <a:gd fmla="*/ 167 w 1018" name="T88"/>
                <a:gd fmla="*/ 386 h 1018" name="T89"/>
                <a:gd fmla="*/ 238 w 1018" name="T90"/>
                <a:gd fmla="*/ 324 h 1018" name="T91"/>
                <a:gd fmla="*/ 278 w 1018" name="T92"/>
                <a:gd fmla="*/ 328 h 1018" name="T93"/>
                <a:gd fmla="*/ 427 w 1018" name="T94"/>
                <a:gd fmla="*/ 433 h 1018" name="T95"/>
                <a:gd fmla="*/ 478 w 1018" name="T96"/>
                <a:gd fmla="*/ 371 h 1018" name="T97"/>
                <a:gd fmla="*/ 492 w 1018" name="T98"/>
                <a:gd fmla="*/ 70 h 1018" name="T99"/>
                <a:gd fmla="*/ 512 w 1018" name="T100"/>
                <a:gd fmla="*/ 64 h 1018" name="T101"/>
                <a:gd fmla="*/ 541 w 1018" name="T102"/>
                <a:gd fmla="*/ 95 h 1018" name="T103"/>
                <a:gd fmla="*/ 570 w 1018" name="T104"/>
                <a:gd fmla="*/ 424 h 1018" name="T105"/>
                <a:gd fmla="*/ 649 w 1018" name="T106"/>
                <a:gd fmla="*/ 416 h 1018" name="T107"/>
                <a:gd fmla="*/ 770 w 1018" name="T108"/>
                <a:gd fmla="*/ 319 h 1018" name="T109"/>
                <a:gd fmla="*/ 796 w 1018" name="T110"/>
                <a:gd fmla="*/ 350 h 1018" name="T111"/>
                <a:gd fmla="*/ 544 w 1018" name="T112"/>
                <a:gd fmla="*/ 623 h 1018" name="T113"/>
                <a:gd fmla="*/ 480 w 1018" name="T114"/>
                <a:gd fmla="*/ 628 h 1018" name="T115"/>
                <a:gd fmla="*/ 224 w 1018" name="T116"/>
                <a:gd fmla="*/ 344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85" name="组合 84"/>
          <p:cNvGrpSpPr/>
          <p:nvPr/>
        </p:nvGrpSpPr>
        <p:grpSpPr>
          <a:xfrm>
            <a:off x="4176441" y="3091488"/>
            <a:ext cx="816000" cy="816000"/>
            <a:chOff x="4176441" y="2911012"/>
            <a:chExt cx="816000" cy="816000"/>
          </a:xfrm>
        </p:grpSpPr>
        <p:sp>
          <p:nvSpPr>
            <p:cNvPr id="86" name="椭圆 85"/>
            <p:cNvSpPr/>
            <p:nvPr/>
          </p:nvSpPr>
          <p:spPr>
            <a:xfrm>
              <a:off x="4176441" y="2911012"/>
              <a:ext cx="816000" cy="816000"/>
            </a:xfrm>
            <a:prstGeom prst="ellipse">
              <a:avLst/>
            </a:prstGeom>
            <a:solidFill>
              <a:schemeClr val="accent6"/>
            </a:solid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7" name="Freeform 115"/>
            <p:cNvSpPr>
              <a:spLocks noEditPoints="1"/>
            </p:cNvSpPr>
            <p:nvPr/>
          </p:nvSpPr>
          <p:spPr bwMode="auto">
            <a:xfrm>
              <a:off x="4422516" y="3157881"/>
              <a:ext cx="323850" cy="322263"/>
            </a:xfrm>
            <a:custGeom>
              <a:gdLst>
                <a:gd fmla="*/ 789 w 1018" name="T0"/>
                <a:gd fmla="*/ 69 h 1017" name="T1"/>
                <a:gd fmla="*/ 765 w 1018" name="T2"/>
                <a:gd fmla="*/ 25 h 1017" name="T3"/>
                <a:gd fmla="*/ 719 w 1018" name="T4"/>
                <a:gd fmla="*/ 1 h 1017" name="T5"/>
                <a:gd fmla="*/ 73 w 1018" name="T6"/>
                <a:gd fmla="*/ 1 h 1017" name="T7"/>
                <a:gd fmla="*/ 27 w 1018" name="T8"/>
                <a:gd fmla="*/ 25 h 1017" name="T9"/>
                <a:gd fmla="*/ 2 w 1018" name="T10"/>
                <a:gd fmla="*/ 69 h 1017" name="T11"/>
                <a:gd fmla="*/ 2 w 1018" name="T12"/>
                <a:gd fmla="*/ 716 h 1017" name="T13"/>
                <a:gd fmla="*/ 28 w 1018" name="T14"/>
                <a:gd fmla="*/ 766 h 1017" name="T15"/>
                <a:gd fmla="*/ 67 w 1018" name="T16"/>
                <a:gd fmla="*/ 789 h 1017" name="T17"/>
                <a:gd fmla="*/ 115 w 1018" name="T18"/>
                <a:gd fmla="*/ 791 h 1017" name="T19"/>
                <a:gd fmla="*/ 163 w 1018" name="T20"/>
                <a:gd fmla="*/ 766 h 1017" name="T21"/>
                <a:gd fmla="*/ 263 w 1018" name="T22"/>
                <a:gd fmla="*/ 745 h 1017" name="T23"/>
                <a:gd fmla="*/ 589 w 1018" name="T24"/>
                <a:gd fmla="*/ 763 h 1017" name="T25"/>
                <a:gd fmla="*/ 634 w 1018" name="T26"/>
                <a:gd fmla="*/ 777 h 1017" name="T27"/>
                <a:gd fmla="*/ 870 w 1018" name="T28"/>
                <a:gd fmla="*/ 1001 h 1017" name="T29"/>
                <a:gd fmla="*/ 923 w 1018" name="T30"/>
                <a:gd fmla="*/ 1017 h 1017" name="T31"/>
                <a:gd fmla="*/ 968 w 1018" name="T32"/>
                <a:gd fmla="*/ 1006 h 1017" name="T33"/>
                <a:gd fmla="*/ 1002 w 1018" name="T34"/>
                <a:gd fmla="*/ 975 h 1017" name="T35"/>
                <a:gd fmla="*/ 1018 w 1018" name="T36"/>
                <a:gd fmla="*/ 921 h 1017" name="T37"/>
                <a:gd fmla="*/ 1011 w 1018" name="T38"/>
                <a:gd fmla="*/ 276 h 1017" name="T39"/>
                <a:gd fmla="*/ 977 w 1018" name="T40"/>
                <a:gd fmla="*/ 238 h 1017" name="T41"/>
                <a:gd fmla="*/ 927 w 1018" name="T42"/>
                <a:gd fmla="*/ 223 h 1017" name="T43"/>
                <a:gd fmla="*/ 102 w 1018" name="T44"/>
                <a:gd fmla="*/ 729 h 1017" name="T45"/>
                <a:gd fmla="*/ 73 w 1018" name="T46"/>
                <a:gd fmla="*/ 721 h 1017" name="T47"/>
                <a:gd fmla="*/ 64 w 1018" name="T48"/>
                <a:gd fmla="*/ 86 h 1017" name="T49"/>
                <a:gd fmla="*/ 80 w 1018" name="T50"/>
                <a:gd fmla="*/ 65 h 1017" name="T51"/>
                <a:gd fmla="*/ 711 w 1018" name="T52"/>
                <a:gd fmla="*/ 65 h 1017" name="T53"/>
                <a:gd fmla="*/ 727 w 1018" name="T54"/>
                <a:gd fmla="*/ 86 h 1017" name="T55"/>
                <a:gd fmla="*/ 720 w 1018" name="T56"/>
                <a:gd fmla="*/ 470 h 1017" name="T57"/>
                <a:gd fmla="*/ 429 w 1018" name="T58"/>
                <a:gd fmla="*/ 476 h 1017" name="T59"/>
                <a:gd fmla="*/ 350 w 1018" name="T60"/>
                <a:gd fmla="*/ 501 h 1017" name="T61"/>
                <a:gd fmla="*/ 954 w 1018" name="T62"/>
                <a:gd fmla="*/ 928 h 1017" name="T63"/>
                <a:gd fmla="*/ 934 w 1018" name="T64"/>
                <a:gd fmla="*/ 951 h 1017" name="T65"/>
                <a:gd fmla="*/ 900 w 1018" name="T66"/>
                <a:gd fmla="*/ 944 h 1017" name="T67"/>
                <a:gd fmla="*/ 645 w 1018" name="T68"/>
                <a:gd fmla="*/ 711 h 1017" name="T69"/>
                <a:gd fmla="*/ 318 w 1018" name="T70"/>
                <a:gd fmla="*/ 700 h 1017" name="T71"/>
                <a:gd fmla="*/ 293 w 1018" name="T72"/>
                <a:gd fmla="*/ 685 h 1017" name="T73"/>
                <a:gd fmla="*/ 379 w 1018" name="T74"/>
                <a:gd fmla="*/ 557 h 1017" name="T75"/>
                <a:gd fmla="*/ 420 w 1018" name="T76"/>
                <a:gd fmla="*/ 540 h 1017" name="T77"/>
                <a:gd fmla="*/ 727 w 1018" name="T78"/>
                <a:gd fmla="*/ 536 h 1017" name="T79"/>
                <a:gd fmla="*/ 770 w 1018" name="T80"/>
                <a:gd fmla="*/ 508 h 1017" name="T81"/>
                <a:gd fmla="*/ 791 w 1018" name="T82"/>
                <a:gd fmla="*/ 461 h 1017" name="T83"/>
                <a:gd fmla="*/ 938 w 1018" name="T84"/>
                <a:gd fmla="*/ 288 h 1017" name="T85"/>
                <a:gd fmla="*/ 955 w 1018" name="T86"/>
                <a:gd fmla="*/ 311 h 1017" name="T87"/>
                <a:gd fmla="*/ 425 w 1018" name="T88"/>
                <a:gd fmla="*/ 373 h 1017" name="T89"/>
                <a:gd fmla="*/ 445 w 1018" name="T90"/>
                <a:gd fmla="*/ 333 h 1017" name="T91"/>
                <a:gd fmla="*/ 416 w 1018" name="T92"/>
                <a:gd fmla="*/ 289 h 1017" name="T93"/>
                <a:gd fmla="*/ 371 w 1018" name="T94"/>
                <a:gd fmla="*/ 294 h 1017" name="T95"/>
                <a:gd fmla="*/ 350 w 1018" name="T96"/>
                <a:gd fmla="*/ 333 h 1017" name="T97"/>
                <a:gd fmla="*/ 380 w 1018" name="T98"/>
                <a:gd fmla="*/ 377 h 1017" name="T99"/>
                <a:gd fmla="*/ 197 w 1018" name="T100"/>
                <a:gd fmla="*/ 286 h 1017" name="T101"/>
                <a:gd fmla="*/ 160 w 1018" name="T102"/>
                <a:gd fmla="*/ 324 h 1017" name="T103"/>
                <a:gd fmla="*/ 174 w 1018" name="T104"/>
                <a:gd fmla="*/ 367 h 1017" name="T105"/>
                <a:gd fmla="*/ 217 w 1018" name="T106"/>
                <a:gd fmla="*/ 380 h 1017" name="T107"/>
                <a:gd fmla="*/ 254 w 1018" name="T108"/>
                <a:gd fmla="*/ 343 h 1017" name="T109"/>
                <a:gd fmla="*/ 240 w 1018" name="T110"/>
                <a:gd fmla="*/ 300 h 1017" name="T111"/>
                <a:gd fmla="*/ 589 w 1018" name="T112"/>
                <a:gd fmla="*/ 380 h 1017" name="T113"/>
                <a:gd fmla="*/ 629 w 1018" name="T114"/>
                <a:gd fmla="*/ 360 h 1017" name="T115"/>
                <a:gd fmla="*/ 633 w 1018" name="T116"/>
                <a:gd fmla="*/ 315 h 1017" name="T117"/>
                <a:gd fmla="*/ 589 w 1018" name="T118"/>
                <a:gd fmla="*/ 286 h 1017" name="T119"/>
                <a:gd fmla="*/ 549 w 1018" name="T120"/>
                <a:gd fmla="*/ 306 h 1017" name="T121"/>
                <a:gd fmla="*/ 545 w 1018" name="T122"/>
                <a:gd fmla="*/ 351 h 1017" name="T123"/>
                <a:gd fmla="*/ 589 w 1018" name="T124"/>
                <a:gd fmla="*/ 380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Tree>
    <p:custDataLst>
      <p:tags r:id="rId3"/>
    </p:custDataLst>
    <p:extLst>
      <p:ext uri="{BB962C8B-B14F-4D97-AF65-F5344CB8AC3E}">
        <p14:creationId val="33718869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ppt_w</p:attrName>
                                        </p:attrNameLst>
                                      </p:cBhvr>
                                      <p:tavLst>
                                        <p:tav tm="0">
                                          <p:val>
                                            <p:fltVal val="0"/>
                                          </p:val>
                                        </p:tav>
                                        <p:tav tm="100000">
                                          <p:val>
                                            <p:strVal val="#ppt_w"/>
                                          </p:val>
                                        </p:tav>
                                      </p:tavLst>
                                    </p:anim>
                                    <p:anim calcmode="lin" valueType="num">
                                      <p:cBhvr>
                                        <p:cTn dur="500" fill="hold" id="8"/>
                                        <p:tgtEl>
                                          <p:spTgt spid="37"/>
                                        </p:tgtEl>
                                        <p:attrNameLst>
                                          <p:attrName>ppt_h</p:attrName>
                                        </p:attrNameLst>
                                      </p:cBhvr>
                                      <p:tavLst>
                                        <p:tav tm="0">
                                          <p:val>
                                            <p:fltVal val="0"/>
                                          </p:val>
                                        </p:tav>
                                        <p:tav tm="100000">
                                          <p:val>
                                            <p:strVal val="#ppt_h"/>
                                          </p:val>
                                        </p:tav>
                                      </p:tavLst>
                                    </p:anim>
                                    <p:animEffect filter="fade" transition="in">
                                      <p:cBhvr>
                                        <p:cTn dur="500" id="9"/>
                                        <p:tgtEl>
                                          <p:spTgt spid="37"/>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1" presetSubtype="1">
                                  <p:stCondLst>
                                    <p:cond delay="0"/>
                                  </p:stCondLst>
                                  <p:childTnLst>
                                    <p:set>
                                      <p:cBhvr>
                                        <p:cTn dur="1" fill="hold" id="13">
                                          <p:stCondLst>
                                            <p:cond delay="0"/>
                                          </p:stCondLst>
                                        </p:cTn>
                                        <p:tgtEl>
                                          <p:spTgt spid="34"/>
                                        </p:tgtEl>
                                        <p:attrNameLst>
                                          <p:attrName>style.visibility</p:attrName>
                                        </p:attrNameLst>
                                      </p:cBhvr>
                                      <p:to>
                                        <p:strVal val="visible"/>
                                      </p:to>
                                    </p:set>
                                    <p:animEffect filter="wheel(1)" transition="in">
                                      <p:cBhvr>
                                        <p:cTn dur="1750" id="14"/>
                                        <p:tgtEl>
                                          <p:spTgt spid="34"/>
                                        </p:tgtEl>
                                      </p:cBhvr>
                                    </p:animEffect>
                                  </p:childTnLst>
                                </p:cTn>
                              </p:par>
                              <p:par>
                                <p:cTn fill="hold" id="15" nodeType="withEffect" presetClass="entr" presetID="53" presetSubtype="0">
                                  <p:stCondLst>
                                    <p:cond delay="250"/>
                                  </p:stCondLst>
                                  <p:childTnLst>
                                    <p:set>
                                      <p:cBhvr>
                                        <p:cTn dur="1" fill="hold" id="16">
                                          <p:stCondLst>
                                            <p:cond delay="0"/>
                                          </p:stCondLst>
                                        </p:cTn>
                                        <p:tgtEl>
                                          <p:spTgt spid="73"/>
                                        </p:tgtEl>
                                        <p:attrNameLst>
                                          <p:attrName>style.visibility</p:attrName>
                                        </p:attrNameLst>
                                      </p:cBhvr>
                                      <p:to>
                                        <p:strVal val="visible"/>
                                      </p:to>
                                    </p:set>
                                    <p:anim calcmode="lin" valueType="num">
                                      <p:cBhvr>
                                        <p:cTn dur="500" fill="hold" id="17"/>
                                        <p:tgtEl>
                                          <p:spTgt spid="73"/>
                                        </p:tgtEl>
                                        <p:attrNameLst>
                                          <p:attrName>ppt_w</p:attrName>
                                        </p:attrNameLst>
                                      </p:cBhvr>
                                      <p:tavLst>
                                        <p:tav tm="0">
                                          <p:val>
                                            <p:fltVal val="0"/>
                                          </p:val>
                                        </p:tav>
                                        <p:tav tm="100000">
                                          <p:val>
                                            <p:strVal val="#ppt_w"/>
                                          </p:val>
                                        </p:tav>
                                      </p:tavLst>
                                    </p:anim>
                                    <p:anim calcmode="lin" valueType="num">
                                      <p:cBhvr>
                                        <p:cTn dur="500" fill="hold" id="18"/>
                                        <p:tgtEl>
                                          <p:spTgt spid="73"/>
                                        </p:tgtEl>
                                        <p:attrNameLst>
                                          <p:attrName>ppt_h</p:attrName>
                                        </p:attrNameLst>
                                      </p:cBhvr>
                                      <p:tavLst>
                                        <p:tav tm="0">
                                          <p:val>
                                            <p:fltVal val="0"/>
                                          </p:val>
                                        </p:tav>
                                        <p:tav tm="100000">
                                          <p:val>
                                            <p:strVal val="#ppt_h"/>
                                          </p:val>
                                        </p:tav>
                                      </p:tavLst>
                                    </p:anim>
                                    <p:animEffect filter="fade" transition="in">
                                      <p:cBhvr>
                                        <p:cTn dur="500" id="19"/>
                                        <p:tgtEl>
                                          <p:spTgt spid="73"/>
                                        </p:tgtEl>
                                      </p:cBhvr>
                                    </p:animEffect>
                                  </p:childTnLst>
                                </p:cTn>
                              </p:par>
                              <p:par>
                                <p:cTn fill="hold" id="20" nodeType="withEffect" presetClass="entr" presetID="53" presetSubtype="0">
                                  <p:stCondLst>
                                    <p:cond delay="500"/>
                                  </p:stCondLst>
                                  <p:childTnLst>
                                    <p:set>
                                      <p:cBhvr>
                                        <p:cTn dur="1" fill="hold" id="21">
                                          <p:stCondLst>
                                            <p:cond delay="0"/>
                                          </p:stCondLst>
                                        </p:cTn>
                                        <p:tgtEl>
                                          <p:spTgt spid="76"/>
                                        </p:tgtEl>
                                        <p:attrNameLst>
                                          <p:attrName>style.visibility</p:attrName>
                                        </p:attrNameLst>
                                      </p:cBhvr>
                                      <p:to>
                                        <p:strVal val="visible"/>
                                      </p:to>
                                    </p:set>
                                    <p:anim calcmode="lin" valueType="num">
                                      <p:cBhvr>
                                        <p:cTn dur="500" fill="hold" id="22"/>
                                        <p:tgtEl>
                                          <p:spTgt spid="76"/>
                                        </p:tgtEl>
                                        <p:attrNameLst>
                                          <p:attrName>ppt_w</p:attrName>
                                        </p:attrNameLst>
                                      </p:cBhvr>
                                      <p:tavLst>
                                        <p:tav tm="0">
                                          <p:val>
                                            <p:fltVal val="0"/>
                                          </p:val>
                                        </p:tav>
                                        <p:tav tm="100000">
                                          <p:val>
                                            <p:strVal val="#ppt_w"/>
                                          </p:val>
                                        </p:tav>
                                      </p:tavLst>
                                    </p:anim>
                                    <p:anim calcmode="lin" valueType="num">
                                      <p:cBhvr>
                                        <p:cTn dur="500" fill="hold" id="23"/>
                                        <p:tgtEl>
                                          <p:spTgt spid="76"/>
                                        </p:tgtEl>
                                        <p:attrNameLst>
                                          <p:attrName>ppt_h</p:attrName>
                                        </p:attrNameLst>
                                      </p:cBhvr>
                                      <p:tavLst>
                                        <p:tav tm="0">
                                          <p:val>
                                            <p:fltVal val="0"/>
                                          </p:val>
                                        </p:tav>
                                        <p:tav tm="100000">
                                          <p:val>
                                            <p:strVal val="#ppt_h"/>
                                          </p:val>
                                        </p:tav>
                                      </p:tavLst>
                                    </p:anim>
                                    <p:animEffect filter="fade" transition="in">
                                      <p:cBhvr>
                                        <p:cTn dur="500" id="24"/>
                                        <p:tgtEl>
                                          <p:spTgt spid="76"/>
                                        </p:tgtEl>
                                      </p:cBhvr>
                                    </p:animEffect>
                                  </p:childTnLst>
                                </p:cTn>
                              </p:par>
                              <p:par>
                                <p:cTn fill="hold" id="25" nodeType="withEffect" presetClass="entr" presetID="53" presetSubtype="0">
                                  <p:stCondLst>
                                    <p:cond delay="750"/>
                                  </p:stCondLst>
                                  <p:childTnLst>
                                    <p:set>
                                      <p:cBhvr>
                                        <p:cTn dur="1" fill="hold" id="26">
                                          <p:stCondLst>
                                            <p:cond delay="0"/>
                                          </p:stCondLst>
                                        </p:cTn>
                                        <p:tgtEl>
                                          <p:spTgt spid="79"/>
                                        </p:tgtEl>
                                        <p:attrNameLst>
                                          <p:attrName>style.visibility</p:attrName>
                                        </p:attrNameLst>
                                      </p:cBhvr>
                                      <p:to>
                                        <p:strVal val="visible"/>
                                      </p:to>
                                    </p:set>
                                    <p:anim calcmode="lin" valueType="num">
                                      <p:cBhvr>
                                        <p:cTn dur="500" fill="hold" id="27"/>
                                        <p:tgtEl>
                                          <p:spTgt spid="79"/>
                                        </p:tgtEl>
                                        <p:attrNameLst>
                                          <p:attrName>ppt_w</p:attrName>
                                        </p:attrNameLst>
                                      </p:cBhvr>
                                      <p:tavLst>
                                        <p:tav tm="0">
                                          <p:val>
                                            <p:fltVal val="0"/>
                                          </p:val>
                                        </p:tav>
                                        <p:tav tm="100000">
                                          <p:val>
                                            <p:strVal val="#ppt_w"/>
                                          </p:val>
                                        </p:tav>
                                      </p:tavLst>
                                    </p:anim>
                                    <p:anim calcmode="lin" valueType="num">
                                      <p:cBhvr>
                                        <p:cTn dur="500" fill="hold" id="28"/>
                                        <p:tgtEl>
                                          <p:spTgt spid="79"/>
                                        </p:tgtEl>
                                        <p:attrNameLst>
                                          <p:attrName>ppt_h</p:attrName>
                                        </p:attrNameLst>
                                      </p:cBhvr>
                                      <p:tavLst>
                                        <p:tav tm="0">
                                          <p:val>
                                            <p:fltVal val="0"/>
                                          </p:val>
                                        </p:tav>
                                        <p:tav tm="100000">
                                          <p:val>
                                            <p:strVal val="#ppt_h"/>
                                          </p:val>
                                        </p:tav>
                                      </p:tavLst>
                                    </p:anim>
                                    <p:animEffect filter="fade" transition="in">
                                      <p:cBhvr>
                                        <p:cTn dur="500" id="29"/>
                                        <p:tgtEl>
                                          <p:spTgt spid="79"/>
                                        </p:tgtEl>
                                      </p:cBhvr>
                                    </p:animEffect>
                                  </p:childTnLst>
                                </p:cTn>
                              </p:par>
                              <p:par>
                                <p:cTn fill="hold" id="30" nodeType="withEffect" presetClass="entr" presetID="53" presetSubtype="0">
                                  <p:stCondLst>
                                    <p:cond delay="1000"/>
                                  </p:stCondLst>
                                  <p:childTnLst>
                                    <p:set>
                                      <p:cBhvr>
                                        <p:cTn dur="1" fill="hold" id="31">
                                          <p:stCondLst>
                                            <p:cond delay="0"/>
                                          </p:stCondLst>
                                        </p:cTn>
                                        <p:tgtEl>
                                          <p:spTgt spid="82"/>
                                        </p:tgtEl>
                                        <p:attrNameLst>
                                          <p:attrName>style.visibility</p:attrName>
                                        </p:attrNameLst>
                                      </p:cBhvr>
                                      <p:to>
                                        <p:strVal val="visible"/>
                                      </p:to>
                                    </p:set>
                                    <p:anim calcmode="lin" valueType="num">
                                      <p:cBhvr>
                                        <p:cTn dur="500" fill="hold" id="32"/>
                                        <p:tgtEl>
                                          <p:spTgt spid="82"/>
                                        </p:tgtEl>
                                        <p:attrNameLst>
                                          <p:attrName>ppt_w</p:attrName>
                                        </p:attrNameLst>
                                      </p:cBhvr>
                                      <p:tavLst>
                                        <p:tav tm="0">
                                          <p:val>
                                            <p:fltVal val="0"/>
                                          </p:val>
                                        </p:tav>
                                        <p:tav tm="100000">
                                          <p:val>
                                            <p:strVal val="#ppt_w"/>
                                          </p:val>
                                        </p:tav>
                                      </p:tavLst>
                                    </p:anim>
                                    <p:anim calcmode="lin" valueType="num">
                                      <p:cBhvr>
                                        <p:cTn dur="500" fill="hold" id="33"/>
                                        <p:tgtEl>
                                          <p:spTgt spid="82"/>
                                        </p:tgtEl>
                                        <p:attrNameLst>
                                          <p:attrName>ppt_h</p:attrName>
                                        </p:attrNameLst>
                                      </p:cBhvr>
                                      <p:tavLst>
                                        <p:tav tm="0">
                                          <p:val>
                                            <p:fltVal val="0"/>
                                          </p:val>
                                        </p:tav>
                                        <p:tav tm="100000">
                                          <p:val>
                                            <p:strVal val="#ppt_h"/>
                                          </p:val>
                                        </p:tav>
                                      </p:tavLst>
                                    </p:anim>
                                    <p:animEffect filter="fade" transition="in">
                                      <p:cBhvr>
                                        <p:cTn dur="500" id="34"/>
                                        <p:tgtEl>
                                          <p:spTgt spid="82"/>
                                        </p:tgtEl>
                                      </p:cBhvr>
                                    </p:animEffect>
                                  </p:childTnLst>
                                </p:cTn>
                              </p:par>
                              <p:par>
                                <p:cTn fill="hold" id="35" nodeType="withEffect" presetClass="entr" presetID="53" presetSubtype="0">
                                  <p:stCondLst>
                                    <p:cond delay="1250"/>
                                  </p:stCondLst>
                                  <p:childTnLst>
                                    <p:set>
                                      <p:cBhvr>
                                        <p:cTn dur="1" fill="hold" id="36">
                                          <p:stCondLst>
                                            <p:cond delay="0"/>
                                          </p:stCondLst>
                                        </p:cTn>
                                        <p:tgtEl>
                                          <p:spTgt spid="85"/>
                                        </p:tgtEl>
                                        <p:attrNameLst>
                                          <p:attrName>style.visibility</p:attrName>
                                        </p:attrNameLst>
                                      </p:cBhvr>
                                      <p:to>
                                        <p:strVal val="visible"/>
                                      </p:to>
                                    </p:set>
                                    <p:anim calcmode="lin" valueType="num">
                                      <p:cBhvr>
                                        <p:cTn dur="500" fill="hold" id="37"/>
                                        <p:tgtEl>
                                          <p:spTgt spid="85"/>
                                        </p:tgtEl>
                                        <p:attrNameLst>
                                          <p:attrName>ppt_w</p:attrName>
                                        </p:attrNameLst>
                                      </p:cBhvr>
                                      <p:tavLst>
                                        <p:tav tm="0">
                                          <p:val>
                                            <p:fltVal val="0"/>
                                          </p:val>
                                        </p:tav>
                                        <p:tav tm="100000">
                                          <p:val>
                                            <p:strVal val="#ppt_w"/>
                                          </p:val>
                                        </p:tav>
                                      </p:tavLst>
                                    </p:anim>
                                    <p:anim calcmode="lin" valueType="num">
                                      <p:cBhvr>
                                        <p:cTn dur="500" fill="hold" id="38"/>
                                        <p:tgtEl>
                                          <p:spTgt spid="85"/>
                                        </p:tgtEl>
                                        <p:attrNameLst>
                                          <p:attrName>ppt_h</p:attrName>
                                        </p:attrNameLst>
                                      </p:cBhvr>
                                      <p:tavLst>
                                        <p:tav tm="0">
                                          <p:val>
                                            <p:fltVal val="0"/>
                                          </p:val>
                                        </p:tav>
                                        <p:tav tm="100000">
                                          <p:val>
                                            <p:strVal val="#ppt_h"/>
                                          </p:val>
                                        </p:tav>
                                      </p:tavLst>
                                    </p:anim>
                                    <p:animEffect filter="fade" transition="in">
                                      <p:cBhvr>
                                        <p:cTn dur="500" id="39"/>
                                        <p:tgtEl>
                                          <p:spTgt spid="85"/>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42"/>
                                        </p:tgtEl>
                                        <p:attrNameLst>
                                          <p:attrName>style.visibility</p:attrName>
                                        </p:attrNameLst>
                                      </p:cBhvr>
                                      <p:to>
                                        <p:strVal val="visible"/>
                                      </p:to>
                                    </p:set>
                                    <p:animEffect filter="fade" transition="in">
                                      <p:cBhvr>
                                        <p:cTn dur="500" id="44"/>
                                        <p:tgtEl>
                                          <p:spTgt spid="42"/>
                                        </p:tgtEl>
                                      </p:cBhvr>
                                    </p:animEffect>
                                  </p:childTnLst>
                                </p:cTn>
                              </p:par>
                              <p:par>
                                <p:cTn fill="hold" grpId="0" id="45" nodeType="withEffect" presetClass="entr" presetID="10" presetSubtype="0">
                                  <p:stCondLst>
                                    <p:cond delay="250"/>
                                  </p:stCondLst>
                                  <p:childTnLst>
                                    <p:set>
                                      <p:cBhvr>
                                        <p:cTn dur="1" fill="hold" id="46">
                                          <p:stCondLst>
                                            <p:cond delay="0"/>
                                          </p:stCondLst>
                                        </p:cTn>
                                        <p:tgtEl>
                                          <p:spTgt spid="40"/>
                                        </p:tgtEl>
                                        <p:attrNameLst>
                                          <p:attrName>style.visibility</p:attrName>
                                        </p:attrNameLst>
                                      </p:cBhvr>
                                      <p:to>
                                        <p:strVal val="visible"/>
                                      </p:to>
                                    </p:set>
                                    <p:animEffect filter="fade" transition="in">
                                      <p:cBhvr>
                                        <p:cTn dur="500" id="47"/>
                                        <p:tgtEl>
                                          <p:spTgt spid="40"/>
                                        </p:tgtEl>
                                      </p:cBhvr>
                                    </p:animEffect>
                                  </p:childTnLst>
                                </p:cTn>
                              </p:par>
                              <p:par>
                                <p:cTn fill="hold" grpId="0" id="48" nodeType="withEffect" presetClass="entr" presetID="10" presetSubtype="0">
                                  <p:stCondLst>
                                    <p:cond delay="500"/>
                                  </p:stCondLst>
                                  <p:childTnLst>
                                    <p:set>
                                      <p:cBhvr>
                                        <p:cTn dur="1" fill="hold" id="49">
                                          <p:stCondLst>
                                            <p:cond delay="0"/>
                                          </p:stCondLst>
                                        </p:cTn>
                                        <p:tgtEl>
                                          <p:spTgt spid="41"/>
                                        </p:tgtEl>
                                        <p:attrNameLst>
                                          <p:attrName>style.visibility</p:attrName>
                                        </p:attrNameLst>
                                      </p:cBhvr>
                                      <p:to>
                                        <p:strVal val="visible"/>
                                      </p:to>
                                    </p:set>
                                    <p:animEffect filter="fade" transition="in">
                                      <p:cBhvr>
                                        <p:cTn dur="500" id="50"/>
                                        <p:tgtEl>
                                          <p:spTgt spid="41"/>
                                        </p:tgtEl>
                                      </p:cBhvr>
                                    </p:animEffect>
                                  </p:childTnLst>
                                </p:cTn>
                              </p:par>
                              <p:par>
                                <p:cTn fill="hold" grpId="0" id="51" nodeType="withEffect" presetClass="entr" presetID="10" presetSubtype="0">
                                  <p:stCondLst>
                                    <p:cond delay="750"/>
                                  </p:stCondLst>
                                  <p:childTnLst>
                                    <p:set>
                                      <p:cBhvr>
                                        <p:cTn dur="1" fill="hold" id="52">
                                          <p:stCondLst>
                                            <p:cond delay="0"/>
                                          </p:stCondLst>
                                        </p:cTn>
                                        <p:tgtEl>
                                          <p:spTgt spid="39"/>
                                        </p:tgtEl>
                                        <p:attrNameLst>
                                          <p:attrName>style.visibility</p:attrName>
                                        </p:attrNameLst>
                                      </p:cBhvr>
                                      <p:to>
                                        <p:strVal val="visible"/>
                                      </p:to>
                                    </p:set>
                                    <p:animEffect filter="fade" transition="in">
                                      <p:cBhvr>
                                        <p:cTn dur="500" id="53"/>
                                        <p:tgtEl>
                                          <p:spTgt spid="39"/>
                                        </p:tgtEl>
                                      </p:cBhvr>
                                    </p:animEffect>
                                  </p:childTnLst>
                                </p:cTn>
                              </p:par>
                              <p:par>
                                <p:cTn fill="hold" grpId="0" id="54" nodeType="withEffect" presetClass="entr" presetID="10" presetSubtype="0">
                                  <p:stCondLst>
                                    <p:cond delay="1000"/>
                                  </p:stCondLst>
                                  <p:childTnLst>
                                    <p:set>
                                      <p:cBhvr>
                                        <p:cTn dur="1" fill="hold" id="55">
                                          <p:stCondLst>
                                            <p:cond delay="0"/>
                                          </p:stCondLst>
                                        </p:cTn>
                                        <p:tgtEl>
                                          <p:spTgt spid="38"/>
                                        </p:tgtEl>
                                        <p:attrNameLst>
                                          <p:attrName>style.visibility</p:attrName>
                                        </p:attrNameLst>
                                      </p:cBhvr>
                                      <p:to>
                                        <p:strVal val="visible"/>
                                      </p:to>
                                    </p:set>
                                    <p:animEffect filter="fade" transition="in">
                                      <p:cBhvr>
                                        <p:cTn dur="500" id="56"/>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我们的市场开发策略</a:t>
            </a:r>
          </a:p>
        </p:txBody>
      </p:sp>
      <p:sp>
        <p:nvSpPr>
          <p:cNvPr id="4" name="灯片编号占位符 3"/>
          <p:cNvSpPr>
            <a:spLocks noGrp="1"/>
          </p:cNvSpPr>
          <p:nvPr>
            <p:ph idx="12" sz="quarter" type="sldNum"/>
          </p:nvPr>
        </p:nvSpPr>
        <p:spPr/>
        <p:txBody>
          <a:bodyPr/>
          <a:lstStyle/>
          <a:p>
            <a:fld id="{46419A3B-5C96-4A32-B9CB-1A95C6134979}" type="slidenum">
              <a:rPr altLang="en-US" lang="zh-CN" smtClean="0"/>
              <a:t>34</a:t>
            </a:fld>
          </a:p>
        </p:txBody>
      </p:sp>
      <p:sp>
        <p:nvSpPr>
          <p:cNvPr id="107" name="任意多边形 106"/>
          <p:cNvSpPr/>
          <p:nvPr/>
        </p:nvSpPr>
        <p:spPr>
          <a:xfrm>
            <a:off x="6150651" y="1922145"/>
            <a:ext cx="1899881" cy="2601111"/>
          </a:xfrm>
          <a:custGeom>
            <a:gdLst>
              <a:gd fmla="*/ 768311 w 1899881" name="connsiteX0"/>
              <a:gd fmla="*/ 0 h 2601111" name="connsiteY0"/>
              <a:gd fmla="*/ 1899881 w 1899881" name="connsiteX1"/>
              <a:gd fmla="*/ 1131570 h 2601111" name="connsiteY1"/>
              <a:gd fmla="*/ 884008 w 1899881" name="connsiteX2"/>
              <a:gd fmla="*/ 2257298 h 2601111" name="connsiteY2"/>
              <a:gd fmla="*/ 771466 w 1899881" name="connsiteX3"/>
              <a:gd fmla="*/ 2262981 h 2601111" name="connsiteY3"/>
              <a:gd fmla="*/ 771466 w 1899881" name="connsiteX4"/>
              <a:gd fmla="*/ 2601111 h 2601111" name="connsiteY4"/>
              <a:gd fmla="*/ 124888 w 1899881" name="connsiteX5"/>
              <a:gd fmla="*/ 1954532 h 2601111" name="connsiteY5"/>
              <a:gd fmla="*/ 771466 w 1899881" name="connsiteX6"/>
              <a:gd fmla="*/ 1307954 h 2601111" name="connsiteY6"/>
              <a:gd fmla="*/ 771466 w 1899881" name="connsiteX7"/>
              <a:gd fmla="*/ 1658926 h 2601111" name="connsiteY7"/>
              <a:gd fmla="*/ 874656 w 1899881" name="connsiteX8"/>
              <a:gd fmla="*/ 1648524 h 2601111" name="connsiteY8"/>
              <a:gd fmla="*/ 1295985 w 1899881" name="connsiteX9"/>
              <a:gd fmla="*/ 1131570 h 2601111" name="connsiteY9"/>
              <a:gd fmla="*/ 768311 w 1899881" name="connsiteX10"/>
              <a:gd fmla="*/ 603896 h 2601111" name="connsiteY10"/>
              <a:gd fmla="*/ 330756 w 1899881" name="connsiteX11"/>
              <a:gd fmla="*/ 836543 h 2601111" name="connsiteY11"/>
              <a:gd fmla="*/ 305455 w 1899881" name="connsiteX12"/>
              <a:gd fmla="*/ 883157 h 2601111" name="connsiteY12"/>
              <a:gd fmla="*/ 277094 w 1899881" name="connsiteX13"/>
              <a:gd fmla="*/ 772859 h 2601111" name="connsiteY13"/>
              <a:gd fmla="*/ 55481 w 1899881" name="connsiteX14"/>
              <a:gd fmla="*/ 363545 h 2601111" name="connsiteY14"/>
              <a:gd fmla="*/ 0 w 1899881" name="connsiteX15"/>
              <a:gd fmla="*/ 302500 h 2601111" name="connsiteY15"/>
              <a:gd fmla="*/ 48527 w 1899881" name="connsiteX16"/>
              <a:gd fmla="*/ 258396 h 2601111" name="connsiteY16"/>
              <a:gd fmla="*/ 768311 w 1899881" name="connsiteX17"/>
              <a:gd fmla="*/ 0 h 260111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601111" w="1899880">
                <a:moveTo>
                  <a:pt x="768311" y="0"/>
                </a:moveTo>
                <a:cubicBezTo>
                  <a:pt x="1393260" y="0"/>
                  <a:pt x="1899881" y="506621"/>
                  <a:pt x="1899881" y="1131570"/>
                </a:cubicBezTo>
                <a:cubicBezTo>
                  <a:pt x="1899881" y="1717460"/>
                  <a:pt x="1454609" y="2199350"/>
                  <a:pt x="884008" y="2257298"/>
                </a:cubicBezTo>
                <a:lnTo>
                  <a:pt x="771466" y="2262981"/>
                </a:lnTo>
                <a:lnTo>
                  <a:pt x="771466" y="2601111"/>
                </a:lnTo>
                <a:lnTo>
                  <a:pt x="124888" y="1954532"/>
                </a:lnTo>
                <a:lnTo>
                  <a:pt x="771466" y="1307954"/>
                </a:lnTo>
                <a:lnTo>
                  <a:pt x="771466" y="1658926"/>
                </a:lnTo>
                <a:lnTo>
                  <a:pt x="874656" y="1648524"/>
                </a:lnTo>
                <a:cubicBezTo>
                  <a:pt x="1115108" y="1599320"/>
                  <a:pt x="1295985" y="1386568"/>
                  <a:pt x="1295985" y="1131570"/>
                </a:cubicBezTo>
                <a:cubicBezTo>
                  <a:pt x="1295985" y="840144"/>
                  <a:pt x="1059737" y="603896"/>
                  <a:pt x="768311" y="603896"/>
                </a:cubicBezTo>
                <a:cubicBezTo>
                  <a:pt x="586170" y="603896"/>
                  <a:pt x="425583" y="696181"/>
                  <a:pt x="330756" y="836543"/>
                </a:cubicBezTo>
                <a:lnTo>
                  <a:pt x="305455" y="883157"/>
                </a:lnTo>
                <a:lnTo>
                  <a:pt x="277094" y="772859"/>
                </a:lnTo>
                <a:cubicBezTo>
                  <a:pt x="230018" y="621505"/>
                  <a:pt x="153987" y="482907"/>
                  <a:pt x="55481" y="363545"/>
                </a:cubicBezTo>
                <a:lnTo>
                  <a:pt x="0" y="302500"/>
                </a:lnTo>
                <a:lnTo>
                  <a:pt x="48527" y="258396"/>
                </a:lnTo>
                <a:cubicBezTo>
                  <a:pt x="244130" y="96971"/>
                  <a:pt x="494896" y="0"/>
                  <a:pt x="7683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任意多边形 105"/>
          <p:cNvSpPr/>
          <p:nvPr/>
        </p:nvSpPr>
        <p:spPr>
          <a:xfrm>
            <a:off x="4141469" y="1922148"/>
            <a:ext cx="2601111" cy="1899881"/>
          </a:xfrm>
          <a:custGeom>
            <a:gdLst>
              <a:gd fmla="*/ 1131571 w 2601111" name="connsiteX0"/>
              <a:gd fmla="*/ 0 h 1899881" name="connsiteY0"/>
              <a:gd fmla="*/ 2257298 w 2601111" name="connsiteX1"/>
              <a:gd fmla="*/ 1015874 h 1899881" name="connsiteY1"/>
              <a:gd fmla="*/ 2262981 w 2601111" name="connsiteX2"/>
              <a:gd fmla="*/ 1128415 h 1899881" name="connsiteY2"/>
              <a:gd fmla="*/ 2601111 w 2601111" name="connsiteX3"/>
              <a:gd fmla="*/ 1128415 h 1899881" name="connsiteY3"/>
              <a:gd fmla="*/ 1954533 w 2601111" name="connsiteX4"/>
              <a:gd fmla="*/ 1774993 h 1899881" name="connsiteY4"/>
              <a:gd fmla="*/ 1307954 w 2601111" name="connsiteX5"/>
              <a:gd fmla="*/ 1128415 h 1899881" name="connsiteY5"/>
              <a:gd fmla="*/ 1658927 w 2601111" name="connsiteX6"/>
              <a:gd fmla="*/ 1128415 h 1899881" name="connsiteY6"/>
              <a:gd fmla="*/ 1648524 w 2601111" name="connsiteX7"/>
              <a:gd fmla="*/ 1025225 h 1899881" name="connsiteY7"/>
              <a:gd fmla="*/ 1131571 w 2601111" name="connsiteX8"/>
              <a:gd fmla="*/ 603896 h 1899881" name="connsiteY8"/>
              <a:gd fmla="*/ 603897 w 2601111" name="connsiteX9"/>
              <a:gd fmla="*/ 1131570 h 1899881" name="connsiteY9"/>
              <a:gd fmla="*/ 836543 w 2601111" name="connsiteX10"/>
              <a:gd fmla="*/ 1569125 h 1899881" name="connsiteY10"/>
              <a:gd fmla="*/ 883158 w 2601111" name="connsiteX11"/>
              <a:gd fmla="*/ 1594427 h 1899881" name="connsiteY11"/>
              <a:gd fmla="*/ 772860 w 2601111" name="connsiteX12"/>
              <a:gd fmla="*/ 1622787 h 1899881" name="connsiteY12"/>
              <a:gd fmla="*/ 363545 w 2601111" name="connsiteX13"/>
              <a:gd fmla="*/ 1844400 h 1899881" name="connsiteY13"/>
              <a:gd fmla="*/ 302501 w 2601111" name="connsiteX14"/>
              <a:gd fmla="*/ 1899881 h 1899881" name="connsiteY14"/>
              <a:gd fmla="*/ 258397 w 2601111" name="connsiteX15"/>
              <a:gd fmla="*/ 1851354 h 1899881" name="connsiteY15"/>
              <a:gd fmla="*/ 0 w 2601111" name="connsiteX16"/>
              <a:gd fmla="*/ 1131570 h 1899881" name="connsiteY16"/>
              <a:gd fmla="*/ 1131571 w 2601111" name="connsiteX17"/>
              <a:gd fmla="*/ 0 h 189988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899880" w="2601111">
                <a:moveTo>
                  <a:pt x="1131571" y="0"/>
                </a:moveTo>
                <a:cubicBezTo>
                  <a:pt x="1717460" y="0"/>
                  <a:pt x="2199351" y="445271"/>
                  <a:pt x="2257298" y="1015874"/>
                </a:cubicBezTo>
                <a:lnTo>
                  <a:pt x="2262981" y="1128415"/>
                </a:lnTo>
                <a:lnTo>
                  <a:pt x="2601111" y="1128415"/>
                </a:lnTo>
                <a:lnTo>
                  <a:pt x="1954533" y="1774993"/>
                </a:lnTo>
                <a:lnTo>
                  <a:pt x="1307954" y="1128415"/>
                </a:lnTo>
                <a:lnTo>
                  <a:pt x="1658927" y="1128415"/>
                </a:lnTo>
                <a:lnTo>
                  <a:pt x="1648524" y="1025225"/>
                </a:lnTo>
                <a:cubicBezTo>
                  <a:pt x="1599320" y="784774"/>
                  <a:pt x="1386569" y="603896"/>
                  <a:pt x="1131571" y="603896"/>
                </a:cubicBezTo>
                <a:cubicBezTo>
                  <a:pt x="840145" y="603896"/>
                  <a:pt x="603897" y="840144"/>
                  <a:pt x="603897" y="1131570"/>
                </a:cubicBezTo>
                <a:cubicBezTo>
                  <a:pt x="603897" y="1313711"/>
                  <a:pt x="696182" y="1474298"/>
                  <a:pt x="836543" y="1569125"/>
                </a:cubicBezTo>
                <a:lnTo>
                  <a:pt x="883158" y="1594427"/>
                </a:lnTo>
                <a:lnTo>
                  <a:pt x="772860" y="1622787"/>
                </a:lnTo>
                <a:cubicBezTo>
                  <a:pt x="621506" y="1669863"/>
                  <a:pt x="482908" y="1745894"/>
                  <a:pt x="363545" y="1844400"/>
                </a:cubicBezTo>
                <a:lnTo>
                  <a:pt x="302501" y="1899881"/>
                </a:lnTo>
                <a:lnTo>
                  <a:pt x="258397" y="1851354"/>
                </a:lnTo>
                <a:cubicBezTo>
                  <a:pt x="96972" y="1655752"/>
                  <a:pt x="1" y="1404985"/>
                  <a:pt x="0" y="1131570"/>
                </a:cubicBezTo>
                <a:cubicBezTo>
                  <a:pt x="0" y="506620"/>
                  <a:pt x="506621" y="0"/>
                  <a:pt x="113157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任意多边形 103"/>
          <p:cNvSpPr/>
          <p:nvPr/>
        </p:nvSpPr>
        <p:spPr>
          <a:xfrm>
            <a:off x="4141472" y="3230098"/>
            <a:ext cx="1899881" cy="2601107"/>
          </a:xfrm>
          <a:custGeom>
            <a:gdLst>
              <a:gd fmla="*/ 1128416 w 1899881" name="connsiteX0"/>
              <a:gd fmla="*/ 0 h 2601107" name="connsiteY0"/>
              <a:gd fmla="*/ 1774995 w 1899881" name="connsiteX1"/>
              <a:gd fmla="*/ 646579 h 2601107" name="connsiteY1"/>
              <a:gd fmla="*/ 1128416 w 1899881" name="connsiteX2"/>
              <a:gd fmla="*/ 1293158 h 2601107" name="connsiteY2"/>
              <a:gd fmla="*/ 1128416 w 1899881" name="connsiteX3"/>
              <a:gd fmla="*/ 942181 h 2601107" name="connsiteY3"/>
              <a:gd fmla="*/ 1025225 w 1899881" name="connsiteX4"/>
              <a:gd fmla="*/ 952583 h 2601107" name="connsiteY4"/>
              <a:gd fmla="*/ 603896 w 1899881" name="connsiteX5"/>
              <a:gd fmla="*/ 1469537 h 2601107" name="connsiteY5"/>
              <a:gd fmla="*/ 1131570 w 1899881" name="connsiteX6"/>
              <a:gd fmla="*/ 1997211 h 2601107" name="connsiteY6"/>
              <a:gd fmla="*/ 1569125 w 1899881" name="connsiteX7"/>
              <a:gd fmla="*/ 1764564 h 2601107" name="connsiteY7"/>
              <a:gd fmla="*/ 1594427 w 1899881" name="connsiteX8"/>
              <a:gd fmla="*/ 1717951 h 2601107" name="connsiteY8"/>
              <a:gd fmla="*/ 1622787 w 1899881" name="connsiteX9"/>
              <a:gd fmla="*/ 1828248 h 2601107" name="connsiteY9"/>
              <a:gd fmla="*/ 1844400 w 1899881" name="connsiteX10"/>
              <a:gd fmla="*/ 2237562 h 2601107" name="connsiteY10"/>
              <a:gd fmla="*/ 1899881 w 1899881" name="connsiteX11"/>
              <a:gd fmla="*/ 2298607 h 2601107" name="connsiteY11"/>
              <a:gd fmla="*/ 1851354 w 1899881" name="connsiteX12"/>
              <a:gd fmla="*/ 2342711 h 2601107" name="connsiteY12"/>
              <a:gd fmla="*/ 1131570 w 1899881" name="connsiteX13"/>
              <a:gd fmla="*/ 2601107 h 2601107" name="connsiteY13"/>
              <a:gd fmla="*/ 0 w 1899881" name="connsiteX14"/>
              <a:gd fmla="*/ 1469537 h 2601107" name="connsiteY14"/>
              <a:gd fmla="*/ 1015874 w 1899881" name="connsiteX15"/>
              <a:gd fmla="*/ 343809 h 2601107" name="connsiteY15"/>
              <a:gd fmla="*/ 1128416 w 1899881" name="connsiteX16"/>
              <a:gd fmla="*/ 338126 h 2601107" name="connsiteY16"/>
              <a:gd fmla="*/ 1128416 w 1899881" name="connsiteX17"/>
              <a:gd fmla="*/ 0 h 2601107"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601107" w="1899880">
                <a:moveTo>
                  <a:pt x="1128416" y="0"/>
                </a:moveTo>
                <a:lnTo>
                  <a:pt x="1774995" y="646579"/>
                </a:lnTo>
                <a:lnTo>
                  <a:pt x="1128416" y="1293158"/>
                </a:lnTo>
                <a:lnTo>
                  <a:pt x="1128416" y="942181"/>
                </a:lnTo>
                <a:lnTo>
                  <a:pt x="1025225" y="952583"/>
                </a:lnTo>
                <a:cubicBezTo>
                  <a:pt x="784773" y="1001787"/>
                  <a:pt x="603896" y="1214539"/>
                  <a:pt x="603896" y="1469537"/>
                </a:cubicBezTo>
                <a:cubicBezTo>
                  <a:pt x="603896" y="1760963"/>
                  <a:pt x="840144" y="1997211"/>
                  <a:pt x="1131570" y="1997211"/>
                </a:cubicBezTo>
                <a:cubicBezTo>
                  <a:pt x="1313711" y="1997211"/>
                  <a:pt x="1474298" y="1904927"/>
                  <a:pt x="1569125" y="1764564"/>
                </a:cubicBezTo>
                <a:lnTo>
                  <a:pt x="1594427" y="1717951"/>
                </a:lnTo>
                <a:lnTo>
                  <a:pt x="1622787" y="1828248"/>
                </a:lnTo>
                <a:cubicBezTo>
                  <a:pt x="1669864" y="1979603"/>
                  <a:pt x="1745894" y="2118200"/>
                  <a:pt x="1844400" y="2237562"/>
                </a:cubicBezTo>
                <a:lnTo>
                  <a:pt x="1899881" y="2298607"/>
                </a:lnTo>
                <a:lnTo>
                  <a:pt x="1851354" y="2342711"/>
                </a:lnTo>
                <a:cubicBezTo>
                  <a:pt x="1655752" y="2504137"/>
                  <a:pt x="1404985" y="2601107"/>
                  <a:pt x="1131570" y="2601107"/>
                </a:cubicBezTo>
                <a:cubicBezTo>
                  <a:pt x="506621" y="2601107"/>
                  <a:pt x="0" y="2094486"/>
                  <a:pt x="0" y="1469537"/>
                </a:cubicBezTo>
                <a:cubicBezTo>
                  <a:pt x="0" y="883648"/>
                  <a:pt x="445272" y="401757"/>
                  <a:pt x="1015874" y="343809"/>
                </a:cubicBezTo>
                <a:lnTo>
                  <a:pt x="1128416" y="338126"/>
                </a:lnTo>
                <a:lnTo>
                  <a:pt x="112841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任意多边形 102"/>
          <p:cNvSpPr/>
          <p:nvPr/>
        </p:nvSpPr>
        <p:spPr>
          <a:xfrm>
            <a:off x="5449423" y="3931326"/>
            <a:ext cx="2601107" cy="1899881"/>
          </a:xfrm>
          <a:custGeom>
            <a:gdLst>
              <a:gd fmla="*/ 2298607 w 2601107" name="connsiteX0"/>
              <a:gd fmla="*/ 0 h 1899881" name="connsiteY0"/>
              <a:gd fmla="*/ 2342711 w 2601107" name="connsiteX1"/>
              <a:gd fmla="*/ 48527 h 1899881" name="connsiteY1"/>
              <a:gd fmla="*/ 2601107 w 2601107" name="connsiteX2"/>
              <a:gd fmla="*/ 768311 h 1899881" name="connsiteY2"/>
              <a:gd fmla="*/ 1469537 w 2601107" name="connsiteX3"/>
              <a:gd fmla="*/ 1899881 h 1899881" name="connsiteY3"/>
              <a:gd fmla="*/ 343809 w 2601107" name="connsiteX4"/>
              <a:gd fmla="*/ 884008 h 1899881" name="connsiteY4"/>
              <a:gd fmla="*/ 338127 w 2601107" name="connsiteX5"/>
              <a:gd fmla="*/ 771465 h 1899881" name="connsiteY5"/>
              <a:gd fmla="*/ 0 w 2601107" name="connsiteX6"/>
              <a:gd fmla="*/ 771465 h 1899881" name="connsiteY6"/>
              <a:gd fmla="*/ 646579 w 2601107" name="connsiteX7"/>
              <a:gd fmla="*/ 124887 h 1899881" name="connsiteY7"/>
              <a:gd fmla="*/ 1293158 w 2601107" name="connsiteX8"/>
              <a:gd fmla="*/ 771465 h 1899881" name="connsiteY8"/>
              <a:gd fmla="*/ 942181 w 2601107" name="connsiteX9"/>
              <a:gd fmla="*/ 771465 h 1899881" name="connsiteY9"/>
              <a:gd fmla="*/ 952584 w 2601107" name="connsiteX10"/>
              <a:gd fmla="*/ 874656 h 1899881" name="connsiteY10"/>
              <a:gd fmla="*/ 1469537 w 2601107" name="connsiteX11"/>
              <a:gd fmla="*/ 1295985 h 1899881" name="connsiteY11"/>
              <a:gd fmla="*/ 1997211 w 2601107" name="connsiteX12"/>
              <a:gd fmla="*/ 768311 h 1899881" name="connsiteY12"/>
              <a:gd fmla="*/ 1764564 w 2601107" name="connsiteX13"/>
              <a:gd fmla="*/ 330756 h 1899881" name="connsiteY13"/>
              <a:gd fmla="*/ 1717951 w 2601107" name="connsiteX14"/>
              <a:gd fmla="*/ 305455 h 1899881" name="connsiteY14"/>
              <a:gd fmla="*/ 1828248 w 2601107" name="connsiteX15"/>
              <a:gd fmla="*/ 277094 h 1899881" name="connsiteY15"/>
              <a:gd fmla="*/ 2237562 w 2601107" name="connsiteX16"/>
              <a:gd fmla="*/ 55481 h 1899881" name="connsiteY16"/>
              <a:gd fmla="*/ 2298607 w 2601107" name="connsiteX17"/>
              <a:gd fmla="*/ 0 h 189988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899880" w="2601107">
                <a:moveTo>
                  <a:pt x="2298607" y="0"/>
                </a:moveTo>
                <a:lnTo>
                  <a:pt x="2342711" y="48527"/>
                </a:lnTo>
                <a:cubicBezTo>
                  <a:pt x="2504137" y="244130"/>
                  <a:pt x="2601107" y="494896"/>
                  <a:pt x="2601107" y="768311"/>
                </a:cubicBezTo>
                <a:cubicBezTo>
                  <a:pt x="2601107" y="1393260"/>
                  <a:pt x="2094486" y="1899881"/>
                  <a:pt x="1469537" y="1899881"/>
                </a:cubicBezTo>
                <a:cubicBezTo>
                  <a:pt x="883648" y="1899881"/>
                  <a:pt x="401757" y="1454609"/>
                  <a:pt x="343809" y="884008"/>
                </a:cubicBezTo>
                <a:lnTo>
                  <a:pt x="338127" y="771465"/>
                </a:lnTo>
                <a:lnTo>
                  <a:pt x="0" y="771465"/>
                </a:lnTo>
                <a:lnTo>
                  <a:pt x="646579" y="124887"/>
                </a:lnTo>
                <a:lnTo>
                  <a:pt x="1293158" y="771465"/>
                </a:lnTo>
                <a:lnTo>
                  <a:pt x="942181" y="771465"/>
                </a:lnTo>
                <a:lnTo>
                  <a:pt x="952584" y="874656"/>
                </a:lnTo>
                <a:cubicBezTo>
                  <a:pt x="1001787" y="1115108"/>
                  <a:pt x="1214540" y="1295985"/>
                  <a:pt x="1469537" y="1295985"/>
                </a:cubicBezTo>
                <a:cubicBezTo>
                  <a:pt x="1760963" y="1295985"/>
                  <a:pt x="1997211" y="1059737"/>
                  <a:pt x="1997211" y="768311"/>
                </a:cubicBezTo>
                <a:cubicBezTo>
                  <a:pt x="1997211" y="586170"/>
                  <a:pt x="1904927" y="425583"/>
                  <a:pt x="1764564" y="330756"/>
                </a:cubicBezTo>
                <a:lnTo>
                  <a:pt x="1717951" y="305455"/>
                </a:lnTo>
                <a:lnTo>
                  <a:pt x="1828248" y="277094"/>
                </a:lnTo>
                <a:cubicBezTo>
                  <a:pt x="1979603" y="230018"/>
                  <a:pt x="2118200" y="153987"/>
                  <a:pt x="2237562" y="55481"/>
                </a:cubicBezTo>
                <a:lnTo>
                  <a:pt x="229860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矩形 107"/>
          <p:cNvSpPr/>
          <p:nvPr/>
        </p:nvSpPr>
        <p:spPr>
          <a:xfrm>
            <a:off x="604481" y="2452596"/>
            <a:ext cx="3254891" cy="1478280"/>
          </a:xfrm>
          <a:prstGeom prst="rect">
            <a:avLst/>
          </a:prstGeom>
        </p:spPr>
        <p:txBody>
          <a:bodyPr wrap="square">
            <a:spAutoFit/>
          </a:bodyPr>
          <a:lstStyle/>
          <a:p>
            <a:pPr algn="r">
              <a:lnSpc>
                <a:spcPct val="130000"/>
              </a:lnSpc>
            </a:pPr>
            <a:r>
              <a:rPr altLang="en-US" lang="zh-CN" sz="1400">
                <a:solidFill>
                  <a:schemeClr val="accent1">
                    <a:lumMod val="75000"/>
                  </a:schemeClr>
                </a:solidFill>
                <a:latin typeface="+mj-ea"/>
                <a:ea typeface="+mj-ea"/>
              </a:rPr>
              <a:t>营销及市场</a:t>
            </a:r>
          </a:p>
          <a:p>
            <a:pPr algn="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
        <p:nvSpPr>
          <p:cNvPr id="109" name="矩形 108"/>
          <p:cNvSpPr/>
          <p:nvPr/>
        </p:nvSpPr>
        <p:spPr>
          <a:xfrm>
            <a:off x="604481" y="4235850"/>
            <a:ext cx="3254891" cy="1478280"/>
          </a:xfrm>
          <a:prstGeom prst="rect">
            <a:avLst/>
          </a:prstGeom>
        </p:spPr>
        <p:txBody>
          <a:bodyPr wrap="square">
            <a:spAutoFit/>
          </a:bodyPr>
          <a:lstStyle/>
          <a:p>
            <a:pPr algn="r">
              <a:lnSpc>
                <a:spcPct val="130000"/>
              </a:lnSpc>
            </a:pPr>
            <a:r>
              <a:rPr altLang="en-US" lang="zh-CN" sz="1400">
                <a:solidFill>
                  <a:schemeClr val="accent1">
                    <a:lumMod val="75000"/>
                  </a:schemeClr>
                </a:solidFill>
                <a:latin typeface="+mj-ea"/>
                <a:ea typeface="+mj-ea"/>
              </a:rPr>
              <a:t>开发和部署</a:t>
            </a:r>
          </a:p>
          <a:p>
            <a:pPr algn="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
        <p:nvSpPr>
          <p:cNvPr id="110" name="矩形 109"/>
          <p:cNvSpPr/>
          <p:nvPr/>
        </p:nvSpPr>
        <p:spPr>
          <a:xfrm>
            <a:off x="8332629" y="4235850"/>
            <a:ext cx="3254891" cy="1478280"/>
          </a:xfrm>
          <a:prstGeom prst="rect">
            <a:avLst/>
          </a:prstGeom>
        </p:spPr>
        <p:txBody>
          <a:bodyPr wrap="square">
            <a:spAutoFit/>
          </a:bodyPr>
          <a:lstStyle/>
          <a:p>
            <a:pPr>
              <a:lnSpc>
                <a:spcPct val="130000"/>
              </a:lnSpc>
            </a:pPr>
            <a:r>
              <a:rPr altLang="en-US" lang="zh-CN" sz="1400">
                <a:solidFill>
                  <a:schemeClr val="accent1">
                    <a:lumMod val="75000"/>
                  </a:schemeClr>
                </a:solidFill>
                <a:latin typeface="+mj-ea"/>
                <a:ea typeface="+mj-ea"/>
              </a:rPr>
              <a:t>规划和安排</a:t>
            </a:r>
          </a:p>
          <a:p>
            <a:pP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
        <p:nvSpPr>
          <p:cNvPr id="111" name="矩形 110"/>
          <p:cNvSpPr/>
          <p:nvPr/>
        </p:nvSpPr>
        <p:spPr>
          <a:xfrm>
            <a:off x="8332629" y="2452596"/>
            <a:ext cx="3254891" cy="1478280"/>
          </a:xfrm>
          <a:prstGeom prst="rect">
            <a:avLst/>
          </a:prstGeom>
        </p:spPr>
        <p:txBody>
          <a:bodyPr wrap="square">
            <a:spAutoFit/>
          </a:bodyPr>
          <a:lstStyle/>
          <a:p>
            <a:pPr>
              <a:lnSpc>
                <a:spcPct val="130000"/>
              </a:lnSpc>
            </a:pPr>
            <a:r>
              <a:rPr altLang="en-US" lang="zh-CN" sz="1400">
                <a:solidFill>
                  <a:schemeClr val="accent1">
                    <a:lumMod val="75000"/>
                  </a:schemeClr>
                </a:solidFill>
                <a:latin typeface="+mj-ea"/>
                <a:ea typeface="+mj-ea"/>
              </a:rPr>
              <a:t>策略与理念</a:t>
            </a:r>
          </a:p>
          <a:p>
            <a:pPr>
              <a:lnSpc>
                <a:spcPct val="130000"/>
              </a:lnSpc>
            </a:pPr>
            <a:r>
              <a:rPr altLang="en-US" lang="zh-CN"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a:t>
            </a:r>
          </a:p>
        </p:txBody>
      </p:sp>
    </p:spTree>
    <p:custDataLst>
      <p:tags r:id="rId3"/>
    </p:custDataLst>
    <p:extLst>
      <p:ext uri="{BB962C8B-B14F-4D97-AF65-F5344CB8AC3E}">
        <p14:creationId val="3277516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6"/>
                                        </p:tgtEl>
                                        <p:attrNameLst>
                                          <p:attrName>style.visibility</p:attrName>
                                        </p:attrNameLst>
                                      </p:cBhvr>
                                      <p:to>
                                        <p:strVal val="visible"/>
                                      </p:to>
                                    </p:set>
                                    <p:animEffect filter="fade" transition="in">
                                      <p:cBhvr>
                                        <p:cTn dur="500" id="7"/>
                                        <p:tgtEl>
                                          <p:spTgt spid="106"/>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07"/>
                                        </p:tgtEl>
                                        <p:attrNameLst>
                                          <p:attrName>style.visibility</p:attrName>
                                        </p:attrNameLst>
                                      </p:cBhvr>
                                      <p:to>
                                        <p:strVal val="visible"/>
                                      </p:to>
                                    </p:set>
                                    <p:animEffect filter="fade" transition="in">
                                      <p:cBhvr>
                                        <p:cTn dur="500" id="10"/>
                                        <p:tgtEl>
                                          <p:spTgt spid="107"/>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103"/>
                                        </p:tgtEl>
                                        <p:attrNameLst>
                                          <p:attrName>style.visibility</p:attrName>
                                        </p:attrNameLst>
                                      </p:cBhvr>
                                      <p:to>
                                        <p:strVal val="visible"/>
                                      </p:to>
                                    </p:set>
                                    <p:animEffect filter="fade" transition="in">
                                      <p:cBhvr>
                                        <p:cTn dur="500" id="13"/>
                                        <p:tgtEl>
                                          <p:spTgt spid="103"/>
                                        </p:tgtEl>
                                      </p:cBhvr>
                                    </p:animEffect>
                                  </p:childTnLst>
                                </p:cTn>
                              </p:par>
                              <p:par>
                                <p:cTn fill="hold" grpId="0" id="14" nodeType="withEffect" presetClass="entr" presetID="10" presetSubtype="0">
                                  <p:stCondLst>
                                    <p:cond delay="750"/>
                                  </p:stCondLst>
                                  <p:childTnLst>
                                    <p:set>
                                      <p:cBhvr>
                                        <p:cTn dur="1" fill="hold" id="15">
                                          <p:stCondLst>
                                            <p:cond delay="0"/>
                                          </p:stCondLst>
                                        </p:cTn>
                                        <p:tgtEl>
                                          <p:spTgt spid="104"/>
                                        </p:tgtEl>
                                        <p:attrNameLst>
                                          <p:attrName>style.visibility</p:attrName>
                                        </p:attrNameLst>
                                      </p:cBhvr>
                                      <p:to>
                                        <p:strVal val="visible"/>
                                      </p:to>
                                    </p:set>
                                    <p:animEffect filter="fade" transition="in">
                                      <p:cBhvr>
                                        <p:cTn dur="500" id="16"/>
                                        <p:tgtEl>
                                          <p:spTgt spid="104"/>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8">
                                  <p:stCondLst>
                                    <p:cond delay="0"/>
                                  </p:stCondLst>
                                  <p:childTnLst>
                                    <p:set>
                                      <p:cBhvr>
                                        <p:cTn dur="1" fill="hold" id="20">
                                          <p:stCondLst>
                                            <p:cond delay="0"/>
                                          </p:stCondLst>
                                        </p:cTn>
                                        <p:tgtEl>
                                          <p:spTgt spid="108"/>
                                        </p:tgtEl>
                                        <p:attrNameLst>
                                          <p:attrName>style.visibility</p:attrName>
                                        </p:attrNameLst>
                                      </p:cBhvr>
                                      <p:to>
                                        <p:strVal val="visible"/>
                                      </p:to>
                                    </p:set>
                                    <p:anim calcmode="lin" valueType="num">
                                      <p:cBhvr additive="base">
                                        <p:cTn dur="500" fill="hold" id="21"/>
                                        <p:tgtEl>
                                          <p:spTgt spid="108"/>
                                        </p:tgtEl>
                                        <p:attrNameLst>
                                          <p:attrName>ppt_x</p:attrName>
                                        </p:attrNameLst>
                                      </p:cBhvr>
                                      <p:tavLst>
                                        <p:tav tm="0">
                                          <p:val>
                                            <p:strVal val="0-#ppt_w/2"/>
                                          </p:val>
                                        </p:tav>
                                        <p:tav tm="100000">
                                          <p:val>
                                            <p:strVal val="#ppt_x"/>
                                          </p:val>
                                        </p:tav>
                                      </p:tavLst>
                                    </p:anim>
                                    <p:anim calcmode="lin" valueType="num">
                                      <p:cBhvr additive="base">
                                        <p:cTn dur="500" fill="hold" id="22"/>
                                        <p:tgtEl>
                                          <p:spTgt spid="108"/>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0"/>
                                  </p:stCondLst>
                                  <p:childTnLst>
                                    <p:set>
                                      <p:cBhvr>
                                        <p:cTn dur="1" fill="hold" id="24">
                                          <p:stCondLst>
                                            <p:cond delay="0"/>
                                          </p:stCondLst>
                                        </p:cTn>
                                        <p:tgtEl>
                                          <p:spTgt spid="111"/>
                                        </p:tgtEl>
                                        <p:attrNameLst>
                                          <p:attrName>style.visibility</p:attrName>
                                        </p:attrNameLst>
                                      </p:cBhvr>
                                      <p:to>
                                        <p:strVal val="visible"/>
                                      </p:to>
                                    </p:set>
                                    <p:anim calcmode="lin" valueType="num">
                                      <p:cBhvr additive="base">
                                        <p:cTn dur="500" fill="hold" id="25"/>
                                        <p:tgtEl>
                                          <p:spTgt spid="111"/>
                                        </p:tgtEl>
                                        <p:attrNameLst>
                                          <p:attrName>ppt_x</p:attrName>
                                        </p:attrNameLst>
                                      </p:cBhvr>
                                      <p:tavLst>
                                        <p:tav tm="0">
                                          <p:val>
                                            <p:strVal val="1+#ppt_w/2"/>
                                          </p:val>
                                        </p:tav>
                                        <p:tav tm="100000">
                                          <p:val>
                                            <p:strVal val="#ppt_x"/>
                                          </p:val>
                                        </p:tav>
                                      </p:tavLst>
                                    </p:anim>
                                    <p:anim calcmode="lin" valueType="num">
                                      <p:cBhvr additive="base">
                                        <p:cTn dur="500" fill="hold" id="26"/>
                                        <p:tgtEl>
                                          <p:spTgt spid="111"/>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250"/>
                                  </p:stCondLst>
                                  <p:childTnLst>
                                    <p:set>
                                      <p:cBhvr>
                                        <p:cTn dur="1" fill="hold" id="28">
                                          <p:stCondLst>
                                            <p:cond delay="0"/>
                                          </p:stCondLst>
                                        </p:cTn>
                                        <p:tgtEl>
                                          <p:spTgt spid="109"/>
                                        </p:tgtEl>
                                        <p:attrNameLst>
                                          <p:attrName>style.visibility</p:attrName>
                                        </p:attrNameLst>
                                      </p:cBhvr>
                                      <p:to>
                                        <p:strVal val="visible"/>
                                      </p:to>
                                    </p:set>
                                    <p:anim calcmode="lin" valueType="num">
                                      <p:cBhvr additive="base">
                                        <p:cTn dur="500" fill="hold" id="29"/>
                                        <p:tgtEl>
                                          <p:spTgt spid="109"/>
                                        </p:tgtEl>
                                        <p:attrNameLst>
                                          <p:attrName>ppt_x</p:attrName>
                                        </p:attrNameLst>
                                      </p:cBhvr>
                                      <p:tavLst>
                                        <p:tav tm="0">
                                          <p:val>
                                            <p:strVal val="0-#ppt_w/2"/>
                                          </p:val>
                                        </p:tav>
                                        <p:tav tm="100000">
                                          <p:val>
                                            <p:strVal val="#ppt_x"/>
                                          </p:val>
                                        </p:tav>
                                      </p:tavLst>
                                    </p:anim>
                                    <p:anim calcmode="lin" valueType="num">
                                      <p:cBhvr additive="base">
                                        <p:cTn dur="500" fill="hold" id="30"/>
                                        <p:tgtEl>
                                          <p:spTgt spid="109"/>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250"/>
                                  </p:stCondLst>
                                  <p:childTnLst>
                                    <p:set>
                                      <p:cBhvr>
                                        <p:cTn dur="1" fill="hold" id="32">
                                          <p:stCondLst>
                                            <p:cond delay="0"/>
                                          </p:stCondLst>
                                        </p:cTn>
                                        <p:tgtEl>
                                          <p:spTgt spid="110"/>
                                        </p:tgtEl>
                                        <p:attrNameLst>
                                          <p:attrName>style.visibility</p:attrName>
                                        </p:attrNameLst>
                                      </p:cBhvr>
                                      <p:to>
                                        <p:strVal val="visible"/>
                                      </p:to>
                                    </p:set>
                                    <p:anim calcmode="lin" valueType="num">
                                      <p:cBhvr additive="base">
                                        <p:cTn dur="500" fill="hold" id="33"/>
                                        <p:tgtEl>
                                          <p:spTgt spid="110"/>
                                        </p:tgtEl>
                                        <p:attrNameLst>
                                          <p:attrName>ppt_x</p:attrName>
                                        </p:attrNameLst>
                                      </p:cBhvr>
                                      <p:tavLst>
                                        <p:tav tm="0">
                                          <p:val>
                                            <p:strVal val="1+#ppt_w/2"/>
                                          </p:val>
                                        </p:tav>
                                        <p:tav tm="100000">
                                          <p:val>
                                            <p:strVal val="#ppt_x"/>
                                          </p:val>
                                        </p:tav>
                                      </p:tavLst>
                                    </p:anim>
                                    <p:anim calcmode="lin" valueType="num">
                                      <p:cBhvr additive="base">
                                        <p:cTn dur="500" fill="hold" id="34"/>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7"/>
      <p:bldP grpId="0" spid="106"/>
      <p:bldP grpId="0" spid="104"/>
      <p:bldP grpId="0" spid="103"/>
      <p:bldP grpId="0" spid="108"/>
      <p:bldP grpId="0" spid="109"/>
      <p:bldP grpId="0" spid="110"/>
      <p:bldP grpId="0" spid="11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7" name="矩形 516"/>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5" name="矩形 434"/>
          <p:cNvSpPr/>
          <p:nvPr/>
        </p:nvSpPr>
        <p:spPr>
          <a:xfrm>
            <a:off x="3008077" y="2379066"/>
            <a:ext cx="4736860" cy="1920240"/>
          </a:xfrm>
          <a:prstGeom prst="rect">
            <a:avLst/>
          </a:prstGeom>
        </p:spPr>
        <p:txBody>
          <a:bodyPr wrap="square">
            <a:spAutoFit/>
          </a:bodyPr>
          <a:lstStyle/>
          <a:p>
            <a:r>
              <a:rPr altLang="en-US" lang="zh-CN" sz="4000">
                <a:solidFill>
                  <a:schemeClr val="bg1"/>
                </a:solidFill>
                <a:latin charset="-122" panose="020b0503020204020204" pitchFamily="34" typeface="微软雅黑"/>
                <a:ea charset="-122" panose="020b0503020204020204" pitchFamily="34" typeface="微软雅黑"/>
              </a:rPr>
              <a:t>管理团队</a:t>
            </a:r>
          </a:p>
          <a:p>
            <a:r>
              <a:rPr altLang="en-US" lang="zh-CN" sz="4000">
                <a:solidFill>
                  <a:schemeClr val="bg1"/>
                </a:solidFill>
                <a:latin charset="-122" panose="020b0503020204020204" pitchFamily="34" typeface="微软雅黑"/>
                <a:ea charset="-122" panose="020b0503020204020204" pitchFamily="34" typeface="微软雅黑"/>
              </a:rPr>
              <a:t>MANAGEMENT TEAM</a:t>
            </a:r>
          </a:p>
        </p:txBody>
      </p:sp>
      <p:sp>
        <p:nvSpPr>
          <p:cNvPr id="439" name="矩形 438"/>
          <p:cNvSpPr/>
          <p:nvPr/>
        </p:nvSpPr>
        <p:spPr>
          <a:xfrm>
            <a:off x="2958838" y="3627686"/>
            <a:ext cx="4654146" cy="1188720"/>
          </a:xfrm>
          <a:prstGeom prst="rect">
            <a:avLst/>
          </a:prstGeom>
        </p:spPr>
        <p:txBody>
          <a:bodyPr wrap="square">
            <a:spAutoFit/>
          </a:bodyPr>
          <a:lstStyle/>
          <a:p>
            <a:pPr>
              <a:lnSpc>
                <a:spcPct val="150000"/>
              </a:lnSpc>
              <a:spcAft>
                <a:spcPts val="600"/>
              </a:spcAft>
            </a:pPr>
            <a:r>
              <a:rPr altLang="en-US" lang="zh-CN" sz="120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grpSp>
        <p:nvGrpSpPr>
          <p:cNvPr id="112" name="组合 111"/>
          <p:cNvGrpSpPr/>
          <p:nvPr/>
        </p:nvGrpSpPr>
        <p:grpSpPr>
          <a:xfrm>
            <a:off x="1467329" y="2410058"/>
            <a:ext cx="1265125" cy="948746"/>
            <a:chOff x="9237692" y="3172753"/>
            <a:chExt cx="1265125" cy="948746"/>
          </a:xfrm>
        </p:grpSpPr>
        <p:sp>
          <p:nvSpPr>
            <p:cNvPr id="113" name="任意多边形 112"/>
            <p:cNvSpPr/>
            <p:nvPr/>
          </p:nvSpPr>
          <p:spPr>
            <a:xfrm>
              <a:off x="9958911" y="3172753"/>
              <a:ext cx="543906" cy="948746"/>
            </a:xfrm>
            <a:custGeom>
              <a:rect b="b" l="l" r="r" t="t"/>
              <a:pathLst>
                <a:path h="2157331" w="1236772">
                  <a:moveTo>
                    <a:pt x="221921" y="6"/>
                  </a:moveTo>
                  <a:lnTo>
                    <a:pt x="1063579" y="6"/>
                  </a:lnTo>
                  <a:cubicBezTo>
                    <a:pt x="1077189" y="-121"/>
                    <a:pt x="1089469" y="1652"/>
                    <a:pt x="1100420" y="5323"/>
                  </a:cubicBezTo>
                  <a:cubicBezTo>
                    <a:pt x="1111372" y="8994"/>
                    <a:pt x="1121373" y="15325"/>
                    <a:pt x="1130425" y="24314"/>
                  </a:cubicBezTo>
                  <a:cubicBezTo>
                    <a:pt x="1139667" y="33429"/>
                    <a:pt x="1147010" y="44063"/>
                    <a:pt x="1152454" y="56218"/>
                  </a:cubicBezTo>
                  <a:cubicBezTo>
                    <a:pt x="1157898" y="68372"/>
                    <a:pt x="1160683" y="82045"/>
                    <a:pt x="1160810" y="97237"/>
                  </a:cubicBezTo>
                  <a:cubicBezTo>
                    <a:pt x="1159987" y="126545"/>
                    <a:pt x="1150238" y="149967"/>
                    <a:pt x="1131565" y="167502"/>
                  </a:cubicBezTo>
                  <a:cubicBezTo>
                    <a:pt x="1112891" y="185036"/>
                    <a:pt x="1090229" y="194025"/>
                    <a:pt x="1063579" y="194468"/>
                  </a:cubicBezTo>
                  <a:lnTo>
                    <a:pt x="313075" y="194468"/>
                  </a:lnTo>
                  <a:cubicBezTo>
                    <a:pt x="301301" y="302650"/>
                    <a:pt x="290667" y="415960"/>
                    <a:pt x="281171" y="534397"/>
                  </a:cubicBezTo>
                  <a:cubicBezTo>
                    <a:pt x="271676" y="652835"/>
                    <a:pt x="261042" y="765384"/>
                    <a:pt x="249267" y="872048"/>
                  </a:cubicBezTo>
                  <a:cubicBezTo>
                    <a:pt x="254078" y="871921"/>
                    <a:pt x="259649" y="871415"/>
                    <a:pt x="265979" y="870529"/>
                  </a:cubicBezTo>
                  <a:cubicBezTo>
                    <a:pt x="272309" y="869642"/>
                    <a:pt x="277880" y="869136"/>
                    <a:pt x="282691" y="869010"/>
                  </a:cubicBezTo>
                  <a:cubicBezTo>
                    <a:pt x="313265" y="867427"/>
                    <a:pt x="344790" y="866034"/>
                    <a:pt x="377263" y="864832"/>
                  </a:cubicBezTo>
                  <a:cubicBezTo>
                    <a:pt x="409737" y="863629"/>
                    <a:pt x="442021" y="862996"/>
                    <a:pt x="474115" y="862932"/>
                  </a:cubicBezTo>
                  <a:cubicBezTo>
                    <a:pt x="627494" y="857869"/>
                    <a:pt x="771189" y="881670"/>
                    <a:pt x="905198" y="934336"/>
                  </a:cubicBezTo>
                  <a:cubicBezTo>
                    <a:pt x="1039208" y="987004"/>
                    <a:pt x="1136565" y="1098921"/>
                    <a:pt x="1197271" y="1270088"/>
                  </a:cubicBezTo>
                  <a:cubicBezTo>
                    <a:pt x="1209552" y="1306739"/>
                    <a:pt x="1219174" y="1345100"/>
                    <a:pt x="1226137" y="1385170"/>
                  </a:cubicBezTo>
                  <a:cubicBezTo>
                    <a:pt x="1233101" y="1425240"/>
                    <a:pt x="1236645" y="1465879"/>
                    <a:pt x="1236772" y="1507089"/>
                  </a:cubicBezTo>
                  <a:cubicBezTo>
                    <a:pt x="1236645" y="1562604"/>
                    <a:pt x="1230062" y="1618689"/>
                    <a:pt x="1217022" y="1675344"/>
                  </a:cubicBezTo>
                  <a:cubicBezTo>
                    <a:pt x="1203982" y="1731999"/>
                    <a:pt x="1185244" y="1784287"/>
                    <a:pt x="1160810" y="1832205"/>
                  </a:cubicBezTo>
                  <a:cubicBezTo>
                    <a:pt x="1143528" y="1862084"/>
                    <a:pt x="1121879" y="1893481"/>
                    <a:pt x="1095862" y="1926399"/>
                  </a:cubicBezTo>
                  <a:cubicBezTo>
                    <a:pt x="1069845" y="1959315"/>
                    <a:pt x="1042879" y="1987674"/>
                    <a:pt x="1014963" y="2011476"/>
                  </a:cubicBezTo>
                  <a:cubicBezTo>
                    <a:pt x="949130" y="2062750"/>
                    <a:pt x="868103" y="2099971"/>
                    <a:pt x="771885" y="2123140"/>
                  </a:cubicBezTo>
                  <a:cubicBezTo>
                    <a:pt x="675667" y="2146308"/>
                    <a:pt x="576410" y="2157702"/>
                    <a:pt x="474115" y="2157322"/>
                  </a:cubicBezTo>
                  <a:cubicBezTo>
                    <a:pt x="398153" y="2156816"/>
                    <a:pt x="325229" y="2151752"/>
                    <a:pt x="255344" y="2142131"/>
                  </a:cubicBezTo>
                  <a:lnTo>
                    <a:pt x="197613" y="2136053"/>
                  </a:lnTo>
                  <a:cubicBezTo>
                    <a:pt x="185206" y="2134281"/>
                    <a:pt x="172039" y="2131748"/>
                    <a:pt x="158113" y="2128457"/>
                  </a:cubicBezTo>
                  <a:cubicBezTo>
                    <a:pt x="144187" y="2125166"/>
                    <a:pt x="131020" y="2122633"/>
                    <a:pt x="118613" y="2120861"/>
                  </a:cubicBezTo>
                  <a:cubicBezTo>
                    <a:pt x="114182" y="2120798"/>
                    <a:pt x="110131" y="2120165"/>
                    <a:pt x="106459" y="2118961"/>
                  </a:cubicBezTo>
                  <a:cubicBezTo>
                    <a:pt x="102788" y="2117759"/>
                    <a:pt x="98736" y="2116366"/>
                    <a:pt x="94305" y="2114784"/>
                  </a:cubicBezTo>
                  <a:cubicBezTo>
                    <a:pt x="91014" y="2114531"/>
                    <a:pt x="86962" y="2113518"/>
                    <a:pt x="82151" y="2111746"/>
                  </a:cubicBezTo>
                  <a:cubicBezTo>
                    <a:pt x="77340" y="2109973"/>
                    <a:pt x="73289" y="2108960"/>
                    <a:pt x="69997" y="2108707"/>
                  </a:cubicBezTo>
                  <a:cubicBezTo>
                    <a:pt x="57717" y="2104150"/>
                    <a:pt x="46576" y="2098072"/>
                    <a:pt x="36574" y="2090476"/>
                  </a:cubicBezTo>
                  <a:cubicBezTo>
                    <a:pt x="26572" y="2082880"/>
                    <a:pt x="18470" y="2073765"/>
                    <a:pt x="12266" y="2063130"/>
                  </a:cubicBezTo>
                  <a:cubicBezTo>
                    <a:pt x="4797" y="2051039"/>
                    <a:pt x="746" y="2037999"/>
                    <a:pt x="113" y="2024009"/>
                  </a:cubicBezTo>
                  <a:cubicBezTo>
                    <a:pt x="-521" y="2010020"/>
                    <a:pt x="1505" y="1994701"/>
                    <a:pt x="6189" y="1978053"/>
                  </a:cubicBezTo>
                  <a:cubicBezTo>
                    <a:pt x="13279" y="1956213"/>
                    <a:pt x="27205" y="1939122"/>
                    <a:pt x="47969" y="1926778"/>
                  </a:cubicBezTo>
                  <a:cubicBezTo>
                    <a:pt x="68731" y="1914434"/>
                    <a:pt x="90254" y="1910257"/>
                    <a:pt x="112536" y="1914245"/>
                  </a:cubicBezTo>
                  <a:cubicBezTo>
                    <a:pt x="99294" y="1905842"/>
                    <a:pt x="102820" y="1903741"/>
                    <a:pt x="123114" y="1907943"/>
                  </a:cubicBezTo>
                  <a:cubicBezTo>
                    <a:pt x="143408" y="1912144"/>
                    <a:pt x="168767" y="1918371"/>
                    <a:pt x="199189" y="1926623"/>
                  </a:cubicBezTo>
                  <a:cubicBezTo>
                    <a:pt x="229611" y="1934876"/>
                    <a:pt x="253394" y="1940879"/>
                    <a:pt x="270537" y="1944629"/>
                  </a:cubicBezTo>
                  <a:cubicBezTo>
                    <a:pt x="272183" y="1944756"/>
                    <a:pt x="274208" y="1945262"/>
                    <a:pt x="276614" y="1946149"/>
                  </a:cubicBezTo>
                  <a:cubicBezTo>
                    <a:pt x="279019" y="1947035"/>
                    <a:pt x="281045" y="1947541"/>
                    <a:pt x="282691" y="1947668"/>
                  </a:cubicBezTo>
                  <a:cubicBezTo>
                    <a:pt x="316114" y="1950833"/>
                    <a:pt x="349537" y="1953618"/>
                    <a:pt x="382960" y="1956024"/>
                  </a:cubicBezTo>
                  <a:cubicBezTo>
                    <a:pt x="416384" y="1958429"/>
                    <a:pt x="449807" y="1959695"/>
                    <a:pt x="483230" y="1959822"/>
                  </a:cubicBezTo>
                  <a:cubicBezTo>
                    <a:pt x="566535" y="1960392"/>
                    <a:pt x="644522" y="1953175"/>
                    <a:pt x="717193" y="1938173"/>
                  </a:cubicBezTo>
                  <a:cubicBezTo>
                    <a:pt x="789863" y="1923170"/>
                    <a:pt x="849619" y="1896963"/>
                    <a:pt x="896463" y="1859552"/>
                  </a:cubicBezTo>
                  <a:cubicBezTo>
                    <a:pt x="911655" y="1846891"/>
                    <a:pt x="926847" y="1829674"/>
                    <a:pt x="942040" y="1807897"/>
                  </a:cubicBezTo>
                  <a:lnTo>
                    <a:pt x="975463" y="1765359"/>
                  </a:lnTo>
                  <a:lnTo>
                    <a:pt x="987617" y="1744090"/>
                  </a:lnTo>
                  <a:cubicBezTo>
                    <a:pt x="1004392" y="1708767"/>
                    <a:pt x="1017179" y="1670787"/>
                    <a:pt x="1025977" y="1630148"/>
                  </a:cubicBezTo>
                  <a:cubicBezTo>
                    <a:pt x="1034777" y="1589508"/>
                    <a:pt x="1039208" y="1548488"/>
                    <a:pt x="1039271" y="1507089"/>
                  </a:cubicBezTo>
                  <a:cubicBezTo>
                    <a:pt x="1039334" y="1479552"/>
                    <a:pt x="1036929" y="1451066"/>
                    <a:pt x="1032054" y="1421632"/>
                  </a:cubicBezTo>
                  <a:cubicBezTo>
                    <a:pt x="1027180" y="1392196"/>
                    <a:pt x="1019458" y="1362951"/>
                    <a:pt x="1008886" y="1333896"/>
                  </a:cubicBezTo>
                  <a:cubicBezTo>
                    <a:pt x="961600" y="1221472"/>
                    <a:pt x="886018" y="1147030"/>
                    <a:pt x="782140" y="1110568"/>
                  </a:cubicBezTo>
                  <a:cubicBezTo>
                    <a:pt x="678262" y="1074106"/>
                    <a:pt x="565459" y="1057395"/>
                    <a:pt x="443730" y="1060434"/>
                  </a:cubicBezTo>
                  <a:cubicBezTo>
                    <a:pt x="405686" y="1060624"/>
                    <a:pt x="367831" y="1061763"/>
                    <a:pt x="330167" y="1063852"/>
                  </a:cubicBezTo>
                  <a:cubicBezTo>
                    <a:pt x="292502" y="1065941"/>
                    <a:pt x="255408" y="1067840"/>
                    <a:pt x="218883" y="1069549"/>
                  </a:cubicBezTo>
                  <a:cubicBezTo>
                    <a:pt x="207678" y="1071005"/>
                    <a:pt x="194385" y="1071891"/>
                    <a:pt x="179003" y="1072207"/>
                  </a:cubicBezTo>
                  <a:cubicBezTo>
                    <a:pt x="163620" y="1072524"/>
                    <a:pt x="149568" y="1072650"/>
                    <a:pt x="136844" y="1072587"/>
                  </a:cubicBezTo>
                  <a:cubicBezTo>
                    <a:pt x="126083" y="1072460"/>
                    <a:pt x="114942" y="1069675"/>
                    <a:pt x="103421" y="1064232"/>
                  </a:cubicBezTo>
                  <a:cubicBezTo>
                    <a:pt x="91900" y="1058787"/>
                    <a:pt x="80759" y="1051444"/>
                    <a:pt x="69997" y="1042203"/>
                  </a:cubicBezTo>
                  <a:cubicBezTo>
                    <a:pt x="60755" y="1032454"/>
                    <a:pt x="53412" y="1020047"/>
                    <a:pt x="47969" y="1004981"/>
                  </a:cubicBezTo>
                  <a:cubicBezTo>
                    <a:pt x="42525" y="989915"/>
                    <a:pt x="39739" y="975989"/>
                    <a:pt x="39613" y="963202"/>
                  </a:cubicBezTo>
                  <a:lnTo>
                    <a:pt x="124690" y="85083"/>
                  </a:lnTo>
                  <a:cubicBezTo>
                    <a:pt x="128361" y="60269"/>
                    <a:pt x="139249" y="40012"/>
                    <a:pt x="157354" y="24314"/>
                  </a:cubicBezTo>
                  <a:cubicBezTo>
                    <a:pt x="175458" y="8615"/>
                    <a:pt x="196980" y="512"/>
                    <a:pt x="221921" y="6"/>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任意多边形 115"/>
            <p:cNvSpPr/>
            <p:nvPr/>
          </p:nvSpPr>
          <p:spPr>
            <a:xfrm>
              <a:off x="9237692" y="3183434"/>
              <a:ext cx="593870" cy="926035"/>
            </a:xfrm>
            <a:custGeom>
              <a:rect b="b" l="l" r="r" t="t"/>
              <a:pathLst>
                <a:path h="2105688" w="1350388">
                  <a:moveTo>
                    <a:pt x="687971" y="25"/>
                  </a:moveTo>
                  <a:lnTo>
                    <a:pt x="712279" y="25"/>
                  </a:lnTo>
                  <a:cubicBezTo>
                    <a:pt x="894524" y="11672"/>
                    <a:pt x="1037459" y="72695"/>
                    <a:pt x="1141084" y="183093"/>
                  </a:cubicBezTo>
                  <a:cubicBezTo>
                    <a:pt x="1244708" y="293491"/>
                    <a:pt x="1309403" y="428956"/>
                    <a:pt x="1335166" y="589488"/>
                  </a:cubicBezTo>
                  <a:cubicBezTo>
                    <a:pt x="1339661" y="614113"/>
                    <a:pt x="1342826" y="640067"/>
                    <a:pt x="1344661" y="667350"/>
                  </a:cubicBezTo>
                  <a:cubicBezTo>
                    <a:pt x="1346497" y="694632"/>
                    <a:pt x="1347383" y="721346"/>
                    <a:pt x="1347320" y="747490"/>
                  </a:cubicBezTo>
                  <a:lnTo>
                    <a:pt x="1350359" y="1242761"/>
                  </a:lnTo>
                  <a:cubicBezTo>
                    <a:pt x="1351055" y="1358096"/>
                    <a:pt x="1339028" y="1469253"/>
                    <a:pt x="1314277" y="1576233"/>
                  </a:cubicBezTo>
                  <a:cubicBezTo>
                    <a:pt x="1289526" y="1683212"/>
                    <a:pt x="1247873" y="1777659"/>
                    <a:pt x="1189319" y="1859571"/>
                  </a:cubicBezTo>
                  <a:cubicBezTo>
                    <a:pt x="1132728" y="1938761"/>
                    <a:pt x="1056006" y="1999151"/>
                    <a:pt x="959155" y="2040740"/>
                  </a:cubicBezTo>
                  <a:cubicBezTo>
                    <a:pt x="862304" y="2082329"/>
                    <a:pt x="756716" y="2103978"/>
                    <a:pt x="642394" y="2105688"/>
                  </a:cubicBezTo>
                  <a:cubicBezTo>
                    <a:pt x="510952" y="2093739"/>
                    <a:pt x="400441" y="2053827"/>
                    <a:pt x="310863" y="1985949"/>
                  </a:cubicBezTo>
                  <a:cubicBezTo>
                    <a:pt x="221284" y="1918071"/>
                    <a:pt x="151286" y="1833144"/>
                    <a:pt x="100870" y="1731168"/>
                  </a:cubicBezTo>
                  <a:cubicBezTo>
                    <a:pt x="50454" y="1629191"/>
                    <a:pt x="18269" y="1521081"/>
                    <a:pt x="4314" y="1406838"/>
                  </a:cubicBezTo>
                  <a:cubicBezTo>
                    <a:pt x="2668" y="1380568"/>
                    <a:pt x="1402" y="1352589"/>
                    <a:pt x="516" y="1322899"/>
                  </a:cubicBezTo>
                  <a:cubicBezTo>
                    <a:pt x="-370" y="1293211"/>
                    <a:pt x="-117" y="1264473"/>
                    <a:pt x="1276" y="1236683"/>
                  </a:cubicBezTo>
                  <a:cubicBezTo>
                    <a:pt x="1402" y="1163506"/>
                    <a:pt x="1909" y="1089570"/>
                    <a:pt x="2795" y="1014876"/>
                  </a:cubicBezTo>
                  <a:cubicBezTo>
                    <a:pt x="3681" y="940179"/>
                    <a:pt x="4187" y="866243"/>
                    <a:pt x="4314" y="793066"/>
                  </a:cubicBezTo>
                  <a:cubicBezTo>
                    <a:pt x="4251" y="681719"/>
                    <a:pt x="18811" y="577778"/>
                    <a:pt x="47992" y="481243"/>
                  </a:cubicBezTo>
                  <a:cubicBezTo>
                    <a:pt x="77174" y="384708"/>
                    <a:pt x="121359" y="298238"/>
                    <a:pt x="180546" y="221833"/>
                  </a:cubicBezTo>
                  <a:cubicBezTo>
                    <a:pt x="235112" y="151251"/>
                    <a:pt x="304490" y="96432"/>
                    <a:pt x="388681" y="57376"/>
                  </a:cubicBezTo>
                  <a:cubicBezTo>
                    <a:pt x="472872" y="18319"/>
                    <a:pt x="572636" y="-799"/>
                    <a:pt x="687971" y="25"/>
                  </a:cubicBezTo>
                  <a:close/>
                  <a:moveTo>
                    <a:pt x="706202" y="197525"/>
                  </a:moveTo>
                  <a:cubicBezTo>
                    <a:pt x="621188" y="194804"/>
                    <a:pt x="547378" y="206324"/>
                    <a:pt x="484773" y="232088"/>
                  </a:cubicBezTo>
                  <a:cubicBezTo>
                    <a:pt x="422168" y="257852"/>
                    <a:pt x="370387" y="295959"/>
                    <a:pt x="329431" y="346410"/>
                  </a:cubicBezTo>
                  <a:cubicBezTo>
                    <a:pt x="287082" y="401799"/>
                    <a:pt x="255558" y="468013"/>
                    <a:pt x="234858" y="545051"/>
                  </a:cubicBezTo>
                  <a:cubicBezTo>
                    <a:pt x="214159" y="622090"/>
                    <a:pt x="203144" y="705774"/>
                    <a:pt x="201815" y="796104"/>
                  </a:cubicBezTo>
                  <a:cubicBezTo>
                    <a:pt x="201562" y="869155"/>
                    <a:pt x="200549" y="942585"/>
                    <a:pt x="198777" y="1016394"/>
                  </a:cubicBezTo>
                  <a:cubicBezTo>
                    <a:pt x="197004" y="1090204"/>
                    <a:pt x="195992" y="1163634"/>
                    <a:pt x="195738" y="1236683"/>
                  </a:cubicBezTo>
                  <a:cubicBezTo>
                    <a:pt x="194156" y="1284096"/>
                    <a:pt x="195802" y="1332078"/>
                    <a:pt x="200676" y="1380631"/>
                  </a:cubicBezTo>
                  <a:cubicBezTo>
                    <a:pt x="205550" y="1429184"/>
                    <a:pt x="214032" y="1476406"/>
                    <a:pt x="226123" y="1522300"/>
                  </a:cubicBezTo>
                  <a:cubicBezTo>
                    <a:pt x="249861" y="1632001"/>
                    <a:pt x="295818" y="1721763"/>
                    <a:pt x="363994" y="1791585"/>
                  </a:cubicBezTo>
                  <a:cubicBezTo>
                    <a:pt x="432169" y="1861407"/>
                    <a:pt x="525983" y="1900274"/>
                    <a:pt x="645432" y="1908186"/>
                  </a:cubicBezTo>
                  <a:cubicBezTo>
                    <a:pt x="733232" y="1911035"/>
                    <a:pt x="808307" y="1898501"/>
                    <a:pt x="870659" y="1870585"/>
                  </a:cubicBezTo>
                  <a:cubicBezTo>
                    <a:pt x="933011" y="1842670"/>
                    <a:pt x="984539" y="1800511"/>
                    <a:pt x="1025242" y="1744109"/>
                  </a:cubicBezTo>
                  <a:cubicBezTo>
                    <a:pt x="1071768" y="1679161"/>
                    <a:pt x="1104812" y="1603199"/>
                    <a:pt x="1124372" y="1516224"/>
                  </a:cubicBezTo>
                  <a:cubicBezTo>
                    <a:pt x="1143932" y="1429247"/>
                    <a:pt x="1153427" y="1338092"/>
                    <a:pt x="1152858" y="1242761"/>
                  </a:cubicBezTo>
                  <a:lnTo>
                    <a:pt x="1149819" y="747490"/>
                  </a:lnTo>
                  <a:cubicBezTo>
                    <a:pt x="1150326" y="664944"/>
                    <a:pt x="1137159" y="583918"/>
                    <a:pt x="1110319" y="504411"/>
                  </a:cubicBezTo>
                  <a:cubicBezTo>
                    <a:pt x="1079618" y="419080"/>
                    <a:pt x="1030116" y="348182"/>
                    <a:pt x="961814" y="291718"/>
                  </a:cubicBezTo>
                  <a:cubicBezTo>
                    <a:pt x="893511" y="235253"/>
                    <a:pt x="808307" y="203856"/>
                    <a:pt x="706202" y="197525"/>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2" name="组合 271"/>
          <p:cNvGrpSpPr/>
          <p:nvPr/>
        </p:nvGrpSpPr>
        <p:grpSpPr>
          <a:xfrm>
            <a:off x="5203760" y="-369459"/>
            <a:ext cx="6988240" cy="4421651"/>
            <a:chOff x="5203760" y="-369459"/>
            <a:chExt cx="6988240" cy="4421651"/>
          </a:xfrm>
        </p:grpSpPr>
        <p:sp>
          <p:nvSpPr>
            <p:cNvPr id="273" name="等腰三角形 272"/>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4" name="等腰三角形 273"/>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等腰三角形 275"/>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8" name="等腰三角形 277"/>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等腰三角形 285"/>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等腰三角形 286"/>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8" name="等腰三角形 287"/>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9" name="等腰三角形 288"/>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0" name="等腰三角形 289"/>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1" name="等腰三角形 290"/>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2" name="等腰三角形 291"/>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3" name="等腰三角形 292"/>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4" name="等腰三角形 293"/>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等腰三角形 294"/>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等腰三角形 295"/>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7" name="等腰三角形 296"/>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8" name="等腰三角形 297"/>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等腰三角形 298"/>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0" name="等腰三角形 299"/>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1" name="等腰三角形 300"/>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2" name="等腰三角形 301"/>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3" name="等腰三角形 302"/>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4" name="等腰三角形 303"/>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5" name="等腰三角形 304"/>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6" name="等腰三角形 305"/>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7" name="等腰三角形 306"/>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 name="等腰三角形 307"/>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9" name="等腰三角形 308"/>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0" name="等腰三角形 309"/>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1" name="等腰三角形 310"/>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2" name="等腰三角形 311"/>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3" name="等腰三角形 312"/>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4" name="等腰三角形 313"/>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等腰三角形 314"/>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6" name="等腰三角形 315"/>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等腰三角形 316"/>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8" name="等腰三角形 317"/>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等腰三角形 318"/>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等腰三角形 320"/>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4" name="等腰三角形 323"/>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5" name="等腰三角形 324"/>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6" name="等腰三角形 325"/>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7" name="等腰三角形 326"/>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等腰三角形 327"/>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9" name="等腰三角形 328"/>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等腰三角形 329"/>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等腰三角形 330"/>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等腰三角形 331"/>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3" name="等腰三角形 332"/>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4" name="等腰三角形 333"/>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等腰三角形 334"/>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等腰三角形 335"/>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等腰三角形 336"/>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等腰三角形 339"/>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2" name="等腰三角形 341"/>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3" name="等腰三角形 342"/>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4" name="等腰三角形 343"/>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5" name="等腰三角形 344"/>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6" name="等腰三角形 345"/>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7" name="等腰三角形 346"/>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 name="等腰三角形 347"/>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9" name="等腰三角形 348"/>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0" name="等腰三角形 349"/>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1" name="等腰三角形 350"/>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等腰三角形 351"/>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3" name="等腰三角形 352"/>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4" name="等腰三角形 353"/>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9" name="等腰三角形 358"/>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0" name="等腰三角形 359"/>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1" name="组合 360"/>
          <p:cNvGrpSpPr/>
          <p:nvPr/>
        </p:nvGrpSpPr>
        <p:grpSpPr>
          <a:xfrm>
            <a:off x="-10549" y="3165604"/>
            <a:ext cx="3811767" cy="4051507"/>
            <a:chOff x="-10549" y="3165604"/>
            <a:chExt cx="3811767" cy="4051507"/>
          </a:xfrm>
        </p:grpSpPr>
        <p:sp>
          <p:nvSpPr>
            <p:cNvPr id="362" name="等腰三角形 361"/>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3" name="等腰三角形 362"/>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4" name="等腰三角形 363"/>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5" name="等腰三角形 364"/>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6" name="等腰三角形 365"/>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7" name="等腰三角形 366"/>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8" name="等腰三角形 367"/>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9" name="等腰三角形 368"/>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0" name="等腰三角形 369"/>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1" name="等腰三角形 370"/>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2" name="等腰三角形 371"/>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3" name="等腰三角形 372"/>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4" name="等腰三角形 373"/>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5" name="等腰三角形 374"/>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6" name="等腰三角形 375"/>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7" name="等腰三角形 376"/>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8" name="等腰三角形 377"/>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9" name="等腰三角形 378"/>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0" name="等腰三角形 379"/>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1" name="等腰三角形 380"/>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2" name="等腰三角形 381"/>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3" name="等腰三角形 382"/>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4" name="等腰三角形 383"/>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 name="等腰三角形 384"/>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 name="等腰三角形 385"/>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 name="等腰三角形 386"/>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8" name="等腰三角形 387"/>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9" name="等腰三角形 388"/>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0" name="等腰三角形 389"/>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393462955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72"/>
                                        </p:tgtEl>
                                        <p:attrNameLst>
                                          <p:attrName>style.visibility</p:attrName>
                                        </p:attrNameLst>
                                      </p:cBhvr>
                                      <p:to>
                                        <p:strVal val="visible"/>
                                      </p:to>
                                    </p:set>
                                    <p:animEffect filter="fade" transition="in">
                                      <p:cBhvr>
                                        <p:cTn dur="500" id="7"/>
                                        <p:tgtEl>
                                          <p:spTgt spid="272"/>
                                        </p:tgtEl>
                                      </p:cBhvr>
                                    </p:animEffect>
                                  </p:childTnLst>
                                </p:cTn>
                              </p:par>
                              <p:par>
                                <p:cTn fill="hold" id="8" nodeType="withEffect" presetClass="entr" presetID="10" presetSubtype="0">
                                  <p:stCondLst>
                                    <p:cond delay="0"/>
                                  </p:stCondLst>
                                  <p:childTnLst>
                                    <p:set>
                                      <p:cBhvr>
                                        <p:cTn dur="1" fill="hold" id="9">
                                          <p:stCondLst>
                                            <p:cond delay="0"/>
                                          </p:stCondLst>
                                        </p:cTn>
                                        <p:tgtEl>
                                          <p:spTgt spid="361"/>
                                        </p:tgtEl>
                                        <p:attrNameLst>
                                          <p:attrName>style.visibility</p:attrName>
                                        </p:attrNameLst>
                                      </p:cBhvr>
                                      <p:to>
                                        <p:strVal val="visible"/>
                                      </p:to>
                                    </p:set>
                                    <p:animEffect filter="fade" transition="in">
                                      <p:cBhvr>
                                        <p:cTn dur="500" id="10"/>
                                        <p:tgtEl>
                                          <p:spTgt spid="361"/>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112"/>
                                        </p:tgtEl>
                                        <p:attrNameLst>
                                          <p:attrName>style.visibility</p:attrName>
                                        </p:attrNameLst>
                                      </p:cBhvr>
                                      <p:to>
                                        <p:strVal val="visible"/>
                                      </p:to>
                                    </p:set>
                                    <p:anim calcmode="lin" valueType="num">
                                      <p:cBhvr>
                                        <p:cTn dur="500" fill="hold" id="15"/>
                                        <p:tgtEl>
                                          <p:spTgt spid="112"/>
                                        </p:tgtEl>
                                        <p:attrNameLst>
                                          <p:attrName>ppt_w</p:attrName>
                                        </p:attrNameLst>
                                      </p:cBhvr>
                                      <p:tavLst>
                                        <p:tav tm="0">
                                          <p:val>
                                            <p:fltVal val="0"/>
                                          </p:val>
                                        </p:tav>
                                        <p:tav tm="100000">
                                          <p:val>
                                            <p:strVal val="#ppt_w"/>
                                          </p:val>
                                        </p:tav>
                                      </p:tavLst>
                                    </p:anim>
                                    <p:anim calcmode="lin" valueType="num">
                                      <p:cBhvr>
                                        <p:cTn dur="500" fill="hold" id="16"/>
                                        <p:tgtEl>
                                          <p:spTgt spid="112"/>
                                        </p:tgtEl>
                                        <p:attrNameLst>
                                          <p:attrName>ppt_h</p:attrName>
                                        </p:attrNameLst>
                                      </p:cBhvr>
                                      <p:tavLst>
                                        <p:tav tm="0">
                                          <p:val>
                                            <p:fltVal val="0"/>
                                          </p:val>
                                        </p:tav>
                                        <p:tav tm="100000">
                                          <p:val>
                                            <p:strVal val="#ppt_h"/>
                                          </p:val>
                                        </p:tav>
                                      </p:tavLst>
                                    </p:anim>
                                    <p:animEffect filter="fade" transition="in">
                                      <p:cBhvr>
                                        <p:cTn dur="500" id="17"/>
                                        <p:tgtEl>
                                          <p:spTgt spid="112"/>
                                        </p:tgtEl>
                                      </p:cBhvr>
                                    </p:animEffect>
                                  </p:childTnLst>
                                </p:cTn>
                              </p:par>
                              <p:par>
                                <p:cTn fill="hold" grpId="0" id="18" nodeType="withEffect" presetClass="entr" presetID="41" presetSubtype="0">
                                  <p:stCondLst>
                                    <p:cond delay="0"/>
                                  </p:stCondLst>
                                  <p:iterate type="lt">
                                    <p:tmPct val="10000"/>
                                  </p:iterate>
                                  <p:childTnLst>
                                    <p:set>
                                      <p:cBhvr>
                                        <p:cTn dur="1" fill="hold" id="19">
                                          <p:stCondLst>
                                            <p:cond delay="0"/>
                                          </p:stCondLst>
                                        </p:cTn>
                                        <p:tgtEl>
                                          <p:spTgt spid="435"/>
                                        </p:tgtEl>
                                        <p:attrNameLst>
                                          <p:attrName>style.visibility</p:attrName>
                                        </p:attrNameLst>
                                      </p:cBhvr>
                                      <p:to>
                                        <p:strVal val="visible"/>
                                      </p:to>
                                    </p:set>
                                    <p:anim calcmode="lin" valueType="num">
                                      <p:cBhvr>
                                        <p:cTn dur="500" fill="hold" id="20"/>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35"/>
                                        </p:tgtEl>
                                        <p:attrNameLst>
                                          <p:attrName>ppt_y</p:attrName>
                                        </p:attrNameLst>
                                      </p:cBhvr>
                                      <p:tavLst>
                                        <p:tav tm="0">
                                          <p:val>
                                            <p:strVal val="#ppt_y"/>
                                          </p:val>
                                        </p:tav>
                                        <p:tav tm="100000">
                                          <p:val>
                                            <p:strVal val="#ppt_y"/>
                                          </p:val>
                                        </p:tav>
                                      </p:tavLst>
                                    </p:anim>
                                    <p:anim calcmode="lin" valueType="num">
                                      <p:cBhvr>
                                        <p:cTn dur="500" fill="hold" id="22"/>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35"/>
                                        </p:tgtEl>
                                      </p:cBhvr>
                                    </p:animEffect>
                                  </p:childTnLst>
                                </p:cTn>
                              </p:par>
                              <p:par>
                                <p:cTn fill="hold" grpId="0" id="25" nodeType="withEffect" presetClass="entr" presetID="42" presetSubtype="0">
                                  <p:stCondLst>
                                    <p:cond delay="500"/>
                                  </p:stCondLst>
                                  <p:childTnLst>
                                    <p:set>
                                      <p:cBhvr>
                                        <p:cTn dur="1" fill="hold" id="26">
                                          <p:stCondLst>
                                            <p:cond delay="0"/>
                                          </p:stCondLst>
                                        </p:cTn>
                                        <p:tgtEl>
                                          <p:spTgt spid="439"/>
                                        </p:tgtEl>
                                        <p:attrNameLst>
                                          <p:attrName>style.visibility</p:attrName>
                                        </p:attrNameLst>
                                      </p:cBhvr>
                                      <p:to>
                                        <p:strVal val="visible"/>
                                      </p:to>
                                    </p:set>
                                    <p:animEffect filter="fade" transition="in">
                                      <p:cBhvr>
                                        <p:cTn dur="1000" id="27"/>
                                        <p:tgtEl>
                                          <p:spTgt spid="439"/>
                                        </p:tgtEl>
                                      </p:cBhvr>
                                    </p:animEffect>
                                    <p:anim calcmode="lin" valueType="num">
                                      <p:cBhvr>
                                        <p:cTn dur="1000" fill="hold" id="28"/>
                                        <p:tgtEl>
                                          <p:spTgt spid="439"/>
                                        </p:tgtEl>
                                        <p:attrNameLst>
                                          <p:attrName>ppt_x</p:attrName>
                                        </p:attrNameLst>
                                      </p:cBhvr>
                                      <p:tavLst>
                                        <p:tav tm="0">
                                          <p:val>
                                            <p:strVal val="#ppt_x"/>
                                          </p:val>
                                        </p:tav>
                                        <p:tav tm="100000">
                                          <p:val>
                                            <p:strVal val="#ppt_x"/>
                                          </p:val>
                                        </p:tav>
                                      </p:tavLst>
                                    </p:anim>
                                    <p:anim calcmode="lin" valueType="num">
                                      <p:cBhvr>
                                        <p:cTn dur="1000" fill="hold" id="29"/>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5"/>
      <p:bldP grpId="0" spid="439"/>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0" y="0"/>
            <a:ext cx="12192000" cy="3670300"/>
            <a:chExt cx="12192000" cy="3670300"/>
          </a:xfrm>
        </p:grpSpPr>
        <p:pic>
          <p:nvPicPr>
            <p:cNvPr id="15" name="图片 14"/>
            <p:cNvPicPr>
              <a:picLocks noChangeAspect="1"/>
            </p:cNvPicPr>
            <p:nvPr/>
          </p:nvPicPr>
          <p:blipFill>
            <a:blip r:embed="rId3">
              <a:duotone>
                <a:prstClr val="black"/>
                <a:schemeClr val="tx2">
                  <a:tint val="45000"/>
                  <a:satMod val="400000"/>
                </a:schemeClr>
              </a:duotone>
              <a:extLst>
                <a:ext uri="{28A0092B-C50C-407E-A947-70E740481C1C}">
                  <a14:useLocalDpi val="0"/>
                </a:ext>
              </a:extLst>
            </a:blip>
            <a:srcRect b="38251" t="21648"/>
            <a:stretch>
              <a:fillRect/>
            </a:stretch>
          </p:blipFill>
          <p:spPr>
            <a:xfrm>
              <a:off x="0" y="0"/>
              <a:ext cx="12192000" cy="3670300"/>
            </a:xfrm>
            <a:prstGeom prst="rect">
              <a:avLst/>
            </a:prstGeom>
            <a:ln>
              <a:noFill/>
            </a:ln>
          </p:spPr>
        </p:pic>
        <p:sp>
          <p:nvSpPr>
            <p:cNvPr id="17" name="矩形 16"/>
            <p:cNvSpPr/>
            <p:nvPr/>
          </p:nvSpPr>
          <p:spPr>
            <a:xfrm>
              <a:off x="0" y="0"/>
              <a:ext cx="12192000" cy="3670300"/>
            </a:xfrm>
            <a:prstGeom prst="rect">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7100888" y="362717"/>
            <a:ext cx="5102374" cy="2944866"/>
            <a:chOff x="7100888" y="4202134"/>
            <a:chExt cx="5102374" cy="2944866"/>
          </a:xfrm>
        </p:grpSpPr>
        <p:sp>
          <p:nvSpPr>
            <p:cNvPr id="34" name="等腰三角形 33"/>
            <p:cNvSpPr/>
            <p:nvPr/>
          </p:nvSpPr>
          <p:spPr>
            <a:xfrm rot="16200000">
              <a:off x="11419899"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rot="16200000">
              <a:off x="9960887" y="5101550"/>
              <a:ext cx="841390" cy="725337"/>
            </a:xfrm>
            <a:prstGeom prst="triangle">
              <a:avLst/>
            </a:prstGeom>
            <a:solidFill>
              <a:schemeClr val="accent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rot="5400000">
              <a:off x="10686224" y="5101550"/>
              <a:ext cx="841390" cy="725337"/>
            </a:xfrm>
            <a:prstGeom prst="triangle">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rot="16200000">
              <a:off x="8501874"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rot="5400000">
              <a:off x="9227211"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rot="16200000">
              <a:off x="7042862" y="510155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rot="5400000">
              <a:off x="7768199" y="5101550"/>
              <a:ext cx="841390" cy="725337"/>
            </a:xfrm>
            <a:prstGeom prst="triangle">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等腰三角形 52"/>
            <p:cNvSpPr/>
            <p:nvPr/>
          </p:nvSpPr>
          <p:spPr>
            <a:xfrm rot="16200000">
              <a:off x="10690393"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等腰三角形 54"/>
            <p:cNvSpPr/>
            <p:nvPr/>
          </p:nvSpPr>
          <p:spPr>
            <a:xfrm rot="5400000">
              <a:off x="11415730"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等腰三角形 58"/>
            <p:cNvSpPr/>
            <p:nvPr/>
          </p:nvSpPr>
          <p:spPr>
            <a:xfrm rot="16200000">
              <a:off x="9231380"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等腰三角形 59"/>
            <p:cNvSpPr/>
            <p:nvPr/>
          </p:nvSpPr>
          <p:spPr>
            <a:xfrm rot="5400000">
              <a:off x="9956717"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7772368" y="5522245"/>
              <a:ext cx="841390" cy="725337"/>
            </a:xfrm>
            <a:prstGeom prst="triangle">
              <a:avLst/>
            </a:prstGeom>
            <a:solidFill>
              <a:schemeClr val="accent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8497705" y="552224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等腰三角形 78"/>
            <p:cNvSpPr/>
            <p:nvPr/>
          </p:nvSpPr>
          <p:spPr>
            <a:xfrm rot="16200000">
              <a:off x="11419899"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等腰三角形 76"/>
            <p:cNvSpPr/>
            <p:nvPr/>
          </p:nvSpPr>
          <p:spPr>
            <a:xfrm rot="16200000">
              <a:off x="9960887"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等腰三角形 77"/>
            <p:cNvSpPr/>
            <p:nvPr/>
          </p:nvSpPr>
          <p:spPr>
            <a:xfrm rot="5400000">
              <a:off x="10686224"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等腰三角形 75"/>
            <p:cNvSpPr/>
            <p:nvPr/>
          </p:nvSpPr>
          <p:spPr>
            <a:xfrm rot="5400000">
              <a:off x="9227211" y="4260160"/>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等腰三角形 88"/>
            <p:cNvSpPr/>
            <p:nvPr/>
          </p:nvSpPr>
          <p:spPr>
            <a:xfrm rot="16200000">
              <a:off x="10690393"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等腰三角形 89"/>
            <p:cNvSpPr/>
            <p:nvPr/>
          </p:nvSpPr>
          <p:spPr>
            <a:xfrm rot="5400000">
              <a:off x="11415730"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等腰三角形 86"/>
            <p:cNvSpPr/>
            <p:nvPr/>
          </p:nvSpPr>
          <p:spPr>
            <a:xfrm rot="16200000">
              <a:off x="9231380"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等腰三角形 87"/>
            <p:cNvSpPr/>
            <p:nvPr/>
          </p:nvSpPr>
          <p:spPr>
            <a:xfrm rot="5400000">
              <a:off x="9956717" y="4680855"/>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等腰三角形 101"/>
            <p:cNvSpPr/>
            <p:nvPr/>
          </p:nvSpPr>
          <p:spPr>
            <a:xfrm rot="16200000">
              <a:off x="11419899"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等腰三角形 99"/>
            <p:cNvSpPr/>
            <p:nvPr/>
          </p:nvSpPr>
          <p:spPr>
            <a:xfrm rot="16200000">
              <a:off x="9960887"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等腰三角形 100"/>
            <p:cNvSpPr/>
            <p:nvPr/>
          </p:nvSpPr>
          <p:spPr>
            <a:xfrm rot="5400000">
              <a:off x="10686224"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等腰三角形 97"/>
            <p:cNvSpPr/>
            <p:nvPr/>
          </p:nvSpPr>
          <p:spPr>
            <a:xfrm rot="16200000">
              <a:off x="8501874" y="5942941"/>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等腰三角形 111"/>
            <p:cNvSpPr/>
            <p:nvPr/>
          </p:nvSpPr>
          <p:spPr>
            <a:xfrm rot="16200000">
              <a:off x="10690393"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等腰三角形 112"/>
            <p:cNvSpPr/>
            <p:nvPr/>
          </p:nvSpPr>
          <p:spPr>
            <a:xfrm rot="5400000">
              <a:off x="11415730"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等腰三角形 107"/>
            <p:cNvSpPr/>
            <p:nvPr/>
          </p:nvSpPr>
          <p:spPr>
            <a:xfrm rot="16200000">
              <a:off x="7772368"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等腰三角形 108"/>
            <p:cNvSpPr/>
            <p:nvPr/>
          </p:nvSpPr>
          <p:spPr>
            <a:xfrm rot="5400000">
              <a:off x="8497705" y="6363636"/>
              <a:ext cx="841390" cy="725337"/>
            </a:xfrm>
            <a:prstGeom prst="triangl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6" name="矩形 115"/>
          <p:cNvSpPr/>
          <p:nvPr/>
        </p:nvSpPr>
        <p:spPr>
          <a:xfrm>
            <a:off x="642723" y="993859"/>
            <a:ext cx="3591242" cy="1188720"/>
          </a:xfrm>
          <a:prstGeom prst="rect">
            <a:avLst/>
          </a:prstGeom>
        </p:spPr>
        <p:txBody>
          <a:bodyPr wrap="none">
            <a:spAutoFit/>
          </a:bodyPr>
          <a:lstStyle/>
          <a:p>
            <a:r>
              <a:rPr altLang="zh-CN" lang="en-US" sz="3600">
                <a:solidFill>
                  <a:schemeClr val="accent2"/>
                </a:solidFill>
                <a:latin charset="-122" panose="020b0503020204020204" pitchFamily="34" typeface="微软雅黑"/>
                <a:ea charset="-122" panose="020b0503020204020204" pitchFamily="34" typeface="微软雅黑"/>
              </a:rPr>
              <a:t>WE ARE</a:t>
            </a:r>
          </a:p>
          <a:p>
            <a:r>
              <a:rPr altLang="zh-CN" lang="en-US" sz="3600">
                <a:solidFill>
                  <a:schemeClr val="accent2"/>
                </a:solidFill>
                <a:latin charset="-122" panose="020b0503020204020204" pitchFamily="34" typeface="微软雅黑"/>
                <a:ea charset="-122" panose="020b0503020204020204" pitchFamily="34" typeface="微软雅黑"/>
              </a:rPr>
              <a:t>PROFESSIONAL</a:t>
            </a:r>
          </a:p>
        </p:txBody>
      </p:sp>
      <p:sp>
        <p:nvSpPr>
          <p:cNvPr id="117" name="矩形 116"/>
          <p:cNvSpPr/>
          <p:nvPr/>
        </p:nvSpPr>
        <p:spPr>
          <a:xfrm>
            <a:off x="642723" y="2317298"/>
            <a:ext cx="2621280" cy="579120"/>
          </a:xfrm>
          <a:prstGeom prst="rect">
            <a:avLst/>
          </a:prstGeom>
        </p:spPr>
        <p:txBody>
          <a:bodyPr wrap="none">
            <a:spAutoFit/>
          </a:bodyPr>
          <a:lstStyle/>
          <a:p>
            <a:r>
              <a:rPr altLang="en-US" lang="zh-CN" sz="3200">
                <a:solidFill>
                  <a:schemeClr val="accent3"/>
                </a:solidFill>
                <a:latin charset="-122" panose="020b0503020204020204" pitchFamily="34" typeface="微软雅黑"/>
                <a:ea charset="-122" panose="020b0503020204020204" pitchFamily="34" typeface="微软雅黑"/>
              </a:rPr>
              <a:t>我们是专业的</a:t>
            </a:r>
          </a:p>
        </p:txBody>
      </p:sp>
      <p:sp>
        <p:nvSpPr>
          <p:cNvPr id="118" name="矩形 117"/>
          <p:cNvSpPr/>
          <p:nvPr/>
        </p:nvSpPr>
        <p:spPr>
          <a:xfrm>
            <a:off x="3734846" y="4202493"/>
            <a:ext cx="7743079" cy="2164080"/>
          </a:xfrm>
          <a:prstGeom prst="rect">
            <a:avLst/>
          </a:prstGeom>
        </p:spPr>
        <p:txBody>
          <a:bodyPr wrap="square">
            <a:spAutoFit/>
          </a:bodyPr>
          <a:lstStyle/>
          <a:p>
            <a:pPr>
              <a:lnSpc>
                <a:spcPct val="150000"/>
              </a:lnSpc>
              <a:spcAft>
                <a:spcPts val="1200"/>
              </a:spcAft>
            </a:pPr>
            <a:r>
              <a:rPr altLang="en-US" lang="zh-CN" sz="1200">
                <a:solidFill>
                  <a:schemeClr val="accent1"/>
                </a:solidFill>
                <a:latin typeface="+mn-ea"/>
              </a:rPr>
              <a:t>公司是指一般依法设立的，有独立的法人财产，以营利为目的的企业法人。根据现行中国公司法（2005），其两种主要形式为有限责任公司和股份有限公司。两类公司均为法人（民法通则36条），投资者可受到有限责任保护。</a:t>
            </a:r>
          </a:p>
          <a:p>
            <a:pPr>
              <a:lnSpc>
                <a:spcPct val="150000"/>
              </a:lnSpc>
              <a:spcAft>
                <a:spcPts val="1200"/>
              </a:spcAft>
            </a:pPr>
            <a:r>
              <a:rPr altLang="en-US" lang="zh-CN" sz="1200">
                <a:solidFill>
                  <a:schemeClr val="accent1"/>
                </a:solidFill>
                <a:latin typeface="+mn-ea"/>
              </a:rPr>
              <a:t>根据方流芳教授的考证，公司曾被称为“公班衙”，是对英国东印度公司的专属称呼。在百多年的历史中，中文“公司”词义在不断地误读和重新诠释中逐渐明确为现在的含义。此外，在世界范围内出现的特殊的公司现象亦即所谓离岸公司，主要存在于世界上离岸金融中心如英属维尔京群岛、开曼群岛、巴哈马群岛、百慕大群岛、毛里求斯、美国的内华达州、特拉华州等等（多数为岛国）等离岸法域。而所谓离岸公司就是泛指在离岸法域内依据离岸公司法规范成立的有限责任公司或国际商业公司。</a:t>
            </a:r>
          </a:p>
        </p:txBody>
      </p:sp>
      <p:grpSp>
        <p:nvGrpSpPr>
          <p:cNvPr id="119" name="组合 118"/>
          <p:cNvGrpSpPr/>
          <p:nvPr/>
        </p:nvGrpSpPr>
        <p:grpSpPr>
          <a:xfrm>
            <a:off x="781808" y="4238169"/>
            <a:ext cx="2513692" cy="1937897"/>
            <a:chOff x="-4675874" y="3148366"/>
            <a:chExt cx="3358989" cy="2589569"/>
          </a:xfrm>
        </p:grpSpPr>
        <p:sp>
          <p:nvSpPr>
            <p:cNvPr id="120" name="任意多边形 119"/>
            <p:cNvSpPr/>
            <p:nvPr/>
          </p:nvSpPr>
          <p:spPr>
            <a:xfrm>
              <a:off x="-3418085" y="3148366"/>
              <a:ext cx="843411" cy="1459872"/>
            </a:xfrm>
            <a:custGeom>
              <a:gdLst>
                <a:gd fmla="*/ 175442 w 843411" name="connsiteX0"/>
                <a:gd fmla="*/ 357323 h 1459872" name="connsiteY0"/>
                <a:gd fmla="*/ 297769 w 843411" name="connsiteX1"/>
                <a:gd fmla="*/ 357323 h 1459872" name="connsiteY1"/>
                <a:gd fmla="*/ 297769 w 843411" name="connsiteX2"/>
                <a:gd fmla="*/ 383076 h 1459872" name="connsiteY2"/>
                <a:gd fmla="*/ 299379 w 843411" name="connsiteX3"/>
                <a:gd fmla="*/ 410439 h 1459872" name="connsiteY3"/>
                <a:gd fmla="*/ 302598 w 843411" name="connsiteX4"/>
                <a:gd fmla="*/ 447459 h 1459872" name="connsiteY4"/>
                <a:gd fmla="*/ 310646 w 843411" name="connsiteX5"/>
                <a:gd fmla="*/ 489307 h 1459872" name="connsiteY5"/>
                <a:gd fmla="*/ 320303 w 843411" name="connsiteX6"/>
                <a:gd fmla="*/ 535984 h 1459872" name="connsiteY6"/>
                <a:gd fmla="*/ 328351 w 843411" name="connsiteX7"/>
                <a:gd fmla="*/ 560128 h 1459872" name="connsiteY7"/>
                <a:gd fmla="*/ 336399 w 843411" name="connsiteX8"/>
                <a:gd fmla="*/ 585881 h 1459872" name="connsiteY8"/>
                <a:gd fmla="*/ 346056 w 843411" name="connsiteX9"/>
                <a:gd fmla="*/ 610024 h 1459872" name="connsiteY9"/>
                <a:gd fmla="*/ 357323 w 843411" name="connsiteX10"/>
                <a:gd fmla="*/ 635777 h 1459872" name="connsiteY10"/>
                <a:gd fmla="*/ 371809 w 843411" name="connsiteX11"/>
                <a:gd fmla="*/ 581052 h 1459872" name="connsiteY11"/>
                <a:gd fmla="*/ 386295 w 843411" name="connsiteX12"/>
                <a:gd fmla="*/ 537594 h 1459872" name="connsiteY12"/>
                <a:gd fmla="*/ 397562 w 843411" name="connsiteX13"/>
                <a:gd fmla="*/ 508622 h 1459872" name="connsiteY13"/>
                <a:gd fmla="*/ 405610 w 843411" name="connsiteX14"/>
                <a:gd fmla="*/ 490917 h 1459872" name="connsiteY14"/>
                <a:gd fmla="*/ 376638 w 843411" name="connsiteX15"/>
                <a:gd fmla="*/ 460335 h 1459872" name="connsiteY15"/>
                <a:gd fmla="*/ 421706 w 843411" name="connsiteX16"/>
                <a:gd fmla="*/ 415267 h 1459872" name="connsiteY16"/>
                <a:gd fmla="*/ 466773 w 843411" name="connsiteX17"/>
                <a:gd fmla="*/ 460335 h 1459872" name="connsiteY17"/>
                <a:gd fmla="*/ 437801 w 843411" name="connsiteX18"/>
                <a:gd fmla="*/ 490917 h 1459872" name="connsiteY18"/>
                <a:gd fmla="*/ 444240 w 843411" name="connsiteX19"/>
                <a:gd fmla="*/ 508622 h 1459872" name="connsiteY19"/>
                <a:gd fmla="*/ 457116 w 843411" name="connsiteX20"/>
                <a:gd fmla="*/ 537594 h 1459872" name="connsiteY20"/>
                <a:gd fmla="*/ 469993 w 843411" name="connsiteX21"/>
                <a:gd fmla="*/ 581052 h 1459872" name="connsiteY21"/>
                <a:gd fmla="*/ 486088 w 843411" name="connsiteX22"/>
                <a:gd fmla="*/ 635777 h 1459872" name="connsiteY22"/>
                <a:gd fmla="*/ 497355 w 843411" name="connsiteX23"/>
                <a:gd fmla="*/ 610024 h 1459872" name="connsiteY23"/>
                <a:gd fmla="*/ 507012 w 843411" name="connsiteX24"/>
                <a:gd fmla="*/ 585881 h 1459872" name="connsiteY24"/>
                <a:gd fmla="*/ 515060 w 843411" name="connsiteX25"/>
                <a:gd fmla="*/ 560128 h 1459872" name="connsiteY25"/>
                <a:gd fmla="*/ 521499 w 843411" name="connsiteX26"/>
                <a:gd fmla="*/ 535984 h 1459872" name="connsiteY26"/>
                <a:gd fmla="*/ 532766 w 843411" name="connsiteX27"/>
                <a:gd fmla="*/ 489307 h 1459872" name="connsiteY27"/>
                <a:gd fmla="*/ 539204 w 843411" name="connsiteX28"/>
                <a:gd fmla="*/ 447459 h 1459872" name="connsiteY28"/>
                <a:gd fmla="*/ 542423 w 843411" name="connsiteX29"/>
                <a:gd fmla="*/ 410439 h 1459872" name="connsiteY29"/>
                <a:gd fmla="*/ 544032 w 843411" name="connsiteX30"/>
                <a:gd fmla="*/ 383076 h 1459872" name="connsiteY30"/>
                <a:gd fmla="*/ 545642 w 843411" name="connsiteX31"/>
                <a:gd fmla="*/ 357323 h 1459872" name="connsiteY31"/>
                <a:gd fmla="*/ 667969 w 843411" name="connsiteX32"/>
                <a:gd fmla="*/ 357323 h 1459872" name="connsiteY32"/>
                <a:gd fmla="*/ 685674 w 843411" name="connsiteX33"/>
                <a:gd fmla="*/ 358933 h 1459872" name="connsiteY33"/>
                <a:gd fmla="*/ 703379 w 843411" name="connsiteX34"/>
                <a:gd fmla="*/ 360542 h 1459872" name="connsiteY34"/>
                <a:gd fmla="*/ 719475 w 843411" name="connsiteX35"/>
                <a:gd fmla="*/ 365371 h 1459872" name="connsiteY35"/>
                <a:gd fmla="*/ 735570 w 843411" name="connsiteX36"/>
                <a:gd fmla="*/ 371809 h 1459872" name="connsiteY36"/>
                <a:gd fmla="*/ 751666 w 843411" name="connsiteX37"/>
                <a:gd fmla="*/ 378247 h 1459872" name="connsiteY37"/>
                <a:gd fmla="*/ 766152 w 843411" name="connsiteX38"/>
                <a:gd fmla="*/ 387905 h 1459872" name="connsiteY38"/>
                <a:gd fmla="*/ 779029 w 843411" name="connsiteX39"/>
                <a:gd fmla="*/ 397562 h 1459872" name="connsiteY39"/>
                <a:gd fmla="*/ 791905 w 843411" name="connsiteX40"/>
                <a:gd fmla="*/ 408829 h 1459872" name="connsiteY40"/>
                <a:gd fmla="*/ 803172 w 843411" name="connsiteX41"/>
                <a:gd fmla="*/ 421706 h 1459872" name="connsiteY41"/>
                <a:gd fmla="*/ 812829 w 843411" name="connsiteX42"/>
                <a:gd fmla="*/ 434582 h 1459872" name="connsiteY42"/>
                <a:gd fmla="*/ 822487 w 843411" name="connsiteX43"/>
                <a:gd fmla="*/ 449068 h 1459872" name="connsiteY43"/>
                <a:gd fmla="*/ 828925 w 843411" name="connsiteX44"/>
                <a:gd fmla="*/ 465164 h 1459872" name="connsiteY44"/>
                <a:gd fmla="*/ 835363 w 843411" name="connsiteX45"/>
                <a:gd fmla="*/ 481259 h 1459872" name="connsiteY45"/>
                <a:gd fmla="*/ 840192 w 843411" name="connsiteX46"/>
                <a:gd fmla="*/ 497355 h 1459872" name="connsiteY46"/>
                <a:gd fmla="*/ 841802 w 843411" name="connsiteX47"/>
                <a:gd fmla="*/ 515060 h 1459872" name="connsiteY47"/>
                <a:gd fmla="*/ 843411 w 843411" name="connsiteX48"/>
                <a:gd fmla="*/ 532765 h 1459872" name="connsiteY48"/>
                <a:gd fmla="*/ 843411 w 843411" name="connsiteX49"/>
                <a:gd fmla="*/ 1178199 h 1459872" name="connsiteY49"/>
                <a:gd fmla="*/ 841802 w 843411" name="connsiteX50"/>
                <a:gd fmla="*/ 1191076 h 1459872" name="connsiteY50"/>
                <a:gd fmla="*/ 838582 w 843411" name="connsiteX51"/>
                <a:gd fmla="*/ 1203952 h 1459872" name="connsiteY51"/>
                <a:gd fmla="*/ 832144 w 843411" name="connsiteX52"/>
                <a:gd fmla="*/ 1213609 h 1459872" name="connsiteY52"/>
                <a:gd fmla="*/ 824096 w 843411" name="connsiteX53"/>
                <a:gd fmla="*/ 1223267 h 1459872" name="connsiteY53"/>
                <a:gd fmla="*/ 814439 w 843411" name="connsiteX54"/>
                <a:gd fmla="*/ 1231315 h 1459872" name="connsiteY54"/>
                <a:gd fmla="*/ 803172 w 843411" name="connsiteX55"/>
                <a:gd fmla="*/ 1237753 h 1459872" name="connsiteY55"/>
                <a:gd fmla="*/ 791905 w 843411" name="connsiteX56"/>
                <a:gd fmla="*/ 1240972 h 1459872" name="connsiteY56"/>
                <a:gd fmla="*/ 777419 w 843411" name="connsiteX57"/>
                <a:gd fmla="*/ 1242582 h 1459872" name="connsiteY57"/>
                <a:gd fmla="*/ 772590 w 843411" name="connsiteX58"/>
                <a:gd fmla="*/ 1242582 h 1459872" name="connsiteY58"/>
                <a:gd fmla="*/ 759714 w 843411" name="connsiteX59"/>
                <a:gd fmla="*/ 1240972 h 1459872" name="connsiteY59"/>
                <a:gd fmla="*/ 746837 w 843411" name="connsiteX60"/>
                <a:gd fmla="*/ 1237753 h 1459872" name="connsiteY60"/>
                <a:gd fmla="*/ 735570 w 843411" name="connsiteX61"/>
                <a:gd fmla="*/ 1231315 h 1459872" name="connsiteY61"/>
                <a:gd fmla="*/ 725913 w 843411" name="connsiteX62"/>
                <a:gd fmla="*/ 1223267 h 1459872" name="connsiteY62"/>
                <a:gd fmla="*/ 717865 w 843411" name="connsiteX63"/>
                <a:gd fmla="*/ 1213609 h 1459872" name="connsiteY63"/>
                <a:gd fmla="*/ 711427 w 843411" name="connsiteX64"/>
                <a:gd fmla="*/ 1203952 h 1459872" name="connsiteY64"/>
                <a:gd fmla="*/ 708208 w 843411" name="connsiteX65"/>
                <a:gd fmla="*/ 1191076 h 1459872" name="connsiteY65"/>
                <a:gd fmla="*/ 706598 w 843411" name="connsiteX66"/>
                <a:gd fmla="*/ 1178199 h 1459872" name="connsiteY66"/>
                <a:gd fmla="*/ 706598 w 843411" name="connsiteX67"/>
                <a:gd fmla="*/ 642215 h 1459872" name="connsiteY67"/>
                <a:gd fmla="*/ 635778 w 843411" name="connsiteX68"/>
                <a:gd fmla="*/ 642215 h 1459872" name="connsiteY68"/>
                <a:gd fmla="*/ 635778 w 843411" name="connsiteX69"/>
                <a:gd fmla="*/ 1459872 h 1459872" name="connsiteY69"/>
                <a:gd fmla="*/ 452287 w 843411" name="connsiteX70"/>
                <a:gd fmla="*/ 1459872 h 1459872" name="connsiteY70"/>
                <a:gd fmla="*/ 452287 w 843411" name="connsiteX71"/>
                <a:gd fmla="*/ 1216829 h 1459872" name="connsiteY71"/>
                <a:gd fmla="*/ 384686 w 843411" name="connsiteX72"/>
                <a:gd fmla="*/ 1216829 h 1459872" name="connsiteY72"/>
                <a:gd fmla="*/ 384686 w 843411" name="connsiteX73"/>
                <a:gd fmla="*/ 1459872 h 1459872" name="connsiteY73"/>
                <a:gd fmla="*/ 201195 w 843411" name="connsiteX74"/>
                <a:gd fmla="*/ 1459872 h 1459872" name="connsiteY74"/>
                <a:gd fmla="*/ 201195 w 843411" name="connsiteX75"/>
                <a:gd fmla="*/ 642215 h 1459872" name="connsiteY75"/>
                <a:gd fmla="*/ 130374 w 843411" name="connsiteX76"/>
                <a:gd fmla="*/ 642215 h 1459872" name="connsiteY76"/>
                <a:gd fmla="*/ 130374 w 843411" name="connsiteX77"/>
                <a:gd fmla="*/ 1178199 h 1459872" name="connsiteY77"/>
                <a:gd fmla="*/ 128765 w 843411" name="connsiteX78"/>
                <a:gd fmla="*/ 1191076 h 1459872" name="connsiteY78"/>
                <a:gd fmla="*/ 123936 w 843411" name="connsiteX79"/>
                <a:gd fmla="*/ 1203952 h 1459872" name="connsiteY79"/>
                <a:gd fmla="*/ 119108 w 843411" name="connsiteX80"/>
                <a:gd fmla="*/ 1213609 h 1459872" name="connsiteY80"/>
                <a:gd fmla="*/ 111060 w 843411" name="connsiteX81"/>
                <a:gd fmla="*/ 1223267 h 1459872" name="connsiteY81"/>
                <a:gd fmla="*/ 101402 w 843411" name="connsiteX82"/>
                <a:gd fmla="*/ 1231315 h 1459872" name="connsiteY82"/>
                <a:gd fmla="*/ 90135 w 843411" name="connsiteX83"/>
                <a:gd fmla="*/ 1237753 h 1459872" name="connsiteY83"/>
                <a:gd fmla="*/ 77259 w 843411" name="connsiteX84"/>
                <a:gd fmla="*/ 1240972 h 1459872" name="connsiteY84"/>
                <a:gd fmla="*/ 64382 w 843411" name="connsiteX85"/>
                <a:gd fmla="*/ 1242582 h 1459872" name="connsiteY85"/>
                <a:gd fmla="*/ 51506 w 843411" name="connsiteX86"/>
                <a:gd fmla="*/ 1240972 h 1459872" name="connsiteY86"/>
                <a:gd fmla="*/ 38629 w 843411" name="connsiteX87"/>
                <a:gd fmla="*/ 1237753 h 1459872" name="connsiteY87"/>
                <a:gd fmla="*/ 27362 w 843411" name="connsiteX88"/>
                <a:gd fmla="*/ 1231315 h 1459872" name="connsiteY88"/>
                <a:gd fmla="*/ 17705 w 843411" name="connsiteX89"/>
                <a:gd fmla="*/ 1223267 h 1459872" name="connsiteY89"/>
                <a:gd fmla="*/ 11267 w 843411" name="connsiteX90"/>
                <a:gd fmla="*/ 1213609 h 1459872" name="connsiteY90"/>
                <a:gd fmla="*/ 4829 w 843411" name="connsiteX91"/>
                <a:gd fmla="*/ 1203952 h 1459872" name="connsiteY91"/>
                <a:gd fmla="*/ 0 w 843411" name="connsiteX92"/>
                <a:gd fmla="*/ 1191076 h 1459872" name="connsiteY92"/>
                <a:gd fmla="*/ 0 w 843411" name="connsiteX93"/>
                <a:gd fmla="*/ 1178199 h 1459872" name="connsiteY93"/>
                <a:gd fmla="*/ 0 w 843411" name="connsiteX94"/>
                <a:gd fmla="*/ 532765 h 1459872" name="connsiteY94"/>
                <a:gd fmla="*/ 0 w 843411" name="connsiteX95"/>
                <a:gd fmla="*/ 515060 h 1459872" name="connsiteY95"/>
                <a:gd fmla="*/ 3219 w 843411" name="connsiteX96"/>
                <a:gd fmla="*/ 497355 h 1459872" name="connsiteY96"/>
                <a:gd fmla="*/ 8048 w 843411" name="connsiteX97"/>
                <a:gd fmla="*/ 481259 h 1459872" name="connsiteY97"/>
                <a:gd fmla="*/ 12876 w 843411" name="connsiteX98"/>
                <a:gd fmla="*/ 465164 h 1459872" name="connsiteY98"/>
                <a:gd fmla="*/ 20924 w 843411" name="connsiteX99"/>
                <a:gd fmla="*/ 449068 h 1459872" name="connsiteY99"/>
                <a:gd fmla="*/ 28972 w 843411" name="connsiteX100"/>
                <a:gd fmla="*/ 434582 h 1459872" name="connsiteY100"/>
                <a:gd fmla="*/ 40239 w 843411" name="connsiteX101"/>
                <a:gd fmla="*/ 421706 h 1459872" name="connsiteY101"/>
                <a:gd fmla="*/ 51506 w 843411" name="connsiteX102"/>
                <a:gd fmla="*/ 408829 h 1459872" name="connsiteY102"/>
                <a:gd fmla="*/ 62773 w 843411" name="connsiteX103"/>
                <a:gd fmla="*/ 397562 h 1459872" name="connsiteY103"/>
                <a:gd fmla="*/ 77259 w 843411" name="connsiteX104"/>
                <a:gd fmla="*/ 387905 h 1459872" name="connsiteY104"/>
                <a:gd fmla="*/ 91745 w 843411" name="connsiteX105"/>
                <a:gd fmla="*/ 378247 h 1459872" name="connsiteY105"/>
                <a:gd fmla="*/ 106231 w 843411" name="connsiteX106"/>
                <a:gd fmla="*/ 371809 h 1459872" name="connsiteY106"/>
                <a:gd fmla="*/ 122327 w 843411" name="connsiteX107"/>
                <a:gd fmla="*/ 365371 h 1459872" name="connsiteY107"/>
                <a:gd fmla="*/ 140032 w 843411" name="connsiteX108"/>
                <a:gd fmla="*/ 360542 h 1459872" name="connsiteY108"/>
                <a:gd fmla="*/ 157737 w 843411" name="connsiteX109"/>
                <a:gd fmla="*/ 358933 h 1459872" name="connsiteY109"/>
                <a:gd fmla="*/ 417061 w 843411" name="connsiteX110"/>
                <a:gd fmla="*/ 0 h 1459872" name="connsiteY110"/>
                <a:gd fmla="*/ 582661 w 843411" name="connsiteX111"/>
                <a:gd fmla="*/ 165600 h 1459872" name="connsiteY111"/>
                <a:gd fmla="*/ 417061 w 843411" name="connsiteX112"/>
                <a:gd fmla="*/ 331200 h 1459872" name="connsiteY112"/>
                <a:gd fmla="*/ 251461 w 843411" name="connsiteX113"/>
                <a:gd fmla="*/ 165600 h 1459872" name="connsiteY113"/>
                <a:gd fmla="*/ 417061 w 843411" name="connsiteX114"/>
                <a:gd fmla="*/ 0 h 1459872" name="connsiteY1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b="b" l="l" r="r" t="t"/>
              <a:pathLst>
                <a:path h="1459872" w="843411">
                  <a:moveTo>
                    <a:pt x="175442" y="357323"/>
                  </a:moveTo>
                  <a:lnTo>
                    <a:pt x="297769" y="357323"/>
                  </a:lnTo>
                  <a:lnTo>
                    <a:pt x="297769" y="383076"/>
                  </a:lnTo>
                  <a:lnTo>
                    <a:pt x="299379" y="410439"/>
                  </a:lnTo>
                  <a:lnTo>
                    <a:pt x="302598" y="447459"/>
                  </a:lnTo>
                  <a:lnTo>
                    <a:pt x="310646" y="489307"/>
                  </a:lnTo>
                  <a:lnTo>
                    <a:pt x="320303" y="535984"/>
                  </a:lnTo>
                  <a:lnTo>
                    <a:pt x="328351" y="560128"/>
                  </a:lnTo>
                  <a:lnTo>
                    <a:pt x="336399" y="585881"/>
                  </a:lnTo>
                  <a:lnTo>
                    <a:pt x="346056" y="610024"/>
                  </a:lnTo>
                  <a:lnTo>
                    <a:pt x="357323" y="635777"/>
                  </a:lnTo>
                  <a:lnTo>
                    <a:pt x="371809" y="581052"/>
                  </a:lnTo>
                  <a:lnTo>
                    <a:pt x="386295" y="537594"/>
                  </a:lnTo>
                  <a:lnTo>
                    <a:pt x="397562" y="508622"/>
                  </a:lnTo>
                  <a:lnTo>
                    <a:pt x="405610" y="490917"/>
                  </a:lnTo>
                  <a:lnTo>
                    <a:pt x="376638" y="460335"/>
                  </a:lnTo>
                  <a:lnTo>
                    <a:pt x="421706" y="415267"/>
                  </a:lnTo>
                  <a:lnTo>
                    <a:pt x="466773" y="460335"/>
                  </a:lnTo>
                  <a:lnTo>
                    <a:pt x="437801" y="490917"/>
                  </a:lnTo>
                  <a:lnTo>
                    <a:pt x="444240" y="508622"/>
                  </a:lnTo>
                  <a:lnTo>
                    <a:pt x="457116" y="537594"/>
                  </a:lnTo>
                  <a:lnTo>
                    <a:pt x="469993" y="581052"/>
                  </a:lnTo>
                  <a:lnTo>
                    <a:pt x="486088" y="635777"/>
                  </a:lnTo>
                  <a:lnTo>
                    <a:pt x="497355" y="610024"/>
                  </a:lnTo>
                  <a:lnTo>
                    <a:pt x="507012" y="585881"/>
                  </a:lnTo>
                  <a:lnTo>
                    <a:pt x="515060" y="560128"/>
                  </a:lnTo>
                  <a:lnTo>
                    <a:pt x="521499" y="535984"/>
                  </a:lnTo>
                  <a:lnTo>
                    <a:pt x="532766" y="489307"/>
                  </a:lnTo>
                  <a:lnTo>
                    <a:pt x="539204" y="447459"/>
                  </a:lnTo>
                  <a:lnTo>
                    <a:pt x="542423" y="410439"/>
                  </a:lnTo>
                  <a:lnTo>
                    <a:pt x="544032" y="383076"/>
                  </a:lnTo>
                  <a:lnTo>
                    <a:pt x="545642" y="357323"/>
                  </a:lnTo>
                  <a:lnTo>
                    <a:pt x="667969" y="357323"/>
                  </a:lnTo>
                  <a:lnTo>
                    <a:pt x="685674" y="358933"/>
                  </a:lnTo>
                  <a:lnTo>
                    <a:pt x="703379" y="360542"/>
                  </a:lnTo>
                  <a:lnTo>
                    <a:pt x="719475" y="365371"/>
                  </a:lnTo>
                  <a:lnTo>
                    <a:pt x="735570" y="371809"/>
                  </a:lnTo>
                  <a:lnTo>
                    <a:pt x="751666" y="378247"/>
                  </a:lnTo>
                  <a:lnTo>
                    <a:pt x="766152" y="387905"/>
                  </a:lnTo>
                  <a:lnTo>
                    <a:pt x="779029" y="397562"/>
                  </a:lnTo>
                  <a:lnTo>
                    <a:pt x="791905" y="408829"/>
                  </a:lnTo>
                  <a:lnTo>
                    <a:pt x="803172" y="421706"/>
                  </a:lnTo>
                  <a:lnTo>
                    <a:pt x="812829" y="434582"/>
                  </a:lnTo>
                  <a:lnTo>
                    <a:pt x="822487" y="449068"/>
                  </a:lnTo>
                  <a:lnTo>
                    <a:pt x="828925" y="465164"/>
                  </a:lnTo>
                  <a:lnTo>
                    <a:pt x="835363" y="481259"/>
                  </a:lnTo>
                  <a:lnTo>
                    <a:pt x="840192" y="497355"/>
                  </a:lnTo>
                  <a:lnTo>
                    <a:pt x="841802" y="515060"/>
                  </a:lnTo>
                  <a:lnTo>
                    <a:pt x="843411" y="532765"/>
                  </a:lnTo>
                  <a:lnTo>
                    <a:pt x="843411" y="1178199"/>
                  </a:lnTo>
                  <a:lnTo>
                    <a:pt x="841802" y="1191076"/>
                  </a:lnTo>
                  <a:lnTo>
                    <a:pt x="838582" y="1203952"/>
                  </a:lnTo>
                  <a:lnTo>
                    <a:pt x="832144" y="1213609"/>
                  </a:lnTo>
                  <a:lnTo>
                    <a:pt x="824096" y="1223267"/>
                  </a:lnTo>
                  <a:lnTo>
                    <a:pt x="814439" y="1231315"/>
                  </a:lnTo>
                  <a:lnTo>
                    <a:pt x="803172" y="1237753"/>
                  </a:lnTo>
                  <a:lnTo>
                    <a:pt x="791905" y="1240972"/>
                  </a:lnTo>
                  <a:lnTo>
                    <a:pt x="777419" y="1242582"/>
                  </a:lnTo>
                  <a:lnTo>
                    <a:pt x="772590" y="1242582"/>
                  </a:lnTo>
                  <a:lnTo>
                    <a:pt x="759714" y="1240972"/>
                  </a:lnTo>
                  <a:lnTo>
                    <a:pt x="746837" y="1237753"/>
                  </a:lnTo>
                  <a:lnTo>
                    <a:pt x="735570" y="1231315"/>
                  </a:lnTo>
                  <a:lnTo>
                    <a:pt x="725913" y="1223267"/>
                  </a:lnTo>
                  <a:lnTo>
                    <a:pt x="717865" y="1213609"/>
                  </a:lnTo>
                  <a:lnTo>
                    <a:pt x="711427" y="1203952"/>
                  </a:lnTo>
                  <a:lnTo>
                    <a:pt x="708208" y="1191076"/>
                  </a:lnTo>
                  <a:lnTo>
                    <a:pt x="706598" y="1178199"/>
                  </a:lnTo>
                  <a:lnTo>
                    <a:pt x="706598" y="642215"/>
                  </a:lnTo>
                  <a:lnTo>
                    <a:pt x="635778" y="642215"/>
                  </a:lnTo>
                  <a:lnTo>
                    <a:pt x="635778" y="1459872"/>
                  </a:lnTo>
                  <a:lnTo>
                    <a:pt x="452287" y="1459872"/>
                  </a:lnTo>
                  <a:lnTo>
                    <a:pt x="452287" y="1216829"/>
                  </a:lnTo>
                  <a:lnTo>
                    <a:pt x="384686" y="1216829"/>
                  </a:lnTo>
                  <a:lnTo>
                    <a:pt x="384686" y="1459872"/>
                  </a:lnTo>
                  <a:lnTo>
                    <a:pt x="201195" y="1459872"/>
                  </a:lnTo>
                  <a:lnTo>
                    <a:pt x="201195" y="642215"/>
                  </a:lnTo>
                  <a:lnTo>
                    <a:pt x="130374" y="642215"/>
                  </a:lnTo>
                  <a:lnTo>
                    <a:pt x="130374" y="1178199"/>
                  </a:lnTo>
                  <a:lnTo>
                    <a:pt x="128765" y="1191076"/>
                  </a:lnTo>
                  <a:lnTo>
                    <a:pt x="123936" y="1203952"/>
                  </a:lnTo>
                  <a:lnTo>
                    <a:pt x="119108" y="1213609"/>
                  </a:lnTo>
                  <a:lnTo>
                    <a:pt x="111060" y="1223267"/>
                  </a:lnTo>
                  <a:lnTo>
                    <a:pt x="101402" y="1231315"/>
                  </a:lnTo>
                  <a:lnTo>
                    <a:pt x="90135" y="1237753"/>
                  </a:lnTo>
                  <a:lnTo>
                    <a:pt x="77259" y="1240972"/>
                  </a:lnTo>
                  <a:lnTo>
                    <a:pt x="64382" y="1242582"/>
                  </a:lnTo>
                  <a:lnTo>
                    <a:pt x="51506" y="1240972"/>
                  </a:lnTo>
                  <a:lnTo>
                    <a:pt x="38629" y="1237753"/>
                  </a:lnTo>
                  <a:lnTo>
                    <a:pt x="27362" y="1231315"/>
                  </a:lnTo>
                  <a:lnTo>
                    <a:pt x="17705" y="1223267"/>
                  </a:lnTo>
                  <a:lnTo>
                    <a:pt x="11267" y="1213609"/>
                  </a:lnTo>
                  <a:lnTo>
                    <a:pt x="4829" y="1203952"/>
                  </a:lnTo>
                  <a:lnTo>
                    <a:pt x="0" y="1191076"/>
                  </a:lnTo>
                  <a:lnTo>
                    <a:pt x="0" y="1178199"/>
                  </a:lnTo>
                  <a:lnTo>
                    <a:pt x="0" y="532765"/>
                  </a:lnTo>
                  <a:lnTo>
                    <a:pt x="0" y="515060"/>
                  </a:lnTo>
                  <a:lnTo>
                    <a:pt x="3219" y="497355"/>
                  </a:lnTo>
                  <a:lnTo>
                    <a:pt x="8048" y="481259"/>
                  </a:lnTo>
                  <a:lnTo>
                    <a:pt x="12876" y="465164"/>
                  </a:lnTo>
                  <a:lnTo>
                    <a:pt x="20924" y="449068"/>
                  </a:lnTo>
                  <a:lnTo>
                    <a:pt x="28972" y="434582"/>
                  </a:lnTo>
                  <a:lnTo>
                    <a:pt x="40239" y="421706"/>
                  </a:lnTo>
                  <a:lnTo>
                    <a:pt x="51506" y="408829"/>
                  </a:lnTo>
                  <a:lnTo>
                    <a:pt x="62773" y="397562"/>
                  </a:lnTo>
                  <a:lnTo>
                    <a:pt x="77259" y="387905"/>
                  </a:lnTo>
                  <a:lnTo>
                    <a:pt x="91745" y="378247"/>
                  </a:lnTo>
                  <a:lnTo>
                    <a:pt x="106231" y="371809"/>
                  </a:lnTo>
                  <a:lnTo>
                    <a:pt x="122327" y="365371"/>
                  </a:lnTo>
                  <a:lnTo>
                    <a:pt x="140032" y="360542"/>
                  </a:lnTo>
                  <a:lnTo>
                    <a:pt x="157737" y="358933"/>
                  </a:lnTo>
                  <a:close/>
                  <a:moveTo>
                    <a:pt x="417061" y="0"/>
                  </a:moveTo>
                  <a:cubicBezTo>
                    <a:pt x="508519" y="0"/>
                    <a:pt x="582661" y="74142"/>
                    <a:pt x="582661" y="165600"/>
                  </a:cubicBezTo>
                  <a:cubicBezTo>
                    <a:pt x="582661" y="257058"/>
                    <a:pt x="508519" y="331200"/>
                    <a:pt x="417061" y="331200"/>
                  </a:cubicBezTo>
                  <a:cubicBezTo>
                    <a:pt x="325603" y="331200"/>
                    <a:pt x="251461" y="257058"/>
                    <a:pt x="251461" y="165600"/>
                  </a:cubicBezTo>
                  <a:cubicBezTo>
                    <a:pt x="251461" y="74142"/>
                    <a:pt x="325603" y="0"/>
                    <a:pt x="4170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任意多边形 120"/>
            <p:cNvSpPr/>
            <p:nvPr/>
          </p:nvSpPr>
          <p:spPr bwMode="auto">
            <a:xfrm flipH="1">
              <a:off x="-2409906" y="3721479"/>
              <a:ext cx="854470" cy="1935363"/>
            </a:xfrm>
            <a:custGeom>
              <a:gdLst>
                <a:gd fmla="*/ 172511 w 854470" name="connsiteX0"/>
                <a:gd fmla="*/ 401628 h 1935363" name="connsiteY0"/>
                <a:gd fmla="*/ 192728 w 854470" name="connsiteX1"/>
                <a:gd fmla="*/ 402976 h 1935363" name="connsiteY1"/>
                <a:gd fmla="*/ 212944 w 854470" name="connsiteX2"/>
                <a:gd fmla="*/ 407019 h 1935363" name="connsiteY2"/>
                <a:gd fmla="*/ 231812 w 854470" name="connsiteX3"/>
                <a:gd fmla="*/ 412410 h 1935363" name="connsiteY3"/>
                <a:gd fmla="*/ 249333 w 854470" name="connsiteX4"/>
                <a:gd fmla="*/ 420496 h 1935363" name="connsiteY4"/>
                <a:gd fmla="*/ 265506 w 854470" name="connsiteX5"/>
                <a:gd fmla="*/ 429931 h 1935363" name="connsiteY5"/>
                <a:gd fmla="*/ 281679 w 854470" name="connsiteX6"/>
                <a:gd fmla="*/ 440713 h 1935363" name="connsiteY6"/>
                <a:gd fmla="*/ 295156 w 854470" name="connsiteX7"/>
                <a:gd fmla="*/ 454190 h 1935363" name="connsiteY7"/>
                <a:gd fmla="*/ 308634 w 854470" name="connsiteX8"/>
                <a:gd fmla="*/ 469015 h 1935363" name="connsiteY8"/>
                <a:gd fmla="*/ 309981 w 854470" name="connsiteX9"/>
                <a:gd fmla="*/ 467668 h 1935363" name="connsiteY9"/>
                <a:gd fmla="*/ 533707 w 854470" name="connsiteX10"/>
                <a:gd fmla="*/ 692741 h 1935363" name="connsiteY10"/>
                <a:gd fmla="*/ 796517 w 854470" name="connsiteX11"/>
                <a:gd fmla="*/ 692741 h 1935363" name="connsiteY11"/>
                <a:gd fmla="*/ 808647 w 854470" name="connsiteX12"/>
                <a:gd fmla="*/ 694089 h 1935363" name="connsiteY12"/>
                <a:gd fmla="*/ 819429 w 854470" name="connsiteX13"/>
                <a:gd fmla="*/ 696784 h 1935363" name="connsiteY13"/>
                <a:gd fmla="*/ 828863 w 854470" name="connsiteX14"/>
                <a:gd fmla="*/ 702175 h 1935363" name="connsiteY14"/>
                <a:gd fmla="*/ 836949 w 854470" name="connsiteX15"/>
                <a:gd fmla="*/ 708914 h 1935363" name="connsiteY15"/>
                <a:gd fmla="*/ 843688 w 854470" name="connsiteX16"/>
                <a:gd fmla="*/ 718348 h 1935363" name="connsiteY16"/>
                <a:gd fmla="*/ 849079 w 854470" name="connsiteX17"/>
                <a:gd fmla="*/ 727783 h 1935363" name="connsiteY17"/>
                <a:gd fmla="*/ 853122 w 854470" name="connsiteX18"/>
                <a:gd fmla="*/ 738565 h 1935363" name="connsiteY18"/>
                <a:gd fmla="*/ 854470 w 854470" name="connsiteX19"/>
                <a:gd fmla="*/ 749347 h 1935363" name="connsiteY19"/>
                <a:gd fmla="*/ 853122 w 854470" name="connsiteX20"/>
                <a:gd fmla="*/ 761476 h 1935363" name="connsiteY20"/>
                <a:gd fmla="*/ 849079 w 854470" name="connsiteX21"/>
                <a:gd fmla="*/ 770910 h 1935363" name="connsiteY21"/>
                <a:gd fmla="*/ 843688 w 854470" name="connsiteX22"/>
                <a:gd fmla="*/ 781692 h 1935363" name="connsiteY22"/>
                <a:gd fmla="*/ 836949 w 854470" name="connsiteX23"/>
                <a:gd fmla="*/ 789779 h 1935363" name="connsiteY23"/>
                <a:gd fmla="*/ 828863 w 854470" name="connsiteX24"/>
                <a:gd fmla="*/ 796518 h 1935363" name="connsiteY24"/>
                <a:gd fmla="*/ 819429 w 854470" name="connsiteX25"/>
                <a:gd fmla="*/ 801909 h 1935363" name="connsiteY25"/>
                <a:gd fmla="*/ 808647 w 854470" name="connsiteX26"/>
                <a:gd fmla="*/ 804604 h 1935363" name="connsiteY26"/>
                <a:gd fmla="*/ 796517 w 854470" name="connsiteX27"/>
                <a:gd fmla="*/ 805952 h 1935363" name="connsiteY27"/>
                <a:gd fmla="*/ 489231 w 854470" name="connsiteX28"/>
                <a:gd fmla="*/ 805952 h 1935363" name="connsiteY28"/>
                <a:gd fmla="*/ 489231 w 854470" name="connsiteX29"/>
                <a:gd fmla="*/ 804604 h 1935363" name="connsiteY29"/>
                <a:gd fmla="*/ 487884 w 854470" name="connsiteX30"/>
                <a:gd fmla="*/ 805952 h 1935363" name="connsiteY30"/>
                <a:gd fmla="*/ 343675 w 854470" name="connsiteX31"/>
                <a:gd fmla="*/ 663091 h 1935363" name="connsiteY31"/>
                <a:gd fmla="*/ 343675 w 854470" name="connsiteX32"/>
                <a:gd fmla="*/ 1020244 h 1935363" name="connsiteY32"/>
                <a:gd fmla="*/ 345023 w 854470" name="connsiteX33"/>
                <a:gd fmla="*/ 1029678 h 1935363" name="connsiteY33"/>
                <a:gd fmla="*/ 347718 w 854470" name="connsiteX34"/>
                <a:gd fmla="*/ 1037764 h 1935363" name="connsiteY34"/>
                <a:gd fmla="*/ 351761 w 854470" name="connsiteX35"/>
                <a:gd fmla="*/ 1045851 h 1935363" name="connsiteY35"/>
                <a:gd fmla="*/ 357152 w 854470" name="connsiteX36"/>
                <a:gd fmla="*/ 1051242 h 1935363" name="connsiteY36"/>
                <a:gd fmla="*/ 363891 w 854470" name="connsiteX37"/>
                <a:gd fmla="*/ 1056633 h 1935363" name="connsiteY37"/>
                <a:gd fmla="*/ 370630 w 854470" name="connsiteX38"/>
                <a:gd fmla="*/ 1060676 h 1935363" name="connsiteY38"/>
                <a:gd fmla="*/ 378716 w 854470" name="connsiteX39"/>
                <a:gd fmla="*/ 1063371 h 1935363" name="connsiteY39"/>
                <a:gd fmla="*/ 388151 w 854470" name="connsiteX40"/>
                <a:gd fmla="*/ 1064719 h 1935363" name="connsiteY40"/>
                <a:gd fmla="*/ 661743 w 854470" name="connsiteX41"/>
                <a:gd fmla="*/ 1064719 h 1935363" name="connsiteY41"/>
                <a:gd fmla="*/ 753389 w 854470" name="connsiteX42"/>
                <a:gd fmla="*/ 1064719 h 1935363" name="connsiteY42"/>
                <a:gd fmla="*/ 764171 w 854470" name="connsiteX43"/>
                <a:gd fmla="*/ 1064719 h 1935363" name="connsiteY43"/>
                <a:gd fmla="*/ 773605 w 854470" name="connsiteX44"/>
                <a:gd fmla="*/ 1066067 h 1935363" name="connsiteY44"/>
                <a:gd fmla="*/ 783040 w 854470" name="connsiteX45"/>
                <a:gd fmla="*/ 1068762 h 1935363" name="connsiteY45"/>
                <a:gd fmla="*/ 792474 w 854470" name="connsiteX46"/>
                <a:gd fmla="*/ 1072806 h 1935363" name="connsiteY46"/>
                <a:gd fmla="*/ 801908 w 854470" name="connsiteX47"/>
                <a:gd fmla="*/ 1076849 h 1935363" name="connsiteY47"/>
                <a:gd fmla="*/ 809995 w 854470" name="connsiteX48"/>
                <a:gd fmla="*/ 1080892 h 1935363" name="connsiteY48"/>
                <a:gd fmla="*/ 818081 w 854470" name="connsiteX49"/>
                <a:gd fmla="*/ 1087631 h 1935363" name="connsiteY49"/>
                <a:gd fmla="*/ 824820 w 854470" name="connsiteX50"/>
                <a:gd fmla="*/ 1094370 h 1935363" name="connsiteY50"/>
                <a:gd fmla="*/ 831559 w 854470" name="connsiteX51"/>
                <a:gd fmla="*/ 1101108 h 1935363" name="connsiteY51"/>
                <a:gd fmla="*/ 836949 w 854470" name="connsiteX52"/>
                <a:gd fmla="*/ 1109195 h 1935363" name="connsiteY52"/>
                <a:gd fmla="*/ 842340 w 854470" name="connsiteX53"/>
                <a:gd fmla="*/ 1117281 h 1935363" name="connsiteY53"/>
                <a:gd fmla="*/ 846384 w 854470" name="connsiteX54"/>
                <a:gd fmla="*/ 1125368 h 1935363" name="connsiteY54"/>
                <a:gd fmla="*/ 849079 w 854470" name="connsiteX55"/>
                <a:gd fmla="*/ 1134802 h 1935363" name="connsiteY55"/>
                <a:gd fmla="*/ 851775 w 854470" name="connsiteX56"/>
                <a:gd fmla="*/ 1144236 h 1935363" name="connsiteY56"/>
                <a:gd fmla="*/ 853122 w 854470" name="connsiteX57"/>
                <a:gd fmla="*/ 1155018 h 1935363" name="connsiteY57"/>
                <a:gd fmla="*/ 854470 w 854470" name="connsiteX58"/>
                <a:gd fmla="*/ 1164452 h 1935363" name="connsiteY58"/>
                <a:gd fmla="*/ 854470 w 854470" name="connsiteX59"/>
                <a:gd fmla="*/ 1276315 h 1935363" name="connsiteY59"/>
                <a:gd fmla="*/ 854470 w 854470" name="connsiteX60"/>
                <a:gd fmla="*/ 1839673 h 1935363" name="connsiteY60"/>
                <a:gd fmla="*/ 853122 w 854470" name="connsiteX61"/>
                <a:gd fmla="*/ 1849107 h 1935363" name="connsiteY61"/>
                <a:gd fmla="*/ 851775 w 854470" name="connsiteX62"/>
                <a:gd fmla="*/ 1858542 h 1935363" name="connsiteY62"/>
                <a:gd fmla="*/ 849079 w 854470" name="connsiteX63"/>
                <a:gd fmla="*/ 1867976 h 1935363" name="connsiteY63"/>
                <a:gd fmla="*/ 846384 w 854470" name="connsiteX64"/>
                <a:gd fmla="*/ 1876062 h 1935363" name="connsiteY64"/>
                <a:gd fmla="*/ 842340 w 854470" name="connsiteX65"/>
                <a:gd fmla="*/ 1885497 h 1935363" name="connsiteY65"/>
                <a:gd fmla="*/ 836949 w 854470" name="connsiteX66"/>
                <a:gd fmla="*/ 1892235 h 1935363" name="connsiteY66"/>
                <a:gd fmla="*/ 831559 w 854470" name="connsiteX67"/>
                <a:gd fmla="*/ 1900322 h 1935363" name="connsiteY67"/>
                <a:gd fmla="*/ 826168 w 854470" name="connsiteX68"/>
                <a:gd fmla="*/ 1907061 h 1935363" name="connsiteY68"/>
                <a:gd fmla="*/ 819429 w 854470" name="connsiteX69"/>
                <a:gd fmla="*/ 1913799 h 1935363" name="connsiteY69"/>
                <a:gd fmla="*/ 811342 w 854470" name="connsiteX70"/>
                <a:gd fmla="*/ 1919190 h 1935363" name="connsiteY70"/>
                <a:gd fmla="*/ 803256 w 854470" name="connsiteX71"/>
                <a:gd fmla="*/ 1923233 h 1935363" name="connsiteY71"/>
                <a:gd fmla="*/ 795169 w 854470" name="connsiteX72"/>
                <a:gd fmla="*/ 1927277 h 1935363" name="connsiteY72"/>
                <a:gd fmla="*/ 785735 w 854470" name="connsiteX73"/>
                <a:gd fmla="*/ 1931320 h 1935363" name="connsiteY73"/>
                <a:gd fmla="*/ 777649 w 854470" name="connsiteX74"/>
                <a:gd fmla="*/ 1932668 h 1935363" name="connsiteY74"/>
                <a:gd fmla="*/ 768215 w 854470" name="connsiteX75"/>
                <a:gd fmla="*/ 1935363 h 1935363" name="connsiteY75"/>
                <a:gd fmla="*/ 757433 w 854470" name="connsiteX76"/>
                <a:gd fmla="*/ 1935363 h 1935363" name="connsiteY76"/>
                <a:gd fmla="*/ 747998 w 854470" name="connsiteX77"/>
                <a:gd fmla="*/ 1935363 h 1935363" name="connsiteY77"/>
                <a:gd fmla="*/ 738564 w 854470" name="connsiteX78"/>
                <a:gd fmla="*/ 1932668 h 1935363" name="connsiteY78"/>
                <a:gd fmla="*/ 729130 w 854470" name="connsiteX79"/>
                <a:gd fmla="*/ 1931320 h 1935363" name="connsiteY79"/>
                <a:gd fmla="*/ 719696 w 854470" name="connsiteX80"/>
                <a:gd fmla="*/ 1927277 h 1935363" name="connsiteY80"/>
                <a:gd fmla="*/ 711609 w 854470" name="connsiteX81"/>
                <a:gd fmla="*/ 1923233 h 1935363" name="connsiteY81"/>
                <a:gd fmla="*/ 703523 w 854470" name="connsiteX82"/>
                <a:gd fmla="*/ 1919190 h 1935363" name="connsiteY82"/>
                <a:gd fmla="*/ 696784 w 854470" name="connsiteX83"/>
                <a:gd fmla="*/ 1913799 h 1935363" name="connsiteY83"/>
                <a:gd fmla="*/ 690045 w 854470" name="connsiteX84"/>
                <a:gd fmla="*/ 1907061 h 1935363" name="connsiteY84"/>
                <a:gd fmla="*/ 683307 w 854470" name="connsiteX85"/>
                <a:gd fmla="*/ 1900322 h 1935363" name="connsiteY85"/>
                <a:gd fmla="*/ 677916 w 854470" name="connsiteX86"/>
                <a:gd fmla="*/ 1892235 h 1935363" name="connsiteY86"/>
                <a:gd fmla="*/ 672525 w 854470" name="connsiteX87"/>
                <a:gd fmla="*/ 1885497 h 1935363" name="connsiteY87"/>
                <a:gd fmla="*/ 668481 w 854470" name="connsiteX88"/>
                <a:gd fmla="*/ 1876062 h 1935363" name="connsiteY88"/>
                <a:gd fmla="*/ 665786 w 854470" name="connsiteX89"/>
                <a:gd fmla="*/ 1867976 h 1935363" name="connsiteY89"/>
                <a:gd fmla="*/ 663090 w 854470" name="connsiteX90"/>
                <a:gd fmla="*/ 1858542 h 1935363" name="connsiteY90"/>
                <a:gd fmla="*/ 661743 w 854470" name="connsiteX91"/>
                <a:gd fmla="*/ 1849107 h 1935363" name="connsiteY91"/>
                <a:gd fmla="*/ 661743 w 854470" name="connsiteX92"/>
                <a:gd fmla="*/ 1839673 h 1935363" name="connsiteY92"/>
                <a:gd fmla="*/ 661743 w 854470" name="connsiteX93"/>
                <a:gd fmla="*/ 1307313 h 1935363" name="connsiteY93"/>
                <a:gd fmla="*/ 660395 w 854470" name="connsiteX94"/>
                <a:gd fmla="*/ 1301922 h 1935363" name="connsiteY94"/>
                <a:gd fmla="*/ 659047 w 854470" name="connsiteX95"/>
                <a:gd fmla="*/ 1295184 h 1935363" name="connsiteY95"/>
                <a:gd fmla="*/ 656352 w 854470" name="connsiteX96"/>
                <a:gd fmla="*/ 1289793 h 1935363" name="connsiteY96"/>
                <a:gd fmla="*/ 652308 w 854470" name="connsiteX97"/>
                <a:gd fmla="*/ 1285749 h 1935363" name="connsiteY97"/>
                <a:gd fmla="*/ 648265 w 854470" name="connsiteX98"/>
                <a:gd fmla="*/ 1281706 h 1935363" name="connsiteY98"/>
                <a:gd fmla="*/ 642874 w 854470" name="connsiteX99"/>
                <a:gd fmla="*/ 1279011 h 1935363" name="connsiteY99"/>
                <a:gd fmla="*/ 636136 w 854470" name="connsiteX100"/>
                <a:gd fmla="*/ 1277663 h 1935363" name="connsiteY100"/>
                <a:gd fmla="*/ 630745 w 854470" name="connsiteX101"/>
                <a:gd fmla="*/ 1276315 h 1935363" name="connsiteY101"/>
                <a:gd fmla="*/ 343675 w 854470" name="connsiteX102"/>
                <a:gd fmla="*/ 1276315 h 1935363" name="connsiteY102"/>
                <a:gd fmla="*/ 311329 w 854470" name="connsiteX103"/>
                <a:gd fmla="*/ 1276315 h 1935363" name="connsiteY103"/>
                <a:gd fmla="*/ 109167 w 854470" name="connsiteX104"/>
                <a:gd fmla="*/ 1276315 h 1935363" name="connsiteY104"/>
                <a:gd fmla="*/ 98385 w 854470" name="connsiteX105"/>
                <a:gd fmla="*/ 1276315 h 1935363" name="connsiteY105"/>
                <a:gd fmla="*/ 87604 w 854470" name="connsiteX106"/>
                <a:gd fmla="*/ 1274968 h 1935363" name="connsiteY106"/>
                <a:gd fmla="*/ 76822 w 854470" name="connsiteX107"/>
                <a:gd fmla="*/ 1272272 h 1935363" name="connsiteY107"/>
                <a:gd fmla="*/ 66040 w 854470" name="connsiteX108"/>
                <a:gd fmla="*/ 1268229 h 1935363" name="connsiteY108"/>
                <a:gd fmla="*/ 56605 w 854470" name="connsiteX109"/>
                <a:gd fmla="*/ 1262838 h 1935363" name="connsiteY109"/>
                <a:gd fmla="*/ 48519 w 854470" name="connsiteX110"/>
                <a:gd fmla="*/ 1257447 h 1935363" name="connsiteY110"/>
                <a:gd fmla="*/ 40432 w 854470" name="connsiteX111"/>
                <a:gd fmla="*/ 1252056 h 1935363" name="connsiteY111"/>
                <a:gd fmla="*/ 32346 w 854470" name="connsiteX112"/>
                <a:gd fmla="*/ 1245317 h 1935363" name="connsiteY112"/>
                <a:gd fmla="*/ 25607 w 854470" name="connsiteX113"/>
                <a:gd fmla="*/ 1237231 h 1935363" name="connsiteY113"/>
                <a:gd fmla="*/ 18869 w 854470" name="connsiteX114"/>
                <a:gd fmla="*/ 1229144 h 1935363" name="connsiteY114"/>
                <a:gd fmla="*/ 13478 w 854470" name="connsiteX115"/>
                <a:gd fmla="*/ 1219710 h 1935363" name="connsiteY115"/>
                <a:gd fmla="*/ 9434 w 854470" name="connsiteX116"/>
                <a:gd fmla="*/ 1210276 h 1935363" name="connsiteY116"/>
                <a:gd fmla="*/ 5391 w 854470" name="connsiteX117"/>
                <a:gd fmla="*/ 1200841 h 1935363" name="connsiteY117"/>
                <a:gd fmla="*/ 2696 w 854470" name="connsiteX118"/>
                <a:gd fmla="*/ 1190060 h 1935363" name="connsiteY118"/>
                <a:gd fmla="*/ 1348 w 854470" name="connsiteX119"/>
                <a:gd fmla="*/ 1179278 h 1935363" name="connsiteY119"/>
                <a:gd fmla="*/ 0 w 854470" name="connsiteX120"/>
                <a:gd fmla="*/ 1168496 h 1935363" name="connsiteY120"/>
                <a:gd fmla="*/ 0 w 854470" name="connsiteX121"/>
                <a:gd fmla="*/ 572792 h 1935363" name="connsiteY121"/>
                <a:gd fmla="*/ 1348 w 854470" name="connsiteX122"/>
                <a:gd fmla="*/ 555271 h 1935363" name="connsiteY122"/>
                <a:gd fmla="*/ 4043 w 854470" name="connsiteX123"/>
                <a:gd fmla="*/ 539098 h 1935363" name="connsiteY123"/>
                <a:gd fmla="*/ 8087 w 854470" name="connsiteX124"/>
                <a:gd fmla="*/ 522925 h 1935363" name="connsiteY124"/>
                <a:gd fmla="*/ 13478 w 854470" name="connsiteX125"/>
                <a:gd fmla="*/ 506752 h 1935363" name="connsiteY125"/>
                <a:gd fmla="*/ 21564 w 854470" name="connsiteX126"/>
                <a:gd fmla="*/ 491927 h 1935363" name="connsiteY126"/>
                <a:gd fmla="*/ 29651 w 854470" name="connsiteX127"/>
                <a:gd fmla="*/ 477102 h 1935363" name="connsiteY127"/>
                <a:gd fmla="*/ 39085 w 854470" name="connsiteX128"/>
                <a:gd fmla="*/ 463624 h 1935363" name="connsiteY128"/>
                <a:gd fmla="*/ 51214 w 854470" name="connsiteX129"/>
                <a:gd fmla="*/ 451495 h 1935363" name="connsiteY129"/>
                <a:gd fmla="*/ 63344 w 854470" name="connsiteX130"/>
                <a:gd fmla="*/ 440713 h 1935363" name="connsiteY130"/>
                <a:gd fmla="*/ 75474 w 854470" name="connsiteX131"/>
                <a:gd fmla="*/ 431278 h 1935363" name="connsiteY131"/>
                <a:gd fmla="*/ 90299 w 854470" name="connsiteX132"/>
                <a:gd fmla="*/ 421844 h 1935363" name="connsiteY132"/>
                <a:gd fmla="*/ 105124 w 854470" name="connsiteX133"/>
                <a:gd fmla="*/ 415105 h 1935363" name="connsiteY133"/>
                <a:gd fmla="*/ 121297 w 854470" name="connsiteX134"/>
                <a:gd fmla="*/ 409715 h 1935363" name="connsiteY134"/>
                <a:gd fmla="*/ 137470 w 854470" name="connsiteX135"/>
                <a:gd fmla="*/ 405671 h 1935363" name="connsiteY135"/>
                <a:gd fmla="*/ 154991 w 854470" name="connsiteX136"/>
                <a:gd fmla="*/ 402976 h 1935363" name="connsiteY136"/>
                <a:gd fmla="*/ 181205 w 854470" name="connsiteX137"/>
                <a:gd fmla="*/ 0 h 1935363" name="connsiteY137"/>
                <a:gd fmla="*/ 355805 w 854470" name="connsiteX138"/>
                <a:gd fmla="*/ 174600 h 1935363" name="connsiteY138"/>
                <a:gd fmla="*/ 181205 w 854470" name="connsiteX139"/>
                <a:gd fmla="*/ 349200 h 1935363" name="connsiteY139"/>
                <a:gd fmla="*/ 6605 w 854470" name="connsiteX140"/>
                <a:gd fmla="*/ 174600 h 1935363" name="connsiteY140"/>
                <a:gd fmla="*/ 181205 w 854470" name="connsiteX141"/>
                <a:gd fmla="*/ 0 h 1935363"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1935363" w="854470">
                  <a:moveTo>
                    <a:pt x="172511" y="401628"/>
                  </a:moveTo>
                  <a:lnTo>
                    <a:pt x="192728" y="402976"/>
                  </a:lnTo>
                  <a:lnTo>
                    <a:pt x="212944" y="407019"/>
                  </a:lnTo>
                  <a:lnTo>
                    <a:pt x="231812" y="412410"/>
                  </a:lnTo>
                  <a:lnTo>
                    <a:pt x="249333" y="420496"/>
                  </a:lnTo>
                  <a:lnTo>
                    <a:pt x="265506" y="429931"/>
                  </a:lnTo>
                  <a:lnTo>
                    <a:pt x="281679" y="440713"/>
                  </a:lnTo>
                  <a:lnTo>
                    <a:pt x="295156" y="454190"/>
                  </a:lnTo>
                  <a:lnTo>
                    <a:pt x="308634" y="469015"/>
                  </a:lnTo>
                  <a:lnTo>
                    <a:pt x="309981" y="467668"/>
                  </a:lnTo>
                  <a:lnTo>
                    <a:pt x="533707" y="692741"/>
                  </a:lnTo>
                  <a:lnTo>
                    <a:pt x="796517" y="692741"/>
                  </a:lnTo>
                  <a:lnTo>
                    <a:pt x="808647" y="694089"/>
                  </a:lnTo>
                  <a:lnTo>
                    <a:pt x="819429" y="696784"/>
                  </a:lnTo>
                  <a:lnTo>
                    <a:pt x="828863" y="702175"/>
                  </a:lnTo>
                  <a:lnTo>
                    <a:pt x="836949" y="708914"/>
                  </a:lnTo>
                  <a:lnTo>
                    <a:pt x="843688" y="718348"/>
                  </a:lnTo>
                  <a:lnTo>
                    <a:pt x="849079" y="727783"/>
                  </a:lnTo>
                  <a:lnTo>
                    <a:pt x="853122" y="738565"/>
                  </a:lnTo>
                  <a:lnTo>
                    <a:pt x="854470" y="749347"/>
                  </a:lnTo>
                  <a:lnTo>
                    <a:pt x="853122" y="761476"/>
                  </a:lnTo>
                  <a:lnTo>
                    <a:pt x="849079" y="770910"/>
                  </a:lnTo>
                  <a:lnTo>
                    <a:pt x="843688" y="781692"/>
                  </a:lnTo>
                  <a:lnTo>
                    <a:pt x="836949" y="789779"/>
                  </a:lnTo>
                  <a:lnTo>
                    <a:pt x="828863" y="796518"/>
                  </a:lnTo>
                  <a:lnTo>
                    <a:pt x="819429" y="801909"/>
                  </a:lnTo>
                  <a:lnTo>
                    <a:pt x="808647" y="804604"/>
                  </a:lnTo>
                  <a:lnTo>
                    <a:pt x="796517" y="805952"/>
                  </a:lnTo>
                  <a:lnTo>
                    <a:pt x="489231" y="805952"/>
                  </a:lnTo>
                  <a:lnTo>
                    <a:pt x="489231" y="804604"/>
                  </a:lnTo>
                  <a:lnTo>
                    <a:pt x="487884" y="805952"/>
                  </a:lnTo>
                  <a:lnTo>
                    <a:pt x="343675" y="663091"/>
                  </a:lnTo>
                  <a:lnTo>
                    <a:pt x="343675" y="1020244"/>
                  </a:lnTo>
                  <a:lnTo>
                    <a:pt x="345023" y="1029678"/>
                  </a:lnTo>
                  <a:lnTo>
                    <a:pt x="347718" y="1037764"/>
                  </a:lnTo>
                  <a:lnTo>
                    <a:pt x="351761" y="1045851"/>
                  </a:lnTo>
                  <a:lnTo>
                    <a:pt x="357152" y="1051242"/>
                  </a:lnTo>
                  <a:lnTo>
                    <a:pt x="363891" y="1056633"/>
                  </a:lnTo>
                  <a:lnTo>
                    <a:pt x="370630" y="1060676"/>
                  </a:lnTo>
                  <a:lnTo>
                    <a:pt x="378716" y="1063371"/>
                  </a:lnTo>
                  <a:lnTo>
                    <a:pt x="388151" y="1064719"/>
                  </a:lnTo>
                  <a:lnTo>
                    <a:pt x="661743" y="1064719"/>
                  </a:lnTo>
                  <a:lnTo>
                    <a:pt x="753389" y="1064719"/>
                  </a:lnTo>
                  <a:lnTo>
                    <a:pt x="764171" y="1064719"/>
                  </a:lnTo>
                  <a:lnTo>
                    <a:pt x="773605" y="1066067"/>
                  </a:lnTo>
                  <a:lnTo>
                    <a:pt x="783040" y="1068762"/>
                  </a:lnTo>
                  <a:lnTo>
                    <a:pt x="792474" y="1072806"/>
                  </a:lnTo>
                  <a:lnTo>
                    <a:pt x="801908" y="1076849"/>
                  </a:lnTo>
                  <a:lnTo>
                    <a:pt x="809995" y="1080892"/>
                  </a:lnTo>
                  <a:lnTo>
                    <a:pt x="818081" y="1087631"/>
                  </a:lnTo>
                  <a:lnTo>
                    <a:pt x="824820" y="1094370"/>
                  </a:lnTo>
                  <a:lnTo>
                    <a:pt x="831559" y="1101108"/>
                  </a:lnTo>
                  <a:lnTo>
                    <a:pt x="836949" y="1109195"/>
                  </a:lnTo>
                  <a:lnTo>
                    <a:pt x="842340" y="1117281"/>
                  </a:lnTo>
                  <a:lnTo>
                    <a:pt x="846384" y="1125368"/>
                  </a:lnTo>
                  <a:lnTo>
                    <a:pt x="849079" y="1134802"/>
                  </a:lnTo>
                  <a:lnTo>
                    <a:pt x="851775" y="1144236"/>
                  </a:lnTo>
                  <a:lnTo>
                    <a:pt x="853122" y="1155018"/>
                  </a:lnTo>
                  <a:lnTo>
                    <a:pt x="854470" y="1164452"/>
                  </a:lnTo>
                  <a:lnTo>
                    <a:pt x="854470" y="1276315"/>
                  </a:lnTo>
                  <a:lnTo>
                    <a:pt x="854470" y="1839673"/>
                  </a:lnTo>
                  <a:lnTo>
                    <a:pt x="853122" y="1849107"/>
                  </a:lnTo>
                  <a:lnTo>
                    <a:pt x="851775" y="1858542"/>
                  </a:lnTo>
                  <a:lnTo>
                    <a:pt x="849079" y="1867976"/>
                  </a:lnTo>
                  <a:lnTo>
                    <a:pt x="846384" y="1876062"/>
                  </a:lnTo>
                  <a:lnTo>
                    <a:pt x="842340" y="1885497"/>
                  </a:lnTo>
                  <a:lnTo>
                    <a:pt x="836949" y="1892235"/>
                  </a:lnTo>
                  <a:lnTo>
                    <a:pt x="831559" y="1900322"/>
                  </a:lnTo>
                  <a:lnTo>
                    <a:pt x="826168" y="1907061"/>
                  </a:lnTo>
                  <a:lnTo>
                    <a:pt x="819429" y="1913799"/>
                  </a:lnTo>
                  <a:lnTo>
                    <a:pt x="811342" y="1919190"/>
                  </a:lnTo>
                  <a:lnTo>
                    <a:pt x="803256" y="1923233"/>
                  </a:lnTo>
                  <a:lnTo>
                    <a:pt x="795169" y="1927277"/>
                  </a:lnTo>
                  <a:lnTo>
                    <a:pt x="785735" y="1931320"/>
                  </a:lnTo>
                  <a:lnTo>
                    <a:pt x="777649" y="1932668"/>
                  </a:lnTo>
                  <a:lnTo>
                    <a:pt x="768215" y="1935363"/>
                  </a:lnTo>
                  <a:lnTo>
                    <a:pt x="757433" y="1935363"/>
                  </a:lnTo>
                  <a:lnTo>
                    <a:pt x="747998" y="1935363"/>
                  </a:lnTo>
                  <a:lnTo>
                    <a:pt x="738564" y="1932668"/>
                  </a:lnTo>
                  <a:lnTo>
                    <a:pt x="729130" y="1931320"/>
                  </a:lnTo>
                  <a:lnTo>
                    <a:pt x="719696" y="1927277"/>
                  </a:lnTo>
                  <a:lnTo>
                    <a:pt x="711609" y="1923233"/>
                  </a:lnTo>
                  <a:lnTo>
                    <a:pt x="703523" y="1919190"/>
                  </a:lnTo>
                  <a:lnTo>
                    <a:pt x="696784" y="1913799"/>
                  </a:lnTo>
                  <a:lnTo>
                    <a:pt x="690045" y="1907061"/>
                  </a:lnTo>
                  <a:lnTo>
                    <a:pt x="683307" y="1900322"/>
                  </a:lnTo>
                  <a:lnTo>
                    <a:pt x="677916" y="1892235"/>
                  </a:lnTo>
                  <a:lnTo>
                    <a:pt x="672525" y="1885497"/>
                  </a:lnTo>
                  <a:lnTo>
                    <a:pt x="668481" y="1876062"/>
                  </a:lnTo>
                  <a:lnTo>
                    <a:pt x="665786" y="1867976"/>
                  </a:lnTo>
                  <a:lnTo>
                    <a:pt x="663090" y="1858542"/>
                  </a:lnTo>
                  <a:lnTo>
                    <a:pt x="661743" y="1849107"/>
                  </a:lnTo>
                  <a:lnTo>
                    <a:pt x="661743" y="1839673"/>
                  </a:lnTo>
                  <a:lnTo>
                    <a:pt x="661743" y="1307313"/>
                  </a:lnTo>
                  <a:lnTo>
                    <a:pt x="660395" y="1301922"/>
                  </a:lnTo>
                  <a:lnTo>
                    <a:pt x="659047" y="1295184"/>
                  </a:lnTo>
                  <a:lnTo>
                    <a:pt x="656352" y="1289793"/>
                  </a:lnTo>
                  <a:lnTo>
                    <a:pt x="652308" y="1285749"/>
                  </a:lnTo>
                  <a:lnTo>
                    <a:pt x="648265" y="1281706"/>
                  </a:lnTo>
                  <a:lnTo>
                    <a:pt x="642874" y="1279011"/>
                  </a:lnTo>
                  <a:lnTo>
                    <a:pt x="636136" y="1277663"/>
                  </a:lnTo>
                  <a:lnTo>
                    <a:pt x="630745" y="1276315"/>
                  </a:lnTo>
                  <a:lnTo>
                    <a:pt x="343675" y="1276315"/>
                  </a:lnTo>
                  <a:lnTo>
                    <a:pt x="311329" y="1276315"/>
                  </a:lnTo>
                  <a:lnTo>
                    <a:pt x="109167" y="1276315"/>
                  </a:lnTo>
                  <a:lnTo>
                    <a:pt x="98385" y="1276315"/>
                  </a:lnTo>
                  <a:lnTo>
                    <a:pt x="87604" y="1274968"/>
                  </a:lnTo>
                  <a:lnTo>
                    <a:pt x="76822" y="1272272"/>
                  </a:lnTo>
                  <a:lnTo>
                    <a:pt x="66040" y="1268229"/>
                  </a:lnTo>
                  <a:lnTo>
                    <a:pt x="56605" y="1262838"/>
                  </a:lnTo>
                  <a:lnTo>
                    <a:pt x="48519" y="1257447"/>
                  </a:lnTo>
                  <a:lnTo>
                    <a:pt x="40432" y="1252056"/>
                  </a:lnTo>
                  <a:lnTo>
                    <a:pt x="32346" y="1245317"/>
                  </a:lnTo>
                  <a:lnTo>
                    <a:pt x="25607" y="1237231"/>
                  </a:lnTo>
                  <a:lnTo>
                    <a:pt x="18869" y="1229144"/>
                  </a:lnTo>
                  <a:lnTo>
                    <a:pt x="13478" y="1219710"/>
                  </a:lnTo>
                  <a:lnTo>
                    <a:pt x="9434" y="1210276"/>
                  </a:lnTo>
                  <a:lnTo>
                    <a:pt x="5391" y="1200841"/>
                  </a:lnTo>
                  <a:lnTo>
                    <a:pt x="2696" y="1190060"/>
                  </a:lnTo>
                  <a:lnTo>
                    <a:pt x="1348" y="1179278"/>
                  </a:lnTo>
                  <a:lnTo>
                    <a:pt x="0" y="1168496"/>
                  </a:lnTo>
                  <a:lnTo>
                    <a:pt x="0" y="572792"/>
                  </a:lnTo>
                  <a:lnTo>
                    <a:pt x="1348" y="555271"/>
                  </a:lnTo>
                  <a:lnTo>
                    <a:pt x="4043" y="539098"/>
                  </a:lnTo>
                  <a:lnTo>
                    <a:pt x="8087" y="522925"/>
                  </a:lnTo>
                  <a:lnTo>
                    <a:pt x="13478" y="506752"/>
                  </a:lnTo>
                  <a:lnTo>
                    <a:pt x="21564" y="491927"/>
                  </a:lnTo>
                  <a:lnTo>
                    <a:pt x="29651" y="477102"/>
                  </a:lnTo>
                  <a:lnTo>
                    <a:pt x="39085" y="463624"/>
                  </a:lnTo>
                  <a:lnTo>
                    <a:pt x="51214" y="451495"/>
                  </a:lnTo>
                  <a:lnTo>
                    <a:pt x="63344" y="440713"/>
                  </a:lnTo>
                  <a:lnTo>
                    <a:pt x="75474" y="431278"/>
                  </a:lnTo>
                  <a:lnTo>
                    <a:pt x="90299" y="421844"/>
                  </a:lnTo>
                  <a:lnTo>
                    <a:pt x="105124" y="415105"/>
                  </a:lnTo>
                  <a:lnTo>
                    <a:pt x="121297" y="409715"/>
                  </a:lnTo>
                  <a:lnTo>
                    <a:pt x="137470" y="405671"/>
                  </a:lnTo>
                  <a:lnTo>
                    <a:pt x="154991" y="402976"/>
                  </a:lnTo>
                  <a:close/>
                  <a:moveTo>
                    <a:pt x="181205" y="0"/>
                  </a:moveTo>
                  <a:cubicBezTo>
                    <a:pt x="277634" y="0"/>
                    <a:pt x="355805" y="78171"/>
                    <a:pt x="355805" y="174600"/>
                  </a:cubicBezTo>
                  <a:cubicBezTo>
                    <a:pt x="355805" y="271029"/>
                    <a:pt x="277634" y="349200"/>
                    <a:pt x="181205" y="349200"/>
                  </a:cubicBezTo>
                  <a:cubicBezTo>
                    <a:pt x="84776" y="349200"/>
                    <a:pt x="6605" y="271029"/>
                    <a:pt x="6605" y="174600"/>
                  </a:cubicBezTo>
                  <a:cubicBezTo>
                    <a:pt x="6605" y="78171"/>
                    <a:pt x="84776" y="0"/>
                    <a:pt x="181205" y="0"/>
                  </a:cubicBezTo>
                  <a:close/>
                </a:path>
              </a:pathLst>
            </a:custGeom>
            <a:solidFill>
              <a:schemeClr val="accent3"/>
            </a:solidFill>
            <a:ln>
              <a:noFill/>
            </a:ln>
          </p:spPr>
          <p:txBody>
            <a:bodyPr anchor="t" anchorCtr="0" bIns="60960" compatLnSpc="1" lIns="121920" numCol="1" rIns="121920" tIns="60960" vert="horz" wrap="square">
              <a:prstTxWarp prst="textNoShape">
                <a:avLst/>
              </a:prstTxWarp>
              <a:noAutofit/>
            </a:bodyPr>
            <a:lstStyle/>
            <a:p>
              <a:endParaRPr altLang="en-US" lang="zh-CN" sz="2400"/>
            </a:p>
          </p:txBody>
        </p:sp>
        <p:sp>
          <p:nvSpPr>
            <p:cNvPr id="122" name="任意多边形 121"/>
            <p:cNvSpPr/>
            <p:nvPr/>
          </p:nvSpPr>
          <p:spPr bwMode="auto">
            <a:xfrm>
              <a:off x="-4437323" y="3721479"/>
              <a:ext cx="854470" cy="1935363"/>
            </a:xfrm>
            <a:custGeom>
              <a:gdLst>
                <a:gd fmla="*/ 172511 w 854470" name="connsiteX0"/>
                <a:gd fmla="*/ 401628 h 1935363" name="connsiteY0"/>
                <a:gd fmla="*/ 192728 w 854470" name="connsiteX1"/>
                <a:gd fmla="*/ 402976 h 1935363" name="connsiteY1"/>
                <a:gd fmla="*/ 212944 w 854470" name="connsiteX2"/>
                <a:gd fmla="*/ 407019 h 1935363" name="connsiteY2"/>
                <a:gd fmla="*/ 231812 w 854470" name="connsiteX3"/>
                <a:gd fmla="*/ 412410 h 1935363" name="connsiteY3"/>
                <a:gd fmla="*/ 249333 w 854470" name="connsiteX4"/>
                <a:gd fmla="*/ 420496 h 1935363" name="connsiteY4"/>
                <a:gd fmla="*/ 265506 w 854470" name="connsiteX5"/>
                <a:gd fmla="*/ 429931 h 1935363" name="connsiteY5"/>
                <a:gd fmla="*/ 281679 w 854470" name="connsiteX6"/>
                <a:gd fmla="*/ 440713 h 1935363" name="connsiteY6"/>
                <a:gd fmla="*/ 295156 w 854470" name="connsiteX7"/>
                <a:gd fmla="*/ 454190 h 1935363" name="connsiteY7"/>
                <a:gd fmla="*/ 308634 w 854470" name="connsiteX8"/>
                <a:gd fmla="*/ 469015 h 1935363" name="connsiteY8"/>
                <a:gd fmla="*/ 309981 w 854470" name="connsiteX9"/>
                <a:gd fmla="*/ 467668 h 1935363" name="connsiteY9"/>
                <a:gd fmla="*/ 533707 w 854470" name="connsiteX10"/>
                <a:gd fmla="*/ 692741 h 1935363" name="connsiteY10"/>
                <a:gd fmla="*/ 796517 w 854470" name="connsiteX11"/>
                <a:gd fmla="*/ 692741 h 1935363" name="connsiteY11"/>
                <a:gd fmla="*/ 808647 w 854470" name="connsiteX12"/>
                <a:gd fmla="*/ 694089 h 1935363" name="connsiteY12"/>
                <a:gd fmla="*/ 819429 w 854470" name="connsiteX13"/>
                <a:gd fmla="*/ 696784 h 1935363" name="connsiteY13"/>
                <a:gd fmla="*/ 828863 w 854470" name="connsiteX14"/>
                <a:gd fmla="*/ 702175 h 1935363" name="connsiteY14"/>
                <a:gd fmla="*/ 836949 w 854470" name="connsiteX15"/>
                <a:gd fmla="*/ 708914 h 1935363" name="connsiteY15"/>
                <a:gd fmla="*/ 843688 w 854470" name="connsiteX16"/>
                <a:gd fmla="*/ 718348 h 1935363" name="connsiteY16"/>
                <a:gd fmla="*/ 849079 w 854470" name="connsiteX17"/>
                <a:gd fmla="*/ 727783 h 1935363" name="connsiteY17"/>
                <a:gd fmla="*/ 853122 w 854470" name="connsiteX18"/>
                <a:gd fmla="*/ 738565 h 1935363" name="connsiteY18"/>
                <a:gd fmla="*/ 854470 w 854470" name="connsiteX19"/>
                <a:gd fmla="*/ 749347 h 1935363" name="connsiteY19"/>
                <a:gd fmla="*/ 853122 w 854470" name="connsiteX20"/>
                <a:gd fmla="*/ 761476 h 1935363" name="connsiteY20"/>
                <a:gd fmla="*/ 849079 w 854470" name="connsiteX21"/>
                <a:gd fmla="*/ 770910 h 1935363" name="connsiteY21"/>
                <a:gd fmla="*/ 843688 w 854470" name="connsiteX22"/>
                <a:gd fmla="*/ 781692 h 1935363" name="connsiteY22"/>
                <a:gd fmla="*/ 836949 w 854470" name="connsiteX23"/>
                <a:gd fmla="*/ 789779 h 1935363" name="connsiteY23"/>
                <a:gd fmla="*/ 828863 w 854470" name="connsiteX24"/>
                <a:gd fmla="*/ 796518 h 1935363" name="connsiteY24"/>
                <a:gd fmla="*/ 819429 w 854470" name="connsiteX25"/>
                <a:gd fmla="*/ 801909 h 1935363" name="connsiteY25"/>
                <a:gd fmla="*/ 808647 w 854470" name="connsiteX26"/>
                <a:gd fmla="*/ 804604 h 1935363" name="connsiteY26"/>
                <a:gd fmla="*/ 796517 w 854470" name="connsiteX27"/>
                <a:gd fmla="*/ 805952 h 1935363" name="connsiteY27"/>
                <a:gd fmla="*/ 489231 w 854470" name="connsiteX28"/>
                <a:gd fmla="*/ 805952 h 1935363" name="connsiteY28"/>
                <a:gd fmla="*/ 489231 w 854470" name="connsiteX29"/>
                <a:gd fmla="*/ 804604 h 1935363" name="connsiteY29"/>
                <a:gd fmla="*/ 487884 w 854470" name="connsiteX30"/>
                <a:gd fmla="*/ 805952 h 1935363" name="connsiteY30"/>
                <a:gd fmla="*/ 343675 w 854470" name="connsiteX31"/>
                <a:gd fmla="*/ 663091 h 1935363" name="connsiteY31"/>
                <a:gd fmla="*/ 343675 w 854470" name="connsiteX32"/>
                <a:gd fmla="*/ 1020244 h 1935363" name="connsiteY32"/>
                <a:gd fmla="*/ 345023 w 854470" name="connsiteX33"/>
                <a:gd fmla="*/ 1029678 h 1935363" name="connsiteY33"/>
                <a:gd fmla="*/ 347718 w 854470" name="connsiteX34"/>
                <a:gd fmla="*/ 1037764 h 1935363" name="connsiteY34"/>
                <a:gd fmla="*/ 351761 w 854470" name="connsiteX35"/>
                <a:gd fmla="*/ 1045851 h 1935363" name="connsiteY35"/>
                <a:gd fmla="*/ 357152 w 854470" name="connsiteX36"/>
                <a:gd fmla="*/ 1051242 h 1935363" name="connsiteY36"/>
                <a:gd fmla="*/ 363891 w 854470" name="connsiteX37"/>
                <a:gd fmla="*/ 1056633 h 1935363" name="connsiteY37"/>
                <a:gd fmla="*/ 370630 w 854470" name="connsiteX38"/>
                <a:gd fmla="*/ 1060676 h 1935363" name="connsiteY38"/>
                <a:gd fmla="*/ 378716 w 854470" name="connsiteX39"/>
                <a:gd fmla="*/ 1063371 h 1935363" name="connsiteY39"/>
                <a:gd fmla="*/ 388151 w 854470" name="connsiteX40"/>
                <a:gd fmla="*/ 1064719 h 1935363" name="connsiteY40"/>
                <a:gd fmla="*/ 661743 w 854470" name="connsiteX41"/>
                <a:gd fmla="*/ 1064719 h 1935363" name="connsiteY41"/>
                <a:gd fmla="*/ 753389 w 854470" name="connsiteX42"/>
                <a:gd fmla="*/ 1064719 h 1935363" name="connsiteY42"/>
                <a:gd fmla="*/ 764171 w 854470" name="connsiteX43"/>
                <a:gd fmla="*/ 1064719 h 1935363" name="connsiteY43"/>
                <a:gd fmla="*/ 773605 w 854470" name="connsiteX44"/>
                <a:gd fmla="*/ 1066067 h 1935363" name="connsiteY44"/>
                <a:gd fmla="*/ 783040 w 854470" name="connsiteX45"/>
                <a:gd fmla="*/ 1068762 h 1935363" name="connsiteY45"/>
                <a:gd fmla="*/ 792474 w 854470" name="connsiteX46"/>
                <a:gd fmla="*/ 1072806 h 1935363" name="connsiteY46"/>
                <a:gd fmla="*/ 801908 w 854470" name="connsiteX47"/>
                <a:gd fmla="*/ 1076849 h 1935363" name="connsiteY47"/>
                <a:gd fmla="*/ 809995 w 854470" name="connsiteX48"/>
                <a:gd fmla="*/ 1080892 h 1935363" name="connsiteY48"/>
                <a:gd fmla="*/ 818081 w 854470" name="connsiteX49"/>
                <a:gd fmla="*/ 1087631 h 1935363" name="connsiteY49"/>
                <a:gd fmla="*/ 824820 w 854470" name="connsiteX50"/>
                <a:gd fmla="*/ 1094370 h 1935363" name="connsiteY50"/>
                <a:gd fmla="*/ 831559 w 854470" name="connsiteX51"/>
                <a:gd fmla="*/ 1101108 h 1935363" name="connsiteY51"/>
                <a:gd fmla="*/ 836949 w 854470" name="connsiteX52"/>
                <a:gd fmla="*/ 1109195 h 1935363" name="connsiteY52"/>
                <a:gd fmla="*/ 842340 w 854470" name="connsiteX53"/>
                <a:gd fmla="*/ 1117281 h 1935363" name="connsiteY53"/>
                <a:gd fmla="*/ 846384 w 854470" name="connsiteX54"/>
                <a:gd fmla="*/ 1125368 h 1935363" name="connsiteY54"/>
                <a:gd fmla="*/ 849079 w 854470" name="connsiteX55"/>
                <a:gd fmla="*/ 1134802 h 1935363" name="connsiteY55"/>
                <a:gd fmla="*/ 851775 w 854470" name="connsiteX56"/>
                <a:gd fmla="*/ 1144236 h 1935363" name="connsiteY56"/>
                <a:gd fmla="*/ 853122 w 854470" name="connsiteX57"/>
                <a:gd fmla="*/ 1155018 h 1935363" name="connsiteY57"/>
                <a:gd fmla="*/ 854470 w 854470" name="connsiteX58"/>
                <a:gd fmla="*/ 1164452 h 1935363" name="connsiteY58"/>
                <a:gd fmla="*/ 854470 w 854470" name="connsiteX59"/>
                <a:gd fmla="*/ 1276315 h 1935363" name="connsiteY59"/>
                <a:gd fmla="*/ 854470 w 854470" name="connsiteX60"/>
                <a:gd fmla="*/ 1839673 h 1935363" name="connsiteY60"/>
                <a:gd fmla="*/ 853122 w 854470" name="connsiteX61"/>
                <a:gd fmla="*/ 1849107 h 1935363" name="connsiteY61"/>
                <a:gd fmla="*/ 851775 w 854470" name="connsiteX62"/>
                <a:gd fmla="*/ 1858542 h 1935363" name="connsiteY62"/>
                <a:gd fmla="*/ 849079 w 854470" name="connsiteX63"/>
                <a:gd fmla="*/ 1867976 h 1935363" name="connsiteY63"/>
                <a:gd fmla="*/ 846384 w 854470" name="connsiteX64"/>
                <a:gd fmla="*/ 1876062 h 1935363" name="connsiteY64"/>
                <a:gd fmla="*/ 842340 w 854470" name="connsiteX65"/>
                <a:gd fmla="*/ 1885497 h 1935363" name="connsiteY65"/>
                <a:gd fmla="*/ 836949 w 854470" name="connsiteX66"/>
                <a:gd fmla="*/ 1892235 h 1935363" name="connsiteY66"/>
                <a:gd fmla="*/ 831559 w 854470" name="connsiteX67"/>
                <a:gd fmla="*/ 1900322 h 1935363" name="connsiteY67"/>
                <a:gd fmla="*/ 826168 w 854470" name="connsiteX68"/>
                <a:gd fmla="*/ 1907061 h 1935363" name="connsiteY68"/>
                <a:gd fmla="*/ 819429 w 854470" name="connsiteX69"/>
                <a:gd fmla="*/ 1913799 h 1935363" name="connsiteY69"/>
                <a:gd fmla="*/ 811342 w 854470" name="connsiteX70"/>
                <a:gd fmla="*/ 1919190 h 1935363" name="connsiteY70"/>
                <a:gd fmla="*/ 803256 w 854470" name="connsiteX71"/>
                <a:gd fmla="*/ 1923233 h 1935363" name="connsiteY71"/>
                <a:gd fmla="*/ 795169 w 854470" name="connsiteX72"/>
                <a:gd fmla="*/ 1927277 h 1935363" name="connsiteY72"/>
                <a:gd fmla="*/ 785735 w 854470" name="connsiteX73"/>
                <a:gd fmla="*/ 1931320 h 1935363" name="connsiteY73"/>
                <a:gd fmla="*/ 777649 w 854470" name="connsiteX74"/>
                <a:gd fmla="*/ 1932668 h 1935363" name="connsiteY74"/>
                <a:gd fmla="*/ 768215 w 854470" name="connsiteX75"/>
                <a:gd fmla="*/ 1935363 h 1935363" name="connsiteY75"/>
                <a:gd fmla="*/ 757433 w 854470" name="connsiteX76"/>
                <a:gd fmla="*/ 1935363 h 1935363" name="connsiteY76"/>
                <a:gd fmla="*/ 747998 w 854470" name="connsiteX77"/>
                <a:gd fmla="*/ 1935363 h 1935363" name="connsiteY77"/>
                <a:gd fmla="*/ 738564 w 854470" name="connsiteX78"/>
                <a:gd fmla="*/ 1932668 h 1935363" name="connsiteY78"/>
                <a:gd fmla="*/ 729130 w 854470" name="connsiteX79"/>
                <a:gd fmla="*/ 1931320 h 1935363" name="connsiteY79"/>
                <a:gd fmla="*/ 719696 w 854470" name="connsiteX80"/>
                <a:gd fmla="*/ 1927277 h 1935363" name="connsiteY80"/>
                <a:gd fmla="*/ 711609 w 854470" name="connsiteX81"/>
                <a:gd fmla="*/ 1923233 h 1935363" name="connsiteY81"/>
                <a:gd fmla="*/ 703523 w 854470" name="connsiteX82"/>
                <a:gd fmla="*/ 1919190 h 1935363" name="connsiteY82"/>
                <a:gd fmla="*/ 696784 w 854470" name="connsiteX83"/>
                <a:gd fmla="*/ 1913799 h 1935363" name="connsiteY83"/>
                <a:gd fmla="*/ 690045 w 854470" name="connsiteX84"/>
                <a:gd fmla="*/ 1907061 h 1935363" name="connsiteY84"/>
                <a:gd fmla="*/ 683307 w 854470" name="connsiteX85"/>
                <a:gd fmla="*/ 1900322 h 1935363" name="connsiteY85"/>
                <a:gd fmla="*/ 677916 w 854470" name="connsiteX86"/>
                <a:gd fmla="*/ 1892235 h 1935363" name="connsiteY86"/>
                <a:gd fmla="*/ 672525 w 854470" name="connsiteX87"/>
                <a:gd fmla="*/ 1885497 h 1935363" name="connsiteY87"/>
                <a:gd fmla="*/ 668481 w 854470" name="connsiteX88"/>
                <a:gd fmla="*/ 1876062 h 1935363" name="connsiteY88"/>
                <a:gd fmla="*/ 665786 w 854470" name="connsiteX89"/>
                <a:gd fmla="*/ 1867976 h 1935363" name="connsiteY89"/>
                <a:gd fmla="*/ 663090 w 854470" name="connsiteX90"/>
                <a:gd fmla="*/ 1858542 h 1935363" name="connsiteY90"/>
                <a:gd fmla="*/ 661743 w 854470" name="connsiteX91"/>
                <a:gd fmla="*/ 1849107 h 1935363" name="connsiteY91"/>
                <a:gd fmla="*/ 661743 w 854470" name="connsiteX92"/>
                <a:gd fmla="*/ 1839673 h 1935363" name="connsiteY92"/>
                <a:gd fmla="*/ 661743 w 854470" name="connsiteX93"/>
                <a:gd fmla="*/ 1307313 h 1935363" name="connsiteY93"/>
                <a:gd fmla="*/ 660395 w 854470" name="connsiteX94"/>
                <a:gd fmla="*/ 1301922 h 1935363" name="connsiteY94"/>
                <a:gd fmla="*/ 659047 w 854470" name="connsiteX95"/>
                <a:gd fmla="*/ 1295184 h 1935363" name="connsiteY95"/>
                <a:gd fmla="*/ 656352 w 854470" name="connsiteX96"/>
                <a:gd fmla="*/ 1289793 h 1935363" name="connsiteY96"/>
                <a:gd fmla="*/ 652308 w 854470" name="connsiteX97"/>
                <a:gd fmla="*/ 1285749 h 1935363" name="connsiteY97"/>
                <a:gd fmla="*/ 648265 w 854470" name="connsiteX98"/>
                <a:gd fmla="*/ 1281706 h 1935363" name="connsiteY98"/>
                <a:gd fmla="*/ 642874 w 854470" name="connsiteX99"/>
                <a:gd fmla="*/ 1279011 h 1935363" name="connsiteY99"/>
                <a:gd fmla="*/ 636136 w 854470" name="connsiteX100"/>
                <a:gd fmla="*/ 1277663 h 1935363" name="connsiteY100"/>
                <a:gd fmla="*/ 630745 w 854470" name="connsiteX101"/>
                <a:gd fmla="*/ 1276315 h 1935363" name="connsiteY101"/>
                <a:gd fmla="*/ 343675 w 854470" name="connsiteX102"/>
                <a:gd fmla="*/ 1276315 h 1935363" name="connsiteY102"/>
                <a:gd fmla="*/ 311329 w 854470" name="connsiteX103"/>
                <a:gd fmla="*/ 1276315 h 1935363" name="connsiteY103"/>
                <a:gd fmla="*/ 109167 w 854470" name="connsiteX104"/>
                <a:gd fmla="*/ 1276315 h 1935363" name="connsiteY104"/>
                <a:gd fmla="*/ 98385 w 854470" name="connsiteX105"/>
                <a:gd fmla="*/ 1276315 h 1935363" name="connsiteY105"/>
                <a:gd fmla="*/ 87604 w 854470" name="connsiteX106"/>
                <a:gd fmla="*/ 1274968 h 1935363" name="connsiteY106"/>
                <a:gd fmla="*/ 76822 w 854470" name="connsiteX107"/>
                <a:gd fmla="*/ 1272272 h 1935363" name="connsiteY107"/>
                <a:gd fmla="*/ 66040 w 854470" name="connsiteX108"/>
                <a:gd fmla="*/ 1268229 h 1935363" name="connsiteY108"/>
                <a:gd fmla="*/ 56605 w 854470" name="connsiteX109"/>
                <a:gd fmla="*/ 1262838 h 1935363" name="connsiteY109"/>
                <a:gd fmla="*/ 48519 w 854470" name="connsiteX110"/>
                <a:gd fmla="*/ 1257447 h 1935363" name="connsiteY110"/>
                <a:gd fmla="*/ 40432 w 854470" name="connsiteX111"/>
                <a:gd fmla="*/ 1252056 h 1935363" name="connsiteY111"/>
                <a:gd fmla="*/ 32346 w 854470" name="connsiteX112"/>
                <a:gd fmla="*/ 1245317 h 1935363" name="connsiteY112"/>
                <a:gd fmla="*/ 25607 w 854470" name="connsiteX113"/>
                <a:gd fmla="*/ 1237231 h 1935363" name="connsiteY113"/>
                <a:gd fmla="*/ 18869 w 854470" name="connsiteX114"/>
                <a:gd fmla="*/ 1229144 h 1935363" name="connsiteY114"/>
                <a:gd fmla="*/ 13478 w 854470" name="connsiteX115"/>
                <a:gd fmla="*/ 1219710 h 1935363" name="connsiteY115"/>
                <a:gd fmla="*/ 9434 w 854470" name="connsiteX116"/>
                <a:gd fmla="*/ 1210276 h 1935363" name="connsiteY116"/>
                <a:gd fmla="*/ 5391 w 854470" name="connsiteX117"/>
                <a:gd fmla="*/ 1200841 h 1935363" name="connsiteY117"/>
                <a:gd fmla="*/ 2696 w 854470" name="connsiteX118"/>
                <a:gd fmla="*/ 1190060 h 1935363" name="connsiteY118"/>
                <a:gd fmla="*/ 1348 w 854470" name="connsiteX119"/>
                <a:gd fmla="*/ 1179278 h 1935363" name="connsiteY119"/>
                <a:gd fmla="*/ 0 w 854470" name="connsiteX120"/>
                <a:gd fmla="*/ 1168496 h 1935363" name="connsiteY120"/>
                <a:gd fmla="*/ 0 w 854470" name="connsiteX121"/>
                <a:gd fmla="*/ 572792 h 1935363" name="connsiteY121"/>
                <a:gd fmla="*/ 1348 w 854470" name="connsiteX122"/>
                <a:gd fmla="*/ 555271 h 1935363" name="connsiteY122"/>
                <a:gd fmla="*/ 4043 w 854470" name="connsiteX123"/>
                <a:gd fmla="*/ 539098 h 1935363" name="connsiteY123"/>
                <a:gd fmla="*/ 8087 w 854470" name="connsiteX124"/>
                <a:gd fmla="*/ 522925 h 1935363" name="connsiteY124"/>
                <a:gd fmla="*/ 13478 w 854470" name="connsiteX125"/>
                <a:gd fmla="*/ 506752 h 1935363" name="connsiteY125"/>
                <a:gd fmla="*/ 21564 w 854470" name="connsiteX126"/>
                <a:gd fmla="*/ 491927 h 1935363" name="connsiteY126"/>
                <a:gd fmla="*/ 29651 w 854470" name="connsiteX127"/>
                <a:gd fmla="*/ 477102 h 1935363" name="connsiteY127"/>
                <a:gd fmla="*/ 39085 w 854470" name="connsiteX128"/>
                <a:gd fmla="*/ 463624 h 1935363" name="connsiteY128"/>
                <a:gd fmla="*/ 51214 w 854470" name="connsiteX129"/>
                <a:gd fmla="*/ 451495 h 1935363" name="connsiteY129"/>
                <a:gd fmla="*/ 63344 w 854470" name="connsiteX130"/>
                <a:gd fmla="*/ 440713 h 1935363" name="connsiteY130"/>
                <a:gd fmla="*/ 75474 w 854470" name="connsiteX131"/>
                <a:gd fmla="*/ 431278 h 1935363" name="connsiteY131"/>
                <a:gd fmla="*/ 90299 w 854470" name="connsiteX132"/>
                <a:gd fmla="*/ 421844 h 1935363" name="connsiteY132"/>
                <a:gd fmla="*/ 105124 w 854470" name="connsiteX133"/>
                <a:gd fmla="*/ 415105 h 1935363" name="connsiteY133"/>
                <a:gd fmla="*/ 121297 w 854470" name="connsiteX134"/>
                <a:gd fmla="*/ 409715 h 1935363" name="connsiteY134"/>
                <a:gd fmla="*/ 137470 w 854470" name="connsiteX135"/>
                <a:gd fmla="*/ 405671 h 1935363" name="connsiteY135"/>
                <a:gd fmla="*/ 154991 w 854470" name="connsiteX136"/>
                <a:gd fmla="*/ 402976 h 1935363" name="connsiteY136"/>
                <a:gd fmla="*/ 181205 w 854470" name="connsiteX137"/>
                <a:gd fmla="*/ 0 h 1935363" name="connsiteY137"/>
                <a:gd fmla="*/ 355805 w 854470" name="connsiteX138"/>
                <a:gd fmla="*/ 174600 h 1935363" name="connsiteY138"/>
                <a:gd fmla="*/ 181205 w 854470" name="connsiteX139"/>
                <a:gd fmla="*/ 349200 h 1935363" name="connsiteY139"/>
                <a:gd fmla="*/ 6605 w 854470" name="connsiteX140"/>
                <a:gd fmla="*/ 174600 h 1935363" name="connsiteY140"/>
                <a:gd fmla="*/ 181205 w 854470" name="connsiteX141"/>
                <a:gd fmla="*/ 0 h 1935363"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1935363" w="854470">
                  <a:moveTo>
                    <a:pt x="172511" y="401628"/>
                  </a:moveTo>
                  <a:lnTo>
                    <a:pt x="192728" y="402976"/>
                  </a:lnTo>
                  <a:lnTo>
                    <a:pt x="212944" y="407019"/>
                  </a:lnTo>
                  <a:lnTo>
                    <a:pt x="231812" y="412410"/>
                  </a:lnTo>
                  <a:lnTo>
                    <a:pt x="249333" y="420496"/>
                  </a:lnTo>
                  <a:lnTo>
                    <a:pt x="265506" y="429931"/>
                  </a:lnTo>
                  <a:lnTo>
                    <a:pt x="281679" y="440713"/>
                  </a:lnTo>
                  <a:lnTo>
                    <a:pt x="295156" y="454190"/>
                  </a:lnTo>
                  <a:lnTo>
                    <a:pt x="308634" y="469015"/>
                  </a:lnTo>
                  <a:lnTo>
                    <a:pt x="309981" y="467668"/>
                  </a:lnTo>
                  <a:lnTo>
                    <a:pt x="533707" y="692741"/>
                  </a:lnTo>
                  <a:lnTo>
                    <a:pt x="796517" y="692741"/>
                  </a:lnTo>
                  <a:lnTo>
                    <a:pt x="808647" y="694089"/>
                  </a:lnTo>
                  <a:lnTo>
                    <a:pt x="819429" y="696784"/>
                  </a:lnTo>
                  <a:lnTo>
                    <a:pt x="828863" y="702175"/>
                  </a:lnTo>
                  <a:lnTo>
                    <a:pt x="836949" y="708914"/>
                  </a:lnTo>
                  <a:lnTo>
                    <a:pt x="843688" y="718348"/>
                  </a:lnTo>
                  <a:lnTo>
                    <a:pt x="849079" y="727783"/>
                  </a:lnTo>
                  <a:lnTo>
                    <a:pt x="853122" y="738565"/>
                  </a:lnTo>
                  <a:lnTo>
                    <a:pt x="854470" y="749347"/>
                  </a:lnTo>
                  <a:lnTo>
                    <a:pt x="853122" y="761476"/>
                  </a:lnTo>
                  <a:lnTo>
                    <a:pt x="849079" y="770910"/>
                  </a:lnTo>
                  <a:lnTo>
                    <a:pt x="843688" y="781692"/>
                  </a:lnTo>
                  <a:lnTo>
                    <a:pt x="836949" y="789779"/>
                  </a:lnTo>
                  <a:lnTo>
                    <a:pt x="828863" y="796518"/>
                  </a:lnTo>
                  <a:lnTo>
                    <a:pt x="819429" y="801909"/>
                  </a:lnTo>
                  <a:lnTo>
                    <a:pt x="808647" y="804604"/>
                  </a:lnTo>
                  <a:lnTo>
                    <a:pt x="796517" y="805952"/>
                  </a:lnTo>
                  <a:lnTo>
                    <a:pt x="489231" y="805952"/>
                  </a:lnTo>
                  <a:lnTo>
                    <a:pt x="489231" y="804604"/>
                  </a:lnTo>
                  <a:lnTo>
                    <a:pt x="487884" y="805952"/>
                  </a:lnTo>
                  <a:lnTo>
                    <a:pt x="343675" y="663091"/>
                  </a:lnTo>
                  <a:lnTo>
                    <a:pt x="343675" y="1020244"/>
                  </a:lnTo>
                  <a:lnTo>
                    <a:pt x="345023" y="1029678"/>
                  </a:lnTo>
                  <a:lnTo>
                    <a:pt x="347718" y="1037764"/>
                  </a:lnTo>
                  <a:lnTo>
                    <a:pt x="351761" y="1045851"/>
                  </a:lnTo>
                  <a:lnTo>
                    <a:pt x="357152" y="1051242"/>
                  </a:lnTo>
                  <a:lnTo>
                    <a:pt x="363891" y="1056633"/>
                  </a:lnTo>
                  <a:lnTo>
                    <a:pt x="370630" y="1060676"/>
                  </a:lnTo>
                  <a:lnTo>
                    <a:pt x="378716" y="1063371"/>
                  </a:lnTo>
                  <a:lnTo>
                    <a:pt x="388151" y="1064719"/>
                  </a:lnTo>
                  <a:lnTo>
                    <a:pt x="661743" y="1064719"/>
                  </a:lnTo>
                  <a:lnTo>
                    <a:pt x="753389" y="1064719"/>
                  </a:lnTo>
                  <a:lnTo>
                    <a:pt x="764171" y="1064719"/>
                  </a:lnTo>
                  <a:lnTo>
                    <a:pt x="773605" y="1066067"/>
                  </a:lnTo>
                  <a:lnTo>
                    <a:pt x="783040" y="1068762"/>
                  </a:lnTo>
                  <a:lnTo>
                    <a:pt x="792474" y="1072806"/>
                  </a:lnTo>
                  <a:lnTo>
                    <a:pt x="801908" y="1076849"/>
                  </a:lnTo>
                  <a:lnTo>
                    <a:pt x="809995" y="1080892"/>
                  </a:lnTo>
                  <a:lnTo>
                    <a:pt x="818081" y="1087631"/>
                  </a:lnTo>
                  <a:lnTo>
                    <a:pt x="824820" y="1094370"/>
                  </a:lnTo>
                  <a:lnTo>
                    <a:pt x="831559" y="1101108"/>
                  </a:lnTo>
                  <a:lnTo>
                    <a:pt x="836949" y="1109195"/>
                  </a:lnTo>
                  <a:lnTo>
                    <a:pt x="842340" y="1117281"/>
                  </a:lnTo>
                  <a:lnTo>
                    <a:pt x="846384" y="1125368"/>
                  </a:lnTo>
                  <a:lnTo>
                    <a:pt x="849079" y="1134802"/>
                  </a:lnTo>
                  <a:lnTo>
                    <a:pt x="851775" y="1144236"/>
                  </a:lnTo>
                  <a:lnTo>
                    <a:pt x="853122" y="1155018"/>
                  </a:lnTo>
                  <a:lnTo>
                    <a:pt x="854470" y="1164452"/>
                  </a:lnTo>
                  <a:lnTo>
                    <a:pt x="854470" y="1276315"/>
                  </a:lnTo>
                  <a:lnTo>
                    <a:pt x="854470" y="1839673"/>
                  </a:lnTo>
                  <a:lnTo>
                    <a:pt x="853122" y="1849107"/>
                  </a:lnTo>
                  <a:lnTo>
                    <a:pt x="851775" y="1858542"/>
                  </a:lnTo>
                  <a:lnTo>
                    <a:pt x="849079" y="1867976"/>
                  </a:lnTo>
                  <a:lnTo>
                    <a:pt x="846384" y="1876062"/>
                  </a:lnTo>
                  <a:lnTo>
                    <a:pt x="842340" y="1885497"/>
                  </a:lnTo>
                  <a:lnTo>
                    <a:pt x="836949" y="1892235"/>
                  </a:lnTo>
                  <a:lnTo>
                    <a:pt x="831559" y="1900322"/>
                  </a:lnTo>
                  <a:lnTo>
                    <a:pt x="826168" y="1907061"/>
                  </a:lnTo>
                  <a:lnTo>
                    <a:pt x="819429" y="1913799"/>
                  </a:lnTo>
                  <a:lnTo>
                    <a:pt x="811342" y="1919190"/>
                  </a:lnTo>
                  <a:lnTo>
                    <a:pt x="803256" y="1923233"/>
                  </a:lnTo>
                  <a:lnTo>
                    <a:pt x="795169" y="1927277"/>
                  </a:lnTo>
                  <a:lnTo>
                    <a:pt x="785735" y="1931320"/>
                  </a:lnTo>
                  <a:lnTo>
                    <a:pt x="777649" y="1932668"/>
                  </a:lnTo>
                  <a:lnTo>
                    <a:pt x="768215" y="1935363"/>
                  </a:lnTo>
                  <a:lnTo>
                    <a:pt x="757433" y="1935363"/>
                  </a:lnTo>
                  <a:lnTo>
                    <a:pt x="747998" y="1935363"/>
                  </a:lnTo>
                  <a:lnTo>
                    <a:pt x="738564" y="1932668"/>
                  </a:lnTo>
                  <a:lnTo>
                    <a:pt x="729130" y="1931320"/>
                  </a:lnTo>
                  <a:lnTo>
                    <a:pt x="719696" y="1927277"/>
                  </a:lnTo>
                  <a:lnTo>
                    <a:pt x="711609" y="1923233"/>
                  </a:lnTo>
                  <a:lnTo>
                    <a:pt x="703523" y="1919190"/>
                  </a:lnTo>
                  <a:lnTo>
                    <a:pt x="696784" y="1913799"/>
                  </a:lnTo>
                  <a:lnTo>
                    <a:pt x="690045" y="1907061"/>
                  </a:lnTo>
                  <a:lnTo>
                    <a:pt x="683307" y="1900322"/>
                  </a:lnTo>
                  <a:lnTo>
                    <a:pt x="677916" y="1892235"/>
                  </a:lnTo>
                  <a:lnTo>
                    <a:pt x="672525" y="1885497"/>
                  </a:lnTo>
                  <a:lnTo>
                    <a:pt x="668481" y="1876062"/>
                  </a:lnTo>
                  <a:lnTo>
                    <a:pt x="665786" y="1867976"/>
                  </a:lnTo>
                  <a:lnTo>
                    <a:pt x="663090" y="1858542"/>
                  </a:lnTo>
                  <a:lnTo>
                    <a:pt x="661743" y="1849107"/>
                  </a:lnTo>
                  <a:lnTo>
                    <a:pt x="661743" y="1839673"/>
                  </a:lnTo>
                  <a:lnTo>
                    <a:pt x="661743" y="1307313"/>
                  </a:lnTo>
                  <a:lnTo>
                    <a:pt x="660395" y="1301922"/>
                  </a:lnTo>
                  <a:lnTo>
                    <a:pt x="659047" y="1295184"/>
                  </a:lnTo>
                  <a:lnTo>
                    <a:pt x="656352" y="1289793"/>
                  </a:lnTo>
                  <a:lnTo>
                    <a:pt x="652308" y="1285749"/>
                  </a:lnTo>
                  <a:lnTo>
                    <a:pt x="648265" y="1281706"/>
                  </a:lnTo>
                  <a:lnTo>
                    <a:pt x="642874" y="1279011"/>
                  </a:lnTo>
                  <a:lnTo>
                    <a:pt x="636136" y="1277663"/>
                  </a:lnTo>
                  <a:lnTo>
                    <a:pt x="630745" y="1276315"/>
                  </a:lnTo>
                  <a:lnTo>
                    <a:pt x="343675" y="1276315"/>
                  </a:lnTo>
                  <a:lnTo>
                    <a:pt x="311329" y="1276315"/>
                  </a:lnTo>
                  <a:lnTo>
                    <a:pt x="109167" y="1276315"/>
                  </a:lnTo>
                  <a:lnTo>
                    <a:pt x="98385" y="1276315"/>
                  </a:lnTo>
                  <a:lnTo>
                    <a:pt x="87604" y="1274968"/>
                  </a:lnTo>
                  <a:lnTo>
                    <a:pt x="76822" y="1272272"/>
                  </a:lnTo>
                  <a:lnTo>
                    <a:pt x="66040" y="1268229"/>
                  </a:lnTo>
                  <a:lnTo>
                    <a:pt x="56605" y="1262838"/>
                  </a:lnTo>
                  <a:lnTo>
                    <a:pt x="48519" y="1257447"/>
                  </a:lnTo>
                  <a:lnTo>
                    <a:pt x="40432" y="1252056"/>
                  </a:lnTo>
                  <a:lnTo>
                    <a:pt x="32346" y="1245317"/>
                  </a:lnTo>
                  <a:lnTo>
                    <a:pt x="25607" y="1237231"/>
                  </a:lnTo>
                  <a:lnTo>
                    <a:pt x="18869" y="1229144"/>
                  </a:lnTo>
                  <a:lnTo>
                    <a:pt x="13478" y="1219710"/>
                  </a:lnTo>
                  <a:lnTo>
                    <a:pt x="9434" y="1210276"/>
                  </a:lnTo>
                  <a:lnTo>
                    <a:pt x="5391" y="1200841"/>
                  </a:lnTo>
                  <a:lnTo>
                    <a:pt x="2696" y="1190060"/>
                  </a:lnTo>
                  <a:lnTo>
                    <a:pt x="1348" y="1179278"/>
                  </a:lnTo>
                  <a:lnTo>
                    <a:pt x="0" y="1168496"/>
                  </a:lnTo>
                  <a:lnTo>
                    <a:pt x="0" y="572792"/>
                  </a:lnTo>
                  <a:lnTo>
                    <a:pt x="1348" y="555271"/>
                  </a:lnTo>
                  <a:lnTo>
                    <a:pt x="4043" y="539098"/>
                  </a:lnTo>
                  <a:lnTo>
                    <a:pt x="8087" y="522925"/>
                  </a:lnTo>
                  <a:lnTo>
                    <a:pt x="13478" y="506752"/>
                  </a:lnTo>
                  <a:lnTo>
                    <a:pt x="21564" y="491927"/>
                  </a:lnTo>
                  <a:lnTo>
                    <a:pt x="29651" y="477102"/>
                  </a:lnTo>
                  <a:lnTo>
                    <a:pt x="39085" y="463624"/>
                  </a:lnTo>
                  <a:lnTo>
                    <a:pt x="51214" y="451495"/>
                  </a:lnTo>
                  <a:lnTo>
                    <a:pt x="63344" y="440713"/>
                  </a:lnTo>
                  <a:lnTo>
                    <a:pt x="75474" y="431278"/>
                  </a:lnTo>
                  <a:lnTo>
                    <a:pt x="90299" y="421844"/>
                  </a:lnTo>
                  <a:lnTo>
                    <a:pt x="105124" y="415105"/>
                  </a:lnTo>
                  <a:lnTo>
                    <a:pt x="121297" y="409715"/>
                  </a:lnTo>
                  <a:lnTo>
                    <a:pt x="137470" y="405671"/>
                  </a:lnTo>
                  <a:lnTo>
                    <a:pt x="154991" y="402976"/>
                  </a:lnTo>
                  <a:close/>
                  <a:moveTo>
                    <a:pt x="181205" y="0"/>
                  </a:moveTo>
                  <a:cubicBezTo>
                    <a:pt x="277634" y="0"/>
                    <a:pt x="355805" y="78171"/>
                    <a:pt x="355805" y="174600"/>
                  </a:cubicBezTo>
                  <a:cubicBezTo>
                    <a:pt x="355805" y="271029"/>
                    <a:pt x="277634" y="349200"/>
                    <a:pt x="181205" y="349200"/>
                  </a:cubicBezTo>
                  <a:cubicBezTo>
                    <a:pt x="84776" y="349200"/>
                    <a:pt x="6605" y="271029"/>
                    <a:pt x="6605" y="174600"/>
                  </a:cubicBezTo>
                  <a:cubicBezTo>
                    <a:pt x="6605" y="78171"/>
                    <a:pt x="84776" y="0"/>
                    <a:pt x="181205" y="0"/>
                  </a:cubicBezTo>
                  <a:close/>
                </a:path>
              </a:pathLst>
            </a:custGeom>
            <a:solidFill>
              <a:schemeClr val="accent3"/>
            </a:solidFill>
            <a:ln>
              <a:noFill/>
            </a:ln>
          </p:spPr>
          <p:txBody>
            <a:bodyPr anchor="t" anchorCtr="0" bIns="60960" compatLnSpc="1" lIns="121920" numCol="1" rIns="121920" tIns="60960" vert="horz" wrap="square">
              <a:prstTxWarp prst="textNoShape">
                <a:avLst/>
              </a:prstTxWarp>
              <a:noAutofit/>
            </a:bodyPr>
            <a:lstStyle/>
            <a:p>
              <a:endParaRPr altLang="en-US" lang="zh-CN" sz="2400"/>
            </a:p>
          </p:txBody>
        </p:sp>
        <p:sp>
          <p:nvSpPr>
            <p:cNvPr id="123" name="任意多边形 122"/>
            <p:cNvSpPr/>
            <p:nvPr/>
          </p:nvSpPr>
          <p:spPr>
            <a:xfrm>
              <a:off x="-4675874" y="4237666"/>
              <a:ext cx="3358989" cy="1500269"/>
            </a:xfrm>
            <a:custGeom>
              <a:gdLst>
                <a:gd fmla="*/ 899612 w 3358989" name="connsiteX0"/>
                <a:gd fmla="*/ 356058 h 1500269" name="connsiteY0"/>
                <a:gd fmla="*/ 2459376 w 3358989" name="connsiteX1"/>
                <a:gd fmla="*/ 356058 h 1500269" name="connsiteY1"/>
                <a:gd fmla="*/ 2521568 w 3358989" name="connsiteX2"/>
                <a:gd fmla="*/ 418250 h 1500269" name="connsiteY2"/>
                <a:gd fmla="*/ 2459376 w 3358989" name="connsiteX3"/>
                <a:gd fmla="*/ 480442 h 1500269" name="connsiteY3"/>
                <a:gd fmla="*/ 2043087 w 3358989" name="connsiteX4"/>
                <a:gd fmla="*/ 480442 h 1500269" name="connsiteY4"/>
                <a:gd fmla="*/ 2043087 w 3358989" name="connsiteX5"/>
                <a:gd fmla="*/ 1375885 h 1500269" name="connsiteY5"/>
                <a:gd fmla="*/ 2210139 w 3358989" name="connsiteX6"/>
                <a:gd fmla="*/ 1375885 h 1500269" name="connsiteY6"/>
                <a:gd fmla="*/ 2272331 w 3358989" name="connsiteX7"/>
                <a:gd fmla="*/ 1438077 h 1500269" name="connsiteY7"/>
                <a:gd fmla="*/ 2210139 w 3358989" name="connsiteX8"/>
                <a:gd fmla="*/ 1500269 h 1500269" name="connsiteY8"/>
                <a:gd fmla="*/ 1148849 w 3358989" name="connsiteX9"/>
                <a:gd fmla="*/ 1500269 h 1500269" name="connsiteY9"/>
                <a:gd fmla="*/ 1086657 w 3358989" name="connsiteX10"/>
                <a:gd fmla="*/ 1438077 h 1500269" name="connsiteY10"/>
                <a:gd fmla="*/ 1148849 w 3358989" name="connsiteX11"/>
                <a:gd fmla="*/ 1375885 h 1500269" name="connsiteY11"/>
                <a:gd fmla="*/ 1315901 w 3358989" name="connsiteX12"/>
                <a:gd fmla="*/ 1375885 h 1500269" name="connsiteY12"/>
                <a:gd fmla="*/ 1315901 w 3358989" name="connsiteX13"/>
                <a:gd fmla="*/ 480442 h 1500269" name="connsiteY13"/>
                <a:gd fmla="*/ 899612 w 3358989" name="connsiteX14"/>
                <a:gd fmla="*/ 480442 h 1500269" name="connsiteY14"/>
                <a:gd fmla="*/ 837420 w 3358989" name="connsiteX15"/>
                <a:gd fmla="*/ 418250 h 1500269" name="connsiteY15"/>
                <a:gd fmla="*/ 899612 w 3358989" name="connsiteX16"/>
                <a:gd fmla="*/ 356058 h 1500269" name="connsiteY16"/>
                <a:gd fmla="*/ 3259408 w 3358989" name="connsiteX17"/>
                <a:gd fmla="*/ 0 h 1500269" name="connsiteY17"/>
                <a:gd fmla="*/ 3358989 w 3358989" name="connsiteX18"/>
                <a:gd fmla="*/ 99581 h 1500269" name="connsiteY18"/>
                <a:gd fmla="*/ 3358989 w 3358989" name="connsiteX19"/>
                <a:gd fmla="*/ 876254 h 1500269" name="connsiteY19"/>
                <a:gd fmla="*/ 3259408 w 3358989" name="connsiteX20"/>
                <a:gd fmla="*/ 975835 h 1500269" name="connsiteY20"/>
                <a:gd fmla="*/ 3259408 w 3358989" name="connsiteX21"/>
                <a:gd fmla="*/ 975835 h 1500269" name="connsiteY21"/>
                <a:gd fmla="*/ 3259407 w 3358989" name="connsiteX22"/>
                <a:gd fmla="*/ 975835 h 1500269" name="connsiteY22"/>
                <a:gd fmla="*/ 2986533 w 3358989" name="connsiteX23"/>
                <a:gd fmla="*/ 975835 h 1500269" name="connsiteY23"/>
                <a:gd fmla="*/ 2986533 w 3358989" name="connsiteX24"/>
                <a:gd fmla="*/ 1375885 h 1500269" name="connsiteY24"/>
                <a:gd fmla="*/ 3158120 w 3358989" name="connsiteX25"/>
                <a:gd fmla="*/ 1375885 h 1500269" name="connsiteY25"/>
                <a:gd fmla="*/ 3220312 w 3358989" name="connsiteX26"/>
                <a:gd fmla="*/ 1438077 h 1500269" name="connsiteY26"/>
                <a:gd fmla="*/ 3158120 w 3358989" name="connsiteX27"/>
                <a:gd fmla="*/ 1500269 h 1500269" name="connsiteY27"/>
                <a:gd fmla="*/ 2690562 w 3358989" name="connsiteX28"/>
                <a:gd fmla="*/ 1500269 h 1500269" name="connsiteY28"/>
                <a:gd fmla="*/ 2628370 w 3358989" name="connsiteX29"/>
                <a:gd fmla="*/ 1438077 h 1500269" name="connsiteY29"/>
                <a:gd fmla="*/ 2690562 w 3358989" name="connsiteX30"/>
                <a:gd fmla="*/ 1375885 h 1500269" name="connsiteY30"/>
                <a:gd fmla="*/ 2862149 w 3358989" name="connsiteX31"/>
                <a:gd fmla="*/ 1375885 h 1500269" name="connsiteY31"/>
                <a:gd fmla="*/ 2862149 w 3358989" name="connsiteX32"/>
                <a:gd fmla="*/ 975835 h 1500269" name="connsiteY32"/>
                <a:gd fmla="*/ 2589275 w 3358989" name="connsiteX33"/>
                <a:gd fmla="*/ 975835 h 1500269" name="connsiteY33"/>
                <a:gd fmla="*/ 2489694 w 3358989" name="connsiteX34"/>
                <a:gd fmla="*/ 876254 h 1500269" name="connsiteY34"/>
                <a:gd fmla="*/ 2589275 w 3358989" name="connsiteX35"/>
                <a:gd fmla="*/ 776673 h 1500269" name="connsiteY35"/>
                <a:gd fmla="*/ 3159827 w 3358989" name="connsiteX36"/>
                <a:gd fmla="*/ 776673 h 1500269" name="connsiteY36"/>
                <a:gd fmla="*/ 3159827 w 3358989" name="connsiteX37"/>
                <a:gd fmla="*/ 99581 h 1500269" name="connsiteY37"/>
                <a:gd fmla="*/ 3259408 w 3358989" name="connsiteX38"/>
                <a:gd fmla="*/ 0 h 1500269" name="connsiteY38"/>
                <a:gd fmla="*/ 99581 w 3358989" name="connsiteX39"/>
                <a:gd fmla="*/ 0 h 1500269" name="connsiteY39"/>
                <a:gd fmla="*/ 199162 w 3358989" name="connsiteX40"/>
                <a:gd fmla="*/ 99581 h 1500269" name="connsiteY40"/>
                <a:gd fmla="*/ 199162 w 3358989" name="connsiteX41"/>
                <a:gd fmla="*/ 776673 h 1500269" name="connsiteY41"/>
                <a:gd fmla="*/ 769714 w 3358989" name="connsiteX42"/>
                <a:gd fmla="*/ 776673 h 1500269" name="connsiteY42"/>
                <a:gd fmla="*/ 869295 w 3358989" name="connsiteX43"/>
                <a:gd fmla="*/ 876254 h 1500269" name="connsiteY43"/>
                <a:gd fmla="*/ 769714 w 3358989" name="connsiteX44"/>
                <a:gd fmla="*/ 975835 h 1500269" name="connsiteY44"/>
                <a:gd fmla="*/ 496840 w 3358989" name="connsiteX45"/>
                <a:gd fmla="*/ 975835 h 1500269" name="connsiteY45"/>
                <a:gd fmla="*/ 496840 w 3358989" name="connsiteX46"/>
                <a:gd fmla="*/ 1375885 h 1500269" name="connsiteY46"/>
                <a:gd fmla="*/ 668427 w 3358989" name="connsiteX47"/>
                <a:gd fmla="*/ 1375885 h 1500269" name="connsiteY47"/>
                <a:gd fmla="*/ 730619 w 3358989" name="connsiteX48"/>
                <a:gd fmla="*/ 1438077 h 1500269" name="connsiteY48"/>
                <a:gd fmla="*/ 668427 w 3358989" name="connsiteX49"/>
                <a:gd fmla="*/ 1500269 h 1500269" name="connsiteY49"/>
                <a:gd fmla="*/ 200869 w 3358989" name="connsiteX50"/>
                <a:gd fmla="*/ 1500269 h 1500269" name="connsiteY50"/>
                <a:gd fmla="*/ 138677 w 3358989" name="connsiteX51"/>
                <a:gd fmla="*/ 1438077 h 1500269" name="connsiteY51"/>
                <a:gd fmla="*/ 200869 w 3358989" name="connsiteX52"/>
                <a:gd fmla="*/ 1375885 h 1500269" name="connsiteY52"/>
                <a:gd fmla="*/ 372456 w 3358989" name="connsiteX53"/>
                <a:gd fmla="*/ 1375885 h 1500269" name="connsiteY53"/>
                <a:gd fmla="*/ 372456 w 3358989" name="connsiteX54"/>
                <a:gd fmla="*/ 975835 h 1500269" name="connsiteY54"/>
                <a:gd fmla="*/ 99582 w 3358989" name="connsiteX55"/>
                <a:gd fmla="*/ 975835 h 1500269" name="connsiteY55"/>
                <a:gd fmla="*/ 99581 w 3358989" name="connsiteX56"/>
                <a:gd fmla="*/ 975835 h 1500269" name="connsiteY56"/>
                <a:gd fmla="*/ 99581 w 3358989" name="connsiteX57"/>
                <a:gd fmla="*/ 975835 h 1500269" name="connsiteY57"/>
                <a:gd fmla="*/ 0 w 3358989" name="connsiteX58"/>
                <a:gd fmla="*/ 876254 h 1500269" name="connsiteY58"/>
                <a:gd fmla="*/ 0 w 3358989" name="connsiteX59"/>
                <a:gd fmla="*/ 99581 h 1500269" name="connsiteY59"/>
                <a:gd fmla="*/ 99581 w 3358989" name="connsiteX60"/>
                <a:gd fmla="*/ 0 h 1500269"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1500269" w="3358989">
                  <a:moveTo>
                    <a:pt x="899612" y="356058"/>
                  </a:moveTo>
                  <a:lnTo>
                    <a:pt x="2459376" y="356058"/>
                  </a:lnTo>
                  <a:cubicBezTo>
                    <a:pt x="2493724" y="356058"/>
                    <a:pt x="2521568" y="383902"/>
                    <a:pt x="2521568" y="418250"/>
                  </a:cubicBezTo>
                  <a:cubicBezTo>
                    <a:pt x="2521568" y="452598"/>
                    <a:pt x="2493724" y="480442"/>
                    <a:pt x="2459376" y="480442"/>
                  </a:cubicBezTo>
                  <a:lnTo>
                    <a:pt x="2043087" y="480442"/>
                  </a:lnTo>
                  <a:lnTo>
                    <a:pt x="2043087" y="1375885"/>
                  </a:lnTo>
                  <a:lnTo>
                    <a:pt x="2210139" y="1375885"/>
                  </a:lnTo>
                  <a:cubicBezTo>
                    <a:pt x="2244487" y="1375885"/>
                    <a:pt x="2272331" y="1403729"/>
                    <a:pt x="2272331" y="1438077"/>
                  </a:cubicBezTo>
                  <a:cubicBezTo>
                    <a:pt x="2272331" y="1472425"/>
                    <a:pt x="2244487" y="1500269"/>
                    <a:pt x="2210139" y="1500269"/>
                  </a:cubicBezTo>
                  <a:lnTo>
                    <a:pt x="1148849" y="1500269"/>
                  </a:lnTo>
                  <a:cubicBezTo>
                    <a:pt x="1114501" y="1500269"/>
                    <a:pt x="1086657" y="1472425"/>
                    <a:pt x="1086657" y="1438077"/>
                  </a:cubicBezTo>
                  <a:cubicBezTo>
                    <a:pt x="1086657" y="1403729"/>
                    <a:pt x="1114501" y="1375885"/>
                    <a:pt x="1148849" y="1375885"/>
                  </a:cubicBezTo>
                  <a:lnTo>
                    <a:pt x="1315901" y="1375885"/>
                  </a:lnTo>
                  <a:lnTo>
                    <a:pt x="1315901" y="480442"/>
                  </a:lnTo>
                  <a:lnTo>
                    <a:pt x="899612" y="480442"/>
                  </a:lnTo>
                  <a:cubicBezTo>
                    <a:pt x="865264" y="480442"/>
                    <a:pt x="837420" y="452598"/>
                    <a:pt x="837420" y="418250"/>
                  </a:cubicBezTo>
                  <a:cubicBezTo>
                    <a:pt x="837420" y="383902"/>
                    <a:pt x="865264" y="356058"/>
                    <a:pt x="899612" y="356058"/>
                  </a:cubicBezTo>
                  <a:close/>
                  <a:moveTo>
                    <a:pt x="3259408" y="0"/>
                  </a:moveTo>
                  <a:cubicBezTo>
                    <a:pt x="3314405" y="0"/>
                    <a:pt x="3358989" y="44584"/>
                    <a:pt x="3358989" y="99581"/>
                  </a:cubicBezTo>
                  <a:lnTo>
                    <a:pt x="3358989" y="876254"/>
                  </a:lnTo>
                  <a:cubicBezTo>
                    <a:pt x="3358989" y="931251"/>
                    <a:pt x="3314405" y="975835"/>
                    <a:pt x="3259408" y="975835"/>
                  </a:cubicBezTo>
                  <a:lnTo>
                    <a:pt x="3259408" y="975835"/>
                  </a:lnTo>
                  <a:lnTo>
                    <a:pt x="3259407" y="975835"/>
                  </a:lnTo>
                  <a:lnTo>
                    <a:pt x="2986533" y="975835"/>
                  </a:lnTo>
                  <a:lnTo>
                    <a:pt x="2986533" y="1375885"/>
                  </a:lnTo>
                  <a:lnTo>
                    <a:pt x="3158120" y="1375885"/>
                  </a:lnTo>
                  <a:cubicBezTo>
                    <a:pt x="3192468" y="1375885"/>
                    <a:pt x="3220312" y="1403729"/>
                    <a:pt x="3220312" y="1438077"/>
                  </a:cubicBezTo>
                  <a:cubicBezTo>
                    <a:pt x="3220312" y="1472425"/>
                    <a:pt x="3192468" y="1500269"/>
                    <a:pt x="3158120" y="1500269"/>
                  </a:cubicBezTo>
                  <a:lnTo>
                    <a:pt x="2690562" y="1500269"/>
                  </a:lnTo>
                  <a:cubicBezTo>
                    <a:pt x="2656214" y="1500269"/>
                    <a:pt x="2628370" y="1472425"/>
                    <a:pt x="2628370" y="1438077"/>
                  </a:cubicBezTo>
                  <a:cubicBezTo>
                    <a:pt x="2628370" y="1403729"/>
                    <a:pt x="2656214" y="1375885"/>
                    <a:pt x="2690562" y="1375885"/>
                  </a:cubicBezTo>
                  <a:lnTo>
                    <a:pt x="2862149" y="1375885"/>
                  </a:lnTo>
                  <a:lnTo>
                    <a:pt x="2862149" y="975835"/>
                  </a:lnTo>
                  <a:lnTo>
                    <a:pt x="2589275" y="975835"/>
                  </a:lnTo>
                  <a:cubicBezTo>
                    <a:pt x="2534278" y="975835"/>
                    <a:pt x="2489694" y="931251"/>
                    <a:pt x="2489694" y="876254"/>
                  </a:cubicBezTo>
                  <a:cubicBezTo>
                    <a:pt x="2489694" y="821257"/>
                    <a:pt x="2534278" y="776673"/>
                    <a:pt x="2589275" y="776673"/>
                  </a:cubicBezTo>
                  <a:lnTo>
                    <a:pt x="3159827" y="776673"/>
                  </a:lnTo>
                  <a:lnTo>
                    <a:pt x="3159827" y="99581"/>
                  </a:lnTo>
                  <a:cubicBezTo>
                    <a:pt x="3159827" y="44584"/>
                    <a:pt x="3204411" y="0"/>
                    <a:pt x="3259408" y="0"/>
                  </a:cubicBezTo>
                  <a:close/>
                  <a:moveTo>
                    <a:pt x="99581" y="0"/>
                  </a:moveTo>
                  <a:cubicBezTo>
                    <a:pt x="154578" y="0"/>
                    <a:pt x="199162" y="44584"/>
                    <a:pt x="199162" y="99581"/>
                  </a:cubicBezTo>
                  <a:lnTo>
                    <a:pt x="199162" y="776673"/>
                  </a:lnTo>
                  <a:lnTo>
                    <a:pt x="769714" y="776673"/>
                  </a:lnTo>
                  <a:cubicBezTo>
                    <a:pt x="824711" y="776673"/>
                    <a:pt x="869295" y="821257"/>
                    <a:pt x="869295" y="876254"/>
                  </a:cubicBezTo>
                  <a:cubicBezTo>
                    <a:pt x="869295" y="931251"/>
                    <a:pt x="824711" y="975835"/>
                    <a:pt x="769714" y="975835"/>
                  </a:cubicBezTo>
                  <a:lnTo>
                    <a:pt x="496840" y="975835"/>
                  </a:lnTo>
                  <a:lnTo>
                    <a:pt x="496840" y="1375885"/>
                  </a:lnTo>
                  <a:lnTo>
                    <a:pt x="668427" y="1375885"/>
                  </a:lnTo>
                  <a:cubicBezTo>
                    <a:pt x="702775" y="1375885"/>
                    <a:pt x="730619" y="1403729"/>
                    <a:pt x="730619" y="1438077"/>
                  </a:cubicBezTo>
                  <a:cubicBezTo>
                    <a:pt x="730619" y="1472425"/>
                    <a:pt x="702775" y="1500269"/>
                    <a:pt x="668427" y="1500269"/>
                  </a:cubicBezTo>
                  <a:lnTo>
                    <a:pt x="200869" y="1500269"/>
                  </a:lnTo>
                  <a:cubicBezTo>
                    <a:pt x="166521" y="1500269"/>
                    <a:pt x="138677" y="1472425"/>
                    <a:pt x="138677" y="1438077"/>
                  </a:cubicBezTo>
                  <a:cubicBezTo>
                    <a:pt x="138677" y="1403729"/>
                    <a:pt x="166521" y="1375885"/>
                    <a:pt x="200869" y="1375885"/>
                  </a:cubicBezTo>
                  <a:lnTo>
                    <a:pt x="372456" y="1375885"/>
                  </a:lnTo>
                  <a:lnTo>
                    <a:pt x="372456" y="975835"/>
                  </a:lnTo>
                  <a:lnTo>
                    <a:pt x="99582" y="975835"/>
                  </a:lnTo>
                  <a:lnTo>
                    <a:pt x="99581" y="975835"/>
                  </a:lnTo>
                  <a:lnTo>
                    <a:pt x="99581" y="975835"/>
                  </a:lnTo>
                  <a:cubicBezTo>
                    <a:pt x="44584" y="975835"/>
                    <a:pt x="0" y="931251"/>
                    <a:pt x="0" y="876254"/>
                  </a:cubicBezTo>
                  <a:lnTo>
                    <a:pt x="0" y="99581"/>
                  </a:lnTo>
                  <a:cubicBezTo>
                    <a:pt x="0" y="44584"/>
                    <a:pt x="44584" y="0"/>
                    <a:pt x="9958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Freeform 13"/>
            <p:cNvSpPr/>
            <p:nvPr/>
          </p:nvSpPr>
          <p:spPr bwMode="auto">
            <a:xfrm flipH="1">
              <a:off x="-4214021" y="3165006"/>
              <a:ext cx="616462" cy="579442"/>
            </a:xfrm>
            <a:custGeom>
              <a:gdLst>
                <a:gd fmla="*/ 766 w 766" name="T0"/>
                <a:gd fmla="*/ 304 h 720" name="T1"/>
                <a:gd fmla="*/ 760 w 766" name="T2"/>
                <a:gd fmla="*/ 244 h 720" name="T3"/>
                <a:gd fmla="*/ 736 w 766" name="T4"/>
                <a:gd fmla="*/ 186 h 720" name="T5"/>
                <a:gd fmla="*/ 702 w 766" name="T6"/>
                <a:gd fmla="*/ 134 h 720" name="T7"/>
                <a:gd fmla="*/ 654 w 766" name="T8"/>
                <a:gd fmla="*/ 90 h 720" name="T9"/>
                <a:gd fmla="*/ 598 w 766" name="T10"/>
                <a:gd fmla="*/ 52 h 720" name="T11"/>
                <a:gd fmla="*/ 532 w 766" name="T12"/>
                <a:gd fmla="*/ 24 h 720" name="T13"/>
                <a:gd fmla="*/ 462 w 766" name="T14"/>
                <a:gd fmla="*/ 8 h 720" name="T15"/>
                <a:gd fmla="*/ 384 w 766" name="T16"/>
                <a:gd fmla="*/ 0 h 720" name="T17"/>
                <a:gd fmla="*/ 344 w 766" name="T18"/>
                <a:gd fmla="*/ 2 h 720" name="T19"/>
                <a:gd fmla="*/ 270 w 766" name="T20"/>
                <a:gd fmla="*/ 14 h 720" name="T21"/>
                <a:gd fmla="*/ 202 w 766" name="T22"/>
                <a:gd fmla="*/ 38 h 720" name="T23"/>
                <a:gd fmla="*/ 140 w 766" name="T24"/>
                <a:gd fmla="*/ 70 h 720" name="T25"/>
                <a:gd fmla="*/ 88 w 766" name="T26"/>
                <a:gd fmla="*/ 112 h 720" name="T27"/>
                <a:gd fmla="*/ 46 w 766" name="T28"/>
                <a:gd fmla="*/ 160 h 720" name="T29"/>
                <a:gd fmla="*/ 18 w 766" name="T30"/>
                <a:gd fmla="*/ 214 h 720" name="T31"/>
                <a:gd fmla="*/ 2 w 766" name="T32"/>
                <a:gd fmla="*/ 274 h 720" name="T33"/>
                <a:gd fmla="*/ 0 w 766" name="T34"/>
                <a:gd fmla="*/ 304 h 720" name="T35"/>
                <a:gd fmla="*/ 8 w 766" name="T36"/>
                <a:gd fmla="*/ 366 h 720" name="T37"/>
                <a:gd fmla="*/ 30 w 766" name="T38"/>
                <a:gd fmla="*/ 422 h 720" name="T39"/>
                <a:gd fmla="*/ 66 w 766" name="T40"/>
                <a:gd fmla="*/ 474 h 720" name="T41"/>
                <a:gd fmla="*/ 112 w 766" name="T42"/>
                <a:gd fmla="*/ 518 h 720" name="T43"/>
                <a:gd fmla="*/ 170 w 766" name="T44"/>
                <a:gd fmla="*/ 556 h 720" name="T45"/>
                <a:gd fmla="*/ 234 w 766" name="T46"/>
                <a:gd fmla="*/ 584 h 720" name="T47"/>
                <a:gd fmla="*/ 306 w 766" name="T48"/>
                <a:gd fmla="*/ 602 h 720" name="T49"/>
                <a:gd fmla="*/ 384 w 766" name="T50"/>
                <a:gd fmla="*/ 608 h 720" name="T51"/>
                <a:gd fmla="*/ 414 w 766" name="T52"/>
                <a:gd fmla="*/ 606 h 720" name="T53"/>
                <a:gd fmla="*/ 568 w 766" name="T54"/>
                <a:gd fmla="*/ 720 h 720" name="T55"/>
                <a:gd fmla="*/ 568 w 766" name="T56"/>
                <a:gd fmla="*/ 570 h 720" name="T57"/>
                <a:gd fmla="*/ 610 w 766" name="T58"/>
                <a:gd fmla="*/ 548 h 720" name="T59"/>
                <a:gd fmla="*/ 650 w 766" name="T60"/>
                <a:gd fmla="*/ 522 h 720" name="T61"/>
                <a:gd fmla="*/ 684 w 766" name="T62"/>
                <a:gd fmla="*/ 494 h 720" name="T63"/>
                <a:gd fmla="*/ 712 w 766" name="T64"/>
                <a:gd fmla="*/ 460 h 720" name="T65"/>
                <a:gd fmla="*/ 736 w 766" name="T66"/>
                <a:gd fmla="*/ 426 h 720" name="T67"/>
                <a:gd fmla="*/ 752 w 766" name="T68"/>
                <a:gd fmla="*/ 386 h 720" name="T69"/>
                <a:gd fmla="*/ 764 w 766" name="T70"/>
                <a:gd fmla="*/ 346 h 720" name="T71"/>
                <a:gd fmla="*/ 766 w 766" name="T72"/>
                <a:gd fmla="*/ 304 h 7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20" w="766">
                  <a:moveTo>
                    <a:pt x="766" y="304"/>
                  </a:moveTo>
                  <a:lnTo>
                    <a:pt x="766" y="304"/>
                  </a:lnTo>
                  <a:lnTo>
                    <a:pt x="766" y="274"/>
                  </a:lnTo>
                  <a:lnTo>
                    <a:pt x="760" y="244"/>
                  </a:lnTo>
                  <a:lnTo>
                    <a:pt x="750" y="214"/>
                  </a:lnTo>
                  <a:lnTo>
                    <a:pt x="736" y="186"/>
                  </a:lnTo>
                  <a:lnTo>
                    <a:pt x="720" y="160"/>
                  </a:lnTo>
                  <a:lnTo>
                    <a:pt x="702" y="134"/>
                  </a:lnTo>
                  <a:lnTo>
                    <a:pt x="680" y="112"/>
                  </a:lnTo>
                  <a:lnTo>
                    <a:pt x="654" y="90"/>
                  </a:lnTo>
                  <a:lnTo>
                    <a:pt x="628" y="70"/>
                  </a:lnTo>
                  <a:lnTo>
                    <a:pt x="598" y="52"/>
                  </a:lnTo>
                  <a:lnTo>
                    <a:pt x="566" y="38"/>
                  </a:lnTo>
                  <a:lnTo>
                    <a:pt x="532" y="24"/>
                  </a:lnTo>
                  <a:lnTo>
                    <a:pt x="498" y="14"/>
                  </a:lnTo>
                  <a:lnTo>
                    <a:pt x="462" y="8"/>
                  </a:lnTo>
                  <a:lnTo>
                    <a:pt x="424" y="2"/>
                  </a:lnTo>
                  <a:lnTo>
                    <a:pt x="384" y="0"/>
                  </a:lnTo>
                  <a:lnTo>
                    <a:pt x="384" y="0"/>
                  </a:lnTo>
                  <a:lnTo>
                    <a:pt x="344" y="2"/>
                  </a:lnTo>
                  <a:lnTo>
                    <a:pt x="306" y="8"/>
                  </a:lnTo>
                  <a:lnTo>
                    <a:pt x="270" y="14"/>
                  </a:lnTo>
                  <a:lnTo>
                    <a:pt x="234" y="24"/>
                  </a:lnTo>
                  <a:lnTo>
                    <a:pt x="202" y="38"/>
                  </a:lnTo>
                  <a:lnTo>
                    <a:pt x="170" y="52"/>
                  </a:lnTo>
                  <a:lnTo>
                    <a:pt x="140" y="70"/>
                  </a:lnTo>
                  <a:lnTo>
                    <a:pt x="112" y="90"/>
                  </a:lnTo>
                  <a:lnTo>
                    <a:pt x="88" y="112"/>
                  </a:lnTo>
                  <a:lnTo>
                    <a:pt x="66" y="134"/>
                  </a:lnTo>
                  <a:lnTo>
                    <a:pt x="46" y="160"/>
                  </a:lnTo>
                  <a:lnTo>
                    <a:pt x="30" y="186"/>
                  </a:lnTo>
                  <a:lnTo>
                    <a:pt x="18" y="214"/>
                  </a:lnTo>
                  <a:lnTo>
                    <a:pt x="8" y="244"/>
                  </a:lnTo>
                  <a:lnTo>
                    <a:pt x="2" y="274"/>
                  </a:lnTo>
                  <a:lnTo>
                    <a:pt x="0" y="304"/>
                  </a:lnTo>
                  <a:lnTo>
                    <a:pt x="0" y="304"/>
                  </a:lnTo>
                  <a:lnTo>
                    <a:pt x="2" y="336"/>
                  </a:lnTo>
                  <a:lnTo>
                    <a:pt x="8" y="366"/>
                  </a:lnTo>
                  <a:lnTo>
                    <a:pt x="18" y="394"/>
                  </a:lnTo>
                  <a:lnTo>
                    <a:pt x="30" y="422"/>
                  </a:lnTo>
                  <a:lnTo>
                    <a:pt x="46" y="448"/>
                  </a:lnTo>
                  <a:lnTo>
                    <a:pt x="66" y="474"/>
                  </a:lnTo>
                  <a:lnTo>
                    <a:pt x="88" y="498"/>
                  </a:lnTo>
                  <a:lnTo>
                    <a:pt x="112" y="518"/>
                  </a:lnTo>
                  <a:lnTo>
                    <a:pt x="140" y="538"/>
                  </a:lnTo>
                  <a:lnTo>
                    <a:pt x="170" y="556"/>
                  </a:lnTo>
                  <a:lnTo>
                    <a:pt x="202" y="570"/>
                  </a:lnTo>
                  <a:lnTo>
                    <a:pt x="234" y="584"/>
                  </a:lnTo>
                  <a:lnTo>
                    <a:pt x="270" y="594"/>
                  </a:lnTo>
                  <a:lnTo>
                    <a:pt x="306" y="602"/>
                  </a:lnTo>
                  <a:lnTo>
                    <a:pt x="344" y="606"/>
                  </a:lnTo>
                  <a:lnTo>
                    <a:pt x="384" y="608"/>
                  </a:lnTo>
                  <a:lnTo>
                    <a:pt x="384" y="608"/>
                  </a:lnTo>
                  <a:lnTo>
                    <a:pt x="414" y="606"/>
                  </a:lnTo>
                  <a:lnTo>
                    <a:pt x="444" y="604"/>
                  </a:lnTo>
                  <a:lnTo>
                    <a:pt x="568" y="720"/>
                  </a:lnTo>
                  <a:lnTo>
                    <a:pt x="568" y="570"/>
                  </a:lnTo>
                  <a:lnTo>
                    <a:pt x="568" y="570"/>
                  </a:lnTo>
                  <a:lnTo>
                    <a:pt x="590" y="560"/>
                  </a:lnTo>
                  <a:lnTo>
                    <a:pt x="610" y="548"/>
                  </a:lnTo>
                  <a:lnTo>
                    <a:pt x="630" y="536"/>
                  </a:lnTo>
                  <a:lnTo>
                    <a:pt x="650" y="522"/>
                  </a:lnTo>
                  <a:lnTo>
                    <a:pt x="666" y="508"/>
                  </a:lnTo>
                  <a:lnTo>
                    <a:pt x="684" y="494"/>
                  </a:lnTo>
                  <a:lnTo>
                    <a:pt x="698" y="478"/>
                  </a:lnTo>
                  <a:lnTo>
                    <a:pt x="712" y="460"/>
                  </a:lnTo>
                  <a:lnTo>
                    <a:pt x="724" y="444"/>
                  </a:lnTo>
                  <a:lnTo>
                    <a:pt x="736" y="426"/>
                  </a:lnTo>
                  <a:lnTo>
                    <a:pt x="744" y="406"/>
                  </a:lnTo>
                  <a:lnTo>
                    <a:pt x="752" y="386"/>
                  </a:lnTo>
                  <a:lnTo>
                    <a:pt x="758" y="366"/>
                  </a:lnTo>
                  <a:lnTo>
                    <a:pt x="764" y="346"/>
                  </a:lnTo>
                  <a:lnTo>
                    <a:pt x="766" y="326"/>
                  </a:lnTo>
                  <a:lnTo>
                    <a:pt x="766" y="304"/>
                  </a:lnTo>
                  <a:lnTo>
                    <a:pt x="766" y="304"/>
                  </a:lnTo>
                  <a:close/>
                </a:path>
              </a:pathLst>
            </a:custGeom>
            <a:solidFill>
              <a:schemeClr val="accent2"/>
            </a:solidFill>
            <a:ln>
              <a:noFill/>
            </a:ln>
          </p:spPr>
          <p:txBody>
            <a:bodyPr anchor="t" anchorCtr="0" bIns="60960" compatLnSpc="1" lIns="121920" numCol="1" rIns="121920" tIns="60960" vert="horz" wrap="square">
              <a:prstTxWarp prst="textNoShape">
                <a:avLst/>
              </a:prstTxWarp>
            </a:bodyPr>
            <a:lstStyle/>
            <a:p>
              <a:endParaRPr altLang="en-US" lang="zh-CN" sz="2400">
                <a:latin charset="-122" panose="020b0503020204020204" pitchFamily="34" typeface="微软雅黑"/>
                <a:ea charset="-122" panose="020b0503020204020204" pitchFamily="34" typeface="微软雅黑"/>
              </a:endParaRPr>
            </a:p>
          </p:txBody>
        </p:sp>
        <p:sp>
          <p:nvSpPr>
            <p:cNvPr id="125" name="Freeform 14"/>
            <p:cNvSpPr/>
            <p:nvPr/>
          </p:nvSpPr>
          <p:spPr bwMode="auto">
            <a:xfrm flipH="1">
              <a:off x="-2396811" y="3165006"/>
              <a:ext cx="618072" cy="579442"/>
            </a:xfrm>
            <a:custGeom>
              <a:gdLst>
                <a:gd fmla="*/ 0 w 768" name="T0"/>
                <a:gd fmla="*/ 304 h 720" name="T1"/>
                <a:gd fmla="*/ 8 w 768" name="T2"/>
                <a:gd fmla="*/ 244 h 720" name="T3"/>
                <a:gd fmla="*/ 32 w 768" name="T4"/>
                <a:gd fmla="*/ 186 h 720" name="T5"/>
                <a:gd fmla="*/ 66 w 768" name="T6"/>
                <a:gd fmla="*/ 134 h 720" name="T7"/>
                <a:gd fmla="*/ 114 w 768" name="T8"/>
                <a:gd fmla="*/ 90 h 720" name="T9"/>
                <a:gd fmla="*/ 170 w 768" name="T10"/>
                <a:gd fmla="*/ 52 h 720" name="T11"/>
                <a:gd fmla="*/ 234 w 768" name="T12"/>
                <a:gd fmla="*/ 24 h 720" name="T13"/>
                <a:gd fmla="*/ 306 w 768" name="T14"/>
                <a:gd fmla="*/ 8 h 720" name="T15"/>
                <a:gd fmla="*/ 384 w 768" name="T16"/>
                <a:gd fmla="*/ 0 h 720" name="T17"/>
                <a:gd fmla="*/ 424 w 768" name="T18"/>
                <a:gd fmla="*/ 2 h 720" name="T19"/>
                <a:gd fmla="*/ 498 w 768" name="T20"/>
                <a:gd fmla="*/ 14 h 720" name="T21"/>
                <a:gd fmla="*/ 566 w 768" name="T22"/>
                <a:gd fmla="*/ 38 h 720" name="T23"/>
                <a:gd fmla="*/ 628 w 768" name="T24"/>
                <a:gd fmla="*/ 70 h 720" name="T25"/>
                <a:gd fmla="*/ 680 w 768" name="T26"/>
                <a:gd fmla="*/ 112 h 720" name="T27"/>
                <a:gd fmla="*/ 722 w 768" name="T28"/>
                <a:gd fmla="*/ 160 h 720" name="T29"/>
                <a:gd fmla="*/ 750 w 768" name="T30"/>
                <a:gd fmla="*/ 214 h 720" name="T31"/>
                <a:gd fmla="*/ 766 w 768" name="T32"/>
                <a:gd fmla="*/ 274 h 720" name="T33"/>
                <a:gd fmla="*/ 768 w 768" name="T34"/>
                <a:gd fmla="*/ 304 h 720" name="T35"/>
                <a:gd fmla="*/ 760 w 768" name="T36"/>
                <a:gd fmla="*/ 366 h 720" name="T37"/>
                <a:gd fmla="*/ 738 w 768" name="T38"/>
                <a:gd fmla="*/ 422 h 720" name="T39"/>
                <a:gd fmla="*/ 702 w 768" name="T40"/>
                <a:gd fmla="*/ 474 h 720" name="T41"/>
                <a:gd fmla="*/ 656 w 768" name="T42"/>
                <a:gd fmla="*/ 518 h 720" name="T43"/>
                <a:gd fmla="*/ 598 w 768" name="T44"/>
                <a:gd fmla="*/ 556 h 720" name="T45"/>
                <a:gd fmla="*/ 534 w 768" name="T46"/>
                <a:gd fmla="*/ 584 h 720" name="T47"/>
                <a:gd fmla="*/ 462 w 768" name="T48"/>
                <a:gd fmla="*/ 602 h 720" name="T49"/>
                <a:gd fmla="*/ 384 w 768" name="T50"/>
                <a:gd fmla="*/ 608 h 720" name="T51"/>
                <a:gd fmla="*/ 354 w 768" name="T52"/>
                <a:gd fmla="*/ 606 h 720" name="T53"/>
                <a:gd fmla="*/ 200 w 768" name="T54"/>
                <a:gd fmla="*/ 720 h 720" name="T55"/>
                <a:gd fmla="*/ 200 w 768" name="T56"/>
                <a:gd fmla="*/ 570 h 720" name="T57"/>
                <a:gd fmla="*/ 158 w 768" name="T58"/>
                <a:gd fmla="*/ 548 h 720" name="T59"/>
                <a:gd fmla="*/ 118 w 768" name="T60"/>
                <a:gd fmla="*/ 522 h 720" name="T61"/>
                <a:gd fmla="*/ 84 w 768" name="T62"/>
                <a:gd fmla="*/ 494 h 720" name="T63"/>
                <a:gd fmla="*/ 56 w 768" name="T64"/>
                <a:gd fmla="*/ 460 h 720" name="T65"/>
                <a:gd fmla="*/ 32 w 768" name="T66"/>
                <a:gd fmla="*/ 426 h 720" name="T67"/>
                <a:gd fmla="*/ 16 w 768" name="T68"/>
                <a:gd fmla="*/ 386 h 720" name="T69"/>
                <a:gd fmla="*/ 4 w 768" name="T70"/>
                <a:gd fmla="*/ 346 h 720" name="T71"/>
                <a:gd fmla="*/ 0 w 768" name="T72"/>
                <a:gd fmla="*/ 304 h 7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20" w="768">
                  <a:moveTo>
                    <a:pt x="0" y="304"/>
                  </a:moveTo>
                  <a:lnTo>
                    <a:pt x="0" y="304"/>
                  </a:lnTo>
                  <a:lnTo>
                    <a:pt x="2" y="274"/>
                  </a:lnTo>
                  <a:lnTo>
                    <a:pt x="8" y="244"/>
                  </a:lnTo>
                  <a:lnTo>
                    <a:pt x="18" y="214"/>
                  </a:lnTo>
                  <a:lnTo>
                    <a:pt x="32" y="186"/>
                  </a:lnTo>
                  <a:lnTo>
                    <a:pt x="48" y="160"/>
                  </a:lnTo>
                  <a:lnTo>
                    <a:pt x="66" y="134"/>
                  </a:lnTo>
                  <a:lnTo>
                    <a:pt x="88" y="112"/>
                  </a:lnTo>
                  <a:lnTo>
                    <a:pt x="114" y="90"/>
                  </a:lnTo>
                  <a:lnTo>
                    <a:pt x="140" y="70"/>
                  </a:lnTo>
                  <a:lnTo>
                    <a:pt x="170" y="52"/>
                  </a:lnTo>
                  <a:lnTo>
                    <a:pt x="202" y="38"/>
                  </a:lnTo>
                  <a:lnTo>
                    <a:pt x="234" y="24"/>
                  </a:lnTo>
                  <a:lnTo>
                    <a:pt x="270" y="14"/>
                  </a:lnTo>
                  <a:lnTo>
                    <a:pt x="306" y="8"/>
                  </a:lnTo>
                  <a:lnTo>
                    <a:pt x="344" y="2"/>
                  </a:lnTo>
                  <a:lnTo>
                    <a:pt x="384" y="0"/>
                  </a:lnTo>
                  <a:lnTo>
                    <a:pt x="384" y="0"/>
                  </a:lnTo>
                  <a:lnTo>
                    <a:pt x="424" y="2"/>
                  </a:lnTo>
                  <a:lnTo>
                    <a:pt x="462" y="8"/>
                  </a:lnTo>
                  <a:lnTo>
                    <a:pt x="498" y="14"/>
                  </a:lnTo>
                  <a:lnTo>
                    <a:pt x="534" y="24"/>
                  </a:lnTo>
                  <a:lnTo>
                    <a:pt x="566" y="38"/>
                  </a:lnTo>
                  <a:lnTo>
                    <a:pt x="598" y="52"/>
                  </a:lnTo>
                  <a:lnTo>
                    <a:pt x="628" y="70"/>
                  </a:lnTo>
                  <a:lnTo>
                    <a:pt x="656" y="90"/>
                  </a:lnTo>
                  <a:lnTo>
                    <a:pt x="680" y="112"/>
                  </a:lnTo>
                  <a:lnTo>
                    <a:pt x="702" y="134"/>
                  </a:lnTo>
                  <a:lnTo>
                    <a:pt x="722" y="160"/>
                  </a:lnTo>
                  <a:lnTo>
                    <a:pt x="738" y="186"/>
                  </a:lnTo>
                  <a:lnTo>
                    <a:pt x="750" y="214"/>
                  </a:lnTo>
                  <a:lnTo>
                    <a:pt x="760" y="244"/>
                  </a:lnTo>
                  <a:lnTo>
                    <a:pt x="766" y="274"/>
                  </a:lnTo>
                  <a:lnTo>
                    <a:pt x="768" y="304"/>
                  </a:lnTo>
                  <a:lnTo>
                    <a:pt x="768" y="304"/>
                  </a:lnTo>
                  <a:lnTo>
                    <a:pt x="766" y="336"/>
                  </a:lnTo>
                  <a:lnTo>
                    <a:pt x="760" y="366"/>
                  </a:lnTo>
                  <a:lnTo>
                    <a:pt x="750" y="394"/>
                  </a:lnTo>
                  <a:lnTo>
                    <a:pt x="738" y="422"/>
                  </a:lnTo>
                  <a:lnTo>
                    <a:pt x="722" y="448"/>
                  </a:lnTo>
                  <a:lnTo>
                    <a:pt x="702" y="474"/>
                  </a:lnTo>
                  <a:lnTo>
                    <a:pt x="680" y="498"/>
                  </a:lnTo>
                  <a:lnTo>
                    <a:pt x="656" y="518"/>
                  </a:lnTo>
                  <a:lnTo>
                    <a:pt x="628" y="538"/>
                  </a:lnTo>
                  <a:lnTo>
                    <a:pt x="598" y="556"/>
                  </a:lnTo>
                  <a:lnTo>
                    <a:pt x="566" y="570"/>
                  </a:lnTo>
                  <a:lnTo>
                    <a:pt x="534" y="584"/>
                  </a:lnTo>
                  <a:lnTo>
                    <a:pt x="498" y="594"/>
                  </a:lnTo>
                  <a:lnTo>
                    <a:pt x="462" y="602"/>
                  </a:lnTo>
                  <a:lnTo>
                    <a:pt x="424" y="606"/>
                  </a:lnTo>
                  <a:lnTo>
                    <a:pt x="384" y="608"/>
                  </a:lnTo>
                  <a:lnTo>
                    <a:pt x="384" y="608"/>
                  </a:lnTo>
                  <a:lnTo>
                    <a:pt x="354" y="606"/>
                  </a:lnTo>
                  <a:lnTo>
                    <a:pt x="324" y="604"/>
                  </a:lnTo>
                  <a:lnTo>
                    <a:pt x="200" y="720"/>
                  </a:lnTo>
                  <a:lnTo>
                    <a:pt x="200" y="570"/>
                  </a:lnTo>
                  <a:lnTo>
                    <a:pt x="200" y="570"/>
                  </a:lnTo>
                  <a:lnTo>
                    <a:pt x="178" y="560"/>
                  </a:lnTo>
                  <a:lnTo>
                    <a:pt x="158" y="548"/>
                  </a:lnTo>
                  <a:lnTo>
                    <a:pt x="138" y="536"/>
                  </a:lnTo>
                  <a:lnTo>
                    <a:pt x="118" y="522"/>
                  </a:lnTo>
                  <a:lnTo>
                    <a:pt x="102" y="508"/>
                  </a:lnTo>
                  <a:lnTo>
                    <a:pt x="84" y="494"/>
                  </a:lnTo>
                  <a:lnTo>
                    <a:pt x="70" y="478"/>
                  </a:lnTo>
                  <a:lnTo>
                    <a:pt x="56" y="460"/>
                  </a:lnTo>
                  <a:lnTo>
                    <a:pt x="44" y="444"/>
                  </a:lnTo>
                  <a:lnTo>
                    <a:pt x="32" y="426"/>
                  </a:lnTo>
                  <a:lnTo>
                    <a:pt x="24" y="406"/>
                  </a:lnTo>
                  <a:lnTo>
                    <a:pt x="16" y="386"/>
                  </a:lnTo>
                  <a:lnTo>
                    <a:pt x="10" y="366"/>
                  </a:lnTo>
                  <a:lnTo>
                    <a:pt x="4" y="346"/>
                  </a:lnTo>
                  <a:lnTo>
                    <a:pt x="2" y="326"/>
                  </a:lnTo>
                  <a:lnTo>
                    <a:pt x="0" y="304"/>
                  </a:lnTo>
                  <a:lnTo>
                    <a:pt x="0" y="304"/>
                  </a:lnTo>
                  <a:close/>
                </a:path>
              </a:pathLst>
            </a:custGeom>
            <a:solidFill>
              <a:schemeClr val="accent2"/>
            </a:solidFill>
            <a:ln>
              <a:noFill/>
            </a:ln>
          </p:spPr>
          <p:txBody>
            <a:bodyPr anchor="t" anchorCtr="0" bIns="60960" compatLnSpc="1" lIns="121920" numCol="1" rIns="121920" tIns="60960" vert="horz" wrap="square">
              <a:prstTxWarp prst="textNoShape">
                <a:avLst/>
              </a:prstTxWarp>
            </a:bodyPr>
            <a:lstStyle/>
            <a:p>
              <a:endParaRPr altLang="en-US" lang="zh-CN" sz="2400">
                <a:latin charset="-122" panose="020b0503020204020204" pitchFamily="34" typeface="微软雅黑"/>
                <a:ea charset="-122" panose="020b0503020204020204" pitchFamily="34" typeface="微软雅黑"/>
              </a:endParaRPr>
            </a:p>
          </p:txBody>
        </p:sp>
      </p:grpSp>
    </p:spTree>
    <p:custDataLst>
      <p:tags r:id="rId4"/>
    </p:custDataLst>
    <p:extLst>
      <p:ext uri="{BB962C8B-B14F-4D97-AF65-F5344CB8AC3E}">
        <p14:creationId val="21278117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29"/>
                                        </p:tgtEl>
                                        <p:attrNameLst>
                                          <p:attrName>style.visibility</p:attrName>
                                        </p:attrNameLst>
                                      </p:cBhvr>
                                      <p:to>
                                        <p:strVal val="visible"/>
                                      </p:to>
                                    </p:set>
                                    <p:animEffect filter="fade" transition="in">
                                      <p:cBhvr>
                                        <p:cTn dur="500" id="14"/>
                                        <p:tgtEl>
                                          <p:spTgt spid="2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7" presetSubtype="0">
                                  <p:stCondLst>
                                    <p:cond delay="0"/>
                                  </p:stCondLst>
                                  <p:childTnLst>
                                    <p:set>
                                      <p:cBhvr>
                                        <p:cTn dur="1" fill="hold" id="18">
                                          <p:stCondLst>
                                            <p:cond delay="0"/>
                                          </p:stCondLst>
                                        </p:cTn>
                                        <p:tgtEl>
                                          <p:spTgt spid="117"/>
                                        </p:tgtEl>
                                        <p:attrNameLst>
                                          <p:attrName>style.visibility</p:attrName>
                                        </p:attrNameLst>
                                      </p:cBhvr>
                                      <p:to>
                                        <p:strVal val="visible"/>
                                      </p:to>
                                    </p:set>
                                    <p:animEffect filter="fade" transition="in">
                                      <p:cBhvr>
                                        <p:cTn dur="1000" id="19"/>
                                        <p:tgtEl>
                                          <p:spTgt spid="117"/>
                                        </p:tgtEl>
                                      </p:cBhvr>
                                    </p:animEffect>
                                    <p:anim calcmode="lin" valueType="num">
                                      <p:cBhvr>
                                        <p:cTn dur="1000" fill="hold" id="20"/>
                                        <p:tgtEl>
                                          <p:spTgt spid="117"/>
                                        </p:tgtEl>
                                        <p:attrNameLst>
                                          <p:attrName>ppt_x</p:attrName>
                                        </p:attrNameLst>
                                      </p:cBhvr>
                                      <p:tavLst>
                                        <p:tav tm="0">
                                          <p:val>
                                            <p:strVal val="#ppt_x"/>
                                          </p:val>
                                        </p:tav>
                                        <p:tav tm="100000">
                                          <p:val>
                                            <p:strVal val="#ppt_x"/>
                                          </p:val>
                                        </p:tav>
                                      </p:tavLst>
                                    </p:anim>
                                    <p:anim calcmode="lin" valueType="num">
                                      <p:cBhvr>
                                        <p:cTn dur="1000" fill="hold" id="21"/>
                                        <p:tgtEl>
                                          <p:spTgt spid="117"/>
                                        </p:tgtEl>
                                        <p:attrNameLst>
                                          <p:attrName>ppt_y</p:attrName>
                                        </p:attrNameLst>
                                      </p:cBhvr>
                                      <p:tavLst>
                                        <p:tav tm="0">
                                          <p:val>
                                            <p:strVal val="#ppt_y-.1"/>
                                          </p:val>
                                        </p:tav>
                                        <p:tav tm="100000">
                                          <p:val>
                                            <p:strVal val="#ppt_y"/>
                                          </p:val>
                                        </p:tav>
                                      </p:tavLst>
                                    </p:anim>
                                  </p:childTnLst>
                                </p:cTn>
                              </p:par>
                              <p:par>
                                <p:cTn fill="hold" grpId="0" id="22" nodeType="withEffect" presetClass="entr" presetID="41" presetSubtype="0">
                                  <p:stCondLst>
                                    <p:cond delay="0"/>
                                  </p:stCondLst>
                                  <p:iterate type="lt">
                                    <p:tmPct val="10000"/>
                                  </p:iterate>
                                  <p:childTnLst>
                                    <p:set>
                                      <p:cBhvr>
                                        <p:cTn dur="1" fill="hold" id="23">
                                          <p:stCondLst>
                                            <p:cond delay="0"/>
                                          </p:stCondLst>
                                        </p:cTn>
                                        <p:tgtEl>
                                          <p:spTgt spid="116"/>
                                        </p:tgtEl>
                                        <p:attrNameLst>
                                          <p:attrName>style.visibility</p:attrName>
                                        </p:attrNameLst>
                                      </p:cBhvr>
                                      <p:to>
                                        <p:strVal val="visible"/>
                                      </p:to>
                                    </p:set>
                                    <p:anim calcmode="lin" valueType="num">
                                      <p:cBhvr>
                                        <p:cTn dur="500" fill="hold" id="24"/>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116"/>
                                        </p:tgtEl>
                                        <p:attrNameLst>
                                          <p:attrName>ppt_y</p:attrName>
                                        </p:attrNameLst>
                                      </p:cBhvr>
                                      <p:tavLst>
                                        <p:tav tm="0">
                                          <p:val>
                                            <p:strVal val="#ppt_y"/>
                                          </p:val>
                                        </p:tav>
                                        <p:tav tm="100000">
                                          <p:val>
                                            <p:strVal val="#ppt_y"/>
                                          </p:val>
                                        </p:tav>
                                      </p:tavLst>
                                    </p:anim>
                                    <p:anim calcmode="lin" valueType="num">
                                      <p:cBhvr>
                                        <p:cTn dur="500" fill="hold" id="26"/>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1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116"/>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53" presetSubtype="0">
                                  <p:stCondLst>
                                    <p:cond delay="0"/>
                                  </p:stCondLst>
                                  <p:childTnLst>
                                    <p:set>
                                      <p:cBhvr>
                                        <p:cTn dur="1" fill="hold" id="32">
                                          <p:stCondLst>
                                            <p:cond delay="0"/>
                                          </p:stCondLst>
                                        </p:cTn>
                                        <p:tgtEl>
                                          <p:spTgt spid="119"/>
                                        </p:tgtEl>
                                        <p:attrNameLst>
                                          <p:attrName>style.visibility</p:attrName>
                                        </p:attrNameLst>
                                      </p:cBhvr>
                                      <p:to>
                                        <p:strVal val="visible"/>
                                      </p:to>
                                    </p:set>
                                    <p:anim calcmode="lin" valueType="num">
                                      <p:cBhvr>
                                        <p:cTn dur="500" fill="hold" id="33"/>
                                        <p:tgtEl>
                                          <p:spTgt spid="119"/>
                                        </p:tgtEl>
                                        <p:attrNameLst>
                                          <p:attrName>ppt_w</p:attrName>
                                        </p:attrNameLst>
                                      </p:cBhvr>
                                      <p:tavLst>
                                        <p:tav tm="0">
                                          <p:val>
                                            <p:fltVal val="0"/>
                                          </p:val>
                                        </p:tav>
                                        <p:tav tm="100000">
                                          <p:val>
                                            <p:strVal val="#ppt_w"/>
                                          </p:val>
                                        </p:tav>
                                      </p:tavLst>
                                    </p:anim>
                                    <p:anim calcmode="lin" valueType="num">
                                      <p:cBhvr>
                                        <p:cTn dur="500" fill="hold" id="34"/>
                                        <p:tgtEl>
                                          <p:spTgt spid="119"/>
                                        </p:tgtEl>
                                        <p:attrNameLst>
                                          <p:attrName>ppt_h</p:attrName>
                                        </p:attrNameLst>
                                      </p:cBhvr>
                                      <p:tavLst>
                                        <p:tav tm="0">
                                          <p:val>
                                            <p:fltVal val="0"/>
                                          </p:val>
                                        </p:tav>
                                        <p:tav tm="100000">
                                          <p:val>
                                            <p:strVal val="#ppt_h"/>
                                          </p:val>
                                        </p:tav>
                                      </p:tavLst>
                                    </p:anim>
                                    <p:animEffect filter="fade" transition="in">
                                      <p:cBhvr>
                                        <p:cTn dur="500" id="35"/>
                                        <p:tgtEl>
                                          <p:spTgt spid="119"/>
                                        </p:tgtEl>
                                      </p:cBhvr>
                                    </p:animEffect>
                                  </p:childTnLst>
                                </p:cTn>
                              </p:par>
                              <p:par>
                                <p:cTn fill="hold" grpId="0" id="36" nodeType="withEffect" presetClass="entr" presetID="42" presetSubtype="0">
                                  <p:stCondLst>
                                    <p:cond delay="0"/>
                                  </p:stCondLst>
                                  <p:childTnLst>
                                    <p:set>
                                      <p:cBhvr>
                                        <p:cTn dur="1" fill="hold" id="37">
                                          <p:stCondLst>
                                            <p:cond delay="0"/>
                                          </p:stCondLst>
                                        </p:cTn>
                                        <p:tgtEl>
                                          <p:spTgt spid="118"/>
                                        </p:tgtEl>
                                        <p:attrNameLst>
                                          <p:attrName>style.visibility</p:attrName>
                                        </p:attrNameLst>
                                      </p:cBhvr>
                                      <p:to>
                                        <p:strVal val="visible"/>
                                      </p:to>
                                    </p:set>
                                    <p:animEffect filter="fade" transition="in">
                                      <p:cBhvr>
                                        <p:cTn dur="1000" id="38"/>
                                        <p:tgtEl>
                                          <p:spTgt spid="118"/>
                                        </p:tgtEl>
                                      </p:cBhvr>
                                    </p:animEffect>
                                    <p:anim calcmode="lin" valueType="num">
                                      <p:cBhvr>
                                        <p:cTn dur="1000" fill="hold" id="39"/>
                                        <p:tgtEl>
                                          <p:spTgt spid="118"/>
                                        </p:tgtEl>
                                        <p:attrNameLst>
                                          <p:attrName>ppt_x</p:attrName>
                                        </p:attrNameLst>
                                      </p:cBhvr>
                                      <p:tavLst>
                                        <p:tav tm="0">
                                          <p:val>
                                            <p:strVal val="#ppt_x"/>
                                          </p:val>
                                        </p:tav>
                                        <p:tav tm="100000">
                                          <p:val>
                                            <p:strVal val="#ppt_x"/>
                                          </p:val>
                                        </p:tav>
                                      </p:tavLst>
                                    </p:anim>
                                    <p:anim calcmode="lin" valueType="num">
                                      <p:cBhvr>
                                        <p:cTn dur="1000" fill="hold" id="40"/>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6"/>
      <p:bldP grpId="0" spid="117"/>
      <p:bldP grpId="0" spid="11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我们的团队</a:t>
            </a:r>
          </a:p>
        </p:txBody>
      </p:sp>
      <p:grpSp>
        <p:nvGrpSpPr>
          <p:cNvPr id="9" name="组合 8"/>
          <p:cNvGrpSpPr/>
          <p:nvPr/>
        </p:nvGrpSpPr>
        <p:grpSpPr>
          <a:xfrm>
            <a:off x="1422400" y="1930399"/>
            <a:ext cx="1836000" cy="3583902"/>
            <a:chOff x="1866900" y="2133599"/>
            <a:chExt cx="1836000" cy="3583902"/>
          </a:xfrm>
        </p:grpSpPr>
        <p:sp>
          <p:nvSpPr>
            <p:cNvPr id="5" name="矩形 4"/>
            <p:cNvSpPr/>
            <p:nvPr/>
          </p:nvSpPr>
          <p:spPr>
            <a:xfrm>
              <a:off x="1866900" y="2133599"/>
              <a:ext cx="1836000" cy="2304000"/>
            </a:xfrm>
            <a:prstGeom prst="rect">
              <a:avLst/>
            </a:prstGeom>
            <a:blipFill dpi="0" rotWithShape="1">
              <a:blip r:embed="rId3">
                <a:extLst>
                  <a:ext uri="{28A0092B-C50C-407E-A947-70E740481C1C}">
                    <a14:useLocalDpi val="0"/>
                  </a:ext>
                </a:extLst>
              </a:blip>
              <a:stretch>
                <a:fillRect l="-11229" r="-11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902885" y="4564682"/>
              <a:ext cx="1764030" cy="822960"/>
            </a:xfrm>
            <a:prstGeom prst="rect">
              <a:avLst/>
            </a:prstGeom>
          </p:spPr>
          <p:txBody>
            <a:bodyPr wrap="none">
              <a:spAutoFit/>
            </a:bodyPr>
            <a:lstStyle/>
            <a:p>
              <a:pPr algn="ctr">
                <a:lnSpc>
                  <a:spcPct val="150000"/>
                </a:lnSpc>
              </a:pPr>
              <a:r>
                <a:rPr altLang="zh-CN" lang="en-US" sz="1600">
                  <a:solidFill>
                    <a:schemeClr val="accent1"/>
                  </a:solidFill>
                  <a:latin typeface="+mj-ea"/>
                </a:rPr>
                <a:t>Bryan Colstson</a:t>
              </a:r>
            </a:p>
            <a:p>
              <a:pPr algn="ctr">
                <a:lnSpc>
                  <a:spcPct val="150000"/>
                </a:lnSpc>
              </a:pPr>
              <a:r>
                <a:rPr altLang="zh-CN" lang="en-US" sz="1600">
                  <a:solidFill>
                    <a:schemeClr val="accent1"/>
                  </a:solidFill>
                  <a:latin typeface="+mj-ea"/>
                </a:rPr>
                <a:t>General Manager</a:t>
              </a:r>
            </a:p>
          </p:txBody>
        </p:sp>
        <p:grpSp>
          <p:nvGrpSpPr>
            <p:cNvPr id="8" name="组合 7"/>
            <p:cNvGrpSpPr/>
            <p:nvPr/>
          </p:nvGrpSpPr>
          <p:grpSpPr>
            <a:xfrm>
              <a:off x="2120128" y="5496559"/>
              <a:ext cx="1329544" cy="220942"/>
              <a:chOff x="2210650" y="5496559"/>
              <a:chExt cx="1329544" cy="220942"/>
            </a:xfrm>
            <a:solidFill>
              <a:schemeClr val="accent3"/>
            </a:solidFill>
          </p:grpSpPr>
          <p:sp>
            <p:nvSpPr>
              <p:cNvPr id="57" name="任意多边形 56"/>
              <p:cNvSpPr/>
              <p:nvPr/>
            </p:nvSpPr>
            <p:spPr bwMode="auto">
              <a:xfrm>
                <a:off x="2953817" y="5504565"/>
                <a:ext cx="238638" cy="205062"/>
              </a:xfrm>
              <a:custGeom>
                <a:gdLst>
                  <a:gd fmla="*/ 1131888 w 3463925" name="connsiteX0"/>
                  <a:gd fmla="*/ 2093913 h 2976563" name="connsiteY0"/>
                  <a:gd fmla="*/ 1109662 w 3463925" name="connsiteX1"/>
                  <a:gd fmla="*/ 2094703 h 2976563" name="connsiteY1"/>
                  <a:gd fmla="*/ 1089025 w 3463925" name="connsiteX2"/>
                  <a:gd fmla="*/ 2097863 h 2976563" name="connsiteY2"/>
                  <a:gd fmla="*/ 1070769 w 3463925" name="connsiteX3"/>
                  <a:gd fmla="*/ 2103394 h 2976563" name="connsiteY3"/>
                  <a:gd fmla="*/ 1052512 w 3463925" name="connsiteX4"/>
                  <a:gd fmla="*/ 2109714 h 2976563" name="connsiteY4"/>
                  <a:gd fmla="*/ 1035050 w 3463925" name="connsiteX5"/>
                  <a:gd fmla="*/ 2117614 h 2976563" name="connsiteY5"/>
                  <a:gd fmla="*/ 1018381 w 3463925" name="connsiteX6"/>
                  <a:gd fmla="*/ 2127885 h 2976563" name="connsiteY6"/>
                  <a:gd fmla="*/ 1003300 w 3463925" name="connsiteX7"/>
                  <a:gd fmla="*/ 2138155 h 2976563" name="connsiteY7"/>
                  <a:gd fmla="*/ 988219 w 3463925" name="connsiteX8"/>
                  <a:gd fmla="*/ 2150006 h 2976563" name="connsiteY8"/>
                  <a:gd fmla="*/ 976312 w 3463925" name="connsiteX9"/>
                  <a:gd fmla="*/ 2163437 h 2976563" name="connsiteY9"/>
                  <a:gd fmla="*/ 963612 w 3463925" name="connsiteX10"/>
                  <a:gd fmla="*/ 2177657 h 2976563" name="connsiteY10"/>
                  <a:gd fmla="*/ 954088 w 3463925" name="connsiteX11"/>
                  <a:gd fmla="*/ 2191878 h 2976563" name="connsiteY11"/>
                  <a:gd fmla="*/ 944562 w 3463925" name="connsiteX12"/>
                  <a:gd fmla="*/ 2207679 h 2976563" name="connsiteY12"/>
                  <a:gd fmla="*/ 937419 w 3463925" name="connsiteX13"/>
                  <a:gd fmla="*/ 2223480 h 2976563" name="connsiteY13"/>
                  <a:gd fmla="*/ 931069 w 3463925" name="connsiteX14"/>
                  <a:gd fmla="*/ 2240071 h 2976563" name="connsiteY14"/>
                  <a:gd fmla="*/ 927100 w 3463925" name="connsiteX15"/>
                  <a:gd fmla="*/ 2256662 h 2976563" name="connsiteY15"/>
                  <a:gd fmla="*/ 923925 w 3463925" name="connsiteX16"/>
                  <a:gd fmla="*/ 2273253 h 2976563" name="connsiteY16"/>
                  <a:gd fmla="*/ 923925 w 3463925" name="connsiteX17"/>
                  <a:gd fmla="*/ 2289843 h 2976563" name="connsiteY17"/>
                  <a:gd fmla="*/ 924719 w 3463925" name="connsiteX18"/>
                  <a:gd fmla="*/ 2306434 h 2976563" name="connsiteY18"/>
                  <a:gd fmla="*/ 927100 w 3463925" name="connsiteX19"/>
                  <a:gd fmla="*/ 2322235 h 2976563" name="connsiteY19"/>
                  <a:gd fmla="*/ 931862 w 3463925" name="connsiteX20"/>
                  <a:gd fmla="*/ 2338036 h 2976563" name="connsiteY20"/>
                  <a:gd fmla="*/ 938212 w 3463925" name="connsiteX21"/>
                  <a:gd fmla="*/ 2352257 h 2976563" name="connsiteY21"/>
                  <a:gd fmla="*/ 946944 w 3463925" name="connsiteX22"/>
                  <a:gd fmla="*/ 2365687 h 2976563" name="connsiteY22"/>
                  <a:gd fmla="*/ 956469 w 3463925" name="connsiteX23"/>
                  <a:gd fmla="*/ 2377538 h 2976563" name="connsiteY23"/>
                  <a:gd fmla="*/ 968375 w 3463925" name="connsiteX24"/>
                  <a:gd fmla="*/ 2388599 h 2976563" name="connsiteY24"/>
                  <a:gd fmla="*/ 980281 w 3463925" name="connsiteX25"/>
                  <a:gd fmla="*/ 2398079 h 2976563" name="connsiteY25"/>
                  <a:gd fmla="*/ 994569 w 3463925" name="connsiteX26"/>
                  <a:gd fmla="*/ 2407560 h 2976563" name="connsiteY26"/>
                  <a:gd fmla="*/ 1008856 w 3463925" name="connsiteX27"/>
                  <a:gd fmla="*/ 2414670 h 2976563" name="connsiteY27"/>
                  <a:gd fmla="*/ 1025525 w 3463925" name="connsiteX28"/>
                  <a:gd fmla="*/ 2421780 h 2976563" name="connsiteY28"/>
                  <a:gd fmla="*/ 1042988 w 3463925" name="connsiteX29"/>
                  <a:gd fmla="*/ 2425731 h 2976563" name="connsiteY29"/>
                  <a:gd fmla="*/ 1060450 w 3463925" name="connsiteX30"/>
                  <a:gd fmla="*/ 2429681 h 2976563" name="connsiteY30"/>
                  <a:gd fmla="*/ 1079500 w 3463925" name="connsiteX31"/>
                  <a:gd fmla="*/ 2430471 h 2976563" name="connsiteY31"/>
                  <a:gd fmla="*/ 1099344 w 3463925" name="connsiteX32"/>
                  <a:gd fmla="*/ 2432051 h 2976563" name="connsiteY32"/>
                  <a:gd fmla="*/ 1119188 w 3463925" name="connsiteX33"/>
                  <a:gd fmla="*/ 2429681 h 2976563" name="connsiteY33"/>
                  <a:gd fmla="*/ 1139031 w 3463925" name="connsiteX34"/>
                  <a:gd fmla="*/ 2426521 h 2976563" name="connsiteY34"/>
                  <a:gd fmla="*/ 1158875 w 3463925" name="connsiteX35"/>
                  <a:gd fmla="*/ 2421780 h 2976563" name="connsiteY35"/>
                  <a:gd fmla="*/ 1177131 w 3463925" name="connsiteX36"/>
                  <a:gd fmla="*/ 2415460 h 2976563" name="connsiteY36"/>
                  <a:gd fmla="*/ 1194594 w 3463925" name="connsiteX37"/>
                  <a:gd fmla="*/ 2408350 h 2976563" name="connsiteY37"/>
                  <a:gd fmla="*/ 1212056 w 3463925" name="connsiteX38"/>
                  <a:gd fmla="*/ 2398869 h 2976563" name="connsiteY38"/>
                  <a:gd fmla="*/ 1228725 w 3463925" name="connsiteX39"/>
                  <a:gd fmla="*/ 2390179 h 2976563" name="connsiteY39"/>
                  <a:gd fmla="*/ 1243806 w 3463925" name="connsiteX40"/>
                  <a:gd fmla="*/ 2379118 h 2976563" name="connsiteY40"/>
                  <a:gd fmla="*/ 1257300 w 3463925" name="connsiteX41"/>
                  <a:gd fmla="*/ 2366478 h 2976563" name="connsiteY41"/>
                  <a:gd fmla="*/ 1269206 w 3463925" name="connsiteX42"/>
                  <a:gd fmla="*/ 2353047 h 2976563" name="connsiteY42"/>
                  <a:gd fmla="*/ 1281112 w 3463925" name="connsiteX43"/>
                  <a:gd fmla="*/ 2339616 h 2976563" name="connsiteY43"/>
                  <a:gd fmla="*/ 1291431 w 3463925" name="connsiteX44"/>
                  <a:gd fmla="*/ 2324605 h 2976563" name="connsiteY44"/>
                  <a:gd fmla="*/ 1299369 w 3463925" name="connsiteX45"/>
                  <a:gd fmla="*/ 2309594 h 2976563" name="connsiteY45"/>
                  <a:gd fmla="*/ 1305719 w 3463925" name="connsiteX46"/>
                  <a:gd fmla="*/ 2293794 h 2976563" name="connsiteY46"/>
                  <a:gd fmla="*/ 1310481 w 3463925" name="connsiteX47"/>
                  <a:gd fmla="*/ 2277993 h 2976563" name="connsiteY47"/>
                  <a:gd fmla="*/ 1313656 w 3463925" name="connsiteX48"/>
                  <a:gd fmla="*/ 2261402 h 2976563" name="connsiteY48"/>
                  <a:gd fmla="*/ 1314450 w 3463925" name="connsiteX49"/>
                  <a:gd fmla="*/ 2244811 h 2976563" name="connsiteY49"/>
                  <a:gd fmla="*/ 1313656 w 3463925" name="connsiteX50"/>
                  <a:gd fmla="*/ 2227430 h 2976563" name="connsiteY50"/>
                  <a:gd fmla="*/ 1310481 w 3463925" name="connsiteX51"/>
                  <a:gd fmla="*/ 2212419 h 2976563" name="connsiteY51"/>
                  <a:gd fmla="*/ 1306512 w 3463925" name="connsiteX52"/>
                  <a:gd fmla="*/ 2195828 h 2976563" name="connsiteY52"/>
                  <a:gd fmla="*/ 1300162 w 3463925" name="connsiteX53"/>
                  <a:gd fmla="*/ 2181608 h 2976563" name="connsiteY53"/>
                  <a:gd fmla="*/ 1292225 w 3463925" name="connsiteX54"/>
                  <a:gd fmla="*/ 2167387 h 2976563" name="connsiteY54"/>
                  <a:gd fmla="*/ 1282700 w 3463925" name="connsiteX55"/>
                  <a:gd fmla="*/ 2153956 h 2976563" name="connsiteY55"/>
                  <a:gd fmla="*/ 1271588 w 3463925" name="connsiteX56"/>
                  <a:gd fmla="*/ 2142896 h 2976563" name="connsiteY56"/>
                  <a:gd fmla="*/ 1258094 w 3463925" name="connsiteX57"/>
                  <a:gd fmla="*/ 2131835 h 2976563" name="connsiteY57"/>
                  <a:gd fmla="*/ 1244600 w 3463925" name="connsiteX58"/>
                  <a:gd fmla="*/ 2121564 h 2976563" name="connsiteY58"/>
                  <a:gd fmla="*/ 1228725 w 3463925" name="connsiteX59"/>
                  <a:gd fmla="*/ 2113664 h 2976563" name="connsiteY59"/>
                  <a:gd fmla="*/ 1212056 w 3463925" name="connsiteX60"/>
                  <a:gd fmla="*/ 2106554 h 2976563" name="connsiteY60"/>
                  <a:gd fmla="*/ 1193800 w 3463925" name="connsiteX61"/>
                  <a:gd fmla="*/ 2101023 h 2976563" name="connsiteY61"/>
                  <a:gd fmla="*/ 1173956 w 3463925" name="connsiteX62"/>
                  <a:gd fmla="*/ 2097073 h 2976563" name="connsiteY62"/>
                  <a:gd fmla="*/ 1153319 w 3463925" name="connsiteX63"/>
                  <a:gd fmla="*/ 2093913 h 2976563" name="connsiteY63"/>
                  <a:gd fmla="*/ 1430769 w 3463925" name="connsiteX64"/>
                  <a:gd fmla="*/ 2000250 h 2976563" name="connsiteY64"/>
                  <a:gd fmla="*/ 1423588 w 3463925" name="connsiteX65"/>
                  <a:gd fmla="*/ 2001040 h 2976563" name="connsiteY65"/>
                  <a:gd fmla="*/ 1415609 w 3463925" name="connsiteX66"/>
                  <a:gd fmla="*/ 2002619 h 2976563" name="connsiteY66"/>
                  <a:gd fmla="*/ 1407630 w 3463925" name="connsiteX67"/>
                  <a:gd fmla="*/ 2005778 h 2976563" name="connsiteY67"/>
                  <a:gd fmla="*/ 1400449 w 3463925" name="connsiteX68"/>
                  <a:gd fmla="*/ 2008937 h 2976563" name="connsiteY68"/>
                  <a:gd fmla="*/ 1391672 w 3463925" name="connsiteX69"/>
                  <a:gd fmla="*/ 2014466 h 2976563" name="connsiteY69"/>
                  <a:gd fmla="*/ 1383693 w 3463925" name="connsiteX70"/>
                  <a:gd fmla="*/ 2019204 h 2976563" name="connsiteY70"/>
                  <a:gd fmla="*/ 1376512 w 3463925" name="connsiteX71"/>
                  <a:gd fmla="*/ 2024733 h 2976563" name="connsiteY71"/>
                  <a:gd fmla="*/ 1371724 w 3463925" name="connsiteX72"/>
                  <a:gd fmla="*/ 2030261 h 2976563" name="connsiteY72"/>
                  <a:gd fmla="*/ 1365341 w 3463925" name="connsiteX73"/>
                  <a:gd fmla="*/ 2036579 h 2976563" name="connsiteY73"/>
                  <a:gd fmla="*/ 1361351 w 3463925" name="connsiteX74"/>
                  <a:gd fmla="*/ 2043687 h 2976563" name="connsiteY74"/>
                  <a:gd fmla="*/ 1356564 w 3463925" name="connsiteX75"/>
                  <a:gd fmla="*/ 2050795 h 2976563" name="connsiteY75"/>
                  <a:gd fmla="*/ 1354170 w 3463925" name="connsiteX76"/>
                  <a:gd fmla="*/ 2057903 h 2976563" name="connsiteY76"/>
                  <a:gd fmla="*/ 1351777 w 3463925" name="connsiteX77"/>
                  <a:gd fmla="*/ 2065011 h 2976563" name="connsiteY77"/>
                  <a:gd fmla="*/ 1349383 w 3463925" name="connsiteX78"/>
                  <a:gd fmla="*/ 2072119 h 2976563" name="connsiteY78"/>
                  <a:gd fmla="*/ 1348585 w 3463925" name="connsiteX79"/>
                  <a:gd fmla="*/ 2080806 h 2976563" name="connsiteY79"/>
                  <a:gd fmla="*/ 1347787 w 3463925" name="connsiteX80"/>
                  <a:gd fmla="*/ 2087914 h 2976563" name="connsiteY80"/>
                  <a:gd fmla="*/ 1347787 w 3463925" name="connsiteX81"/>
                  <a:gd fmla="*/ 2095022 h 2976563" name="connsiteY81"/>
                  <a:gd fmla="*/ 1348585 w 3463925" name="connsiteX82"/>
                  <a:gd fmla="*/ 2102919 h 2976563" name="connsiteY82"/>
                  <a:gd fmla="*/ 1350979 w 3463925" name="connsiteX83"/>
                  <a:gd fmla="*/ 2110027 h 2976563" name="connsiteY83"/>
                  <a:gd fmla="*/ 1352574 w 3463925" name="connsiteX84"/>
                  <a:gd fmla="*/ 2116345 h 2976563" name="connsiteY84"/>
                  <a:gd fmla="*/ 1355766 w 3463925" name="connsiteX85"/>
                  <a:gd fmla="*/ 2123453 h 2976563" name="connsiteY85"/>
                  <a:gd fmla="*/ 1358958 w 3463925" name="connsiteX86"/>
                  <a:gd fmla="*/ 2129771 h 2976563" name="connsiteY86"/>
                  <a:gd fmla="*/ 1362947 w 3463925" name="connsiteX87"/>
                  <a:gd fmla="*/ 2135300 h 2976563" name="connsiteY87"/>
                  <a:gd fmla="*/ 1366937 w 3463925" name="connsiteX88"/>
                  <a:gd fmla="*/ 2140828 h 2976563" name="connsiteY88"/>
                  <a:gd fmla="*/ 1372522 w 3463925" name="connsiteX89"/>
                  <a:gd fmla="*/ 2144777 h 2976563" name="connsiteY89"/>
                  <a:gd fmla="*/ 1377310 w 3463925" name="connsiteX90"/>
                  <a:gd fmla="*/ 2148726 h 2976563" name="connsiteY90"/>
                  <a:gd fmla="*/ 1383693 w 3463925" name="connsiteX91"/>
                  <a:gd fmla="*/ 2151885 h 2976563" name="connsiteY91"/>
                  <a:gd fmla="*/ 1390076 w 3463925" name="connsiteX92"/>
                  <a:gd fmla="*/ 2154254 h 2976563" name="connsiteY92"/>
                  <a:gd fmla="*/ 1396459 w 3463925" name="connsiteX93"/>
                  <a:gd fmla="*/ 2155833 h 2976563" name="connsiteY93"/>
                  <a:gd fmla="*/ 1403640 w 3463925" name="connsiteX94"/>
                  <a:gd fmla="*/ 2157413 h 2976563" name="connsiteY94"/>
                  <a:gd fmla="*/ 1410822 w 3463925" name="connsiteX95"/>
                  <a:gd fmla="*/ 2157413 h 2976563" name="connsiteY95"/>
                  <a:gd fmla="*/ 1418003 w 3463925" name="connsiteX96"/>
                  <a:gd fmla="*/ 2155833 h 2976563" name="connsiteY96"/>
                  <a:gd fmla="*/ 1425184 w 3463925" name="connsiteX97"/>
                  <a:gd fmla="*/ 2155044 h 2976563" name="connsiteY97"/>
                  <a:gd fmla="*/ 1432365 w 3463925" name="connsiteX98"/>
                  <a:gd fmla="*/ 2152674 h 2976563" name="connsiteY98"/>
                  <a:gd fmla="*/ 1439546 w 3463925" name="connsiteX99"/>
                  <a:gd fmla="*/ 2151095 h 2976563" name="connsiteY99"/>
                  <a:gd fmla="*/ 1446727 w 3463925" name="connsiteX100"/>
                  <a:gd fmla="*/ 2147936 h 2976563" name="connsiteY100"/>
                  <a:gd fmla="*/ 1453908 w 3463925" name="connsiteX101"/>
                  <a:gd fmla="*/ 2143987 h 2976563" name="connsiteY101"/>
                  <a:gd fmla="*/ 1461090 w 3463925" name="connsiteX102"/>
                  <a:gd fmla="*/ 2138459 h 2976563" name="connsiteY102"/>
                  <a:gd fmla="*/ 1467473 w 3463925" name="connsiteX103"/>
                  <a:gd fmla="*/ 2133720 h 2976563" name="connsiteY103"/>
                  <a:gd fmla="*/ 1473058 w 3463925" name="connsiteX104"/>
                  <a:gd fmla="*/ 2127402 h 2976563" name="connsiteY104"/>
                  <a:gd fmla="*/ 1478644 w 3463925" name="connsiteX105"/>
                  <a:gd fmla="*/ 2121084 h 2976563" name="connsiteY105"/>
                  <a:gd fmla="*/ 1483431 w 3463925" name="connsiteX106"/>
                  <a:gd fmla="*/ 2113976 h 2976563" name="connsiteY106"/>
                  <a:gd fmla="*/ 1488218 w 3463925" name="connsiteX107"/>
                  <a:gd fmla="*/ 2106868 h 2976563" name="connsiteY107"/>
                  <a:gd fmla="*/ 1490612 w 3463925" name="connsiteX108"/>
                  <a:gd fmla="*/ 2099760 h 2976563" name="connsiteY108"/>
                  <a:gd fmla="*/ 1493804 w 3463925" name="connsiteX109"/>
                  <a:gd fmla="*/ 2092652 h 2976563" name="connsiteY109"/>
                  <a:gd fmla="*/ 1496995 w 3463925" name="connsiteX110"/>
                  <a:gd fmla="*/ 2085544 h 2976563" name="connsiteY110"/>
                  <a:gd fmla="*/ 1497793 w 3463925" name="connsiteX111"/>
                  <a:gd fmla="*/ 2078437 h 2976563" name="connsiteY111"/>
                  <a:gd fmla="*/ 1499389 w 3463925" name="connsiteX112"/>
                  <a:gd fmla="*/ 2070539 h 2976563" name="connsiteY112"/>
                  <a:gd fmla="*/ 1500187 w 3463925" name="connsiteX113"/>
                  <a:gd fmla="*/ 2063431 h 2976563" name="connsiteY113"/>
                  <a:gd fmla="*/ 1499389 w 3463925" name="connsiteX114"/>
                  <a:gd fmla="*/ 2056323 h 2976563" name="connsiteY114"/>
                  <a:gd fmla="*/ 1497793 w 3463925" name="connsiteX115"/>
                  <a:gd fmla="*/ 2049215 h 2976563" name="connsiteY115"/>
                  <a:gd fmla="*/ 1496995 w 3463925" name="connsiteX116"/>
                  <a:gd fmla="*/ 2042107 h 2976563" name="connsiteY116"/>
                  <a:gd fmla="*/ 1493804 w 3463925" name="connsiteX117"/>
                  <a:gd fmla="*/ 2035789 h 2976563" name="connsiteY117"/>
                  <a:gd fmla="*/ 1490612 w 3463925" name="connsiteX118"/>
                  <a:gd fmla="*/ 2028681 h 2976563" name="connsiteY118"/>
                  <a:gd fmla="*/ 1486623 w 3463925" name="connsiteX119"/>
                  <a:gd fmla="*/ 2023153 h 2976563" name="connsiteY119"/>
                  <a:gd fmla="*/ 1482633 w 3463925" name="connsiteX120"/>
                  <a:gd fmla="*/ 2018415 h 2976563" name="connsiteY120"/>
                  <a:gd fmla="*/ 1477846 w 3463925" name="connsiteX121"/>
                  <a:gd fmla="*/ 2012886 h 2976563" name="connsiteY121"/>
                  <a:gd fmla="*/ 1472260 w 3463925" name="connsiteX122"/>
                  <a:gd fmla="*/ 2008937 h 2976563" name="connsiteY122"/>
                  <a:gd fmla="*/ 1465877 w 3463925" name="connsiteX123"/>
                  <a:gd fmla="*/ 2005778 h 2976563" name="connsiteY123"/>
                  <a:gd fmla="*/ 1460292 w 3463925" name="connsiteX124"/>
                  <a:gd fmla="*/ 2004199 h 2976563" name="connsiteY124"/>
                  <a:gd fmla="*/ 1453111 w 3463925" name="connsiteX125"/>
                  <a:gd fmla="*/ 2001830 h 2976563" name="connsiteY125"/>
                  <a:gd fmla="*/ 1446727 w 3463925" name="connsiteX126"/>
                  <a:gd fmla="*/ 2000250 h 2976563" name="connsiteY126"/>
                  <a:gd fmla="*/ 1439546 w 3463925" name="connsiteX127"/>
                  <a:gd fmla="*/ 2000250 h 2976563" name="connsiteY127"/>
                  <a:gd fmla="*/ 1342170 w 3463925" name="connsiteX128"/>
                  <a:gd fmla="*/ 1662113 h 2976563" name="connsiteY128"/>
                  <a:gd fmla="*/ 1368326 w 3463925" name="connsiteX129"/>
                  <a:gd fmla="*/ 1662113 h 2976563" name="connsiteY129"/>
                  <a:gd fmla="*/ 1391311 w 3463925" name="connsiteX130"/>
                  <a:gd fmla="*/ 1662908 h 2976563" name="connsiteY130"/>
                  <a:gd fmla="*/ 1415090 w 3463925" name="connsiteX131"/>
                  <a:gd fmla="*/ 1663703 h 2976563" name="connsiteY131"/>
                  <a:gd fmla="*/ 1438075 w 3463925" name="connsiteX132"/>
                  <a:gd fmla="*/ 1666088 h 2976563" name="connsiteY132"/>
                  <a:gd fmla="*/ 1460268 w 3463925" name="connsiteX133"/>
                  <a:gd fmla="*/ 1669268 h 2976563" name="connsiteY133"/>
                  <a:gd fmla="*/ 1481668 w 3463925" name="connsiteX134"/>
                  <a:gd fmla="*/ 1673244 h 2976563" name="connsiteY134"/>
                  <a:gd fmla="*/ 1502276 w 3463925" name="connsiteX135"/>
                  <a:gd fmla="*/ 1678014 h 2976563" name="connsiteY135"/>
                  <a:gd fmla="*/ 1522884 w 3463925" name="connsiteX136"/>
                  <a:gd fmla="*/ 1683579 h 2976563" name="connsiteY136"/>
                  <a:gd fmla="*/ 1541907 w 3463925" name="connsiteX137"/>
                  <a:gd fmla="*/ 1688350 h 2976563" name="connsiteY137"/>
                  <a:gd fmla="*/ 1560929 w 3463925" name="connsiteX138"/>
                  <a:gd fmla="*/ 1695505 h 2976563" name="connsiteY138"/>
                  <a:gd fmla="*/ 1579159 w 3463925" name="connsiteX139"/>
                  <a:gd fmla="*/ 1702661 h 2976563" name="connsiteY139"/>
                  <a:gd fmla="*/ 1596596 w 3463925" name="connsiteX140"/>
                  <a:gd fmla="*/ 1709816 h 2976563" name="connsiteY140"/>
                  <a:gd fmla="*/ 1612449 w 3463925" name="connsiteX141"/>
                  <a:gd fmla="*/ 1718562 h 2976563" name="connsiteY141"/>
                  <a:gd fmla="*/ 1629093 w 3463925" name="connsiteX142"/>
                  <a:gd fmla="*/ 1727307 h 2976563" name="connsiteY142"/>
                  <a:gd fmla="*/ 1645738 w 3463925" name="connsiteX143"/>
                  <a:gd fmla="*/ 1736848 h 2976563" name="connsiteY143"/>
                  <a:gd fmla="*/ 1660005 w 3463925" name="connsiteX144"/>
                  <a:gd fmla="*/ 1747184 h 2976563" name="connsiteY144"/>
                  <a:gd fmla="*/ 1674272 w 3463925" name="connsiteX145"/>
                  <a:gd fmla="*/ 1757519 h 2976563" name="connsiteY145"/>
                  <a:gd fmla="*/ 1688539 w 3463925" name="connsiteX146"/>
                  <a:gd fmla="*/ 1768650 h 2976563" name="connsiteY146"/>
                  <a:gd fmla="*/ 1702013 w 3463925" name="connsiteX147"/>
                  <a:gd fmla="*/ 1779781 h 2976563" name="connsiteY147"/>
                  <a:gd fmla="*/ 1713902 w 3463925" name="connsiteX148"/>
                  <a:gd fmla="*/ 1792501 h 2976563" name="connsiteY148"/>
                  <a:gd fmla="*/ 1726584 w 3463925" name="connsiteX149"/>
                  <a:gd fmla="*/ 1804427 h 2976563" name="connsiteY149"/>
                  <a:gd fmla="*/ 1737680 w 3463925" name="connsiteX150"/>
                  <a:gd fmla="*/ 1817148 h 2976563" name="connsiteY150"/>
                  <a:gd fmla="*/ 1748777 w 3463925" name="connsiteX151"/>
                  <a:gd fmla="*/ 1829869 h 2976563" name="connsiteY151"/>
                  <a:gd fmla="*/ 1759081 w 3463925" name="connsiteX152"/>
                  <a:gd fmla="*/ 1843385 h 2976563" name="connsiteY152"/>
                  <a:gd fmla="*/ 1768592 w 3463925" name="connsiteX153"/>
                  <a:gd fmla="*/ 1856901 h 2976563" name="connsiteY153"/>
                  <a:gd fmla="*/ 1777311 w 3463925" name="connsiteX154"/>
                  <a:gd fmla="*/ 1871212 h 2976563" name="connsiteY154"/>
                  <a:gd fmla="*/ 1786030 w 3463925" name="connsiteX155"/>
                  <a:gd fmla="*/ 1885523 h 2976563" name="connsiteY155"/>
                  <a:gd fmla="*/ 1801882 w 3463925" name="connsiteX156"/>
                  <a:gd fmla="*/ 1914144 h 2976563" name="connsiteY156"/>
                  <a:gd fmla="*/ 1814563 w 3463925" name="connsiteX157"/>
                  <a:gd fmla="*/ 1945151 h 2976563" name="connsiteY157"/>
                  <a:gd fmla="*/ 1825660 w 3463925" name="connsiteX158"/>
                  <a:gd fmla="*/ 1976158 h 2976563" name="connsiteY158"/>
                  <a:gd fmla="*/ 1835171 w 3463925" name="connsiteX159"/>
                  <a:gd fmla="*/ 2007165 h 2976563" name="connsiteY159"/>
                  <a:gd fmla="*/ 1842304 w 3463925" name="connsiteX160"/>
                  <a:gd fmla="*/ 2038967 h 2976563" name="connsiteY160"/>
                  <a:gd fmla="*/ 1846268 w 3463925" name="connsiteX161"/>
                  <a:gd fmla="*/ 2070770 h 2976563" name="connsiteY161"/>
                  <a:gd fmla="*/ 1849438 w 3463925" name="connsiteX162"/>
                  <a:gd fmla="*/ 2102572 h 2976563" name="connsiteY162"/>
                  <a:gd fmla="*/ 1849438 w 3463925" name="connsiteX163"/>
                  <a:gd fmla="*/ 2134374 h 2976563" name="connsiteY163"/>
                  <a:gd fmla="*/ 1848645 w 3463925" name="connsiteX164"/>
                  <a:gd fmla="*/ 2166176 h 2976563" name="connsiteY164"/>
                  <a:gd fmla="*/ 1845475 w 3463925" name="connsiteX165"/>
                  <a:gd fmla="*/ 2197183 h 2976563" name="connsiteY165"/>
                  <a:gd fmla="*/ 1839927 w 3463925" name="connsiteX166"/>
                  <a:gd fmla="*/ 2226600 h 2976563" name="connsiteY166"/>
                  <a:gd fmla="*/ 1832793 w 3463925" name="connsiteX167"/>
                  <a:gd fmla="*/ 2256812 h 2976563" name="connsiteY167"/>
                  <a:gd fmla="*/ 1824867 w 3463925" name="connsiteX168"/>
                  <a:gd fmla="*/ 2285434 h 2976563" name="connsiteY168"/>
                  <a:gd fmla="*/ 1813771 w 3463925" name="connsiteX169"/>
                  <a:gd fmla="*/ 2311670 h 2976563" name="connsiteY169"/>
                  <a:gd fmla="*/ 1801089 w 3463925" name="connsiteX170"/>
                  <a:gd fmla="*/ 2337907 h 2976563" name="connsiteY170"/>
                  <a:gd fmla="*/ 1787615 w 3463925" name="connsiteX171"/>
                  <a:gd fmla="*/ 2360963 h 2976563" name="connsiteY171"/>
                  <a:gd fmla="*/ 1771763 w 3463925" name="connsiteX172"/>
                  <a:gd fmla="*/ 2384020 h 2976563" name="connsiteY172"/>
                  <a:gd fmla="*/ 1755118 w 3463925" name="connsiteX173"/>
                  <a:gd fmla="*/ 2405486 h 2976563" name="connsiteY173"/>
                  <a:gd fmla="*/ 1736888 w 3463925" name="connsiteX174"/>
                  <a:gd fmla="*/ 2424568 h 2976563" name="connsiteY174"/>
                  <a:gd fmla="*/ 1717073 w 3463925" name="connsiteX175"/>
                  <a:gd fmla="*/ 2444444 h 2976563" name="connsiteY175"/>
                  <a:gd fmla="*/ 1698050 w 3463925" name="connsiteX176"/>
                  <a:gd fmla="*/ 2463525 h 2976563" name="connsiteY176"/>
                  <a:gd fmla="*/ 1677442 w 3463925" name="connsiteX177"/>
                  <a:gd fmla="*/ 2481016 h 2976563" name="connsiteY177"/>
                  <a:gd fmla="*/ 1656042 w 3463925" name="connsiteX178"/>
                  <a:gd fmla="*/ 2498507 h 2976563" name="connsiteY178"/>
                  <a:gd fmla="*/ 1633056 w 3463925" name="connsiteX179"/>
                  <a:gd fmla="*/ 2515203 h 2976563" name="connsiteY179"/>
                  <a:gd fmla="*/ 1610071 w 3463925" name="connsiteX180"/>
                  <a:gd fmla="*/ 2530309 h 2976563" name="connsiteY180"/>
                  <a:gd fmla="*/ 1586293 w 3463925" name="connsiteX181"/>
                  <a:gd fmla="*/ 2544620 h 2976563" name="connsiteY181"/>
                  <a:gd fmla="*/ 1561722 w 3463925" name="connsiteX182"/>
                  <a:gd fmla="*/ 2558136 h 2976563" name="connsiteY182"/>
                  <a:gd fmla="*/ 1536358 w 3463925" name="connsiteX183"/>
                  <a:gd fmla="*/ 2570857 h 2976563" name="connsiteY183"/>
                  <a:gd fmla="*/ 1510202 w 3463925" name="connsiteX184"/>
                  <a:gd fmla="*/ 2581988 h 2976563" name="connsiteY184"/>
                  <a:gd fmla="*/ 1484046 w 3463925" name="connsiteX185"/>
                  <a:gd fmla="*/ 2592323 h 2976563" name="connsiteY185"/>
                  <a:gd fmla="*/ 1456305 w 3463925" name="connsiteX186"/>
                  <a:gd fmla="*/ 2601864 h 2976563" name="connsiteY186"/>
                  <a:gd fmla="*/ 1428564 w 3463925" name="connsiteX187"/>
                  <a:gd fmla="*/ 2609815 h 2976563" name="connsiteY187"/>
                  <a:gd fmla="*/ 1400823 w 3463925" name="connsiteX188"/>
                  <a:gd fmla="*/ 2616175 h 2976563" name="connsiteY188"/>
                  <a:gd fmla="*/ 1372289 w 3463925" name="connsiteX189"/>
                  <a:gd fmla="*/ 2621740 h 2976563" name="connsiteY189"/>
                  <a:gd fmla="*/ 1342170 w 3463925" name="connsiteX190"/>
                  <a:gd fmla="*/ 2626511 h 2976563" name="connsiteY190"/>
                  <a:gd fmla="*/ 1313636 w 3463925" name="connsiteX191"/>
                  <a:gd fmla="*/ 2628896 h 2976563" name="connsiteY191"/>
                  <a:gd fmla="*/ 1282724 w 3463925" name="connsiteX192"/>
                  <a:gd fmla="*/ 2631281 h 2976563" name="connsiteY192"/>
                  <a:gd fmla="*/ 1253398 w 3463925" name="connsiteX193"/>
                  <a:gd fmla="*/ 2632076 h 2976563" name="connsiteY193"/>
                  <a:gd fmla="*/ 1222486 w 3463925" name="connsiteX194"/>
                  <a:gd fmla="*/ 2631281 h 2976563" name="connsiteY194"/>
                  <a:gd fmla="*/ 1192367 w 3463925" name="connsiteX195"/>
                  <a:gd fmla="*/ 2628101 h 2976563" name="connsiteY195"/>
                  <a:gd fmla="*/ 1161455 w 3463925" name="connsiteX196"/>
                  <a:gd fmla="*/ 2624921 h 2976563" name="connsiteY196"/>
                  <a:gd fmla="*/ 1129751 w 3463925" name="connsiteX197"/>
                  <a:gd fmla="*/ 2620150 h 2976563" name="connsiteY197"/>
                  <a:gd fmla="*/ 1098047 w 3463925" name="connsiteX198"/>
                  <a:gd fmla="*/ 2612995 h 2976563" name="connsiteY198"/>
                  <a:gd fmla="*/ 1066343 w 3463925" name="connsiteX199"/>
                  <a:gd fmla="*/ 2604249 h 2976563" name="connsiteY199"/>
                  <a:gd fmla="*/ 1035431 w 3463925" name="connsiteX200"/>
                  <a:gd fmla="*/ 2595504 h 2976563" name="connsiteY200"/>
                  <a:gd fmla="*/ 1002934 w 3463925" name="connsiteX201"/>
                  <a:gd fmla="*/ 2584373 h 2976563" name="connsiteY201"/>
                  <a:gd fmla="*/ 971230 w 3463925" name="connsiteX202"/>
                  <a:gd fmla="*/ 2570857 h 2976563" name="connsiteY202"/>
                  <a:gd fmla="*/ 938733 w 3463925" name="connsiteX203"/>
                  <a:gd fmla="*/ 2556546 h 2976563" name="connsiteY203"/>
                  <a:gd fmla="*/ 907029 w 3463925" name="connsiteX204"/>
                  <a:gd fmla="*/ 2539850 h 2976563" name="connsiteY204"/>
                  <a:gd fmla="*/ 892762 w 3463925" name="connsiteX205"/>
                  <a:gd fmla="*/ 2530309 h 2976563" name="connsiteY205"/>
                  <a:gd fmla="*/ 880080 w 3463925" name="connsiteX206"/>
                  <a:gd fmla="*/ 2522359 h 2976563" name="connsiteY206"/>
                  <a:gd fmla="*/ 866606 w 3463925" name="connsiteX207"/>
                  <a:gd fmla="*/ 2512818 h 2976563" name="connsiteY207"/>
                  <a:gd fmla="*/ 855509 w 3463925" name="connsiteX208"/>
                  <a:gd fmla="*/ 2503278 h 2976563" name="connsiteY208"/>
                  <a:gd fmla="*/ 843620 w 3463925" name="connsiteX209"/>
                  <a:gd fmla="*/ 2493737 h 2976563" name="connsiteY209"/>
                  <a:gd fmla="*/ 833316 w 3463925" name="connsiteX210"/>
                  <a:gd fmla="*/ 2483401 h 2976563" name="connsiteY210"/>
                  <a:gd fmla="*/ 824598 w 3463925" name="connsiteX211"/>
                  <a:gd fmla="*/ 2472271 h 2976563" name="connsiteY211"/>
                  <a:gd fmla="*/ 815086 w 3463925" name="connsiteX212"/>
                  <a:gd fmla="*/ 2461935 h 2976563" name="connsiteY212"/>
                  <a:gd fmla="*/ 807160 w 3463925" name="connsiteX213"/>
                  <a:gd fmla="*/ 2451599 h 2976563" name="connsiteY213"/>
                  <a:gd fmla="*/ 800027 w 3463925" name="connsiteX214"/>
                  <a:gd fmla="*/ 2440469 h 2976563" name="connsiteY214"/>
                  <a:gd fmla="*/ 787345 w 3463925" name="connsiteX215"/>
                  <a:gd fmla="*/ 2419002 h 2976563" name="connsiteY215"/>
                  <a:gd fmla="*/ 777041 w 3463925" name="connsiteX216"/>
                  <a:gd fmla="*/ 2396741 h 2976563" name="connsiteY216"/>
                  <a:gd fmla="*/ 769115 w 3463925" name="connsiteX217"/>
                  <a:gd fmla="*/ 2376864 h 2976563" name="connsiteY217"/>
                  <a:gd fmla="*/ 762774 w 3463925" name="connsiteX218"/>
                  <a:gd fmla="*/ 2356988 h 2976563" name="connsiteY218"/>
                  <a:gd fmla="*/ 758811 w 3463925" name="connsiteX219"/>
                  <a:gd fmla="*/ 2338702 h 2976563" name="connsiteY219"/>
                  <a:gd fmla="*/ 755641 w 3463925" name="connsiteX220"/>
                  <a:gd fmla="*/ 2322006 h 2976563" name="connsiteY220"/>
                  <a:gd fmla="*/ 754056 w 3463925" name="connsiteX221"/>
                  <a:gd fmla="*/ 2307695 h 2976563" name="connsiteY221"/>
                  <a:gd fmla="*/ 752470 w 3463925" name="connsiteX222"/>
                  <a:gd fmla="*/ 2287024 h 2976563" name="connsiteY222"/>
                  <a:gd fmla="*/ 752470 w 3463925" name="connsiteX223"/>
                  <a:gd fmla="*/ 2279073 h 2976563" name="connsiteY223"/>
                  <a:gd fmla="*/ 751678 w 3463925" name="connsiteX224"/>
                  <a:gd fmla="*/ 2272713 h 2976563" name="connsiteY224"/>
                  <a:gd fmla="*/ 750885 w 3463925" name="connsiteX225"/>
                  <a:gd fmla="*/ 2256812 h 2976563" name="connsiteY225"/>
                  <a:gd fmla="*/ 749300 w 3463925" name="connsiteX226"/>
                  <a:gd fmla="*/ 2228985 h 2976563" name="connsiteY226"/>
                  <a:gd fmla="*/ 750885 w 3463925" name="connsiteX227"/>
                  <a:gd fmla="*/ 2194003 h 2976563" name="connsiteY227"/>
                  <a:gd fmla="*/ 752470 w 3463925" name="connsiteX228"/>
                  <a:gd fmla="*/ 2173331 h 2976563" name="connsiteY228"/>
                  <a:gd fmla="*/ 754848 w 3463925" name="connsiteX229"/>
                  <a:gd fmla="*/ 2151865 h 2976563" name="connsiteY229"/>
                  <a:gd fmla="*/ 758019 w 3463925" name="connsiteX230"/>
                  <a:gd fmla="*/ 2128013 h 2976563" name="connsiteY230"/>
                  <a:gd fmla="*/ 761982 w 3463925" name="connsiteX231"/>
                  <a:gd fmla="*/ 2103367 h 2976563" name="connsiteY231"/>
                  <a:gd fmla="*/ 766737 w 3463925" name="connsiteX232"/>
                  <a:gd fmla="*/ 2078720 h 2976563" name="connsiteY232"/>
                  <a:gd fmla="*/ 773078 w 3463925" name="connsiteX233"/>
                  <a:gd fmla="*/ 2051688 h 2976563" name="connsiteY233"/>
                  <a:gd fmla="*/ 781797 w 3463925" name="connsiteX234"/>
                  <a:gd fmla="*/ 2026247 h 2976563" name="connsiteY234"/>
                  <a:gd fmla="*/ 791308 w 3463925" name="connsiteX235"/>
                  <a:gd fmla="*/ 1998420 h 2976563" name="connsiteY235"/>
                  <a:gd fmla="*/ 803197 w 3463925" name="connsiteX236"/>
                  <a:gd fmla="*/ 1972183 h 2976563" name="connsiteY236"/>
                  <a:gd fmla="*/ 815086 w 3463925" name="connsiteX237"/>
                  <a:gd fmla="*/ 1944356 h 2976563" name="connsiteY237"/>
                  <a:gd fmla="*/ 830938 w 3463925" name="connsiteX238"/>
                  <a:gd fmla="*/ 1917325 h 2976563" name="connsiteY238"/>
                  <a:gd fmla="*/ 847583 w 3463925" name="connsiteX239"/>
                  <a:gd fmla="*/ 1891088 h 2976563" name="connsiteY239"/>
                  <a:gd fmla="*/ 867398 w 3463925" name="connsiteX240"/>
                  <a:gd fmla="*/ 1864851 h 2976563" name="connsiteY240"/>
                  <a:gd fmla="*/ 888799 w 3463925" name="connsiteX241"/>
                  <a:gd fmla="*/ 1839410 h 2976563" name="connsiteY241"/>
                  <a:gd fmla="*/ 901480 w 3463925" name="connsiteX242"/>
                  <a:gd fmla="*/ 1827484 h 2976563" name="connsiteY242"/>
                  <a:gd fmla="*/ 913370 w 3463925" name="connsiteX243"/>
                  <a:gd fmla="*/ 1814763 h 2976563" name="connsiteY243"/>
                  <a:gd fmla="*/ 926844 w 3463925" name="connsiteX244"/>
                  <a:gd fmla="*/ 1803632 h 2976563" name="connsiteY244"/>
                  <a:gd fmla="*/ 940318 w 3463925" name="connsiteX245"/>
                  <a:gd fmla="*/ 1790911 h 2976563" name="connsiteY245"/>
                  <a:gd fmla="*/ 954585 w 3463925" name="connsiteX246"/>
                  <a:gd fmla="*/ 1780576 h 2976563" name="connsiteY246"/>
                  <a:gd fmla="*/ 969645 w 3463925" name="connsiteX247"/>
                  <a:gd fmla="*/ 1769445 h 2976563" name="connsiteY247"/>
                  <a:gd fmla="*/ 985497 w 3463925" name="connsiteX248"/>
                  <a:gd fmla="*/ 1759109 h 2976563" name="connsiteY248"/>
                  <a:gd fmla="*/ 1002934 w 3463925" name="connsiteX249"/>
                  <a:gd fmla="*/ 1748774 h 2976563" name="connsiteY249"/>
                  <a:gd fmla="*/ 1020371 w 3463925" name="connsiteX250"/>
                  <a:gd fmla="*/ 1740028 h 2976563" name="connsiteY250"/>
                  <a:gd fmla="*/ 1037016 w 3463925" name="connsiteX251"/>
                  <a:gd fmla="*/ 1730487 h 2976563" name="connsiteY251"/>
                  <a:gd fmla="*/ 1056831 w 3463925" name="connsiteX252"/>
                  <a:gd fmla="*/ 1721742 h 2976563" name="connsiteY252"/>
                  <a:gd fmla="*/ 1076647 w 3463925" name="connsiteX253"/>
                  <a:gd fmla="*/ 1712996 h 2976563" name="connsiteY253"/>
                  <a:gd fmla="*/ 1096462 w 3463925" name="connsiteX254"/>
                  <a:gd fmla="*/ 1705046 h 2976563" name="connsiteY254"/>
                  <a:gd fmla="*/ 1118655 w 3463925" name="connsiteX255"/>
                  <a:gd fmla="*/ 1697890 h 2976563" name="connsiteY255"/>
                  <a:gd fmla="*/ 1140848 w 3463925" name="connsiteX256"/>
                  <a:gd fmla="*/ 1691530 h 2976563" name="connsiteY256"/>
                  <a:gd fmla="*/ 1163041 w 3463925" name="connsiteX257"/>
                  <a:gd fmla="*/ 1685169 h 2976563" name="connsiteY257"/>
                  <a:gd fmla="*/ 1186819 w 3463925" name="connsiteX258"/>
                  <a:gd fmla="*/ 1680399 h 2976563" name="connsiteY258"/>
                  <a:gd fmla="*/ 1212182 w 3463925" name="connsiteX259"/>
                  <a:gd fmla="*/ 1674834 h 2976563" name="connsiteY259"/>
                  <a:gd fmla="*/ 1238338 w 3463925" name="connsiteX260"/>
                  <a:gd fmla="*/ 1670859 h 2976563" name="connsiteY260"/>
                  <a:gd fmla="*/ 1264494 w 3463925" name="connsiteX261"/>
                  <a:gd fmla="*/ 1666883 h 2976563" name="connsiteY261"/>
                  <a:gd fmla="*/ 1291443 w 3463925" name="connsiteX262"/>
                  <a:gd fmla="*/ 1664498 h 2976563" name="connsiteY262"/>
                  <a:gd fmla="*/ 1317599 w 3463925" name="connsiteX263"/>
                  <a:gd fmla="*/ 1662908 h 2976563" name="connsiteY263"/>
                  <a:gd fmla="*/ 1432302 w 3463925" name="connsiteX264"/>
                  <a:gd fmla="*/ 1412875 h 2976563" name="connsiteY264"/>
                  <a:gd fmla="*/ 1379141 w 3463925" name="connsiteX265"/>
                  <a:gd fmla="*/ 1415255 h 2976563" name="connsiteY265"/>
                  <a:gd fmla="*/ 1325980 w 3463925" name="connsiteX266"/>
                  <a:gd fmla="*/ 1418428 h 2976563" name="connsiteY266"/>
                  <a:gd fmla="*/ 1272819 w 3463925" name="connsiteX267"/>
                  <a:gd fmla="*/ 1423188 h 2976563" name="connsiteY267"/>
                  <a:gd fmla="*/ 1220451 w 3463925" name="connsiteX268"/>
                  <a:gd fmla="*/ 1429534 h 2976563" name="connsiteY268"/>
                  <a:gd fmla="*/ 1168877 w 3463925" name="connsiteX269"/>
                  <a:gd fmla="*/ 1437467 h 2976563" name="connsiteY269"/>
                  <a:gd fmla="*/ 1118890 w 3463925" name="connsiteX270"/>
                  <a:gd fmla="*/ 1447780 h 2976563" name="connsiteY270"/>
                  <a:gd fmla="*/ 1068903 w 3463925" name="connsiteX271"/>
                  <a:gd fmla="*/ 1458093 h 2976563" name="connsiteY271"/>
                  <a:gd fmla="*/ 1020502 w 3463925" name="connsiteX272"/>
                  <a:gd fmla="*/ 1470785 h 2976563" name="connsiteY272"/>
                  <a:gd fmla="*/ 972895 w 3463925" name="connsiteX273"/>
                  <a:gd fmla="*/ 1485065 h 2976563" name="connsiteY273"/>
                  <a:gd fmla="*/ 926875 w 3463925" name="connsiteX274"/>
                  <a:gd fmla="*/ 1500137 h 2976563" name="connsiteY274"/>
                  <a:gd fmla="*/ 881649 w 3463925" name="connsiteX275"/>
                  <a:gd fmla="*/ 1516796 h 2976563" name="connsiteY275"/>
                  <a:gd fmla="*/ 838009 w 3463925" name="connsiteX276"/>
                  <a:gd fmla="*/ 1534249 h 2976563" name="connsiteY276"/>
                  <a:gd fmla="*/ 795956 w 3463925" name="connsiteX277"/>
                  <a:gd fmla="*/ 1553288 h 2976563" name="connsiteY277"/>
                  <a:gd fmla="*/ 754697 w 3463925" name="connsiteX278"/>
                  <a:gd fmla="*/ 1573120 h 2976563" name="connsiteY278"/>
                  <a:gd fmla="*/ 715818 w 3463925" name="connsiteX279"/>
                  <a:gd fmla="*/ 1594539 h 2976563" name="connsiteY279"/>
                  <a:gd fmla="*/ 677733 w 3463925" name="connsiteX280"/>
                  <a:gd fmla="*/ 1616751 h 2976563" name="connsiteY280"/>
                  <a:gd fmla="*/ 642028 w 3463925" name="connsiteX281"/>
                  <a:gd fmla="*/ 1640549 h 2976563" name="connsiteY281"/>
                  <a:gd fmla="*/ 607116 w 3463925" name="connsiteX282"/>
                  <a:gd fmla="*/ 1665141 h 2976563" name="connsiteY282"/>
                  <a:gd fmla="*/ 574584 w 3463925" name="connsiteX283"/>
                  <a:gd fmla="*/ 1690527 h 2976563" name="connsiteY283"/>
                  <a:gd fmla="*/ 543640 w 3463925" name="connsiteX284"/>
                  <a:gd fmla="*/ 1717499 h 2976563" name="connsiteY284"/>
                  <a:gd fmla="*/ 515076 w 3463925" name="connsiteX285"/>
                  <a:gd fmla="*/ 1745264 h 2976563" name="connsiteY285"/>
                  <a:gd fmla="*/ 487305 w 3463925" name="connsiteX286"/>
                  <a:gd fmla="*/ 1773822 h 2976563" name="connsiteY286"/>
                  <a:gd fmla="*/ 462708 w 3463925" name="connsiteX287"/>
                  <a:gd fmla="*/ 1803967 h 2976563" name="connsiteY287"/>
                  <a:gd fmla="*/ 438905 w 3463925" name="connsiteX288"/>
                  <a:gd fmla="*/ 1833319 h 2976563" name="connsiteY288"/>
                  <a:gd fmla="*/ 419069 w 3463925" name="connsiteX289"/>
                  <a:gd fmla="*/ 1864257 h 2976563" name="connsiteY289"/>
                  <a:gd fmla="*/ 400026 w 3463925" name="connsiteX290"/>
                  <a:gd fmla="*/ 1895989 h 2976563" name="connsiteY290"/>
                  <a:gd fmla="*/ 384157 w 3463925" name="connsiteX291"/>
                  <a:gd fmla="*/ 1928514 h 2976563" name="connsiteY291"/>
                  <a:gd fmla="*/ 369875 w 3463925" name="connsiteX292"/>
                  <a:gd fmla="*/ 1961039 h 2976563" name="connsiteY292"/>
                  <a:gd fmla="*/ 363527 w 3463925" name="connsiteX293"/>
                  <a:gd fmla="*/ 1977698 h 2976563" name="connsiteY293"/>
                  <a:gd fmla="*/ 357973 w 3463925" name="connsiteX294"/>
                  <a:gd fmla="*/ 1995150 h 2976563" name="connsiteY294"/>
                  <a:gd fmla="*/ 353212 w 3463925" name="connsiteX295"/>
                  <a:gd fmla="*/ 2012603 h 2976563" name="connsiteY295"/>
                  <a:gd fmla="*/ 349245 w 3463925" name="connsiteX296"/>
                  <a:gd fmla="*/ 2029262 h 2976563" name="connsiteY296"/>
                  <a:gd fmla="*/ 345278 w 3463925" name="connsiteX297"/>
                  <a:gd fmla="*/ 2046714 h 2976563" name="connsiteY297"/>
                  <a:gd fmla="*/ 342104 w 3463925" name="connsiteX298"/>
                  <a:gd fmla="*/ 2064167 h 2976563" name="connsiteY298"/>
                  <a:gd fmla="*/ 339724 w 3463925" name="connsiteX299"/>
                  <a:gd fmla="*/ 2082412 h 2976563" name="connsiteY299"/>
                  <a:gd fmla="*/ 338137 w 3463925" name="connsiteX300"/>
                  <a:gd fmla="*/ 2099865 h 2976563" name="connsiteY300"/>
                  <a:gd fmla="*/ 336550 w 3463925" name="connsiteX301"/>
                  <a:gd fmla="*/ 2117317 h 2976563" name="connsiteY301"/>
                  <a:gd fmla="*/ 336550 w 3463925" name="connsiteX302"/>
                  <a:gd fmla="*/ 2135563 h 2976563" name="connsiteY302"/>
                  <a:gd fmla="*/ 336550 w 3463925" name="connsiteX303"/>
                  <a:gd fmla="*/ 2153808 h 2976563" name="connsiteY303"/>
                  <a:gd fmla="*/ 338137 w 3463925" name="connsiteX304"/>
                  <a:gd fmla="*/ 2171261 h 2976563" name="connsiteY304"/>
                  <a:gd fmla="*/ 339724 w 3463925" name="connsiteX305"/>
                  <a:gd fmla="*/ 2188713 h 2976563" name="connsiteY305"/>
                  <a:gd fmla="*/ 342104 w 3463925" name="connsiteX306"/>
                  <a:gd fmla="*/ 2206166 h 2976563" name="connsiteY306"/>
                  <a:gd fmla="*/ 345278 w 3463925" name="connsiteX307"/>
                  <a:gd fmla="*/ 2223618 h 2976563" name="connsiteY307"/>
                  <a:gd fmla="*/ 349245 w 3463925" name="connsiteX308"/>
                  <a:gd fmla="*/ 2241070 h 2976563" name="connsiteY308"/>
                  <a:gd fmla="*/ 353212 w 3463925" name="connsiteX309"/>
                  <a:gd fmla="*/ 2258523 h 2976563" name="connsiteY309"/>
                  <a:gd fmla="*/ 357973 w 3463925" name="connsiteX310"/>
                  <a:gd fmla="*/ 2275182 h 2976563" name="connsiteY310"/>
                  <a:gd fmla="*/ 363527 w 3463925" name="connsiteX311"/>
                  <a:gd fmla="*/ 2291048 h 2976563" name="connsiteY311"/>
                  <a:gd fmla="*/ 369875 w 3463925" name="connsiteX312"/>
                  <a:gd fmla="*/ 2307707 h 2976563" name="connsiteY312"/>
                  <a:gd fmla="*/ 377016 w 3463925" name="connsiteX313"/>
                  <a:gd fmla="*/ 2324366 h 2976563" name="connsiteY313"/>
                  <a:gd fmla="*/ 384157 w 3463925" name="connsiteX314"/>
                  <a:gd fmla="*/ 2340232 h 2976563" name="connsiteY314"/>
                  <a:gd fmla="*/ 400026 w 3463925" name="connsiteX315"/>
                  <a:gd fmla="*/ 2371963 h 2976563" name="connsiteY315"/>
                  <a:gd fmla="*/ 419069 w 3463925" name="connsiteX316"/>
                  <a:gd fmla="*/ 2402902 h 2976563" name="connsiteY316"/>
                  <a:gd fmla="*/ 438905 w 3463925" name="connsiteX317"/>
                  <a:gd fmla="*/ 2433047 h 2976563" name="connsiteY317"/>
                  <a:gd fmla="*/ 462708 w 3463925" name="connsiteX318"/>
                  <a:gd fmla="*/ 2461605 h 2976563" name="connsiteY318"/>
                  <a:gd fmla="*/ 487305 w 3463925" name="connsiteX319"/>
                  <a:gd fmla="*/ 2489370 h 2976563" name="connsiteY319"/>
                  <a:gd fmla="*/ 515076 w 3463925" name="connsiteX320"/>
                  <a:gd fmla="*/ 2515549 h 2976563" name="connsiteY320"/>
                  <a:gd fmla="*/ 543640 w 3463925" name="connsiteX321"/>
                  <a:gd fmla="*/ 2542521 h 2976563" name="connsiteY321"/>
                  <a:gd fmla="*/ 574584 w 3463925" name="connsiteX322"/>
                  <a:gd fmla="*/ 2567113 h 2976563" name="connsiteY322"/>
                  <a:gd fmla="*/ 607116 w 3463925" name="connsiteX323"/>
                  <a:gd fmla="*/ 2590912 h 2976563" name="connsiteY323"/>
                  <a:gd fmla="*/ 642028 w 3463925" name="connsiteX324"/>
                  <a:gd fmla="*/ 2613124 h 2976563" name="connsiteY324"/>
                  <a:gd fmla="*/ 677733 w 3463925" name="connsiteX325"/>
                  <a:gd fmla="*/ 2634543 h 2976563" name="connsiteY325"/>
                  <a:gd fmla="*/ 715818 w 3463925" name="connsiteX326"/>
                  <a:gd fmla="*/ 2654375 h 2976563" name="connsiteY326"/>
                  <a:gd fmla="*/ 754697 w 3463925" name="connsiteX327"/>
                  <a:gd fmla="*/ 2673414 h 2976563" name="connsiteY327"/>
                  <a:gd fmla="*/ 795956 w 3463925" name="connsiteX328"/>
                  <a:gd fmla="*/ 2690866 h 2976563" name="connsiteY328"/>
                  <a:gd fmla="*/ 838009 w 3463925" name="connsiteX329"/>
                  <a:gd fmla="*/ 2707525 h 2976563" name="connsiteY329"/>
                  <a:gd fmla="*/ 881649 w 3463925" name="connsiteX330"/>
                  <a:gd fmla="*/ 2721805 h 2976563" name="connsiteY330"/>
                  <a:gd fmla="*/ 926875 w 3463925" name="connsiteX331"/>
                  <a:gd fmla="*/ 2735290 h 2976563" name="connsiteY331"/>
                  <a:gd fmla="*/ 972895 w 3463925" name="connsiteX332"/>
                  <a:gd fmla="*/ 2746397 h 2976563" name="connsiteY332"/>
                  <a:gd fmla="*/ 1020502 w 3463925" name="connsiteX333"/>
                  <a:gd fmla="*/ 2756709 h 2976563" name="connsiteY333"/>
                  <a:gd fmla="*/ 1068903 w 3463925" name="connsiteX334"/>
                  <a:gd fmla="*/ 2766229 h 2976563" name="connsiteY334"/>
                  <a:gd fmla="*/ 1118890 w 3463925" name="connsiteX335"/>
                  <a:gd fmla="*/ 2773368 h 2976563" name="connsiteY335"/>
                  <a:gd fmla="*/ 1168877 w 3463925" name="connsiteX336"/>
                  <a:gd fmla="*/ 2778128 h 2976563" name="connsiteY336"/>
                  <a:gd fmla="*/ 1220451 w 3463925" name="connsiteX337"/>
                  <a:gd fmla="*/ 2781301 h 2976563" name="connsiteY337"/>
                  <a:gd fmla="*/ 1272819 w 3463925" name="connsiteX338"/>
                  <a:gd fmla="*/ 2782888 h 2976563" name="connsiteY338"/>
                  <a:gd fmla="*/ 1325980 w 3463925" name="connsiteX339"/>
                  <a:gd fmla="*/ 2782888 h 2976563" name="connsiteY339"/>
                  <a:gd fmla="*/ 1379141 w 3463925" name="connsiteX340"/>
                  <a:gd fmla="*/ 2782095 h 2976563" name="connsiteY340"/>
                  <a:gd fmla="*/ 1432302 w 3463925" name="connsiteX341"/>
                  <a:gd fmla="*/ 2778922 h 2976563" name="connsiteY341"/>
                  <a:gd fmla="*/ 1485463 w 3463925" name="connsiteX342"/>
                  <a:gd fmla="*/ 2773368 h 2976563" name="connsiteY342"/>
                  <a:gd fmla="*/ 1537830 w 3463925" name="connsiteX343"/>
                  <a:gd fmla="*/ 2766229 h 2976563" name="connsiteY343"/>
                  <a:gd fmla="*/ 1589404 w 3463925" name="connsiteX344"/>
                  <a:gd fmla="*/ 2757503 h 2976563" name="connsiteY344"/>
                  <a:gd fmla="*/ 1640185 w 3463925" name="connsiteX345"/>
                  <a:gd fmla="*/ 2746397 h 2976563" name="connsiteY345"/>
                  <a:gd fmla="*/ 1689379 w 3463925" name="connsiteX346"/>
                  <a:gd fmla="*/ 2733704 h 2976563" name="connsiteY346"/>
                  <a:gd fmla="*/ 1737779 w 3463925" name="connsiteX347"/>
                  <a:gd fmla="*/ 2719425 h 2976563" name="connsiteY347"/>
                  <a:gd fmla="*/ 1786180 w 3463925" name="connsiteX348"/>
                  <a:gd fmla="*/ 2704352 h 2976563" name="connsiteY348"/>
                  <a:gd fmla="*/ 1832200 w 3463925" name="connsiteX349"/>
                  <a:gd fmla="*/ 2687693 h 2976563" name="connsiteY349"/>
                  <a:gd fmla="*/ 1877426 w 3463925" name="connsiteX350"/>
                  <a:gd fmla="*/ 2668654 h 2976563" name="connsiteY350"/>
                  <a:gd fmla="*/ 1920272 w 3463925" name="connsiteX351"/>
                  <a:gd fmla="*/ 2648822 h 2976563" name="connsiteY351"/>
                  <a:gd fmla="*/ 1963118 w 3463925" name="connsiteX352"/>
                  <a:gd fmla="*/ 2627403 h 2976563" name="connsiteY352"/>
                  <a:gd fmla="*/ 2003584 w 3463925" name="connsiteX353"/>
                  <a:gd fmla="*/ 2605191 h 2976563" name="connsiteY353"/>
                  <a:gd fmla="*/ 2043257 w 3463925" name="connsiteX354"/>
                  <a:gd fmla="*/ 2581392 h 2976563" name="connsiteY354"/>
                  <a:gd fmla="*/ 2081342 w 3463925" name="connsiteX355"/>
                  <a:gd fmla="*/ 2556800 h 2976563" name="connsiteY355"/>
                  <a:gd fmla="*/ 2117048 w 3463925" name="connsiteX356"/>
                  <a:gd fmla="*/ 2529828 h 2976563" name="connsiteY356"/>
                  <a:gd fmla="*/ 2151959 w 3463925" name="connsiteX357"/>
                  <a:gd fmla="*/ 2503650 h 2976563" name="connsiteY357"/>
                  <a:gd fmla="*/ 2184491 w 3463925" name="connsiteX358"/>
                  <a:gd fmla="*/ 2475884 h 2976563" name="connsiteY358"/>
                  <a:gd fmla="*/ 2215435 w 3463925" name="connsiteX359"/>
                  <a:gd fmla="*/ 2445739 h 2976563" name="connsiteY359"/>
                  <a:gd fmla="*/ 2243999 w 3463925" name="connsiteX360"/>
                  <a:gd fmla="*/ 2416388 h 2976563" name="connsiteY360"/>
                  <a:gd fmla="*/ 2271770 w 3463925" name="connsiteX361"/>
                  <a:gd fmla="*/ 2385449 h 2976563" name="connsiteY361"/>
                  <a:gd fmla="*/ 2296367 w 3463925" name="connsiteX362"/>
                  <a:gd fmla="*/ 2355304 h 2976563" name="connsiteY362"/>
                  <a:gd fmla="*/ 2320170 w 3463925" name="connsiteX363"/>
                  <a:gd fmla="*/ 2321986 h 2976563" name="connsiteY363"/>
                  <a:gd fmla="*/ 2340800 w 3463925" name="connsiteX364"/>
                  <a:gd fmla="*/ 2289461 h 2976563" name="connsiteY364"/>
                  <a:gd fmla="*/ 2359843 w 3463925" name="connsiteX365"/>
                  <a:gd fmla="*/ 2256936 h 2976563" name="connsiteY365"/>
                  <a:gd fmla="*/ 2376505 w 3463925" name="connsiteX366"/>
                  <a:gd fmla="*/ 2222032 h 2976563" name="connsiteY366"/>
                  <a:gd fmla="*/ 2389994 w 3463925" name="connsiteX367"/>
                  <a:gd fmla="*/ 2187920 h 2976563" name="connsiteY367"/>
                  <a:gd fmla="*/ 2401895 w 3463925" name="connsiteX368"/>
                  <a:gd fmla="*/ 2153015 h 2976563" name="connsiteY368"/>
                  <a:gd fmla="*/ 2405863 w 3463925" name="connsiteX369"/>
                  <a:gd fmla="*/ 2135563 h 2976563" name="connsiteY369"/>
                  <a:gd fmla="*/ 2411417 w 3463925" name="connsiteX370"/>
                  <a:gd fmla="*/ 2118110 h 2976563" name="connsiteY370"/>
                  <a:gd fmla="*/ 2414590 w 3463925" name="connsiteX371"/>
                  <a:gd fmla="*/ 2099865 h 2976563" name="connsiteY371"/>
                  <a:gd fmla="*/ 2416971 w 3463925" name="connsiteX372"/>
                  <a:gd fmla="*/ 2082412 h 2976563" name="connsiteY372"/>
                  <a:gd fmla="*/ 2419351 w 3463925" name="connsiteX373"/>
                  <a:gd fmla="*/ 2064167 h 2976563" name="connsiteY373"/>
                  <a:gd fmla="*/ 2421732 w 3463925" name="connsiteX374"/>
                  <a:gd fmla="*/ 2046714 h 2976563" name="connsiteY374"/>
                  <a:gd fmla="*/ 2422525 w 3463925" name="connsiteX375"/>
                  <a:gd fmla="*/ 2027675 h 2976563" name="connsiteY375"/>
                  <a:gd fmla="*/ 2422525 w 3463925" name="connsiteX376"/>
                  <a:gd fmla="*/ 2010223 h 2976563" name="connsiteY376"/>
                  <a:gd fmla="*/ 2422525 w 3463925" name="connsiteX377"/>
                  <a:gd fmla="*/ 1991977 h 2976563" name="connsiteY377"/>
                  <a:gd fmla="*/ 2421732 w 3463925" name="connsiteX378"/>
                  <a:gd fmla="*/ 1974525 h 2976563" name="connsiteY378"/>
                  <a:gd fmla="*/ 2419351 w 3463925" name="connsiteX379"/>
                  <a:gd fmla="*/ 1957072 h 2976563" name="connsiteY379"/>
                  <a:gd fmla="*/ 2416971 w 3463925" name="connsiteX380"/>
                  <a:gd fmla="*/ 1939620 h 2976563" name="connsiteY380"/>
                  <a:gd fmla="*/ 2414590 w 3463925" name="connsiteX381"/>
                  <a:gd fmla="*/ 1923754 h 2976563" name="connsiteY381"/>
                  <a:gd fmla="*/ 2411417 w 3463925" name="connsiteX382"/>
                  <a:gd fmla="*/ 1906302 h 2976563" name="connsiteY382"/>
                  <a:gd fmla="*/ 2405863 w 3463925" name="connsiteX383"/>
                  <a:gd fmla="*/ 1889643 h 2976563" name="connsiteY383"/>
                  <a:gd fmla="*/ 2401895 w 3463925" name="connsiteX384"/>
                  <a:gd fmla="*/ 1872984 h 2976563" name="connsiteY384"/>
                  <a:gd fmla="*/ 2395548 w 3463925" name="connsiteX385"/>
                  <a:gd fmla="*/ 1857118 h 2976563" name="connsiteY385"/>
                  <a:gd fmla="*/ 2389994 w 3463925" name="connsiteX386"/>
                  <a:gd fmla="*/ 1841252 h 2976563" name="connsiteY386"/>
                  <a:gd fmla="*/ 2383646 w 3463925" name="connsiteX387"/>
                  <a:gd fmla="*/ 1826179 h 2976563" name="connsiteY387"/>
                  <a:gd fmla="*/ 2376505 w 3463925" name="connsiteX388"/>
                  <a:gd fmla="*/ 1811107 h 2976563" name="connsiteY388"/>
                  <a:gd fmla="*/ 2367777 w 3463925" name="connsiteX389"/>
                  <a:gd fmla="*/ 1795241 h 2976563" name="connsiteY389"/>
                  <a:gd fmla="*/ 2359843 w 3463925" name="connsiteX390"/>
                  <a:gd fmla="*/ 1780962 h 2976563" name="connsiteY390"/>
                  <a:gd fmla="*/ 2340800 w 3463925" name="connsiteX391"/>
                  <a:gd fmla="*/ 1751610 h 2976563" name="connsiteY391"/>
                  <a:gd fmla="*/ 2320170 w 3463925" name="connsiteX392"/>
                  <a:gd fmla="*/ 1723845 h 2976563" name="connsiteY392"/>
                  <a:gd fmla="*/ 2296367 w 3463925" name="connsiteX393"/>
                  <a:gd fmla="*/ 1696873 h 2976563" name="connsiteY393"/>
                  <a:gd fmla="*/ 2271770 w 3463925" name="connsiteX394"/>
                  <a:gd fmla="*/ 1671488 h 2976563" name="connsiteY394"/>
                  <a:gd fmla="*/ 2243999 w 3463925" name="connsiteX395"/>
                  <a:gd fmla="*/ 1646102 h 2976563" name="connsiteY395"/>
                  <a:gd fmla="*/ 2215435 w 3463925" name="connsiteX396"/>
                  <a:gd fmla="*/ 1622304 h 2976563" name="connsiteY396"/>
                  <a:gd fmla="*/ 2184491 w 3463925" name="connsiteX397"/>
                  <a:gd fmla="*/ 1600885 h 2976563" name="connsiteY397"/>
                  <a:gd fmla="*/ 2151959 w 3463925" name="connsiteX398"/>
                  <a:gd fmla="*/ 1579466 h 2976563" name="connsiteY398"/>
                  <a:gd fmla="*/ 2117048 w 3463925" name="connsiteX399"/>
                  <a:gd fmla="*/ 1558841 h 2976563" name="connsiteY399"/>
                  <a:gd fmla="*/ 2081342 w 3463925" name="connsiteX400"/>
                  <a:gd fmla="*/ 1540595 h 2976563" name="connsiteY400"/>
                  <a:gd fmla="*/ 2043257 w 3463925" name="connsiteX401"/>
                  <a:gd fmla="*/ 1521556 h 2976563" name="connsiteY401"/>
                  <a:gd fmla="*/ 2003584 w 3463925" name="connsiteX402"/>
                  <a:gd fmla="*/ 1505690 h 2976563" name="connsiteY402"/>
                  <a:gd fmla="*/ 1963118 w 3463925" name="connsiteX403"/>
                  <a:gd fmla="*/ 1491411 h 2976563" name="connsiteY403"/>
                  <a:gd fmla="*/ 1920272 w 3463925" name="connsiteX404"/>
                  <a:gd fmla="*/ 1476339 h 2976563" name="connsiteY404"/>
                  <a:gd fmla="*/ 1877426 w 3463925" name="connsiteX405"/>
                  <a:gd fmla="*/ 1464439 h 2976563" name="connsiteY405"/>
                  <a:gd fmla="*/ 1832200 w 3463925" name="connsiteX406"/>
                  <a:gd fmla="*/ 1453333 h 2976563" name="connsiteY406"/>
                  <a:gd fmla="*/ 1786180 w 3463925" name="connsiteX407"/>
                  <a:gd fmla="*/ 1443020 h 2976563" name="connsiteY407"/>
                  <a:gd fmla="*/ 1737779 w 3463925" name="connsiteX408"/>
                  <a:gd fmla="*/ 1435087 h 2976563" name="connsiteY408"/>
                  <a:gd fmla="*/ 1689379 w 3463925" name="connsiteX409"/>
                  <a:gd fmla="*/ 1427154 h 2976563" name="connsiteY409"/>
                  <a:gd fmla="*/ 1640185 w 3463925" name="connsiteX410"/>
                  <a:gd fmla="*/ 1421601 h 2976563" name="connsiteY410"/>
                  <a:gd fmla="*/ 1589404 w 3463925" name="connsiteX411"/>
                  <a:gd fmla="*/ 1417635 h 2976563" name="connsiteY411"/>
                  <a:gd fmla="*/ 1537830 w 3463925" name="connsiteX412"/>
                  <a:gd fmla="*/ 1414462 h 2976563" name="connsiteY412"/>
                  <a:gd fmla="*/ 1485463 w 3463925" name="connsiteX413"/>
                  <a:gd fmla="*/ 1412875 h 2976563" name="connsiteY413"/>
                  <a:gd fmla="*/ 1402186 w 3463925" name="connsiteX414"/>
                  <a:gd fmla="*/ 573088 h 2976563" name="connsiteY414"/>
                  <a:gd fmla="*/ 1433928 w 3463925" name="connsiteX415"/>
                  <a:gd fmla="*/ 573088 h 2976563" name="connsiteY415"/>
                  <a:gd fmla="*/ 1463289 w 3463925" name="connsiteX416"/>
                  <a:gd fmla="*/ 573883 h 2976563" name="connsiteY416"/>
                  <a:gd fmla="*/ 1489476 w 3463925" name="connsiteX417"/>
                  <a:gd fmla="*/ 577060 h 2976563" name="connsiteY417"/>
                  <a:gd fmla="*/ 1514869 w 3463925" name="connsiteX418"/>
                  <a:gd fmla="*/ 581031 h 2976563" name="connsiteY418"/>
                  <a:gd fmla="*/ 1537882 w 3463925" name="connsiteX419"/>
                  <a:gd fmla="*/ 587385 h 2976563" name="connsiteY419"/>
                  <a:gd fmla="*/ 1559308 w 3463925" name="connsiteX420"/>
                  <a:gd fmla="*/ 595328 h 2976563" name="connsiteY420"/>
                  <a:gd fmla="*/ 1579146 w 3463925" name="connsiteX421"/>
                  <a:gd fmla="*/ 604859 h 2976563" name="connsiteY421"/>
                  <a:gd fmla="*/ 1597398 w 3463925" name="connsiteX422"/>
                  <a:gd fmla="*/ 615185 h 2976563" name="connsiteY422"/>
                  <a:gd fmla="*/ 1613268 w 3463925" name="connsiteX423"/>
                  <a:gd fmla="*/ 627099 h 2976563" name="connsiteY423"/>
                  <a:gd fmla="*/ 1629139 w 3463925" name="connsiteX424"/>
                  <a:gd fmla="*/ 639807 h 2976563" name="connsiteY424"/>
                  <a:gd fmla="*/ 1642629 w 3463925" name="connsiteX425"/>
                  <a:gd fmla="*/ 653310 h 2976563" name="connsiteY425"/>
                  <a:gd fmla="*/ 1654532 w 3463925" name="connsiteX426"/>
                  <a:gd fmla="*/ 668401 h 2976563" name="connsiteY426"/>
                  <a:gd fmla="*/ 1664848 w 3463925" name="connsiteX427"/>
                  <a:gd fmla="*/ 683492 h 2976563" name="connsiteY427"/>
                  <a:gd fmla="*/ 1675164 w 3463925" name="connsiteX428"/>
                  <a:gd fmla="*/ 699378 h 2976563" name="connsiteY428"/>
                  <a:gd fmla="*/ 1683100 w 3463925" name="connsiteX429"/>
                  <a:gd fmla="*/ 716852 h 2976563" name="connsiteY429"/>
                  <a:gd fmla="*/ 1690242 w 3463925" name="connsiteX430"/>
                  <a:gd fmla="*/ 732737 h 2976563" name="connsiteY430"/>
                  <a:gd fmla="*/ 1696590 w 3463925" name="connsiteX431"/>
                  <a:gd fmla="*/ 750211 h 2976563" name="connsiteY431"/>
                  <a:gd fmla="*/ 1702145 w 3463925" name="connsiteX432"/>
                  <a:gd fmla="*/ 768480 h 2976563" name="connsiteY432"/>
                  <a:gd fmla="*/ 1706906 w 3463925" name="connsiteX433"/>
                  <a:gd fmla="*/ 785954 h 2976563" name="connsiteY433"/>
                  <a:gd fmla="*/ 1710080 w 3463925" name="connsiteX434"/>
                  <a:gd fmla="*/ 803428 h 2976563" name="connsiteY434"/>
                  <a:gd fmla="*/ 1713254 w 3463925" name="connsiteX435"/>
                  <a:gd fmla="*/ 822490 h 2976563" name="connsiteY435"/>
                  <a:gd fmla="*/ 1714842 w 3463925" name="connsiteX436"/>
                  <a:gd fmla="*/ 839965 h 2976563" name="connsiteY436"/>
                  <a:gd fmla="*/ 1718016 w 3463925" name="connsiteX437"/>
                  <a:gd fmla="*/ 874913 h 2976563" name="connsiteY437"/>
                  <a:gd fmla="*/ 1718809 w 3463925" name="connsiteX438"/>
                  <a:gd fmla="*/ 907478 h 2976563" name="connsiteY438"/>
                  <a:gd fmla="*/ 1707700 w 3463925" name="connsiteX439"/>
                  <a:gd fmla="*/ 957517 h 2976563" name="connsiteY439"/>
                  <a:gd fmla="*/ 1698971 w 3463925" name="connsiteX440"/>
                  <a:gd fmla="*/ 1000408 h 2976563" name="connsiteY440"/>
                  <a:gd fmla="*/ 1695797 w 3463925" name="connsiteX441"/>
                  <a:gd fmla="*/ 1020265 h 2976563" name="connsiteY441"/>
                  <a:gd fmla="*/ 1693416 w 3463925" name="connsiteX442"/>
                  <a:gd fmla="*/ 1037739 h 2976563" name="connsiteY442"/>
                  <a:gd fmla="*/ 1692622 w 3463925" name="connsiteX443"/>
                  <a:gd fmla="*/ 1052830 h 2976563" name="connsiteY443"/>
                  <a:gd fmla="*/ 1693416 w 3463925" name="connsiteX444"/>
                  <a:gd fmla="*/ 1059184 h 2976563" name="connsiteY444"/>
                  <a:gd fmla="*/ 1694210 w 3463925" name="connsiteX445"/>
                  <a:gd fmla="*/ 1065538 h 2976563" name="connsiteY445"/>
                  <a:gd fmla="*/ 1696590 w 3463925" name="connsiteX446"/>
                  <a:gd fmla="*/ 1071893 h 2976563" name="connsiteY446"/>
                  <a:gd fmla="*/ 1698971 w 3463925" name="connsiteX447"/>
                  <a:gd fmla="*/ 1076658 h 2976563" name="connsiteY447"/>
                  <a:gd fmla="*/ 1702145 w 3463925" name="connsiteX448"/>
                  <a:gd fmla="*/ 1080630 h 2976563" name="connsiteY448"/>
                  <a:gd fmla="*/ 1706113 w 3463925" name="connsiteX449"/>
                  <a:gd fmla="*/ 1084601 h 2976563" name="connsiteY449"/>
                  <a:gd fmla="*/ 1710080 w 3463925" name="connsiteX450"/>
                  <a:gd fmla="*/ 1087778 h 2976563" name="connsiteY450"/>
                  <a:gd fmla="*/ 1716429 w 3463925" name="connsiteX451"/>
                  <a:gd fmla="*/ 1090161 h 2976563" name="connsiteY451"/>
                  <a:gd fmla="*/ 1721983 w 3463925" name="connsiteX452"/>
                  <a:gd fmla="*/ 1091750 h 2976563" name="connsiteY452"/>
                  <a:gd fmla="*/ 1729125 w 3463925" name="connsiteX453"/>
                  <a:gd fmla="*/ 1093338 h 2976563" name="connsiteY453"/>
                  <a:gd fmla="*/ 1737854 w 3463925" name="connsiteX454"/>
                  <a:gd fmla="*/ 1093338 h 2976563" name="connsiteY454"/>
                  <a:gd fmla="*/ 1746583 w 3463925" name="connsiteX455"/>
                  <a:gd fmla="*/ 1093338 h 2976563" name="connsiteY455"/>
                  <a:gd fmla="*/ 1769596 w 3463925" name="connsiteX456"/>
                  <a:gd fmla="*/ 1090161 h 2976563" name="connsiteY456"/>
                  <a:gd fmla="*/ 1795783 w 3463925" name="connsiteX457"/>
                  <a:gd fmla="*/ 1083807 h 2976563" name="connsiteY457"/>
                  <a:gd fmla="*/ 1827524 w 3463925" name="connsiteX458"/>
                  <a:gd fmla="*/ 1074276 h 2976563" name="connsiteY458"/>
                  <a:gd fmla="*/ 1849744 w 3463925" name="connsiteX459"/>
                  <a:gd fmla="*/ 1065538 h 2976563" name="connsiteY459"/>
                  <a:gd fmla="*/ 1874343 w 3463925" name="connsiteX460"/>
                  <a:gd fmla="*/ 1056007 h 2976563" name="connsiteY460"/>
                  <a:gd fmla="*/ 1906878 w 3463925" name="connsiteX461"/>
                  <a:gd fmla="*/ 1042505 h 2976563" name="connsiteY461"/>
                  <a:gd fmla="*/ 1946556 w 3463925" name="connsiteX462"/>
                  <a:gd fmla="*/ 1029796 h 2976563" name="connsiteY462"/>
                  <a:gd fmla="*/ 1991787 w 3463925" name="connsiteX463"/>
                  <a:gd fmla="*/ 1013911 h 2976563" name="connsiteY463"/>
                  <a:gd fmla="*/ 2040987 w 3463925" name="connsiteX464"/>
                  <a:gd fmla="*/ 1000408 h 2976563" name="connsiteY464"/>
                  <a:gd fmla="*/ 2067967 w 3463925" name="connsiteX465"/>
                  <a:gd fmla="*/ 993260 h 2976563" name="connsiteY465"/>
                  <a:gd fmla="*/ 2094154 w 3463925" name="connsiteX466"/>
                  <a:gd fmla="*/ 987700 h 2976563" name="connsiteY466"/>
                  <a:gd fmla="*/ 2121928 w 3463925" name="connsiteX467"/>
                  <a:gd fmla="*/ 982140 h 2976563" name="connsiteY467"/>
                  <a:gd fmla="*/ 2150496 w 3463925" name="connsiteX468"/>
                  <a:gd fmla="*/ 977374 h 2976563" name="connsiteY468"/>
                  <a:gd fmla="*/ 2178269 w 3463925" name="connsiteX469"/>
                  <a:gd fmla="*/ 973403 h 2976563" name="connsiteY469"/>
                  <a:gd fmla="*/ 2206837 w 3463925" name="connsiteX470"/>
                  <a:gd fmla="*/ 970226 h 2976563" name="connsiteY470"/>
                  <a:gd fmla="*/ 2236198 w 3463925" name="connsiteX471"/>
                  <a:gd fmla="*/ 967843 h 2976563" name="connsiteY471"/>
                  <a:gd fmla="*/ 2264765 w 3463925" name="connsiteX472"/>
                  <a:gd fmla="*/ 967843 h 2976563" name="connsiteY472"/>
                  <a:gd fmla="*/ 2292539 w 3463925" name="connsiteX473"/>
                  <a:gd fmla="*/ 967843 h 2976563" name="connsiteY473"/>
                  <a:gd fmla="*/ 2319520 w 3463925" name="connsiteX474"/>
                  <a:gd fmla="*/ 970226 h 2976563" name="connsiteY474"/>
                  <a:gd fmla="*/ 2347294 w 3463925" name="connsiteX475"/>
                  <a:gd fmla="*/ 973403 h 2976563" name="connsiteY475"/>
                  <a:gd fmla="*/ 2374274 w 3463925" name="connsiteX476"/>
                  <a:gd fmla="*/ 978168 h 2976563" name="connsiteY476"/>
                  <a:gd fmla="*/ 2399667 w 3463925" name="connsiteX477"/>
                  <a:gd fmla="*/ 985317 h 2976563" name="connsiteY477"/>
                  <a:gd fmla="*/ 2424267 w 3463925" name="connsiteX478"/>
                  <a:gd fmla="*/ 993260 h 2976563" name="connsiteY478"/>
                  <a:gd fmla="*/ 2448073 w 3463925" name="connsiteX479"/>
                  <a:gd fmla="*/ 1005174 h 2976563" name="connsiteY479"/>
                  <a:gd fmla="*/ 2459183 w 3463925" name="connsiteX480"/>
                  <a:gd fmla="*/ 1010734 h 2976563" name="connsiteY480"/>
                  <a:gd fmla="*/ 2470292 w 3463925" name="connsiteX481"/>
                  <a:gd fmla="*/ 1017088 h 2976563" name="connsiteY481"/>
                  <a:gd fmla="*/ 2480608 w 3463925" name="connsiteX482"/>
                  <a:gd fmla="*/ 1024236 h 2976563" name="connsiteY482"/>
                  <a:gd fmla="*/ 2490924 w 3463925" name="connsiteX483"/>
                  <a:gd fmla="*/ 1032179 h 2976563" name="connsiteY483"/>
                  <a:gd fmla="*/ 2501240 w 3463925" name="connsiteX484"/>
                  <a:gd fmla="*/ 1040916 h 2976563" name="connsiteY484"/>
                  <a:gd fmla="*/ 2510763 w 3463925" name="connsiteX485"/>
                  <a:gd fmla="*/ 1049653 h 2976563" name="connsiteY485"/>
                  <a:gd fmla="*/ 2525047 w 3463925" name="connsiteX486"/>
                  <a:gd fmla="*/ 1065538 h 2976563" name="connsiteY486"/>
                  <a:gd fmla="*/ 2536950 w 3463925" name="connsiteX487"/>
                  <a:gd fmla="*/ 1080630 h 2976563" name="connsiteY487"/>
                  <a:gd fmla="*/ 2548059 w 3463925" name="connsiteX488"/>
                  <a:gd fmla="*/ 1096515 h 2976563" name="connsiteY488"/>
                  <a:gd fmla="*/ 2557582 w 3463925" name="connsiteX489"/>
                  <a:gd fmla="*/ 1112401 h 2976563" name="connsiteY489"/>
                  <a:gd fmla="*/ 2565517 w 3463925" name="connsiteX490"/>
                  <a:gd fmla="*/ 1129080 h 2976563" name="connsiteY490"/>
                  <a:gd fmla="*/ 2572659 w 3463925" name="connsiteX491"/>
                  <a:gd fmla="*/ 1144172 h 2976563" name="connsiteY491"/>
                  <a:gd fmla="*/ 2578214 w 3463925" name="connsiteX492"/>
                  <a:gd fmla="*/ 1160851 h 2976563" name="connsiteY492"/>
                  <a:gd fmla="*/ 2582182 w 3463925" name="connsiteX493"/>
                  <a:gd fmla="*/ 1177531 h 2976563" name="connsiteY493"/>
                  <a:gd fmla="*/ 2585356 w 3463925" name="connsiteX494"/>
                  <a:gd fmla="*/ 1193417 h 2976563" name="connsiteY494"/>
                  <a:gd fmla="*/ 2587736 w 3463925" name="connsiteX495"/>
                  <a:gd fmla="*/ 1210096 h 2976563" name="connsiteY495"/>
                  <a:gd fmla="*/ 2589324 w 3463925" name="connsiteX496"/>
                  <a:gd fmla="*/ 1225188 h 2976563" name="connsiteY496"/>
                  <a:gd fmla="*/ 2589324 w 3463925" name="connsiteX497"/>
                  <a:gd fmla="*/ 1241073 h 2976563" name="connsiteY497"/>
                  <a:gd fmla="*/ 2589324 w 3463925" name="connsiteX498"/>
                  <a:gd fmla="*/ 1256164 h 2976563" name="connsiteY498"/>
                  <a:gd fmla="*/ 2588530 w 3463925" name="connsiteX499"/>
                  <a:gd fmla="*/ 1271256 h 2976563" name="connsiteY499"/>
                  <a:gd fmla="*/ 2586149 w 3463925" name="connsiteX500"/>
                  <a:gd fmla="*/ 1287141 h 2976563" name="connsiteY500"/>
                  <a:gd fmla="*/ 2584562 w 3463925" name="connsiteX501"/>
                  <a:gd fmla="*/ 1301438 h 2976563" name="connsiteY501"/>
                  <a:gd fmla="*/ 2578214 w 3463925" name="connsiteX502"/>
                  <a:gd fmla="*/ 1327649 h 2976563" name="connsiteY502"/>
                  <a:gd fmla="*/ 2571072 w 3463925" name="connsiteX503"/>
                  <a:gd fmla="*/ 1353860 h 2976563" name="connsiteY503"/>
                  <a:gd fmla="*/ 2563137 w 3463925" name="connsiteX504"/>
                  <a:gd fmla="*/ 1375306 h 2976563" name="connsiteY504"/>
                  <a:gd fmla="*/ 2555995 w 3463925" name="connsiteX505"/>
                  <a:gd fmla="*/ 1394368 h 2976563" name="connsiteY505"/>
                  <a:gd fmla="*/ 2548059 w 3463925" name="connsiteX506"/>
                  <a:gd fmla="*/ 1410254 h 2976563" name="connsiteY506"/>
                  <a:gd fmla="*/ 2542504 w 3463925" name="connsiteX507"/>
                  <a:gd fmla="*/ 1421374 h 2976563" name="connsiteY507"/>
                  <a:gd fmla="*/ 2536950 w 3463925" name="connsiteX508"/>
                  <a:gd fmla="*/ 1431699 h 2976563" name="connsiteY508"/>
                  <a:gd fmla="*/ 2533776 w 3463925" name="connsiteX509"/>
                  <a:gd fmla="*/ 1434876 h 2976563" name="connsiteY509"/>
                  <a:gd fmla="*/ 2529014 w 3463925" name="connsiteX510"/>
                  <a:gd fmla="*/ 1443613 h 2976563" name="connsiteY510"/>
                  <a:gd fmla="*/ 2525840 w 3463925" name="connsiteX511"/>
                  <a:gd fmla="*/ 1449173 h 2976563" name="connsiteY511"/>
                  <a:gd fmla="*/ 2522666 w 3463925" name="connsiteX512"/>
                  <a:gd fmla="*/ 1456322 h 2976563" name="connsiteY512"/>
                  <a:gd fmla="*/ 2521872 w 3463925" name="connsiteX513"/>
                  <a:gd fmla="*/ 1463470 h 2976563" name="connsiteY513"/>
                  <a:gd fmla="*/ 2521079 w 3463925" name="connsiteX514"/>
                  <a:gd fmla="*/ 1471413 h 2976563" name="connsiteY514"/>
                  <a:gd fmla="*/ 2521872 w 3463925" name="connsiteX515"/>
                  <a:gd fmla="*/ 1480150 h 2976563" name="connsiteY515"/>
                  <a:gd fmla="*/ 2525047 w 3463925" name="connsiteX516"/>
                  <a:gd fmla="*/ 1488093 h 2976563" name="connsiteY516"/>
                  <a:gd fmla="*/ 2529808 w 3463925" name="connsiteX517"/>
                  <a:gd fmla="*/ 1497624 h 2976563" name="connsiteY517"/>
                  <a:gd fmla="*/ 2538537 w 3463925" name="connsiteX518"/>
                  <a:gd fmla="*/ 1504772 h 2976563" name="connsiteY518"/>
                  <a:gd fmla="*/ 2550440 w 3463925" name="connsiteX519"/>
                  <a:gd fmla="*/ 1512715 h 2976563" name="connsiteY519"/>
                  <a:gd fmla="*/ 2564724 w 3463925" name="connsiteX520"/>
                  <a:gd fmla="*/ 1519864 h 2976563" name="connsiteY520"/>
                  <a:gd fmla="*/ 2584562 w 3463925" name="connsiteX521"/>
                  <a:gd fmla="*/ 1526218 h 2976563" name="connsiteY521"/>
                  <a:gd fmla="*/ 2606782 w 3463925" name="connsiteX522"/>
                  <a:gd fmla="*/ 1532572 h 2976563" name="connsiteY522"/>
                  <a:gd fmla="*/ 2621065 w 3463925" name="connsiteX523"/>
                  <a:gd fmla="*/ 1534955 h 2976563" name="connsiteY523"/>
                  <a:gd fmla="*/ 2636936 w 3463925" name="connsiteX524"/>
                  <a:gd fmla="*/ 1539720 h 2976563" name="connsiteY524"/>
                  <a:gd fmla="*/ 2652807 w 3463925" name="connsiteX525"/>
                  <a:gd fmla="*/ 1544486 h 2976563" name="connsiteY525"/>
                  <a:gd fmla="*/ 2670265 w 3463925" name="connsiteX526"/>
                  <a:gd fmla="*/ 1550840 h 2976563" name="connsiteY526"/>
                  <a:gd fmla="*/ 2690103 w 3463925" name="connsiteX527"/>
                  <a:gd fmla="*/ 1557989 h 2976563" name="connsiteY527"/>
                  <a:gd fmla="*/ 2709148 w 3463925" name="connsiteX528"/>
                  <a:gd fmla="*/ 1565931 h 2976563" name="connsiteY528"/>
                  <a:gd fmla="*/ 2729780 w 3463925" name="connsiteX529"/>
                  <a:gd fmla="*/ 1576257 h 2976563" name="connsiteY529"/>
                  <a:gd fmla="*/ 2750412 w 3463925" name="connsiteX530"/>
                  <a:gd fmla="*/ 1586582 h 2976563" name="connsiteY530"/>
                  <a:gd fmla="*/ 2771838 w 3463925" name="connsiteX531"/>
                  <a:gd fmla="*/ 1599291 h 2976563" name="connsiteY531"/>
                  <a:gd fmla="*/ 2793264 w 3463925" name="connsiteX532"/>
                  <a:gd fmla="*/ 1611999 h 2976563" name="connsiteY532"/>
                  <a:gd fmla="*/ 2813896 w 3463925" name="connsiteX533"/>
                  <a:gd fmla="*/ 1626296 h 2976563" name="connsiteY533"/>
                  <a:gd fmla="*/ 2835321 w 3463925" name="connsiteX534"/>
                  <a:gd fmla="*/ 1642976 h 2976563" name="connsiteY534"/>
                  <a:gd fmla="*/ 2855953 w 3463925" name="connsiteX535"/>
                  <a:gd fmla="*/ 1659656 h 2976563" name="connsiteY535"/>
                  <a:gd fmla="*/ 2876585 w 3463925" name="connsiteX536"/>
                  <a:gd fmla="*/ 1677924 h 2976563" name="connsiteY536"/>
                  <a:gd fmla="*/ 2894837 w 3463925" name="connsiteX537"/>
                  <a:gd fmla="*/ 1698575 h 2976563" name="connsiteY537"/>
                  <a:gd fmla="*/ 2913088 w 3463925" name="connsiteX538"/>
                  <a:gd fmla="*/ 1719226 h 2976563" name="connsiteY538"/>
                  <a:gd fmla="*/ 2930546 w 3463925" name="connsiteX539"/>
                  <a:gd fmla="*/ 1741466 h 2976563" name="connsiteY539"/>
                  <a:gd fmla="*/ 2947210 w 3463925" name="connsiteX540"/>
                  <a:gd fmla="*/ 1766088 h 2976563" name="connsiteY540"/>
                  <a:gd fmla="*/ 2961494 w 3463925" name="connsiteX541"/>
                  <a:gd fmla="*/ 1791505 h 2976563" name="connsiteY541"/>
                  <a:gd fmla="*/ 2974984 w 3463925" name="connsiteX542"/>
                  <a:gd fmla="*/ 1818511 h 2976563" name="connsiteY542"/>
                  <a:gd fmla="*/ 2986094 w 3463925" name="connsiteX543"/>
                  <a:gd fmla="*/ 1847104 h 2976563" name="connsiteY543"/>
                  <a:gd fmla="*/ 2995616 w 3463925" name="connsiteX544"/>
                  <a:gd fmla="*/ 1877287 h 2976563" name="connsiteY544"/>
                  <a:gd fmla="*/ 2998790 w 3463925" name="connsiteX545"/>
                  <a:gd fmla="*/ 1892378 h 2976563" name="connsiteY545"/>
                  <a:gd fmla="*/ 3002758 w 3463925" name="connsiteX546"/>
                  <a:gd fmla="*/ 1909058 h 2976563" name="connsiteY546"/>
                  <a:gd fmla="*/ 3004345 w 3463925" name="connsiteX547"/>
                  <a:gd fmla="*/ 1924943 h 2976563" name="connsiteY547"/>
                  <a:gd fmla="*/ 3006726 w 3463925" name="connsiteX548"/>
                  <a:gd fmla="*/ 1941623 h 2976563" name="connsiteY548"/>
                  <a:gd fmla="*/ 3007520 w 3463925" name="connsiteX549"/>
                  <a:gd fmla="*/ 1959097 h 2976563" name="connsiteY549"/>
                  <a:gd fmla="*/ 3008313 w 3463925" name="connsiteX550"/>
                  <a:gd fmla="*/ 1976571 h 2976563" name="connsiteY550"/>
                  <a:gd fmla="*/ 3008313 w 3463925" name="connsiteX551"/>
                  <a:gd fmla="*/ 1994045 h 2976563" name="connsiteY551"/>
                  <a:gd fmla="*/ 3008313 w 3463925" name="connsiteX552"/>
                  <a:gd fmla="*/ 2012314 h 2976563" name="connsiteY552"/>
                  <a:gd fmla="*/ 3006726 w 3463925" name="connsiteX553"/>
                  <a:gd fmla="*/ 2030582 h 2976563" name="connsiteY553"/>
                  <a:gd fmla="*/ 3004345 w 3463925" name="connsiteX554"/>
                  <a:gd fmla="*/ 2050439 h 2976563" name="connsiteY554"/>
                  <a:gd fmla="*/ 3002758 w 3463925" name="connsiteX555"/>
                  <a:gd fmla="*/ 2069501 h 2976563" name="connsiteY555"/>
                  <a:gd fmla="*/ 2998790 w 3463925" name="connsiteX556"/>
                  <a:gd fmla="*/ 2090152 h 2976563" name="connsiteY556"/>
                  <a:gd fmla="*/ 2994029 w 3463925" name="connsiteX557"/>
                  <a:gd fmla="*/ 2110804 h 2976563" name="connsiteY557"/>
                  <a:gd fmla="*/ 2989268 w 3463925" name="connsiteX558"/>
                  <a:gd fmla="*/ 2131455 h 2976563" name="connsiteY558"/>
                  <a:gd fmla="*/ 2982920 w 3463925" name="connsiteX559"/>
                  <a:gd fmla="*/ 2152900 h 2976563" name="connsiteY559"/>
                  <a:gd fmla="*/ 2975778 w 3463925" name="connsiteX560"/>
                  <a:gd fmla="*/ 2174346 h 2976563" name="connsiteY560"/>
                  <a:gd fmla="*/ 2967842 w 3463925" name="connsiteX561"/>
                  <a:gd fmla="*/ 2197380 h 2976563" name="connsiteY561"/>
                  <a:gd fmla="*/ 2959114 w 3463925" name="connsiteX562"/>
                  <a:gd fmla="*/ 2219619 h 2976563" name="connsiteY562"/>
                  <a:gd fmla="*/ 2949591 w 3463925" name="connsiteX563"/>
                  <a:gd fmla="*/ 2241859 h 2976563" name="connsiteY563"/>
                  <a:gd fmla="*/ 2939275 w 3463925" name="connsiteX564"/>
                  <a:gd fmla="*/ 2265687 h 2976563" name="connsiteY564"/>
                  <a:gd fmla="*/ 2927372 w 3463925" name="connsiteX565"/>
                  <a:gd fmla="*/ 2289516 h 2976563" name="connsiteY565"/>
                  <a:gd fmla="*/ 2915469 w 3463925" name="connsiteX566"/>
                  <a:gd fmla="*/ 2311755 h 2976563" name="connsiteY566"/>
                  <a:gd fmla="*/ 2901978 w 3463925" name="connsiteX567"/>
                  <a:gd fmla="*/ 2335583 h 2976563" name="connsiteY567"/>
                  <a:gd fmla="*/ 2887695 w 3463925" name="connsiteX568"/>
                  <a:gd fmla="*/ 2357029 h 2976563" name="connsiteY568"/>
                  <a:gd fmla="*/ 2873411 w 3463925" name="connsiteX569"/>
                  <a:gd fmla="*/ 2380063 h 2976563" name="connsiteY569"/>
                  <a:gd fmla="*/ 2858334 w 3463925" name="connsiteX570"/>
                  <a:gd fmla="*/ 2401508 h 2976563" name="connsiteY570"/>
                  <a:gd fmla="*/ 2842463 w 3463925" name="connsiteX571"/>
                  <a:gd fmla="*/ 2421365 h 2976563" name="connsiteY571"/>
                  <a:gd fmla="*/ 2826592 w 3463925" name="connsiteX572"/>
                  <a:gd fmla="*/ 2443605 h 2976563" name="connsiteY572"/>
                  <a:gd fmla="*/ 2809134 w 3463925" name="connsiteX573"/>
                  <a:gd fmla="*/ 2463462 h 2976563" name="connsiteY573"/>
                  <a:gd fmla="*/ 2790089 w 3463925" name="connsiteX574"/>
                  <a:gd fmla="*/ 2483318 h 2976563" name="connsiteY574"/>
                  <a:gd fmla="*/ 2771838 w 3463925" name="connsiteX575"/>
                  <a:gd fmla="*/ 2503175 h 2976563" name="connsiteY575"/>
                  <a:gd fmla="*/ 2752793 w 3463925" name="connsiteX576"/>
                  <a:gd fmla="*/ 2522238 h 2976563" name="connsiteY576"/>
                  <a:gd fmla="*/ 2732954 w 3463925" name="connsiteX577"/>
                  <a:gd fmla="*/ 2540506 h 2976563" name="connsiteY577"/>
                  <a:gd fmla="*/ 2712322 w 3463925" name="connsiteX578"/>
                  <a:gd fmla="*/ 2559569 h 2976563" name="connsiteY578"/>
                  <a:gd fmla="*/ 2691690 w 3463925" name="connsiteX579"/>
                  <a:gd fmla="*/ 2577837 h 2976563" name="connsiteY579"/>
                  <a:gd fmla="*/ 2670265 w 3463925" name="connsiteX580"/>
                  <a:gd fmla="*/ 2595311 h 2976563" name="connsiteY580"/>
                  <a:gd fmla="*/ 2648046 w 3463925" name="connsiteX581"/>
                  <a:gd fmla="*/ 2612785 h 2976563" name="connsiteY581"/>
                  <a:gd fmla="*/ 2625033 w 3463925" name="connsiteX582"/>
                  <a:gd fmla="*/ 2630259 h 2976563" name="connsiteY582"/>
                  <a:gd fmla="*/ 2579008 w 3463925" name="connsiteX583"/>
                  <a:gd fmla="*/ 2662824 h 2976563" name="connsiteY583"/>
                  <a:gd fmla="*/ 2531395 w 3463925" name="connsiteX584"/>
                  <a:gd fmla="*/ 2693801 h 2976563" name="connsiteY584"/>
                  <a:gd fmla="*/ 2480608 w 3463925" name="connsiteX585"/>
                  <a:gd fmla="*/ 2723190 h 2976563" name="connsiteY585"/>
                  <a:gd fmla="*/ 2429822 w 3463925" name="connsiteX586"/>
                  <a:gd fmla="*/ 2750989 h 2976563" name="connsiteY586"/>
                  <a:gd fmla="*/ 2375861 w 3463925" name="connsiteX587"/>
                  <a:gd fmla="*/ 2776406 h 2976563" name="connsiteY587"/>
                  <a:gd fmla="*/ 2321900 w 3463925" name="connsiteX588"/>
                  <a:gd fmla="*/ 2802617 h 2976563" name="connsiteY588"/>
                  <a:gd fmla="*/ 2266352 w 3463925" name="connsiteX589"/>
                  <a:gd fmla="*/ 2824856 h 2976563" name="connsiteY589"/>
                  <a:gd fmla="*/ 2210011 w 3463925" name="connsiteX590"/>
                  <a:gd fmla="*/ 2846302 h 2976563" name="connsiteY590"/>
                  <a:gd fmla="*/ 2152876 w 3463925" name="connsiteX591"/>
                  <a:gd fmla="*/ 2866159 h 2976563" name="connsiteY591"/>
                  <a:gd fmla="*/ 2095741 w 3463925" name="connsiteX592"/>
                  <a:gd fmla="*/ 2884427 h 2976563" name="connsiteY592"/>
                  <a:gd fmla="*/ 2036226 w 3463925" name="connsiteX593"/>
                  <a:gd fmla="*/ 2901107 h 2976563" name="connsiteY593"/>
                  <a:gd fmla="*/ 1977504 w 3463925" name="connsiteX594"/>
                  <a:gd fmla="*/ 2916198 h 2976563" name="connsiteY594"/>
                  <a:gd fmla="*/ 1917988 w 3463925" name="connsiteX595"/>
                  <a:gd fmla="*/ 2929701 h 2976563" name="connsiteY595"/>
                  <a:gd fmla="*/ 1858472 w 3463925" name="connsiteX596"/>
                  <a:gd fmla="*/ 2940821 h 2976563" name="connsiteY596"/>
                  <a:gd fmla="*/ 1798957 w 3463925" name="connsiteX597"/>
                  <a:gd fmla="*/ 2951146 h 2976563" name="connsiteY597"/>
                  <a:gd fmla="*/ 1739441 w 3463925" name="connsiteX598"/>
                  <a:gd fmla="*/ 2959089 h 2976563" name="connsiteY598"/>
                  <a:gd fmla="*/ 1679926 w 3463925" name="connsiteX599"/>
                  <a:gd fmla="*/ 2966238 h 2976563" name="connsiteY599"/>
                  <a:gd fmla="*/ 1620410 w 3463925" name="connsiteX600"/>
                  <a:gd fmla="*/ 2971797 h 2976563" name="connsiteY600"/>
                  <a:gd fmla="*/ 1562482 w 3463925" name="connsiteX601"/>
                  <a:gd fmla="*/ 2974974 h 2976563" name="connsiteY601"/>
                  <a:gd fmla="*/ 1504553 w 3463925" name="connsiteX602"/>
                  <a:gd fmla="*/ 2976563 h 2976563" name="connsiteY602"/>
                  <a:gd fmla="*/ 1447418 w 3463925" name="connsiteX603"/>
                  <a:gd fmla="*/ 2976563 h 2976563" name="connsiteY603"/>
                  <a:gd fmla="*/ 1391870 w 3463925" name="connsiteX604"/>
                  <a:gd fmla="*/ 2974974 h 2976563" name="connsiteY604"/>
                  <a:gd fmla="*/ 1337116 w 3463925" name="connsiteX605"/>
                  <a:gd fmla="*/ 2971797 h 2976563" name="connsiteY605"/>
                  <a:gd fmla="*/ 1284742 w 3463925" name="connsiteX606"/>
                  <a:gd fmla="*/ 2966238 h 2976563" name="connsiteY606"/>
                  <a:gd fmla="*/ 1232369 w 3463925" name="connsiteX607"/>
                  <a:gd fmla="*/ 2961472 h 2976563" name="connsiteY607"/>
                  <a:gd fmla="*/ 1177614 w 3463925" name="connsiteX608"/>
                  <a:gd fmla="*/ 2955118 h 2976563" name="connsiteY608"/>
                  <a:gd fmla="*/ 1123654 w 3463925" name="connsiteX609"/>
                  <a:gd fmla="*/ 2947969 h 2976563" name="connsiteY609"/>
                  <a:gd fmla="*/ 1069693 w 3463925" name="connsiteX610"/>
                  <a:gd fmla="*/ 2940026 h 2976563" name="connsiteY610"/>
                  <a:gd fmla="*/ 1014939 w 3463925" name="connsiteX611"/>
                  <a:gd fmla="*/ 2929701 h 2976563" name="connsiteY611"/>
                  <a:gd fmla="*/ 960978 w 3463925" name="connsiteX612"/>
                  <a:gd fmla="*/ 2919375 h 2976563" name="connsiteY612"/>
                  <a:gd fmla="*/ 906224 w 3463925" name="connsiteX613"/>
                  <a:gd fmla="*/ 2906667 h 2976563" name="connsiteY613"/>
                  <a:gd fmla="*/ 852263 w 3463925" name="connsiteX614"/>
                  <a:gd fmla="*/ 2893958 h 2976563" name="connsiteY614"/>
                  <a:gd fmla="*/ 797508 w 3463925" name="connsiteX615"/>
                  <a:gd fmla="*/ 2879662 h 2976563" name="connsiteY615"/>
                  <a:gd fmla="*/ 744341 w 3463925" name="connsiteX616"/>
                  <a:gd fmla="*/ 2862982 h 2976563" name="connsiteY616"/>
                  <a:gd fmla="*/ 691174 w 3463925" name="connsiteX617"/>
                  <a:gd fmla="*/ 2845508 h 2976563" name="connsiteY617"/>
                  <a:gd fmla="*/ 639594 w 3463925" name="connsiteX618"/>
                  <a:gd fmla="*/ 2825651 h 2976563" name="connsiteY618"/>
                  <a:gd fmla="*/ 588807 w 3463925" name="connsiteX619"/>
                  <a:gd fmla="*/ 2805794 h 2976563" name="connsiteY619"/>
                  <a:gd fmla="*/ 538021 w 3463925" name="connsiteX620"/>
                  <a:gd fmla="*/ 2781966 h 2976563" name="connsiteY620"/>
                  <a:gd fmla="*/ 490408 w 3463925" name="connsiteX621"/>
                  <a:gd fmla="*/ 2758138 h 2976563" name="connsiteY621"/>
                  <a:gd fmla="*/ 442796 w 3463925" name="connsiteX622"/>
                  <a:gd fmla="*/ 2731926 h 2976563" name="connsiteY622"/>
                  <a:gd fmla="*/ 419783 w 3463925" name="connsiteX623"/>
                  <a:gd fmla="*/ 2718424 h 2976563" name="connsiteY623"/>
                  <a:gd fmla="*/ 396770 w 3463925" name="connsiteX624"/>
                  <a:gd fmla="*/ 2704127 h 2976563" name="connsiteY624"/>
                  <a:gd fmla="*/ 375345 w 3463925" name="connsiteX625"/>
                  <a:gd fmla="*/ 2688241 h 2976563" name="connsiteY625"/>
                  <a:gd fmla="*/ 353126 w 3463925" name="connsiteX626"/>
                  <a:gd fmla="*/ 2673150 h 2976563" name="connsiteY626"/>
                  <a:gd fmla="*/ 332494 w 3463925" name="connsiteX627"/>
                  <a:gd fmla="*/ 2658059 h 2976563" name="connsiteY627"/>
                  <a:gd fmla="*/ 311068 w 3463925" name="connsiteX628"/>
                  <a:gd fmla="*/ 2641379 h 2976563" name="connsiteY628"/>
                  <a:gd fmla="*/ 291229 w 3463925" name="connsiteX629"/>
                  <a:gd fmla="*/ 2624699 h 2976563" name="connsiteY629"/>
                  <a:gd fmla="*/ 270597 w 3463925" name="connsiteX630"/>
                  <a:gd fmla="*/ 2607225 h 2976563" name="connsiteY630"/>
                  <a:gd fmla="*/ 251552 w 3463925" name="connsiteX631"/>
                  <a:gd fmla="*/ 2588957 h 2976563" name="connsiteY631"/>
                  <a:gd fmla="*/ 232507 w 3463925" name="connsiteX632"/>
                  <a:gd fmla="*/ 2570689 h 2976563" name="connsiteY632"/>
                  <a:gd fmla="*/ 214256 w 3463925" name="connsiteX633"/>
                  <a:gd fmla="*/ 2552420 h 2976563" name="connsiteY633"/>
                  <a:gd fmla="*/ 196798 w 3463925" name="connsiteX634"/>
                  <a:gd fmla="*/ 2532564 h 2976563" name="connsiteY634"/>
                  <a:gd fmla="*/ 180927 w 3463925" name="connsiteX635"/>
                  <a:gd fmla="*/ 2511912 h 2976563" name="connsiteY635"/>
                  <a:gd fmla="*/ 164263 w 3463925" name="connsiteX636"/>
                  <a:gd fmla="*/ 2491261 h 2976563" name="connsiteY636"/>
                  <a:gd fmla="*/ 149186 w 3463925" name="connsiteX637"/>
                  <a:gd fmla="*/ 2469816 h 2976563" name="connsiteY637"/>
                  <a:gd fmla="*/ 133315 w 3463925" name="connsiteX638"/>
                  <a:gd fmla="*/ 2448370 h 2976563" name="connsiteY638"/>
                  <a:gd fmla="*/ 119031 w 3463925" name="connsiteX639"/>
                  <a:gd fmla="*/ 2426131 h 2976563" name="connsiteY639"/>
                  <a:gd fmla="*/ 104747 w 3463925" name="connsiteX640"/>
                  <a:gd fmla="*/ 2403097 h 2976563" name="connsiteY640"/>
                  <a:gd fmla="*/ 92051 w 3463925" name="connsiteX641"/>
                  <a:gd fmla="*/ 2380063 h 2976563" name="connsiteY641"/>
                  <a:gd fmla="*/ 80148 w 3463925" name="connsiteX642"/>
                  <a:gd fmla="*/ 2355440 h 2976563" name="connsiteY642"/>
                  <a:gd fmla="*/ 69038 w 3463925" name="connsiteX643"/>
                  <a:gd fmla="*/ 2330818 h 2976563" name="connsiteY643"/>
                  <a:gd fmla="*/ 57928 w 3463925" name="connsiteX644"/>
                  <a:gd fmla="*/ 2304607 h 2976563" name="connsiteY644"/>
                  <a:gd fmla="*/ 48406 w 3463925" name="connsiteX645"/>
                  <a:gd fmla="*/ 2278396 h 2976563" name="connsiteY645"/>
                  <a:gd fmla="*/ 38883 w 3463925" name="connsiteX646"/>
                  <a:gd fmla="*/ 2251390 h 2976563" name="connsiteY646"/>
                  <a:gd fmla="*/ 30948 w 3463925" name="connsiteX647"/>
                  <a:gd fmla="*/ 2223591 h 2976563" name="connsiteY647"/>
                  <a:gd fmla="*/ 23013 w 3463925" name="connsiteX648"/>
                  <a:gd fmla="*/ 2195791 h 2976563" name="connsiteY648"/>
                  <a:gd fmla="*/ 16664 w 3463925" name="connsiteX649"/>
                  <a:gd fmla="*/ 2166403 h 2976563" name="connsiteY649"/>
                  <a:gd fmla="*/ 10316 w 3463925" name="connsiteX650"/>
                  <a:gd fmla="*/ 2137809 h 2976563" name="connsiteY650"/>
                  <a:gd fmla="*/ 6348 w 3463925" name="connsiteX651"/>
                  <a:gd fmla="*/ 2106832 h 2976563" name="connsiteY651"/>
                  <a:gd fmla="*/ 2381 w 3463925" name="connsiteX652"/>
                  <a:gd fmla="*/ 2075856 h 2976563" name="connsiteY652"/>
                  <a:gd fmla="*/ 1587 w 3463925" name="connsiteX653"/>
                  <a:gd fmla="*/ 2061559 h 2976563" name="connsiteY653"/>
                  <a:gd fmla="*/ 0 w 3463925" name="connsiteX654"/>
                  <a:gd fmla="*/ 2044879 h 2976563" name="connsiteY654"/>
                  <a:gd fmla="*/ 0 w 3463925" name="connsiteX655"/>
                  <a:gd fmla="*/ 2022639 h 2976563" name="connsiteY655"/>
                  <a:gd fmla="*/ 2381 w 3463925" name="connsiteX656"/>
                  <a:gd fmla="*/ 1994045 h 2976563" name="connsiteY656"/>
                  <a:gd fmla="*/ 5555 w 3463925" name="connsiteX657"/>
                  <a:gd fmla="*/ 1959097 h 2976563" name="connsiteY657"/>
                  <a:gd fmla="*/ 10316 w 3463925" name="connsiteX658"/>
                  <a:gd fmla="*/ 1920178 h 2976563" name="connsiteY658"/>
                  <a:gd fmla="*/ 19839 w 3463925" name="connsiteX659"/>
                  <a:gd fmla="*/ 1875698 h 2976563" name="connsiteY659"/>
                  <a:gd fmla="*/ 24600 w 3463925" name="connsiteX660"/>
                  <a:gd fmla="*/ 1851076 h 2976563" name="connsiteY660"/>
                  <a:gd fmla="*/ 30948 w 3463925" name="connsiteX661"/>
                  <a:gd fmla="*/ 1826453 h 2976563" name="connsiteY661"/>
                  <a:gd fmla="*/ 38883 w 3463925" name="connsiteX662"/>
                  <a:gd fmla="*/ 1800242 h 2976563" name="connsiteY662"/>
                  <a:gd fmla="*/ 47612 w 3463925" name="connsiteX663"/>
                  <a:gd fmla="*/ 1773237 h 2976563" name="connsiteY663"/>
                  <a:gd fmla="*/ 56341 w 3463925" name="connsiteX664"/>
                  <a:gd fmla="*/ 1745437 h 2976563" name="connsiteY664"/>
                  <a:gd fmla="*/ 67451 w 3463925" name="connsiteX665"/>
                  <a:gd fmla="*/ 1716049 h 2976563" name="connsiteY665"/>
                  <a:gd fmla="*/ 80148 w 3463925" name="connsiteX666"/>
                  <a:gd fmla="*/ 1685867 h 2976563" name="connsiteY666"/>
                  <a:gd fmla="*/ 93638 w 3463925" name="connsiteX667"/>
                  <a:gd fmla="*/ 1655684 h 2976563" name="connsiteY667"/>
                  <a:gd fmla="*/ 107922 w 3463925" name="connsiteX668"/>
                  <a:gd fmla="*/ 1623913 h 2976563" name="connsiteY668"/>
                  <a:gd fmla="*/ 124586 w 3463925" name="connsiteX669"/>
                  <a:gd fmla="*/ 1590554 h 2976563" name="connsiteY669"/>
                  <a:gd fmla="*/ 141250 w 3463925" name="connsiteX670"/>
                  <a:gd fmla="*/ 1557989 h 2976563" name="connsiteY670"/>
                  <a:gd fmla="*/ 161089 w 3463925" name="connsiteX671"/>
                  <a:gd fmla="*/ 1523835 h 2976563" name="connsiteY671"/>
                  <a:gd fmla="*/ 182514 w 3463925" name="connsiteX672"/>
                  <a:gd fmla="*/ 1488887 h 2976563" name="connsiteY672"/>
                  <a:gd fmla="*/ 205527 w 3463925" name="connsiteX673"/>
                  <a:gd fmla="*/ 1453144 h 2976563" name="connsiteY673"/>
                  <a:gd fmla="*/ 230127 w 3463925" name="connsiteX674"/>
                  <a:gd fmla="*/ 1417402 h 2976563" name="connsiteY674"/>
                  <a:gd fmla="*/ 256314 w 3463925" name="connsiteX675"/>
                  <a:gd fmla="*/ 1381660 h 2976563" name="connsiteY675"/>
                  <a:gd fmla="*/ 276152 w 3463925" name="connsiteX676"/>
                  <a:gd fmla="*/ 1355449 h 2976563" name="connsiteY676"/>
                  <a:gd fmla="*/ 298371 w 3463925" name="connsiteX677"/>
                  <a:gd fmla="*/ 1326061 h 2976563" name="connsiteY677"/>
                  <a:gd fmla="*/ 330113 w 3463925" name="connsiteX678"/>
                  <a:gd fmla="*/ 1287141 h 2976563" name="connsiteY678"/>
                  <a:gd fmla="*/ 368996 w 3463925" name="connsiteX679"/>
                  <a:gd fmla="*/ 1239485 h 2976563" name="connsiteY679"/>
                  <a:gd fmla="*/ 416609 w 3463925" name="connsiteX680"/>
                  <a:gd fmla="*/ 1185474 h 2976563" name="connsiteY680"/>
                  <a:gd fmla="*/ 469776 w 3463925" name="connsiteX681"/>
                  <a:gd fmla="*/ 1126698 h 2976563" name="connsiteY681"/>
                  <a:gd fmla="*/ 498344 w 3463925" name="connsiteX682"/>
                  <a:gd fmla="*/ 1097309 h 2976563" name="connsiteY682"/>
                  <a:gd fmla="*/ 529292 w 3463925" name="connsiteX683"/>
                  <a:gd fmla="*/ 1065538 h 2976563" name="connsiteY683"/>
                  <a:gd fmla="*/ 561033 w 3463925" name="connsiteX684"/>
                  <a:gd fmla="*/ 1033768 h 2976563" name="connsiteY684"/>
                  <a:gd fmla="*/ 594362 w 3463925" name="connsiteX685"/>
                  <a:gd fmla="*/ 1001997 h 2976563" name="connsiteY685"/>
                  <a:gd fmla="*/ 628484 w 3463925" name="connsiteX686"/>
                  <a:gd fmla="*/ 968637 h 2976563" name="connsiteY686"/>
                  <a:gd fmla="*/ 664194 w 3463925" name="connsiteX687"/>
                  <a:gd fmla="*/ 936866 h 2976563" name="connsiteY687"/>
                  <a:gd fmla="*/ 702284 w 3463925" name="connsiteX688"/>
                  <a:gd fmla="*/ 905095 h 2976563" name="connsiteY688"/>
                  <a:gd fmla="*/ 740374 w 3463925" name="connsiteX689"/>
                  <a:gd fmla="*/ 873324 h 2976563" name="connsiteY689"/>
                  <a:gd fmla="*/ 779257 w 3463925" name="connsiteX690"/>
                  <a:gd fmla="*/ 842347 h 2976563" name="connsiteY690"/>
                  <a:gd fmla="*/ 820521 w 3463925" name="connsiteX691"/>
                  <a:gd fmla="*/ 812959 h 2976563" name="connsiteY691"/>
                  <a:gd fmla="*/ 860992 w 3463925" name="connsiteX692"/>
                  <a:gd fmla="*/ 784365 h 2976563" name="connsiteY692"/>
                  <a:gd fmla="*/ 903049 w 3463925" name="connsiteX693"/>
                  <a:gd fmla="*/ 755771 h 2976563" name="connsiteY693"/>
                  <a:gd fmla="*/ 946694 w 3463925" name="connsiteX694"/>
                  <a:gd fmla="*/ 729560 h 2976563" name="connsiteY694"/>
                  <a:gd fmla="*/ 989545 w 3463925" name="connsiteX695"/>
                  <a:gd fmla="*/ 704144 h 2976563" name="connsiteY695"/>
                  <a:gd fmla="*/ 1033190 w 3463925" name="connsiteX696"/>
                  <a:gd fmla="*/ 680315 h 2976563" name="connsiteY696"/>
                  <a:gd fmla="*/ 1078422 w 3463925" name="connsiteX697"/>
                  <a:gd fmla="*/ 660458 h 2976563" name="connsiteY697"/>
                  <a:gd fmla="*/ 1123654 w 3463925" name="connsiteX698"/>
                  <a:gd fmla="*/ 640602 h 2976563" name="connsiteY698"/>
                  <a:gd fmla="*/ 1169679 w 3463925" name="connsiteX699"/>
                  <a:gd fmla="*/ 623128 h 2976563" name="connsiteY699"/>
                  <a:gd fmla="*/ 1214911 w 3463925" name="connsiteX700"/>
                  <a:gd fmla="*/ 608831 h 2976563" name="connsiteY700"/>
                  <a:gd fmla="*/ 1256968 w 3463925" name="connsiteX701"/>
                  <a:gd fmla="*/ 597711 h 2976563" name="connsiteY701"/>
                  <a:gd fmla="*/ 1296646 w 3463925" name="connsiteX702"/>
                  <a:gd fmla="*/ 588179 h 2976563" name="connsiteY702"/>
                  <a:gd fmla="*/ 1334736 w 3463925" name="connsiteX703"/>
                  <a:gd fmla="*/ 581031 h 2976563" name="connsiteY703"/>
                  <a:gd fmla="*/ 1369651 w 3463925" name="connsiteX704"/>
                  <a:gd fmla="*/ 576265 h 2976563" name="connsiteY704"/>
                  <a:gd fmla="*/ 2426493 w 3463925" name="connsiteX705"/>
                  <a:gd fmla="*/ 463550 h 2976563" name="connsiteY705"/>
                  <a:gd fmla="*/ 2455068 w 3463925" name="connsiteX706"/>
                  <a:gd fmla="*/ 464346 h 2976563" name="connsiteY706"/>
                  <a:gd fmla="*/ 2484437 w 3463925" name="connsiteX707"/>
                  <a:gd fmla="*/ 465937 h 2976563" name="connsiteY707"/>
                  <a:gd fmla="*/ 2513806 w 3463925" name="connsiteX708"/>
                  <a:gd fmla="*/ 470709 h 2976563" name="connsiteY708"/>
                  <a:gd fmla="*/ 2540793 w 3463925" name="connsiteX709"/>
                  <a:gd fmla="*/ 474686 h 2976563" name="connsiteY709"/>
                  <a:gd fmla="*/ 2570162 w 3463925" name="connsiteX710"/>
                  <a:gd fmla="*/ 481845 h 2976563" name="connsiteY710"/>
                  <a:gd fmla="*/ 2596356 w 3463925" name="connsiteX711"/>
                  <a:gd fmla="*/ 489004 h 2976563" name="connsiteY711"/>
                  <a:gd fmla="*/ 2623343 w 3463925" name="connsiteX712"/>
                  <a:gd fmla="*/ 497754 h 2976563" name="connsiteY712"/>
                  <a:gd fmla="*/ 2649537 w 3463925" name="connsiteX713"/>
                  <a:gd fmla="*/ 508094 h 2976563" name="connsiteY713"/>
                  <a:gd fmla="*/ 2674144 w 3463925" name="connsiteX714"/>
                  <a:gd fmla="*/ 520026 h 2976563" name="connsiteY714"/>
                  <a:gd fmla="*/ 2700337 w 3463925" name="connsiteX715"/>
                  <a:gd fmla="*/ 532752 h 2976563" name="connsiteY715"/>
                  <a:gd fmla="*/ 2723356 w 3463925" name="connsiteX716"/>
                  <a:gd fmla="*/ 546275 h 2976563" name="connsiteY716"/>
                  <a:gd fmla="*/ 2747169 w 3463925" name="connsiteX717"/>
                  <a:gd fmla="*/ 562183 h 2976563" name="connsiteY717"/>
                  <a:gd fmla="*/ 2769394 w 3463925" name="connsiteX718"/>
                  <a:gd fmla="*/ 578092 h 2976563" name="connsiteY718"/>
                  <a:gd fmla="*/ 2791619 w 3463925" name="connsiteX719"/>
                  <a:gd fmla="*/ 594796 h 2976563" name="connsiteY719"/>
                  <a:gd fmla="*/ 2811462 w 3463925" name="connsiteX720"/>
                  <a:gd fmla="*/ 613091 h 2976563" name="connsiteY720"/>
                  <a:gd fmla="*/ 2832100 w 3463925" name="connsiteX721"/>
                  <a:gd fmla="*/ 631386 h 2976563" name="connsiteY721"/>
                  <a:gd fmla="*/ 2851150 w 3463925" name="connsiteX722"/>
                  <a:gd fmla="*/ 652067 h 2976563" name="connsiteY722"/>
                  <a:gd fmla="*/ 2869406 w 3463925" name="connsiteX723"/>
                  <a:gd fmla="*/ 672748 h 2976563" name="connsiteY723"/>
                  <a:gd fmla="*/ 2886869 w 3463925" name="connsiteX724"/>
                  <a:gd fmla="*/ 694224 h 2976563" name="connsiteY724"/>
                  <a:gd fmla="*/ 2901950 w 3463925" name="connsiteX725"/>
                  <a:gd fmla="*/ 717292 h 2976563" name="connsiteY725"/>
                  <a:gd fmla="*/ 2917825 w 3463925" name="connsiteX726"/>
                  <a:gd fmla="*/ 740359 h 2976563" name="connsiteY726"/>
                  <a:gd fmla="*/ 2932112 w 3463925" name="connsiteX727"/>
                  <a:gd fmla="*/ 765017 h 2976563" name="connsiteY727"/>
                  <a:gd fmla="*/ 2944019 w 3463925" name="connsiteX728"/>
                  <a:gd fmla="*/ 789676 h 2976563" name="connsiteY728"/>
                  <a:gd fmla="*/ 2955131 w 3463925" name="connsiteX729"/>
                  <a:gd fmla="*/ 815925 h 2976563" name="connsiteY729"/>
                  <a:gd fmla="*/ 2965450 w 3463925" name="connsiteX730"/>
                  <a:gd fmla="*/ 841379 h 2976563" name="connsiteY730"/>
                  <a:gd fmla="*/ 2974975 w 3463925" name="connsiteX731"/>
                  <a:gd fmla="*/ 867628 h 2976563" name="connsiteY731"/>
                  <a:gd fmla="*/ 2982912 w 3463925" name="connsiteX732"/>
                  <a:gd fmla="*/ 895468 h 2976563" name="connsiteY732"/>
                  <a:gd fmla="*/ 2989262 w 3463925" name="connsiteX733"/>
                  <a:gd fmla="*/ 923308 h 2976563" name="connsiteY733"/>
                  <a:gd fmla="*/ 2994025 w 3463925" name="connsiteX734"/>
                  <a:gd fmla="*/ 951148 h 2976563" name="connsiteY734"/>
                  <a:gd fmla="*/ 2997200 w 3463925" name="connsiteX735"/>
                  <a:gd fmla="*/ 979783 h 2976563" name="connsiteY735"/>
                  <a:gd fmla="*/ 3000375 w 3463925" name="connsiteX736"/>
                  <a:gd fmla="*/ 1010009 h 2976563" name="connsiteY736"/>
                  <a:gd fmla="*/ 3000375 w 3463925" name="connsiteX737"/>
                  <a:gd fmla="*/ 1039440 h 2976563" name="connsiteY737"/>
                  <a:gd fmla="*/ 2999581 w 3463925" name="connsiteX738"/>
                  <a:gd fmla="*/ 1066485 h 2976563" name="connsiteY738"/>
                  <a:gd fmla="*/ 2997200 w 3463925" name="connsiteX739"/>
                  <a:gd fmla="*/ 1092734 h 2976563" name="connsiteY739"/>
                  <a:gd fmla="*/ 2998788 w 3463925" name="connsiteX740"/>
                  <a:gd fmla="*/ 1097506 h 2976563" name="connsiteY740"/>
                  <a:gd fmla="*/ 2997200 w 3463925" name="connsiteX741"/>
                  <a:gd fmla="*/ 1099893 h 2976563" name="connsiteY741"/>
                  <a:gd fmla="*/ 2996406 w 3463925" name="connsiteX742"/>
                  <a:gd fmla="*/ 1103074 h 2976563" name="connsiteY742"/>
                  <a:gd fmla="*/ 2996406 w 3463925" name="connsiteX743"/>
                  <a:gd fmla="*/ 1112620 h 2976563" name="connsiteY743"/>
                  <a:gd fmla="*/ 2995612 w 3463925" name="connsiteX744"/>
                  <a:gd fmla="*/ 1112620 h 2976563" name="connsiteY744"/>
                  <a:gd fmla="*/ 2993231 w 3463925" name="connsiteX745"/>
                  <a:gd fmla="*/ 1123756 h 2976563" name="connsiteY745"/>
                  <a:gd fmla="*/ 2990056 w 3463925" name="connsiteX746"/>
                  <a:gd fmla="*/ 1134096 h 2976563" name="connsiteY746"/>
                  <a:gd fmla="*/ 2986088 w 3463925" name="connsiteX747"/>
                  <a:gd fmla="*/ 1144437 h 2976563" name="connsiteY747"/>
                  <a:gd fmla="*/ 2982119 w 3463925" name="connsiteX748"/>
                  <a:gd fmla="*/ 1153982 h 2976563" name="connsiteY748"/>
                  <a:gd fmla="*/ 2976562 w 3463925" name="connsiteX749"/>
                  <a:gd fmla="*/ 1162732 h 2976563" name="connsiteY749"/>
                  <a:gd fmla="*/ 2971006 w 3463925" name="connsiteX750"/>
                  <a:gd fmla="*/ 1171481 h 2976563" name="connsiteY750"/>
                  <a:gd fmla="*/ 2963862 w 3463925" name="connsiteX751"/>
                  <a:gd fmla="*/ 1179436 h 2976563" name="connsiteY751"/>
                  <a:gd fmla="*/ 2956719 w 3463925" name="connsiteX752"/>
                  <a:gd fmla="*/ 1186594 h 2976563" name="connsiteY752"/>
                  <a:gd fmla="*/ 2947987 w 3463925" name="connsiteX753"/>
                  <a:gd fmla="*/ 1193753 h 2976563" name="connsiteY753"/>
                  <a:gd fmla="*/ 2940050 w 3463925" name="connsiteX754"/>
                  <a:gd fmla="*/ 1198526 h 2976563" name="connsiteY754"/>
                  <a:gd fmla="*/ 2930525 w 3463925" name="connsiteX755"/>
                  <a:gd fmla="*/ 1204094 h 2976563" name="connsiteY755"/>
                  <a:gd fmla="*/ 2921794 w 3463925" name="connsiteX756"/>
                  <a:gd fmla="*/ 1208866 h 2976563" name="connsiteY756"/>
                  <a:gd fmla="*/ 2911475 w 3463925" name="connsiteX757"/>
                  <a:gd fmla="*/ 1212048 h 2976563" name="connsiteY757"/>
                  <a:gd fmla="*/ 2900362 w 3463925" name="connsiteX758"/>
                  <a:gd fmla="*/ 1214434 h 2976563" name="connsiteY758"/>
                  <a:gd fmla="*/ 2890044 w 3463925" name="connsiteX759"/>
                  <a:gd fmla="*/ 1216025 h 2976563" name="connsiteY759"/>
                  <a:gd fmla="*/ 2878137 w 3463925" name="connsiteX760"/>
                  <a:gd fmla="*/ 1216025 h 2976563" name="connsiteY760"/>
                  <a:gd fmla="*/ 2866231 w 3463925" name="connsiteX761"/>
                  <a:gd fmla="*/ 1216025 h 2976563" name="connsiteY761"/>
                  <a:gd fmla="*/ 2855119 w 3463925" name="connsiteX762"/>
                  <a:gd fmla="*/ 1214434 h 2976563" name="connsiteY762"/>
                  <a:gd fmla="*/ 2842419 w 3463925" name="connsiteX763"/>
                  <a:gd fmla="*/ 1211253 h 2976563" name="connsiteY763"/>
                  <a:gd fmla="*/ 2832100 w 3463925" name="connsiteX764"/>
                  <a:gd fmla="*/ 1207276 h 2976563" name="connsiteY764"/>
                  <a:gd fmla="*/ 2820987 w 3463925" name="connsiteX765"/>
                  <a:gd fmla="*/ 1201708 h 2976563" name="connsiteY765"/>
                  <a:gd fmla="*/ 2811462 w 3463925" name="connsiteX766"/>
                  <a:gd fmla="*/ 1196140 h 2976563" name="connsiteY766"/>
                  <a:gd fmla="*/ 2802731 w 3463925" name="connsiteX767"/>
                  <a:gd fmla="*/ 1189776 h 2976563" name="connsiteY767"/>
                  <a:gd fmla="*/ 2794000 w 3463925" name="connsiteX768"/>
                  <a:gd fmla="*/ 1181026 h 2976563" name="connsiteY768"/>
                  <a:gd fmla="*/ 2786062 w 3463925" name="connsiteX769"/>
                  <a:gd fmla="*/ 1173072 h 2976563" name="connsiteY769"/>
                  <a:gd fmla="*/ 2778919 w 3463925" name="connsiteX770"/>
                  <a:gd fmla="*/ 1164322 h 2976563" name="connsiteY770"/>
                  <a:gd fmla="*/ 2772569 w 3463925" name="connsiteX771"/>
                  <a:gd fmla="*/ 1153982 h 2976563" name="connsiteY771"/>
                  <a:gd fmla="*/ 2768600 w 3463925" name="connsiteX772"/>
                  <a:gd fmla="*/ 1143641 h 2976563" name="connsiteY772"/>
                  <a:gd fmla="*/ 2764631 w 3463925" name="connsiteX773"/>
                  <a:gd fmla="*/ 1131710 h 2976563" name="connsiteY773"/>
                  <a:gd fmla="*/ 2761456 w 3463925" name="connsiteX774"/>
                  <a:gd fmla="*/ 1120574 h 2976563" name="connsiteY774"/>
                  <a:gd fmla="*/ 2759869 w 3463925" name="connsiteX775"/>
                  <a:gd fmla="*/ 1109438 h 2976563" name="connsiteY775"/>
                  <a:gd fmla="*/ 2758281 w 3463925" name="connsiteX776"/>
                  <a:gd fmla="*/ 1097506 h 2976563" name="connsiteY776"/>
                  <a:gd fmla="*/ 2759869 w 3463925" name="connsiteX777"/>
                  <a:gd fmla="*/ 1092734 h 2976563" name="connsiteY777"/>
                  <a:gd fmla="*/ 2760662 w 3463925" name="connsiteX778"/>
                  <a:gd fmla="*/ 1090348 h 2976563" name="connsiteY778"/>
                  <a:gd fmla="*/ 2761456 w 3463925" name="connsiteX779"/>
                  <a:gd fmla="*/ 1082393 h 2976563" name="connsiteY779"/>
                  <a:gd fmla="*/ 2758281 w 3463925" name="connsiteX780"/>
                  <a:gd fmla="*/ 1082393 h 2976563" name="connsiteY780"/>
                  <a:gd fmla="*/ 2760662 w 3463925" name="connsiteX781"/>
                  <a:gd fmla="*/ 1060917 h 2976563" name="connsiteY781"/>
                  <a:gd fmla="*/ 2761456 w 3463925" name="connsiteX782"/>
                  <a:gd fmla="*/ 1039440 h 2976563" name="connsiteY782"/>
                  <a:gd fmla="*/ 2761456 w 3463925" name="connsiteX783"/>
                  <a:gd fmla="*/ 1021941 h 2976563" name="connsiteY783"/>
                  <a:gd fmla="*/ 2759869 w 3463925" name="connsiteX784"/>
                  <a:gd fmla="*/ 1004441 h 2976563" name="connsiteY784"/>
                  <a:gd fmla="*/ 2757487 w 3463925" name="connsiteX785"/>
                  <a:gd fmla="*/ 988533 h 2976563" name="connsiteY785"/>
                  <a:gd fmla="*/ 2754312 w 3463925" name="connsiteX786"/>
                  <a:gd fmla="*/ 971829 h 2976563" name="connsiteY786"/>
                  <a:gd fmla="*/ 2751137 w 3463925" name="connsiteX787"/>
                  <a:gd fmla="*/ 955125 h 2976563" name="connsiteY787"/>
                  <a:gd fmla="*/ 2746375 w 3463925" name="connsiteX788"/>
                  <a:gd fmla="*/ 939216 h 2976563" name="connsiteY788"/>
                  <a:gd fmla="*/ 2740819 w 3463925" name="connsiteX789"/>
                  <a:gd fmla="*/ 923308 h 2976563" name="connsiteY789"/>
                  <a:gd fmla="*/ 2735262 w 3463925" name="connsiteX790"/>
                  <a:gd fmla="*/ 908195 h 2976563" name="connsiteY790"/>
                  <a:gd fmla="*/ 2728912 w 3463925" name="connsiteX791"/>
                  <a:gd fmla="*/ 893877 h 2976563" name="connsiteY791"/>
                  <a:gd fmla="*/ 2720181 w 3463925" name="connsiteX792"/>
                  <a:gd fmla="*/ 879559 h 2976563" name="connsiteY792"/>
                  <a:gd fmla="*/ 2713037 w 3463925" name="connsiteX793"/>
                  <a:gd fmla="*/ 865241 h 2976563" name="connsiteY793"/>
                  <a:gd fmla="*/ 2704306 w 3463925" name="connsiteX794"/>
                  <a:gd fmla="*/ 851719 h 2976563" name="connsiteY794"/>
                  <a:gd fmla="*/ 2694781 w 3463925" name="connsiteX795"/>
                  <a:gd fmla="*/ 838197 h 2976563" name="connsiteY795"/>
                  <a:gd fmla="*/ 2684462 w 3463925" name="connsiteX796"/>
                  <a:gd fmla="*/ 826265 h 2976563" name="connsiteY796"/>
                  <a:gd fmla="*/ 2674144 w 3463925" name="connsiteX797"/>
                  <a:gd fmla="*/ 813539 h 2976563" name="connsiteY797"/>
                  <a:gd fmla="*/ 2663031 w 3463925" name="connsiteX798"/>
                  <a:gd fmla="*/ 801607 h 2976563" name="connsiteY798"/>
                  <a:gd fmla="*/ 2651918 w 3463925" name="connsiteX799"/>
                  <a:gd fmla="*/ 789676 h 2976563" name="connsiteY799"/>
                  <a:gd fmla="*/ 2639218 w 3463925" name="connsiteX800"/>
                  <a:gd fmla="*/ 779335 h 2976563" name="connsiteY800"/>
                  <a:gd fmla="*/ 2626518 w 3463925" name="connsiteX801"/>
                  <a:gd fmla="*/ 768995 h 2976563" name="connsiteY801"/>
                  <a:gd fmla="*/ 2613818 w 3463925" name="connsiteX802"/>
                  <a:gd fmla="*/ 760245 h 2976563" name="connsiteY802"/>
                  <a:gd fmla="*/ 2599531 w 3463925" name="connsiteX803"/>
                  <a:gd fmla="*/ 752291 h 2976563" name="connsiteY803"/>
                  <a:gd fmla="*/ 2586037 w 3463925" name="connsiteX804"/>
                  <a:gd fmla="*/ 743541 h 2976563" name="connsiteY804"/>
                  <a:gd fmla="*/ 2570956 w 3463925" name="connsiteX805"/>
                  <a:gd fmla="*/ 736382 h 2976563" name="connsiteY805"/>
                  <a:gd fmla="*/ 2556668 w 3463925" name="connsiteX806"/>
                  <a:gd fmla="*/ 729223 h 2976563" name="connsiteY806"/>
                  <a:gd fmla="*/ 2540793 w 3463925" name="connsiteX807"/>
                  <a:gd fmla="*/ 722860 h 2976563" name="connsiteY807"/>
                  <a:gd fmla="*/ 2525712 w 3463925" name="connsiteX808"/>
                  <a:gd fmla="*/ 718087 h 2976563" name="connsiteY808"/>
                  <a:gd fmla="*/ 2509043 w 3463925" name="connsiteX809"/>
                  <a:gd fmla="*/ 714110 h 2976563" name="connsiteY809"/>
                  <a:gd fmla="*/ 2493962 w 3463925" name="connsiteX810"/>
                  <a:gd fmla="*/ 710133 h 2976563" name="connsiteY810"/>
                  <a:gd fmla="*/ 2476500 w 3463925" name="connsiteX811"/>
                  <a:gd fmla="*/ 706951 h 2976563" name="connsiteY811"/>
                  <a:gd fmla="*/ 2459831 w 3463925" name="connsiteX812"/>
                  <a:gd fmla="*/ 704565 h 2976563" name="connsiteY812"/>
                  <a:gd fmla="*/ 2442368 w 3463925" name="connsiteX813"/>
                  <a:gd fmla="*/ 703770 h 2976563" name="connsiteY813"/>
                  <a:gd fmla="*/ 2426493 w 3463925" name="connsiteX814"/>
                  <a:gd fmla="*/ 702974 h 2976563" name="connsiteY814"/>
                  <a:gd fmla="*/ 2413793 w 3463925" name="connsiteX815"/>
                  <a:gd fmla="*/ 702974 h 2976563" name="connsiteY815"/>
                  <a:gd fmla="*/ 2401887 w 3463925" name="connsiteX816"/>
                  <a:gd fmla="*/ 700588 h 2976563" name="connsiteY816"/>
                  <a:gd fmla="*/ 2390775 w 3463925" name="connsiteX817"/>
                  <a:gd fmla="*/ 697406 h 2976563" name="connsiteY817"/>
                  <a:gd fmla="*/ 2378868 w 3463925" name="connsiteX818"/>
                  <a:gd fmla="*/ 693429 h 2976563" name="connsiteY818"/>
                  <a:gd fmla="*/ 2368550 w 3463925" name="connsiteX819"/>
                  <a:gd fmla="*/ 687861 h 2976563" name="connsiteY819"/>
                  <a:gd fmla="*/ 2359025 w 3463925" name="connsiteX820"/>
                  <a:gd fmla="*/ 682293 h 2976563" name="connsiteY820"/>
                  <a:gd fmla="*/ 2349500 w 3463925" name="connsiteX821"/>
                  <a:gd fmla="*/ 675930 h 2976563" name="connsiteY821"/>
                  <a:gd fmla="*/ 2341562 w 3463925" name="connsiteX822"/>
                  <a:gd fmla="*/ 667975 h 2976563" name="connsiteY822"/>
                  <a:gd fmla="*/ 2334418 w 3463925" name="connsiteX823"/>
                  <a:gd fmla="*/ 659226 h 2976563" name="connsiteY823"/>
                  <a:gd fmla="*/ 2326481 w 3463925" name="connsiteX824"/>
                  <a:gd fmla="*/ 650476 h 2976563" name="connsiteY824"/>
                  <a:gd fmla="*/ 2320925 w 3463925" name="connsiteX825"/>
                  <a:gd fmla="*/ 640135 h 2976563" name="connsiteY825"/>
                  <a:gd fmla="*/ 2315368 w 3463925" name="connsiteX826"/>
                  <a:gd fmla="*/ 629795 h 2976563" name="connsiteY826"/>
                  <a:gd fmla="*/ 2311400 w 3463925" name="connsiteX827"/>
                  <a:gd fmla="*/ 618659 h 2976563" name="connsiteY827"/>
                  <a:gd fmla="*/ 2308225 w 3463925" name="connsiteX828"/>
                  <a:gd fmla="*/ 606727 h 2976563" name="connsiteY828"/>
                  <a:gd fmla="*/ 2307431 w 3463925" name="connsiteX829"/>
                  <a:gd fmla="*/ 595591 h 2976563" name="connsiteY829"/>
                  <a:gd fmla="*/ 2306637 w 3463925" name="connsiteX830"/>
                  <a:gd fmla="*/ 583660 h 2976563" name="connsiteY830"/>
                  <a:gd fmla="*/ 2307431 w 3463925" name="connsiteX831"/>
                  <a:gd fmla="*/ 570933 h 2976563" name="connsiteY831"/>
                  <a:gd fmla="*/ 2308225 w 3463925" name="connsiteX832"/>
                  <a:gd fmla="*/ 559002 h 2976563" name="connsiteY832"/>
                  <a:gd fmla="*/ 2311400 w 3463925" name="connsiteX833"/>
                  <a:gd fmla="*/ 547070 h 2976563" name="connsiteY833"/>
                  <a:gd fmla="*/ 2315368 w 3463925" name="connsiteX834"/>
                  <a:gd fmla="*/ 535934 h 2976563" name="connsiteY834"/>
                  <a:gd fmla="*/ 2320925 w 3463925" name="connsiteX835"/>
                  <a:gd fmla="*/ 525594 h 2976563" name="connsiteY835"/>
                  <a:gd fmla="*/ 2326481 w 3463925" name="connsiteX836"/>
                  <a:gd fmla="*/ 515253 h 2976563" name="connsiteY836"/>
                  <a:gd fmla="*/ 2334418 w 3463925" name="connsiteX837"/>
                  <a:gd fmla="*/ 507299 h 2976563" name="connsiteY837"/>
                  <a:gd fmla="*/ 2341562 w 3463925" name="connsiteX838"/>
                  <a:gd fmla="*/ 497754 h 2976563" name="connsiteY838"/>
                  <a:gd fmla="*/ 2349500 w 3463925" name="connsiteX839"/>
                  <a:gd fmla="*/ 490595 h 2976563" name="connsiteY839"/>
                  <a:gd fmla="*/ 2359025 w 3463925" name="connsiteX840"/>
                  <a:gd fmla="*/ 483436 h 2976563" name="connsiteY840"/>
                  <a:gd fmla="*/ 2368550 w 3463925" name="connsiteX841"/>
                  <a:gd fmla="*/ 477868 h 2976563" name="connsiteY841"/>
                  <a:gd fmla="*/ 2378868 w 3463925" name="connsiteX842"/>
                  <a:gd fmla="*/ 472300 h 2976563" name="connsiteY842"/>
                  <a:gd fmla="*/ 2390775 w 3463925" name="connsiteX843"/>
                  <a:gd fmla="*/ 468323 h 2976563" name="connsiteY843"/>
                  <a:gd fmla="*/ 2401887 w 3463925" name="connsiteX844"/>
                  <a:gd fmla="*/ 465141 h 2976563" name="connsiteY844"/>
                  <a:gd fmla="*/ 2413793 w 3463925" name="connsiteX845"/>
                  <a:gd fmla="*/ 464346 h 2976563" name="connsiteY845"/>
                  <a:gd fmla="*/ 2426494 w 3463925" name="connsiteX846"/>
                  <a:gd fmla="*/ 0 h 2976563" name="connsiteY846"/>
                  <a:gd fmla="*/ 2452688 w 3463925" name="connsiteX847"/>
                  <a:gd fmla="*/ 794 h 2976563" name="connsiteY847"/>
                  <a:gd fmla="*/ 2479675 w 3463925" name="connsiteX848"/>
                  <a:gd fmla="*/ 1589 h 2976563" name="connsiteY848"/>
                  <a:gd fmla="*/ 2505075 w 3463925" name="connsiteX849"/>
                  <a:gd fmla="*/ 3177 h 2976563" name="connsiteY849"/>
                  <a:gd fmla="*/ 2532062 w 3463925" name="connsiteX850"/>
                  <a:gd fmla="*/ 5560 h 2976563" name="connsiteY850"/>
                  <a:gd fmla="*/ 2557462 w 3463925" name="connsiteX851"/>
                  <a:gd fmla="*/ 8737 h 2976563" name="connsiteY851"/>
                  <a:gd fmla="*/ 2584450 w 3463925" name="connsiteX852"/>
                  <a:gd fmla="*/ 11914 h 2976563" name="connsiteY852"/>
                  <a:gd fmla="*/ 2609850 w 3463925" name="connsiteX853"/>
                  <a:gd fmla="*/ 15885 h 2976563" name="connsiteY853"/>
                  <a:gd fmla="*/ 2634456 w 3463925" name="connsiteX854"/>
                  <a:gd fmla="*/ 21444 h 2976563" name="connsiteY854"/>
                  <a:gd fmla="*/ 2659856 w 3463925" name="connsiteX855"/>
                  <a:gd fmla="*/ 26210 h 2976563" name="connsiteY855"/>
                  <a:gd fmla="*/ 2684462 w 3463925" name="connsiteX856"/>
                  <a:gd fmla="*/ 32563 h 2976563" name="connsiteY856"/>
                  <a:gd fmla="*/ 2709069 w 3463925" name="connsiteX857"/>
                  <a:gd fmla="*/ 39711 h 2976563" name="connsiteY857"/>
                  <a:gd fmla="*/ 2733675 w 3463925" name="connsiteX858"/>
                  <a:gd fmla="*/ 46859 h 2976563" name="connsiteY858"/>
                  <a:gd fmla="*/ 2758281 w 3463925" name="connsiteX859"/>
                  <a:gd fmla="*/ 54802 h 2976563" name="connsiteY859"/>
                  <a:gd fmla="*/ 2782094 w 3463925" name="connsiteX860"/>
                  <a:gd fmla="*/ 63538 h 2976563" name="connsiteY860"/>
                  <a:gd fmla="*/ 2805906 w 3463925" name="connsiteX861"/>
                  <a:gd fmla="*/ 72274 h 2976563" name="connsiteY861"/>
                  <a:gd fmla="*/ 2828925 w 3463925" name="connsiteX862"/>
                  <a:gd fmla="*/ 81805 h 2976563" name="connsiteY862"/>
                  <a:gd fmla="*/ 2852738 w 3463925" name="connsiteX863"/>
                  <a:gd fmla="*/ 92130 h 2976563" name="connsiteY863"/>
                  <a:gd fmla="*/ 2875756 w 3463925" name="connsiteX864"/>
                  <a:gd fmla="*/ 102455 h 2976563" name="connsiteY864"/>
                  <a:gd fmla="*/ 2920206 w 3463925" name="connsiteX865"/>
                  <a:gd fmla="*/ 126281 h 2976563" name="connsiteY865"/>
                  <a:gd fmla="*/ 2963862 w 3463925" name="connsiteX866"/>
                  <a:gd fmla="*/ 150902 h 2976563" name="connsiteY866"/>
                  <a:gd fmla="*/ 3005931 w 3463925" name="connsiteX867"/>
                  <a:gd fmla="*/ 177906 h 2976563" name="connsiteY867"/>
                  <a:gd fmla="*/ 3046412 w 3463925" name="connsiteX868"/>
                  <a:gd fmla="*/ 207292 h 2976563" name="connsiteY868"/>
                  <a:gd fmla="*/ 3085306 w 3463925" name="connsiteX869"/>
                  <a:gd fmla="*/ 237473 h 2976563" name="connsiteY869"/>
                  <a:gd fmla="*/ 3123406 w 3463925" name="connsiteX870"/>
                  <a:gd fmla="*/ 270830 h 2976563" name="connsiteY870"/>
                  <a:gd fmla="*/ 3159125 w 3463925" name="connsiteX871"/>
                  <a:gd fmla="*/ 304187 h 2976563" name="connsiteY871"/>
                  <a:gd fmla="*/ 3194050 w 3463925" name="connsiteX872"/>
                  <a:gd fmla="*/ 340721 h 2976563" name="connsiteY872"/>
                  <a:gd fmla="*/ 3225800 w 3463925" name="connsiteX873"/>
                  <a:gd fmla="*/ 378050 h 2976563" name="connsiteY873"/>
                  <a:gd fmla="*/ 3257550 w 3463925" name="connsiteX874"/>
                  <a:gd fmla="*/ 416967 h 2976563" name="connsiteY874"/>
                  <a:gd fmla="*/ 3286919 w 3463925" name="connsiteX875"/>
                  <a:gd fmla="*/ 458266 h 2976563" name="connsiteY875"/>
                  <a:gd fmla="*/ 3313112 w 3463925" name="connsiteX876"/>
                  <a:gd fmla="*/ 500360 h 2976563" name="connsiteY876"/>
                  <a:gd fmla="*/ 3338512 w 3463925" name="connsiteX877"/>
                  <a:gd fmla="*/ 544836 h 2976563" name="connsiteY877"/>
                  <a:gd fmla="*/ 3361531 w 3463925" name="connsiteX878"/>
                  <a:gd fmla="*/ 588518 h 2976563" name="connsiteY878"/>
                  <a:gd fmla="*/ 3371850 w 3463925" name="connsiteX879"/>
                  <a:gd fmla="*/ 612345 h 2976563" name="connsiteY879"/>
                  <a:gd fmla="*/ 3382169 w 3463925" name="connsiteX880"/>
                  <a:gd fmla="*/ 634583 h 2976563" name="connsiteY880"/>
                  <a:gd fmla="*/ 3392488 w 3463925" name="connsiteX881"/>
                  <a:gd fmla="*/ 658410 h 2976563" name="connsiteY881"/>
                  <a:gd fmla="*/ 3400425 w 3463925" name="connsiteX882"/>
                  <a:gd fmla="*/ 682237 h 2976563" name="connsiteY882"/>
                  <a:gd fmla="*/ 3409950 w 3463925" name="connsiteX883"/>
                  <a:gd fmla="*/ 705269 h 2976563" name="connsiteY883"/>
                  <a:gd fmla="*/ 3417094 w 3463925" name="connsiteX884"/>
                  <a:gd fmla="*/ 729890 h 2976563" name="connsiteY884"/>
                  <a:gd fmla="*/ 3424238 w 3463925" name="connsiteX885"/>
                  <a:gd fmla="*/ 754511 h 2976563" name="connsiteY885"/>
                  <a:gd fmla="*/ 3431381 w 3463925" name="connsiteX886"/>
                  <a:gd fmla="*/ 779132 h 2976563" name="connsiteY886"/>
                  <a:gd fmla="*/ 3436938 w 3463925" name="connsiteX887"/>
                  <a:gd fmla="*/ 803753 h 2976563" name="connsiteY887"/>
                  <a:gd fmla="*/ 3442494 w 3463925" name="connsiteX888"/>
                  <a:gd fmla="*/ 829962 h 2976563" name="connsiteY888"/>
                  <a:gd fmla="*/ 3447256 w 3463925" name="connsiteX889"/>
                  <a:gd fmla="*/ 855377 h 2976563" name="connsiteY889"/>
                  <a:gd fmla="*/ 3451225 w 3463925" name="connsiteX890"/>
                  <a:gd fmla="*/ 880792 h 2976563" name="connsiteY890"/>
                  <a:gd fmla="*/ 3455988 w 3463925" name="connsiteX891"/>
                  <a:gd fmla="*/ 907001 h 2976563" name="connsiteY891"/>
                  <a:gd fmla="*/ 3459162 w 3463925" name="connsiteX892"/>
                  <a:gd fmla="*/ 932416 h 2976563" name="connsiteY892"/>
                  <a:gd fmla="*/ 3460750 w 3463925" name="connsiteX893"/>
                  <a:gd fmla="*/ 958626 h 2976563" name="connsiteY893"/>
                  <a:gd fmla="*/ 3463131 w 3463925" name="connsiteX894"/>
                  <a:gd fmla="*/ 985629 h 2976563" name="connsiteY894"/>
                  <a:gd fmla="*/ 3463925 w 3463925" name="connsiteX895"/>
                  <a:gd fmla="*/ 1012633 h 2976563" name="connsiteY895"/>
                  <a:gd fmla="*/ 3463925 w 3463925" name="connsiteX896"/>
                  <a:gd fmla="*/ 1038842 h 2976563" name="connsiteY896"/>
                  <a:gd fmla="*/ 3463131 w 3463925" name="connsiteX897"/>
                  <a:gd fmla="*/ 1077759 h 2976563" name="connsiteY897"/>
                  <a:gd fmla="*/ 3460750 w 3463925" name="connsiteX898"/>
                  <a:gd fmla="*/ 1116676 h 2976563" name="connsiteY898"/>
                  <a:gd fmla="*/ 3456781 w 3463925" name="connsiteX899"/>
                  <a:gd fmla="*/ 1155593 h 2976563" name="connsiteY899"/>
                  <a:gd fmla="*/ 3451225 w 3463925" name="connsiteX900"/>
                  <a:gd fmla="*/ 1193715 h 2976563" name="connsiteY900"/>
                  <a:gd fmla="*/ 3449638 w 3463925" name="connsiteX901"/>
                  <a:gd fmla="*/ 1211188 h 2976563" name="connsiteY901"/>
                  <a:gd fmla="*/ 3446462 w 3463925" name="connsiteX902"/>
                  <a:gd fmla="*/ 1227867 h 2976563" name="connsiteY902"/>
                  <a:gd fmla="*/ 3446462 w 3463925" name="connsiteX903"/>
                  <a:gd fmla="*/ 1228661 h 2976563" name="connsiteY903"/>
                  <a:gd fmla="*/ 3442494 w 3463925" name="connsiteX904"/>
                  <a:gd fmla="*/ 1239780 h 2976563" name="connsiteY904"/>
                  <a:gd fmla="*/ 3438525 w 3463925" name="connsiteX905"/>
                  <a:gd fmla="*/ 1251693 h 2976563" name="connsiteY905"/>
                  <a:gd fmla="*/ 3432969 w 3463925" name="connsiteX906"/>
                  <a:gd fmla="*/ 1262018 h 2976563" name="connsiteY906"/>
                  <a:gd fmla="*/ 3426619 w 3463925" name="connsiteX907"/>
                  <a:gd fmla="*/ 1271549 h 2976563" name="connsiteY907"/>
                  <a:gd fmla="*/ 3421062 w 3463925" name="connsiteX908"/>
                  <a:gd fmla="*/ 1281080 h 2976563" name="connsiteY908"/>
                  <a:gd fmla="*/ 3413919 w 3463925" name="connsiteX909"/>
                  <a:gd fmla="*/ 1289022 h 2976563" name="connsiteY909"/>
                  <a:gd fmla="*/ 3405188 w 3463925" name="connsiteX910"/>
                  <a:gd fmla="*/ 1298553 h 2976563" name="connsiteY910"/>
                  <a:gd fmla="*/ 3396456 w 3463925" name="connsiteX911"/>
                  <a:gd fmla="*/ 1305701 h 2976563" name="connsiteY911"/>
                  <a:gd fmla="*/ 3386931 w 3463925" name="connsiteX912"/>
                  <a:gd fmla="*/ 1312849 h 2976563" name="connsiteY912"/>
                  <a:gd fmla="*/ 3376612 w 3463925" name="connsiteX913"/>
                  <a:gd fmla="*/ 1318408 h 2976563" name="connsiteY913"/>
                  <a:gd fmla="*/ 3366294 w 3463925" name="connsiteX914"/>
                  <a:gd fmla="*/ 1323968 h 2976563" name="connsiteY914"/>
                  <a:gd fmla="*/ 3355181 w 3463925" name="connsiteX915"/>
                  <a:gd fmla="*/ 1327939 h 2976563" name="connsiteY915"/>
                  <a:gd fmla="*/ 3344069 w 3463925" name="connsiteX916"/>
                  <a:gd fmla="*/ 1331116 h 2976563" name="connsiteY916"/>
                  <a:gd fmla="*/ 3332956 w 3463925" name="connsiteX917"/>
                  <a:gd fmla="*/ 1334293 h 2976563" name="connsiteY917"/>
                  <a:gd fmla="*/ 3320256 w 3463925" name="connsiteX918"/>
                  <a:gd fmla="*/ 1335881 h 2976563" name="connsiteY918"/>
                  <a:gd fmla="*/ 3308350 w 3463925" name="connsiteX919"/>
                  <a:gd fmla="*/ 1336675 h 2976563" name="connsiteY919"/>
                  <a:gd fmla="*/ 3292475 w 3463925" name="connsiteX920"/>
                  <a:gd fmla="*/ 1335881 h 2976563" name="connsiteY920"/>
                  <a:gd fmla="*/ 3278981 w 3463925" name="connsiteX921"/>
                  <a:gd fmla="*/ 1333498 h 2976563" name="connsiteY921"/>
                  <a:gd fmla="*/ 3264694 w 3463925" name="connsiteX922"/>
                  <a:gd fmla="*/ 1330321 h 2976563" name="connsiteY922"/>
                  <a:gd fmla="*/ 3251994 w 3463925" name="connsiteX923"/>
                  <a:gd fmla="*/ 1325556 h 2976563" name="connsiteY923"/>
                  <a:gd fmla="*/ 3239294 w 3463925" name="connsiteX924"/>
                  <a:gd fmla="*/ 1319202 h 2976563" name="connsiteY924"/>
                  <a:gd fmla="*/ 3228181 w 3463925" name="connsiteX925"/>
                  <a:gd fmla="*/ 1312054 h 2976563" name="connsiteY925"/>
                  <a:gd fmla="*/ 3217069 w 3463925" name="connsiteX926"/>
                  <a:gd fmla="*/ 1303318 h 2976563" name="connsiteY926"/>
                  <a:gd fmla="*/ 3206750 w 3463925" name="connsiteX927"/>
                  <a:gd fmla="*/ 1294581 h 2976563" name="connsiteY927"/>
                  <a:gd fmla="*/ 3197225 w 3463925" name="connsiteX928"/>
                  <a:gd fmla="*/ 1284257 h 2976563" name="connsiteY928"/>
                  <a:gd fmla="*/ 3189288 w 3463925" name="connsiteX929"/>
                  <a:gd fmla="*/ 1273137 h 2976563" name="connsiteY929"/>
                  <a:gd fmla="*/ 3182144 w 3463925" name="connsiteX930"/>
                  <a:gd fmla="*/ 1262018 h 2976563" name="connsiteY930"/>
                  <a:gd fmla="*/ 3175794 w 3463925" name="connsiteX931"/>
                  <a:gd fmla="*/ 1248517 h 2976563" name="connsiteY931"/>
                  <a:gd fmla="*/ 3171031 w 3463925" name="connsiteX932"/>
                  <a:gd fmla="*/ 1235809 h 2976563" name="connsiteY932"/>
                  <a:gd fmla="*/ 3167856 w 3463925" name="connsiteX933"/>
                  <a:gd fmla="*/ 1221513 h 2976563" name="connsiteY933"/>
                  <a:gd fmla="*/ 3165475 w 3463925" name="connsiteX934"/>
                  <a:gd fmla="*/ 1207217 h 2976563" name="connsiteY934"/>
                  <a:gd fmla="*/ 3164681 w 3463925" name="connsiteX935"/>
                  <a:gd fmla="*/ 1192921 h 2976563" name="connsiteY935"/>
                  <a:gd fmla="*/ 3164681 w 3463925" name="connsiteX936"/>
                  <a:gd fmla="*/ 1184979 h 2976563" name="connsiteY936"/>
                  <a:gd fmla="*/ 3165475 w 3463925" name="connsiteX937"/>
                  <a:gd fmla="*/ 1176242 h 2976563" name="connsiteY937"/>
                  <a:gd fmla="*/ 3164681 w 3463925" name="connsiteX938"/>
                  <a:gd fmla="*/ 1176242 h 2976563" name="connsiteY938"/>
                  <a:gd fmla="*/ 3169444 w 3463925" name="connsiteX939"/>
                  <a:gd fmla="*/ 1142885 h 2976563" name="connsiteY939"/>
                  <a:gd fmla="*/ 3173412 w 3463925" name="connsiteX940"/>
                  <a:gd fmla="*/ 1107939 h 2976563" name="connsiteY940"/>
                  <a:gd fmla="*/ 3175794 w 3463925" name="connsiteX941"/>
                  <a:gd fmla="*/ 1072994 h 2976563" name="connsiteY941"/>
                  <a:gd fmla="*/ 3176588 w 3463925" name="connsiteX942"/>
                  <a:gd fmla="*/ 1038842 h 2976563" name="connsiteY942"/>
                  <a:gd fmla="*/ 3175794 w 3463925" name="connsiteX943"/>
                  <a:gd fmla="*/ 999925 h 2976563" name="connsiteY943"/>
                  <a:gd fmla="*/ 3172619 w 3463925" name="connsiteX944"/>
                  <a:gd fmla="*/ 961803 h 2976563" name="connsiteY944"/>
                  <a:gd fmla="*/ 3168650 w 3463925" name="connsiteX945"/>
                  <a:gd fmla="*/ 924474 h 2976563" name="connsiteY945"/>
                  <a:gd fmla="*/ 3161506 w 3463925" name="connsiteX946"/>
                  <a:gd fmla="*/ 887146 h 2976563" name="connsiteY946"/>
                  <a:gd fmla="*/ 3153569 w 3463925" name="connsiteX947"/>
                  <a:gd fmla="*/ 851406 h 2976563" name="connsiteY947"/>
                  <a:gd fmla="*/ 3143250 w 3463925" name="connsiteX948"/>
                  <a:gd fmla="*/ 815666 h 2976563" name="connsiteY948"/>
                  <a:gd fmla="*/ 3130550 w 3463925" name="connsiteX949"/>
                  <a:gd fmla="*/ 780720 h 2976563" name="connsiteY949"/>
                  <a:gd fmla="*/ 3117056 w 3463925" name="connsiteX950"/>
                  <a:gd fmla="*/ 746569 h 2976563" name="connsiteY950"/>
                  <a:gd fmla="*/ 3102769 w 3463925" name="connsiteX951"/>
                  <a:gd fmla="*/ 712417 h 2976563" name="connsiteY951"/>
                  <a:gd fmla="*/ 3085306 w 3463925" name="connsiteX952"/>
                  <a:gd fmla="*/ 680648 h 2976563" name="connsiteY952"/>
                  <a:gd fmla="*/ 3067844 w 3463925" name="connsiteX953"/>
                  <a:gd fmla="*/ 648879 h 2976563" name="connsiteY953"/>
                  <a:gd fmla="*/ 3048794 w 3463925" name="connsiteX954"/>
                  <a:gd fmla="*/ 619493 h 2976563" name="connsiteY954"/>
                  <a:gd fmla="*/ 3027362 w 3463925" name="connsiteX955"/>
                  <a:gd fmla="*/ 589313 h 2976563" name="connsiteY955"/>
                  <a:gd fmla="*/ 3005931 w 3463925" name="connsiteX956"/>
                  <a:gd fmla="*/ 560721 h 2976563" name="connsiteY956"/>
                  <a:gd fmla="*/ 2982119 w 3463925" name="connsiteX957"/>
                  <a:gd fmla="*/ 534511 h 2976563" name="connsiteY957"/>
                  <a:gd fmla="*/ 2956719 w 3463925" name="connsiteX958"/>
                  <a:gd fmla="*/ 507508 h 2976563" name="connsiteY958"/>
                  <a:gd fmla="*/ 2930525 w 3463925" name="connsiteX959"/>
                  <a:gd fmla="*/ 482887 h 2976563" name="connsiteY959"/>
                  <a:gd fmla="*/ 2902744 w 3463925" name="connsiteX960"/>
                  <a:gd fmla="*/ 459060 h 2976563" name="connsiteY960"/>
                  <a:gd fmla="*/ 2875756 w 3463925" name="connsiteX961"/>
                  <a:gd fmla="*/ 436822 h 2976563" name="connsiteY961"/>
                  <a:gd fmla="*/ 2845594 w 3463925" name="connsiteX962"/>
                  <a:gd fmla="*/ 416172 h 2976563" name="connsiteY962"/>
                  <a:gd fmla="*/ 2814638 w 3463925" name="connsiteX963"/>
                  <a:gd fmla="*/ 395523 h 2976563" name="connsiteY963"/>
                  <a:gd fmla="*/ 2782888 w 3463925" name="connsiteX964"/>
                  <a:gd fmla="*/ 378050 h 2976563" name="connsiteY964"/>
                  <a:gd fmla="*/ 2751138 w 3463925" name="connsiteX965"/>
                  <a:gd fmla="*/ 362165 h 2976563" name="connsiteY965"/>
                  <a:gd fmla="*/ 2717800 w 3463925" name="connsiteX966"/>
                  <a:gd fmla="*/ 346281 h 2976563" name="connsiteY966"/>
                  <a:gd fmla="*/ 2683669 w 3463925" name="connsiteX967"/>
                  <a:gd fmla="*/ 332779 h 2976563" name="connsiteY967"/>
                  <a:gd fmla="*/ 2648744 w 3463925" name="connsiteX968"/>
                  <a:gd fmla="*/ 320866 h 2976563" name="connsiteY968"/>
                  <a:gd fmla="*/ 2613025 w 3463925" name="connsiteX969"/>
                  <a:gd fmla="*/ 310541 h 2976563" name="connsiteY969"/>
                  <a:gd fmla="*/ 2577306 w 3463925" name="connsiteX970"/>
                  <a:gd fmla="*/ 302599 h 2976563" name="connsiteY970"/>
                  <a:gd fmla="*/ 2540000 w 3463925" name="connsiteX971"/>
                  <a:gd fmla="*/ 296245 h 2976563" name="connsiteY971"/>
                  <a:gd fmla="*/ 2501900 w 3463925" name="connsiteX972"/>
                  <a:gd fmla="*/ 291480 h 2976563" name="connsiteY972"/>
                  <a:gd fmla="*/ 2464594 w 3463925" name="connsiteX973"/>
                  <a:gd fmla="*/ 288303 h 2976563" name="connsiteY973"/>
                  <a:gd fmla="*/ 2426494 w 3463925" name="connsiteX974"/>
                  <a:gd fmla="*/ 286714 h 2976563" name="connsiteY974"/>
                  <a:gd fmla="*/ 2410619 w 3463925" name="connsiteX975"/>
                  <a:gd fmla="*/ 286714 h 2976563" name="connsiteY975"/>
                  <a:gd fmla="*/ 2396331 w 3463925" name="connsiteX976"/>
                  <a:gd fmla="*/ 283537 h 2976563" name="connsiteY976"/>
                  <a:gd fmla="*/ 2383631 w 3463925" name="connsiteX977"/>
                  <a:gd fmla="*/ 281155 h 2976563" name="connsiteY977"/>
                  <a:gd fmla="*/ 2370138 w 3463925" name="connsiteX978"/>
                  <a:gd fmla="*/ 275595 h 2976563" name="connsiteY978"/>
                  <a:gd fmla="*/ 2357438 w 3463925" name="connsiteX979"/>
                  <a:gd fmla="*/ 269241 h 2976563" name="connsiteY979"/>
                  <a:gd fmla="*/ 2345531 w 3463925" name="connsiteX980"/>
                  <a:gd fmla="*/ 262093 h 2976563" name="connsiteY980"/>
                  <a:gd fmla="*/ 2335212 w 3463925" name="connsiteX981"/>
                  <a:gd fmla="*/ 254151 h 2976563" name="connsiteY981"/>
                  <a:gd fmla="*/ 2324894 w 3463925" name="connsiteX982"/>
                  <a:gd fmla="*/ 244621 h 2976563" name="connsiteY982"/>
                  <a:gd fmla="*/ 2315369 w 3463925" name="connsiteX983"/>
                  <a:gd fmla="*/ 234296 h 2976563" name="connsiteY983"/>
                  <a:gd fmla="*/ 2307431 w 3463925" name="connsiteX984"/>
                  <a:gd fmla="*/ 224765 h 2976563" name="connsiteY984"/>
                  <a:gd fmla="*/ 2300288 w 3463925" name="connsiteX985"/>
                  <a:gd fmla="*/ 212057 h 2976563" name="connsiteY985"/>
                  <a:gd fmla="*/ 2293938 w 3463925" name="connsiteX986"/>
                  <a:gd fmla="*/ 200144 h 2976563" name="connsiteY986"/>
                  <a:gd fmla="*/ 2289175 w 3463925" name="connsiteX987"/>
                  <a:gd fmla="*/ 186642 h 2976563" name="connsiteY987"/>
                  <a:gd fmla="*/ 2286000 w 3463925" name="connsiteX988"/>
                  <a:gd fmla="*/ 173141 h 2976563" name="connsiteY988"/>
                  <a:gd fmla="*/ 2282825 w 3463925" name="connsiteX989"/>
                  <a:gd fmla="*/ 158845 h 2976563" name="connsiteY989"/>
                  <a:gd fmla="*/ 2282825 w 3463925" name="connsiteX990"/>
                  <a:gd fmla="*/ 143754 h 2976563" name="connsiteY990"/>
                  <a:gd fmla="*/ 2282825 w 3463925" name="connsiteX991"/>
                  <a:gd fmla="*/ 128664 h 2976563" name="connsiteY991"/>
                  <a:gd fmla="*/ 2286000 w 3463925" name="connsiteX992"/>
                  <a:gd fmla="*/ 114368 h 2976563" name="connsiteY992"/>
                  <a:gd fmla="*/ 2289175 w 3463925" name="connsiteX993"/>
                  <a:gd fmla="*/ 101661 h 2976563" name="connsiteY993"/>
                  <a:gd fmla="*/ 2293938 w 3463925" name="connsiteX994"/>
                  <a:gd fmla="*/ 88159 h 2976563" name="connsiteY994"/>
                  <a:gd fmla="*/ 2300288 w 3463925" name="connsiteX995"/>
                  <a:gd fmla="*/ 75451 h 2976563" name="connsiteY995"/>
                  <a:gd fmla="*/ 2307431 w 3463925" name="connsiteX996"/>
                  <a:gd fmla="*/ 63538 h 2976563" name="connsiteY996"/>
                  <a:gd fmla="*/ 2315369 w 3463925" name="connsiteX997"/>
                  <a:gd fmla="*/ 52419 h 2976563" name="connsiteY997"/>
                  <a:gd fmla="*/ 2324894 w 3463925" name="connsiteX998"/>
                  <a:gd fmla="*/ 42094 h 2976563" name="connsiteY998"/>
                  <a:gd fmla="*/ 2335212 w 3463925" name="connsiteX999"/>
                  <a:gd fmla="*/ 32563 h 2976563" name="connsiteY999"/>
                  <a:gd fmla="*/ 2345531 w 3463925" name="connsiteX1000"/>
                  <a:gd fmla="*/ 24621 h 2976563" name="connsiteY1000"/>
                  <a:gd fmla="*/ 2357438 w 3463925" name="connsiteX1001"/>
                  <a:gd fmla="*/ 17473 h 2976563" name="connsiteY1001"/>
                  <a:gd fmla="*/ 2370138 w 3463925" name="connsiteX1002"/>
                  <a:gd fmla="*/ 11119 h 2976563" name="connsiteY1002"/>
                  <a:gd fmla="*/ 2383631 w 3463925" name="connsiteX1003"/>
                  <a:gd fmla="*/ 7148 h 2976563" name="connsiteY1003"/>
                  <a:gd fmla="*/ 2396331 w 3463925" name="connsiteX1004"/>
                  <a:gd fmla="*/ 3177 h 2976563" name="connsiteY1004"/>
                  <a:gd fmla="*/ 2410619 w 3463925" name="connsiteX1005"/>
                  <a:gd fmla="*/ 794 h 2976563" name="connsiteY10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b="b" l="l" r="r" t="t"/>
                <a:pathLst>
                  <a:path h="2976563" w="3463925">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58" name="Freeform 11"/>
              <p:cNvSpPr/>
              <p:nvPr/>
            </p:nvSpPr>
            <p:spPr bwMode="auto">
              <a:xfrm>
                <a:off x="2210650" y="5497127"/>
                <a:ext cx="183408" cy="220046"/>
              </a:xfrm>
              <a:custGeom>
                <a:gdLst>
                  <a:gd fmla="*/ 3120 w 3355" name="T0"/>
                  <a:gd fmla="*/ 2069 h 4024" name="T1"/>
                  <a:gd fmla="*/ 3116 w 3355" name="T2"/>
                  <a:gd fmla="*/ 1939 h 4024" name="T3"/>
                  <a:gd fmla="*/ 3162 w 3355" name="T4"/>
                  <a:gd fmla="*/ 1804 h 4024" name="T5"/>
                  <a:gd fmla="*/ 3152 w 3355" name="T6"/>
                  <a:gd fmla="*/ 1635 h 4024" name="T7"/>
                  <a:gd fmla="*/ 3060 w 3355" name="T8"/>
                  <a:gd fmla="*/ 1487 h 4024" name="T9"/>
                  <a:gd fmla="*/ 3005 w 3355" name="T10"/>
                  <a:gd fmla="*/ 1330 h 4024" name="T11"/>
                  <a:gd fmla="*/ 2992 w 3355" name="T12"/>
                  <a:gd fmla="*/ 1089 h 4024" name="T13"/>
                  <a:gd fmla="*/ 2927 w 3355" name="T14"/>
                  <a:gd fmla="*/ 843 h 4024" name="T15"/>
                  <a:gd fmla="*/ 2710 w 3355" name="T16"/>
                  <a:gd fmla="*/ 467 h 4024" name="T17"/>
                  <a:gd fmla="*/ 2328 w 3355" name="T18"/>
                  <a:gd fmla="*/ 155 h 4024" name="T19"/>
                  <a:gd fmla="*/ 2003 w 3355" name="T20"/>
                  <a:gd fmla="*/ 32 h 4024" name="T21"/>
                  <a:gd fmla="*/ 1744 w 3355" name="T22"/>
                  <a:gd fmla="*/ 0 h 4024" name="T23"/>
                  <a:gd fmla="*/ 1514 w 3355" name="T24"/>
                  <a:gd fmla="*/ 14 h 4024" name="T25"/>
                  <a:gd fmla="*/ 1266 w 3355" name="T26"/>
                  <a:gd fmla="*/ 77 h 4024" name="T27"/>
                  <a:gd fmla="*/ 840 w 3355" name="T28"/>
                  <a:gd fmla="*/ 333 h 4024" name="T29"/>
                  <a:gd fmla="*/ 543 w 3355" name="T30"/>
                  <a:gd fmla="*/ 727 h 4024" name="T31"/>
                  <a:gd fmla="*/ 448 w 3355" name="T32"/>
                  <a:gd fmla="*/ 994 h 4024" name="T33"/>
                  <a:gd fmla="*/ 416 w 3355" name="T34"/>
                  <a:gd fmla="*/ 1251 h 4024" name="T35"/>
                  <a:gd fmla="*/ 421 w 3355" name="T36"/>
                  <a:gd fmla="*/ 1493 h 4024" name="T37"/>
                  <a:gd fmla="*/ 346 w 3355" name="T38"/>
                  <a:gd fmla="*/ 1603 h 4024" name="T39"/>
                  <a:gd fmla="*/ 323 w 3355" name="T40"/>
                  <a:gd fmla="*/ 1744 h 4024" name="T41"/>
                  <a:gd fmla="*/ 364 w 3355" name="T42"/>
                  <a:gd fmla="*/ 1921 h 4024" name="T43"/>
                  <a:gd fmla="*/ 159 w 3355" name="T44"/>
                  <a:gd fmla="*/ 2209 h 4024" name="T45"/>
                  <a:gd fmla="*/ 50 w 3355" name="T46"/>
                  <a:gd fmla="*/ 2462 h 4024" name="T47"/>
                  <a:gd fmla="*/ 3 w 3355" name="T48"/>
                  <a:gd fmla="*/ 2714 h 4024" name="T49"/>
                  <a:gd fmla="*/ 13 w 3355" name="T50"/>
                  <a:gd fmla="*/ 2917 h 4024" name="T51"/>
                  <a:gd fmla="*/ 70 w 3355" name="T52"/>
                  <a:gd fmla="*/ 3039 h 4024" name="T53"/>
                  <a:gd fmla="*/ 149 w 3355" name="T54"/>
                  <a:gd fmla="*/ 3053 h 4024" name="T55"/>
                  <a:gd fmla="*/ 337 w 3355" name="T56"/>
                  <a:gd fmla="*/ 2927 h 4024" name="T57"/>
                  <a:gd fmla="*/ 469 w 3355" name="T58"/>
                  <a:gd fmla="*/ 2924 h 4024" name="T59"/>
                  <a:gd fmla="*/ 598 w 3355" name="T60"/>
                  <a:gd fmla="*/ 3212 h 4024" name="T61"/>
                  <a:gd fmla="*/ 634 w 3355" name="T62"/>
                  <a:gd fmla="*/ 3401 h 4024" name="T63"/>
                  <a:gd fmla="*/ 385 w 3355" name="T64"/>
                  <a:gd fmla="*/ 3565 h 4024" name="T65"/>
                  <a:gd fmla="*/ 328 w 3355" name="T66"/>
                  <a:gd fmla="*/ 3673 h 4024" name="T67"/>
                  <a:gd fmla="*/ 333 w 3355" name="T68"/>
                  <a:gd fmla="*/ 3778 h 4024" name="T69"/>
                  <a:gd fmla="*/ 430 w 3355" name="T70"/>
                  <a:gd fmla="*/ 3898 h 4024" name="T71"/>
                  <a:gd fmla="*/ 607 w 3355" name="T72"/>
                  <a:gd fmla="*/ 3983 h 4024" name="T73"/>
                  <a:gd fmla="*/ 844 w 3355" name="T74"/>
                  <a:gd fmla="*/ 4022 h 4024" name="T75"/>
                  <a:gd fmla="*/ 1094 w 3355" name="T76"/>
                  <a:gd fmla="*/ 4009 h 4024" name="T77"/>
                  <a:gd fmla="*/ 1439 w 3355" name="T78"/>
                  <a:gd fmla="*/ 3901 h 4024" name="T79"/>
                  <a:gd fmla="*/ 1624 w 3355" name="T80"/>
                  <a:gd fmla="*/ 3747 h 4024" name="T81"/>
                  <a:gd fmla="*/ 1848 w 3355" name="T82"/>
                  <a:gd fmla="*/ 3790 h 4024" name="T83"/>
                  <a:gd fmla="*/ 2100 w 3355" name="T84"/>
                  <a:gd fmla="*/ 3941 h 4024" name="T85"/>
                  <a:gd fmla="*/ 2394 w 3355" name="T86"/>
                  <a:gd fmla="*/ 4008 h 4024" name="T87"/>
                  <a:gd fmla="*/ 2645 w 3355" name="T88"/>
                  <a:gd fmla="*/ 4007 h 4024" name="T89"/>
                  <a:gd fmla="*/ 2855 w 3355" name="T90"/>
                  <a:gd fmla="*/ 3952 h 4024" name="T91"/>
                  <a:gd fmla="*/ 2998 w 3355" name="T92"/>
                  <a:gd fmla="*/ 3857 h 4024" name="T93"/>
                  <a:gd fmla="*/ 3052 w 3355" name="T94"/>
                  <a:gd fmla="*/ 3743 h 4024" name="T95"/>
                  <a:gd fmla="*/ 3034 w 3355" name="T96"/>
                  <a:gd fmla="*/ 3632 h 4024" name="T97"/>
                  <a:gd fmla="*/ 2899 w 3355" name="T98"/>
                  <a:gd fmla="*/ 3480 h 4024" name="T99"/>
                  <a:gd fmla="*/ 2688 w 3355" name="T100"/>
                  <a:gd fmla="*/ 3336 h 4024" name="T101"/>
                  <a:gd fmla="*/ 2856 w 3355" name="T102"/>
                  <a:gd fmla="*/ 3084 h 4024" name="T103"/>
                  <a:gd fmla="*/ 2931 w 3355" name="T104"/>
                  <a:gd fmla="*/ 2835 h 4024" name="T105"/>
                  <a:gd fmla="*/ 3123 w 3355" name="T106"/>
                  <a:gd fmla="*/ 3048 h 4024" name="T107"/>
                  <a:gd fmla="*/ 3263 w 3355" name="T108"/>
                  <a:gd fmla="*/ 3117 h 4024" name="T109"/>
                  <a:gd fmla="*/ 3312 w 3355" name="T110"/>
                  <a:gd fmla="*/ 3069 h 4024" name="T111"/>
                  <a:gd fmla="*/ 3353 w 3355" name="T112"/>
                  <a:gd fmla="*/ 2858 h 4024" name="T113"/>
                  <a:gd fmla="*/ 3331 w 3355" name="T114"/>
                  <a:gd fmla="*/ 2578 h 4024" name="T115"/>
                  <a:gd fmla="*/ 3260 w 3355" name="T116"/>
                  <a:gd fmla="*/ 2335 h 40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3" w="3355">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61" name="任意多边形 60"/>
              <p:cNvSpPr/>
              <p:nvPr/>
            </p:nvSpPr>
            <p:spPr bwMode="auto">
              <a:xfrm>
                <a:off x="2539471" y="5496690"/>
                <a:ext cx="268933" cy="220811"/>
              </a:xfrm>
              <a:custGeom>
                <a:gdLst>
                  <a:gd fmla="*/ 3133724 w 3903662" name="connsiteX0"/>
                  <a:gd fmla="*/ 1558926 h 3205164" name="connsiteY0"/>
                  <a:gd fmla="*/ 3117849 w 3903662" name="connsiteX1"/>
                  <a:gd fmla="*/ 1559722 h 3205164" name="connsiteY1"/>
                  <a:gd fmla="*/ 3101181 w 3903662" name="connsiteX2"/>
                  <a:gd fmla="*/ 1562109 h 3205164" name="connsiteY2"/>
                  <a:gd fmla="*/ 3084512 w 3903662" name="connsiteX3"/>
                  <a:gd fmla="*/ 1566088 h 3205164" name="connsiteY3"/>
                  <a:gd fmla="*/ 3070224 w 3903662" name="connsiteX4"/>
                  <a:gd fmla="*/ 1570862 h 3205164" name="connsiteY4"/>
                  <a:gd fmla="*/ 3055937 w 3903662" name="connsiteX5"/>
                  <a:gd fmla="*/ 1578024 h 3205164" name="connsiteY5"/>
                  <a:gd fmla="*/ 3041649 w 3903662" name="connsiteX6"/>
                  <a:gd fmla="*/ 1586776 h 3205164" name="connsiteY6"/>
                  <a:gd fmla="*/ 3029743 w 3903662" name="connsiteX7"/>
                  <a:gd fmla="*/ 1595529 h 3205164" name="connsiteY7"/>
                  <a:gd fmla="*/ 3017043 w 3903662" name="connsiteX8"/>
                  <a:gd fmla="*/ 1605874 h 3205164" name="connsiteY8"/>
                  <a:gd fmla="*/ 3006724 w 3903662" name="connsiteX9"/>
                  <a:gd fmla="*/ 1617014 h 3205164" name="connsiteY9"/>
                  <a:gd fmla="*/ 2997993 w 3903662" name="connsiteX10"/>
                  <a:gd fmla="*/ 1629745 h 3205164" name="connsiteY10"/>
                  <a:gd fmla="*/ 2989262 w 3903662" name="connsiteX11"/>
                  <a:gd fmla="*/ 1643273 h 3205164" name="connsiteY11"/>
                  <a:gd fmla="*/ 2982118 w 3903662" name="connsiteX12"/>
                  <a:gd fmla="*/ 1656004 h 3205164" name="connsiteY12"/>
                  <a:gd fmla="*/ 2975768 w 3903662" name="connsiteX13"/>
                  <a:gd fmla="*/ 1671918 h 3205164" name="connsiteY13"/>
                  <a:gd fmla="*/ 2971799 w 3903662" name="connsiteX14"/>
                  <a:gd fmla="*/ 1687037 h 3205164" name="connsiteY14"/>
                  <a:gd fmla="*/ 2970212 w 3903662" name="connsiteX15"/>
                  <a:gd fmla="*/ 1702951 h 3205164" name="connsiteY15"/>
                  <a:gd fmla="*/ 2968624 w 3903662" name="connsiteX16"/>
                  <a:gd fmla="*/ 1718866 h 3205164" name="connsiteY16"/>
                  <a:gd fmla="*/ 2970212 w 3903662" name="connsiteX17"/>
                  <a:gd fmla="*/ 1735576 h 3205164" name="connsiteY17"/>
                  <a:gd fmla="*/ 2971799 w 3903662" name="connsiteX18"/>
                  <a:gd fmla="*/ 1750694 h 3205164" name="connsiteY18"/>
                  <a:gd fmla="*/ 2975768 w 3903662" name="connsiteX19"/>
                  <a:gd fmla="*/ 1766609 h 3205164" name="connsiteY19"/>
                  <a:gd fmla="*/ 2982118 w 3903662" name="connsiteX20"/>
                  <a:gd fmla="*/ 1781727 h 3205164" name="connsiteY20"/>
                  <a:gd fmla="*/ 2989262 w 3903662" name="connsiteX21"/>
                  <a:gd fmla="*/ 1796050 h 3205164" name="connsiteY21"/>
                  <a:gd fmla="*/ 2997993 w 3903662" name="connsiteX22"/>
                  <a:gd fmla="*/ 1808782 h 3205164" name="connsiteY22"/>
                  <a:gd fmla="*/ 3006724 w 3903662" name="connsiteX23"/>
                  <a:gd fmla="*/ 1820718 h 3205164" name="connsiteY23"/>
                  <a:gd fmla="*/ 3017043 w 3903662" name="connsiteX24"/>
                  <a:gd fmla="*/ 1833449 h 3205164" name="connsiteY24"/>
                  <a:gd fmla="*/ 3029743 w 3903662" name="connsiteX25"/>
                  <a:gd fmla="*/ 1843794 h 3205164" name="connsiteY25"/>
                  <a:gd fmla="*/ 3041649 w 3903662" name="connsiteX26"/>
                  <a:gd fmla="*/ 1852547 h 3205164" name="connsiteY26"/>
                  <a:gd fmla="*/ 3055937 w 3903662" name="connsiteX27"/>
                  <a:gd fmla="*/ 1859708 h 3205164" name="connsiteY27"/>
                  <a:gd fmla="*/ 3070224 w 3903662" name="connsiteX28"/>
                  <a:gd fmla="*/ 1866869 h 3205164" name="connsiteY28"/>
                  <a:gd fmla="*/ 3084512 w 3903662" name="connsiteX29"/>
                  <a:gd fmla="*/ 1872440 h 3205164" name="connsiteY29"/>
                  <a:gd fmla="*/ 3101181 w 3903662" name="connsiteX30"/>
                  <a:gd fmla="*/ 1876418 h 3205164" name="connsiteY30"/>
                  <a:gd fmla="*/ 3117849 w 3903662" name="connsiteX31"/>
                  <a:gd fmla="*/ 1879601 h 3205164" name="connsiteY31"/>
                  <a:gd fmla="*/ 3133724 w 3903662" name="connsiteX32"/>
                  <a:gd fmla="*/ 1879601 h 3205164" name="connsiteY32"/>
                  <a:gd fmla="*/ 3151187 w 3903662" name="connsiteX33"/>
                  <a:gd fmla="*/ 1879601 h 3205164" name="connsiteY33"/>
                  <a:gd fmla="*/ 3167856 w 3903662" name="connsiteX34"/>
                  <a:gd fmla="*/ 1876418 h 3205164" name="connsiteY34"/>
                  <a:gd fmla="*/ 3184525 w 3903662" name="connsiteX35"/>
                  <a:gd fmla="*/ 1872440 h 3205164" name="connsiteY35"/>
                  <a:gd fmla="*/ 3198812 w 3903662" name="connsiteX36"/>
                  <a:gd fmla="*/ 1866869 h 3205164" name="connsiteY36"/>
                  <a:gd fmla="*/ 3213100 w 3903662" name="connsiteX37"/>
                  <a:gd fmla="*/ 1859708 h 3205164" name="connsiteY37"/>
                  <a:gd fmla="*/ 3227387 w 3903662" name="connsiteX38"/>
                  <a:gd fmla="*/ 1852547 h 3205164" name="connsiteY38"/>
                  <a:gd fmla="*/ 3239293 w 3903662" name="connsiteX39"/>
                  <a:gd fmla="*/ 1843794 h 3205164" name="connsiteY39"/>
                  <a:gd fmla="*/ 3251993 w 3903662" name="connsiteX40"/>
                  <a:gd fmla="*/ 1833449 h 3205164" name="connsiteY40"/>
                  <a:gd fmla="*/ 3262312 w 3903662" name="connsiteX41"/>
                  <a:gd fmla="*/ 1820718 h 3205164" name="connsiteY41"/>
                  <a:gd fmla="*/ 3271043 w 3903662" name="connsiteX42"/>
                  <a:gd fmla="*/ 1808782 h 3205164" name="connsiteY42"/>
                  <a:gd fmla="*/ 3279775 w 3903662" name="connsiteX43"/>
                  <a:gd fmla="*/ 1796050 h 3205164" name="connsiteY43"/>
                  <a:gd fmla="*/ 3286918 w 3903662" name="connsiteX44"/>
                  <a:gd fmla="*/ 1781727 h 3205164" name="connsiteY44"/>
                  <a:gd fmla="*/ 3293268 w 3903662" name="connsiteX45"/>
                  <a:gd fmla="*/ 1766609 h 3205164" name="connsiteY45"/>
                  <a:gd fmla="*/ 3297237 w 3903662" name="connsiteX46"/>
                  <a:gd fmla="*/ 1750694 h 3205164" name="connsiteY46"/>
                  <a:gd fmla="*/ 3298825 w 3903662" name="connsiteX47"/>
                  <a:gd fmla="*/ 1735576 h 3205164" name="connsiteY47"/>
                  <a:gd fmla="*/ 3300412 w 3903662" name="connsiteX48"/>
                  <a:gd fmla="*/ 1718866 h 3205164" name="connsiteY48"/>
                  <a:gd fmla="*/ 3298825 w 3903662" name="connsiteX49"/>
                  <a:gd fmla="*/ 1702951 h 3205164" name="connsiteY49"/>
                  <a:gd fmla="*/ 3297237 w 3903662" name="connsiteX50"/>
                  <a:gd fmla="*/ 1687037 h 3205164" name="connsiteY50"/>
                  <a:gd fmla="*/ 3293268 w 3903662" name="connsiteX51"/>
                  <a:gd fmla="*/ 1671918 h 3205164" name="connsiteY51"/>
                  <a:gd fmla="*/ 3286918 w 3903662" name="connsiteX52"/>
                  <a:gd fmla="*/ 1656004 h 3205164" name="connsiteY52"/>
                  <a:gd fmla="*/ 3279775 w 3903662" name="connsiteX53"/>
                  <a:gd fmla="*/ 1643273 h 3205164" name="connsiteY53"/>
                  <a:gd fmla="*/ 3271043 w 3903662" name="connsiteX54"/>
                  <a:gd fmla="*/ 1629745 h 3205164" name="connsiteY54"/>
                  <a:gd fmla="*/ 3262312 w 3903662" name="connsiteX55"/>
                  <a:gd fmla="*/ 1617014 h 3205164" name="connsiteY55"/>
                  <a:gd fmla="*/ 3251993 w 3903662" name="connsiteX56"/>
                  <a:gd fmla="*/ 1605874 h 3205164" name="connsiteY56"/>
                  <a:gd fmla="*/ 3239293 w 3903662" name="connsiteX57"/>
                  <a:gd fmla="*/ 1595529 h 3205164" name="connsiteY57"/>
                  <a:gd fmla="*/ 3227387 w 3903662" name="connsiteX58"/>
                  <a:gd fmla="*/ 1586776 h 3205164" name="connsiteY58"/>
                  <a:gd fmla="*/ 3213100 w 3903662" name="connsiteX59"/>
                  <a:gd fmla="*/ 1578024 h 3205164" name="connsiteY59"/>
                  <a:gd fmla="*/ 3198812 w 3903662" name="connsiteX60"/>
                  <a:gd fmla="*/ 1570862 h 3205164" name="connsiteY60"/>
                  <a:gd fmla="*/ 3184525 w 3903662" name="connsiteX61"/>
                  <a:gd fmla="*/ 1566088 h 3205164" name="connsiteY61"/>
                  <a:gd fmla="*/ 3167856 w 3903662" name="connsiteX62"/>
                  <a:gd fmla="*/ 1562109 h 3205164" name="connsiteY62"/>
                  <a:gd fmla="*/ 3151187 w 3903662" name="connsiteX63"/>
                  <a:gd fmla="*/ 1559722 h 3205164" name="connsiteY63"/>
                  <a:gd fmla="*/ 2314179 w 3903662" name="connsiteX64"/>
                  <a:gd fmla="*/ 1558926 h 3205164" name="connsiteY64"/>
                  <a:gd fmla="*/ 2296675 w 3903662" name="connsiteX65"/>
                  <a:gd fmla="*/ 1559722 h 3205164" name="connsiteY65"/>
                  <a:gd fmla="*/ 2280762 w 3903662" name="connsiteX66"/>
                  <a:gd fmla="*/ 1562109 h 3205164" name="connsiteY66"/>
                  <a:gd fmla="*/ 2264848 w 3903662" name="connsiteX67"/>
                  <a:gd fmla="*/ 1566088 h 3205164" name="connsiteY67"/>
                  <a:gd fmla="*/ 2249731 w 3903662" name="connsiteX68"/>
                  <a:gd fmla="*/ 1570862 h 3205164" name="connsiteY68"/>
                  <a:gd fmla="*/ 2235409 w 3903662" name="connsiteX69"/>
                  <a:gd fmla="*/ 1578024 h 3205164" name="connsiteY69"/>
                  <a:gd fmla="*/ 2221883 w 3903662" name="connsiteX70"/>
                  <a:gd fmla="*/ 1586776 h 3205164" name="connsiteY70"/>
                  <a:gd fmla="*/ 2208357 w 3903662" name="connsiteX71"/>
                  <a:gd fmla="*/ 1595529 h 3205164" name="connsiteY71"/>
                  <a:gd fmla="*/ 2197218 w 3903662" name="connsiteX72"/>
                  <a:gd fmla="*/ 1605874 h 3205164" name="connsiteY72"/>
                  <a:gd fmla="*/ 2186079 w 3903662" name="connsiteX73"/>
                  <a:gd fmla="*/ 1617014 h 3205164" name="connsiteY73"/>
                  <a:gd fmla="*/ 2176531 w 3903662" name="connsiteX74"/>
                  <a:gd fmla="*/ 1629745 h 3205164" name="connsiteY74"/>
                  <a:gd fmla="*/ 2168574 w 3903662" name="connsiteX75"/>
                  <a:gd fmla="*/ 1643273 h 3205164" name="connsiteY75"/>
                  <a:gd fmla="*/ 2161413 w 3903662" name="connsiteX76"/>
                  <a:gd fmla="*/ 1656004 h 3205164" name="connsiteY76"/>
                  <a:gd fmla="*/ 2155844 w 3903662" name="connsiteX77"/>
                  <a:gd fmla="*/ 1671918 h 3205164" name="connsiteY77"/>
                  <a:gd fmla="*/ 2151866 w 3903662" name="connsiteX78"/>
                  <a:gd fmla="*/ 1687037 h 3205164" name="connsiteY78"/>
                  <a:gd fmla="*/ 2148683 w 3903662" name="connsiteX79"/>
                  <a:gd fmla="*/ 1702951 h 3205164" name="connsiteY79"/>
                  <a:gd fmla="*/ 2147887 w 3903662" name="connsiteX80"/>
                  <a:gd fmla="*/ 1718866 h 3205164" name="connsiteY80"/>
                  <a:gd fmla="*/ 2148683 w 3903662" name="connsiteX81"/>
                  <a:gd fmla="*/ 1735576 h 3205164" name="connsiteY81"/>
                  <a:gd fmla="*/ 2151866 w 3903662" name="connsiteX82"/>
                  <a:gd fmla="*/ 1750694 h 3205164" name="connsiteY82"/>
                  <a:gd fmla="*/ 2155844 w 3903662" name="connsiteX83"/>
                  <a:gd fmla="*/ 1766609 h 3205164" name="connsiteY83"/>
                  <a:gd fmla="*/ 2161413 w 3903662" name="connsiteX84"/>
                  <a:gd fmla="*/ 1781727 h 3205164" name="connsiteY84"/>
                  <a:gd fmla="*/ 2168574 w 3903662" name="connsiteX85"/>
                  <a:gd fmla="*/ 1796050 h 3205164" name="connsiteY85"/>
                  <a:gd fmla="*/ 2176531 w 3903662" name="connsiteX86"/>
                  <a:gd fmla="*/ 1808782 h 3205164" name="connsiteY86"/>
                  <a:gd fmla="*/ 2186079 w 3903662" name="connsiteX87"/>
                  <a:gd fmla="*/ 1820718 h 3205164" name="connsiteY87"/>
                  <a:gd fmla="*/ 2197218 w 3903662" name="connsiteX88"/>
                  <a:gd fmla="*/ 1833449 h 3205164" name="connsiteY88"/>
                  <a:gd fmla="*/ 2208357 w 3903662" name="connsiteX89"/>
                  <a:gd fmla="*/ 1843794 h 3205164" name="connsiteY89"/>
                  <a:gd fmla="*/ 2221883 w 3903662" name="connsiteX90"/>
                  <a:gd fmla="*/ 1852547 h 3205164" name="connsiteY90"/>
                  <a:gd fmla="*/ 2235409 w 3903662" name="connsiteX91"/>
                  <a:gd fmla="*/ 1859708 h 3205164" name="connsiteY91"/>
                  <a:gd fmla="*/ 2249731 w 3903662" name="connsiteX92"/>
                  <a:gd fmla="*/ 1866869 h 3205164" name="connsiteY92"/>
                  <a:gd fmla="*/ 2264848 w 3903662" name="connsiteX93"/>
                  <a:gd fmla="*/ 1872440 h 3205164" name="connsiteY93"/>
                  <a:gd fmla="*/ 2280762 w 3903662" name="connsiteX94"/>
                  <a:gd fmla="*/ 1876418 h 3205164" name="connsiteY94"/>
                  <a:gd fmla="*/ 2296675 w 3903662" name="connsiteX95"/>
                  <a:gd fmla="*/ 1879601 h 3205164" name="connsiteY95"/>
                  <a:gd fmla="*/ 2314179 w 3903662" name="connsiteX96"/>
                  <a:gd fmla="*/ 1879601 h 3205164" name="connsiteY96"/>
                  <a:gd fmla="*/ 2330888 w 3903662" name="connsiteX97"/>
                  <a:gd fmla="*/ 1879601 h 3205164" name="connsiteY97"/>
                  <a:gd fmla="*/ 2347597 w 3903662" name="connsiteX98"/>
                  <a:gd fmla="*/ 1876418 h 3205164" name="connsiteY98"/>
                  <a:gd fmla="*/ 2363510 w 3903662" name="connsiteX99"/>
                  <a:gd fmla="*/ 1872440 h 3205164" name="connsiteY99"/>
                  <a:gd fmla="*/ 2379423 w 3903662" name="connsiteX100"/>
                  <a:gd fmla="*/ 1866869 h 3205164" name="connsiteY100"/>
                  <a:gd fmla="*/ 2393745 w 3903662" name="connsiteX101"/>
                  <a:gd fmla="*/ 1859708 h 3205164" name="connsiteY101"/>
                  <a:gd fmla="*/ 2406475 w 3903662" name="connsiteX102"/>
                  <a:gd fmla="*/ 1852547 h 3205164" name="connsiteY102"/>
                  <a:gd fmla="*/ 2419205 w 3903662" name="connsiteX103"/>
                  <a:gd fmla="*/ 1843794 h 3205164" name="connsiteY103"/>
                  <a:gd fmla="*/ 2431140 w 3903662" name="connsiteX104"/>
                  <a:gd fmla="*/ 1833449 h 3205164" name="connsiteY104"/>
                  <a:gd fmla="*/ 2441484 w 3903662" name="connsiteX105"/>
                  <a:gd fmla="*/ 1820718 h 3205164" name="connsiteY105"/>
                  <a:gd fmla="*/ 2451827 w 3903662" name="connsiteX106"/>
                  <a:gd fmla="*/ 1808782 h 3205164" name="connsiteY106"/>
                  <a:gd fmla="*/ 2460580 w 3903662" name="connsiteX107"/>
                  <a:gd fmla="*/ 1796050 h 3205164" name="connsiteY107"/>
                  <a:gd fmla="*/ 2467740 w 3903662" name="connsiteX108"/>
                  <a:gd fmla="*/ 1781727 h 3205164" name="connsiteY108"/>
                  <a:gd fmla="*/ 2472514 w 3903662" name="connsiteX109"/>
                  <a:gd fmla="*/ 1766609 h 3205164" name="connsiteY109"/>
                  <a:gd fmla="*/ 2476493 w 3903662" name="connsiteX110"/>
                  <a:gd fmla="*/ 1750694 h 3205164" name="connsiteY110"/>
                  <a:gd fmla="*/ 2478880 w 3903662" name="connsiteX111"/>
                  <a:gd fmla="*/ 1735576 h 3205164" name="connsiteY111"/>
                  <a:gd fmla="*/ 2479675 w 3903662" name="connsiteX112"/>
                  <a:gd fmla="*/ 1718866 h 3205164" name="connsiteY112"/>
                  <a:gd fmla="*/ 2478880 w 3903662" name="connsiteX113"/>
                  <a:gd fmla="*/ 1702951 h 3205164" name="connsiteY113"/>
                  <a:gd fmla="*/ 2476493 w 3903662" name="connsiteX114"/>
                  <a:gd fmla="*/ 1687037 h 3205164" name="connsiteY114"/>
                  <a:gd fmla="*/ 2472514 w 3903662" name="connsiteX115"/>
                  <a:gd fmla="*/ 1671918 h 3205164" name="connsiteY115"/>
                  <a:gd fmla="*/ 2467740 w 3903662" name="connsiteX116"/>
                  <a:gd fmla="*/ 1656004 h 3205164" name="connsiteY116"/>
                  <a:gd fmla="*/ 2460580 w 3903662" name="connsiteX117"/>
                  <a:gd fmla="*/ 1643273 h 3205164" name="connsiteY117"/>
                  <a:gd fmla="*/ 2451827 w 3903662" name="connsiteX118"/>
                  <a:gd fmla="*/ 1629745 h 3205164" name="connsiteY118"/>
                  <a:gd fmla="*/ 2441484 w 3903662" name="connsiteX119"/>
                  <a:gd fmla="*/ 1617014 h 3205164" name="connsiteY119"/>
                  <a:gd fmla="*/ 2431140 w 3903662" name="connsiteX120"/>
                  <a:gd fmla="*/ 1605874 h 3205164" name="connsiteY120"/>
                  <a:gd fmla="*/ 2419205 w 3903662" name="connsiteX121"/>
                  <a:gd fmla="*/ 1595529 h 3205164" name="connsiteY121"/>
                  <a:gd fmla="*/ 2406475 w 3903662" name="connsiteX122"/>
                  <a:gd fmla="*/ 1586776 h 3205164" name="connsiteY122"/>
                  <a:gd fmla="*/ 2393745 w 3903662" name="connsiteX123"/>
                  <a:gd fmla="*/ 1578024 h 3205164" name="connsiteY123"/>
                  <a:gd fmla="*/ 2379423 w 3903662" name="connsiteX124"/>
                  <a:gd fmla="*/ 1570862 h 3205164" name="connsiteY124"/>
                  <a:gd fmla="*/ 2363510 w 3903662" name="connsiteX125"/>
                  <a:gd fmla="*/ 1566088 h 3205164" name="connsiteY125"/>
                  <a:gd fmla="*/ 2347597 w 3903662" name="connsiteX126"/>
                  <a:gd fmla="*/ 1562109 h 3205164" name="connsiteY126"/>
                  <a:gd fmla="*/ 2330888 w 3903662" name="connsiteX127"/>
                  <a:gd fmla="*/ 1559722 h 3205164" name="connsiteY127"/>
                  <a:gd fmla="*/ 2694781 w 3903662" name="connsiteX128"/>
                  <a:gd fmla="*/ 1073151 h 3205164" name="connsiteY128"/>
                  <a:gd fmla="*/ 2725737 w 3903662" name="connsiteX129"/>
                  <a:gd fmla="*/ 1073151 h 3205164" name="connsiteY129"/>
                  <a:gd fmla="*/ 2755106 w 3903662" name="connsiteX130"/>
                  <a:gd fmla="*/ 1073151 h 3205164" name="connsiteY130"/>
                  <a:gd fmla="*/ 2786062 w 3903662" name="connsiteX131"/>
                  <a:gd fmla="*/ 1074739 h 3205164" name="connsiteY131"/>
                  <a:gd fmla="*/ 2816224 w 3903662" name="connsiteX132"/>
                  <a:gd fmla="*/ 1076326 h 3205164" name="connsiteY132"/>
                  <a:gd fmla="*/ 2845593 w 3903662" name="connsiteX133"/>
                  <a:gd fmla="*/ 1078708 h 3205164" name="connsiteY133"/>
                  <a:gd fmla="*/ 2874962 w 3903662" name="connsiteX134"/>
                  <a:gd fmla="*/ 1081883 h 3205164" name="connsiteY134"/>
                  <a:gd fmla="*/ 2905124 w 3903662" name="connsiteX135"/>
                  <a:gd fmla="*/ 1085058 h 3205164" name="connsiteY135"/>
                  <a:gd fmla="*/ 2933699 w 3903662" name="connsiteX136"/>
                  <a:gd fmla="*/ 1089026 h 3205164" name="connsiteY136"/>
                  <a:gd fmla="*/ 2962274 w 3903662" name="connsiteX137"/>
                  <a:gd fmla="*/ 1092995 h 3205164" name="connsiteY137"/>
                  <a:gd fmla="*/ 2990849 w 3903662" name="connsiteX138"/>
                  <a:gd fmla="*/ 1099345 h 3205164" name="connsiteY138"/>
                  <a:gd fmla="*/ 3020218 w 3903662" name="connsiteX139"/>
                  <a:gd fmla="*/ 1104108 h 3205164" name="connsiteY139"/>
                  <a:gd fmla="*/ 3074987 w 3903662" name="connsiteX140"/>
                  <a:gd fmla="*/ 1117601 h 3205164" name="connsiteY140"/>
                  <a:gd fmla="*/ 3130550 w 3903662" name="connsiteX141"/>
                  <a:gd fmla="*/ 1132683 h 3205164" name="connsiteY141"/>
                  <a:gd fmla="*/ 3183731 w 3903662" name="connsiteX142"/>
                  <a:gd fmla="*/ 1150145 h 3205164" name="connsiteY142"/>
                  <a:gd fmla="*/ 3236118 w 3903662" name="connsiteX143"/>
                  <a:gd fmla="*/ 1170783 h 3205164" name="connsiteY143"/>
                  <a:gd fmla="*/ 3287712 w 3903662" name="connsiteX144"/>
                  <a:gd fmla="*/ 1192214 h 3205164" name="connsiteY144"/>
                  <a:gd fmla="*/ 3336925 w 3903662" name="connsiteX145"/>
                  <a:gd fmla="*/ 1216026 h 3205164" name="connsiteY145"/>
                  <a:gd fmla="*/ 3383756 w 3903662" name="connsiteX146"/>
                  <a:gd fmla="*/ 1241426 h 3205164" name="connsiteY146"/>
                  <a:gd fmla="*/ 3429793 w 3903662" name="connsiteX147"/>
                  <a:gd fmla="*/ 1269208 h 3205164" name="connsiteY147"/>
                  <a:gd fmla="*/ 3475037 w 3903662" name="connsiteX148"/>
                  <a:gd fmla="*/ 1297783 h 3205164" name="connsiteY148"/>
                  <a:gd fmla="*/ 3517106 w 3903662" name="connsiteX149"/>
                  <a:gd fmla="*/ 1329533 h 3205164" name="connsiteY149"/>
                  <a:gd fmla="*/ 3558381 w 3903662" name="connsiteX150"/>
                  <a:gd fmla="*/ 1361283 h 3205164" name="connsiteY150"/>
                  <a:gd fmla="*/ 3597275 w 3903662" name="connsiteX151"/>
                  <a:gd fmla="*/ 1396208 h 3205164" name="connsiteY151"/>
                  <a:gd fmla="*/ 3616325 w 3903662" name="connsiteX152"/>
                  <a:gd fmla="*/ 1413670 h 3205164" name="connsiteY152"/>
                  <a:gd fmla="*/ 3633787 w 3903662" name="connsiteX153"/>
                  <a:gd fmla="*/ 1432720 h 3205164" name="connsiteY153"/>
                  <a:gd fmla="*/ 3652837 w 3903662" name="connsiteX154"/>
                  <a:gd fmla="*/ 1450976 h 3205164" name="connsiteY154"/>
                  <a:gd fmla="*/ 3670300 w 3903662" name="connsiteX155"/>
                  <a:gd fmla="*/ 1469233 h 3205164" name="connsiteY155"/>
                  <a:gd fmla="*/ 3686175 w 3903662" name="connsiteX156"/>
                  <a:gd fmla="*/ 1489076 h 3205164" name="connsiteY156"/>
                  <a:gd fmla="*/ 3702843 w 3903662" name="connsiteX157"/>
                  <a:gd fmla="*/ 1508126 h 3205164" name="connsiteY157"/>
                  <a:gd fmla="*/ 3717925 w 3903662" name="connsiteX158"/>
                  <a:gd fmla="*/ 1527970 h 3205164" name="connsiteY158"/>
                  <a:gd fmla="*/ 3732212 w 3903662" name="connsiteX159"/>
                  <a:gd fmla="*/ 1548608 h 3205164" name="connsiteY159"/>
                  <a:gd fmla="*/ 3748087 w 3903662" name="connsiteX160"/>
                  <a:gd fmla="*/ 1568451 h 3205164" name="connsiteY160"/>
                  <a:gd fmla="*/ 3761581 w 3903662" name="connsiteX161"/>
                  <a:gd fmla="*/ 1589089 h 3205164" name="connsiteY161"/>
                  <a:gd fmla="*/ 3774281 w 3903662" name="connsiteX162"/>
                  <a:gd fmla="*/ 1609726 h 3205164" name="connsiteY162"/>
                  <a:gd fmla="*/ 3787775 w 3903662" name="connsiteX163"/>
                  <a:gd fmla="*/ 1631158 h 3205164" name="connsiteY163"/>
                  <a:gd fmla="*/ 3798887 w 3903662" name="connsiteX164"/>
                  <a:gd fmla="*/ 1652589 h 3205164" name="connsiteY164"/>
                  <a:gd fmla="*/ 3811587 w 3903662" name="connsiteX165"/>
                  <a:gd fmla="*/ 1675608 h 3205164" name="connsiteY165"/>
                  <a:gd fmla="*/ 3821906 w 3903662" name="connsiteX166"/>
                  <a:gd fmla="*/ 1697832 h 3205164" name="connsiteY166"/>
                  <a:gd fmla="*/ 3832225 w 3903662" name="connsiteX167"/>
                  <a:gd fmla="*/ 1720851 h 3205164" name="connsiteY167"/>
                  <a:gd fmla="*/ 3840956 w 3903662" name="connsiteX168"/>
                  <a:gd fmla="*/ 1743076 h 3205164" name="connsiteY168"/>
                  <a:gd fmla="*/ 3850481 w 3903662" name="connsiteX169"/>
                  <a:gd fmla="*/ 1765301 h 3205164" name="connsiteY169"/>
                  <a:gd fmla="*/ 3858418 w 3903662" name="connsiteX170"/>
                  <a:gd fmla="*/ 1789114 h 3205164" name="connsiteY170"/>
                  <a:gd fmla="*/ 3867150 w 3903662" name="connsiteX171"/>
                  <a:gd fmla="*/ 1812926 h 3205164" name="connsiteY171"/>
                  <a:gd fmla="*/ 3872706 w 3903662" name="connsiteX172"/>
                  <a:gd fmla="*/ 1836739 h 3205164" name="connsiteY172"/>
                  <a:gd fmla="*/ 3879056 w 3903662" name="connsiteX173"/>
                  <a:gd fmla="*/ 1859757 h 3205164" name="connsiteY173"/>
                  <a:gd fmla="*/ 3885406 w 3903662" name="connsiteX174"/>
                  <a:gd fmla="*/ 1884364 h 3205164" name="connsiteY174"/>
                  <a:gd fmla="*/ 3890168 w 3903662" name="connsiteX175"/>
                  <a:gd fmla="*/ 1908970 h 3205164" name="connsiteY175"/>
                  <a:gd fmla="*/ 3894137 w 3903662" name="connsiteX176"/>
                  <a:gd fmla="*/ 1933576 h 3205164" name="connsiteY176"/>
                  <a:gd fmla="*/ 3897312 w 3903662" name="connsiteX177"/>
                  <a:gd fmla="*/ 1958182 h 3205164" name="connsiteY177"/>
                  <a:gd fmla="*/ 3899693 w 3903662" name="connsiteX178"/>
                  <a:gd fmla="*/ 1982789 h 3205164" name="connsiteY178"/>
                  <a:gd fmla="*/ 3902075 w 3903662" name="connsiteX179"/>
                  <a:gd fmla="*/ 2008983 h 3205164" name="connsiteY179"/>
                  <a:gd fmla="*/ 3902868 w 3903662" name="connsiteX180"/>
                  <a:gd fmla="*/ 2033589 h 3205164" name="connsiteY180"/>
                  <a:gd fmla="*/ 3903662 w 3903662" name="connsiteX181"/>
                  <a:gd fmla="*/ 2058989 h 3205164" name="connsiteY181"/>
                  <a:gd fmla="*/ 3902868 w 3903662" name="connsiteX182"/>
                  <a:gd fmla="*/ 2088357 h 3205164" name="connsiteY182"/>
                  <a:gd fmla="*/ 3902075 w 3903662" name="connsiteX183"/>
                  <a:gd fmla="*/ 2118520 h 3205164" name="connsiteY183"/>
                  <a:gd fmla="*/ 3898900 w 3903662" name="connsiteX184"/>
                  <a:gd fmla="*/ 2147889 h 3205164" name="connsiteY184"/>
                  <a:gd fmla="*/ 3895725 w 3903662" name="connsiteX185"/>
                  <a:gd fmla="*/ 2176464 h 3205164" name="connsiteY185"/>
                  <a:gd fmla="*/ 3890168 w 3903662" name="connsiteX186"/>
                  <a:gd fmla="*/ 2205833 h 3205164" name="connsiteY186"/>
                  <a:gd fmla="*/ 3885406 w 3903662" name="connsiteX187"/>
                  <a:gd fmla="*/ 2234407 h 3205164" name="connsiteY187"/>
                  <a:gd fmla="*/ 3878262 w 3903662" name="connsiteX188"/>
                  <a:gd fmla="*/ 2262983 h 3205164" name="connsiteY188"/>
                  <a:gd fmla="*/ 3871118 w 3903662" name="connsiteX189"/>
                  <a:gd fmla="*/ 2290764 h 3205164" name="connsiteY189"/>
                  <a:gd fmla="*/ 3862387 w 3903662" name="connsiteX190"/>
                  <a:gd fmla="*/ 2318545 h 3205164" name="connsiteY190"/>
                  <a:gd fmla="*/ 3852862 w 3903662" name="connsiteX191"/>
                  <a:gd fmla="*/ 2346326 h 3205164" name="connsiteY191"/>
                  <a:gd fmla="*/ 3842543 w 3903662" name="connsiteX192"/>
                  <a:gd fmla="*/ 2372520 h 3205164" name="connsiteY192"/>
                  <a:gd fmla="*/ 3830637 w 3903662" name="connsiteX193"/>
                  <a:gd fmla="*/ 2399507 h 3205164" name="connsiteY193"/>
                  <a:gd fmla="*/ 3819525 w 3903662" name="connsiteX194"/>
                  <a:gd fmla="*/ 2425701 h 3205164" name="connsiteY194"/>
                  <a:gd fmla="*/ 3806031 w 3903662" name="connsiteX195"/>
                  <a:gd fmla="*/ 2451895 h 3205164" name="connsiteY195"/>
                  <a:gd fmla="*/ 3791743 w 3903662" name="connsiteX196"/>
                  <a:gd fmla="*/ 2477295 h 3205164" name="connsiteY196"/>
                  <a:gd fmla="*/ 3777456 w 3903662" name="connsiteX197"/>
                  <a:gd fmla="*/ 2502695 h 3205164" name="connsiteY197"/>
                  <a:gd fmla="*/ 3762375 w 3903662" name="connsiteX198"/>
                  <a:gd fmla="*/ 2527301 h 3205164" name="connsiteY198"/>
                  <a:gd fmla="*/ 3745706 w 3903662" name="connsiteX199"/>
                  <a:gd fmla="*/ 2551908 h 3205164" name="connsiteY199"/>
                  <a:gd fmla="*/ 3728243 w 3903662" name="connsiteX200"/>
                  <a:gd fmla="*/ 2575720 h 3205164" name="connsiteY200"/>
                  <a:gd fmla="*/ 3710781 w 3903662" name="connsiteX201"/>
                  <a:gd fmla="*/ 2599533 h 3205164" name="connsiteY201"/>
                  <a:gd fmla="*/ 3692525 w 3903662" name="connsiteX202"/>
                  <a:gd fmla="*/ 2621758 h 3205164" name="connsiteY202"/>
                  <a:gd fmla="*/ 3672681 w 3903662" name="connsiteX203"/>
                  <a:gd fmla="*/ 2643983 h 3205164" name="connsiteY203"/>
                  <a:gd fmla="*/ 3652837 w 3903662" name="connsiteX204"/>
                  <a:gd fmla="*/ 2667001 h 3205164" name="connsiteY204"/>
                  <a:gd fmla="*/ 3632200 w 3903662" name="connsiteX205"/>
                  <a:gd fmla="*/ 2688433 h 3205164" name="connsiteY205"/>
                  <a:gd fmla="*/ 3610768 w 3903662" name="connsiteX206"/>
                  <a:gd fmla="*/ 2709864 h 3205164" name="connsiteY206"/>
                  <a:gd fmla="*/ 3587750 w 3903662" name="connsiteX207"/>
                  <a:gd fmla="*/ 2730501 h 3205164" name="connsiteY207"/>
                  <a:gd fmla="*/ 3565525 w 3903662" name="connsiteX208"/>
                  <a:gd fmla="*/ 2749551 h 3205164" name="connsiteY208"/>
                  <a:gd fmla="*/ 3541712 w 3903662" name="connsiteX209"/>
                  <a:gd fmla="*/ 2769395 h 3205164" name="connsiteY209"/>
                  <a:gd fmla="*/ 3517106 w 3903662" name="connsiteX210"/>
                  <a:gd fmla="*/ 2789239 h 3205164" name="connsiteY210"/>
                  <a:gd fmla="*/ 3492500 w 3903662" name="connsiteX211"/>
                  <a:gd fmla="*/ 2806701 h 3205164" name="connsiteY211"/>
                  <a:gd fmla="*/ 3467100 w 3903662" name="connsiteX212"/>
                  <a:gd fmla="*/ 2824958 h 3205164" name="connsiteY212"/>
                  <a:gd fmla="*/ 3441700 w 3903662" name="connsiteX213"/>
                  <a:gd fmla="*/ 2842420 h 3205164" name="connsiteY213"/>
                  <a:gd fmla="*/ 3429793 w 3903662" name="connsiteX214"/>
                  <a:gd fmla="*/ 2847976 h 3205164" name="connsiteY214"/>
                  <a:gd fmla="*/ 3544093 w 3903662" name="connsiteX215"/>
                  <a:gd fmla="*/ 3205164 h 3205164" name="connsiteY215"/>
                  <a:gd fmla="*/ 3118643 w 3903662" name="connsiteX216"/>
                  <a:gd fmla="*/ 2987677 h 3205164" name="connsiteY216"/>
                  <a:gd fmla="*/ 3098006 w 3903662" name="connsiteX217"/>
                  <a:gd fmla="*/ 2994027 h 3205164" name="connsiteY217"/>
                  <a:gd fmla="*/ 3053556 w 3903662" name="connsiteX218"/>
                  <a:gd fmla="*/ 3005139 h 3205164" name="connsiteY218"/>
                  <a:gd fmla="*/ 3008312 w 3903662" name="connsiteX219"/>
                  <a:gd fmla="*/ 3015458 h 3205164" name="connsiteY219"/>
                  <a:gd fmla="*/ 2963862 w 3903662" name="connsiteX220"/>
                  <a:gd fmla="*/ 3024983 h 3205164" name="connsiteY220"/>
                  <a:gd fmla="*/ 2916237 w 3903662" name="connsiteX221"/>
                  <a:gd fmla="*/ 3032127 h 3205164" name="connsiteY221"/>
                  <a:gd fmla="*/ 2870199 w 3903662" name="connsiteX222"/>
                  <a:gd fmla="*/ 3036889 h 3205164" name="connsiteY222"/>
                  <a:gd fmla="*/ 2821781 w 3903662" name="connsiteX223"/>
                  <a:gd fmla="*/ 3040858 h 3205164" name="connsiteY223"/>
                  <a:gd fmla="*/ 2774156 w 3903662" name="connsiteX224"/>
                  <a:gd fmla="*/ 3043239 h 3205164" name="connsiteY224"/>
                  <a:gd fmla="*/ 2725737 w 3903662" name="connsiteX225"/>
                  <a:gd fmla="*/ 3044033 h 3205164" name="connsiteY225"/>
                  <a:gd fmla="*/ 2694781 w 3903662" name="connsiteX226"/>
                  <a:gd fmla="*/ 3044033 h 3205164" name="connsiteY226"/>
                  <a:gd fmla="*/ 2665412 w 3903662" name="connsiteX227"/>
                  <a:gd fmla="*/ 3043239 h 3205164" name="connsiteY227"/>
                  <a:gd fmla="*/ 2634456 w 3903662" name="connsiteX228"/>
                  <a:gd fmla="*/ 3040858 h 3205164" name="connsiteY228"/>
                  <a:gd fmla="*/ 2604293 w 3903662" name="connsiteX229"/>
                  <a:gd fmla="*/ 3039270 h 3205164" name="connsiteY229"/>
                  <a:gd fmla="*/ 2574924 w 3903662" name="connsiteX230"/>
                  <a:gd fmla="*/ 3036095 h 3205164" name="connsiteY230"/>
                  <a:gd fmla="*/ 2546349 w 3903662" name="connsiteX231"/>
                  <a:gd fmla="*/ 3032920 h 3205164" name="connsiteY231"/>
                  <a:gd fmla="*/ 2516187 w 3903662" name="connsiteX232"/>
                  <a:gd fmla="*/ 3028951 h 3205164" name="connsiteY232"/>
                  <a:gd fmla="*/ 2487612 w 3903662" name="connsiteX233"/>
                  <a:gd fmla="*/ 3024983 h 3205164" name="connsiteY233"/>
                  <a:gd fmla="*/ 2459037 w 3903662" name="connsiteX234"/>
                  <a:gd fmla="*/ 3019427 h 3205164" name="connsiteY234"/>
                  <a:gd fmla="*/ 2431256 w 3903662" name="connsiteX235"/>
                  <a:gd fmla="*/ 3013077 h 3205164" name="connsiteY235"/>
                  <a:gd fmla="*/ 2374899 w 3903662" name="connsiteX236"/>
                  <a:gd fmla="*/ 3000377 h 3205164" name="connsiteY236"/>
                  <a:gd fmla="*/ 2320924 w 3903662" name="connsiteX237"/>
                  <a:gd fmla="*/ 2984501 h 3205164" name="connsiteY237"/>
                  <a:gd fmla="*/ 2266156 w 3903662" name="connsiteX238"/>
                  <a:gd fmla="*/ 2967039 h 3205164" name="connsiteY238"/>
                  <a:gd fmla="*/ 2215356 w 3903662" name="connsiteX239"/>
                  <a:gd fmla="*/ 2946401 h 3205164" name="connsiteY239"/>
                  <a:gd fmla="*/ 2163762 w 3903662" name="connsiteX240"/>
                  <a:gd fmla="*/ 2924970 h 3205164" name="connsiteY240"/>
                  <a:gd fmla="*/ 2114549 w 3903662" name="connsiteX241"/>
                  <a:gd fmla="*/ 2901951 h 3205164" name="connsiteY241"/>
                  <a:gd fmla="*/ 2066131 w 3903662" name="connsiteX242"/>
                  <a:gd fmla="*/ 2875758 h 3205164" name="connsiteY242"/>
                  <a:gd fmla="*/ 2020093 w 3903662" name="connsiteX243"/>
                  <a:gd fmla="*/ 2847976 h 3205164" name="connsiteY243"/>
                  <a:gd fmla="*/ 1976437 w 3903662" name="connsiteX244"/>
                  <a:gd fmla="*/ 2819401 h 3205164" name="connsiteY244"/>
                  <a:gd fmla="*/ 1932781 w 3903662" name="connsiteX245"/>
                  <a:gd fmla="*/ 2789239 h 3205164" name="connsiteY245"/>
                  <a:gd fmla="*/ 1892299 w 3903662" name="connsiteX246"/>
                  <a:gd fmla="*/ 2755901 h 3205164" name="connsiteY246"/>
                  <a:gd fmla="*/ 1853406 w 3903662" name="connsiteX247"/>
                  <a:gd fmla="*/ 2720976 h 3205164" name="connsiteY247"/>
                  <a:gd fmla="*/ 1834356 w 3903662" name="connsiteX248"/>
                  <a:gd fmla="*/ 2703514 h 3205164" name="connsiteY248"/>
                  <a:gd fmla="*/ 1816099 w 3903662" name="connsiteX249"/>
                  <a:gd fmla="*/ 2685258 h 3205164" name="connsiteY249"/>
                  <a:gd fmla="*/ 1798637 w 3903662" name="connsiteX250"/>
                  <a:gd fmla="*/ 2667001 h 3205164" name="connsiteY250"/>
                  <a:gd fmla="*/ 1781174 w 3903662" name="connsiteX251"/>
                  <a:gd fmla="*/ 2648745 h 3205164" name="connsiteY251"/>
                  <a:gd fmla="*/ 1763712 w 3903662" name="connsiteX252"/>
                  <a:gd fmla="*/ 2628901 h 3205164" name="connsiteY252"/>
                  <a:gd fmla="*/ 1748631 w 3903662" name="connsiteX253"/>
                  <a:gd fmla="*/ 2609058 h 3205164" name="connsiteY253"/>
                  <a:gd fmla="*/ 1731962 w 3903662" name="connsiteX254"/>
                  <a:gd fmla="*/ 2590008 h 3205164" name="connsiteY254"/>
                  <a:gd fmla="*/ 1717674 w 3903662" name="connsiteX255"/>
                  <a:gd fmla="*/ 2569370 h 3205164" name="connsiteY255"/>
                  <a:gd fmla="*/ 1703387 w 3903662" name="connsiteX256"/>
                  <a:gd fmla="*/ 2548733 h 3205164" name="connsiteY256"/>
                  <a:gd fmla="*/ 1689099 w 3903662" name="connsiteX257"/>
                  <a:gd fmla="*/ 2528095 h 3205164" name="connsiteY257"/>
                  <a:gd fmla="*/ 1675606 w 3903662" name="connsiteX258"/>
                  <a:gd fmla="*/ 2508251 h 3205164" name="connsiteY258"/>
                  <a:gd fmla="*/ 1663699 w 3903662" name="connsiteX259"/>
                  <a:gd fmla="*/ 2486026 h 3205164" name="connsiteY259"/>
                  <a:gd fmla="*/ 1650999 w 3903662" name="connsiteX260"/>
                  <a:gd fmla="*/ 2464595 h 3205164" name="connsiteY260"/>
                  <a:gd fmla="*/ 1639887 w 3903662" name="connsiteX261"/>
                  <a:gd fmla="*/ 2442370 h 3205164" name="connsiteY261"/>
                  <a:gd fmla="*/ 1628774 w 3903662" name="connsiteX262"/>
                  <a:gd fmla="*/ 2420145 h 3205164" name="connsiteY262"/>
                  <a:gd fmla="*/ 1618456 w 3903662" name="connsiteX263"/>
                  <a:gd fmla="*/ 2397126 h 3205164" name="connsiteY263"/>
                  <a:gd fmla="*/ 1608931 w 3903662" name="connsiteX264"/>
                  <a:gd fmla="*/ 2374901 h 3205164" name="connsiteY264"/>
                  <a:gd fmla="*/ 1600199 w 3903662" name="connsiteX265"/>
                  <a:gd fmla="*/ 2351883 h 3205164" name="connsiteY265"/>
                  <a:gd fmla="*/ 1591468 w 3903662" name="connsiteX266"/>
                  <a:gd fmla="*/ 2328864 h 3205164" name="connsiteY266"/>
                  <a:gd fmla="*/ 1584324 w 3903662" name="connsiteX267"/>
                  <a:gd fmla="*/ 2305051 h 3205164" name="connsiteY267"/>
                  <a:gd fmla="*/ 1577181 w 3903662" name="connsiteX268"/>
                  <a:gd fmla="*/ 2281239 h 3205164" name="connsiteY268"/>
                  <a:gd fmla="*/ 1570831 w 3903662" name="connsiteX269"/>
                  <a:gd fmla="*/ 2257426 h 3205164" name="connsiteY269"/>
                  <a:gd fmla="*/ 1565274 w 3903662" name="connsiteX270"/>
                  <a:gd fmla="*/ 2232820 h 3205164" name="connsiteY270"/>
                  <a:gd fmla="*/ 1560512 w 3903662" name="connsiteX271"/>
                  <a:gd fmla="*/ 2208214 h 3205164" name="connsiteY271"/>
                  <a:gd fmla="*/ 1556543 w 3903662" name="connsiteX272"/>
                  <a:gd fmla="*/ 2183607 h 3205164" name="connsiteY272"/>
                  <a:gd fmla="*/ 1552574 w 3903662" name="connsiteX273"/>
                  <a:gd fmla="*/ 2159001 h 3205164" name="connsiteY273"/>
                  <a:gd fmla="*/ 1550987 w 3903662" name="connsiteX274"/>
                  <a:gd fmla="*/ 2134395 h 3205164" name="connsiteY274"/>
                  <a:gd fmla="*/ 1548606 w 3903662" name="connsiteX275"/>
                  <a:gd fmla="*/ 2108995 h 3205164" name="connsiteY275"/>
                  <a:gd fmla="*/ 1547812 w 3903662" name="connsiteX276"/>
                  <a:gd fmla="*/ 2084389 h 3205164" name="connsiteY276"/>
                  <a:gd fmla="*/ 1546224 w 3903662" name="connsiteX277"/>
                  <a:gd fmla="*/ 2058989 h 3205164" name="connsiteY277"/>
                  <a:gd fmla="*/ 1547812 w 3903662" name="connsiteX278"/>
                  <a:gd fmla="*/ 2033589 h 3205164" name="connsiteY278"/>
                  <a:gd fmla="*/ 1548606 w 3903662" name="connsiteX279"/>
                  <a:gd fmla="*/ 2008983 h 3205164" name="connsiteY279"/>
                  <a:gd fmla="*/ 1550987 w 3903662" name="connsiteX280"/>
                  <a:gd fmla="*/ 1982789 h 3205164" name="connsiteY280"/>
                  <a:gd fmla="*/ 1552574 w 3903662" name="connsiteX281"/>
                  <a:gd fmla="*/ 1958182 h 3205164" name="connsiteY281"/>
                  <a:gd fmla="*/ 1556543 w 3903662" name="connsiteX282"/>
                  <a:gd fmla="*/ 1933576 h 3205164" name="connsiteY282"/>
                  <a:gd fmla="*/ 1560512 w 3903662" name="connsiteX283"/>
                  <a:gd fmla="*/ 1908970 h 3205164" name="connsiteY283"/>
                  <a:gd fmla="*/ 1565274 w 3903662" name="connsiteX284"/>
                  <a:gd fmla="*/ 1884364 h 3205164" name="connsiteY284"/>
                  <a:gd fmla="*/ 1570831 w 3903662" name="connsiteX285"/>
                  <a:gd fmla="*/ 1859757 h 3205164" name="connsiteY285"/>
                  <a:gd fmla="*/ 1577181 w 3903662" name="connsiteX286"/>
                  <a:gd fmla="*/ 1836739 h 3205164" name="connsiteY286"/>
                  <a:gd fmla="*/ 1584324 w 3903662" name="connsiteX287"/>
                  <a:gd fmla="*/ 1812926 h 3205164" name="connsiteY287"/>
                  <a:gd fmla="*/ 1591468 w 3903662" name="connsiteX288"/>
                  <a:gd fmla="*/ 1789114 h 3205164" name="connsiteY288"/>
                  <a:gd fmla="*/ 1600199 w 3903662" name="connsiteX289"/>
                  <a:gd fmla="*/ 1765301 h 3205164" name="connsiteY289"/>
                  <a:gd fmla="*/ 1608931 w 3903662" name="connsiteX290"/>
                  <a:gd fmla="*/ 1743076 h 3205164" name="connsiteY290"/>
                  <a:gd fmla="*/ 1618456 w 3903662" name="connsiteX291"/>
                  <a:gd fmla="*/ 1720851 h 3205164" name="connsiteY291"/>
                  <a:gd fmla="*/ 1628774 w 3903662" name="connsiteX292"/>
                  <a:gd fmla="*/ 1697832 h 3205164" name="connsiteY292"/>
                  <a:gd fmla="*/ 1639887 w 3903662" name="connsiteX293"/>
                  <a:gd fmla="*/ 1675608 h 3205164" name="connsiteY293"/>
                  <a:gd fmla="*/ 1650999 w 3903662" name="connsiteX294"/>
                  <a:gd fmla="*/ 1652589 h 3205164" name="connsiteY294"/>
                  <a:gd fmla="*/ 1663699 w 3903662" name="connsiteX295"/>
                  <a:gd fmla="*/ 1631158 h 3205164" name="connsiteY295"/>
                  <a:gd fmla="*/ 1675606 w 3903662" name="connsiteX296"/>
                  <a:gd fmla="*/ 1609726 h 3205164" name="connsiteY296"/>
                  <a:gd fmla="*/ 1689099 w 3903662" name="connsiteX297"/>
                  <a:gd fmla="*/ 1589089 h 3205164" name="connsiteY297"/>
                  <a:gd fmla="*/ 1703387 w 3903662" name="connsiteX298"/>
                  <a:gd fmla="*/ 1568451 h 3205164" name="connsiteY298"/>
                  <a:gd fmla="*/ 1717674 w 3903662" name="connsiteX299"/>
                  <a:gd fmla="*/ 1548608 h 3205164" name="connsiteY299"/>
                  <a:gd fmla="*/ 1731962 w 3903662" name="connsiteX300"/>
                  <a:gd fmla="*/ 1527970 h 3205164" name="connsiteY300"/>
                  <a:gd fmla="*/ 1748631 w 3903662" name="connsiteX301"/>
                  <a:gd fmla="*/ 1508126 h 3205164" name="connsiteY301"/>
                  <a:gd fmla="*/ 1763712 w 3903662" name="connsiteX302"/>
                  <a:gd fmla="*/ 1489076 h 3205164" name="connsiteY302"/>
                  <a:gd fmla="*/ 1781174 w 3903662" name="connsiteX303"/>
                  <a:gd fmla="*/ 1469233 h 3205164" name="connsiteY303"/>
                  <a:gd fmla="*/ 1798637 w 3903662" name="connsiteX304"/>
                  <a:gd fmla="*/ 1450976 h 3205164" name="connsiteY304"/>
                  <a:gd fmla="*/ 1816099 w 3903662" name="connsiteX305"/>
                  <a:gd fmla="*/ 1432720 h 3205164" name="connsiteY305"/>
                  <a:gd fmla="*/ 1834356 w 3903662" name="connsiteX306"/>
                  <a:gd fmla="*/ 1413670 h 3205164" name="connsiteY306"/>
                  <a:gd fmla="*/ 1853406 w 3903662" name="connsiteX307"/>
                  <a:gd fmla="*/ 1396208 h 3205164" name="connsiteY307"/>
                  <a:gd fmla="*/ 1892299 w 3903662" name="connsiteX308"/>
                  <a:gd fmla="*/ 1361283 h 3205164" name="connsiteY308"/>
                  <a:gd fmla="*/ 1932781 w 3903662" name="connsiteX309"/>
                  <a:gd fmla="*/ 1329533 h 3205164" name="connsiteY309"/>
                  <a:gd fmla="*/ 1976437 w 3903662" name="connsiteX310"/>
                  <a:gd fmla="*/ 1297783 h 3205164" name="connsiteY310"/>
                  <a:gd fmla="*/ 2020093 w 3903662" name="connsiteX311"/>
                  <a:gd fmla="*/ 1269208 h 3205164" name="connsiteY311"/>
                  <a:gd fmla="*/ 2066131 w 3903662" name="connsiteX312"/>
                  <a:gd fmla="*/ 1241426 h 3205164" name="connsiteY312"/>
                  <a:gd fmla="*/ 2114549 w 3903662" name="connsiteX313"/>
                  <a:gd fmla="*/ 1216026 h 3205164" name="connsiteY313"/>
                  <a:gd fmla="*/ 2163762 w 3903662" name="connsiteX314"/>
                  <a:gd fmla="*/ 1192214 h 3205164" name="connsiteY314"/>
                  <a:gd fmla="*/ 2215356 w 3903662" name="connsiteX315"/>
                  <a:gd fmla="*/ 1170783 h 3205164" name="connsiteY315"/>
                  <a:gd fmla="*/ 2266156 w 3903662" name="connsiteX316"/>
                  <a:gd fmla="*/ 1150145 h 3205164" name="connsiteY316"/>
                  <a:gd fmla="*/ 2320924 w 3903662" name="connsiteX317"/>
                  <a:gd fmla="*/ 1132683 h 3205164" name="connsiteY317"/>
                  <a:gd fmla="*/ 2374899 w 3903662" name="connsiteX318"/>
                  <a:gd fmla="*/ 1117601 h 3205164" name="connsiteY318"/>
                  <a:gd fmla="*/ 2431256 w 3903662" name="connsiteX319"/>
                  <a:gd fmla="*/ 1104108 h 3205164" name="connsiteY319"/>
                  <a:gd fmla="*/ 2459037 w 3903662" name="connsiteX320"/>
                  <a:gd fmla="*/ 1099345 h 3205164" name="connsiteY320"/>
                  <a:gd fmla="*/ 2487612 w 3903662" name="connsiteX321"/>
                  <a:gd fmla="*/ 1092995 h 3205164" name="connsiteY321"/>
                  <a:gd fmla="*/ 2516187 w 3903662" name="connsiteX322"/>
                  <a:gd fmla="*/ 1089026 h 3205164" name="connsiteY322"/>
                  <a:gd fmla="*/ 2546349 w 3903662" name="connsiteX323"/>
                  <a:gd fmla="*/ 1085058 h 3205164" name="connsiteY323"/>
                  <a:gd fmla="*/ 2574924 w 3903662" name="connsiteX324"/>
                  <a:gd fmla="*/ 1081883 h 3205164" name="connsiteY324"/>
                  <a:gd fmla="*/ 2604293 w 3903662" name="connsiteX325"/>
                  <a:gd fmla="*/ 1078708 h 3205164" name="connsiteY325"/>
                  <a:gd fmla="*/ 2634456 w 3903662" name="connsiteX326"/>
                  <a:gd fmla="*/ 1076326 h 3205164" name="connsiteY326"/>
                  <a:gd fmla="*/ 2665412 w 3903662" name="connsiteX327"/>
                  <a:gd fmla="*/ 1074739 h 3205164" name="connsiteY327"/>
                  <a:gd fmla="*/ 1880393 w 3903662" name="connsiteX328"/>
                  <a:gd fmla="*/ 574675 h 3205164" name="connsiteY328"/>
                  <a:gd fmla="*/ 1859756 w 3903662" name="connsiteX329"/>
                  <a:gd fmla="*/ 575469 h 3205164" name="connsiteY329"/>
                  <a:gd fmla="*/ 1839912 w 3903662" name="connsiteX330"/>
                  <a:gd fmla="*/ 578644 h 3205164" name="connsiteY330"/>
                  <a:gd fmla="*/ 1821656 w 3903662" name="connsiteX331"/>
                  <a:gd fmla="*/ 582613 h 3205164" name="connsiteY331"/>
                  <a:gd fmla="*/ 1803400 w 3903662" name="connsiteX332"/>
                  <a:gd fmla="*/ 589757 h 3205164" name="connsiteY332"/>
                  <a:gd fmla="*/ 1785937 w 3903662" name="connsiteX333"/>
                  <a:gd fmla="*/ 596900 h 3205164" name="connsiteY333"/>
                  <a:gd fmla="*/ 1770062 w 3903662" name="connsiteX334"/>
                  <a:gd fmla="*/ 607219 h 3205164" name="connsiteY334"/>
                  <a:gd fmla="*/ 1754981 w 3903662" name="connsiteX335"/>
                  <a:gd fmla="*/ 617538 h 3205164" name="connsiteY335"/>
                  <a:gd fmla="*/ 1740693 w 3903662" name="connsiteX336"/>
                  <a:gd fmla="*/ 629444 h 3205164" name="connsiteY336"/>
                  <a:gd fmla="*/ 1727993 w 3903662" name="connsiteX337"/>
                  <a:gd fmla="*/ 642938 h 3205164" name="connsiteY337"/>
                  <a:gd fmla="*/ 1716881 w 3903662" name="connsiteX338"/>
                  <a:gd fmla="*/ 658813 h 3205164" name="connsiteY338"/>
                  <a:gd fmla="*/ 1708150 w 3903662" name="connsiteX339"/>
                  <a:gd fmla="*/ 673894 h 3205164" name="connsiteY339"/>
                  <a:gd fmla="*/ 1699418 w 3903662" name="connsiteX340"/>
                  <a:gd fmla="*/ 690563 h 3205164" name="connsiteY340"/>
                  <a:gd fmla="*/ 1692275 w 3903662" name="connsiteX341"/>
                  <a:gd fmla="*/ 708025 h 3205164" name="connsiteY341"/>
                  <a:gd fmla="*/ 1687512 w 3903662" name="connsiteX342"/>
                  <a:gd fmla="*/ 726282 h 3205164" name="connsiteY342"/>
                  <a:gd fmla="*/ 1685131 w 3903662" name="connsiteX343"/>
                  <a:gd fmla="*/ 744538 h 3205164" name="connsiteY343"/>
                  <a:gd fmla="*/ 1684337 w 3903662" name="connsiteX344"/>
                  <a:gd fmla="*/ 764382 h 3205164" name="connsiteY344"/>
                  <a:gd fmla="*/ 1685131 w 3903662" name="connsiteX345"/>
                  <a:gd fmla="*/ 783432 h 3205164" name="connsiteY345"/>
                  <a:gd fmla="*/ 1687512 w 3903662" name="connsiteX346"/>
                  <a:gd fmla="*/ 801688 h 3205164" name="connsiteY346"/>
                  <a:gd fmla="*/ 1692275 w 3903662" name="connsiteX347"/>
                  <a:gd fmla="*/ 820738 h 3205164" name="connsiteY347"/>
                  <a:gd fmla="*/ 1699418 w 3903662" name="connsiteX348"/>
                  <a:gd fmla="*/ 838201 h 3205164" name="connsiteY348"/>
                  <a:gd fmla="*/ 1708150 w 3903662" name="connsiteX349"/>
                  <a:gd fmla="*/ 854076 h 3205164" name="connsiteY349"/>
                  <a:gd fmla="*/ 1716881 w 3903662" name="connsiteX350"/>
                  <a:gd fmla="*/ 869951 h 3205164" name="connsiteY350"/>
                  <a:gd fmla="*/ 1727993 w 3903662" name="connsiteX351"/>
                  <a:gd fmla="*/ 885032 h 3205164" name="connsiteY351"/>
                  <a:gd fmla="*/ 1740693 w 3903662" name="connsiteX352"/>
                  <a:gd fmla="*/ 898526 h 3205164" name="connsiteY352"/>
                  <a:gd fmla="*/ 1754981 w 3903662" name="connsiteX353"/>
                  <a:gd fmla="*/ 910432 h 3205164" name="connsiteY353"/>
                  <a:gd fmla="*/ 1770062 w 3903662" name="connsiteX354"/>
                  <a:gd fmla="*/ 920751 h 3205164" name="connsiteY354"/>
                  <a:gd fmla="*/ 1785937 w 3903662" name="connsiteX355"/>
                  <a:gd fmla="*/ 931069 h 3205164" name="connsiteY355"/>
                  <a:gd fmla="*/ 1803400 w 3903662" name="connsiteX356"/>
                  <a:gd fmla="*/ 939801 h 3205164" name="connsiteY356"/>
                  <a:gd fmla="*/ 1821656 w 3903662" name="connsiteX357"/>
                  <a:gd fmla="*/ 945357 h 3205164" name="connsiteY357"/>
                  <a:gd fmla="*/ 1839912 w 3903662" name="connsiteX358"/>
                  <a:gd fmla="*/ 949326 h 3205164" name="connsiteY358"/>
                  <a:gd fmla="*/ 1859756 w 3903662" name="connsiteX359"/>
                  <a:gd fmla="*/ 952501 h 3205164" name="connsiteY359"/>
                  <a:gd fmla="*/ 1880393 w 3903662" name="connsiteX360"/>
                  <a:gd fmla="*/ 954088 h 3205164" name="connsiteY360"/>
                  <a:gd fmla="*/ 1899443 w 3903662" name="connsiteX361"/>
                  <a:gd fmla="*/ 952501 h 3205164" name="connsiteY361"/>
                  <a:gd fmla="*/ 1919287 w 3903662" name="connsiteX362"/>
                  <a:gd fmla="*/ 949326 h 3205164" name="connsiteY362"/>
                  <a:gd fmla="*/ 1937543 w 3903662" name="connsiteX363"/>
                  <a:gd fmla="*/ 945357 h 3205164" name="connsiteY363"/>
                  <a:gd fmla="*/ 1955800 w 3903662" name="connsiteX364"/>
                  <a:gd fmla="*/ 939801 h 3205164" name="connsiteY364"/>
                  <a:gd fmla="*/ 1973262 w 3903662" name="connsiteX365"/>
                  <a:gd fmla="*/ 931069 h 3205164" name="connsiteY365"/>
                  <a:gd fmla="*/ 1988343 w 3903662" name="connsiteX366"/>
                  <a:gd fmla="*/ 920751 h 3205164" name="connsiteY366"/>
                  <a:gd fmla="*/ 2004218 w 3903662" name="connsiteX367"/>
                  <a:gd fmla="*/ 910432 h 3205164" name="connsiteY367"/>
                  <a:gd fmla="*/ 2018506 w 3903662" name="connsiteX368"/>
                  <a:gd fmla="*/ 898526 h 3205164" name="connsiteY368"/>
                  <a:gd fmla="*/ 2030412 w 3903662" name="connsiteX369"/>
                  <a:gd fmla="*/ 885032 h 3205164" name="connsiteY369"/>
                  <a:gd fmla="*/ 2042318 w 3903662" name="connsiteX370"/>
                  <a:gd fmla="*/ 869951 h 3205164" name="connsiteY370"/>
                  <a:gd fmla="*/ 2051050 w 3903662" name="connsiteX371"/>
                  <a:gd fmla="*/ 854076 h 3205164" name="connsiteY371"/>
                  <a:gd fmla="*/ 2059781 w 3903662" name="connsiteX372"/>
                  <a:gd fmla="*/ 838201 h 3205164" name="connsiteY372"/>
                  <a:gd fmla="*/ 2066925 w 3903662" name="connsiteX373"/>
                  <a:gd fmla="*/ 820738 h 3205164" name="connsiteY373"/>
                  <a:gd fmla="*/ 2071687 w 3903662" name="connsiteX374"/>
                  <a:gd fmla="*/ 801688 h 3205164" name="connsiteY374"/>
                  <a:gd fmla="*/ 2074068 w 3903662" name="connsiteX375"/>
                  <a:gd fmla="*/ 783432 h 3205164" name="connsiteY375"/>
                  <a:gd fmla="*/ 2074862 w 3903662" name="connsiteX376"/>
                  <a:gd fmla="*/ 764382 h 3205164" name="connsiteY376"/>
                  <a:gd fmla="*/ 2074068 w 3903662" name="connsiteX377"/>
                  <a:gd fmla="*/ 744538 h 3205164" name="connsiteY377"/>
                  <a:gd fmla="*/ 2071687 w 3903662" name="connsiteX378"/>
                  <a:gd fmla="*/ 726282 h 3205164" name="connsiteY378"/>
                  <a:gd fmla="*/ 2066925 w 3903662" name="connsiteX379"/>
                  <a:gd fmla="*/ 708025 h 3205164" name="connsiteY379"/>
                  <a:gd fmla="*/ 2059781 w 3903662" name="connsiteX380"/>
                  <a:gd fmla="*/ 690563 h 3205164" name="connsiteY380"/>
                  <a:gd fmla="*/ 2051050 w 3903662" name="connsiteX381"/>
                  <a:gd fmla="*/ 673894 h 3205164" name="connsiteY381"/>
                  <a:gd fmla="*/ 2042318 w 3903662" name="connsiteX382"/>
                  <a:gd fmla="*/ 658813 h 3205164" name="connsiteY382"/>
                  <a:gd fmla="*/ 2030412 w 3903662" name="connsiteX383"/>
                  <a:gd fmla="*/ 642938 h 3205164" name="connsiteY383"/>
                  <a:gd fmla="*/ 2018506 w 3903662" name="connsiteX384"/>
                  <a:gd fmla="*/ 629444 h 3205164" name="connsiteY384"/>
                  <a:gd fmla="*/ 2004218 w 3903662" name="connsiteX385"/>
                  <a:gd fmla="*/ 617538 h 3205164" name="connsiteY385"/>
                  <a:gd fmla="*/ 1988343 w 3903662" name="connsiteX386"/>
                  <a:gd fmla="*/ 607219 h 3205164" name="connsiteY386"/>
                  <a:gd fmla="*/ 1973262 w 3903662" name="connsiteX387"/>
                  <a:gd fmla="*/ 596900 h 3205164" name="connsiteY387"/>
                  <a:gd fmla="*/ 1955800 w 3903662" name="connsiteX388"/>
                  <a:gd fmla="*/ 589757 h 3205164" name="connsiteY388"/>
                  <a:gd fmla="*/ 1937543 w 3903662" name="connsiteX389"/>
                  <a:gd fmla="*/ 582613 h 3205164" name="connsiteY389"/>
                  <a:gd fmla="*/ 1919287 w 3903662" name="connsiteX390"/>
                  <a:gd fmla="*/ 578644 h 3205164" name="connsiteY390"/>
                  <a:gd fmla="*/ 1899443 w 3903662" name="connsiteX391"/>
                  <a:gd fmla="*/ 575469 h 3205164" name="connsiteY391"/>
                  <a:gd fmla="*/ 908446 w 3903662" name="connsiteX392"/>
                  <a:gd fmla="*/ 574675 h 3205164" name="connsiteY392"/>
                  <a:gd fmla="*/ 887767 w 3903662" name="connsiteX393"/>
                  <a:gd fmla="*/ 575469 h 3205164" name="connsiteY393"/>
                  <a:gd fmla="*/ 868678 w 3903662" name="connsiteX394"/>
                  <a:gd fmla="*/ 578644 h 3205164" name="connsiteY394"/>
                  <a:gd fmla="*/ 850385 w 3903662" name="connsiteX395"/>
                  <a:gd fmla="*/ 582613 h 3205164" name="connsiteY395"/>
                  <a:gd fmla="*/ 831296 w 3903662" name="connsiteX396"/>
                  <a:gd fmla="*/ 589757 h 3205164" name="connsiteY396"/>
                  <a:gd fmla="*/ 815389 w 3903662" name="connsiteX397"/>
                  <a:gd fmla="*/ 596900 h 3205164" name="connsiteY397"/>
                  <a:gd fmla="*/ 798686 w 3903662" name="connsiteX398"/>
                  <a:gd fmla="*/ 607219 h 3205164" name="connsiteY398"/>
                  <a:gd fmla="*/ 783574 w 3903662" name="connsiteX399"/>
                  <a:gd fmla="*/ 617538 h 3205164" name="connsiteY399"/>
                  <a:gd fmla="*/ 770053 w 3903662" name="connsiteX400"/>
                  <a:gd fmla="*/ 629444 h 3205164" name="connsiteY400"/>
                  <a:gd fmla="*/ 756532 w 3903662" name="connsiteX401"/>
                  <a:gd fmla="*/ 642938 h 3205164" name="connsiteY401"/>
                  <a:gd fmla="*/ 745397 w 3903662" name="connsiteX402"/>
                  <a:gd fmla="*/ 658813 h 3205164" name="connsiteY402"/>
                  <a:gd fmla="*/ 735853 w 3903662" name="connsiteX403"/>
                  <a:gd fmla="*/ 673894 h 3205164" name="connsiteY403"/>
                  <a:gd fmla="*/ 727899 w 3903662" name="connsiteX404"/>
                  <a:gd fmla="*/ 690563 h 3205164" name="connsiteY404"/>
                  <a:gd fmla="*/ 720741 w 3903662" name="connsiteX405"/>
                  <a:gd fmla="*/ 708025 h 3205164" name="connsiteY405"/>
                  <a:gd fmla="*/ 716764 w 3903662" name="connsiteX406"/>
                  <a:gd fmla="*/ 726282 h 3205164" name="connsiteY406"/>
                  <a:gd fmla="*/ 713583 w 3903662" name="connsiteX407"/>
                  <a:gd fmla="*/ 744538 h 3205164" name="connsiteY407"/>
                  <a:gd fmla="*/ 712787 w 3903662" name="connsiteX408"/>
                  <a:gd fmla="*/ 764382 h 3205164" name="connsiteY408"/>
                  <a:gd fmla="*/ 713583 w 3903662" name="connsiteX409"/>
                  <a:gd fmla="*/ 783432 h 3205164" name="connsiteY409"/>
                  <a:gd fmla="*/ 716764 w 3903662" name="connsiteX410"/>
                  <a:gd fmla="*/ 801688 h 3205164" name="connsiteY410"/>
                  <a:gd fmla="*/ 720741 w 3903662" name="connsiteX411"/>
                  <a:gd fmla="*/ 820738 h 3205164" name="connsiteY411"/>
                  <a:gd fmla="*/ 727899 w 3903662" name="connsiteX412"/>
                  <a:gd fmla="*/ 838201 h 3205164" name="connsiteY412"/>
                  <a:gd fmla="*/ 735853 w 3903662" name="connsiteX413"/>
                  <a:gd fmla="*/ 854076 h 3205164" name="connsiteY413"/>
                  <a:gd fmla="*/ 745397 w 3903662" name="connsiteX414"/>
                  <a:gd fmla="*/ 869951 h 3205164" name="connsiteY414"/>
                  <a:gd fmla="*/ 756532 w 3903662" name="connsiteX415"/>
                  <a:gd fmla="*/ 885032 h 3205164" name="connsiteY415"/>
                  <a:gd fmla="*/ 770053 w 3903662" name="connsiteX416"/>
                  <a:gd fmla="*/ 898526 h 3205164" name="connsiteY416"/>
                  <a:gd fmla="*/ 783574 w 3903662" name="connsiteX417"/>
                  <a:gd fmla="*/ 910432 h 3205164" name="connsiteY417"/>
                  <a:gd fmla="*/ 798686 w 3903662" name="connsiteX418"/>
                  <a:gd fmla="*/ 920751 h 3205164" name="connsiteY418"/>
                  <a:gd fmla="*/ 815389 w 3903662" name="connsiteX419"/>
                  <a:gd fmla="*/ 931069 h 3205164" name="connsiteY419"/>
                  <a:gd fmla="*/ 831296 w 3903662" name="connsiteX420"/>
                  <a:gd fmla="*/ 939801 h 3205164" name="connsiteY420"/>
                  <a:gd fmla="*/ 850385 w 3903662" name="connsiteX421"/>
                  <a:gd fmla="*/ 945357 h 3205164" name="connsiteY421"/>
                  <a:gd fmla="*/ 868678 w 3903662" name="connsiteX422"/>
                  <a:gd fmla="*/ 949326 h 3205164" name="connsiteY422"/>
                  <a:gd fmla="*/ 887767 w 3903662" name="connsiteX423"/>
                  <a:gd fmla="*/ 952501 h 3205164" name="connsiteY423"/>
                  <a:gd fmla="*/ 908446 w 3903662" name="connsiteX424"/>
                  <a:gd fmla="*/ 954088 h 3205164" name="connsiteY424"/>
                  <a:gd fmla="*/ 928330 w 3903662" name="connsiteX425"/>
                  <a:gd fmla="*/ 952501 h 3205164" name="connsiteY425"/>
                  <a:gd fmla="*/ 947419 w 3903662" name="connsiteX426"/>
                  <a:gd fmla="*/ 949326 h 3205164" name="connsiteY426"/>
                  <a:gd fmla="*/ 967303 w 3903662" name="connsiteX427"/>
                  <a:gd fmla="*/ 945357 h 3205164" name="connsiteY427"/>
                  <a:gd fmla="*/ 984801 w 3903662" name="connsiteX428"/>
                  <a:gd fmla="*/ 939801 h 3205164" name="connsiteY428"/>
                  <a:gd fmla="*/ 1002299 w 3903662" name="connsiteX429"/>
                  <a:gd fmla="*/ 931069 h 3205164" name="connsiteY429"/>
                  <a:gd fmla="*/ 1018206 w 3903662" name="connsiteX430"/>
                  <a:gd fmla="*/ 920751 h 3205164" name="connsiteY430"/>
                  <a:gd fmla="*/ 1033318 w 3903662" name="connsiteX431"/>
                  <a:gd fmla="*/ 910432 h 3205164" name="connsiteY431"/>
                  <a:gd fmla="*/ 1047634 w 3903662" name="connsiteX432"/>
                  <a:gd fmla="*/ 898526 h 3205164" name="connsiteY432"/>
                  <a:gd fmla="*/ 1059565 w 3903662" name="connsiteX433"/>
                  <a:gd fmla="*/ 885032 h 3205164" name="connsiteY433"/>
                  <a:gd fmla="*/ 1070700 w 3903662" name="connsiteX434"/>
                  <a:gd fmla="*/ 869951 h 3205164" name="connsiteY434"/>
                  <a:gd fmla="*/ 1081039 w 3903662" name="connsiteX435"/>
                  <a:gd fmla="*/ 854076 h 3205164" name="connsiteY435"/>
                  <a:gd fmla="*/ 1089788 w 3903662" name="connsiteX436"/>
                  <a:gd fmla="*/ 838201 h 3205164" name="connsiteY436"/>
                  <a:gd fmla="*/ 1095356 w 3903662" name="connsiteX437"/>
                  <a:gd fmla="*/ 820738 h 3205164" name="connsiteY437"/>
                  <a:gd fmla="*/ 1100923 w 3903662" name="connsiteX438"/>
                  <a:gd fmla="*/ 801688 h 3205164" name="connsiteY438"/>
                  <a:gd fmla="*/ 1104105 w 3903662" name="connsiteX439"/>
                  <a:gd fmla="*/ 783432 h 3205164" name="connsiteY439"/>
                  <a:gd fmla="*/ 1104900 w 3903662" name="connsiteX440"/>
                  <a:gd fmla="*/ 764382 h 3205164" name="connsiteY440"/>
                  <a:gd fmla="*/ 1104105 w 3903662" name="connsiteX441"/>
                  <a:gd fmla="*/ 744538 h 3205164" name="connsiteY441"/>
                  <a:gd fmla="*/ 1100923 w 3903662" name="connsiteX442"/>
                  <a:gd fmla="*/ 726282 h 3205164" name="connsiteY442"/>
                  <a:gd fmla="*/ 1095356 w 3903662" name="connsiteX443"/>
                  <a:gd fmla="*/ 708025 h 3205164" name="connsiteY443"/>
                  <a:gd fmla="*/ 1089788 w 3903662" name="connsiteX444"/>
                  <a:gd fmla="*/ 690563 h 3205164" name="connsiteY444"/>
                  <a:gd fmla="*/ 1081039 w 3903662" name="connsiteX445"/>
                  <a:gd fmla="*/ 673894 h 3205164" name="connsiteY445"/>
                  <a:gd fmla="*/ 1070700 w 3903662" name="connsiteX446"/>
                  <a:gd fmla="*/ 658813 h 3205164" name="connsiteY446"/>
                  <a:gd fmla="*/ 1059565 w 3903662" name="connsiteX447"/>
                  <a:gd fmla="*/ 642938 h 3205164" name="connsiteY447"/>
                  <a:gd fmla="*/ 1047634 w 3903662" name="connsiteX448"/>
                  <a:gd fmla="*/ 629444 h 3205164" name="connsiteY448"/>
                  <a:gd fmla="*/ 1033318 w 3903662" name="connsiteX449"/>
                  <a:gd fmla="*/ 617538 h 3205164" name="connsiteY449"/>
                  <a:gd fmla="*/ 1018206 w 3903662" name="connsiteX450"/>
                  <a:gd fmla="*/ 607219 h 3205164" name="connsiteY450"/>
                  <a:gd fmla="*/ 1002299 w 3903662" name="connsiteX451"/>
                  <a:gd fmla="*/ 596900 h 3205164" name="connsiteY451"/>
                  <a:gd fmla="*/ 984801 w 3903662" name="connsiteX452"/>
                  <a:gd fmla="*/ 589757 h 3205164" name="connsiteY452"/>
                  <a:gd fmla="*/ 967303 w 3903662" name="connsiteX453"/>
                  <a:gd fmla="*/ 582613 h 3205164" name="connsiteY453"/>
                  <a:gd fmla="*/ 947419 w 3903662" name="connsiteX454"/>
                  <a:gd fmla="*/ 578644 h 3205164" name="connsiteY454"/>
                  <a:gd fmla="*/ 928330 w 3903662" name="connsiteX455"/>
                  <a:gd fmla="*/ 575469 h 3205164" name="connsiteY455"/>
                  <a:gd fmla="*/ 1394220 w 3903662" name="connsiteX456"/>
                  <a:gd fmla="*/ 0 h 3205164" name="connsiteY456"/>
                  <a:gd fmla="*/ 1427548 w 3903662" name="connsiteX457"/>
                  <a:gd fmla="*/ 0 h 3205164" name="connsiteY457"/>
                  <a:gd fmla="*/ 1460083 w 3903662" name="connsiteX458"/>
                  <a:gd fmla="*/ 794 h 3205164" name="connsiteY458"/>
                  <a:gd fmla="*/ 1491823 w 3903662" name="connsiteX459"/>
                  <a:gd fmla="*/ 3174 h 3205164" name="connsiteY459"/>
                  <a:gd fmla="*/ 1523564 w 3903662" name="connsiteX460"/>
                  <a:gd fmla="*/ 4761 h 3205164" name="connsiteY460"/>
                  <a:gd fmla="*/ 1587046 w 3903662" name="connsiteX461"/>
                  <a:gd fmla="*/ 11109 h 3205164" name="connsiteY461"/>
                  <a:gd fmla="*/ 1649735 w 3903662" name="connsiteX462"/>
                  <a:gd fmla="*/ 19838 h 3205164" name="connsiteY462"/>
                  <a:gd fmla="*/ 1710836 w 3903662" name="connsiteX463"/>
                  <a:gd fmla="*/ 30947 h 3205164" name="connsiteY463"/>
                  <a:gd fmla="*/ 1771937 w 3903662" name="connsiteX464"/>
                  <a:gd fmla="*/ 42849 h 3205164" name="connsiteY464"/>
                  <a:gd fmla="*/ 1831451 w 3903662" name="connsiteX465"/>
                  <a:gd fmla="*/ 58719 h 3205164" name="connsiteY465"/>
                  <a:gd fmla="*/ 1889379 w 3903662" name="connsiteX466"/>
                  <a:gd fmla="*/ 76176 h 3205164" name="connsiteY466"/>
                  <a:gd fmla="*/ 1946512 w 3903662" name="connsiteX467"/>
                  <a:gd fmla="*/ 95220 h 3205164" name="connsiteY467"/>
                  <a:gd fmla="*/ 2002059 w 3903662" name="connsiteX468"/>
                  <a:gd fmla="*/ 116645 h 3205164" name="connsiteY468"/>
                  <a:gd fmla="*/ 2056812 w 3903662" name="connsiteX469"/>
                  <a:gd fmla="*/ 140450 h 3205164" name="connsiteY469"/>
                  <a:gd fmla="*/ 2109978 w 3903662" name="connsiteX470"/>
                  <a:gd fmla="*/ 165048 h 3205164" name="connsiteY470"/>
                  <a:gd fmla="*/ 2160763 w 3903662" name="connsiteX471"/>
                  <a:gd fmla="*/ 192821 h 3205164" name="connsiteY471"/>
                  <a:gd fmla="*/ 2211549 w 3903662" name="connsiteX472"/>
                  <a:gd fmla="*/ 221387 h 3205164" name="connsiteY472"/>
                  <a:gd fmla="*/ 2259160 w 3903662" name="connsiteX473"/>
                  <a:gd fmla="*/ 252333 h 3205164" name="connsiteY473"/>
                  <a:gd fmla="*/ 2306772 w 3903662" name="connsiteX474"/>
                  <a:gd fmla="*/ 284073 h 3205164" name="connsiteY474"/>
                  <a:gd fmla="*/ 2352002 w 3903662" name="connsiteX475"/>
                  <a:gd fmla="*/ 318987 h 3205164" name="connsiteY475"/>
                  <a:gd fmla="*/ 2394853 w 3903662" name="connsiteX476"/>
                  <a:gd fmla="*/ 353901 h 3205164" name="connsiteY476"/>
                  <a:gd fmla="*/ 2436116 w 3903662" name="connsiteX477"/>
                  <a:gd fmla="*/ 390402 h 3205164" name="connsiteY477"/>
                  <a:gd fmla="*/ 2475792 w 3903662" name="connsiteX478"/>
                  <a:gd fmla="*/ 429284 h 3205164" name="connsiteY478"/>
                  <a:gd fmla="*/ 2513088 w 3903662" name="connsiteX479"/>
                  <a:gd fmla="*/ 469753 h 3205164" name="connsiteY479"/>
                  <a:gd fmla="*/ 2531339 w 3903662" name="connsiteX480"/>
                  <a:gd fmla="*/ 489590 h 3205164" name="connsiteY480"/>
                  <a:gd fmla="*/ 2547209 w 3903662" name="connsiteX481"/>
                  <a:gd fmla="*/ 510221 h 3205164" name="connsiteY481"/>
                  <a:gd fmla="*/ 2564667 w 3903662" name="connsiteX482"/>
                  <a:gd fmla="*/ 531646 h 3205164" name="connsiteY482"/>
                  <a:gd fmla="*/ 2581331 w 3903662" name="connsiteX483"/>
                  <a:gd fmla="*/ 553864 h 3205164" name="connsiteY483"/>
                  <a:gd fmla="*/ 2596407 w 3903662" name="connsiteX484"/>
                  <a:gd fmla="*/ 575288 h 3205164" name="connsiteY484"/>
                  <a:gd fmla="*/ 2612278 w 3903662" name="connsiteX485"/>
                  <a:gd fmla="*/ 597506 h 3205164" name="connsiteY485"/>
                  <a:gd fmla="*/ 2626561 w 3903662" name="connsiteX486"/>
                  <a:gd fmla="*/ 620518 h 3205164" name="connsiteY486"/>
                  <a:gd fmla="*/ 2640845 w 3903662" name="connsiteX487"/>
                  <a:gd fmla="*/ 642736 h 3205164" name="connsiteY487"/>
                  <a:gd fmla="*/ 2654335 w 3903662" name="connsiteX488"/>
                  <a:gd fmla="*/ 666541 h 3205164" name="connsiteY488"/>
                  <a:gd fmla="*/ 2667825 w 3903662" name="connsiteX489"/>
                  <a:gd fmla="*/ 688759 h 3205164" name="connsiteY489"/>
                  <a:gd fmla="*/ 2679727 w 3903662" name="connsiteX490"/>
                  <a:gd fmla="*/ 712564 h 3205164" name="connsiteY490"/>
                  <a:gd fmla="*/ 2690837 w 3903662" name="connsiteX491"/>
                  <a:gd fmla="*/ 735575 h 3205164" name="connsiteY491"/>
                  <a:gd fmla="*/ 2701946 w 3903662" name="connsiteX492"/>
                  <a:gd fmla="*/ 760174 h 3205164" name="connsiteY492"/>
                  <a:gd fmla="*/ 2712262 w 3903662" name="connsiteX493"/>
                  <a:gd fmla="*/ 784772 h 3205164" name="connsiteY493"/>
                  <a:gd fmla="*/ 2722578 w 3903662" name="connsiteX494"/>
                  <a:gd fmla="*/ 809371 h 3205164" name="connsiteY494"/>
                  <a:gd fmla="*/ 2732100 w 3903662" name="connsiteX495"/>
                  <a:gd fmla="*/ 833969 h 3205164" name="connsiteY495"/>
                  <a:gd fmla="*/ 2740035 w 3903662" name="connsiteX496"/>
                  <a:gd fmla="*/ 858568 h 3205164" name="connsiteY496"/>
                  <a:gd fmla="*/ 2748764 w 3903662" name="connsiteX497"/>
                  <a:gd fmla="*/ 884753 h 3205164" name="connsiteY497"/>
                  <a:gd fmla="*/ 2755906 w 3903662" name="connsiteX498"/>
                  <a:gd fmla="*/ 910145 h 3205164" name="connsiteY498"/>
                  <a:gd fmla="*/ 2761460 w 3903662" name="connsiteX499"/>
                  <a:gd fmla="*/ 935537 h 3205164" name="connsiteY499"/>
                  <a:gd fmla="*/ 2767808 w 3903662" name="connsiteX500"/>
                  <a:gd fmla="*/ 961723 h 3205164" name="connsiteY500"/>
                  <a:gd fmla="*/ 2773363 w 3903662" name="connsiteX501"/>
                  <a:gd fmla="*/ 987908 h 3205164" name="connsiteY501"/>
                  <a:gd fmla="*/ 2743209 w 3903662" name="connsiteX502"/>
                  <a:gd fmla="*/ 987115 h 3205164" name="connsiteY502"/>
                  <a:gd fmla="*/ 2713849 w 3903662" name="connsiteX503"/>
                  <a:gd fmla="*/ 987115 h 3205164" name="connsiteY503"/>
                  <a:gd fmla="*/ 2680521 w 3903662" name="connsiteX504"/>
                  <a:gd fmla="*/ 987115 h 3205164" name="connsiteY504"/>
                  <a:gd fmla="*/ 2648780 w 3903662" name="connsiteX505"/>
                  <a:gd fmla="*/ 987908 h 3205164" name="connsiteY505"/>
                  <a:gd fmla="*/ 2616246 w 3903662" name="connsiteX506"/>
                  <a:gd fmla="*/ 990289 h 3205164" name="connsiteY506"/>
                  <a:gd fmla="*/ 2584505 w 3903662" name="connsiteX507"/>
                  <a:gd fmla="*/ 991876 h 3205164" name="connsiteY507"/>
                  <a:gd fmla="*/ 2552764 w 3903662" name="connsiteX508"/>
                  <a:gd fmla="*/ 995050 h 3205164" name="connsiteY508"/>
                  <a:gd fmla="*/ 2521023 w 3903662" name="connsiteX509"/>
                  <a:gd fmla="*/ 999017 h 3205164" name="connsiteY509"/>
                  <a:gd fmla="*/ 2489282 w 3903662" name="connsiteX510"/>
                  <a:gd fmla="*/ 1003778 h 3205164" name="connsiteY510"/>
                  <a:gd fmla="*/ 2458334 w 3903662" name="connsiteX511"/>
                  <a:gd fmla="*/ 1008539 h 3205164" name="connsiteY511"/>
                  <a:gd fmla="*/ 2427387 w 3903662" name="connsiteX512"/>
                  <a:gd fmla="*/ 1014094 h 3205164" name="connsiteY512"/>
                  <a:gd fmla="*/ 2397233 w 3903662" name="connsiteX513"/>
                  <a:gd fmla="*/ 1019648 h 3205164" name="connsiteY513"/>
                  <a:gd fmla="*/ 2366286 w 3903662" name="connsiteX514"/>
                  <a:gd fmla="*/ 1026790 h 3205164" name="connsiteY514"/>
                  <a:gd fmla="*/ 2336132 w 3903662" name="connsiteX515"/>
                  <a:gd fmla="*/ 1033931 h 3205164" name="connsiteY515"/>
                  <a:gd fmla="*/ 2306772 w 3903662" name="connsiteX516"/>
                  <a:gd fmla="*/ 1042660 h 3205164" name="connsiteY516"/>
                  <a:gd fmla="*/ 2276618 w 3903662" name="connsiteX517"/>
                  <a:gd fmla="*/ 1051388 h 3205164" name="connsiteY517"/>
                  <a:gd fmla="*/ 2248051 w 3903662" name="connsiteX518"/>
                  <a:gd fmla="*/ 1060910 h 3205164" name="connsiteY518"/>
                  <a:gd fmla="*/ 2219484 w 3903662" name="connsiteX519"/>
                  <a:gd fmla="*/ 1070432 h 3205164" name="connsiteY519"/>
                  <a:gd fmla="*/ 2191711 w 3903662" name="connsiteX520"/>
                  <a:gd fmla="*/ 1080748 h 3205164" name="connsiteY520"/>
                  <a:gd fmla="*/ 2163144 w 3903662" name="connsiteX521"/>
                  <a:gd fmla="*/ 1091857 h 3205164" name="connsiteY521"/>
                  <a:gd fmla="*/ 2135371 w 3903662" name="connsiteX522"/>
                  <a:gd fmla="*/ 1102966 h 3205164" name="connsiteY522"/>
                  <a:gd fmla="*/ 2109184 w 3903662" name="connsiteX523"/>
                  <a:gd fmla="*/ 1114868 h 3205164" name="connsiteY523"/>
                  <a:gd fmla="*/ 2082205 w 3903662" name="connsiteX524"/>
                  <a:gd fmla="*/ 1127564 h 3205164" name="connsiteY524"/>
                  <a:gd fmla="*/ 2055225 w 3903662" name="connsiteX525"/>
                  <a:gd fmla="*/ 1141054 h 3205164" name="connsiteY525"/>
                  <a:gd fmla="*/ 2029832 w 3903662" name="connsiteX526"/>
                  <a:gd fmla="*/ 1154543 h 3205164" name="connsiteY526"/>
                  <a:gd fmla="*/ 2004439 w 3903662" name="connsiteX527"/>
                  <a:gd fmla="*/ 1168826 h 3205164" name="connsiteY527"/>
                  <a:gd fmla="*/ 1979047 w 3903662" name="connsiteX528"/>
                  <a:gd fmla="*/ 1183109 h 3205164" name="connsiteY528"/>
                  <a:gd fmla="*/ 1954447 w 3903662" name="connsiteX529"/>
                  <a:gd fmla="*/ 1198186 h 3205164" name="connsiteY529"/>
                  <a:gd fmla="*/ 1930642 w 3903662" name="connsiteX530"/>
                  <a:gd fmla="*/ 1213262 h 3205164" name="connsiteY530"/>
                  <a:gd fmla="*/ 1906043 w 3903662" name="connsiteX531"/>
                  <a:gd fmla="*/ 1229926 h 3205164" name="connsiteY531"/>
                  <a:gd fmla="*/ 1883030 w 3903662" name="connsiteX532"/>
                  <a:gd fmla="*/ 1246589 h 3205164" name="connsiteY532"/>
                  <a:gd fmla="*/ 1860018 w 3903662" name="connsiteX533"/>
                  <a:gd fmla="*/ 1262459 h 3205164" name="connsiteY533"/>
                  <a:gd fmla="*/ 1838593 w 3903662" name="connsiteX534"/>
                  <a:gd fmla="*/ 1279916 h 3205164" name="connsiteY534"/>
                  <a:gd fmla="*/ 1815581 w 3903662" name="connsiteX535"/>
                  <a:gd fmla="*/ 1298960 h 3205164" name="connsiteY535"/>
                  <a:gd fmla="*/ 1794949 w 3903662" name="connsiteX536"/>
                  <a:gd fmla="*/ 1317211 h 3205164" name="connsiteY536"/>
                  <a:gd fmla="*/ 1773524 w 3903662" name="connsiteX537"/>
                  <a:gd fmla="*/ 1335461 h 3205164" name="connsiteY537"/>
                  <a:gd fmla="*/ 1754480 w 3903662" name="connsiteX538"/>
                  <a:gd fmla="*/ 1355299 h 3205164" name="connsiteY538"/>
                  <a:gd fmla="*/ 1733848 w 3903662" name="connsiteX539"/>
                  <a:gd fmla="*/ 1374343 h 3205164" name="connsiteY539"/>
                  <a:gd fmla="*/ 1715597 w 3903662" name="connsiteX540"/>
                  <a:gd fmla="*/ 1394181 h 3205164" name="connsiteY540"/>
                  <a:gd fmla="*/ 1696552 w 3903662" name="connsiteX541"/>
                  <a:gd fmla="*/ 1414812 h 3205164" name="connsiteY541"/>
                  <a:gd fmla="*/ 1678301 w 3903662" name="connsiteX542"/>
                  <a:gd fmla="*/ 1434649 h 3205164" name="connsiteY542"/>
                  <a:gd fmla="*/ 1660844 w 3903662" name="connsiteX543"/>
                  <a:gd fmla="*/ 1456867 h 3205164" name="connsiteY543"/>
                  <a:gd fmla="*/ 1644180 w 3903662" name="connsiteX544"/>
                  <a:gd fmla="*/ 1476705 h 3205164" name="connsiteY544"/>
                  <a:gd fmla="*/ 1628309 w 3903662" name="connsiteX545"/>
                  <a:gd fmla="*/ 1499716 h 3205164" name="connsiteY545"/>
                  <a:gd fmla="*/ 1612439 w 3903662" name="connsiteX546"/>
                  <a:gd fmla="*/ 1521141 h 3205164" name="connsiteY546"/>
                  <a:gd fmla="*/ 1597362 w 3903662" name="connsiteX547"/>
                  <a:gd fmla="*/ 1543359 h 3205164" name="connsiteY547"/>
                  <a:gd fmla="*/ 1583079 w 3903662" name="connsiteX548"/>
                  <a:gd fmla="*/ 1566370 h 3205164" name="connsiteY548"/>
                  <a:gd fmla="*/ 1569589 w 3903662" name="connsiteX549"/>
                  <a:gd fmla="*/ 1589382 h 3205164" name="connsiteY549"/>
                  <a:gd fmla="*/ 1556099 w 3903662" name="connsiteX550"/>
                  <a:gd fmla="*/ 1613187 h 3205164" name="connsiteY550"/>
                  <a:gd fmla="*/ 1544196 w 3903662" name="connsiteX551"/>
                  <a:gd fmla="*/ 1636992 h 3205164" name="connsiteY551"/>
                  <a:gd fmla="*/ 1531500 w 3903662" name="connsiteX552"/>
                  <a:gd fmla="*/ 1660797 h 3205164" name="connsiteY552"/>
                  <a:gd fmla="*/ 1521184 w 3903662" name="connsiteX553"/>
                  <a:gd fmla="*/ 1685395 h 3205164" name="connsiteY553"/>
                  <a:gd fmla="*/ 1510075 w 3903662" name="connsiteX554"/>
                  <a:gd fmla="*/ 1709994 h 3205164" name="connsiteY554"/>
                  <a:gd fmla="*/ 1501346 w 3903662" name="connsiteX555"/>
                  <a:gd fmla="*/ 1734592 h 3205164" name="connsiteY555"/>
                  <a:gd fmla="*/ 1491823 w 3903662" name="connsiteX556"/>
                  <a:gd fmla="*/ 1759984 h 3205164" name="connsiteY556"/>
                  <a:gd fmla="*/ 1483888 w 3903662" name="connsiteX557"/>
                  <a:gd fmla="*/ 1785376 h 3205164" name="connsiteY557"/>
                  <a:gd fmla="*/ 1476747 w 3903662" name="connsiteX558"/>
                  <a:gd fmla="*/ 1811562 h 3205164" name="connsiteY558"/>
                  <a:gd fmla="*/ 1470398 w 3903662" name="connsiteX559"/>
                  <a:gd fmla="*/ 1836954 h 3205164" name="connsiteY559"/>
                  <a:gd fmla="*/ 1464050 w 3903662" name="connsiteX560"/>
                  <a:gd fmla="*/ 1862346 h 3205164" name="connsiteY560"/>
                  <a:gd fmla="*/ 1459289 w 3903662" name="connsiteX561"/>
                  <a:gd fmla="*/ 1889325 h 3205164" name="connsiteY561"/>
                  <a:gd fmla="*/ 1453734 w 3903662" name="connsiteX562"/>
                  <a:gd fmla="*/ 1915510 h 3205164" name="connsiteY562"/>
                  <a:gd fmla="*/ 1450560 w 3903662" name="connsiteX563"/>
                  <a:gd fmla="*/ 1942489 h 3205164" name="connsiteY563"/>
                  <a:gd fmla="*/ 1447386 w 3903662" name="connsiteX564"/>
                  <a:gd fmla="*/ 1968675 h 3205164" name="connsiteY564"/>
                  <a:gd fmla="*/ 1445799 w 3903662" name="connsiteX565"/>
                  <a:gd fmla="*/ 1996447 h 3205164" name="connsiteY565"/>
                  <a:gd fmla="*/ 1445006 w 3903662" name="connsiteX566"/>
                  <a:gd fmla="*/ 2023426 h 3205164" name="connsiteY566"/>
                  <a:gd fmla="*/ 1443419 w 3903662" name="connsiteX567"/>
                  <a:gd fmla="*/ 2051199 h 3205164" name="connsiteY567"/>
                  <a:gd fmla="*/ 1445006 w 3903662" name="connsiteX568"/>
                  <a:gd fmla="*/ 2086906 h 3205164" name="connsiteY568"/>
                  <a:gd fmla="*/ 1446593 w 3903662" name="connsiteX569"/>
                  <a:gd fmla="*/ 2122614 h 3205164" name="connsiteY569"/>
                  <a:gd fmla="*/ 1450560 w 3903662" name="connsiteX570"/>
                  <a:gd fmla="*/ 2158321 h 3205164" name="connsiteY570"/>
                  <a:gd fmla="*/ 1454528 w 3903662" name="connsiteX571"/>
                  <a:gd fmla="*/ 2193235 h 3205164" name="connsiteY571"/>
                  <a:gd fmla="*/ 1461670 w 3903662" name="connsiteX572"/>
                  <a:gd fmla="*/ 2228149 h 3205164" name="connsiteY572"/>
                  <a:gd fmla="*/ 1469605 w 3903662" name="connsiteX573"/>
                  <a:gd fmla="*/ 2262270 h 3205164" name="connsiteY573"/>
                  <a:gd fmla="*/ 1478334 w 3903662" name="connsiteX574"/>
                  <a:gd fmla="*/ 2296390 h 3205164" name="connsiteY574"/>
                  <a:gd fmla="*/ 1488649 w 3903662" name="connsiteX575"/>
                  <a:gd fmla="*/ 2329718 h 3205164" name="connsiteY575"/>
                  <a:gd fmla="*/ 1441832 w 3903662" name="connsiteX576"/>
                  <a:gd fmla="*/ 2332098 h 3205164" name="connsiteY576"/>
                  <a:gd fmla="*/ 1394220 w 3903662" name="connsiteX577"/>
                  <a:gd fmla="*/ 2332892 h 3205164" name="connsiteY577"/>
                  <a:gd fmla="*/ 1337086 w 3903662" name="connsiteX578"/>
                  <a:gd fmla="*/ 2332098 h 3205164" name="connsiteY578"/>
                  <a:gd fmla="*/ 1279953 w 3903662" name="connsiteX579"/>
                  <a:gd fmla="*/ 2328924 h 3205164" name="connsiteY579"/>
                  <a:gd fmla="*/ 1223613 w 3903662" name="connsiteX580"/>
                  <a:gd fmla="*/ 2323370 h 3205164" name="connsiteY580"/>
                  <a:gd fmla="*/ 1168066 w 3903662" name="connsiteX581"/>
                  <a:gd fmla="*/ 2317815 h 3205164" name="connsiteY581"/>
                  <a:gd fmla="*/ 1113313 w 3903662" name="connsiteX582"/>
                  <a:gd fmla="*/ 2308293 h 3205164" name="connsiteY582"/>
                  <a:gd fmla="*/ 1059353 w 3903662" name="connsiteX583"/>
                  <a:gd fmla="*/ 2297977 h 3205164" name="connsiteY583"/>
                  <a:gd fmla="*/ 1006187 w 3903662" name="connsiteX584"/>
                  <a:gd fmla="*/ 2286868 h 3205164" name="connsiteY584"/>
                  <a:gd fmla="*/ 953815 w 3903662" name="connsiteX585"/>
                  <a:gd fmla="*/ 2272585 h 3205164" name="connsiteY585"/>
                  <a:gd fmla="*/ 930009 w 3903662" name="connsiteX586"/>
                  <a:gd fmla="*/ 2266237 h 3205164" name="connsiteY586"/>
                  <a:gd fmla="*/ 426122 w 3903662" name="connsiteX587"/>
                  <a:gd fmla="*/ 2522538 h 3205164" name="connsiteY587"/>
                  <a:gd fmla="*/ 560227 w 3903662" name="connsiteX588"/>
                  <a:gd fmla="*/ 2101189 h 3205164" name="connsiteY588"/>
                  <a:gd fmla="*/ 547531 w 3903662" name="connsiteX589"/>
                  <a:gd fmla="*/ 2093254 h 3205164" name="connsiteY589"/>
                  <a:gd fmla="*/ 517377 w 3903662" name="connsiteX590"/>
                  <a:gd fmla="*/ 2072623 h 3205164" name="connsiteY590"/>
                  <a:gd fmla="*/ 486430 w 3903662" name="connsiteX591"/>
                  <a:gd fmla="*/ 2051199 h 3205164" name="connsiteY591"/>
                  <a:gd fmla="*/ 457863 w 3903662" name="connsiteX592"/>
                  <a:gd fmla="*/ 2029774 h 3205164" name="connsiteY592"/>
                  <a:gd fmla="*/ 428503 w 3903662" name="connsiteX593"/>
                  <a:gd fmla="*/ 2006763 h 3205164" name="connsiteY593"/>
                  <a:gd fmla="*/ 399936 w 3903662" name="connsiteX594"/>
                  <a:gd fmla="*/ 1984545 h 3205164" name="connsiteY594"/>
                  <a:gd fmla="*/ 373750 w 3903662" name="connsiteX595"/>
                  <a:gd fmla="*/ 1960740 h 3205164" name="connsiteY595"/>
                  <a:gd fmla="*/ 346770 w 3903662" name="connsiteX596"/>
                  <a:gd fmla="*/ 1936141 h 3205164" name="connsiteY596"/>
                  <a:gd fmla="*/ 321377 w 3903662" name="connsiteX597"/>
                  <a:gd fmla="*/ 1911543 h 3205164" name="connsiteY597"/>
                  <a:gd fmla="*/ 296778 w 3903662" name="connsiteX598"/>
                  <a:gd fmla="*/ 1886151 h 3205164" name="connsiteY598"/>
                  <a:gd fmla="*/ 272972 w 3903662" name="connsiteX599"/>
                  <a:gd fmla="*/ 1859172 h 3205164" name="connsiteY599"/>
                  <a:gd fmla="*/ 250753 w 3903662" name="connsiteX600"/>
                  <a:gd fmla="*/ 1832986 h 3205164" name="connsiteY600"/>
                  <a:gd fmla="*/ 227741 w 3903662" name="connsiteX601"/>
                  <a:gd fmla="*/ 1806007 h 3205164" name="connsiteY601"/>
                  <a:gd fmla="*/ 207110 w 3903662" name="connsiteX602"/>
                  <a:gd fmla="*/ 1777441 h 3205164" name="connsiteY602"/>
                  <a:gd fmla="*/ 187272 w 3903662" name="connsiteX603"/>
                  <a:gd fmla="*/ 1749668 h 3205164" name="connsiteY603"/>
                  <a:gd fmla="*/ 167433 w 3903662" name="connsiteX604"/>
                  <a:gd fmla="*/ 1721102 h 3205164" name="connsiteY604"/>
                  <a:gd fmla="*/ 149182 w 3903662" name="connsiteX605"/>
                  <a:gd fmla="*/ 1690950 h 3205164" name="connsiteY605"/>
                  <a:gd fmla="*/ 131725 w 3903662" name="connsiteX606"/>
                  <a:gd fmla="*/ 1661590 h 3205164" name="connsiteY606"/>
                  <a:gd fmla="*/ 115061 w 3903662" name="connsiteX607"/>
                  <a:gd fmla="*/ 1630644 h 3205164" name="connsiteY607"/>
                  <a:gd fmla="*/ 99984 w 3903662" name="connsiteX608"/>
                  <a:gd fmla="*/ 1599697 h 3205164" name="connsiteY608"/>
                  <a:gd fmla="*/ 85701 w 3903662" name="connsiteX609"/>
                  <a:gd fmla="*/ 1569544 h 3205164" name="connsiteY609"/>
                  <a:gd fmla="*/ 72211 w 3903662" name="connsiteX610"/>
                  <a:gd fmla="*/ 1537804 h 3205164" name="connsiteY610"/>
                  <a:gd fmla="*/ 59514 w 3903662" name="connsiteX611"/>
                  <a:gd fmla="*/ 1506064 h 3205164" name="connsiteY611"/>
                  <a:gd fmla="*/ 48405 w 3903662" name="connsiteX612"/>
                  <a:gd fmla="*/ 1472737 h 3205164" name="connsiteY612"/>
                  <a:gd fmla="*/ 39676 w 3903662" name="connsiteX613"/>
                  <a:gd fmla="*/ 1440204 h 3205164" name="connsiteY613"/>
                  <a:gd fmla="*/ 30154 w 3903662" name="connsiteX614"/>
                  <a:gd fmla="*/ 1407670 h 3205164" name="connsiteY614"/>
                  <a:gd fmla="*/ 22219 w 3903662" name="connsiteX615"/>
                  <a:gd fmla="*/ 1373550 h 3205164" name="connsiteY615"/>
                  <a:gd fmla="*/ 15871 w 3903662" name="connsiteX616"/>
                  <a:gd fmla="*/ 1339429 h 3205164" name="connsiteY616"/>
                  <a:gd fmla="*/ 9522 w 3903662" name="connsiteX617"/>
                  <a:gd fmla="*/ 1306102 h 3205164" name="connsiteY617"/>
                  <a:gd fmla="*/ 5555 w 3903662" name="connsiteX618"/>
                  <a:gd fmla="*/ 1271188 h 3205164" name="connsiteY618"/>
                  <a:gd fmla="*/ 2381 w 3903662" name="connsiteX619"/>
                  <a:gd fmla="*/ 1236274 h 3205164" name="connsiteY619"/>
                  <a:gd fmla="*/ 0 w 3903662" name="connsiteX620"/>
                  <a:gd fmla="*/ 1201360 h 3205164" name="connsiteY620"/>
                  <a:gd fmla="*/ 0 w 3903662" name="connsiteX621"/>
                  <a:gd fmla="*/ 1166446 h 3205164" name="connsiteY621"/>
                  <a:gd fmla="*/ 0 w 3903662" name="connsiteX622"/>
                  <a:gd fmla="*/ 1137086 h 3205164" name="connsiteY622"/>
                  <a:gd fmla="*/ 2381 w 3903662" name="connsiteX623"/>
                  <a:gd fmla="*/ 1106140 h 3205164" name="connsiteY623"/>
                  <a:gd fmla="*/ 4761 w 3903662" name="connsiteX624"/>
                  <a:gd fmla="*/ 1075987 h 3205164" name="connsiteY624"/>
                  <a:gd fmla="*/ 7935 w 3903662" name="connsiteX625"/>
                  <a:gd fmla="*/ 1047421 h 3205164" name="connsiteY625"/>
                  <a:gd fmla="*/ 11903 w 3903662" name="connsiteX626"/>
                  <a:gd fmla="*/ 1018061 h 3205164" name="connsiteY626"/>
                  <a:gd fmla="*/ 15871 w 3903662" name="connsiteX627"/>
                  <a:gd fmla="*/ 989495 h 3205164" name="connsiteY627"/>
                  <a:gd fmla="*/ 22219 w 3903662" name="connsiteX628"/>
                  <a:gd fmla="*/ 959342 h 3205164" name="connsiteY628"/>
                  <a:gd fmla="*/ 27773 w 3903662" name="connsiteX629"/>
                  <a:gd fmla="*/ 931570 h 3205164" name="connsiteY629"/>
                  <a:gd fmla="*/ 36502 w 3903662" name="connsiteX630"/>
                  <a:gd fmla="*/ 903004 h 3205164" name="connsiteY630"/>
                  <a:gd fmla="*/ 44437 w 3903662" name="connsiteX631"/>
                  <a:gd fmla="*/ 875231 h 3205164" name="connsiteY631"/>
                  <a:gd fmla="*/ 52373 w 3903662" name="connsiteX632"/>
                  <a:gd fmla="*/ 846665 h 3205164" name="connsiteY632"/>
                  <a:gd fmla="*/ 62688 w 3903662" name="connsiteX633"/>
                  <a:gd fmla="*/ 819686 h 3205164" name="connsiteY633"/>
                  <a:gd fmla="*/ 73004 w 3903662" name="connsiteX634"/>
                  <a:gd fmla="*/ 792707 h 3205164" name="connsiteY634"/>
                  <a:gd fmla="*/ 84114 w 3903662" name="connsiteX635"/>
                  <a:gd fmla="*/ 765728 h 3205164" name="connsiteY635"/>
                  <a:gd fmla="*/ 96810 w 3903662" name="connsiteX636"/>
                  <a:gd fmla="*/ 738749 h 3205164" name="connsiteY636"/>
                  <a:gd fmla="*/ 110300 w 3903662" name="connsiteX637"/>
                  <a:gd fmla="*/ 712564 h 3205164" name="connsiteY637"/>
                  <a:gd fmla="*/ 122996 w 3903662" name="connsiteX638"/>
                  <a:gd fmla="*/ 686378 h 3205164" name="connsiteY638"/>
                  <a:gd fmla="*/ 138073 w 3903662" name="connsiteX639"/>
                  <a:gd fmla="*/ 660986 h 3205164" name="connsiteY639"/>
                  <a:gd fmla="*/ 153150 w 3903662" name="connsiteX640"/>
                  <a:gd fmla="*/ 635594 h 3205164" name="connsiteY640"/>
                  <a:gd fmla="*/ 168227 w 3903662" name="connsiteX641"/>
                  <a:gd fmla="*/ 610996 h 3205164" name="connsiteY641"/>
                  <a:gd fmla="*/ 184891 w 3903662" name="connsiteX642"/>
                  <a:gd fmla="*/ 586397 h 3205164" name="connsiteY642"/>
                  <a:gd fmla="*/ 202349 w 3903662" name="connsiteX643"/>
                  <a:gd fmla="*/ 561799 h 3205164" name="connsiteY643"/>
                  <a:gd fmla="*/ 219806 w 3903662" name="connsiteX644"/>
                  <a:gd fmla="*/ 537994 h 3205164" name="connsiteY644"/>
                  <a:gd fmla="*/ 238057 w 3903662" name="connsiteX645"/>
                  <a:gd fmla="*/ 514189 h 3205164" name="connsiteY645"/>
                  <a:gd fmla="*/ 257895 w 3903662" name="connsiteX646"/>
                  <a:gd fmla="*/ 491177 h 3205164" name="connsiteY646"/>
                  <a:gd fmla="*/ 276940 w 3903662" name="connsiteX647"/>
                  <a:gd fmla="*/ 468166 h 3205164" name="connsiteY647"/>
                  <a:gd fmla="*/ 297571 w 3903662" name="connsiteX648"/>
                  <a:gd fmla="*/ 445947 h 3205164" name="connsiteY648"/>
                  <a:gd fmla="*/ 318203 w 3903662" name="connsiteX649"/>
                  <a:gd fmla="*/ 424523 h 3205164" name="connsiteY649"/>
                  <a:gd fmla="*/ 340422 w 3903662" name="connsiteX650"/>
                  <a:gd fmla="*/ 403098 h 3205164" name="connsiteY650"/>
                  <a:gd fmla="*/ 361847 w 3903662" name="connsiteX651"/>
                  <a:gd fmla="*/ 382467 h 3205164" name="connsiteY651"/>
                  <a:gd fmla="*/ 384859 w 3903662" name="connsiteX652"/>
                  <a:gd fmla="*/ 361836 h 3205164" name="connsiteY652"/>
                  <a:gd fmla="*/ 408665 w 3903662" name="connsiteX653"/>
                  <a:gd fmla="*/ 341205 h 3205164" name="connsiteY653"/>
                  <a:gd fmla="*/ 433264 w 3903662" name="connsiteX654"/>
                  <a:gd fmla="*/ 322161 h 3205164" name="connsiteY654"/>
                  <a:gd fmla="*/ 456276 w 3903662" name="connsiteX655"/>
                  <a:gd fmla="*/ 303117 h 3205164" name="connsiteY655"/>
                  <a:gd fmla="*/ 482462 w 3903662" name="connsiteX656"/>
                  <a:gd fmla="*/ 284867 h 3205164" name="connsiteY656"/>
                  <a:gd fmla="*/ 507855 w 3903662" name="connsiteX657"/>
                  <a:gd fmla="*/ 266616 h 3205164" name="connsiteY657"/>
                  <a:gd fmla="*/ 533248 w 3903662" name="connsiteX658"/>
                  <a:gd fmla="*/ 249159 h 3205164" name="connsiteY658"/>
                  <a:gd fmla="*/ 560227 w 3903662" name="connsiteX659"/>
                  <a:gd fmla="*/ 231702 h 3205164" name="connsiteY659"/>
                  <a:gd fmla="*/ 588001 w 3903662" name="connsiteX660"/>
                  <a:gd fmla="*/ 215039 h 3205164" name="connsiteY660"/>
                  <a:gd fmla="*/ 615774 w 3903662" name="connsiteX661"/>
                  <a:gd fmla="*/ 199169 h 3205164" name="connsiteY661"/>
                  <a:gd fmla="*/ 642754 w 3903662" name="connsiteX662"/>
                  <a:gd fmla="*/ 183299 h 3205164" name="connsiteY662"/>
                  <a:gd fmla="*/ 672114 w 3903662" name="connsiteX663"/>
                  <a:gd fmla="*/ 169016 h 3205164" name="connsiteY663"/>
                  <a:gd fmla="*/ 700681 w 3903662" name="connsiteX664"/>
                  <a:gd fmla="*/ 154733 h 3205164" name="connsiteY664"/>
                  <a:gd fmla="*/ 730041 w 3903662" name="connsiteX665"/>
                  <a:gd fmla="*/ 140450 h 3205164" name="connsiteY665"/>
                  <a:gd fmla="*/ 760195 w 3903662" name="connsiteX666"/>
                  <a:gd fmla="*/ 127754 h 3205164" name="connsiteY666"/>
                  <a:gd fmla="*/ 789556 w 3903662" name="connsiteX667"/>
                  <a:gd fmla="*/ 115058 h 3205164" name="connsiteY667"/>
                  <a:gd fmla="*/ 820503 w 3903662" name="connsiteX668"/>
                  <a:gd fmla="*/ 103155 h 3205164" name="connsiteY668"/>
                  <a:gd fmla="*/ 852244 w 3903662" name="connsiteX669"/>
                  <a:gd fmla="*/ 92046 h 3205164" name="connsiteY669"/>
                  <a:gd fmla="*/ 883191 w 3903662" name="connsiteX670"/>
                  <a:gd fmla="*/ 80937 h 3205164" name="connsiteY670"/>
                  <a:gd fmla="*/ 914932 w 3903662" name="connsiteX671"/>
                  <a:gd fmla="*/ 70622 h 3205164" name="connsiteY671"/>
                  <a:gd fmla="*/ 947467 w 3903662" name="connsiteX672"/>
                  <a:gd fmla="*/ 61893 h 3205164" name="connsiteY672"/>
                  <a:gd fmla="*/ 980001 w 3903662" name="connsiteX673"/>
                  <a:gd fmla="*/ 52371 h 3205164" name="connsiteY673"/>
                  <a:gd fmla="*/ 1013329 w 3903662" name="connsiteX674"/>
                  <a:gd fmla="*/ 44436 h 3205164" name="connsiteY674"/>
                  <a:gd fmla="*/ 1045864 w 3903662" name="connsiteX675"/>
                  <a:gd fmla="*/ 37295 h 3205164" name="connsiteY675"/>
                  <a:gd fmla="*/ 1079985 w 3903662" name="connsiteX676"/>
                  <a:gd fmla="*/ 29360 h 3205164" name="connsiteY676"/>
                  <a:gd fmla="*/ 1113313 w 3903662" name="connsiteX677"/>
                  <a:gd fmla="*/ 23805 h 3205164" name="connsiteY677"/>
                  <a:gd fmla="*/ 1147434 w 3903662" name="connsiteX678"/>
                  <a:gd fmla="*/ 18251 h 3205164" name="connsiteY678"/>
                  <a:gd fmla="*/ 1182350 w 3903662" name="connsiteX679"/>
                  <a:gd fmla="*/ 13490 h 3205164" name="connsiteY679"/>
                  <a:gd fmla="*/ 1217265 w 3903662" name="connsiteX680"/>
                  <a:gd fmla="*/ 9522 h 3205164" name="connsiteY680"/>
                  <a:gd fmla="*/ 1252180 w 3903662" name="connsiteX681"/>
                  <a:gd fmla="*/ 6348 h 3205164" name="connsiteY681"/>
                  <a:gd fmla="*/ 1287095 w 3903662" name="connsiteX682"/>
                  <a:gd fmla="*/ 3174 h 3205164" name="connsiteY682"/>
                  <a:gd fmla="*/ 1322803 w 3903662" name="connsiteX683"/>
                  <a:gd fmla="*/ 2381 h 3205164" name="connsiteY683"/>
                  <a:gd fmla="*/ 1358512 w 3903662" name="connsiteX684"/>
                  <a:gd fmla="*/ 794 h 3205164" name="connsiteY6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b="b" l="l" r="r" t="t"/>
                <a:pathLst>
                  <a:path h="3205164" w="3903662">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62" name="任意多边形 61"/>
              <p:cNvSpPr/>
              <p:nvPr/>
            </p:nvSpPr>
            <p:spPr>
              <a:xfrm>
                <a:off x="3337869" y="5496559"/>
                <a:ext cx="202325" cy="220383"/>
              </a:xfrm>
              <a:custGeom>
                <a:gdLst>
                  <a:gd fmla="*/ 2215178 w 6296025" name="connsiteX0"/>
                  <a:gd fmla="*/ 4885728 h 6858001" name="connsiteY0"/>
                  <a:gd fmla="*/ 2314185 w 6296025" name="connsiteX1"/>
                  <a:gd fmla="*/ 4890444 h 6858001" name="connsiteY1"/>
                  <a:gd fmla="*/ 2416338 w 6296025" name="connsiteX2"/>
                  <a:gd fmla="*/ 4910872 h 6858001" name="connsiteY2"/>
                  <a:gd fmla="*/ 2416338 w 6296025" name="connsiteX3"/>
                  <a:gd fmla="*/ 5844393 h 6858001" name="connsiteY3"/>
                  <a:gd fmla="*/ 2318902 w 6296025" name="connsiteX4"/>
                  <a:gd fmla="*/ 5864825 h 6858001" name="connsiteY4"/>
                  <a:gd fmla="*/ 2221461 w 6296025" name="connsiteX5"/>
                  <a:gd fmla="*/ 5869538 h 6858001" name="connsiteY5"/>
                  <a:gd fmla="*/ 2058019 w 6296025" name="connsiteX6"/>
                  <a:gd fmla="*/ 5845964 h 6858001" name="connsiteY6"/>
                  <a:gd fmla="*/ 1927576 w 6296025" name="connsiteX7"/>
                  <a:gd fmla="*/ 5768956 h 6858001" name="connsiteY7"/>
                  <a:gd fmla="*/ 1841139 w 6296025" name="connsiteX8"/>
                  <a:gd fmla="*/ 5625943 h 6858001" name="connsiteY8"/>
                  <a:gd fmla="*/ 1809707 w 6296025" name="connsiteX9"/>
                  <a:gd fmla="*/ 5407492 h 6858001" name="connsiteY9"/>
                  <a:gd fmla="*/ 1833281 w 6296025" name="connsiteX10"/>
                  <a:gd fmla="*/ 5207902 h 6858001" name="connsiteY10"/>
                  <a:gd fmla="*/ 1907144 w 6296025" name="connsiteX11"/>
                  <a:gd fmla="*/ 5041315 h 6858001" name="connsiteY11"/>
                  <a:gd fmla="*/ 2034445 w 6296025" name="connsiteX12"/>
                  <a:gd fmla="*/ 4928159 h 6858001" name="connsiteY12"/>
                  <a:gd fmla="*/ 2215178 w 6296025" name="connsiteX13"/>
                  <a:gd fmla="*/ 4885728 h 6858001" name="connsiteY13"/>
                  <a:gd fmla="*/ 3470346 w 6296025" name="connsiteX14"/>
                  <a:gd fmla="*/ 4555691 h 6858001" name="connsiteY14"/>
                  <a:gd fmla="*/ 3247182 w 6296025" name="connsiteX15"/>
                  <a:gd fmla="*/ 4574549 h 6858001" name="connsiteY15"/>
                  <a:gd fmla="*/ 3247182 w 6296025" name="connsiteX16"/>
                  <a:gd fmla="*/ 5448352 h 6858001" name="connsiteY16"/>
                  <a:gd fmla="*/ 3313187 w 6296025" name="connsiteX17"/>
                  <a:gd fmla="*/ 5866392 h 6858001" name="connsiteY17"/>
                  <a:gd fmla="*/ 3490778 w 6296025" name="connsiteX18"/>
                  <a:gd fmla="*/ 6105272 h 6858001" name="connsiteY18"/>
                  <a:gd fmla="*/ 3750089 w 6296025" name="connsiteX19"/>
                  <a:gd fmla="*/ 6212141 h 6858001" name="connsiteY19"/>
                  <a:gd fmla="*/ 4058119 w 6296025" name="connsiteX20"/>
                  <a:gd fmla="*/ 6237285 h 6858001" name="connsiteY20"/>
                  <a:gd fmla="*/ 4402296 w 6296025" name="connsiteX21"/>
                  <a:gd fmla="*/ 6204283 h 6858001" name="connsiteY21"/>
                  <a:gd fmla="*/ 4667891 w 6296025" name="connsiteX22"/>
                  <a:gd fmla="*/ 6136703 h 6858001" name="connsiteY22"/>
                  <a:gd fmla="*/ 4667891 w 6296025" name="connsiteX23"/>
                  <a:gd fmla="*/ 4574549 h 6858001" name="connsiteY23"/>
                  <a:gd fmla="*/ 4444728 w 6296025" name="connsiteX24"/>
                  <a:gd fmla="*/ 4555691 h 6858001" name="connsiteY24"/>
                  <a:gd fmla="*/ 4224706 w 6296025" name="connsiteX25"/>
                  <a:gd fmla="*/ 4574549 h 6858001" name="connsiteY25"/>
                  <a:gd fmla="*/ 4224706 w 6296025" name="connsiteX26"/>
                  <a:gd fmla="*/ 5847531 h 6858001" name="connsiteY26"/>
                  <a:gd fmla="*/ 4029829 w 6296025" name="connsiteX27"/>
                  <a:gd fmla="*/ 5869534 h 6858001" name="connsiteY27"/>
                  <a:gd fmla="*/ 3882099 w 6296025" name="connsiteX28"/>
                  <a:gd fmla="*/ 5849106 h 6858001" name="connsiteY28"/>
                  <a:gd fmla="*/ 3776805 w 6296025" name="connsiteX29"/>
                  <a:gd fmla="*/ 5779955 h 6858001" name="connsiteY29"/>
                  <a:gd fmla="*/ 3713941 w 6296025" name="connsiteX30"/>
                  <a:gd fmla="*/ 5647941 h 6858001" name="connsiteY30"/>
                  <a:gd fmla="*/ 3693509 w 6296025" name="connsiteX31"/>
                  <a:gd fmla="*/ 5435778 h 6858001" name="connsiteY31"/>
                  <a:gd fmla="*/ 3693509 w 6296025" name="connsiteX32"/>
                  <a:gd fmla="*/ 4574549 h 6858001" name="connsiteY32"/>
                  <a:gd fmla="*/ 3470346 w 6296025" name="connsiteX33"/>
                  <a:gd fmla="*/ 4555691 h 6858001" name="connsiteY33"/>
                  <a:gd fmla="*/ 2636358 w 6296025" name="connsiteX34"/>
                  <a:gd fmla="*/ 3886201 h 6858001" name="connsiteY34"/>
                  <a:gd fmla="*/ 2527918 w 6296025" name="connsiteX35"/>
                  <a:gd fmla="*/ 3889343 h 6858001" name="connsiteY35"/>
                  <a:gd fmla="*/ 2416337 w 6296025" name="connsiteX36"/>
                  <a:gd fmla="*/ 3901917 h 6858001" name="connsiteY36"/>
                  <a:gd fmla="*/ 2416337 w 6296025" name="connsiteX37"/>
                  <a:gd fmla="*/ 4568269 h 6858001" name="connsiteY37"/>
                  <a:gd fmla="*/ 2298468 w 6296025" name="connsiteX38"/>
                  <a:gd fmla="*/ 4547837 h 6858001" name="connsiteY38"/>
                  <a:gd fmla="*/ 2180599 w 6296025" name="connsiteX39"/>
                  <a:gd fmla="*/ 4543121 h 6858001" name="connsiteY39"/>
                  <a:gd fmla="*/ 1837997 w 6296025" name="connsiteX40"/>
                  <a:gd fmla="*/ 4610700 h 6858001" name="connsiteY40"/>
                  <a:gd fmla="*/ 1575540 w 6296025" name="connsiteX41"/>
                  <a:gd fmla="*/ 4794574 h 6858001" name="connsiteY41"/>
                  <a:gd fmla="*/ 1408952 w 6296025" name="connsiteX42"/>
                  <a:gd fmla="*/ 5069601 h 6858001" name="connsiteY42"/>
                  <a:gd fmla="*/ 1350805 w 6296025" name="connsiteX43"/>
                  <a:gd fmla="*/ 5407492 h 6858001" name="connsiteY43"/>
                  <a:gd fmla="*/ 1418381 w 6296025" name="connsiteX44"/>
                  <a:gd fmla="*/ 5790959 h 6858001" name="connsiteY44"/>
                  <a:gd fmla="*/ 1602258 w 6296025" name="connsiteX45"/>
                  <a:gd fmla="*/ 6047128 h 6858001" name="connsiteY45"/>
                  <a:gd fmla="*/ 1870998 w 6296025" name="connsiteX46"/>
                  <a:gd fmla="*/ 6191713 h 6858001" name="connsiteY46"/>
                  <a:gd fmla="*/ 2190028 w 6296025" name="connsiteX47"/>
                  <a:gd fmla="*/ 6237289 h 6858001" name="connsiteY47"/>
                  <a:gd fmla="*/ 2559350 w 6296025" name="connsiteX48"/>
                  <a:gd fmla="*/ 6213715 h 6858001" name="connsiteY48"/>
                  <a:gd fmla="*/ 2859525 w 6296025" name="connsiteX49"/>
                  <a:gd fmla="*/ 6146136 h 6858001" name="connsiteY49"/>
                  <a:gd fmla="*/ 2859525 w 6296025" name="connsiteX50"/>
                  <a:gd fmla="*/ 3901917 h 6858001" name="connsiteY50"/>
                  <a:gd fmla="*/ 2746369 w 6296025" name="connsiteX51"/>
                  <a:gd fmla="*/ 3889343 h 6858001" name="connsiteY51"/>
                  <a:gd fmla="*/ 2636358 w 6296025" name="connsiteX52"/>
                  <a:gd fmla="*/ 3886201 h 6858001" name="connsiteY52"/>
                  <a:gd fmla="*/ 3140076 w 6296025" name="connsiteX53"/>
                  <a:gd fmla="*/ 2789238 h 6858001" name="connsiteY53"/>
                  <a:gd fmla="*/ 3211513 w 6296025" name="connsiteX54"/>
                  <a:gd fmla="*/ 2794001 h 6858001" name="connsiteY54"/>
                  <a:gd fmla="*/ 3281363 w 6296025" name="connsiteX55"/>
                  <a:gd fmla="*/ 2805113 h 6858001" name="connsiteY55"/>
                  <a:gd fmla="*/ 3352801 w 6296025" name="connsiteX56"/>
                  <a:gd fmla="*/ 2819401 h 6858001" name="connsiteY56"/>
                  <a:gd fmla="*/ 3425826 w 6296025" name="connsiteX57"/>
                  <a:gd fmla="*/ 2843213 h 6858001" name="connsiteY57"/>
                  <a:gd fmla="*/ 3495676 w 6296025" name="connsiteX58"/>
                  <a:gd fmla="*/ 2867026 h 6858001" name="connsiteY58"/>
                  <a:gd fmla="*/ 3567113 w 6296025" name="connsiteX59"/>
                  <a:gd fmla="*/ 2903538 h 6858001" name="connsiteY59"/>
                  <a:gd fmla="*/ 3602038 w 6296025" name="connsiteX60"/>
                  <a:gd fmla="*/ 2922588 h 6858001" name="connsiteY60"/>
                  <a:gd fmla="*/ 3636963 w 6296025" name="connsiteX61"/>
                  <a:gd fmla="*/ 2943226 h 6858001" name="connsiteY61"/>
                  <a:gd fmla="*/ 3673476 w 6296025" name="connsiteX62"/>
                  <a:gd fmla="*/ 2965451 h 6858001" name="connsiteY62"/>
                  <a:gd fmla="*/ 3708401 w 6296025" name="connsiteX63"/>
                  <a:gd fmla="*/ 2990851 h 6858001" name="connsiteY63"/>
                  <a:gd fmla="*/ 3743326 w 6296025" name="connsiteX64"/>
                  <a:gd fmla="*/ 3016251 h 6858001" name="connsiteY64"/>
                  <a:gd fmla="*/ 3778251 w 6296025" name="connsiteX65"/>
                  <a:gd fmla="*/ 3046413 h 6858001" name="connsiteY65"/>
                  <a:gd fmla="*/ 3811588 w 6296025" name="connsiteX66"/>
                  <a:gd fmla="*/ 3074988 h 6858001" name="connsiteY66"/>
                  <a:gd fmla="*/ 3846513 w 6296025" name="connsiteX67"/>
                  <a:gd fmla="*/ 3106738 h 6858001" name="connsiteY67"/>
                  <a:gd fmla="*/ 3881438 w 6296025" name="connsiteX68"/>
                  <a:gd fmla="*/ 3143251 h 6858001" name="connsiteY68"/>
                  <a:gd fmla="*/ 3914776 w 6296025" name="connsiteX69"/>
                  <a:gd fmla="*/ 3178176 h 6858001" name="connsiteY69"/>
                  <a:gd fmla="*/ 3948113 w 6296025" name="connsiteX70"/>
                  <a:gd fmla="*/ 3216276 h 6858001" name="connsiteY70"/>
                  <a:gd fmla="*/ 3983038 w 6296025" name="connsiteX71"/>
                  <a:gd fmla="*/ 3255963 h 6858001" name="connsiteY71"/>
                  <a:gd fmla="*/ 4016376 w 6296025" name="connsiteX72"/>
                  <a:gd fmla="*/ 3297238 h 6858001" name="connsiteY72"/>
                  <a:gd fmla="*/ 4048126 w 6296025" name="connsiteX73"/>
                  <a:gd fmla="*/ 3341688 h 6858001" name="connsiteY73"/>
                  <a:gd fmla="*/ 4078288 w 6296025" name="connsiteX74"/>
                  <a:gd fmla="*/ 3387726 h 6858001" name="connsiteY74"/>
                  <a:gd fmla="*/ 4111626 w 6296025" name="connsiteX75"/>
                  <a:gd fmla="*/ 3435351 h 6858001" name="connsiteY75"/>
                  <a:gd fmla="*/ 4159251 w 6296025" name="connsiteX76"/>
                  <a:gd fmla="*/ 3500438 h 6858001" name="connsiteY76"/>
                  <a:gd fmla="*/ 4206876 w 6296025" name="connsiteX77"/>
                  <a:gd fmla="*/ 3568701 h 6858001" name="connsiteY77"/>
                  <a:gd fmla="*/ 4260851 w 6296025" name="connsiteX78"/>
                  <a:gd fmla="*/ 3633788 h 6858001" name="connsiteY78"/>
                  <a:gd fmla="*/ 4311651 w 6296025" name="connsiteX79"/>
                  <a:gd fmla="*/ 3697288 h 6858001" name="connsiteY79"/>
                  <a:gd fmla="*/ 4419601 w 6296025" name="connsiteX80"/>
                  <a:gd fmla="*/ 3825876 h 6858001" name="connsiteY80"/>
                  <a:gd fmla="*/ 4532314 w 6296025" name="connsiteX81"/>
                  <a:gd fmla="*/ 3949701 h 6858001" name="connsiteY81"/>
                  <a:gd fmla="*/ 4643439 w 6296025" name="connsiteX82"/>
                  <a:gd fmla="*/ 4068763 h 6858001" name="connsiteY82"/>
                  <a:gd fmla="*/ 4757739 w 6296025" name="connsiteX83"/>
                  <a:gd fmla="*/ 4181476 h 6858001" name="connsiteY83"/>
                  <a:gd fmla="*/ 4865689 w 6296025" name="connsiteX84"/>
                  <a:gd fmla="*/ 4287838 h 6858001" name="connsiteY84"/>
                  <a:gd fmla="*/ 4972051 w 6296025" name="connsiteX85"/>
                  <a:gd fmla="*/ 4389438 h 6858001" name="connsiteY85"/>
                  <a:gd fmla="*/ 5072064 w 6296025" name="connsiteX86"/>
                  <a:gd fmla="*/ 4479926 h 6858001" name="connsiteY86"/>
                  <a:gd fmla="*/ 5164139 w 6296025" name="connsiteX87"/>
                  <a:gd fmla="*/ 4560888 h 6858001" name="connsiteY87"/>
                  <a:gd fmla="*/ 5319714 w 6296025" name="connsiteX88"/>
                  <a:gd fmla="*/ 4691063 h 6858001" name="connsiteY88"/>
                  <a:gd fmla="*/ 5422901 w 6296025" name="connsiteX89"/>
                  <a:gd fmla="*/ 4776788 h 6858001" name="connsiteY89"/>
                  <a:gd fmla="*/ 5461001 w 6296025" name="connsiteX90"/>
                  <a:gd fmla="*/ 4805363 h 6858001" name="connsiteY90"/>
                  <a:gd fmla="*/ 5486401 w 6296025" name="connsiteX91"/>
                  <a:gd fmla="*/ 4830763 h 6858001" name="connsiteY91"/>
                  <a:gd fmla="*/ 5516564 w 6296025" name="connsiteX92"/>
                  <a:gd fmla="*/ 4857751 h 6858001" name="connsiteY92"/>
                  <a:gd fmla="*/ 5554664 w 6296025" name="connsiteX93"/>
                  <a:gd fmla="*/ 4897438 h 6858001" name="connsiteY93"/>
                  <a:gd fmla="*/ 5594351 w 6296025" name="connsiteX94"/>
                  <a:gd fmla="*/ 4951413 h 6858001" name="connsiteY94"/>
                  <a:gd fmla="*/ 5640389 w 6296025" name="connsiteX95"/>
                  <a:gd fmla="*/ 5014913 h 6858001" name="connsiteY95"/>
                  <a:gd fmla="*/ 5662614 w 6296025" name="connsiteX96"/>
                  <a:gd fmla="*/ 5049838 h 6858001" name="connsiteY96"/>
                  <a:gd fmla="*/ 5684839 w 6296025" name="connsiteX97"/>
                  <a:gd fmla="*/ 5089526 h 6858001" name="connsiteY97"/>
                  <a:gd fmla="*/ 5708651 w 6296025" name="connsiteX98"/>
                  <a:gd fmla="*/ 5130801 h 6858001" name="connsiteY98"/>
                  <a:gd fmla="*/ 5727701 w 6296025" name="connsiteX99"/>
                  <a:gd fmla="*/ 5175251 h 6858001" name="connsiteY99"/>
                  <a:gd fmla="*/ 5748339 w 6296025" name="connsiteX100"/>
                  <a:gd fmla="*/ 5222876 h 6858001" name="connsiteY100"/>
                  <a:gd fmla="*/ 5765801 w 6296025" name="connsiteX101"/>
                  <a:gd fmla="*/ 5273676 h 6858001" name="connsiteY101"/>
                  <a:gd fmla="*/ 5781676 w 6296025" name="connsiteX102"/>
                  <a:gd fmla="*/ 5327651 h 6858001" name="connsiteY102"/>
                  <a:gd fmla="*/ 5795964 w 6296025" name="connsiteX103"/>
                  <a:gd fmla="*/ 5383213 h 6858001" name="connsiteY103"/>
                  <a:gd fmla="*/ 5808664 w 6296025" name="connsiteX104"/>
                  <a:gd fmla="*/ 5440363 h 6858001" name="connsiteY104"/>
                  <a:gd fmla="*/ 5816601 w 6296025" name="connsiteX105"/>
                  <a:gd fmla="*/ 5500688 h 6858001" name="connsiteY105"/>
                  <a:gd fmla="*/ 5824539 w 6296025" name="connsiteX106"/>
                  <a:gd fmla="*/ 5567363 h 6858001" name="connsiteY106"/>
                  <a:gd fmla="*/ 5826126 w 6296025" name="connsiteX107"/>
                  <a:gd fmla="*/ 5632451 h 6858001" name="connsiteY107"/>
                  <a:gd fmla="*/ 5826126 w 6296025" name="connsiteX108"/>
                  <a:gd fmla="*/ 5702301 h 6858001" name="connsiteY108"/>
                  <a:gd fmla="*/ 5821364 w 6296025" name="connsiteX109"/>
                  <a:gd fmla="*/ 5773738 h 6858001" name="connsiteY109"/>
                  <a:gd fmla="*/ 5811839 w 6296025" name="connsiteX110"/>
                  <a:gd fmla="*/ 5848351 h 6858001" name="connsiteY110"/>
                  <a:gd fmla="*/ 5799139 w 6296025" name="connsiteX111"/>
                  <a:gd fmla="*/ 5927726 h 6858001" name="connsiteY111"/>
                  <a:gd fmla="*/ 5778501 w 6296025" name="connsiteX112"/>
                  <a:gd fmla="*/ 6008689 h 6858001" name="connsiteY112"/>
                  <a:gd fmla="*/ 5756276 w 6296025" name="connsiteX113"/>
                  <a:gd fmla="*/ 6091239 h 6858001" name="connsiteY113"/>
                  <a:gd fmla="*/ 5726114 w 6296025" name="connsiteX114"/>
                  <a:gd fmla="*/ 6176964 h 6858001" name="connsiteY114"/>
                  <a:gd fmla="*/ 5691189 w 6296025" name="connsiteX115"/>
                  <a:gd fmla="*/ 6265864 h 6858001" name="connsiteY115"/>
                  <a:gd fmla="*/ 5670551 w 6296025" name="connsiteX116"/>
                  <a:gd fmla="*/ 6310314 h 6858001" name="connsiteY116"/>
                  <a:gd fmla="*/ 5649914 w 6296025" name="connsiteX117"/>
                  <a:gd fmla="*/ 6351589 h 6858001" name="connsiteY117"/>
                  <a:gd fmla="*/ 5627689 w 6296025" name="connsiteX118"/>
                  <a:gd fmla="*/ 6391276 h 6858001" name="connsiteY118"/>
                  <a:gd fmla="*/ 5602289 w 6296025" name="connsiteX119"/>
                  <a:gd fmla="*/ 6429376 h 6858001" name="connsiteY119"/>
                  <a:gd fmla="*/ 5576889 w 6296025" name="connsiteX120"/>
                  <a:gd fmla="*/ 6464301 h 6858001" name="connsiteY120"/>
                  <a:gd fmla="*/ 5549901 w 6296025" name="connsiteX121"/>
                  <a:gd fmla="*/ 6499226 h 6858001" name="connsiteY121"/>
                  <a:gd fmla="*/ 5521326 w 6296025" name="connsiteX122"/>
                  <a:gd fmla="*/ 6532564 h 6858001" name="connsiteY122"/>
                  <a:gd fmla="*/ 5491164 w 6296025" name="connsiteX123"/>
                  <a:gd fmla="*/ 6562726 h 6858001" name="connsiteY123"/>
                  <a:gd fmla="*/ 5461001 w 6296025" name="connsiteX124"/>
                  <a:gd fmla="*/ 6591301 h 6858001" name="connsiteY124"/>
                  <a:gd fmla="*/ 5430839 w 6296025" name="connsiteX125"/>
                  <a:gd fmla="*/ 6618289 h 6858001" name="connsiteY125"/>
                  <a:gd fmla="*/ 5397501 w 6296025" name="connsiteX126"/>
                  <a:gd fmla="*/ 6640514 h 6858001" name="connsiteY126"/>
                  <a:gd fmla="*/ 5362576 w 6296025" name="connsiteX127"/>
                  <a:gd fmla="*/ 6665914 h 6858001" name="connsiteY127"/>
                  <a:gd fmla="*/ 5329239 w 6296025" name="connsiteX128"/>
                  <a:gd fmla="*/ 6686551 h 6858001" name="connsiteY128"/>
                  <a:gd fmla="*/ 5294314 w 6296025" name="connsiteX129"/>
                  <a:gd fmla="*/ 6707189 h 6858001" name="connsiteY129"/>
                  <a:gd fmla="*/ 5259389 w 6296025" name="connsiteX130"/>
                  <a:gd fmla="*/ 6726239 h 6858001" name="connsiteY130"/>
                  <a:gd fmla="*/ 5221289 w 6296025" name="connsiteX131"/>
                  <a:gd fmla="*/ 6745289 h 6858001" name="connsiteY131"/>
                  <a:gd fmla="*/ 5183189 w 6296025" name="connsiteX132"/>
                  <a:gd fmla="*/ 6759576 h 6858001" name="connsiteY132"/>
                  <a:gd fmla="*/ 5145089 w 6296025" name="connsiteX133"/>
                  <a:gd fmla="*/ 6775451 h 6858001" name="connsiteY133"/>
                  <a:gd fmla="*/ 5070476 w 6296025" name="connsiteX134"/>
                  <a:gd fmla="*/ 6799264 h 6858001" name="connsiteY134"/>
                  <a:gd fmla="*/ 4989514 w 6296025" name="connsiteX135"/>
                  <a:gd fmla="*/ 6819901 h 6858001" name="connsiteY135"/>
                  <a:gd fmla="*/ 4911726 w 6296025" name="connsiteX136"/>
                  <a:gd fmla="*/ 6835776 h 6858001" name="connsiteY136"/>
                  <a:gd fmla="*/ 4830764 w 6296025" name="connsiteX137"/>
                  <a:gd fmla="*/ 6845301 h 6858001" name="connsiteY137"/>
                  <a:gd fmla="*/ 4749801 w 6296025" name="connsiteX138"/>
                  <a:gd fmla="*/ 6853239 h 6858001" name="connsiteY138"/>
                  <a:gd fmla="*/ 4668839 w 6296025" name="connsiteX139"/>
                  <a:gd fmla="*/ 6858001 h 6858001" name="connsiteY139"/>
                  <a:gd fmla="*/ 4587876 w 6296025" name="connsiteX140"/>
                  <a:gd fmla="*/ 6858001 h 6858001" name="connsiteY140"/>
                  <a:gd fmla="*/ 4510089 w 6296025" name="connsiteX141"/>
                  <a:gd fmla="*/ 6854826 h 6858001" name="connsiteY141"/>
                  <a:gd fmla="*/ 4432301 w 6296025" name="connsiteX142"/>
                  <a:gd fmla="*/ 6850064 h 6858001" name="connsiteY142"/>
                  <a:gd fmla="*/ 4356101 w 6296025" name="connsiteX143"/>
                  <a:gd fmla="*/ 6842126 h 6858001" name="connsiteY143"/>
                  <a:gd fmla="*/ 4286251 w 6296025" name="connsiteX144"/>
                  <a:gd fmla="*/ 6835776 h 6858001" name="connsiteY144"/>
                  <a:gd fmla="*/ 4214813 w 6296025" name="connsiteX145"/>
                  <a:gd fmla="*/ 6824664 h 6858001" name="connsiteY145"/>
                  <a:gd fmla="*/ 4149726 w 6296025" name="connsiteX146"/>
                  <a:gd fmla="*/ 6815139 h 6858001" name="connsiteY146"/>
                  <a:gd fmla="*/ 4030663 w 6296025" name="connsiteX147"/>
                  <a:gd fmla="*/ 6789739 h 6858001" name="connsiteY147"/>
                  <a:gd fmla="*/ 3932238 w 6296025" name="connsiteX148"/>
                  <a:gd fmla="*/ 6767514 h 6858001" name="connsiteY148"/>
                  <a:gd fmla="*/ 3856038 w 6296025" name="connsiteX149"/>
                  <a:gd fmla="*/ 6746876 h 6858001" name="connsiteY149"/>
                  <a:gd fmla="*/ 3790951 w 6296025" name="connsiteX150"/>
                  <a:gd fmla="*/ 6729414 h 6858001" name="connsiteY150"/>
                  <a:gd fmla="*/ 3765551 w 6296025" name="connsiteX151"/>
                  <a:gd fmla="*/ 6721476 h 6858001" name="connsiteY151"/>
                  <a:gd fmla="*/ 3695701 w 6296025" name="connsiteX152"/>
                  <a:gd fmla="*/ 6700839 h 6858001" name="connsiteY152"/>
                  <a:gd fmla="*/ 3644901 w 6296025" name="connsiteX153"/>
                  <a:gd fmla="*/ 6691314 h 6858001" name="connsiteY153"/>
                  <a:gd fmla="*/ 3584576 w 6296025" name="connsiteX154"/>
                  <a:gd fmla="*/ 6678614 h 6858001" name="connsiteY154"/>
                  <a:gd fmla="*/ 3513138 w 6296025" name="connsiteX155"/>
                  <a:gd fmla="*/ 6669089 h 6858001" name="connsiteY155"/>
                  <a:gd fmla="*/ 3438526 w 6296025" name="connsiteX156"/>
                  <a:gd fmla="*/ 6656389 h 6858001" name="connsiteY156"/>
                  <a:gd fmla="*/ 3352801 w 6296025" name="connsiteX157"/>
                  <a:gd fmla="*/ 6648451 h 6858001" name="connsiteY157"/>
                  <a:gd fmla="*/ 3259138 w 6296025" name="connsiteX158"/>
                  <a:gd fmla="*/ 6640514 h 6858001" name="connsiteY158"/>
                  <a:gd fmla="*/ 3163888 w 6296025" name="connsiteX159"/>
                  <a:gd fmla="*/ 6638926 h 6858001" name="connsiteY159"/>
                  <a:gd fmla="*/ 3059114 w 6296025" name="connsiteX160"/>
                  <a:gd fmla="*/ 6638926 h 6858001" name="connsiteY160"/>
                  <a:gd fmla="*/ 2951164 w 6296025" name="connsiteX161"/>
                  <a:gd fmla="*/ 6643689 h 6858001" name="connsiteY161"/>
                  <a:gd fmla="*/ 2838452 w 6296025" name="connsiteX162"/>
                  <a:gd fmla="*/ 6653214 h 6858001" name="connsiteY162"/>
                  <a:gd fmla="*/ 2720977 w 6296025" name="connsiteX163"/>
                  <a:gd fmla="*/ 6669089 h 6858001" name="connsiteY163"/>
                  <a:gd fmla="*/ 2663827 w 6296025" name="connsiteX164"/>
                  <a:gd fmla="*/ 6681789 h 6858001" name="connsiteY164"/>
                  <a:gd fmla="*/ 2603501 w 6296025" name="connsiteX165"/>
                  <a:gd fmla="*/ 6694489 h 6858001" name="connsiteY165"/>
                  <a:gd fmla="*/ 2484439 w 6296025" name="connsiteX166"/>
                  <a:gd fmla="*/ 6716714 h 6858001" name="connsiteY166"/>
                  <a:gd fmla="*/ 2368551 w 6296025" name="connsiteX167"/>
                  <a:gd fmla="*/ 6737351 h 6858001" name="connsiteY167"/>
                  <a:gd fmla="*/ 2257427 w 6296025" name="connsiteX168"/>
                  <a:gd fmla="*/ 6754814 h 6858001" name="connsiteY168"/>
                  <a:gd fmla="*/ 2149476 w 6296025" name="connsiteX169"/>
                  <a:gd fmla="*/ 6767514 h 6858001" name="connsiteY169"/>
                  <a:gd fmla="*/ 2046288 w 6296025" name="connsiteX170"/>
                  <a:gd fmla="*/ 6777039 h 6858001" name="connsiteY170"/>
                  <a:gd fmla="*/ 1947863 w 6296025" name="connsiteX171"/>
                  <a:gd fmla="*/ 6784976 h 6858001" name="connsiteY171"/>
                  <a:gd fmla="*/ 1855788 w 6296025" name="connsiteX172"/>
                  <a:gd fmla="*/ 6788151 h 6858001" name="connsiteY172"/>
                  <a:gd fmla="*/ 1770063 w 6296025" name="connsiteX173"/>
                  <a:gd fmla="*/ 6789739 h 6858001" name="connsiteY173"/>
                  <a:gd fmla="*/ 1622426 w 6296025" name="connsiteX174"/>
                  <a:gd fmla="*/ 6789739 h 6858001" name="connsiteY174"/>
                  <a:gd fmla="*/ 1511301 w 6296025" name="connsiteX175"/>
                  <a:gd fmla="*/ 6788151 h 6858001" name="connsiteY175"/>
                  <a:gd fmla="*/ 1439863 w 6296025" name="connsiteX176"/>
                  <a:gd fmla="*/ 6781801 h 6858001" name="connsiteY176"/>
                  <a:gd fmla="*/ 1414463 w 6296025" name="connsiteX177"/>
                  <a:gd fmla="*/ 6781801 h 6858001" name="connsiteY177"/>
                  <a:gd fmla="*/ 1382713 w 6296025" name="connsiteX178"/>
                  <a:gd fmla="*/ 6780214 h 6858001" name="connsiteY178"/>
                  <a:gd fmla="*/ 1344613 w 6296025" name="connsiteX179"/>
                  <a:gd fmla="*/ 6777039 h 6858001" name="connsiteY179"/>
                  <a:gd fmla="*/ 1296988 w 6296025" name="connsiteX180"/>
                  <a:gd fmla="*/ 6769101 h 6858001" name="connsiteY180"/>
                  <a:gd fmla="*/ 1236663 w 6296025" name="connsiteX181"/>
                  <a:gd fmla="*/ 6756401 h 6858001" name="connsiteY181"/>
                  <a:gd fmla="*/ 1168401 w 6296025" name="connsiteX182"/>
                  <a:gd fmla="*/ 6737351 h 6858001" name="connsiteY182"/>
                  <a:gd fmla="*/ 1131888 w 6296025" name="connsiteX183"/>
                  <a:gd fmla="*/ 6724651 h 6858001" name="connsiteY183"/>
                  <a:gd fmla="*/ 1095376 w 6296025" name="connsiteX184"/>
                  <a:gd fmla="*/ 6708776 h 6858001" name="connsiteY184"/>
                  <a:gd fmla="*/ 1054101 w 6296025" name="connsiteX185"/>
                  <a:gd fmla="*/ 6691314 h 6858001" name="connsiteY185"/>
                  <a:gd fmla="*/ 1016001 w 6296025" name="connsiteX186"/>
                  <a:gd fmla="*/ 6670676 h 6858001" name="connsiteY186"/>
                  <a:gd fmla="*/ 976313 w 6296025" name="connsiteX187"/>
                  <a:gd fmla="*/ 6648451 h 6858001" name="connsiteY187"/>
                  <a:gd fmla="*/ 935038 w 6296025" name="connsiteX188"/>
                  <a:gd fmla="*/ 6623051 h 6858001" name="connsiteY188"/>
                  <a:gd fmla="*/ 892175 w 6296025" name="connsiteX189"/>
                  <a:gd fmla="*/ 6596064 h 6858001" name="connsiteY189"/>
                  <a:gd fmla="*/ 852488 w 6296025" name="connsiteX190"/>
                  <a:gd fmla="*/ 6562726 h 6858001" name="connsiteY190"/>
                  <a:gd fmla="*/ 812800 w 6296025" name="connsiteX191"/>
                  <a:gd fmla="*/ 6527801 h 6858001" name="connsiteY191"/>
                  <a:gd fmla="*/ 771525 w 6296025" name="connsiteX192"/>
                  <a:gd fmla="*/ 6489701 h 6858001" name="connsiteY192"/>
                  <a:gd fmla="*/ 733425 w 6296025" name="connsiteX193"/>
                  <a:gd fmla="*/ 6446839 h 6858001" name="connsiteY193"/>
                  <a:gd fmla="*/ 696913 w 6296025" name="connsiteX194"/>
                  <a:gd fmla="*/ 6399214 h 6858001" name="connsiteY194"/>
                  <a:gd fmla="*/ 658813 w 6296025" name="connsiteX195"/>
                  <a:gd fmla="*/ 6348414 h 6858001" name="connsiteY195"/>
                  <a:gd fmla="*/ 622300 w 6296025" name="connsiteX196"/>
                  <a:gd fmla="*/ 6292851 h 6858001" name="connsiteY196"/>
                  <a:gd fmla="*/ 590550 w 6296025" name="connsiteX197"/>
                  <a:gd fmla="*/ 6232526 h 6858001" name="connsiteY197"/>
                  <a:gd fmla="*/ 557213 w 6296025" name="connsiteX198"/>
                  <a:gd fmla="*/ 6167439 h 6858001" name="connsiteY198"/>
                  <a:gd fmla="*/ 530225 w 6296025" name="connsiteX199"/>
                  <a:gd fmla="*/ 6096001 h 6858001" name="connsiteY199"/>
                  <a:gd fmla="*/ 501650 w 6296025" name="connsiteX200"/>
                  <a:gd fmla="*/ 6022976 h 6858001" name="connsiteY200"/>
                  <a:gd fmla="*/ 476250 w 6296025" name="connsiteX201"/>
                  <a:gd fmla="*/ 5942014 h 6858001" name="connsiteY201"/>
                  <a:gd fmla="*/ 457200 w 6296025" name="connsiteX202"/>
                  <a:gd fmla="*/ 5856289 h 6858001" name="connsiteY202"/>
                  <a:gd fmla="*/ 446088 w 6296025" name="connsiteX203"/>
                  <a:gd fmla="*/ 5811838 h 6858001" name="connsiteY203"/>
                  <a:gd fmla="*/ 438150 w 6296025" name="connsiteX204"/>
                  <a:gd fmla="*/ 5768976 h 6858001" name="connsiteY204"/>
                  <a:gd fmla="*/ 428625 w 6296025" name="connsiteX205"/>
                  <a:gd fmla="*/ 5684838 h 6858001" name="connsiteY205"/>
                  <a:gd fmla="*/ 427038 w 6296025" name="connsiteX206"/>
                  <a:gd fmla="*/ 5602288 h 6858001" name="connsiteY206"/>
                  <a:gd fmla="*/ 428625 w 6296025" name="connsiteX207"/>
                  <a:gd fmla="*/ 5521326 h 6858001" name="connsiteY207"/>
                  <a:gd fmla="*/ 433388 w 6296025" name="connsiteX208"/>
                  <a:gd fmla="*/ 5445126 h 6858001" name="connsiteY208"/>
                  <a:gd fmla="*/ 446088 w 6296025" name="connsiteX209"/>
                  <a:gd fmla="*/ 5370513 h 6858001" name="connsiteY209"/>
                  <a:gd fmla="*/ 463550 w 6296025" name="connsiteX210"/>
                  <a:gd fmla="*/ 5299076 h 6858001" name="connsiteY210"/>
                  <a:gd fmla="*/ 484188 w 6296025" name="connsiteX211"/>
                  <a:gd fmla="*/ 5229226 h 6858001" name="connsiteY211"/>
                  <a:gd fmla="*/ 509588 w 6296025" name="connsiteX212"/>
                  <a:gd fmla="*/ 5160963 h 6858001" name="connsiteY212"/>
                  <a:gd fmla="*/ 536575 w 6296025" name="connsiteX213"/>
                  <a:gd fmla="*/ 5097463 h 6858001" name="connsiteY213"/>
                  <a:gd fmla="*/ 568325 w 6296025" name="connsiteX214"/>
                  <a:gd fmla="*/ 5033963 h 6858001" name="connsiteY214"/>
                  <a:gd fmla="*/ 603250 w 6296025" name="connsiteX215"/>
                  <a:gd fmla="*/ 4973638 h 6858001" name="connsiteY215"/>
                  <a:gd fmla="*/ 638175 w 6296025" name="connsiteX216"/>
                  <a:gd fmla="*/ 4918076 h 6858001" name="connsiteY216"/>
                  <a:gd fmla="*/ 676275 w 6296025" name="connsiteX217"/>
                  <a:gd fmla="*/ 4862513 h 6858001" name="connsiteY217"/>
                  <a:gd fmla="*/ 715963 w 6296025" name="connsiteX218"/>
                  <a:gd fmla="*/ 4810126 h 6858001" name="connsiteY218"/>
                  <a:gd fmla="*/ 758825 w 6296025" name="connsiteX219"/>
                  <a:gd fmla="*/ 4762501 h 6858001" name="connsiteY219"/>
                  <a:gd fmla="*/ 800100 w 6296025" name="connsiteX220"/>
                  <a:gd fmla="*/ 4714876 h 6858001" name="connsiteY220"/>
                  <a:gd fmla="*/ 842963 w 6296025" name="connsiteX221"/>
                  <a:gd fmla="*/ 4668838 h 6858001" name="connsiteY221"/>
                  <a:gd fmla="*/ 885825 w 6296025" name="connsiteX222"/>
                  <a:gd fmla="*/ 4625976 h 6858001" name="connsiteY222"/>
                  <a:gd fmla="*/ 928688 w 6296025" name="connsiteX223"/>
                  <a:gd fmla="*/ 4587876 h 6858001" name="connsiteY223"/>
                  <a:gd fmla="*/ 1009651 w 6296025" name="connsiteX224"/>
                  <a:gd fmla="*/ 4514851 h 6858001" name="connsiteY224"/>
                  <a:gd fmla="*/ 1084263 w 6296025" name="connsiteX225"/>
                  <a:gd fmla="*/ 4454526 h 6858001" name="connsiteY225"/>
                  <a:gd fmla="*/ 1152526 w 6296025" name="connsiteX226"/>
                  <a:gd fmla="*/ 4400551 h 6858001" name="connsiteY226"/>
                  <a:gd fmla="*/ 1208088 w 6296025" name="connsiteX227"/>
                  <a:gd fmla="*/ 4360863 h 6858001" name="connsiteY227"/>
                  <a:gd fmla="*/ 1249363 w 6296025" name="connsiteX228"/>
                  <a:gd fmla="*/ 4327526 h 6858001" name="connsiteY228"/>
                  <a:gd fmla="*/ 1273176 w 6296025" name="connsiteX229"/>
                  <a:gd fmla="*/ 4308476 h 6858001" name="connsiteY229"/>
                  <a:gd fmla="*/ 1292226 w 6296025" name="connsiteX230"/>
                  <a:gd fmla="*/ 4287838 h 6858001" name="connsiteY230"/>
                  <a:gd fmla="*/ 1319213 w 6296025" name="connsiteX231"/>
                  <a:gd fmla="*/ 4262438 h 6858001" name="connsiteY231"/>
                  <a:gd fmla="*/ 1397001 w 6296025" name="connsiteX232"/>
                  <a:gd fmla="*/ 4194176 h 6858001" name="connsiteY232"/>
                  <a:gd fmla="*/ 1500188 w 6296025" name="connsiteX233"/>
                  <a:gd fmla="*/ 4103688 h 6858001" name="connsiteY233"/>
                  <a:gd fmla="*/ 1558926 w 6296025" name="connsiteX234"/>
                  <a:gd fmla="*/ 4051301 h 6858001" name="connsiteY234"/>
                  <a:gd fmla="*/ 1622426 w 6296025" name="connsiteX235"/>
                  <a:gd fmla="*/ 3992563 h 6858001" name="connsiteY235"/>
                  <a:gd fmla="*/ 1690688 w 6296025" name="connsiteX236"/>
                  <a:gd fmla="*/ 3929063 h 6858001" name="connsiteY236"/>
                  <a:gd fmla="*/ 1757363 w 6296025" name="connsiteX237"/>
                  <a:gd fmla="*/ 3860801 h 6858001" name="connsiteY237"/>
                  <a:gd fmla="*/ 1825626 w 6296025" name="connsiteX238"/>
                  <a:gd fmla="*/ 3787776 h 6858001" name="connsiteY238"/>
                  <a:gd fmla="*/ 1897063 w 6296025" name="connsiteX239"/>
                  <a:gd fmla="*/ 3709988 h 6858001" name="connsiteY239"/>
                  <a:gd fmla="*/ 1965326 w 6296025" name="connsiteX240"/>
                  <a:gd fmla="*/ 3624263 h 6858001" name="connsiteY240"/>
                  <a:gd fmla="*/ 2033588 w 6296025" name="connsiteX241"/>
                  <a:gd fmla="*/ 3536951 h 6858001" name="connsiteY241"/>
                  <a:gd fmla="*/ 2098676 w 6296025" name="connsiteX242"/>
                  <a:gd fmla="*/ 3443288 h 6858001" name="connsiteY242"/>
                  <a:gd fmla="*/ 2159002 w 6296025" name="connsiteX243"/>
                  <a:gd fmla="*/ 3346451 h 6858001" name="connsiteY243"/>
                  <a:gd fmla="*/ 2192338 w 6296025" name="connsiteX244"/>
                  <a:gd fmla="*/ 3297238 h 6858001" name="connsiteY244"/>
                  <a:gd fmla="*/ 2227263 w 6296025" name="connsiteX245"/>
                  <a:gd fmla="*/ 3248026 h 6858001" name="connsiteY245"/>
                  <a:gd fmla="*/ 2265363 w 6296025" name="connsiteX246"/>
                  <a:gd fmla="*/ 3200401 h 6858001" name="connsiteY246"/>
                  <a:gd fmla="*/ 2308227 w 6296025" name="connsiteX247"/>
                  <a:gd fmla="*/ 3152776 h 6858001" name="connsiteY247"/>
                  <a:gd fmla="*/ 2352676 w 6296025" name="connsiteX248"/>
                  <a:gd fmla="*/ 3109913 h 6858001" name="connsiteY248"/>
                  <a:gd fmla="*/ 2401888 w 6296025" name="connsiteX249"/>
                  <a:gd fmla="*/ 3067051 h 6858001" name="connsiteY249"/>
                  <a:gd fmla="*/ 2451101 w 6296025" name="connsiteX250"/>
                  <a:gd fmla="*/ 3024188 h 6858001" name="connsiteY250"/>
                  <a:gd fmla="*/ 2505077 w 6296025" name="connsiteX251"/>
                  <a:gd fmla="*/ 2986088 h 6858001" name="connsiteY251"/>
                  <a:gd fmla="*/ 2560639 w 6296025" name="connsiteX252"/>
                  <a:gd fmla="*/ 2951163 h 6858001" name="connsiteY252"/>
                  <a:gd fmla="*/ 2617788 w 6296025" name="connsiteX253"/>
                  <a:gd fmla="*/ 2917826 h 6858001" name="connsiteY253"/>
                  <a:gd fmla="*/ 2678113 w 6296025" name="connsiteX254"/>
                  <a:gd fmla="*/ 2887663 h 6858001" name="connsiteY254"/>
                  <a:gd fmla="*/ 2740027 w 6296025" name="connsiteX255"/>
                  <a:gd fmla="*/ 2862263 h 6858001" name="connsiteY255"/>
                  <a:gd fmla="*/ 2801939 w 6296025" name="connsiteX256"/>
                  <a:gd fmla="*/ 2840038 h 6858001" name="connsiteY256"/>
                  <a:gd fmla="*/ 2868613 w 6296025" name="connsiteX257"/>
                  <a:gd fmla="*/ 2822576 h 6858001" name="connsiteY257"/>
                  <a:gd fmla="*/ 2936877 w 6296025" name="connsiteX258"/>
                  <a:gd fmla="*/ 2806701 h 6858001" name="connsiteY258"/>
                  <a:gd fmla="*/ 3001964 w 6296025" name="connsiteX259"/>
                  <a:gd fmla="*/ 2797176 h 6858001" name="connsiteY259"/>
                  <a:gd fmla="*/ 3071814 w 6296025" name="connsiteX260"/>
                  <a:gd fmla="*/ 2792413 h 6858001" name="connsiteY260"/>
                  <a:gd fmla="*/ 5461000 w 6296025" name="connsiteX261"/>
                  <a:gd fmla="*/ 2081213 h 6858001" name="connsiteY261"/>
                  <a:gd fmla="*/ 5521325 w 6296025" name="connsiteX262"/>
                  <a:gd fmla="*/ 2082801 h 6858001" name="connsiteY262"/>
                  <a:gd fmla="*/ 5576888 w 6296025" name="connsiteX263"/>
                  <a:gd fmla="*/ 2089150 h 6858001" name="connsiteY263"/>
                  <a:gd fmla="*/ 5632450 w 6296025" name="connsiteX264"/>
                  <a:gd fmla="*/ 2098676 h 6858001" name="connsiteY264"/>
                  <a:gd fmla="*/ 5684838 w 6296025" name="connsiteX265"/>
                  <a:gd fmla="*/ 2108201 h 6858001" name="connsiteY265"/>
                  <a:gd fmla="*/ 5734050 w 6296025" name="connsiteX266"/>
                  <a:gd fmla="*/ 2124076 h 6858001" name="connsiteY266"/>
                  <a:gd fmla="*/ 5781675 w 6296025" name="connsiteX267"/>
                  <a:gd fmla="*/ 2141538 h 6858001" name="connsiteY267"/>
                  <a:gd fmla="*/ 5824538 w 6296025" name="connsiteX268"/>
                  <a:gd fmla="*/ 2162175 h 6858001" name="connsiteY268"/>
                  <a:gd fmla="*/ 5867400 w 6296025" name="connsiteX269"/>
                  <a:gd fmla="*/ 2184400 h 6858001" name="connsiteY269"/>
                  <a:gd fmla="*/ 5907088 w 6296025" name="connsiteX270"/>
                  <a:gd fmla="*/ 2209801 h 6858001" name="connsiteY270"/>
                  <a:gd fmla="*/ 5945188 w 6296025" name="connsiteX271"/>
                  <a:gd fmla="*/ 2236788 h 6858001" name="connsiteY271"/>
                  <a:gd fmla="*/ 5980113 w 6296025" name="connsiteX272"/>
                  <a:gd fmla="*/ 2265363 h 6858001" name="connsiteY272"/>
                  <a:gd fmla="*/ 6013450 w 6296025" name="connsiteX273"/>
                  <a:gd fmla="*/ 2295525 h 6858001" name="connsiteY273"/>
                  <a:gd fmla="*/ 6043613 w 6296025" name="connsiteX274"/>
                  <a:gd fmla="*/ 2327276 h 6858001" name="connsiteY274"/>
                  <a:gd fmla="*/ 6072188 w 6296025" name="connsiteX275"/>
                  <a:gd fmla="*/ 2360613 h 6858001" name="connsiteY275"/>
                  <a:gd fmla="*/ 6099175 w 6296025" name="connsiteX276"/>
                  <a:gd fmla="*/ 2393950 h 6858001" name="connsiteY276"/>
                  <a:gd fmla="*/ 6121400 w 6296025" name="connsiteX277"/>
                  <a:gd fmla="*/ 2428875 h 6858001" name="connsiteY277"/>
                  <a:gd fmla="*/ 6145213 w 6296025" name="connsiteX278"/>
                  <a:gd fmla="*/ 2463801 h 6858001" name="connsiteY278"/>
                  <a:gd fmla="*/ 6167438 w 6296025" name="connsiteX279"/>
                  <a:gd fmla="*/ 2500313 h 6858001" name="connsiteY279"/>
                  <a:gd fmla="*/ 6184900 w 6296025" name="connsiteX280"/>
                  <a:gd fmla="*/ 2536825 h 6858001" name="connsiteY280"/>
                  <a:gd fmla="*/ 6202363 w 6296025" name="connsiteX281"/>
                  <a:gd fmla="*/ 2573338 h 6858001" name="connsiteY281"/>
                  <a:gd fmla="*/ 6232525 w 6296025" name="connsiteX282"/>
                  <a:gd fmla="*/ 2643188 h 6858001" name="connsiteY282"/>
                  <a:gd fmla="*/ 6256338 w 6296025" name="connsiteX283"/>
                  <a:gd fmla="*/ 2714626 h 6858001" name="connsiteY283"/>
                  <a:gd fmla="*/ 6273800 w 6296025" name="connsiteX284"/>
                  <a:gd fmla="*/ 2779713 h 6858001" name="connsiteY284"/>
                  <a:gd fmla="*/ 6286500 w 6296025" name="connsiteX285"/>
                  <a:gd fmla="*/ 2836863 h 6858001" name="connsiteY285"/>
                  <a:gd fmla="*/ 6291263 w 6296025" name="connsiteX286"/>
                  <a:gd fmla="*/ 2890838 h 6858001" name="connsiteY286"/>
                  <a:gd fmla="*/ 6292850 w 6296025" name="connsiteX287"/>
                  <a:gd fmla="*/ 2935288 h 6858001" name="connsiteY287"/>
                  <a:gd fmla="*/ 6296025 w 6296025" name="connsiteX288"/>
                  <a:gd fmla="*/ 3046413 h 6858001" name="connsiteY288"/>
                  <a:gd fmla="*/ 6296025 w 6296025" name="connsiteX289"/>
                  <a:gd fmla="*/ 3119438 h 6858001" name="connsiteY289"/>
                  <a:gd fmla="*/ 6296025 w 6296025" name="connsiteX290"/>
                  <a:gd fmla="*/ 3203576 h 6858001" name="connsiteY290"/>
                  <a:gd fmla="*/ 6288088 w 6296025" name="connsiteX291"/>
                  <a:gd fmla="*/ 3290888 h 6858001" name="connsiteY291"/>
                  <a:gd fmla="*/ 6278563 w 6296025" name="connsiteX292"/>
                  <a:gd fmla="*/ 3387726 h 6858001" name="connsiteY292"/>
                  <a:gd fmla="*/ 6270625 w 6296025" name="connsiteX293"/>
                  <a:gd fmla="*/ 3435351 h 6858001" name="connsiteY293"/>
                  <a:gd fmla="*/ 6261100 w 6296025" name="connsiteX294"/>
                  <a:gd fmla="*/ 3482976 h 6858001" name="connsiteY294"/>
                  <a:gd fmla="*/ 6249988 w 6296025" name="connsiteX295"/>
                  <a:gd fmla="*/ 3530601 h 6858001" name="connsiteY295"/>
                  <a:gd fmla="*/ 6235700 w 6296025" name="connsiteX296"/>
                  <a:gd fmla="*/ 3579813 h 6858001" name="connsiteY296"/>
                  <a:gd fmla="*/ 6219825 w 6296025" name="connsiteX297"/>
                  <a:gd fmla="*/ 3627438 h 6858001" name="connsiteY297"/>
                  <a:gd fmla="*/ 6200775 w 6296025" name="connsiteX298"/>
                  <a:gd fmla="*/ 3675063 h 6858001" name="connsiteY298"/>
                  <a:gd fmla="*/ 6180138 w 6296025" name="connsiteX299"/>
                  <a:gd fmla="*/ 3721101 h 6858001" name="connsiteY299"/>
                  <a:gd fmla="*/ 6154738 w 6296025" name="connsiteX300"/>
                  <a:gd fmla="*/ 3763963 h 6858001" name="connsiteY300"/>
                  <a:gd fmla="*/ 6127750 w 6296025" name="connsiteX301"/>
                  <a:gd fmla="*/ 3806826 h 6858001" name="connsiteY301"/>
                  <a:gd fmla="*/ 6096000 w 6296025" name="connsiteX302"/>
                  <a:gd fmla="*/ 3846513 h 6858001" name="connsiteY302"/>
                  <a:gd fmla="*/ 6061075 w 6296025" name="connsiteX303"/>
                  <a:gd fmla="*/ 3884613 h 6858001" name="connsiteY303"/>
                  <a:gd fmla="*/ 6022975 w 6296025" name="connsiteX304"/>
                  <a:gd fmla="*/ 3919538 h 6858001" name="connsiteY304"/>
                  <a:gd fmla="*/ 5983288 w 6296025" name="connsiteX305"/>
                  <a:gd fmla="*/ 3952876 h 6858001" name="connsiteY305"/>
                  <a:gd fmla="*/ 5937250 w 6296025" name="connsiteX306"/>
                  <a:gd fmla="*/ 3983038 h 6858001" name="connsiteY306"/>
                  <a:gd fmla="*/ 5888038 w 6296025" name="connsiteX307"/>
                  <a:gd fmla="*/ 4008438 h 6858001" name="connsiteY307"/>
                  <a:gd fmla="*/ 5832475 w 6296025" name="connsiteX308"/>
                  <a:gd fmla="*/ 4030663 h 6858001" name="connsiteY308"/>
                  <a:gd fmla="*/ 5773738 w 6296025" name="connsiteX309"/>
                  <a:gd fmla="*/ 4048126 h 6858001" name="connsiteY309"/>
                  <a:gd fmla="*/ 5708650 w 6296025" name="connsiteX310"/>
                  <a:gd fmla="*/ 4064001 h 6858001" name="connsiteY310"/>
                  <a:gd fmla="*/ 5640388 w 6296025" name="connsiteX311"/>
                  <a:gd fmla="*/ 4070351 h 6858001" name="connsiteY311"/>
                  <a:gd fmla="*/ 5567363 w 6296025" name="connsiteX312"/>
                  <a:gd fmla="*/ 4076701 h 6858001" name="connsiteY312"/>
                  <a:gd fmla="*/ 5491163 w 6296025" name="connsiteX313"/>
                  <a:gd fmla="*/ 4076701 h 6858001" name="connsiteY313"/>
                  <a:gd fmla="*/ 5421313 w 6296025" name="connsiteX314"/>
                  <a:gd fmla="*/ 4073526 h 6858001" name="connsiteY314"/>
                  <a:gd fmla="*/ 5354638 w 6296025" name="connsiteX315"/>
                  <a:gd fmla="*/ 4065588 h 6858001" name="connsiteY315"/>
                  <a:gd fmla="*/ 5294313 w 6296025" name="connsiteX316"/>
                  <a:gd fmla="*/ 4056063 h 6858001" name="connsiteY316"/>
                  <a:gd fmla="*/ 5237163 w 6296025" name="connsiteX317"/>
                  <a:gd fmla="*/ 4043363 h 6858001" name="connsiteY317"/>
                  <a:gd fmla="*/ 5183188 w 6296025" name="connsiteX318"/>
                  <a:gd fmla="*/ 4027488 h 6858001" name="connsiteY318"/>
                  <a:gd fmla="*/ 5135563 w 6296025" name="connsiteX319"/>
                  <a:gd fmla="*/ 4010026 h 6858001" name="connsiteY319"/>
                  <a:gd fmla="*/ 5087938 w 6296025" name="connsiteX320"/>
                  <a:gd fmla="*/ 3990976 h 6858001" name="connsiteY320"/>
                  <a:gd fmla="*/ 5045075 w 6296025" name="connsiteX321"/>
                  <a:gd fmla="*/ 3967163 h 6858001" name="connsiteY321"/>
                  <a:gd fmla="*/ 5006975 w 6296025" name="connsiteX322"/>
                  <a:gd fmla="*/ 3941763 h 6858001" name="connsiteY322"/>
                  <a:gd fmla="*/ 4972050 w 6296025" name="connsiteX323"/>
                  <a:gd fmla="*/ 3916363 h 6858001" name="connsiteY323"/>
                  <a:gd fmla="*/ 4938713 w 6296025" name="connsiteX324"/>
                  <a:gd fmla="*/ 3886201 h 6858001" name="connsiteY324"/>
                  <a:gd fmla="*/ 4908550 w 6296025" name="connsiteX325"/>
                  <a:gd fmla="*/ 3856038 h 6858001" name="connsiteY325"/>
                  <a:gd fmla="*/ 4881563 w 6296025" name="connsiteX326"/>
                  <a:gd fmla="*/ 3824288 h 6858001" name="connsiteY326"/>
                  <a:gd fmla="*/ 4856163 w 6296025" name="connsiteX327"/>
                  <a:gd fmla="*/ 3790951 h 6858001" name="connsiteY327"/>
                  <a:gd fmla="*/ 4832350 w 6296025" name="connsiteX328"/>
                  <a:gd fmla="*/ 3756026 h 6858001" name="connsiteY328"/>
                  <a:gd fmla="*/ 4814888 w 6296025" name="connsiteX329"/>
                  <a:gd fmla="*/ 3717926 h 6858001" name="connsiteY329"/>
                  <a:gd fmla="*/ 4797425 w 6296025" name="connsiteX330"/>
                  <a:gd fmla="*/ 3683001 h 6858001" name="connsiteY330"/>
                  <a:gd fmla="*/ 4783138 w 6296025" name="connsiteX331"/>
                  <a:gd fmla="*/ 3641726 h 6858001" name="connsiteY331"/>
                  <a:gd fmla="*/ 4770438 w 6296025" name="connsiteX332"/>
                  <a:gd fmla="*/ 3603626 h 6858001" name="connsiteY332"/>
                  <a:gd fmla="*/ 4757738 w 6296025" name="connsiteX333"/>
                  <a:gd fmla="*/ 3563938 h 6858001" name="connsiteY333"/>
                  <a:gd fmla="*/ 4746625 w 6296025" name="connsiteX334"/>
                  <a:gd fmla="*/ 3524251 h 6858001" name="connsiteY334"/>
                  <a:gd fmla="*/ 4740275 w 6296025" name="connsiteX335"/>
                  <a:gd fmla="*/ 3481388 h 6858001" name="connsiteY335"/>
                  <a:gd fmla="*/ 4732338 w 6296025" name="connsiteX336"/>
                  <a:gd fmla="*/ 3440113 h 6858001" name="connsiteY336"/>
                  <a:gd fmla="*/ 4724400 w 6296025" name="connsiteX337"/>
                  <a:gd fmla="*/ 3357563 h 6858001" name="connsiteY337"/>
                  <a:gd fmla="*/ 4716463 w 6296025" name="connsiteX338"/>
                  <a:gd fmla="*/ 3273426 h 6858001" name="connsiteY338"/>
                  <a:gd fmla="*/ 4714875 w 6296025" name="connsiteX339"/>
                  <a:gd fmla="*/ 3192463 h 6858001" name="connsiteY339"/>
                  <a:gd fmla="*/ 4714875 w 6296025" name="connsiteX340"/>
                  <a:gd fmla="*/ 3114676 h 6858001" name="connsiteY340"/>
                  <a:gd fmla="*/ 4716463 w 6296025" name="connsiteX341"/>
                  <a:gd fmla="*/ 3032126 h 6858001" name="connsiteY341"/>
                  <a:gd fmla="*/ 4719638 w 6296025" name="connsiteX342"/>
                  <a:gd fmla="*/ 2947988 h 6858001" name="connsiteY342"/>
                  <a:gd fmla="*/ 4727575 w 6296025" name="connsiteX343"/>
                  <a:gd fmla="*/ 2860675 h 6858001" name="connsiteY343"/>
                  <a:gd fmla="*/ 4740275 w 6296025" name="connsiteX344"/>
                  <a:gd fmla="*/ 2771775 h 6858001" name="connsiteY344"/>
                  <a:gd fmla="*/ 4754563 w 6296025" name="connsiteX345"/>
                  <a:gd fmla="*/ 2686051 h 6858001" name="connsiteY345"/>
                  <a:gd fmla="*/ 4765675 w 6296025" name="connsiteX346"/>
                  <a:gd fmla="*/ 2643188 h 6858001" name="connsiteY346"/>
                  <a:gd fmla="*/ 4776788 w 6296025" name="connsiteX347"/>
                  <a:gd fmla="*/ 2600326 h 6858001" name="connsiteY347"/>
                  <a:gd fmla="*/ 4789488 w 6296025" name="connsiteX348"/>
                  <a:gd fmla="*/ 2557463 h 6858001" name="connsiteY348"/>
                  <a:gd fmla="*/ 4805363 w 6296025" name="connsiteX349"/>
                  <a:gd fmla="*/ 2517776 h 6858001" name="connsiteY349"/>
                  <a:gd fmla="*/ 4822825 w 6296025" name="connsiteX350"/>
                  <a:gd fmla="*/ 2476501 h 6858001" name="connsiteY350"/>
                  <a:gd fmla="*/ 4840288 w 6296025" name="connsiteX351"/>
                  <a:gd fmla="*/ 2438401 h 6858001" name="connsiteY351"/>
                  <a:gd fmla="*/ 4860925 w 6296025" name="connsiteX352"/>
                  <a:gd fmla="*/ 2401888 h 6858001" name="connsiteY352"/>
                  <a:gd fmla="*/ 4883150 w 6296025" name="connsiteX353"/>
                  <a:gd fmla="*/ 2363788 h 6858001" name="connsiteY353"/>
                  <a:gd fmla="*/ 4908550 w 6296025" name="connsiteX354"/>
                  <a:gd fmla="*/ 2327276 h 6858001" name="connsiteY354"/>
                  <a:gd fmla="*/ 4937125 w 6296025" name="connsiteX355"/>
                  <a:gd fmla="*/ 2295525 h 6858001" name="connsiteY355"/>
                  <a:gd fmla="*/ 4964113 w 6296025" name="connsiteX356"/>
                  <a:gd fmla="*/ 2265363 h 6858001" name="connsiteY356"/>
                  <a:gd fmla="*/ 4997450 w 6296025" name="connsiteX357"/>
                  <a:gd fmla="*/ 2235201 h 6858001" name="connsiteY357"/>
                  <a:gd fmla="*/ 5029200 w 6296025" name="connsiteX358"/>
                  <a:gd fmla="*/ 2206625 h 6858001" name="connsiteY358"/>
                  <a:gd fmla="*/ 5065713 w 6296025" name="connsiteX359"/>
                  <a:gd fmla="*/ 2181226 h 6858001" name="connsiteY359"/>
                  <a:gd fmla="*/ 5105400 w 6296025" name="connsiteX360"/>
                  <a:gd fmla="*/ 2162175 h 6858001" name="connsiteY360"/>
                  <a:gd fmla="*/ 5148263 w 6296025" name="connsiteX361"/>
                  <a:gd fmla="*/ 2141538 h 6858001" name="connsiteY361"/>
                  <a:gd fmla="*/ 5191125 w 6296025" name="connsiteX362"/>
                  <a:gd fmla="*/ 2124076 h 6858001" name="connsiteY362"/>
                  <a:gd fmla="*/ 5238750 w 6296025" name="connsiteX363"/>
                  <a:gd fmla="*/ 2108201 h 6858001" name="connsiteY363"/>
                  <a:gd fmla="*/ 5289550 w 6296025" name="connsiteX364"/>
                  <a:gd fmla="*/ 2095500 h 6858001" name="connsiteY364"/>
                  <a:gd fmla="*/ 5341938 w 6296025" name="connsiteX365"/>
                  <a:gd fmla="*/ 2089150 h 6858001" name="connsiteY365"/>
                  <a:gd fmla="*/ 5400675 w 6296025" name="connsiteX366"/>
                  <a:gd fmla="*/ 2082801 h 6858001" name="connsiteY366"/>
                  <a:gd fmla="*/ 749300 w 6296025" name="connsiteX367"/>
                  <a:gd fmla="*/ 1581150 h 6858001" name="connsiteY367"/>
                  <a:gd fmla="*/ 795338 w 6296025" name="connsiteX368"/>
                  <a:gd fmla="*/ 1581150 h 6858001" name="connsiteY368"/>
                  <a:gd fmla="*/ 838200 w 6296025" name="connsiteX369"/>
                  <a:gd fmla="*/ 1585912 h 6858001" name="connsiteY369"/>
                  <a:gd fmla="*/ 877888 w 6296025" name="connsiteX370"/>
                  <a:gd fmla="*/ 1592262 h 6858001" name="connsiteY370"/>
                  <a:gd fmla="*/ 920750 w 6296025" name="connsiteX371"/>
                  <a:gd fmla="*/ 1601788 h 6858001" name="connsiteY371"/>
                  <a:gd fmla="*/ 960438 w 6296025" name="connsiteX372"/>
                  <a:gd fmla="*/ 1614487 h 6858001" name="connsiteY372"/>
                  <a:gd fmla="*/ 998538 w 6296025" name="connsiteX373"/>
                  <a:gd fmla="*/ 1628775 h 6858001" name="connsiteY373"/>
                  <a:gd fmla="*/ 1039813 w 6296025" name="connsiteX374"/>
                  <a:gd fmla="*/ 1646238 h 6858001" name="connsiteY374"/>
                  <a:gd fmla="*/ 1076325 w 6296025" name="connsiteX375"/>
                  <a:gd fmla="*/ 1665287 h 6858001" name="connsiteY375"/>
                  <a:gd fmla="*/ 1112838 w 6296025" name="connsiteX376"/>
                  <a:gd fmla="*/ 1684338 h 6858001" name="connsiteY376"/>
                  <a:gd fmla="*/ 1147763 w 6296025" name="connsiteX377"/>
                  <a:gd fmla="*/ 1709737 h 6858001" name="connsiteY377"/>
                  <a:gd fmla="*/ 1181100 w 6296025" name="connsiteX378"/>
                  <a:gd fmla="*/ 1733550 h 6858001" name="connsiteY378"/>
                  <a:gd fmla="*/ 1216025 w 6296025" name="connsiteX379"/>
                  <a:gd fmla="*/ 1760537 h 6858001" name="connsiteY379"/>
                  <a:gd fmla="*/ 1246188 w 6296025" name="connsiteX380"/>
                  <a:gd fmla="*/ 1787525 h 6858001" name="connsiteY380"/>
                  <a:gd fmla="*/ 1276350 w 6296025" name="connsiteX381"/>
                  <a:gd fmla="*/ 1816100 h 6858001" name="connsiteY381"/>
                  <a:gd fmla="*/ 1306513 w 6296025" name="connsiteX382"/>
                  <a:gd fmla="*/ 1846262 h 6858001" name="connsiteY382"/>
                  <a:gd fmla="*/ 1335088 w 6296025" name="connsiteX383"/>
                  <a:gd fmla="*/ 1879600 h 6858001" name="connsiteY383"/>
                  <a:gd fmla="*/ 1362075 w 6296025" name="connsiteX384"/>
                  <a:gd fmla="*/ 1909762 h 6858001" name="connsiteY384"/>
                  <a:gd fmla="*/ 1409701 w 6296025" name="connsiteX385"/>
                  <a:gd fmla="*/ 1974850 h 6858001" name="connsiteY385"/>
                  <a:gd fmla="*/ 1452563 w 6296025" name="connsiteX386"/>
                  <a:gd fmla="*/ 2043112 h 6858001" name="connsiteY386"/>
                  <a:gd fmla="*/ 1490663 w 6296025" name="connsiteX387"/>
                  <a:gd fmla="*/ 2111375 h 6858001" name="connsiteY387"/>
                  <a:gd fmla="*/ 1520826 w 6296025" name="connsiteX388"/>
                  <a:gd fmla="*/ 2179637 h 6858001" name="connsiteY388"/>
                  <a:gd fmla="*/ 1546226 w 6296025" name="connsiteX389"/>
                  <a:gd fmla="*/ 2244725 h 6858001" name="connsiteY389"/>
                  <a:gd fmla="*/ 1563688 w 6296025" name="connsiteX390"/>
                  <a:gd fmla="*/ 2308225 h 6858001" name="connsiteY390"/>
                  <a:gd fmla="*/ 1571626 w 6296025" name="connsiteX391"/>
                  <a:gd fmla="*/ 2338387 h 6858001" name="connsiteY391"/>
                  <a:gd fmla="*/ 1574801 w 6296025" name="connsiteX392"/>
                  <a:gd fmla="*/ 2365375 h 6858001" name="connsiteY392"/>
                  <a:gd fmla="*/ 1584326 w 6296025" name="connsiteX393"/>
                  <a:gd fmla="*/ 2468562 h 6858001" name="connsiteY393"/>
                  <a:gd fmla="*/ 1589088 w 6296025" name="connsiteX394"/>
                  <a:gd fmla="*/ 2540000 h 6858001" name="connsiteY394"/>
                  <a:gd fmla="*/ 1592263 w 6296025" name="connsiteX395"/>
                  <a:gd fmla="*/ 2620962 h 6858001" name="connsiteY395"/>
                  <a:gd fmla="*/ 1592263 w 6296025" name="connsiteX396"/>
                  <a:gd fmla="*/ 2708275 h 6858001" name="connsiteY396"/>
                  <a:gd fmla="*/ 1584326 w 6296025" name="connsiteX397"/>
                  <a:gd fmla="*/ 2805112 h 6858001" name="connsiteY397"/>
                  <a:gd fmla="*/ 1579563 w 6296025" name="connsiteX398"/>
                  <a:gd fmla="*/ 2852737 h 6858001" name="connsiteY398"/>
                  <a:gd fmla="*/ 1571626 w 6296025" name="connsiteX399"/>
                  <a:gd fmla="*/ 2903537 h 6858001" name="connsiteY399"/>
                  <a:gd fmla="*/ 1563688 w 6296025" name="connsiteX400"/>
                  <a:gd fmla="*/ 2954337 h 6858001" name="connsiteY400"/>
                  <a:gd fmla="*/ 1550988 w 6296025" name="connsiteX401"/>
                  <a:gd fmla="*/ 3003550 h 6858001" name="connsiteY401"/>
                  <a:gd fmla="*/ 1538288 w 6296025" name="connsiteX402"/>
                  <a:gd fmla="*/ 3051175 h 6858001" name="connsiteY402"/>
                  <a:gd fmla="*/ 1524001 w 6296025" name="connsiteX403"/>
                  <a:gd fmla="*/ 3101975 h 6858001" name="connsiteY403"/>
                  <a:gd fmla="*/ 1503363 w 6296025" name="connsiteX404"/>
                  <a:gd fmla="*/ 3152775 h 6858001" name="connsiteY404"/>
                  <a:gd fmla="*/ 1482726 w 6296025" name="connsiteX405"/>
                  <a:gd fmla="*/ 3200400 h 6858001" name="connsiteY405"/>
                  <a:gd fmla="*/ 1460501 w 6296025" name="connsiteX406"/>
                  <a:gd fmla="*/ 3246437 h 6858001" name="connsiteY406"/>
                  <a:gd fmla="*/ 1433513 w 6296025" name="connsiteX407"/>
                  <a:gd fmla="*/ 3290887 h 6858001" name="connsiteY407"/>
                  <a:gd fmla="*/ 1401763 w 6296025" name="connsiteX408"/>
                  <a:gd fmla="*/ 3336925 h 6858001" name="connsiteY408"/>
                  <a:gd fmla="*/ 1366838 w 6296025" name="connsiteX409"/>
                  <a:gd fmla="*/ 3376612 h 6858001" name="connsiteY409"/>
                  <a:gd fmla="*/ 1328738 w 6296025" name="connsiteX410"/>
                  <a:gd fmla="*/ 3417887 h 6858001" name="connsiteY410"/>
                  <a:gd fmla="*/ 1289050 w 6296025" name="connsiteX411"/>
                  <a:gd fmla="*/ 3455987 h 6858001" name="connsiteY411"/>
                  <a:gd fmla="*/ 1243013 w 6296025" name="connsiteX412"/>
                  <a:gd fmla="*/ 3490912 h 6858001" name="connsiteY412"/>
                  <a:gd fmla="*/ 1195388 w 6296025" name="connsiteX413"/>
                  <a:gd fmla="*/ 3521075 h 6858001" name="connsiteY413"/>
                  <a:gd fmla="*/ 1139825 w 6296025" name="connsiteX414"/>
                  <a:gd fmla="*/ 3551237 h 6858001" name="connsiteY414"/>
                  <a:gd fmla="*/ 1082675 w 6296025" name="connsiteX415"/>
                  <a:gd fmla="*/ 3573462 h 6858001" name="connsiteY415"/>
                  <a:gd fmla="*/ 1022350 w 6296025" name="connsiteX416"/>
                  <a:gd fmla="*/ 3597275 h 6858001" name="connsiteY416"/>
                  <a:gd fmla="*/ 954088 w 6296025" name="connsiteX417"/>
                  <a:gd fmla="*/ 3614737 h 6858001" name="connsiteY417"/>
                  <a:gd fmla="*/ 885825 w 6296025" name="connsiteX418"/>
                  <a:gd fmla="*/ 3624262 h 6858001" name="connsiteY418"/>
                  <a:gd fmla="*/ 819150 w 6296025" name="connsiteX419"/>
                  <a:gd fmla="*/ 3632200 h 6858001" name="connsiteY419"/>
                  <a:gd fmla="*/ 757238 w 6296025" name="connsiteX420"/>
                  <a:gd fmla="*/ 3632200 h 6858001" name="connsiteY420"/>
                  <a:gd fmla="*/ 696913 w 6296025" name="connsiteX421"/>
                  <a:gd fmla="*/ 3629025 h 6858001" name="connsiteY421"/>
                  <a:gd fmla="*/ 638175 w 6296025" name="connsiteX422"/>
                  <a:gd fmla="*/ 3619500 h 6858001" name="connsiteY422"/>
                  <a:gd fmla="*/ 582613 w 6296025" name="connsiteX423"/>
                  <a:gd fmla="*/ 3603625 h 6858001" name="connsiteY423"/>
                  <a:gd fmla="*/ 530225 w 6296025" name="connsiteX424"/>
                  <a:gd fmla="*/ 3586162 h 6858001" name="connsiteY424"/>
                  <a:gd fmla="*/ 481013 w 6296025" name="connsiteX425"/>
                  <a:gd fmla="*/ 3563937 h 6858001" name="connsiteY425"/>
                  <a:gd fmla="*/ 433388 w 6296025" name="connsiteX426"/>
                  <a:gd fmla="*/ 3538537 h 6858001" name="connsiteY426"/>
                  <a:gd fmla="*/ 388938 w 6296025" name="connsiteX427"/>
                  <a:gd fmla="*/ 3508375 h 6858001" name="connsiteY427"/>
                  <a:gd fmla="*/ 347663 w 6296025" name="connsiteX428"/>
                  <a:gd fmla="*/ 3475037 h 6858001" name="connsiteY428"/>
                  <a:gd fmla="*/ 307975 w 6296025" name="connsiteX429"/>
                  <a:gd fmla="*/ 3440112 h 6858001" name="connsiteY429"/>
                  <a:gd fmla="*/ 269875 w 6296025" name="connsiteX430"/>
                  <a:gd fmla="*/ 3402012 h 6858001" name="connsiteY430"/>
                  <a:gd fmla="*/ 234950 w 6296025" name="connsiteX431"/>
                  <a:gd fmla="*/ 3359150 h 6858001" name="connsiteY431"/>
                  <a:gd fmla="*/ 204788 w 6296025" name="connsiteX432"/>
                  <a:gd fmla="*/ 3316287 h 6858001" name="connsiteY432"/>
                  <a:gd fmla="*/ 174625 w 6296025" name="connsiteX433"/>
                  <a:gd fmla="*/ 3271837 h 6858001" name="connsiteY433"/>
                  <a:gd fmla="*/ 146050 w 6296025" name="connsiteX434"/>
                  <a:gd fmla="*/ 3225800 h 6858001" name="connsiteY434"/>
                  <a:gd fmla="*/ 120650 w 6296025" name="connsiteX435"/>
                  <a:gd fmla="*/ 3178175 h 6858001" name="connsiteY435"/>
                  <a:gd fmla="*/ 98425 w 6296025" name="connsiteX436"/>
                  <a:gd fmla="*/ 3127375 h 6858001" name="connsiteY436"/>
                  <a:gd fmla="*/ 77788 w 6296025" name="connsiteX437"/>
                  <a:gd fmla="*/ 3076575 h 6858001" name="connsiteY437"/>
                  <a:gd fmla="*/ 60325 w 6296025" name="connsiteX438"/>
                  <a:gd fmla="*/ 3027362 h 6858001" name="connsiteY438"/>
                  <a:gd fmla="*/ 46038 w 6296025" name="connsiteX439"/>
                  <a:gd fmla="*/ 2976562 h 6858001" name="connsiteY439"/>
                  <a:gd fmla="*/ 33338 w 6296025" name="connsiteX440"/>
                  <a:gd fmla="*/ 2925762 h 6858001" name="connsiteY440"/>
                  <a:gd fmla="*/ 20638 w 6296025" name="connsiteX441"/>
                  <a:gd fmla="*/ 2874962 h 6858001" name="connsiteY441"/>
                  <a:gd fmla="*/ 12700 w 6296025" name="connsiteX442"/>
                  <a:gd fmla="*/ 2824162 h 6858001" name="connsiteY442"/>
                  <a:gd fmla="*/ 4763 w 6296025" name="connsiteX443"/>
                  <a:gd fmla="*/ 2774950 h 6858001" name="connsiteY443"/>
                  <a:gd fmla="*/ 3175 w 6296025" name="connsiteX444"/>
                  <a:gd fmla="*/ 2727325 h 6858001" name="connsiteY444"/>
                  <a:gd fmla="*/ 0 w 6296025" name="connsiteX445"/>
                  <a:gd fmla="*/ 2678113 h 6858001" name="connsiteY445"/>
                  <a:gd fmla="*/ 0 w 6296025" name="connsiteX446"/>
                  <a:gd fmla="*/ 2633662 h 6858001" name="connsiteY446"/>
                  <a:gd fmla="*/ 3175 w 6296025" name="connsiteX447"/>
                  <a:gd fmla="*/ 2590800 h 6858001" name="connsiteY447"/>
                  <a:gd fmla="*/ 7938 w 6296025" name="connsiteX448"/>
                  <a:gd fmla="*/ 2547937 h 6858001" name="connsiteY448"/>
                  <a:gd fmla="*/ 12700 w 6296025" name="connsiteX449"/>
                  <a:gd fmla="*/ 2509837 h 6858001" name="connsiteY449"/>
                  <a:gd fmla="*/ 17463 w 6296025" name="connsiteX450"/>
                  <a:gd fmla="*/ 2471737 h 6858001" name="connsiteY450"/>
                  <a:gd fmla="*/ 25400 w 6296025" name="connsiteX451"/>
                  <a:gd fmla="*/ 2428875 h 6858001" name="connsiteY451"/>
                  <a:gd fmla="*/ 38100 w 6296025" name="connsiteX452"/>
                  <a:gd fmla="*/ 2370137 h 6858001" name="connsiteY452"/>
                  <a:gd fmla="*/ 52388 w 6296025" name="connsiteX453"/>
                  <a:gd fmla="*/ 2305050 h 6858001" name="connsiteY453"/>
                  <a:gd fmla="*/ 73025 w 6296025" name="connsiteX454"/>
                  <a:gd fmla="*/ 2230437 h 6858001" name="connsiteY454"/>
                  <a:gd fmla="*/ 101600 w 6296025" name="connsiteX455"/>
                  <a:gd fmla="*/ 2149475 h 6858001" name="connsiteY455"/>
                  <a:gd fmla="*/ 133350 w 6296025" name="connsiteX456"/>
                  <a:gd fmla="*/ 2065337 h 6858001" name="connsiteY456"/>
                  <a:gd fmla="*/ 150813 w 6296025" name="connsiteX457"/>
                  <a:gd fmla="*/ 2025650 h 6858001" name="connsiteY457"/>
                  <a:gd fmla="*/ 174625 w 6296025" name="connsiteX458"/>
                  <a:gd fmla="*/ 1982787 h 6858001" name="connsiteY458"/>
                  <a:gd fmla="*/ 196850 w 6296025" name="connsiteX459"/>
                  <a:gd fmla="*/ 1939925 h 6858001" name="connsiteY459"/>
                  <a:gd fmla="*/ 222250 w 6296025" name="connsiteX460"/>
                  <a:gd fmla="*/ 1898650 h 6858001" name="connsiteY460"/>
                  <a:gd fmla="*/ 247650 w 6296025" name="connsiteX461"/>
                  <a:gd fmla="*/ 1858962 h 6858001" name="connsiteY461"/>
                  <a:gd fmla="*/ 277813 w 6296025" name="connsiteX462"/>
                  <a:gd fmla="*/ 1820862 h 6858001" name="connsiteY462"/>
                  <a:gd fmla="*/ 307975 w 6296025" name="connsiteX463"/>
                  <a:gd fmla="*/ 1785938 h 6858001" name="connsiteY463"/>
                  <a:gd fmla="*/ 342900 w 6296025" name="connsiteX464"/>
                  <a:gd fmla="*/ 1751013 h 6858001" name="connsiteY464"/>
                  <a:gd fmla="*/ 377825 w 6296025" name="connsiteX465"/>
                  <a:gd fmla="*/ 1717675 h 6858001" name="connsiteY465"/>
                  <a:gd fmla="*/ 415925 w 6296025" name="connsiteX466"/>
                  <a:gd fmla="*/ 1687512 h 6858001" name="connsiteY466"/>
                  <a:gd fmla="*/ 458788 w 6296025" name="connsiteX467"/>
                  <a:gd fmla="*/ 1662112 h 6858001" name="connsiteY467"/>
                  <a:gd fmla="*/ 501650 w 6296025" name="connsiteX468"/>
                  <a:gd fmla="*/ 1639888 h 6858001" name="connsiteY468"/>
                  <a:gd fmla="*/ 549275 w 6296025" name="connsiteX469"/>
                  <a:gd fmla="*/ 1619250 h 6858001" name="connsiteY469"/>
                  <a:gd fmla="*/ 598488 w 6296025" name="connsiteX470"/>
                  <a:gd fmla="*/ 1601788 h 6858001" name="connsiteY470"/>
                  <a:gd fmla="*/ 650875 w 6296025" name="connsiteX471"/>
                  <a:gd fmla="*/ 1592262 h 6858001" name="connsiteY471"/>
                  <a:gd fmla="*/ 706438 w 6296025" name="connsiteX472"/>
                  <a:gd fmla="*/ 1584325 h 6858001" name="connsiteY472"/>
                  <a:gd fmla="*/ 4300538 w 6296025" name="connsiteX473"/>
                  <a:gd fmla="*/ 168275 h 6858001" name="connsiteY473"/>
                  <a:gd fmla="*/ 4338638 w 6296025" name="connsiteX474"/>
                  <a:gd fmla="*/ 168275 h 6858001" name="connsiteY474"/>
                  <a:gd fmla="*/ 4376738 w 6296025" name="connsiteX475"/>
                  <a:gd fmla="*/ 171450 h 6858001" name="connsiteY475"/>
                  <a:gd fmla="*/ 4411663 w 6296025" name="connsiteX476"/>
                  <a:gd fmla="*/ 176213 h 6858001" name="connsiteY476"/>
                  <a:gd fmla="*/ 4449763 w 6296025" name="connsiteX477"/>
                  <a:gd fmla="*/ 187325 h 6858001" name="connsiteY477"/>
                  <a:gd fmla="*/ 4484688 w 6296025" name="connsiteX478"/>
                  <a:gd fmla="*/ 200025 h 6858001" name="connsiteY478"/>
                  <a:gd fmla="*/ 4519613 w 6296025" name="connsiteX479"/>
                  <a:gd fmla="*/ 211138 h 6858001" name="connsiteY479"/>
                  <a:gd fmla="*/ 4556126 w 6296025" name="connsiteX480"/>
                  <a:gd fmla="*/ 230188 h 6858001" name="connsiteY480"/>
                  <a:gd fmla="*/ 4591051 w 6296025" name="connsiteX481"/>
                  <a:gd fmla="*/ 247650 h 6858001" name="connsiteY481"/>
                  <a:gd fmla="*/ 4625976 w 6296025" name="connsiteX482"/>
                  <a:gd fmla="*/ 269875 h 6858001" name="connsiteY482"/>
                  <a:gd fmla="*/ 4659314 w 6296025" name="connsiteX483"/>
                  <a:gd fmla="*/ 292100 h 6858001" name="connsiteY483"/>
                  <a:gd fmla="*/ 4691064 w 6296025" name="connsiteX484"/>
                  <a:gd fmla="*/ 315913 h 6858001" name="connsiteY484"/>
                  <a:gd fmla="*/ 4724401 w 6296025" name="connsiteX485"/>
                  <a:gd fmla="*/ 342900 h 6858001" name="connsiteY485"/>
                  <a:gd fmla="*/ 4757739 w 6296025" name="connsiteX486"/>
                  <a:gd fmla="*/ 371475 h 6858001" name="connsiteY486"/>
                  <a:gd fmla="*/ 4787901 w 6296025" name="connsiteX487"/>
                  <a:gd fmla="*/ 401638 h 6858001" name="connsiteY487"/>
                  <a:gd fmla="*/ 4814889 w 6296025" name="connsiteX488"/>
                  <a:gd fmla="*/ 431800 h 6858001" name="connsiteY488"/>
                  <a:gd fmla="*/ 4845051 w 6296025" name="connsiteX489"/>
                  <a:gd fmla="*/ 463550 h 6858001" name="connsiteY489"/>
                  <a:gd fmla="*/ 4870451 w 6296025" name="connsiteX490"/>
                  <a:gd fmla="*/ 496888 h 6858001" name="connsiteY490"/>
                  <a:gd fmla="*/ 4899026 w 6296025" name="connsiteX491"/>
                  <a:gd fmla="*/ 531813 h 6858001" name="connsiteY491"/>
                  <a:gd fmla="*/ 4921251 w 6296025" name="connsiteX492"/>
                  <a:gd fmla="*/ 566738 h 6858001" name="connsiteY492"/>
                  <a:gd fmla="*/ 4946651 w 6296025" name="connsiteX493"/>
                  <a:gd fmla="*/ 604838 h 6858001" name="connsiteY493"/>
                  <a:gd fmla="*/ 4968876 w 6296025" name="connsiteX494"/>
                  <a:gd fmla="*/ 642938 h 6858001" name="connsiteY494"/>
                  <a:gd fmla="*/ 4989514 w 6296025" name="connsiteX495"/>
                  <a:gd fmla="*/ 684212 h 6858001" name="connsiteY495"/>
                  <a:gd fmla="*/ 5006976 w 6296025" name="connsiteX496"/>
                  <a:gd fmla="*/ 723900 h 6858001" name="connsiteY496"/>
                  <a:gd fmla="*/ 5024439 w 6296025" name="connsiteX497"/>
                  <a:gd fmla="*/ 763587 h 6858001" name="connsiteY497"/>
                  <a:gd fmla="*/ 5040314 w 6296025" name="connsiteX498"/>
                  <a:gd fmla="*/ 804863 h 6858001" name="connsiteY498"/>
                  <a:gd fmla="*/ 5054601 w 6296025" name="connsiteX499"/>
                  <a:gd fmla="*/ 844550 h 6858001" name="connsiteY499"/>
                  <a:gd fmla="*/ 5065714 w 6296025" name="connsiteX500"/>
                  <a:gd fmla="*/ 887413 h 6858001" name="connsiteY500"/>
                  <a:gd fmla="*/ 5075239 w 6296025" name="connsiteX501"/>
                  <a:gd fmla="*/ 930275 h 6858001" name="connsiteY501"/>
                  <a:gd fmla="*/ 5084764 w 6296025" name="connsiteX502"/>
                  <a:gd fmla="*/ 973138 h 6858001" name="connsiteY502"/>
                  <a:gd fmla="*/ 5089526 w 6296025" name="connsiteX503"/>
                  <a:gd fmla="*/ 1016000 h 6858001" name="connsiteY503"/>
                  <a:gd fmla="*/ 5092701 w 6296025" name="connsiteX504"/>
                  <a:gd fmla="*/ 1058862 h 6858001" name="connsiteY504"/>
                  <a:gd fmla="*/ 5095876 w 6296025" name="connsiteX505"/>
                  <a:gd fmla="*/ 1100138 h 6858001" name="connsiteY505"/>
                  <a:gd fmla="*/ 5095876 w 6296025" name="connsiteX506"/>
                  <a:gd fmla="*/ 1143000 h 6858001" name="connsiteY506"/>
                  <a:gd fmla="*/ 5092701 w 6296025" name="connsiteX507"/>
                  <a:gd fmla="*/ 1185862 h 6858001" name="connsiteY507"/>
                  <a:gd fmla="*/ 5084764 w 6296025" name="connsiteX508"/>
                  <a:gd fmla="*/ 1228725 h 6858001" name="connsiteY508"/>
                  <a:gd fmla="*/ 5070476 w 6296025" name="connsiteX509"/>
                  <a:gd fmla="*/ 1311275 h 6858001" name="connsiteY509"/>
                  <a:gd fmla="*/ 5046664 w 6296025" name="connsiteX510"/>
                  <a:gd fmla="*/ 1400175 h 6858001" name="connsiteY510"/>
                  <a:gd fmla="*/ 5016501 w 6296025" name="connsiteX511"/>
                  <a:gd fmla="*/ 1487488 h 6858001" name="connsiteY511"/>
                  <a:gd fmla="*/ 4999039 w 6296025" name="connsiteX512"/>
                  <a:gd fmla="*/ 1530350 h 6858001" name="connsiteY512"/>
                  <a:gd fmla="*/ 4981576 w 6296025" name="connsiteX513"/>
                  <a:gd fmla="*/ 1576388 h 6858001" name="connsiteY513"/>
                  <a:gd fmla="*/ 4960939 w 6296025" name="connsiteX514"/>
                  <a:gd fmla="*/ 1619250 h 6858001" name="connsiteY514"/>
                  <a:gd fmla="*/ 4938714 w 6296025" name="connsiteX515"/>
                  <a:gd fmla="*/ 1662113 h 6858001" name="connsiteY515"/>
                  <a:gd fmla="*/ 4916489 w 6296025" name="connsiteX516"/>
                  <a:gd fmla="*/ 1704975 h 6858001" name="connsiteY516"/>
                  <a:gd fmla="*/ 4891089 w 6296025" name="connsiteX517"/>
                  <a:gd fmla="*/ 1744662 h 6858001" name="connsiteY517"/>
                  <a:gd fmla="*/ 4865689 w 6296025" name="connsiteX518"/>
                  <a:gd fmla="*/ 1785938 h 6858001" name="connsiteY518"/>
                  <a:gd fmla="*/ 4838701 w 6296025" name="connsiteX519"/>
                  <a:gd fmla="*/ 1825625 h 6858001" name="connsiteY519"/>
                  <a:gd fmla="*/ 4810126 w 6296025" name="connsiteX520"/>
                  <a:gd fmla="*/ 1863725 h 6858001" name="connsiteY520"/>
                  <a:gd fmla="*/ 4779964 w 6296025" name="connsiteX521"/>
                  <a:gd fmla="*/ 1901825 h 6858001" name="connsiteY521"/>
                  <a:gd fmla="*/ 4746626 w 6296025" name="connsiteX522"/>
                  <a:gd fmla="*/ 1936750 h 6858001" name="connsiteY522"/>
                  <a:gd fmla="*/ 4714876 w 6296025" name="connsiteX523"/>
                  <a:gd fmla="*/ 1970087 h 6858001" name="connsiteY523"/>
                  <a:gd fmla="*/ 4678364 w 6296025" name="connsiteX524"/>
                  <a:gd fmla="*/ 2003425 h 6858001" name="connsiteY524"/>
                  <a:gd fmla="*/ 4643439 w 6296025" name="connsiteX525"/>
                  <a:gd fmla="*/ 2033587 h 6858001" name="connsiteY525"/>
                  <a:gd fmla="*/ 4605339 w 6296025" name="connsiteX526"/>
                  <a:gd fmla="*/ 2060575 h 6858001" name="connsiteY526"/>
                  <a:gd fmla="*/ 4568826 w 6296025" name="connsiteX527"/>
                  <a:gd fmla="*/ 2085975 h 6858001" name="connsiteY527"/>
                  <a:gd fmla="*/ 4527551 w 6296025" name="connsiteX528"/>
                  <a:gd fmla="*/ 2111375 h 6858001" name="connsiteY528"/>
                  <a:gd fmla="*/ 4484688 w 6296025" name="connsiteX529"/>
                  <a:gd fmla="*/ 2132012 h 6858001" name="connsiteY529"/>
                  <a:gd fmla="*/ 4445001 w 6296025" name="connsiteX530"/>
                  <a:gd fmla="*/ 2149475 h 6858001" name="connsiteY530"/>
                  <a:gd fmla="*/ 4398963 w 6296025" name="connsiteX531"/>
                  <a:gd fmla="*/ 2163763 h 6858001" name="connsiteY531"/>
                  <a:gd fmla="*/ 4354513 w 6296025" name="connsiteX532"/>
                  <a:gd fmla="*/ 2176463 h 6858001" name="connsiteY532"/>
                  <a:gd fmla="*/ 4308476 w 6296025" name="connsiteX533"/>
                  <a:gd fmla="*/ 2187575 h 6858001" name="connsiteY533"/>
                  <a:gd fmla="*/ 4260851 w 6296025" name="connsiteX534"/>
                  <a:gd fmla="*/ 2192337 h 6858001" name="connsiteY534"/>
                  <a:gd fmla="*/ 4213226 w 6296025" name="connsiteX535"/>
                  <a:gd fmla="*/ 2193925 h 6858001" name="connsiteY535"/>
                  <a:gd fmla="*/ 4162426 w 6296025" name="connsiteX536"/>
                  <a:gd fmla="*/ 2193925 h 6858001" name="connsiteY536"/>
                  <a:gd fmla="*/ 4111626 w 6296025" name="connsiteX537"/>
                  <a:gd fmla="*/ 2189162 h 6858001" name="connsiteY537"/>
                  <a:gd fmla="*/ 4060826 w 6296025" name="connsiteX538"/>
                  <a:gd fmla="*/ 2181225 h 6858001" name="connsiteY538"/>
                  <a:gd fmla="*/ 4013201 w 6296025" name="connsiteX539"/>
                  <a:gd fmla="*/ 2171700 h 6858001" name="connsiteY539"/>
                  <a:gd fmla="*/ 3967163 w 6296025" name="connsiteX540"/>
                  <a:gd fmla="*/ 2159000 h 6858001" name="connsiteY540"/>
                  <a:gd fmla="*/ 3924301 w 6296025" name="connsiteX541"/>
                  <a:gd fmla="*/ 2143125 h 6858001" name="connsiteY541"/>
                  <a:gd fmla="*/ 3884613 w 6296025" name="connsiteX542"/>
                  <a:gd fmla="*/ 2125663 h 6858001" name="connsiteY542"/>
                  <a:gd fmla="*/ 3844926 w 6296025" name="connsiteX543"/>
                  <a:gd fmla="*/ 2106613 h 6858001" name="connsiteY543"/>
                  <a:gd fmla="*/ 3808413 w 6296025" name="connsiteX544"/>
                  <a:gd fmla="*/ 2085975 h 6858001" name="connsiteY544"/>
                  <a:gd fmla="*/ 3776663 w 6296025" name="connsiteX545"/>
                  <a:gd fmla="*/ 2063751 h 6858001" name="connsiteY545"/>
                  <a:gd fmla="*/ 3743326 w 6296025" name="connsiteX546"/>
                  <a:gd fmla="*/ 2038350 h 6858001" name="connsiteY546"/>
                  <a:gd fmla="*/ 3713163 w 6296025" name="connsiteX547"/>
                  <a:gd fmla="*/ 2009775 h 6858001" name="connsiteY547"/>
                  <a:gd fmla="*/ 3684588 w 6296025" name="connsiteX548"/>
                  <a:gd fmla="*/ 1982788 h 6858001" name="connsiteY548"/>
                  <a:gd fmla="*/ 3660776 w 6296025" name="connsiteX549"/>
                  <a:gd fmla="*/ 1952626 h 6858001" name="connsiteY549"/>
                  <a:gd fmla="*/ 3635376 w 6296025" name="connsiteX550"/>
                  <a:gd fmla="*/ 1919288 h 6858001" name="connsiteY550"/>
                  <a:gd fmla="*/ 3611563 w 6296025" name="connsiteX551"/>
                  <a:gd fmla="*/ 1885950 h 6858001" name="connsiteY551"/>
                  <a:gd fmla="*/ 3592513 w 6296025" name="connsiteX552"/>
                  <a:gd fmla="*/ 1851025 h 6858001" name="connsiteY552"/>
                  <a:gd fmla="*/ 3575051 w 6296025" name="connsiteX553"/>
                  <a:gd fmla="*/ 1816100 h 6858001" name="connsiteY553"/>
                  <a:gd fmla="*/ 3559176 w 6296025" name="connsiteX554"/>
                  <a:gd fmla="*/ 1778000 h 6858001" name="connsiteY554"/>
                  <a:gd fmla="*/ 3543301 w 6296025" name="connsiteX555"/>
                  <a:gd fmla="*/ 1739900 h 6858001" name="connsiteY555"/>
                  <a:gd fmla="*/ 3529013 w 6296025" name="connsiteX556"/>
                  <a:gd fmla="*/ 1700213 h 6858001" name="connsiteY556"/>
                  <a:gd fmla="*/ 3519488 w 6296025" name="connsiteX557"/>
                  <a:gd fmla="*/ 1658938 h 6858001" name="connsiteY557"/>
                  <a:gd fmla="*/ 3508376 w 6296025" name="connsiteX558"/>
                  <a:gd fmla="*/ 1616075 h 6858001" name="connsiteY558"/>
                  <a:gd fmla="*/ 3500438 w 6296025" name="connsiteX559"/>
                  <a:gd fmla="*/ 1576388 h 6858001" name="connsiteY559"/>
                  <a:gd fmla="*/ 3494088 w 6296025" name="connsiteX560"/>
                  <a:gd fmla="*/ 1533525 h 6858001" name="connsiteY560"/>
                  <a:gd fmla="*/ 3489326 w 6296025" name="connsiteX561"/>
                  <a:gd fmla="*/ 1487488 h 6858001" name="connsiteY561"/>
                  <a:gd fmla="*/ 3481388 w 6296025" name="connsiteX562"/>
                  <a:gd fmla="*/ 1400175 h 6858001" name="connsiteY562"/>
                  <a:gd fmla="*/ 3478213 w 6296025" name="connsiteX563"/>
                  <a:gd fmla="*/ 1306513 h 6858001" name="connsiteY563"/>
                  <a:gd fmla="*/ 3482976 w 6296025" name="connsiteX564"/>
                  <a:gd fmla="*/ 1216025 h 6858001" name="connsiteY564"/>
                  <a:gd fmla="*/ 3490913 w 6296025" name="connsiteX565"/>
                  <a:gd fmla="*/ 1119188 h 6858001" name="connsiteY565"/>
                  <a:gd fmla="*/ 3495676 w 6296025" name="connsiteX566"/>
                  <a:gd fmla="*/ 1082675 h 6858001" name="connsiteY566"/>
                  <a:gd fmla="*/ 3503613 w 6296025" name="connsiteX567"/>
                  <a:gd fmla="*/ 1041400 h 6858001" name="connsiteY567"/>
                  <a:gd fmla="*/ 3513138 w 6296025" name="connsiteX568"/>
                  <a:gd fmla="*/ 1001712 h 6858001" name="connsiteY568"/>
                  <a:gd fmla="*/ 3525838 w 6296025" name="connsiteX569"/>
                  <a:gd fmla="*/ 958850 h 6858001" name="connsiteY569"/>
                  <a:gd fmla="*/ 3541713 w 6296025" name="connsiteX570"/>
                  <a:gd fmla="*/ 917576 h 6858001" name="connsiteY570"/>
                  <a:gd fmla="*/ 3559176 w 6296025" name="connsiteX571"/>
                  <a:gd fmla="*/ 874712 h 6858001" name="connsiteY571"/>
                  <a:gd fmla="*/ 3576638 w 6296025" name="connsiteX572"/>
                  <a:gd fmla="*/ 831850 h 6858001" name="connsiteY572"/>
                  <a:gd fmla="*/ 3597276 w 6296025" name="connsiteX573"/>
                  <a:gd fmla="*/ 788988 h 6858001" name="connsiteY573"/>
                  <a:gd fmla="*/ 3619501 w 6296025" name="connsiteX574"/>
                  <a:gd fmla="*/ 746125 h 6858001" name="connsiteY574"/>
                  <a:gd fmla="*/ 3644901 w 6296025" name="connsiteX575"/>
                  <a:gd fmla="*/ 703263 h 6858001" name="connsiteY575"/>
                  <a:gd fmla="*/ 3670301 w 6296025" name="connsiteX576"/>
                  <a:gd fmla="*/ 660400 h 6858001" name="connsiteY576"/>
                  <a:gd fmla="*/ 3697288 w 6296025" name="connsiteX577"/>
                  <a:gd fmla="*/ 620713 h 6858001" name="connsiteY577"/>
                  <a:gd fmla="*/ 3727451 w 6296025" name="connsiteX578"/>
                  <a:gd fmla="*/ 577850 h 6858001" name="connsiteY578"/>
                  <a:gd fmla="*/ 3759201 w 6296025" name="connsiteX579"/>
                  <a:gd fmla="*/ 539750 h 6858001" name="connsiteY579"/>
                  <a:gd fmla="*/ 3789363 w 6296025" name="connsiteX580"/>
                  <a:gd fmla="*/ 500063 h 6858001" name="connsiteY580"/>
                  <a:gd fmla="*/ 3821113 w 6296025" name="connsiteX581"/>
                  <a:gd fmla="*/ 461963 h 6858001" name="connsiteY581"/>
                  <a:gd fmla="*/ 3854451 w 6296025" name="connsiteX582"/>
                  <a:gd fmla="*/ 427038 h 6858001" name="connsiteY582"/>
                  <a:gd fmla="*/ 3889376 w 6296025" name="connsiteX583"/>
                  <a:gd fmla="*/ 390525 h 6858001" name="connsiteY583"/>
                  <a:gd fmla="*/ 3924301 w 6296025" name="connsiteX584"/>
                  <a:gd fmla="*/ 360363 h 6858001" name="connsiteY584"/>
                  <a:gd fmla="*/ 3960813 w 6296025" name="connsiteX585"/>
                  <a:gd fmla="*/ 328613 h 6858001" name="connsiteY585"/>
                  <a:gd fmla="*/ 3997326 w 6296025" name="connsiteX586"/>
                  <a:gd fmla="*/ 300038 h 6858001" name="connsiteY586"/>
                  <a:gd fmla="*/ 4035426 w 6296025" name="connsiteX587"/>
                  <a:gd fmla="*/ 274638 h 6858001" name="connsiteY587"/>
                  <a:gd fmla="*/ 4071938 w 6296025" name="connsiteX588"/>
                  <a:gd fmla="*/ 249238 h 6858001" name="connsiteY588"/>
                  <a:gd fmla="*/ 4108451 w 6296025" name="connsiteX589"/>
                  <a:gd fmla="*/ 230188 h 6858001" name="connsiteY589"/>
                  <a:gd fmla="*/ 4149726 w 6296025" name="connsiteX590"/>
                  <a:gd fmla="*/ 211138 h 6858001" name="connsiteY590"/>
                  <a:gd fmla="*/ 4187826 w 6296025" name="connsiteX591"/>
                  <a:gd fmla="*/ 196850 h 6858001" name="connsiteY591"/>
                  <a:gd fmla="*/ 4224338 w 6296025" name="connsiteX592"/>
                  <a:gd fmla="*/ 184150 h 6858001" name="connsiteY592"/>
                  <a:gd fmla="*/ 4262438 w 6296025" name="connsiteX593"/>
                  <a:gd fmla="*/ 176213 h 6858001" name="connsiteY593"/>
                  <a:gd fmla="*/ 2298701 w 6296025" name="connsiteX594"/>
                  <a:gd fmla="*/ 0 h 6858001" name="connsiteY594"/>
                  <a:gd fmla="*/ 2335213 w 6296025" name="connsiteX595"/>
                  <a:gd fmla="*/ 0 h 6858001" name="connsiteY595"/>
                  <a:gd fmla="*/ 2376489 w 6296025" name="connsiteX596"/>
                  <a:gd fmla="*/ 0 h 6858001" name="connsiteY596"/>
                  <a:gd fmla="*/ 2414589 w 6296025" name="connsiteX597"/>
                  <a:gd fmla="*/ 4762 h 6858001" name="connsiteY597"/>
                  <a:gd fmla="*/ 2451101 w 6296025" name="connsiteX598"/>
                  <a:gd fmla="*/ 9525 h 6858001" name="connsiteY598"/>
                  <a:gd fmla="*/ 2487614 w 6296025" name="connsiteX599"/>
                  <a:gd fmla="*/ 20637 h 6858001" name="connsiteY599"/>
                  <a:gd fmla="*/ 2522539 w 6296025" name="connsiteX600"/>
                  <a:gd fmla="*/ 33338 h 6858001" name="connsiteY600"/>
                  <a:gd fmla="*/ 2557464 w 6296025" name="connsiteX601"/>
                  <a:gd fmla="*/ 46038 h 6858001" name="connsiteY601"/>
                  <a:gd fmla="*/ 2592389 w 6296025" name="connsiteX602"/>
                  <a:gd fmla="*/ 63500 h 6858001" name="connsiteY602"/>
                  <a:gd fmla="*/ 2628901 w 6296025" name="connsiteX603"/>
                  <a:gd fmla="*/ 82550 h 6858001" name="connsiteY603"/>
                  <a:gd fmla="*/ 2660651 w 6296025" name="connsiteX604"/>
                  <a:gd fmla="*/ 103188 h 6858001" name="connsiteY604"/>
                  <a:gd fmla="*/ 2690814 w 6296025" name="connsiteX605"/>
                  <a:gd fmla="*/ 125413 h 6858001" name="connsiteY605"/>
                  <a:gd fmla="*/ 2724151 w 6296025" name="connsiteX606"/>
                  <a:gd fmla="*/ 150812 h 6858001" name="connsiteY606"/>
                  <a:gd fmla="*/ 2754314 w 6296025" name="connsiteX607"/>
                  <a:gd fmla="*/ 179388 h 6858001" name="connsiteY607"/>
                  <a:gd fmla="*/ 2782889 w 6296025" name="connsiteX608"/>
                  <a:gd fmla="*/ 209550 h 6858001" name="connsiteY608"/>
                  <a:gd fmla="*/ 2809876 w 6296025" name="connsiteX609"/>
                  <a:gd fmla="*/ 239713 h 6858001" name="connsiteY609"/>
                  <a:gd fmla="*/ 2838451 w 6296025" name="connsiteX610"/>
                  <a:gd fmla="*/ 274638 h 6858001" name="connsiteY610"/>
                  <a:gd fmla="*/ 2862264 w 6296025" name="connsiteX611"/>
                  <a:gd fmla="*/ 309563 h 6858001" name="connsiteY611"/>
                  <a:gd fmla="*/ 2887664 w 6296025" name="connsiteX612"/>
                  <a:gd fmla="*/ 346075 h 6858001" name="connsiteY612"/>
                  <a:gd fmla="*/ 2911476 w 6296025" name="connsiteX613"/>
                  <a:gd fmla="*/ 384175 h 6858001" name="connsiteY613"/>
                  <a:gd fmla="*/ 2933701 w 6296025" name="connsiteX614"/>
                  <a:gd fmla="*/ 423863 h 6858001" name="connsiteY614"/>
                  <a:gd fmla="*/ 2954339 w 6296025" name="connsiteX615"/>
                  <a:gd fmla="*/ 466725 h 6858001" name="connsiteY615"/>
                  <a:gd fmla="*/ 2973389 w 6296025" name="connsiteX616"/>
                  <a:gd fmla="*/ 509588 h 6858001" name="connsiteY616"/>
                  <a:gd fmla="*/ 2990851 w 6296025" name="connsiteX617"/>
                  <a:gd fmla="*/ 552450 h 6858001" name="connsiteY617"/>
                  <a:gd fmla="*/ 3009901 w 6296025" name="connsiteX618"/>
                  <a:gd fmla="*/ 598488 h 6858001" name="connsiteY618"/>
                  <a:gd fmla="*/ 3024189 w 6296025" name="connsiteX619"/>
                  <a:gd fmla="*/ 646113 h 6858001" name="connsiteY619"/>
                  <a:gd fmla="*/ 3036889 w 6296025" name="connsiteX620"/>
                  <a:gd fmla="*/ 693738 h 6858001" name="connsiteY620"/>
                  <a:gd fmla="*/ 3049589 w 6296025" name="connsiteX621"/>
                  <a:gd fmla="*/ 744538 h 6858001" name="connsiteY621"/>
                  <a:gd fmla="*/ 3057526 w 6296025" name="connsiteX622"/>
                  <a:gd fmla="*/ 793750 h 6858001" name="connsiteY622"/>
                  <a:gd fmla="*/ 3067051 w 6296025" name="connsiteX623"/>
                  <a:gd fmla="*/ 844550 h 6858001" name="connsiteY623"/>
                  <a:gd fmla="*/ 3071814 w 6296025" name="connsiteX624"/>
                  <a:gd fmla="*/ 898525 h 6858001" name="connsiteY624"/>
                  <a:gd fmla="*/ 3078164 w 6296025" name="connsiteX625"/>
                  <a:gd fmla="*/ 950913 h 6858001" name="connsiteY625"/>
                  <a:gd fmla="*/ 3079751 w 6296025" name="connsiteX626"/>
                  <a:gd fmla="*/ 1003300 h 6858001" name="connsiteY626"/>
                  <a:gd fmla="*/ 3082926 w 6296025" name="connsiteX627"/>
                  <a:gd fmla="*/ 1058863 h 6858001" name="connsiteY627"/>
                  <a:gd fmla="*/ 3079751 w 6296025" name="connsiteX628"/>
                  <a:gd fmla="*/ 1112838 h 6858001" name="connsiteY628"/>
                  <a:gd fmla="*/ 3078164 w 6296025" name="connsiteX629"/>
                  <a:gd fmla="*/ 1168400 h 6858001" name="connsiteY629"/>
                  <a:gd fmla="*/ 3071814 w 6296025" name="connsiteX630"/>
                  <a:gd fmla="*/ 1220788 h 6858001" name="connsiteY630"/>
                  <a:gd fmla="*/ 3067051 w 6296025" name="connsiteX631"/>
                  <a:gd fmla="*/ 1271588 h 6858001" name="connsiteY631"/>
                  <a:gd fmla="*/ 3057526 w 6296025" name="connsiteX632"/>
                  <a:gd fmla="*/ 1323976 h 6858001" name="connsiteY632"/>
                  <a:gd fmla="*/ 3049589 w 6296025" name="connsiteX633"/>
                  <a:gd fmla="*/ 1374776 h 6858001" name="connsiteY633"/>
                  <a:gd fmla="*/ 3036889 w 6296025" name="connsiteX634"/>
                  <a:gd fmla="*/ 1422400 h 6858001" name="connsiteY634"/>
                  <a:gd fmla="*/ 3024189 w 6296025" name="connsiteX635"/>
                  <a:gd fmla="*/ 1470026 h 6858001" name="connsiteY635"/>
                  <a:gd fmla="*/ 3009901 w 6296025" name="connsiteX636"/>
                  <a:gd fmla="*/ 1517650 h 6858001" name="connsiteY636"/>
                  <a:gd fmla="*/ 2990851 w 6296025" name="connsiteX637"/>
                  <a:gd fmla="*/ 1563688 h 6858001" name="connsiteY637"/>
                  <a:gd fmla="*/ 2973389 w 6296025" name="connsiteX638"/>
                  <a:gd fmla="*/ 1609725 h 6858001" name="connsiteY638"/>
                  <a:gd fmla="*/ 2954339 w 6296025" name="connsiteX639"/>
                  <a:gd fmla="*/ 1652588 h 6858001" name="connsiteY639"/>
                  <a:gd fmla="*/ 2933701 w 6296025" name="connsiteX640"/>
                  <a:gd fmla="*/ 1692276 h 6858001" name="connsiteY640"/>
                  <a:gd fmla="*/ 2911476 w 6296025" name="connsiteX641"/>
                  <a:gd fmla="*/ 1733551 h 6858001" name="connsiteY641"/>
                  <a:gd fmla="*/ 2887664 w 6296025" name="connsiteX642"/>
                  <a:gd fmla="*/ 1770063 h 6858001" name="connsiteY642"/>
                  <a:gd fmla="*/ 2862264 w 6296025" name="connsiteX643"/>
                  <a:gd fmla="*/ 1808163 h 6858001" name="connsiteY643"/>
                  <a:gd fmla="*/ 2838451 w 6296025" name="connsiteX644"/>
                  <a:gd fmla="*/ 1843088 h 6858001" name="connsiteY644"/>
                  <a:gd fmla="*/ 2809876 w 6296025" name="connsiteX645"/>
                  <a:gd fmla="*/ 1876426 h 6858001" name="connsiteY645"/>
                  <a:gd fmla="*/ 2782889 w 6296025" name="connsiteX646"/>
                  <a:gd fmla="*/ 1909763 h 6858001" name="connsiteY646"/>
                  <a:gd fmla="*/ 2754314 w 6296025" name="connsiteX647"/>
                  <a:gd fmla="*/ 1936751 h 6858001" name="connsiteY647"/>
                  <a:gd fmla="*/ 2724151 w 6296025" name="connsiteX648"/>
                  <a:gd fmla="*/ 1965326 h 6858001" name="connsiteY648"/>
                  <a:gd fmla="*/ 2690814 w 6296025" name="connsiteX649"/>
                  <a:gd fmla="*/ 1990726 h 6858001" name="connsiteY649"/>
                  <a:gd fmla="*/ 2660651 w 6296025" name="connsiteX650"/>
                  <a:gd fmla="*/ 2014538 h 6858001" name="connsiteY650"/>
                  <a:gd fmla="*/ 2628901 w 6296025" name="connsiteX651"/>
                  <a:gd fmla="*/ 2035175 h 6858001" name="connsiteY651"/>
                  <a:gd fmla="*/ 2592389 w 6296025" name="connsiteX652"/>
                  <a:gd fmla="*/ 2055813 h 6858001" name="connsiteY652"/>
                  <a:gd fmla="*/ 2557464 w 6296025" name="connsiteX653"/>
                  <a:gd fmla="*/ 2070101 h 6858001" name="connsiteY653"/>
                  <a:gd fmla="*/ 2522539 w 6296025" name="connsiteX654"/>
                  <a:gd fmla="*/ 2085975 h 6858001" name="connsiteY654"/>
                  <a:gd fmla="*/ 2487614 w 6296025" name="connsiteX655"/>
                  <a:gd fmla="*/ 2095500 h 6858001" name="connsiteY655"/>
                  <a:gd fmla="*/ 2451101 w 6296025" name="connsiteX656"/>
                  <a:gd fmla="*/ 2106613 h 6858001" name="connsiteY656"/>
                  <a:gd fmla="*/ 2414589 w 6296025" name="connsiteX657"/>
                  <a:gd fmla="*/ 2112963 h 6858001" name="connsiteY657"/>
                  <a:gd fmla="*/ 2376489 w 6296025" name="connsiteX658"/>
                  <a:gd fmla="*/ 2116138 h 6858001" name="connsiteY658"/>
                  <a:gd fmla="*/ 2335213 w 6296025" name="connsiteX659"/>
                  <a:gd fmla="*/ 2119313 h 6858001" name="connsiteY659"/>
                  <a:gd fmla="*/ 2298701 w 6296025" name="connsiteX660"/>
                  <a:gd fmla="*/ 2116138 h 6858001" name="connsiteY660"/>
                  <a:gd fmla="*/ 2260601 w 6296025" name="connsiteX661"/>
                  <a:gd fmla="*/ 2112963 h 6858001" name="connsiteY661"/>
                  <a:gd fmla="*/ 2224088 w 6296025" name="connsiteX662"/>
                  <a:gd fmla="*/ 2106613 h 6858001" name="connsiteY662"/>
                  <a:gd fmla="*/ 2187576 w 6296025" name="connsiteX663"/>
                  <a:gd fmla="*/ 2095500 h 6858001" name="connsiteY663"/>
                  <a:gd fmla="*/ 2151063 w 6296025" name="connsiteX664"/>
                  <a:gd fmla="*/ 2085975 h 6858001" name="connsiteY664"/>
                  <a:gd fmla="*/ 2116138 w 6296025" name="connsiteX665"/>
                  <a:gd fmla="*/ 2070101 h 6858001" name="connsiteY665"/>
                  <a:gd fmla="*/ 2081213 w 6296025" name="connsiteX666"/>
                  <a:gd fmla="*/ 2055813 h 6858001" name="connsiteY666"/>
                  <a:gd fmla="*/ 2047876 w 6296025" name="connsiteX667"/>
                  <a:gd fmla="*/ 2035175 h 6858001" name="connsiteY667"/>
                  <a:gd fmla="*/ 2012951 w 6296025" name="connsiteX668"/>
                  <a:gd fmla="*/ 2014538 h 6858001" name="connsiteY668"/>
                  <a:gd fmla="*/ 1982788 w 6296025" name="connsiteX669"/>
                  <a:gd fmla="*/ 1990726 h 6858001" name="connsiteY669"/>
                  <a:gd fmla="*/ 1949451 w 6296025" name="connsiteX670"/>
                  <a:gd fmla="*/ 1965326 h 6858001" name="connsiteY670"/>
                  <a:gd fmla="*/ 1919288 w 6296025" name="connsiteX671"/>
                  <a:gd fmla="*/ 1936751 h 6858001" name="connsiteY671"/>
                  <a:gd fmla="*/ 1892301 w 6296025" name="connsiteX672"/>
                  <a:gd fmla="*/ 1909763 h 6858001" name="connsiteY672"/>
                  <a:gd fmla="*/ 1863726 w 6296025" name="connsiteX673"/>
                  <a:gd fmla="*/ 1876426 h 6858001" name="connsiteY673"/>
                  <a:gd fmla="*/ 1836738 w 6296025" name="connsiteX674"/>
                  <a:gd fmla="*/ 1843088 h 6858001" name="connsiteY674"/>
                  <a:gd fmla="*/ 1811338 w 6296025" name="connsiteX675"/>
                  <a:gd fmla="*/ 1808163 h 6858001" name="connsiteY675"/>
                  <a:gd fmla="*/ 1785938 w 6296025" name="connsiteX676"/>
                  <a:gd fmla="*/ 1770063 h 6858001" name="connsiteY676"/>
                  <a:gd fmla="*/ 1763713 w 6296025" name="connsiteX677"/>
                  <a:gd fmla="*/ 1733551 h 6858001" name="connsiteY677"/>
                  <a:gd fmla="*/ 1739901 w 6296025" name="connsiteX678"/>
                  <a:gd fmla="*/ 1692276 h 6858001" name="connsiteY678"/>
                  <a:gd fmla="*/ 1720851 w 6296025" name="connsiteX679"/>
                  <a:gd fmla="*/ 1652588 h 6858001" name="connsiteY679"/>
                  <a:gd fmla="*/ 1700213 w 6296025" name="connsiteX680"/>
                  <a:gd fmla="*/ 1609725 h 6858001" name="connsiteY680"/>
                  <a:gd fmla="*/ 1682751 w 6296025" name="connsiteX681"/>
                  <a:gd fmla="*/ 1563688 h 6858001" name="connsiteY681"/>
                  <a:gd fmla="*/ 1665288 w 6296025" name="connsiteX682"/>
                  <a:gd fmla="*/ 1517650 h 6858001" name="connsiteY682"/>
                  <a:gd fmla="*/ 1649413 w 6296025" name="connsiteX683"/>
                  <a:gd fmla="*/ 1470026 h 6858001" name="connsiteY683"/>
                  <a:gd fmla="*/ 1636713 w 6296025" name="connsiteX684"/>
                  <a:gd fmla="*/ 1422400 h 6858001" name="connsiteY684"/>
                  <a:gd fmla="*/ 1624013 w 6296025" name="connsiteX685"/>
                  <a:gd fmla="*/ 1374776 h 6858001" name="connsiteY685"/>
                  <a:gd fmla="*/ 1614488 w 6296025" name="connsiteX686"/>
                  <a:gd fmla="*/ 1323976 h 6858001" name="connsiteY686"/>
                  <a:gd fmla="*/ 1606551 w 6296025" name="connsiteX687"/>
                  <a:gd fmla="*/ 1271588 h 6858001" name="connsiteY687"/>
                  <a:gd fmla="*/ 1601788 w 6296025" name="connsiteX688"/>
                  <a:gd fmla="*/ 1220788 h 6858001" name="connsiteY688"/>
                  <a:gd fmla="*/ 1597026 w 6296025" name="connsiteX689"/>
                  <a:gd fmla="*/ 1168400 h 6858001" name="connsiteY689"/>
                  <a:gd fmla="*/ 1592263 w 6296025" name="connsiteX690"/>
                  <a:gd fmla="*/ 1112838 h 6858001" name="connsiteY690"/>
                  <a:gd fmla="*/ 1592263 w 6296025" name="connsiteX691"/>
                  <a:gd fmla="*/ 1058863 h 6858001" name="connsiteY691"/>
                  <a:gd fmla="*/ 1592263 w 6296025" name="connsiteX692"/>
                  <a:gd fmla="*/ 1003300 h 6858001" name="connsiteY692"/>
                  <a:gd fmla="*/ 1597026 w 6296025" name="connsiteX693"/>
                  <a:gd fmla="*/ 950913 h 6858001" name="connsiteY693"/>
                  <a:gd fmla="*/ 1601788 w 6296025" name="connsiteX694"/>
                  <a:gd fmla="*/ 898525 h 6858001" name="connsiteY694"/>
                  <a:gd fmla="*/ 1606551 w 6296025" name="connsiteX695"/>
                  <a:gd fmla="*/ 844550 h 6858001" name="connsiteY695"/>
                  <a:gd fmla="*/ 1614488 w 6296025" name="connsiteX696"/>
                  <a:gd fmla="*/ 793750 h 6858001" name="connsiteY696"/>
                  <a:gd fmla="*/ 1624013 w 6296025" name="connsiteX697"/>
                  <a:gd fmla="*/ 744538 h 6858001" name="connsiteY697"/>
                  <a:gd fmla="*/ 1636713 w 6296025" name="connsiteX698"/>
                  <a:gd fmla="*/ 693738 h 6858001" name="connsiteY698"/>
                  <a:gd fmla="*/ 1649413 w 6296025" name="connsiteX699"/>
                  <a:gd fmla="*/ 646113 h 6858001" name="connsiteY699"/>
                  <a:gd fmla="*/ 1665288 w 6296025" name="connsiteX700"/>
                  <a:gd fmla="*/ 598488 h 6858001" name="connsiteY700"/>
                  <a:gd fmla="*/ 1682751 w 6296025" name="connsiteX701"/>
                  <a:gd fmla="*/ 552450 h 6858001" name="connsiteY701"/>
                  <a:gd fmla="*/ 1700213 w 6296025" name="connsiteX702"/>
                  <a:gd fmla="*/ 509588 h 6858001" name="connsiteY702"/>
                  <a:gd fmla="*/ 1720851 w 6296025" name="connsiteX703"/>
                  <a:gd fmla="*/ 466725 h 6858001" name="connsiteY703"/>
                  <a:gd fmla="*/ 1739901 w 6296025" name="connsiteX704"/>
                  <a:gd fmla="*/ 423863 h 6858001" name="connsiteY704"/>
                  <a:gd fmla="*/ 1763713 w 6296025" name="connsiteX705"/>
                  <a:gd fmla="*/ 384175 h 6858001" name="connsiteY705"/>
                  <a:gd fmla="*/ 1785938 w 6296025" name="connsiteX706"/>
                  <a:gd fmla="*/ 346075 h 6858001" name="connsiteY706"/>
                  <a:gd fmla="*/ 1811338 w 6296025" name="connsiteX707"/>
                  <a:gd fmla="*/ 309563 h 6858001" name="connsiteY707"/>
                  <a:gd fmla="*/ 1836738 w 6296025" name="connsiteX708"/>
                  <a:gd fmla="*/ 274638 h 6858001" name="connsiteY708"/>
                  <a:gd fmla="*/ 1863726 w 6296025" name="connsiteX709"/>
                  <a:gd fmla="*/ 239713 h 6858001" name="connsiteY709"/>
                  <a:gd fmla="*/ 1892301 w 6296025" name="connsiteX710"/>
                  <a:gd fmla="*/ 209550 h 6858001" name="connsiteY710"/>
                  <a:gd fmla="*/ 1919288 w 6296025" name="connsiteX711"/>
                  <a:gd fmla="*/ 179388 h 6858001" name="connsiteY711"/>
                  <a:gd fmla="*/ 1949451 w 6296025" name="connsiteX712"/>
                  <a:gd fmla="*/ 150812 h 6858001" name="connsiteY712"/>
                  <a:gd fmla="*/ 1982788 w 6296025" name="connsiteX713"/>
                  <a:gd fmla="*/ 125413 h 6858001" name="connsiteY713"/>
                  <a:gd fmla="*/ 2012951 w 6296025" name="connsiteX714"/>
                  <a:gd fmla="*/ 103188 h 6858001" name="connsiteY714"/>
                  <a:gd fmla="*/ 2047876 w 6296025" name="connsiteX715"/>
                  <a:gd fmla="*/ 82550 h 6858001" name="connsiteY715"/>
                  <a:gd fmla="*/ 2081213 w 6296025" name="connsiteX716"/>
                  <a:gd fmla="*/ 63500 h 6858001" name="connsiteY716"/>
                  <a:gd fmla="*/ 2116138 w 6296025" name="connsiteX717"/>
                  <a:gd fmla="*/ 46038 h 6858001" name="connsiteY717"/>
                  <a:gd fmla="*/ 2151063 w 6296025" name="connsiteX718"/>
                  <a:gd fmla="*/ 33338 h 6858001" name="connsiteY718"/>
                  <a:gd fmla="*/ 2187576 w 6296025" name="connsiteX719"/>
                  <a:gd fmla="*/ 20637 h 6858001" name="connsiteY719"/>
                  <a:gd fmla="*/ 2224088 w 6296025" name="connsiteX720"/>
                  <a:gd fmla="*/ 9525 h 6858001" name="connsiteY720"/>
                  <a:gd fmla="*/ 2260601 w 6296025" name="connsiteX721"/>
                  <a:gd fmla="*/ 4762 h 6858001" name="connsiteY7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b="b" l="l" r="r" t="t"/>
                <a:pathLst>
                  <a:path h="6858001" w="6296025">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solidFill>
                </a:endParaRPr>
              </a:p>
            </p:txBody>
          </p:sp>
        </p:grpSp>
      </p:grpSp>
      <p:grpSp>
        <p:nvGrpSpPr>
          <p:cNvPr id="10" name="组合 9"/>
          <p:cNvGrpSpPr/>
          <p:nvPr/>
        </p:nvGrpSpPr>
        <p:grpSpPr>
          <a:xfrm>
            <a:off x="3864926" y="1930399"/>
            <a:ext cx="1836000" cy="3583902"/>
            <a:chOff x="4033450" y="2133599"/>
            <a:chExt cx="1836000" cy="3583902"/>
          </a:xfrm>
        </p:grpSpPr>
        <p:sp>
          <p:nvSpPr>
            <p:cNvPr id="49" name="矩形 48"/>
            <p:cNvSpPr/>
            <p:nvPr/>
          </p:nvSpPr>
          <p:spPr>
            <a:xfrm>
              <a:off x="4033450" y="2133599"/>
              <a:ext cx="1836000" cy="2304000"/>
            </a:xfrm>
            <a:prstGeom prst="rect">
              <a:avLst/>
            </a:prstGeom>
            <a:blipFill dpi="0" rotWithShape="1">
              <a:blip r:embed="rId4">
                <a:extLst>
                  <a:ext uri="{28A0092B-C50C-407E-A947-70E740481C1C}">
                    <a14:useLocalDpi val="0"/>
                  </a:ext>
                </a:extLst>
              </a:blip>
              <a:stretch>
                <a:fillRect l="-14000" r="-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4177386" y="4564681"/>
              <a:ext cx="1548130" cy="822960"/>
            </a:xfrm>
            <a:prstGeom prst="rect">
              <a:avLst/>
            </a:prstGeom>
          </p:spPr>
          <p:txBody>
            <a:bodyPr wrap="none">
              <a:spAutoFit/>
            </a:bodyPr>
            <a:lstStyle/>
            <a:p>
              <a:pPr algn="ctr">
                <a:lnSpc>
                  <a:spcPct val="150000"/>
                </a:lnSpc>
              </a:pPr>
              <a:r>
                <a:rPr altLang="zh-CN" lang="en-US" sz="1600">
                  <a:solidFill>
                    <a:schemeClr val="accent1"/>
                  </a:solidFill>
                  <a:latin typeface="+mj-ea"/>
                </a:rPr>
                <a:t>Isabel Rivera</a:t>
              </a:r>
            </a:p>
            <a:p>
              <a:pPr algn="ctr">
                <a:lnSpc>
                  <a:spcPct val="150000"/>
                </a:lnSpc>
              </a:pPr>
              <a:r>
                <a:rPr altLang="zh-CN" lang="en-US" sz="1600">
                  <a:solidFill>
                    <a:schemeClr val="accent1"/>
                  </a:solidFill>
                  <a:latin typeface="+mj-ea"/>
                </a:rPr>
                <a:t>Sales Manager</a:t>
              </a:r>
            </a:p>
          </p:txBody>
        </p:sp>
        <p:grpSp>
          <p:nvGrpSpPr>
            <p:cNvPr id="66" name="组合 65"/>
            <p:cNvGrpSpPr/>
            <p:nvPr/>
          </p:nvGrpSpPr>
          <p:grpSpPr>
            <a:xfrm>
              <a:off x="4286678" y="5496559"/>
              <a:ext cx="1329544" cy="220942"/>
              <a:chOff x="2210650" y="5496559"/>
              <a:chExt cx="1329544" cy="220942"/>
            </a:xfrm>
            <a:solidFill>
              <a:schemeClr val="accent3"/>
            </a:solidFill>
          </p:grpSpPr>
          <p:sp>
            <p:nvSpPr>
              <p:cNvPr id="67" name="任意多边形 66"/>
              <p:cNvSpPr/>
              <p:nvPr/>
            </p:nvSpPr>
            <p:spPr bwMode="auto">
              <a:xfrm>
                <a:off x="2953817" y="5504565"/>
                <a:ext cx="238638" cy="205062"/>
              </a:xfrm>
              <a:custGeom>
                <a:gdLst>
                  <a:gd fmla="*/ 1131888 w 3463925" name="connsiteX0"/>
                  <a:gd fmla="*/ 2093913 h 2976563" name="connsiteY0"/>
                  <a:gd fmla="*/ 1109662 w 3463925" name="connsiteX1"/>
                  <a:gd fmla="*/ 2094703 h 2976563" name="connsiteY1"/>
                  <a:gd fmla="*/ 1089025 w 3463925" name="connsiteX2"/>
                  <a:gd fmla="*/ 2097863 h 2976563" name="connsiteY2"/>
                  <a:gd fmla="*/ 1070769 w 3463925" name="connsiteX3"/>
                  <a:gd fmla="*/ 2103394 h 2976563" name="connsiteY3"/>
                  <a:gd fmla="*/ 1052512 w 3463925" name="connsiteX4"/>
                  <a:gd fmla="*/ 2109714 h 2976563" name="connsiteY4"/>
                  <a:gd fmla="*/ 1035050 w 3463925" name="connsiteX5"/>
                  <a:gd fmla="*/ 2117614 h 2976563" name="connsiteY5"/>
                  <a:gd fmla="*/ 1018381 w 3463925" name="connsiteX6"/>
                  <a:gd fmla="*/ 2127885 h 2976563" name="connsiteY6"/>
                  <a:gd fmla="*/ 1003300 w 3463925" name="connsiteX7"/>
                  <a:gd fmla="*/ 2138155 h 2976563" name="connsiteY7"/>
                  <a:gd fmla="*/ 988219 w 3463925" name="connsiteX8"/>
                  <a:gd fmla="*/ 2150006 h 2976563" name="connsiteY8"/>
                  <a:gd fmla="*/ 976312 w 3463925" name="connsiteX9"/>
                  <a:gd fmla="*/ 2163437 h 2976563" name="connsiteY9"/>
                  <a:gd fmla="*/ 963612 w 3463925" name="connsiteX10"/>
                  <a:gd fmla="*/ 2177657 h 2976563" name="connsiteY10"/>
                  <a:gd fmla="*/ 954088 w 3463925" name="connsiteX11"/>
                  <a:gd fmla="*/ 2191878 h 2976563" name="connsiteY11"/>
                  <a:gd fmla="*/ 944562 w 3463925" name="connsiteX12"/>
                  <a:gd fmla="*/ 2207679 h 2976563" name="connsiteY12"/>
                  <a:gd fmla="*/ 937419 w 3463925" name="connsiteX13"/>
                  <a:gd fmla="*/ 2223480 h 2976563" name="connsiteY13"/>
                  <a:gd fmla="*/ 931069 w 3463925" name="connsiteX14"/>
                  <a:gd fmla="*/ 2240071 h 2976563" name="connsiteY14"/>
                  <a:gd fmla="*/ 927100 w 3463925" name="connsiteX15"/>
                  <a:gd fmla="*/ 2256662 h 2976563" name="connsiteY15"/>
                  <a:gd fmla="*/ 923925 w 3463925" name="connsiteX16"/>
                  <a:gd fmla="*/ 2273253 h 2976563" name="connsiteY16"/>
                  <a:gd fmla="*/ 923925 w 3463925" name="connsiteX17"/>
                  <a:gd fmla="*/ 2289843 h 2976563" name="connsiteY17"/>
                  <a:gd fmla="*/ 924719 w 3463925" name="connsiteX18"/>
                  <a:gd fmla="*/ 2306434 h 2976563" name="connsiteY18"/>
                  <a:gd fmla="*/ 927100 w 3463925" name="connsiteX19"/>
                  <a:gd fmla="*/ 2322235 h 2976563" name="connsiteY19"/>
                  <a:gd fmla="*/ 931862 w 3463925" name="connsiteX20"/>
                  <a:gd fmla="*/ 2338036 h 2976563" name="connsiteY20"/>
                  <a:gd fmla="*/ 938212 w 3463925" name="connsiteX21"/>
                  <a:gd fmla="*/ 2352257 h 2976563" name="connsiteY21"/>
                  <a:gd fmla="*/ 946944 w 3463925" name="connsiteX22"/>
                  <a:gd fmla="*/ 2365687 h 2976563" name="connsiteY22"/>
                  <a:gd fmla="*/ 956469 w 3463925" name="connsiteX23"/>
                  <a:gd fmla="*/ 2377538 h 2976563" name="connsiteY23"/>
                  <a:gd fmla="*/ 968375 w 3463925" name="connsiteX24"/>
                  <a:gd fmla="*/ 2388599 h 2976563" name="connsiteY24"/>
                  <a:gd fmla="*/ 980281 w 3463925" name="connsiteX25"/>
                  <a:gd fmla="*/ 2398079 h 2976563" name="connsiteY25"/>
                  <a:gd fmla="*/ 994569 w 3463925" name="connsiteX26"/>
                  <a:gd fmla="*/ 2407560 h 2976563" name="connsiteY26"/>
                  <a:gd fmla="*/ 1008856 w 3463925" name="connsiteX27"/>
                  <a:gd fmla="*/ 2414670 h 2976563" name="connsiteY27"/>
                  <a:gd fmla="*/ 1025525 w 3463925" name="connsiteX28"/>
                  <a:gd fmla="*/ 2421780 h 2976563" name="connsiteY28"/>
                  <a:gd fmla="*/ 1042988 w 3463925" name="connsiteX29"/>
                  <a:gd fmla="*/ 2425731 h 2976563" name="connsiteY29"/>
                  <a:gd fmla="*/ 1060450 w 3463925" name="connsiteX30"/>
                  <a:gd fmla="*/ 2429681 h 2976563" name="connsiteY30"/>
                  <a:gd fmla="*/ 1079500 w 3463925" name="connsiteX31"/>
                  <a:gd fmla="*/ 2430471 h 2976563" name="connsiteY31"/>
                  <a:gd fmla="*/ 1099344 w 3463925" name="connsiteX32"/>
                  <a:gd fmla="*/ 2432051 h 2976563" name="connsiteY32"/>
                  <a:gd fmla="*/ 1119188 w 3463925" name="connsiteX33"/>
                  <a:gd fmla="*/ 2429681 h 2976563" name="connsiteY33"/>
                  <a:gd fmla="*/ 1139031 w 3463925" name="connsiteX34"/>
                  <a:gd fmla="*/ 2426521 h 2976563" name="connsiteY34"/>
                  <a:gd fmla="*/ 1158875 w 3463925" name="connsiteX35"/>
                  <a:gd fmla="*/ 2421780 h 2976563" name="connsiteY35"/>
                  <a:gd fmla="*/ 1177131 w 3463925" name="connsiteX36"/>
                  <a:gd fmla="*/ 2415460 h 2976563" name="connsiteY36"/>
                  <a:gd fmla="*/ 1194594 w 3463925" name="connsiteX37"/>
                  <a:gd fmla="*/ 2408350 h 2976563" name="connsiteY37"/>
                  <a:gd fmla="*/ 1212056 w 3463925" name="connsiteX38"/>
                  <a:gd fmla="*/ 2398869 h 2976563" name="connsiteY38"/>
                  <a:gd fmla="*/ 1228725 w 3463925" name="connsiteX39"/>
                  <a:gd fmla="*/ 2390179 h 2976563" name="connsiteY39"/>
                  <a:gd fmla="*/ 1243806 w 3463925" name="connsiteX40"/>
                  <a:gd fmla="*/ 2379118 h 2976563" name="connsiteY40"/>
                  <a:gd fmla="*/ 1257300 w 3463925" name="connsiteX41"/>
                  <a:gd fmla="*/ 2366478 h 2976563" name="connsiteY41"/>
                  <a:gd fmla="*/ 1269206 w 3463925" name="connsiteX42"/>
                  <a:gd fmla="*/ 2353047 h 2976563" name="connsiteY42"/>
                  <a:gd fmla="*/ 1281112 w 3463925" name="connsiteX43"/>
                  <a:gd fmla="*/ 2339616 h 2976563" name="connsiteY43"/>
                  <a:gd fmla="*/ 1291431 w 3463925" name="connsiteX44"/>
                  <a:gd fmla="*/ 2324605 h 2976563" name="connsiteY44"/>
                  <a:gd fmla="*/ 1299369 w 3463925" name="connsiteX45"/>
                  <a:gd fmla="*/ 2309594 h 2976563" name="connsiteY45"/>
                  <a:gd fmla="*/ 1305719 w 3463925" name="connsiteX46"/>
                  <a:gd fmla="*/ 2293794 h 2976563" name="connsiteY46"/>
                  <a:gd fmla="*/ 1310481 w 3463925" name="connsiteX47"/>
                  <a:gd fmla="*/ 2277993 h 2976563" name="connsiteY47"/>
                  <a:gd fmla="*/ 1313656 w 3463925" name="connsiteX48"/>
                  <a:gd fmla="*/ 2261402 h 2976563" name="connsiteY48"/>
                  <a:gd fmla="*/ 1314450 w 3463925" name="connsiteX49"/>
                  <a:gd fmla="*/ 2244811 h 2976563" name="connsiteY49"/>
                  <a:gd fmla="*/ 1313656 w 3463925" name="connsiteX50"/>
                  <a:gd fmla="*/ 2227430 h 2976563" name="connsiteY50"/>
                  <a:gd fmla="*/ 1310481 w 3463925" name="connsiteX51"/>
                  <a:gd fmla="*/ 2212419 h 2976563" name="connsiteY51"/>
                  <a:gd fmla="*/ 1306512 w 3463925" name="connsiteX52"/>
                  <a:gd fmla="*/ 2195828 h 2976563" name="connsiteY52"/>
                  <a:gd fmla="*/ 1300162 w 3463925" name="connsiteX53"/>
                  <a:gd fmla="*/ 2181608 h 2976563" name="connsiteY53"/>
                  <a:gd fmla="*/ 1292225 w 3463925" name="connsiteX54"/>
                  <a:gd fmla="*/ 2167387 h 2976563" name="connsiteY54"/>
                  <a:gd fmla="*/ 1282700 w 3463925" name="connsiteX55"/>
                  <a:gd fmla="*/ 2153956 h 2976563" name="connsiteY55"/>
                  <a:gd fmla="*/ 1271588 w 3463925" name="connsiteX56"/>
                  <a:gd fmla="*/ 2142896 h 2976563" name="connsiteY56"/>
                  <a:gd fmla="*/ 1258094 w 3463925" name="connsiteX57"/>
                  <a:gd fmla="*/ 2131835 h 2976563" name="connsiteY57"/>
                  <a:gd fmla="*/ 1244600 w 3463925" name="connsiteX58"/>
                  <a:gd fmla="*/ 2121564 h 2976563" name="connsiteY58"/>
                  <a:gd fmla="*/ 1228725 w 3463925" name="connsiteX59"/>
                  <a:gd fmla="*/ 2113664 h 2976563" name="connsiteY59"/>
                  <a:gd fmla="*/ 1212056 w 3463925" name="connsiteX60"/>
                  <a:gd fmla="*/ 2106554 h 2976563" name="connsiteY60"/>
                  <a:gd fmla="*/ 1193800 w 3463925" name="connsiteX61"/>
                  <a:gd fmla="*/ 2101023 h 2976563" name="connsiteY61"/>
                  <a:gd fmla="*/ 1173956 w 3463925" name="connsiteX62"/>
                  <a:gd fmla="*/ 2097073 h 2976563" name="connsiteY62"/>
                  <a:gd fmla="*/ 1153319 w 3463925" name="connsiteX63"/>
                  <a:gd fmla="*/ 2093913 h 2976563" name="connsiteY63"/>
                  <a:gd fmla="*/ 1430769 w 3463925" name="connsiteX64"/>
                  <a:gd fmla="*/ 2000250 h 2976563" name="connsiteY64"/>
                  <a:gd fmla="*/ 1423588 w 3463925" name="connsiteX65"/>
                  <a:gd fmla="*/ 2001040 h 2976563" name="connsiteY65"/>
                  <a:gd fmla="*/ 1415609 w 3463925" name="connsiteX66"/>
                  <a:gd fmla="*/ 2002619 h 2976563" name="connsiteY66"/>
                  <a:gd fmla="*/ 1407630 w 3463925" name="connsiteX67"/>
                  <a:gd fmla="*/ 2005778 h 2976563" name="connsiteY67"/>
                  <a:gd fmla="*/ 1400449 w 3463925" name="connsiteX68"/>
                  <a:gd fmla="*/ 2008937 h 2976563" name="connsiteY68"/>
                  <a:gd fmla="*/ 1391672 w 3463925" name="connsiteX69"/>
                  <a:gd fmla="*/ 2014466 h 2976563" name="connsiteY69"/>
                  <a:gd fmla="*/ 1383693 w 3463925" name="connsiteX70"/>
                  <a:gd fmla="*/ 2019204 h 2976563" name="connsiteY70"/>
                  <a:gd fmla="*/ 1376512 w 3463925" name="connsiteX71"/>
                  <a:gd fmla="*/ 2024733 h 2976563" name="connsiteY71"/>
                  <a:gd fmla="*/ 1371724 w 3463925" name="connsiteX72"/>
                  <a:gd fmla="*/ 2030261 h 2976563" name="connsiteY72"/>
                  <a:gd fmla="*/ 1365341 w 3463925" name="connsiteX73"/>
                  <a:gd fmla="*/ 2036579 h 2976563" name="connsiteY73"/>
                  <a:gd fmla="*/ 1361351 w 3463925" name="connsiteX74"/>
                  <a:gd fmla="*/ 2043687 h 2976563" name="connsiteY74"/>
                  <a:gd fmla="*/ 1356564 w 3463925" name="connsiteX75"/>
                  <a:gd fmla="*/ 2050795 h 2976563" name="connsiteY75"/>
                  <a:gd fmla="*/ 1354170 w 3463925" name="connsiteX76"/>
                  <a:gd fmla="*/ 2057903 h 2976563" name="connsiteY76"/>
                  <a:gd fmla="*/ 1351777 w 3463925" name="connsiteX77"/>
                  <a:gd fmla="*/ 2065011 h 2976563" name="connsiteY77"/>
                  <a:gd fmla="*/ 1349383 w 3463925" name="connsiteX78"/>
                  <a:gd fmla="*/ 2072119 h 2976563" name="connsiteY78"/>
                  <a:gd fmla="*/ 1348585 w 3463925" name="connsiteX79"/>
                  <a:gd fmla="*/ 2080806 h 2976563" name="connsiteY79"/>
                  <a:gd fmla="*/ 1347787 w 3463925" name="connsiteX80"/>
                  <a:gd fmla="*/ 2087914 h 2976563" name="connsiteY80"/>
                  <a:gd fmla="*/ 1347787 w 3463925" name="connsiteX81"/>
                  <a:gd fmla="*/ 2095022 h 2976563" name="connsiteY81"/>
                  <a:gd fmla="*/ 1348585 w 3463925" name="connsiteX82"/>
                  <a:gd fmla="*/ 2102919 h 2976563" name="connsiteY82"/>
                  <a:gd fmla="*/ 1350979 w 3463925" name="connsiteX83"/>
                  <a:gd fmla="*/ 2110027 h 2976563" name="connsiteY83"/>
                  <a:gd fmla="*/ 1352574 w 3463925" name="connsiteX84"/>
                  <a:gd fmla="*/ 2116345 h 2976563" name="connsiteY84"/>
                  <a:gd fmla="*/ 1355766 w 3463925" name="connsiteX85"/>
                  <a:gd fmla="*/ 2123453 h 2976563" name="connsiteY85"/>
                  <a:gd fmla="*/ 1358958 w 3463925" name="connsiteX86"/>
                  <a:gd fmla="*/ 2129771 h 2976563" name="connsiteY86"/>
                  <a:gd fmla="*/ 1362947 w 3463925" name="connsiteX87"/>
                  <a:gd fmla="*/ 2135300 h 2976563" name="connsiteY87"/>
                  <a:gd fmla="*/ 1366937 w 3463925" name="connsiteX88"/>
                  <a:gd fmla="*/ 2140828 h 2976563" name="connsiteY88"/>
                  <a:gd fmla="*/ 1372522 w 3463925" name="connsiteX89"/>
                  <a:gd fmla="*/ 2144777 h 2976563" name="connsiteY89"/>
                  <a:gd fmla="*/ 1377310 w 3463925" name="connsiteX90"/>
                  <a:gd fmla="*/ 2148726 h 2976563" name="connsiteY90"/>
                  <a:gd fmla="*/ 1383693 w 3463925" name="connsiteX91"/>
                  <a:gd fmla="*/ 2151885 h 2976563" name="connsiteY91"/>
                  <a:gd fmla="*/ 1390076 w 3463925" name="connsiteX92"/>
                  <a:gd fmla="*/ 2154254 h 2976563" name="connsiteY92"/>
                  <a:gd fmla="*/ 1396459 w 3463925" name="connsiteX93"/>
                  <a:gd fmla="*/ 2155833 h 2976563" name="connsiteY93"/>
                  <a:gd fmla="*/ 1403640 w 3463925" name="connsiteX94"/>
                  <a:gd fmla="*/ 2157413 h 2976563" name="connsiteY94"/>
                  <a:gd fmla="*/ 1410822 w 3463925" name="connsiteX95"/>
                  <a:gd fmla="*/ 2157413 h 2976563" name="connsiteY95"/>
                  <a:gd fmla="*/ 1418003 w 3463925" name="connsiteX96"/>
                  <a:gd fmla="*/ 2155833 h 2976563" name="connsiteY96"/>
                  <a:gd fmla="*/ 1425184 w 3463925" name="connsiteX97"/>
                  <a:gd fmla="*/ 2155044 h 2976563" name="connsiteY97"/>
                  <a:gd fmla="*/ 1432365 w 3463925" name="connsiteX98"/>
                  <a:gd fmla="*/ 2152674 h 2976563" name="connsiteY98"/>
                  <a:gd fmla="*/ 1439546 w 3463925" name="connsiteX99"/>
                  <a:gd fmla="*/ 2151095 h 2976563" name="connsiteY99"/>
                  <a:gd fmla="*/ 1446727 w 3463925" name="connsiteX100"/>
                  <a:gd fmla="*/ 2147936 h 2976563" name="connsiteY100"/>
                  <a:gd fmla="*/ 1453908 w 3463925" name="connsiteX101"/>
                  <a:gd fmla="*/ 2143987 h 2976563" name="connsiteY101"/>
                  <a:gd fmla="*/ 1461090 w 3463925" name="connsiteX102"/>
                  <a:gd fmla="*/ 2138459 h 2976563" name="connsiteY102"/>
                  <a:gd fmla="*/ 1467473 w 3463925" name="connsiteX103"/>
                  <a:gd fmla="*/ 2133720 h 2976563" name="connsiteY103"/>
                  <a:gd fmla="*/ 1473058 w 3463925" name="connsiteX104"/>
                  <a:gd fmla="*/ 2127402 h 2976563" name="connsiteY104"/>
                  <a:gd fmla="*/ 1478644 w 3463925" name="connsiteX105"/>
                  <a:gd fmla="*/ 2121084 h 2976563" name="connsiteY105"/>
                  <a:gd fmla="*/ 1483431 w 3463925" name="connsiteX106"/>
                  <a:gd fmla="*/ 2113976 h 2976563" name="connsiteY106"/>
                  <a:gd fmla="*/ 1488218 w 3463925" name="connsiteX107"/>
                  <a:gd fmla="*/ 2106868 h 2976563" name="connsiteY107"/>
                  <a:gd fmla="*/ 1490612 w 3463925" name="connsiteX108"/>
                  <a:gd fmla="*/ 2099760 h 2976563" name="connsiteY108"/>
                  <a:gd fmla="*/ 1493804 w 3463925" name="connsiteX109"/>
                  <a:gd fmla="*/ 2092652 h 2976563" name="connsiteY109"/>
                  <a:gd fmla="*/ 1496995 w 3463925" name="connsiteX110"/>
                  <a:gd fmla="*/ 2085544 h 2976563" name="connsiteY110"/>
                  <a:gd fmla="*/ 1497793 w 3463925" name="connsiteX111"/>
                  <a:gd fmla="*/ 2078437 h 2976563" name="connsiteY111"/>
                  <a:gd fmla="*/ 1499389 w 3463925" name="connsiteX112"/>
                  <a:gd fmla="*/ 2070539 h 2976563" name="connsiteY112"/>
                  <a:gd fmla="*/ 1500187 w 3463925" name="connsiteX113"/>
                  <a:gd fmla="*/ 2063431 h 2976563" name="connsiteY113"/>
                  <a:gd fmla="*/ 1499389 w 3463925" name="connsiteX114"/>
                  <a:gd fmla="*/ 2056323 h 2976563" name="connsiteY114"/>
                  <a:gd fmla="*/ 1497793 w 3463925" name="connsiteX115"/>
                  <a:gd fmla="*/ 2049215 h 2976563" name="connsiteY115"/>
                  <a:gd fmla="*/ 1496995 w 3463925" name="connsiteX116"/>
                  <a:gd fmla="*/ 2042107 h 2976563" name="connsiteY116"/>
                  <a:gd fmla="*/ 1493804 w 3463925" name="connsiteX117"/>
                  <a:gd fmla="*/ 2035789 h 2976563" name="connsiteY117"/>
                  <a:gd fmla="*/ 1490612 w 3463925" name="connsiteX118"/>
                  <a:gd fmla="*/ 2028681 h 2976563" name="connsiteY118"/>
                  <a:gd fmla="*/ 1486623 w 3463925" name="connsiteX119"/>
                  <a:gd fmla="*/ 2023153 h 2976563" name="connsiteY119"/>
                  <a:gd fmla="*/ 1482633 w 3463925" name="connsiteX120"/>
                  <a:gd fmla="*/ 2018415 h 2976563" name="connsiteY120"/>
                  <a:gd fmla="*/ 1477846 w 3463925" name="connsiteX121"/>
                  <a:gd fmla="*/ 2012886 h 2976563" name="connsiteY121"/>
                  <a:gd fmla="*/ 1472260 w 3463925" name="connsiteX122"/>
                  <a:gd fmla="*/ 2008937 h 2976563" name="connsiteY122"/>
                  <a:gd fmla="*/ 1465877 w 3463925" name="connsiteX123"/>
                  <a:gd fmla="*/ 2005778 h 2976563" name="connsiteY123"/>
                  <a:gd fmla="*/ 1460292 w 3463925" name="connsiteX124"/>
                  <a:gd fmla="*/ 2004199 h 2976563" name="connsiteY124"/>
                  <a:gd fmla="*/ 1453111 w 3463925" name="connsiteX125"/>
                  <a:gd fmla="*/ 2001830 h 2976563" name="connsiteY125"/>
                  <a:gd fmla="*/ 1446727 w 3463925" name="connsiteX126"/>
                  <a:gd fmla="*/ 2000250 h 2976563" name="connsiteY126"/>
                  <a:gd fmla="*/ 1439546 w 3463925" name="connsiteX127"/>
                  <a:gd fmla="*/ 2000250 h 2976563" name="connsiteY127"/>
                  <a:gd fmla="*/ 1342170 w 3463925" name="connsiteX128"/>
                  <a:gd fmla="*/ 1662113 h 2976563" name="connsiteY128"/>
                  <a:gd fmla="*/ 1368326 w 3463925" name="connsiteX129"/>
                  <a:gd fmla="*/ 1662113 h 2976563" name="connsiteY129"/>
                  <a:gd fmla="*/ 1391311 w 3463925" name="connsiteX130"/>
                  <a:gd fmla="*/ 1662908 h 2976563" name="connsiteY130"/>
                  <a:gd fmla="*/ 1415090 w 3463925" name="connsiteX131"/>
                  <a:gd fmla="*/ 1663703 h 2976563" name="connsiteY131"/>
                  <a:gd fmla="*/ 1438075 w 3463925" name="connsiteX132"/>
                  <a:gd fmla="*/ 1666088 h 2976563" name="connsiteY132"/>
                  <a:gd fmla="*/ 1460268 w 3463925" name="connsiteX133"/>
                  <a:gd fmla="*/ 1669268 h 2976563" name="connsiteY133"/>
                  <a:gd fmla="*/ 1481668 w 3463925" name="connsiteX134"/>
                  <a:gd fmla="*/ 1673244 h 2976563" name="connsiteY134"/>
                  <a:gd fmla="*/ 1502276 w 3463925" name="connsiteX135"/>
                  <a:gd fmla="*/ 1678014 h 2976563" name="connsiteY135"/>
                  <a:gd fmla="*/ 1522884 w 3463925" name="connsiteX136"/>
                  <a:gd fmla="*/ 1683579 h 2976563" name="connsiteY136"/>
                  <a:gd fmla="*/ 1541907 w 3463925" name="connsiteX137"/>
                  <a:gd fmla="*/ 1688350 h 2976563" name="connsiteY137"/>
                  <a:gd fmla="*/ 1560929 w 3463925" name="connsiteX138"/>
                  <a:gd fmla="*/ 1695505 h 2976563" name="connsiteY138"/>
                  <a:gd fmla="*/ 1579159 w 3463925" name="connsiteX139"/>
                  <a:gd fmla="*/ 1702661 h 2976563" name="connsiteY139"/>
                  <a:gd fmla="*/ 1596596 w 3463925" name="connsiteX140"/>
                  <a:gd fmla="*/ 1709816 h 2976563" name="connsiteY140"/>
                  <a:gd fmla="*/ 1612449 w 3463925" name="connsiteX141"/>
                  <a:gd fmla="*/ 1718562 h 2976563" name="connsiteY141"/>
                  <a:gd fmla="*/ 1629093 w 3463925" name="connsiteX142"/>
                  <a:gd fmla="*/ 1727307 h 2976563" name="connsiteY142"/>
                  <a:gd fmla="*/ 1645738 w 3463925" name="connsiteX143"/>
                  <a:gd fmla="*/ 1736848 h 2976563" name="connsiteY143"/>
                  <a:gd fmla="*/ 1660005 w 3463925" name="connsiteX144"/>
                  <a:gd fmla="*/ 1747184 h 2976563" name="connsiteY144"/>
                  <a:gd fmla="*/ 1674272 w 3463925" name="connsiteX145"/>
                  <a:gd fmla="*/ 1757519 h 2976563" name="connsiteY145"/>
                  <a:gd fmla="*/ 1688539 w 3463925" name="connsiteX146"/>
                  <a:gd fmla="*/ 1768650 h 2976563" name="connsiteY146"/>
                  <a:gd fmla="*/ 1702013 w 3463925" name="connsiteX147"/>
                  <a:gd fmla="*/ 1779781 h 2976563" name="connsiteY147"/>
                  <a:gd fmla="*/ 1713902 w 3463925" name="connsiteX148"/>
                  <a:gd fmla="*/ 1792501 h 2976563" name="connsiteY148"/>
                  <a:gd fmla="*/ 1726584 w 3463925" name="connsiteX149"/>
                  <a:gd fmla="*/ 1804427 h 2976563" name="connsiteY149"/>
                  <a:gd fmla="*/ 1737680 w 3463925" name="connsiteX150"/>
                  <a:gd fmla="*/ 1817148 h 2976563" name="connsiteY150"/>
                  <a:gd fmla="*/ 1748777 w 3463925" name="connsiteX151"/>
                  <a:gd fmla="*/ 1829869 h 2976563" name="connsiteY151"/>
                  <a:gd fmla="*/ 1759081 w 3463925" name="connsiteX152"/>
                  <a:gd fmla="*/ 1843385 h 2976563" name="connsiteY152"/>
                  <a:gd fmla="*/ 1768592 w 3463925" name="connsiteX153"/>
                  <a:gd fmla="*/ 1856901 h 2976563" name="connsiteY153"/>
                  <a:gd fmla="*/ 1777311 w 3463925" name="connsiteX154"/>
                  <a:gd fmla="*/ 1871212 h 2976563" name="connsiteY154"/>
                  <a:gd fmla="*/ 1786030 w 3463925" name="connsiteX155"/>
                  <a:gd fmla="*/ 1885523 h 2976563" name="connsiteY155"/>
                  <a:gd fmla="*/ 1801882 w 3463925" name="connsiteX156"/>
                  <a:gd fmla="*/ 1914144 h 2976563" name="connsiteY156"/>
                  <a:gd fmla="*/ 1814563 w 3463925" name="connsiteX157"/>
                  <a:gd fmla="*/ 1945151 h 2976563" name="connsiteY157"/>
                  <a:gd fmla="*/ 1825660 w 3463925" name="connsiteX158"/>
                  <a:gd fmla="*/ 1976158 h 2976563" name="connsiteY158"/>
                  <a:gd fmla="*/ 1835171 w 3463925" name="connsiteX159"/>
                  <a:gd fmla="*/ 2007165 h 2976563" name="connsiteY159"/>
                  <a:gd fmla="*/ 1842304 w 3463925" name="connsiteX160"/>
                  <a:gd fmla="*/ 2038967 h 2976563" name="connsiteY160"/>
                  <a:gd fmla="*/ 1846268 w 3463925" name="connsiteX161"/>
                  <a:gd fmla="*/ 2070770 h 2976563" name="connsiteY161"/>
                  <a:gd fmla="*/ 1849438 w 3463925" name="connsiteX162"/>
                  <a:gd fmla="*/ 2102572 h 2976563" name="connsiteY162"/>
                  <a:gd fmla="*/ 1849438 w 3463925" name="connsiteX163"/>
                  <a:gd fmla="*/ 2134374 h 2976563" name="connsiteY163"/>
                  <a:gd fmla="*/ 1848645 w 3463925" name="connsiteX164"/>
                  <a:gd fmla="*/ 2166176 h 2976563" name="connsiteY164"/>
                  <a:gd fmla="*/ 1845475 w 3463925" name="connsiteX165"/>
                  <a:gd fmla="*/ 2197183 h 2976563" name="connsiteY165"/>
                  <a:gd fmla="*/ 1839927 w 3463925" name="connsiteX166"/>
                  <a:gd fmla="*/ 2226600 h 2976563" name="connsiteY166"/>
                  <a:gd fmla="*/ 1832793 w 3463925" name="connsiteX167"/>
                  <a:gd fmla="*/ 2256812 h 2976563" name="connsiteY167"/>
                  <a:gd fmla="*/ 1824867 w 3463925" name="connsiteX168"/>
                  <a:gd fmla="*/ 2285434 h 2976563" name="connsiteY168"/>
                  <a:gd fmla="*/ 1813771 w 3463925" name="connsiteX169"/>
                  <a:gd fmla="*/ 2311670 h 2976563" name="connsiteY169"/>
                  <a:gd fmla="*/ 1801089 w 3463925" name="connsiteX170"/>
                  <a:gd fmla="*/ 2337907 h 2976563" name="connsiteY170"/>
                  <a:gd fmla="*/ 1787615 w 3463925" name="connsiteX171"/>
                  <a:gd fmla="*/ 2360963 h 2976563" name="connsiteY171"/>
                  <a:gd fmla="*/ 1771763 w 3463925" name="connsiteX172"/>
                  <a:gd fmla="*/ 2384020 h 2976563" name="connsiteY172"/>
                  <a:gd fmla="*/ 1755118 w 3463925" name="connsiteX173"/>
                  <a:gd fmla="*/ 2405486 h 2976563" name="connsiteY173"/>
                  <a:gd fmla="*/ 1736888 w 3463925" name="connsiteX174"/>
                  <a:gd fmla="*/ 2424568 h 2976563" name="connsiteY174"/>
                  <a:gd fmla="*/ 1717073 w 3463925" name="connsiteX175"/>
                  <a:gd fmla="*/ 2444444 h 2976563" name="connsiteY175"/>
                  <a:gd fmla="*/ 1698050 w 3463925" name="connsiteX176"/>
                  <a:gd fmla="*/ 2463525 h 2976563" name="connsiteY176"/>
                  <a:gd fmla="*/ 1677442 w 3463925" name="connsiteX177"/>
                  <a:gd fmla="*/ 2481016 h 2976563" name="connsiteY177"/>
                  <a:gd fmla="*/ 1656042 w 3463925" name="connsiteX178"/>
                  <a:gd fmla="*/ 2498507 h 2976563" name="connsiteY178"/>
                  <a:gd fmla="*/ 1633056 w 3463925" name="connsiteX179"/>
                  <a:gd fmla="*/ 2515203 h 2976563" name="connsiteY179"/>
                  <a:gd fmla="*/ 1610071 w 3463925" name="connsiteX180"/>
                  <a:gd fmla="*/ 2530309 h 2976563" name="connsiteY180"/>
                  <a:gd fmla="*/ 1586293 w 3463925" name="connsiteX181"/>
                  <a:gd fmla="*/ 2544620 h 2976563" name="connsiteY181"/>
                  <a:gd fmla="*/ 1561722 w 3463925" name="connsiteX182"/>
                  <a:gd fmla="*/ 2558136 h 2976563" name="connsiteY182"/>
                  <a:gd fmla="*/ 1536358 w 3463925" name="connsiteX183"/>
                  <a:gd fmla="*/ 2570857 h 2976563" name="connsiteY183"/>
                  <a:gd fmla="*/ 1510202 w 3463925" name="connsiteX184"/>
                  <a:gd fmla="*/ 2581988 h 2976563" name="connsiteY184"/>
                  <a:gd fmla="*/ 1484046 w 3463925" name="connsiteX185"/>
                  <a:gd fmla="*/ 2592323 h 2976563" name="connsiteY185"/>
                  <a:gd fmla="*/ 1456305 w 3463925" name="connsiteX186"/>
                  <a:gd fmla="*/ 2601864 h 2976563" name="connsiteY186"/>
                  <a:gd fmla="*/ 1428564 w 3463925" name="connsiteX187"/>
                  <a:gd fmla="*/ 2609815 h 2976563" name="connsiteY187"/>
                  <a:gd fmla="*/ 1400823 w 3463925" name="connsiteX188"/>
                  <a:gd fmla="*/ 2616175 h 2976563" name="connsiteY188"/>
                  <a:gd fmla="*/ 1372289 w 3463925" name="connsiteX189"/>
                  <a:gd fmla="*/ 2621740 h 2976563" name="connsiteY189"/>
                  <a:gd fmla="*/ 1342170 w 3463925" name="connsiteX190"/>
                  <a:gd fmla="*/ 2626511 h 2976563" name="connsiteY190"/>
                  <a:gd fmla="*/ 1313636 w 3463925" name="connsiteX191"/>
                  <a:gd fmla="*/ 2628896 h 2976563" name="connsiteY191"/>
                  <a:gd fmla="*/ 1282724 w 3463925" name="connsiteX192"/>
                  <a:gd fmla="*/ 2631281 h 2976563" name="connsiteY192"/>
                  <a:gd fmla="*/ 1253398 w 3463925" name="connsiteX193"/>
                  <a:gd fmla="*/ 2632076 h 2976563" name="connsiteY193"/>
                  <a:gd fmla="*/ 1222486 w 3463925" name="connsiteX194"/>
                  <a:gd fmla="*/ 2631281 h 2976563" name="connsiteY194"/>
                  <a:gd fmla="*/ 1192367 w 3463925" name="connsiteX195"/>
                  <a:gd fmla="*/ 2628101 h 2976563" name="connsiteY195"/>
                  <a:gd fmla="*/ 1161455 w 3463925" name="connsiteX196"/>
                  <a:gd fmla="*/ 2624921 h 2976563" name="connsiteY196"/>
                  <a:gd fmla="*/ 1129751 w 3463925" name="connsiteX197"/>
                  <a:gd fmla="*/ 2620150 h 2976563" name="connsiteY197"/>
                  <a:gd fmla="*/ 1098047 w 3463925" name="connsiteX198"/>
                  <a:gd fmla="*/ 2612995 h 2976563" name="connsiteY198"/>
                  <a:gd fmla="*/ 1066343 w 3463925" name="connsiteX199"/>
                  <a:gd fmla="*/ 2604249 h 2976563" name="connsiteY199"/>
                  <a:gd fmla="*/ 1035431 w 3463925" name="connsiteX200"/>
                  <a:gd fmla="*/ 2595504 h 2976563" name="connsiteY200"/>
                  <a:gd fmla="*/ 1002934 w 3463925" name="connsiteX201"/>
                  <a:gd fmla="*/ 2584373 h 2976563" name="connsiteY201"/>
                  <a:gd fmla="*/ 971230 w 3463925" name="connsiteX202"/>
                  <a:gd fmla="*/ 2570857 h 2976563" name="connsiteY202"/>
                  <a:gd fmla="*/ 938733 w 3463925" name="connsiteX203"/>
                  <a:gd fmla="*/ 2556546 h 2976563" name="connsiteY203"/>
                  <a:gd fmla="*/ 907029 w 3463925" name="connsiteX204"/>
                  <a:gd fmla="*/ 2539850 h 2976563" name="connsiteY204"/>
                  <a:gd fmla="*/ 892762 w 3463925" name="connsiteX205"/>
                  <a:gd fmla="*/ 2530309 h 2976563" name="connsiteY205"/>
                  <a:gd fmla="*/ 880080 w 3463925" name="connsiteX206"/>
                  <a:gd fmla="*/ 2522359 h 2976563" name="connsiteY206"/>
                  <a:gd fmla="*/ 866606 w 3463925" name="connsiteX207"/>
                  <a:gd fmla="*/ 2512818 h 2976563" name="connsiteY207"/>
                  <a:gd fmla="*/ 855509 w 3463925" name="connsiteX208"/>
                  <a:gd fmla="*/ 2503278 h 2976563" name="connsiteY208"/>
                  <a:gd fmla="*/ 843620 w 3463925" name="connsiteX209"/>
                  <a:gd fmla="*/ 2493737 h 2976563" name="connsiteY209"/>
                  <a:gd fmla="*/ 833316 w 3463925" name="connsiteX210"/>
                  <a:gd fmla="*/ 2483401 h 2976563" name="connsiteY210"/>
                  <a:gd fmla="*/ 824598 w 3463925" name="connsiteX211"/>
                  <a:gd fmla="*/ 2472271 h 2976563" name="connsiteY211"/>
                  <a:gd fmla="*/ 815086 w 3463925" name="connsiteX212"/>
                  <a:gd fmla="*/ 2461935 h 2976563" name="connsiteY212"/>
                  <a:gd fmla="*/ 807160 w 3463925" name="connsiteX213"/>
                  <a:gd fmla="*/ 2451599 h 2976563" name="connsiteY213"/>
                  <a:gd fmla="*/ 800027 w 3463925" name="connsiteX214"/>
                  <a:gd fmla="*/ 2440469 h 2976563" name="connsiteY214"/>
                  <a:gd fmla="*/ 787345 w 3463925" name="connsiteX215"/>
                  <a:gd fmla="*/ 2419002 h 2976563" name="connsiteY215"/>
                  <a:gd fmla="*/ 777041 w 3463925" name="connsiteX216"/>
                  <a:gd fmla="*/ 2396741 h 2976563" name="connsiteY216"/>
                  <a:gd fmla="*/ 769115 w 3463925" name="connsiteX217"/>
                  <a:gd fmla="*/ 2376864 h 2976563" name="connsiteY217"/>
                  <a:gd fmla="*/ 762774 w 3463925" name="connsiteX218"/>
                  <a:gd fmla="*/ 2356988 h 2976563" name="connsiteY218"/>
                  <a:gd fmla="*/ 758811 w 3463925" name="connsiteX219"/>
                  <a:gd fmla="*/ 2338702 h 2976563" name="connsiteY219"/>
                  <a:gd fmla="*/ 755641 w 3463925" name="connsiteX220"/>
                  <a:gd fmla="*/ 2322006 h 2976563" name="connsiteY220"/>
                  <a:gd fmla="*/ 754056 w 3463925" name="connsiteX221"/>
                  <a:gd fmla="*/ 2307695 h 2976563" name="connsiteY221"/>
                  <a:gd fmla="*/ 752470 w 3463925" name="connsiteX222"/>
                  <a:gd fmla="*/ 2287024 h 2976563" name="connsiteY222"/>
                  <a:gd fmla="*/ 752470 w 3463925" name="connsiteX223"/>
                  <a:gd fmla="*/ 2279073 h 2976563" name="connsiteY223"/>
                  <a:gd fmla="*/ 751678 w 3463925" name="connsiteX224"/>
                  <a:gd fmla="*/ 2272713 h 2976563" name="connsiteY224"/>
                  <a:gd fmla="*/ 750885 w 3463925" name="connsiteX225"/>
                  <a:gd fmla="*/ 2256812 h 2976563" name="connsiteY225"/>
                  <a:gd fmla="*/ 749300 w 3463925" name="connsiteX226"/>
                  <a:gd fmla="*/ 2228985 h 2976563" name="connsiteY226"/>
                  <a:gd fmla="*/ 750885 w 3463925" name="connsiteX227"/>
                  <a:gd fmla="*/ 2194003 h 2976563" name="connsiteY227"/>
                  <a:gd fmla="*/ 752470 w 3463925" name="connsiteX228"/>
                  <a:gd fmla="*/ 2173331 h 2976563" name="connsiteY228"/>
                  <a:gd fmla="*/ 754848 w 3463925" name="connsiteX229"/>
                  <a:gd fmla="*/ 2151865 h 2976563" name="connsiteY229"/>
                  <a:gd fmla="*/ 758019 w 3463925" name="connsiteX230"/>
                  <a:gd fmla="*/ 2128013 h 2976563" name="connsiteY230"/>
                  <a:gd fmla="*/ 761982 w 3463925" name="connsiteX231"/>
                  <a:gd fmla="*/ 2103367 h 2976563" name="connsiteY231"/>
                  <a:gd fmla="*/ 766737 w 3463925" name="connsiteX232"/>
                  <a:gd fmla="*/ 2078720 h 2976563" name="connsiteY232"/>
                  <a:gd fmla="*/ 773078 w 3463925" name="connsiteX233"/>
                  <a:gd fmla="*/ 2051688 h 2976563" name="connsiteY233"/>
                  <a:gd fmla="*/ 781797 w 3463925" name="connsiteX234"/>
                  <a:gd fmla="*/ 2026247 h 2976563" name="connsiteY234"/>
                  <a:gd fmla="*/ 791308 w 3463925" name="connsiteX235"/>
                  <a:gd fmla="*/ 1998420 h 2976563" name="connsiteY235"/>
                  <a:gd fmla="*/ 803197 w 3463925" name="connsiteX236"/>
                  <a:gd fmla="*/ 1972183 h 2976563" name="connsiteY236"/>
                  <a:gd fmla="*/ 815086 w 3463925" name="connsiteX237"/>
                  <a:gd fmla="*/ 1944356 h 2976563" name="connsiteY237"/>
                  <a:gd fmla="*/ 830938 w 3463925" name="connsiteX238"/>
                  <a:gd fmla="*/ 1917325 h 2976563" name="connsiteY238"/>
                  <a:gd fmla="*/ 847583 w 3463925" name="connsiteX239"/>
                  <a:gd fmla="*/ 1891088 h 2976563" name="connsiteY239"/>
                  <a:gd fmla="*/ 867398 w 3463925" name="connsiteX240"/>
                  <a:gd fmla="*/ 1864851 h 2976563" name="connsiteY240"/>
                  <a:gd fmla="*/ 888799 w 3463925" name="connsiteX241"/>
                  <a:gd fmla="*/ 1839410 h 2976563" name="connsiteY241"/>
                  <a:gd fmla="*/ 901480 w 3463925" name="connsiteX242"/>
                  <a:gd fmla="*/ 1827484 h 2976563" name="connsiteY242"/>
                  <a:gd fmla="*/ 913370 w 3463925" name="connsiteX243"/>
                  <a:gd fmla="*/ 1814763 h 2976563" name="connsiteY243"/>
                  <a:gd fmla="*/ 926844 w 3463925" name="connsiteX244"/>
                  <a:gd fmla="*/ 1803632 h 2976563" name="connsiteY244"/>
                  <a:gd fmla="*/ 940318 w 3463925" name="connsiteX245"/>
                  <a:gd fmla="*/ 1790911 h 2976563" name="connsiteY245"/>
                  <a:gd fmla="*/ 954585 w 3463925" name="connsiteX246"/>
                  <a:gd fmla="*/ 1780576 h 2976563" name="connsiteY246"/>
                  <a:gd fmla="*/ 969645 w 3463925" name="connsiteX247"/>
                  <a:gd fmla="*/ 1769445 h 2976563" name="connsiteY247"/>
                  <a:gd fmla="*/ 985497 w 3463925" name="connsiteX248"/>
                  <a:gd fmla="*/ 1759109 h 2976563" name="connsiteY248"/>
                  <a:gd fmla="*/ 1002934 w 3463925" name="connsiteX249"/>
                  <a:gd fmla="*/ 1748774 h 2976563" name="connsiteY249"/>
                  <a:gd fmla="*/ 1020371 w 3463925" name="connsiteX250"/>
                  <a:gd fmla="*/ 1740028 h 2976563" name="connsiteY250"/>
                  <a:gd fmla="*/ 1037016 w 3463925" name="connsiteX251"/>
                  <a:gd fmla="*/ 1730487 h 2976563" name="connsiteY251"/>
                  <a:gd fmla="*/ 1056831 w 3463925" name="connsiteX252"/>
                  <a:gd fmla="*/ 1721742 h 2976563" name="connsiteY252"/>
                  <a:gd fmla="*/ 1076647 w 3463925" name="connsiteX253"/>
                  <a:gd fmla="*/ 1712996 h 2976563" name="connsiteY253"/>
                  <a:gd fmla="*/ 1096462 w 3463925" name="connsiteX254"/>
                  <a:gd fmla="*/ 1705046 h 2976563" name="connsiteY254"/>
                  <a:gd fmla="*/ 1118655 w 3463925" name="connsiteX255"/>
                  <a:gd fmla="*/ 1697890 h 2976563" name="connsiteY255"/>
                  <a:gd fmla="*/ 1140848 w 3463925" name="connsiteX256"/>
                  <a:gd fmla="*/ 1691530 h 2976563" name="connsiteY256"/>
                  <a:gd fmla="*/ 1163041 w 3463925" name="connsiteX257"/>
                  <a:gd fmla="*/ 1685169 h 2976563" name="connsiteY257"/>
                  <a:gd fmla="*/ 1186819 w 3463925" name="connsiteX258"/>
                  <a:gd fmla="*/ 1680399 h 2976563" name="connsiteY258"/>
                  <a:gd fmla="*/ 1212182 w 3463925" name="connsiteX259"/>
                  <a:gd fmla="*/ 1674834 h 2976563" name="connsiteY259"/>
                  <a:gd fmla="*/ 1238338 w 3463925" name="connsiteX260"/>
                  <a:gd fmla="*/ 1670859 h 2976563" name="connsiteY260"/>
                  <a:gd fmla="*/ 1264494 w 3463925" name="connsiteX261"/>
                  <a:gd fmla="*/ 1666883 h 2976563" name="connsiteY261"/>
                  <a:gd fmla="*/ 1291443 w 3463925" name="connsiteX262"/>
                  <a:gd fmla="*/ 1664498 h 2976563" name="connsiteY262"/>
                  <a:gd fmla="*/ 1317599 w 3463925" name="connsiteX263"/>
                  <a:gd fmla="*/ 1662908 h 2976563" name="connsiteY263"/>
                  <a:gd fmla="*/ 1432302 w 3463925" name="connsiteX264"/>
                  <a:gd fmla="*/ 1412875 h 2976563" name="connsiteY264"/>
                  <a:gd fmla="*/ 1379141 w 3463925" name="connsiteX265"/>
                  <a:gd fmla="*/ 1415255 h 2976563" name="connsiteY265"/>
                  <a:gd fmla="*/ 1325980 w 3463925" name="connsiteX266"/>
                  <a:gd fmla="*/ 1418428 h 2976563" name="connsiteY266"/>
                  <a:gd fmla="*/ 1272819 w 3463925" name="connsiteX267"/>
                  <a:gd fmla="*/ 1423188 h 2976563" name="connsiteY267"/>
                  <a:gd fmla="*/ 1220451 w 3463925" name="connsiteX268"/>
                  <a:gd fmla="*/ 1429534 h 2976563" name="connsiteY268"/>
                  <a:gd fmla="*/ 1168877 w 3463925" name="connsiteX269"/>
                  <a:gd fmla="*/ 1437467 h 2976563" name="connsiteY269"/>
                  <a:gd fmla="*/ 1118890 w 3463925" name="connsiteX270"/>
                  <a:gd fmla="*/ 1447780 h 2976563" name="connsiteY270"/>
                  <a:gd fmla="*/ 1068903 w 3463925" name="connsiteX271"/>
                  <a:gd fmla="*/ 1458093 h 2976563" name="connsiteY271"/>
                  <a:gd fmla="*/ 1020502 w 3463925" name="connsiteX272"/>
                  <a:gd fmla="*/ 1470785 h 2976563" name="connsiteY272"/>
                  <a:gd fmla="*/ 972895 w 3463925" name="connsiteX273"/>
                  <a:gd fmla="*/ 1485065 h 2976563" name="connsiteY273"/>
                  <a:gd fmla="*/ 926875 w 3463925" name="connsiteX274"/>
                  <a:gd fmla="*/ 1500137 h 2976563" name="connsiteY274"/>
                  <a:gd fmla="*/ 881649 w 3463925" name="connsiteX275"/>
                  <a:gd fmla="*/ 1516796 h 2976563" name="connsiteY275"/>
                  <a:gd fmla="*/ 838009 w 3463925" name="connsiteX276"/>
                  <a:gd fmla="*/ 1534249 h 2976563" name="connsiteY276"/>
                  <a:gd fmla="*/ 795956 w 3463925" name="connsiteX277"/>
                  <a:gd fmla="*/ 1553288 h 2976563" name="connsiteY277"/>
                  <a:gd fmla="*/ 754697 w 3463925" name="connsiteX278"/>
                  <a:gd fmla="*/ 1573120 h 2976563" name="connsiteY278"/>
                  <a:gd fmla="*/ 715818 w 3463925" name="connsiteX279"/>
                  <a:gd fmla="*/ 1594539 h 2976563" name="connsiteY279"/>
                  <a:gd fmla="*/ 677733 w 3463925" name="connsiteX280"/>
                  <a:gd fmla="*/ 1616751 h 2976563" name="connsiteY280"/>
                  <a:gd fmla="*/ 642028 w 3463925" name="connsiteX281"/>
                  <a:gd fmla="*/ 1640549 h 2976563" name="connsiteY281"/>
                  <a:gd fmla="*/ 607116 w 3463925" name="connsiteX282"/>
                  <a:gd fmla="*/ 1665141 h 2976563" name="connsiteY282"/>
                  <a:gd fmla="*/ 574584 w 3463925" name="connsiteX283"/>
                  <a:gd fmla="*/ 1690527 h 2976563" name="connsiteY283"/>
                  <a:gd fmla="*/ 543640 w 3463925" name="connsiteX284"/>
                  <a:gd fmla="*/ 1717499 h 2976563" name="connsiteY284"/>
                  <a:gd fmla="*/ 515076 w 3463925" name="connsiteX285"/>
                  <a:gd fmla="*/ 1745264 h 2976563" name="connsiteY285"/>
                  <a:gd fmla="*/ 487305 w 3463925" name="connsiteX286"/>
                  <a:gd fmla="*/ 1773822 h 2976563" name="connsiteY286"/>
                  <a:gd fmla="*/ 462708 w 3463925" name="connsiteX287"/>
                  <a:gd fmla="*/ 1803967 h 2976563" name="connsiteY287"/>
                  <a:gd fmla="*/ 438905 w 3463925" name="connsiteX288"/>
                  <a:gd fmla="*/ 1833319 h 2976563" name="connsiteY288"/>
                  <a:gd fmla="*/ 419069 w 3463925" name="connsiteX289"/>
                  <a:gd fmla="*/ 1864257 h 2976563" name="connsiteY289"/>
                  <a:gd fmla="*/ 400026 w 3463925" name="connsiteX290"/>
                  <a:gd fmla="*/ 1895989 h 2976563" name="connsiteY290"/>
                  <a:gd fmla="*/ 384157 w 3463925" name="connsiteX291"/>
                  <a:gd fmla="*/ 1928514 h 2976563" name="connsiteY291"/>
                  <a:gd fmla="*/ 369875 w 3463925" name="connsiteX292"/>
                  <a:gd fmla="*/ 1961039 h 2976563" name="connsiteY292"/>
                  <a:gd fmla="*/ 363527 w 3463925" name="connsiteX293"/>
                  <a:gd fmla="*/ 1977698 h 2976563" name="connsiteY293"/>
                  <a:gd fmla="*/ 357973 w 3463925" name="connsiteX294"/>
                  <a:gd fmla="*/ 1995150 h 2976563" name="connsiteY294"/>
                  <a:gd fmla="*/ 353212 w 3463925" name="connsiteX295"/>
                  <a:gd fmla="*/ 2012603 h 2976563" name="connsiteY295"/>
                  <a:gd fmla="*/ 349245 w 3463925" name="connsiteX296"/>
                  <a:gd fmla="*/ 2029262 h 2976563" name="connsiteY296"/>
                  <a:gd fmla="*/ 345278 w 3463925" name="connsiteX297"/>
                  <a:gd fmla="*/ 2046714 h 2976563" name="connsiteY297"/>
                  <a:gd fmla="*/ 342104 w 3463925" name="connsiteX298"/>
                  <a:gd fmla="*/ 2064167 h 2976563" name="connsiteY298"/>
                  <a:gd fmla="*/ 339724 w 3463925" name="connsiteX299"/>
                  <a:gd fmla="*/ 2082412 h 2976563" name="connsiteY299"/>
                  <a:gd fmla="*/ 338137 w 3463925" name="connsiteX300"/>
                  <a:gd fmla="*/ 2099865 h 2976563" name="connsiteY300"/>
                  <a:gd fmla="*/ 336550 w 3463925" name="connsiteX301"/>
                  <a:gd fmla="*/ 2117317 h 2976563" name="connsiteY301"/>
                  <a:gd fmla="*/ 336550 w 3463925" name="connsiteX302"/>
                  <a:gd fmla="*/ 2135563 h 2976563" name="connsiteY302"/>
                  <a:gd fmla="*/ 336550 w 3463925" name="connsiteX303"/>
                  <a:gd fmla="*/ 2153808 h 2976563" name="connsiteY303"/>
                  <a:gd fmla="*/ 338137 w 3463925" name="connsiteX304"/>
                  <a:gd fmla="*/ 2171261 h 2976563" name="connsiteY304"/>
                  <a:gd fmla="*/ 339724 w 3463925" name="connsiteX305"/>
                  <a:gd fmla="*/ 2188713 h 2976563" name="connsiteY305"/>
                  <a:gd fmla="*/ 342104 w 3463925" name="connsiteX306"/>
                  <a:gd fmla="*/ 2206166 h 2976563" name="connsiteY306"/>
                  <a:gd fmla="*/ 345278 w 3463925" name="connsiteX307"/>
                  <a:gd fmla="*/ 2223618 h 2976563" name="connsiteY307"/>
                  <a:gd fmla="*/ 349245 w 3463925" name="connsiteX308"/>
                  <a:gd fmla="*/ 2241070 h 2976563" name="connsiteY308"/>
                  <a:gd fmla="*/ 353212 w 3463925" name="connsiteX309"/>
                  <a:gd fmla="*/ 2258523 h 2976563" name="connsiteY309"/>
                  <a:gd fmla="*/ 357973 w 3463925" name="connsiteX310"/>
                  <a:gd fmla="*/ 2275182 h 2976563" name="connsiteY310"/>
                  <a:gd fmla="*/ 363527 w 3463925" name="connsiteX311"/>
                  <a:gd fmla="*/ 2291048 h 2976563" name="connsiteY311"/>
                  <a:gd fmla="*/ 369875 w 3463925" name="connsiteX312"/>
                  <a:gd fmla="*/ 2307707 h 2976563" name="connsiteY312"/>
                  <a:gd fmla="*/ 377016 w 3463925" name="connsiteX313"/>
                  <a:gd fmla="*/ 2324366 h 2976563" name="connsiteY313"/>
                  <a:gd fmla="*/ 384157 w 3463925" name="connsiteX314"/>
                  <a:gd fmla="*/ 2340232 h 2976563" name="connsiteY314"/>
                  <a:gd fmla="*/ 400026 w 3463925" name="connsiteX315"/>
                  <a:gd fmla="*/ 2371963 h 2976563" name="connsiteY315"/>
                  <a:gd fmla="*/ 419069 w 3463925" name="connsiteX316"/>
                  <a:gd fmla="*/ 2402902 h 2976563" name="connsiteY316"/>
                  <a:gd fmla="*/ 438905 w 3463925" name="connsiteX317"/>
                  <a:gd fmla="*/ 2433047 h 2976563" name="connsiteY317"/>
                  <a:gd fmla="*/ 462708 w 3463925" name="connsiteX318"/>
                  <a:gd fmla="*/ 2461605 h 2976563" name="connsiteY318"/>
                  <a:gd fmla="*/ 487305 w 3463925" name="connsiteX319"/>
                  <a:gd fmla="*/ 2489370 h 2976563" name="connsiteY319"/>
                  <a:gd fmla="*/ 515076 w 3463925" name="connsiteX320"/>
                  <a:gd fmla="*/ 2515549 h 2976563" name="connsiteY320"/>
                  <a:gd fmla="*/ 543640 w 3463925" name="connsiteX321"/>
                  <a:gd fmla="*/ 2542521 h 2976563" name="connsiteY321"/>
                  <a:gd fmla="*/ 574584 w 3463925" name="connsiteX322"/>
                  <a:gd fmla="*/ 2567113 h 2976563" name="connsiteY322"/>
                  <a:gd fmla="*/ 607116 w 3463925" name="connsiteX323"/>
                  <a:gd fmla="*/ 2590912 h 2976563" name="connsiteY323"/>
                  <a:gd fmla="*/ 642028 w 3463925" name="connsiteX324"/>
                  <a:gd fmla="*/ 2613124 h 2976563" name="connsiteY324"/>
                  <a:gd fmla="*/ 677733 w 3463925" name="connsiteX325"/>
                  <a:gd fmla="*/ 2634543 h 2976563" name="connsiteY325"/>
                  <a:gd fmla="*/ 715818 w 3463925" name="connsiteX326"/>
                  <a:gd fmla="*/ 2654375 h 2976563" name="connsiteY326"/>
                  <a:gd fmla="*/ 754697 w 3463925" name="connsiteX327"/>
                  <a:gd fmla="*/ 2673414 h 2976563" name="connsiteY327"/>
                  <a:gd fmla="*/ 795956 w 3463925" name="connsiteX328"/>
                  <a:gd fmla="*/ 2690866 h 2976563" name="connsiteY328"/>
                  <a:gd fmla="*/ 838009 w 3463925" name="connsiteX329"/>
                  <a:gd fmla="*/ 2707525 h 2976563" name="connsiteY329"/>
                  <a:gd fmla="*/ 881649 w 3463925" name="connsiteX330"/>
                  <a:gd fmla="*/ 2721805 h 2976563" name="connsiteY330"/>
                  <a:gd fmla="*/ 926875 w 3463925" name="connsiteX331"/>
                  <a:gd fmla="*/ 2735290 h 2976563" name="connsiteY331"/>
                  <a:gd fmla="*/ 972895 w 3463925" name="connsiteX332"/>
                  <a:gd fmla="*/ 2746397 h 2976563" name="connsiteY332"/>
                  <a:gd fmla="*/ 1020502 w 3463925" name="connsiteX333"/>
                  <a:gd fmla="*/ 2756709 h 2976563" name="connsiteY333"/>
                  <a:gd fmla="*/ 1068903 w 3463925" name="connsiteX334"/>
                  <a:gd fmla="*/ 2766229 h 2976563" name="connsiteY334"/>
                  <a:gd fmla="*/ 1118890 w 3463925" name="connsiteX335"/>
                  <a:gd fmla="*/ 2773368 h 2976563" name="connsiteY335"/>
                  <a:gd fmla="*/ 1168877 w 3463925" name="connsiteX336"/>
                  <a:gd fmla="*/ 2778128 h 2976563" name="connsiteY336"/>
                  <a:gd fmla="*/ 1220451 w 3463925" name="connsiteX337"/>
                  <a:gd fmla="*/ 2781301 h 2976563" name="connsiteY337"/>
                  <a:gd fmla="*/ 1272819 w 3463925" name="connsiteX338"/>
                  <a:gd fmla="*/ 2782888 h 2976563" name="connsiteY338"/>
                  <a:gd fmla="*/ 1325980 w 3463925" name="connsiteX339"/>
                  <a:gd fmla="*/ 2782888 h 2976563" name="connsiteY339"/>
                  <a:gd fmla="*/ 1379141 w 3463925" name="connsiteX340"/>
                  <a:gd fmla="*/ 2782095 h 2976563" name="connsiteY340"/>
                  <a:gd fmla="*/ 1432302 w 3463925" name="connsiteX341"/>
                  <a:gd fmla="*/ 2778922 h 2976563" name="connsiteY341"/>
                  <a:gd fmla="*/ 1485463 w 3463925" name="connsiteX342"/>
                  <a:gd fmla="*/ 2773368 h 2976563" name="connsiteY342"/>
                  <a:gd fmla="*/ 1537830 w 3463925" name="connsiteX343"/>
                  <a:gd fmla="*/ 2766229 h 2976563" name="connsiteY343"/>
                  <a:gd fmla="*/ 1589404 w 3463925" name="connsiteX344"/>
                  <a:gd fmla="*/ 2757503 h 2976563" name="connsiteY344"/>
                  <a:gd fmla="*/ 1640185 w 3463925" name="connsiteX345"/>
                  <a:gd fmla="*/ 2746397 h 2976563" name="connsiteY345"/>
                  <a:gd fmla="*/ 1689379 w 3463925" name="connsiteX346"/>
                  <a:gd fmla="*/ 2733704 h 2976563" name="connsiteY346"/>
                  <a:gd fmla="*/ 1737779 w 3463925" name="connsiteX347"/>
                  <a:gd fmla="*/ 2719425 h 2976563" name="connsiteY347"/>
                  <a:gd fmla="*/ 1786180 w 3463925" name="connsiteX348"/>
                  <a:gd fmla="*/ 2704352 h 2976563" name="connsiteY348"/>
                  <a:gd fmla="*/ 1832200 w 3463925" name="connsiteX349"/>
                  <a:gd fmla="*/ 2687693 h 2976563" name="connsiteY349"/>
                  <a:gd fmla="*/ 1877426 w 3463925" name="connsiteX350"/>
                  <a:gd fmla="*/ 2668654 h 2976563" name="connsiteY350"/>
                  <a:gd fmla="*/ 1920272 w 3463925" name="connsiteX351"/>
                  <a:gd fmla="*/ 2648822 h 2976563" name="connsiteY351"/>
                  <a:gd fmla="*/ 1963118 w 3463925" name="connsiteX352"/>
                  <a:gd fmla="*/ 2627403 h 2976563" name="connsiteY352"/>
                  <a:gd fmla="*/ 2003584 w 3463925" name="connsiteX353"/>
                  <a:gd fmla="*/ 2605191 h 2976563" name="connsiteY353"/>
                  <a:gd fmla="*/ 2043257 w 3463925" name="connsiteX354"/>
                  <a:gd fmla="*/ 2581392 h 2976563" name="connsiteY354"/>
                  <a:gd fmla="*/ 2081342 w 3463925" name="connsiteX355"/>
                  <a:gd fmla="*/ 2556800 h 2976563" name="connsiteY355"/>
                  <a:gd fmla="*/ 2117048 w 3463925" name="connsiteX356"/>
                  <a:gd fmla="*/ 2529828 h 2976563" name="connsiteY356"/>
                  <a:gd fmla="*/ 2151959 w 3463925" name="connsiteX357"/>
                  <a:gd fmla="*/ 2503650 h 2976563" name="connsiteY357"/>
                  <a:gd fmla="*/ 2184491 w 3463925" name="connsiteX358"/>
                  <a:gd fmla="*/ 2475884 h 2976563" name="connsiteY358"/>
                  <a:gd fmla="*/ 2215435 w 3463925" name="connsiteX359"/>
                  <a:gd fmla="*/ 2445739 h 2976563" name="connsiteY359"/>
                  <a:gd fmla="*/ 2243999 w 3463925" name="connsiteX360"/>
                  <a:gd fmla="*/ 2416388 h 2976563" name="connsiteY360"/>
                  <a:gd fmla="*/ 2271770 w 3463925" name="connsiteX361"/>
                  <a:gd fmla="*/ 2385449 h 2976563" name="connsiteY361"/>
                  <a:gd fmla="*/ 2296367 w 3463925" name="connsiteX362"/>
                  <a:gd fmla="*/ 2355304 h 2976563" name="connsiteY362"/>
                  <a:gd fmla="*/ 2320170 w 3463925" name="connsiteX363"/>
                  <a:gd fmla="*/ 2321986 h 2976563" name="connsiteY363"/>
                  <a:gd fmla="*/ 2340800 w 3463925" name="connsiteX364"/>
                  <a:gd fmla="*/ 2289461 h 2976563" name="connsiteY364"/>
                  <a:gd fmla="*/ 2359843 w 3463925" name="connsiteX365"/>
                  <a:gd fmla="*/ 2256936 h 2976563" name="connsiteY365"/>
                  <a:gd fmla="*/ 2376505 w 3463925" name="connsiteX366"/>
                  <a:gd fmla="*/ 2222032 h 2976563" name="connsiteY366"/>
                  <a:gd fmla="*/ 2389994 w 3463925" name="connsiteX367"/>
                  <a:gd fmla="*/ 2187920 h 2976563" name="connsiteY367"/>
                  <a:gd fmla="*/ 2401895 w 3463925" name="connsiteX368"/>
                  <a:gd fmla="*/ 2153015 h 2976563" name="connsiteY368"/>
                  <a:gd fmla="*/ 2405863 w 3463925" name="connsiteX369"/>
                  <a:gd fmla="*/ 2135563 h 2976563" name="connsiteY369"/>
                  <a:gd fmla="*/ 2411417 w 3463925" name="connsiteX370"/>
                  <a:gd fmla="*/ 2118110 h 2976563" name="connsiteY370"/>
                  <a:gd fmla="*/ 2414590 w 3463925" name="connsiteX371"/>
                  <a:gd fmla="*/ 2099865 h 2976563" name="connsiteY371"/>
                  <a:gd fmla="*/ 2416971 w 3463925" name="connsiteX372"/>
                  <a:gd fmla="*/ 2082412 h 2976563" name="connsiteY372"/>
                  <a:gd fmla="*/ 2419351 w 3463925" name="connsiteX373"/>
                  <a:gd fmla="*/ 2064167 h 2976563" name="connsiteY373"/>
                  <a:gd fmla="*/ 2421732 w 3463925" name="connsiteX374"/>
                  <a:gd fmla="*/ 2046714 h 2976563" name="connsiteY374"/>
                  <a:gd fmla="*/ 2422525 w 3463925" name="connsiteX375"/>
                  <a:gd fmla="*/ 2027675 h 2976563" name="connsiteY375"/>
                  <a:gd fmla="*/ 2422525 w 3463925" name="connsiteX376"/>
                  <a:gd fmla="*/ 2010223 h 2976563" name="connsiteY376"/>
                  <a:gd fmla="*/ 2422525 w 3463925" name="connsiteX377"/>
                  <a:gd fmla="*/ 1991977 h 2976563" name="connsiteY377"/>
                  <a:gd fmla="*/ 2421732 w 3463925" name="connsiteX378"/>
                  <a:gd fmla="*/ 1974525 h 2976563" name="connsiteY378"/>
                  <a:gd fmla="*/ 2419351 w 3463925" name="connsiteX379"/>
                  <a:gd fmla="*/ 1957072 h 2976563" name="connsiteY379"/>
                  <a:gd fmla="*/ 2416971 w 3463925" name="connsiteX380"/>
                  <a:gd fmla="*/ 1939620 h 2976563" name="connsiteY380"/>
                  <a:gd fmla="*/ 2414590 w 3463925" name="connsiteX381"/>
                  <a:gd fmla="*/ 1923754 h 2976563" name="connsiteY381"/>
                  <a:gd fmla="*/ 2411417 w 3463925" name="connsiteX382"/>
                  <a:gd fmla="*/ 1906302 h 2976563" name="connsiteY382"/>
                  <a:gd fmla="*/ 2405863 w 3463925" name="connsiteX383"/>
                  <a:gd fmla="*/ 1889643 h 2976563" name="connsiteY383"/>
                  <a:gd fmla="*/ 2401895 w 3463925" name="connsiteX384"/>
                  <a:gd fmla="*/ 1872984 h 2976563" name="connsiteY384"/>
                  <a:gd fmla="*/ 2395548 w 3463925" name="connsiteX385"/>
                  <a:gd fmla="*/ 1857118 h 2976563" name="connsiteY385"/>
                  <a:gd fmla="*/ 2389994 w 3463925" name="connsiteX386"/>
                  <a:gd fmla="*/ 1841252 h 2976563" name="connsiteY386"/>
                  <a:gd fmla="*/ 2383646 w 3463925" name="connsiteX387"/>
                  <a:gd fmla="*/ 1826179 h 2976563" name="connsiteY387"/>
                  <a:gd fmla="*/ 2376505 w 3463925" name="connsiteX388"/>
                  <a:gd fmla="*/ 1811107 h 2976563" name="connsiteY388"/>
                  <a:gd fmla="*/ 2367777 w 3463925" name="connsiteX389"/>
                  <a:gd fmla="*/ 1795241 h 2976563" name="connsiteY389"/>
                  <a:gd fmla="*/ 2359843 w 3463925" name="connsiteX390"/>
                  <a:gd fmla="*/ 1780962 h 2976563" name="connsiteY390"/>
                  <a:gd fmla="*/ 2340800 w 3463925" name="connsiteX391"/>
                  <a:gd fmla="*/ 1751610 h 2976563" name="connsiteY391"/>
                  <a:gd fmla="*/ 2320170 w 3463925" name="connsiteX392"/>
                  <a:gd fmla="*/ 1723845 h 2976563" name="connsiteY392"/>
                  <a:gd fmla="*/ 2296367 w 3463925" name="connsiteX393"/>
                  <a:gd fmla="*/ 1696873 h 2976563" name="connsiteY393"/>
                  <a:gd fmla="*/ 2271770 w 3463925" name="connsiteX394"/>
                  <a:gd fmla="*/ 1671488 h 2976563" name="connsiteY394"/>
                  <a:gd fmla="*/ 2243999 w 3463925" name="connsiteX395"/>
                  <a:gd fmla="*/ 1646102 h 2976563" name="connsiteY395"/>
                  <a:gd fmla="*/ 2215435 w 3463925" name="connsiteX396"/>
                  <a:gd fmla="*/ 1622304 h 2976563" name="connsiteY396"/>
                  <a:gd fmla="*/ 2184491 w 3463925" name="connsiteX397"/>
                  <a:gd fmla="*/ 1600885 h 2976563" name="connsiteY397"/>
                  <a:gd fmla="*/ 2151959 w 3463925" name="connsiteX398"/>
                  <a:gd fmla="*/ 1579466 h 2976563" name="connsiteY398"/>
                  <a:gd fmla="*/ 2117048 w 3463925" name="connsiteX399"/>
                  <a:gd fmla="*/ 1558841 h 2976563" name="connsiteY399"/>
                  <a:gd fmla="*/ 2081342 w 3463925" name="connsiteX400"/>
                  <a:gd fmla="*/ 1540595 h 2976563" name="connsiteY400"/>
                  <a:gd fmla="*/ 2043257 w 3463925" name="connsiteX401"/>
                  <a:gd fmla="*/ 1521556 h 2976563" name="connsiteY401"/>
                  <a:gd fmla="*/ 2003584 w 3463925" name="connsiteX402"/>
                  <a:gd fmla="*/ 1505690 h 2976563" name="connsiteY402"/>
                  <a:gd fmla="*/ 1963118 w 3463925" name="connsiteX403"/>
                  <a:gd fmla="*/ 1491411 h 2976563" name="connsiteY403"/>
                  <a:gd fmla="*/ 1920272 w 3463925" name="connsiteX404"/>
                  <a:gd fmla="*/ 1476339 h 2976563" name="connsiteY404"/>
                  <a:gd fmla="*/ 1877426 w 3463925" name="connsiteX405"/>
                  <a:gd fmla="*/ 1464439 h 2976563" name="connsiteY405"/>
                  <a:gd fmla="*/ 1832200 w 3463925" name="connsiteX406"/>
                  <a:gd fmla="*/ 1453333 h 2976563" name="connsiteY406"/>
                  <a:gd fmla="*/ 1786180 w 3463925" name="connsiteX407"/>
                  <a:gd fmla="*/ 1443020 h 2976563" name="connsiteY407"/>
                  <a:gd fmla="*/ 1737779 w 3463925" name="connsiteX408"/>
                  <a:gd fmla="*/ 1435087 h 2976563" name="connsiteY408"/>
                  <a:gd fmla="*/ 1689379 w 3463925" name="connsiteX409"/>
                  <a:gd fmla="*/ 1427154 h 2976563" name="connsiteY409"/>
                  <a:gd fmla="*/ 1640185 w 3463925" name="connsiteX410"/>
                  <a:gd fmla="*/ 1421601 h 2976563" name="connsiteY410"/>
                  <a:gd fmla="*/ 1589404 w 3463925" name="connsiteX411"/>
                  <a:gd fmla="*/ 1417635 h 2976563" name="connsiteY411"/>
                  <a:gd fmla="*/ 1537830 w 3463925" name="connsiteX412"/>
                  <a:gd fmla="*/ 1414462 h 2976563" name="connsiteY412"/>
                  <a:gd fmla="*/ 1485463 w 3463925" name="connsiteX413"/>
                  <a:gd fmla="*/ 1412875 h 2976563" name="connsiteY413"/>
                  <a:gd fmla="*/ 1402186 w 3463925" name="connsiteX414"/>
                  <a:gd fmla="*/ 573088 h 2976563" name="connsiteY414"/>
                  <a:gd fmla="*/ 1433928 w 3463925" name="connsiteX415"/>
                  <a:gd fmla="*/ 573088 h 2976563" name="connsiteY415"/>
                  <a:gd fmla="*/ 1463289 w 3463925" name="connsiteX416"/>
                  <a:gd fmla="*/ 573883 h 2976563" name="connsiteY416"/>
                  <a:gd fmla="*/ 1489476 w 3463925" name="connsiteX417"/>
                  <a:gd fmla="*/ 577060 h 2976563" name="connsiteY417"/>
                  <a:gd fmla="*/ 1514869 w 3463925" name="connsiteX418"/>
                  <a:gd fmla="*/ 581031 h 2976563" name="connsiteY418"/>
                  <a:gd fmla="*/ 1537882 w 3463925" name="connsiteX419"/>
                  <a:gd fmla="*/ 587385 h 2976563" name="connsiteY419"/>
                  <a:gd fmla="*/ 1559308 w 3463925" name="connsiteX420"/>
                  <a:gd fmla="*/ 595328 h 2976563" name="connsiteY420"/>
                  <a:gd fmla="*/ 1579146 w 3463925" name="connsiteX421"/>
                  <a:gd fmla="*/ 604859 h 2976563" name="connsiteY421"/>
                  <a:gd fmla="*/ 1597398 w 3463925" name="connsiteX422"/>
                  <a:gd fmla="*/ 615185 h 2976563" name="connsiteY422"/>
                  <a:gd fmla="*/ 1613268 w 3463925" name="connsiteX423"/>
                  <a:gd fmla="*/ 627099 h 2976563" name="connsiteY423"/>
                  <a:gd fmla="*/ 1629139 w 3463925" name="connsiteX424"/>
                  <a:gd fmla="*/ 639807 h 2976563" name="connsiteY424"/>
                  <a:gd fmla="*/ 1642629 w 3463925" name="connsiteX425"/>
                  <a:gd fmla="*/ 653310 h 2976563" name="connsiteY425"/>
                  <a:gd fmla="*/ 1654532 w 3463925" name="connsiteX426"/>
                  <a:gd fmla="*/ 668401 h 2976563" name="connsiteY426"/>
                  <a:gd fmla="*/ 1664848 w 3463925" name="connsiteX427"/>
                  <a:gd fmla="*/ 683492 h 2976563" name="connsiteY427"/>
                  <a:gd fmla="*/ 1675164 w 3463925" name="connsiteX428"/>
                  <a:gd fmla="*/ 699378 h 2976563" name="connsiteY428"/>
                  <a:gd fmla="*/ 1683100 w 3463925" name="connsiteX429"/>
                  <a:gd fmla="*/ 716852 h 2976563" name="connsiteY429"/>
                  <a:gd fmla="*/ 1690242 w 3463925" name="connsiteX430"/>
                  <a:gd fmla="*/ 732737 h 2976563" name="connsiteY430"/>
                  <a:gd fmla="*/ 1696590 w 3463925" name="connsiteX431"/>
                  <a:gd fmla="*/ 750211 h 2976563" name="connsiteY431"/>
                  <a:gd fmla="*/ 1702145 w 3463925" name="connsiteX432"/>
                  <a:gd fmla="*/ 768480 h 2976563" name="connsiteY432"/>
                  <a:gd fmla="*/ 1706906 w 3463925" name="connsiteX433"/>
                  <a:gd fmla="*/ 785954 h 2976563" name="connsiteY433"/>
                  <a:gd fmla="*/ 1710080 w 3463925" name="connsiteX434"/>
                  <a:gd fmla="*/ 803428 h 2976563" name="connsiteY434"/>
                  <a:gd fmla="*/ 1713254 w 3463925" name="connsiteX435"/>
                  <a:gd fmla="*/ 822490 h 2976563" name="connsiteY435"/>
                  <a:gd fmla="*/ 1714842 w 3463925" name="connsiteX436"/>
                  <a:gd fmla="*/ 839965 h 2976563" name="connsiteY436"/>
                  <a:gd fmla="*/ 1718016 w 3463925" name="connsiteX437"/>
                  <a:gd fmla="*/ 874913 h 2976563" name="connsiteY437"/>
                  <a:gd fmla="*/ 1718809 w 3463925" name="connsiteX438"/>
                  <a:gd fmla="*/ 907478 h 2976563" name="connsiteY438"/>
                  <a:gd fmla="*/ 1707700 w 3463925" name="connsiteX439"/>
                  <a:gd fmla="*/ 957517 h 2976563" name="connsiteY439"/>
                  <a:gd fmla="*/ 1698971 w 3463925" name="connsiteX440"/>
                  <a:gd fmla="*/ 1000408 h 2976563" name="connsiteY440"/>
                  <a:gd fmla="*/ 1695797 w 3463925" name="connsiteX441"/>
                  <a:gd fmla="*/ 1020265 h 2976563" name="connsiteY441"/>
                  <a:gd fmla="*/ 1693416 w 3463925" name="connsiteX442"/>
                  <a:gd fmla="*/ 1037739 h 2976563" name="connsiteY442"/>
                  <a:gd fmla="*/ 1692622 w 3463925" name="connsiteX443"/>
                  <a:gd fmla="*/ 1052830 h 2976563" name="connsiteY443"/>
                  <a:gd fmla="*/ 1693416 w 3463925" name="connsiteX444"/>
                  <a:gd fmla="*/ 1059184 h 2976563" name="connsiteY444"/>
                  <a:gd fmla="*/ 1694210 w 3463925" name="connsiteX445"/>
                  <a:gd fmla="*/ 1065538 h 2976563" name="connsiteY445"/>
                  <a:gd fmla="*/ 1696590 w 3463925" name="connsiteX446"/>
                  <a:gd fmla="*/ 1071893 h 2976563" name="connsiteY446"/>
                  <a:gd fmla="*/ 1698971 w 3463925" name="connsiteX447"/>
                  <a:gd fmla="*/ 1076658 h 2976563" name="connsiteY447"/>
                  <a:gd fmla="*/ 1702145 w 3463925" name="connsiteX448"/>
                  <a:gd fmla="*/ 1080630 h 2976563" name="connsiteY448"/>
                  <a:gd fmla="*/ 1706113 w 3463925" name="connsiteX449"/>
                  <a:gd fmla="*/ 1084601 h 2976563" name="connsiteY449"/>
                  <a:gd fmla="*/ 1710080 w 3463925" name="connsiteX450"/>
                  <a:gd fmla="*/ 1087778 h 2976563" name="connsiteY450"/>
                  <a:gd fmla="*/ 1716429 w 3463925" name="connsiteX451"/>
                  <a:gd fmla="*/ 1090161 h 2976563" name="connsiteY451"/>
                  <a:gd fmla="*/ 1721983 w 3463925" name="connsiteX452"/>
                  <a:gd fmla="*/ 1091750 h 2976563" name="connsiteY452"/>
                  <a:gd fmla="*/ 1729125 w 3463925" name="connsiteX453"/>
                  <a:gd fmla="*/ 1093338 h 2976563" name="connsiteY453"/>
                  <a:gd fmla="*/ 1737854 w 3463925" name="connsiteX454"/>
                  <a:gd fmla="*/ 1093338 h 2976563" name="connsiteY454"/>
                  <a:gd fmla="*/ 1746583 w 3463925" name="connsiteX455"/>
                  <a:gd fmla="*/ 1093338 h 2976563" name="connsiteY455"/>
                  <a:gd fmla="*/ 1769596 w 3463925" name="connsiteX456"/>
                  <a:gd fmla="*/ 1090161 h 2976563" name="connsiteY456"/>
                  <a:gd fmla="*/ 1795783 w 3463925" name="connsiteX457"/>
                  <a:gd fmla="*/ 1083807 h 2976563" name="connsiteY457"/>
                  <a:gd fmla="*/ 1827524 w 3463925" name="connsiteX458"/>
                  <a:gd fmla="*/ 1074276 h 2976563" name="connsiteY458"/>
                  <a:gd fmla="*/ 1849744 w 3463925" name="connsiteX459"/>
                  <a:gd fmla="*/ 1065538 h 2976563" name="connsiteY459"/>
                  <a:gd fmla="*/ 1874343 w 3463925" name="connsiteX460"/>
                  <a:gd fmla="*/ 1056007 h 2976563" name="connsiteY460"/>
                  <a:gd fmla="*/ 1906878 w 3463925" name="connsiteX461"/>
                  <a:gd fmla="*/ 1042505 h 2976563" name="connsiteY461"/>
                  <a:gd fmla="*/ 1946556 w 3463925" name="connsiteX462"/>
                  <a:gd fmla="*/ 1029796 h 2976563" name="connsiteY462"/>
                  <a:gd fmla="*/ 1991787 w 3463925" name="connsiteX463"/>
                  <a:gd fmla="*/ 1013911 h 2976563" name="connsiteY463"/>
                  <a:gd fmla="*/ 2040987 w 3463925" name="connsiteX464"/>
                  <a:gd fmla="*/ 1000408 h 2976563" name="connsiteY464"/>
                  <a:gd fmla="*/ 2067967 w 3463925" name="connsiteX465"/>
                  <a:gd fmla="*/ 993260 h 2976563" name="connsiteY465"/>
                  <a:gd fmla="*/ 2094154 w 3463925" name="connsiteX466"/>
                  <a:gd fmla="*/ 987700 h 2976563" name="connsiteY466"/>
                  <a:gd fmla="*/ 2121928 w 3463925" name="connsiteX467"/>
                  <a:gd fmla="*/ 982140 h 2976563" name="connsiteY467"/>
                  <a:gd fmla="*/ 2150496 w 3463925" name="connsiteX468"/>
                  <a:gd fmla="*/ 977374 h 2976563" name="connsiteY468"/>
                  <a:gd fmla="*/ 2178269 w 3463925" name="connsiteX469"/>
                  <a:gd fmla="*/ 973403 h 2976563" name="connsiteY469"/>
                  <a:gd fmla="*/ 2206837 w 3463925" name="connsiteX470"/>
                  <a:gd fmla="*/ 970226 h 2976563" name="connsiteY470"/>
                  <a:gd fmla="*/ 2236198 w 3463925" name="connsiteX471"/>
                  <a:gd fmla="*/ 967843 h 2976563" name="connsiteY471"/>
                  <a:gd fmla="*/ 2264765 w 3463925" name="connsiteX472"/>
                  <a:gd fmla="*/ 967843 h 2976563" name="connsiteY472"/>
                  <a:gd fmla="*/ 2292539 w 3463925" name="connsiteX473"/>
                  <a:gd fmla="*/ 967843 h 2976563" name="connsiteY473"/>
                  <a:gd fmla="*/ 2319520 w 3463925" name="connsiteX474"/>
                  <a:gd fmla="*/ 970226 h 2976563" name="connsiteY474"/>
                  <a:gd fmla="*/ 2347294 w 3463925" name="connsiteX475"/>
                  <a:gd fmla="*/ 973403 h 2976563" name="connsiteY475"/>
                  <a:gd fmla="*/ 2374274 w 3463925" name="connsiteX476"/>
                  <a:gd fmla="*/ 978168 h 2976563" name="connsiteY476"/>
                  <a:gd fmla="*/ 2399667 w 3463925" name="connsiteX477"/>
                  <a:gd fmla="*/ 985317 h 2976563" name="connsiteY477"/>
                  <a:gd fmla="*/ 2424267 w 3463925" name="connsiteX478"/>
                  <a:gd fmla="*/ 993260 h 2976563" name="connsiteY478"/>
                  <a:gd fmla="*/ 2448073 w 3463925" name="connsiteX479"/>
                  <a:gd fmla="*/ 1005174 h 2976563" name="connsiteY479"/>
                  <a:gd fmla="*/ 2459183 w 3463925" name="connsiteX480"/>
                  <a:gd fmla="*/ 1010734 h 2976563" name="connsiteY480"/>
                  <a:gd fmla="*/ 2470292 w 3463925" name="connsiteX481"/>
                  <a:gd fmla="*/ 1017088 h 2976563" name="connsiteY481"/>
                  <a:gd fmla="*/ 2480608 w 3463925" name="connsiteX482"/>
                  <a:gd fmla="*/ 1024236 h 2976563" name="connsiteY482"/>
                  <a:gd fmla="*/ 2490924 w 3463925" name="connsiteX483"/>
                  <a:gd fmla="*/ 1032179 h 2976563" name="connsiteY483"/>
                  <a:gd fmla="*/ 2501240 w 3463925" name="connsiteX484"/>
                  <a:gd fmla="*/ 1040916 h 2976563" name="connsiteY484"/>
                  <a:gd fmla="*/ 2510763 w 3463925" name="connsiteX485"/>
                  <a:gd fmla="*/ 1049653 h 2976563" name="connsiteY485"/>
                  <a:gd fmla="*/ 2525047 w 3463925" name="connsiteX486"/>
                  <a:gd fmla="*/ 1065538 h 2976563" name="connsiteY486"/>
                  <a:gd fmla="*/ 2536950 w 3463925" name="connsiteX487"/>
                  <a:gd fmla="*/ 1080630 h 2976563" name="connsiteY487"/>
                  <a:gd fmla="*/ 2548059 w 3463925" name="connsiteX488"/>
                  <a:gd fmla="*/ 1096515 h 2976563" name="connsiteY488"/>
                  <a:gd fmla="*/ 2557582 w 3463925" name="connsiteX489"/>
                  <a:gd fmla="*/ 1112401 h 2976563" name="connsiteY489"/>
                  <a:gd fmla="*/ 2565517 w 3463925" name="connsiteX490"/>
                  <a:gd fmla="*/ 1129080 h 2976563" name="connsiteY490"/>
                  <a:gd fmla="*/ 2572659 w 3463925" name="connsiteX491"/>
                  <a:gd fmla="*/ 1144172 h 2976563" name="connsiteY491"/>
                  <a:gd fmla="*/ 2578214 w 3463925" name="connsiteX492"/>
                  <a:gd fmla="*/ 1160851 h 2976563" name="connsiteY492"/>
                  <a:gd fmla="*/ 2582182 w 3463925" name="connsiteX493"/>
                  <a:gd fmla="*/ 1177531 h 2976563" name="connsiteY493"/>
                  <a:gd fmla="*/ 2585356 w 3463925" name="connsiteX494"/>
                  <a:gd fmla="*/ 1193417 h 2976563" name="connsiteY494"/>
                  <a:gd fmla="*/ 2587736 w 3463925" name="connsiteX495"/>
                  <a:gd fmla="*/ 1210096 h 2976563" name="connsiteY495"/>
                  <a:gd fmla="*/ 2589324 w 3463925" name="connsiteX496"/>
                  <a:gd fmla="*/ 1225188 h 2976563" name="connsiteY496"/>
                  <a:gd fmla="*/ 2589324 w 3463925" name="connsiteX497"/>
                  <a:gd fmla="*/ 1241073 h 2976563" name="connsiteY497"/>
                  <a:gd fmla="*/ 2589324 w 3463925" name="connsiteX498"/>
                  <a:gd fmla="*/ 1256164 h 2976563" name="connsiteY498"/>
                  <a:gd fmla="*/ 2588530 w 3463925" name="connsiteX499"/>
                  <a:gd fmla="*/ 1271256 h 2976563" name="connsiteY499"/>
                  <a:gd fmla="*/ 2586149 w 3463925" name="connsiteX500"/>
                  <a:gd fmla="*/ 1287141 h 2976563" name="connsiteY500"/>
                  <a:gd fmla="*/ 2584562 w 3463925" name="connsiteX501"/>
                  <a:gd fmla="*/ 1301438 h 2976563" name="connsiteY501"/>
                  <a:gd fmla="*/ 2578214 w 3463925" name="connsiteX502"/>
                  <a:gd fmla="*/ 1327649 h 2976563" name="connsiteY502"/>
                  <a:gd fmla="*/ 2571072 w 3463925" name="connsiteX503"/>
                  <a:gd fmla="*/ 1353860 h 2976563" name="connsiteY503"/>
                  <a:gd fmla="*/ 2563137 w 3463925" name="connsiteX504"/>
                  <a:gd fmla="*/ 1375306 h 2976563" name="connsiteY504"/>
                  <a:gd fmla="*/ 2555995 w 3463925" name="connsiteX505"/>
                  <a:gd fmla="*/ 1394368 h 2976563" name="connsiteY505"/>
                  <a:gd fmla="*/ 2548059 w 3463925" name="connsiteX506"/>
                  <a:gd fmla="*/ 1410254 h 2976563" name="connsiteY506"/>
                  <a:gd fmla="*/ 2542504 w 3463925" name="connsiteX507"/>
                  <a:gd fmla="*/ 1421374 h 2976563" name="connsiteY507"/>
                  <a:gd fmla="*/ 2536950 w 3463925" name="connsiteX508"/>
                  <a:gd fmla="*/ 1431699 h 2976563" name="connsiteY508"/>
                  <a:gd fmla="*/ 2533776 w 3463925" name="connsiteX509"/>
                  <a:gd fmla="*/ 1434876 h 2976563" name="connsiteY509"/>
                  <a:gd fmla="*/ 2529014 w 3463925" name="connsiteX510"/>
                  <a:gd fmla="*/ 1443613 h 2976563" name="connsiteY510"/>
                  <a:gd fmla="*/ 2525840 w 3463925" name="connsiteX511"/>
                  <a:gd fmla="*/ 1449173 h 2976563" name="connsiteY511"/>
                  <a:gd fmla="*/ 2522666 w 3463925" name="connsiteX512"/>
                  <a:gd fmla="*/ 1456322 h 2976563" name="connsiteY512"/>
                  <a:gd fmla="*/ 2521872 w 3463925" name="connsiteX513"/>
                  <a:gd fmla="*/ 1463470 h 2976563" name="connsiteY513"/>
                  <a:gd fmla="*/ 2521079 w 3463925" name="connsiteX514"/>
                  <a:gd fmla="*/ 1471413 h 2976563" name="connsiteY514"/>
                  <a:gd fmla="*/ 2521872 w 3463925" name="connsiteX515"/>
                  <a:gd fmla="*/ 1480150 h 2976563" name="connsiteY515"/>
                  <a:gd fmla="*/ 2525047 w 3463925" name="connsiteX516"/>
                  <a:gd fmla="*/ 1488093 h 2976563" name="connsiteY516"/>
                  <a:gd fmla="*/ 2529808 w 3463925" name="connsiteX517"/>
                  <a:gd fmla="*/ 1497624 h 2976563" name="connsiteY517"/>
                  <a:gd fmla="*/ 2538537 w 3463925" name="connsiteX518"/>
                  <a:gd fmla="*/ 1504772 h 2976563" name="connsiteY518"/>
                  <a:gd fmla="*/ 2550440 w 3463925" name="connsiteX519"/>
                  <a:gd fmla="*/ 1512715 h 2976563" name="connsiteY519"/>
                  <a:gd fmla="*/ 2564724 w 3463925" name="connsiteX520"/>
                  <a:gd fmla="*/ 1519864 h 2976563" name="connsiteY520"/>
                  <a:gd fmla="*/ 2584562 w 3463925" name="connsiteX521"/>
                  <a:gd fmla="*/ 1526218 h 2976563" name="connsiteY521"/>
                  <a:gd fmla="*/ 2606782 w 3463925" name="connsiteX522"/>
                  <a:gd fmla="*/ 1532572 h 2976563" name="connsiteY522"/>
                  <a:gd fmla="*/ 2621065 w 3463925" name="connsiteX523"/>
                  <a:gd fmla="*/ 1534955 h 2976563" name="connsiteY523"/>
                  <a:gd fmla="*/ 2636936 w 3463925" name="connsiteX524"/>
                  <a:gd fmla="*/ 1539720 h 2976563" name="connsiteY524"/>
                  <a:gd fmla="*/ 2652807 w 3463925" name="connsiteX525"/>
                  <a:gd fmla="*/ 1544486 h 2976563" name="connsiteY525"/>
                  <a:gd fmla="*/ 2670265 w 3463925" name="connsiteX526"/>
                  <a:gd fmla="*/ 1550840 h 2976563" name="connsiteY526"/>
                  <a:gd fmla="*/ 2690103 w 3463925" name="connsiteX527"/>
                  <a:gd fmla="*/ 1557989 h 2976563" name="connsiteY527"/>
                  <a:gd fmla="*/ 2709148 w 3463925" name="connsiteX528"/>
                  <a:gd fmla="*/ 1565931 h 2976563" name="connsiteY528"/>
                  <a:gd fmla="*/ 2729780 w 3463925" name="connsiteX529"/>
                  <a:gd fmla="*/ 1576257 h 2976563" name="connsiteY529"/>
                  <a:gd fmla="*/ 2750412 w 3463925" name="connsiteX530"/>
                  <a:gd fmla="*/ 1586582 h 2976563" name="connsiteY530"/>
                  <a:gd fmla="*/ 2771838 w 3463925" name="connsiteX531"/>
                  <a:gd fmla="*/ 1599291 h 2976563" name="connsiteY531"/>
                  <a:gd fmla="*/ 2793264 w 3463925" name="connsiteX532"/>
                  <a:gd fmla="*/ 1611999 h 2976563" name="connsiteY532"/>
                  <a:gd fmla="*/ 2813896 w 3463925" name="connsiteX533"/>
                  <a:gd fmla="*/ 1626296 h 2976563" name="connsiteY533"/>
                  <a:gd fmla="*/ 2835321 w 3463925" name="connsiteX534"/>
                  <a:gd fmla="*/ 1642976 h 2976563" name="connsiteY534"/>
                  <a:gd fmla="*/ 2855953 w 3463925" name="connsiteX535"/>
                  <a:gd fmla="*/ 1659656 h 2976563" name="connsiteY535"/>
                  <a:gd fmla="*/ 2876585 w 3463925" name="connsiteX536"/>
                  <a:gd fmla="*/ 1677924 h 2976563" name="connsiteY536"/>
                  <a:gd fmla="*/ 2894837 w 3463925" name="connsiteX537"/>
                  <a:gd fmla="*/ 1698575 h 2976563" name="connsiteY537"/>
                  <a:gd fmla="*/ 2913088 w 3463925" name="connsiteX538"/>
                  <a:gd fmla="*/ 1719226 h 2976563" name="connsiteY538"/>
                  <a:gd fmla="*/ 2930546 w 3463925" name="connsiteX539"/>
                  <a:gd fmla="*/ 1741466 h 2976563" name="connsiteY539"/>
                  <a:gd fmla="*/ 2947210 w 3463925" name="connsiteX540"/>
                  <a:gd fmla="*/ 1766088 h 2976563" name="connsiteY540"/>
                  <a:gd fmla="*/ 2961494 w 3463925" name="connsiteX541"/>
                  <a:gd fmla="*/ 1791505 h 2976563" name="connsiteY541"/>
                  <a:gd fmla="*/ 2974984 w 3463925" name="connsiteX542"/>
                  <a:gd fmla="*/ 1818511 h 2976563" name="connsiteY542"/>
                  <a:gd fmla="*/ 2986094 w 3463925" name="connsiteX543"/>
                  <a:gd fmla="*/ 1847104 h 2976563" name="connsiteY543"/>
                  <a:gd fmla="*/ 2995616 w 3463925" name="connsiteX544"/>
                  <a:gd fmla="*/ 1877287 h 2976563" name="connsiteY544"/>
                  <a:gd fmla="*/ 2998790 w 3463925" name="connsiteX545"/>
                  <a:gd fmla="*/ 1892378 h 2976563" name="connsiteY545"/>
                  <a:gd fmla="*/ 3002758 w 3463925" name="connsiteX546"/>
                  <a:gd fmla="*/ 1909058 h 2976563" name="connsiteY546"/>
                  <a:gd fmla="*/ 3004345 w 3463925" name="connsiteX547"/>
                  <a:gd fmla="*/ 1924943 h 2976563" name="connsiteY547"/>
                  <a:gd fmla="*/ 3006726 w 3463925" name="connsiteX548"/>
                  <a:gd fmla="*/ 1941623 h 2976563" name="connsiteY548"/>
                  <a:gd fmla="*/ 3007520 w 3463925" name="connsiteX549"/>
                  <a:gd fmla="*/ 1959097 h 2976563" name="connsiteY549"/>
                  <a:gd fmla="*/ 3008313 w 3463925" name="connsiteX550"/>
                  <a:gd fmla="*/ 1976571 h 2976563" name="connsiteY550"/>
                  <a:gd fmla="*/ 3008313 w 3463925" name="connsiteX551"/>
                  <a:gd fmla="*/ 1994045 h 2976563" name="connsiteY551"/>
                  <a:gd fmla="*/ 3008313 w 3463925" name="connsiteX552"/>
                  <a:gd fmla="*/ 2012314 h 2976563" name="connsiteY552"/>
                  <a:gd fmla="*/ 3006726 w 3463925" name="connsiteX553"/>
                  <a:gd fmla="*/ 2030582 h 2976563" name="connsiteY553"/>
                  <a:gd fmla="*/ 3004345 w 3463925" name="connsiteX554"/>
                  <a:gd fmla="*/ 2050439 h 2976563" name="connsiteY554"/>
                  <a:gd fmla="*/ 3002758 w 3463925" name="connsiteX555"/>
                  <a:gd fmla="*/ 2069501 h 2976563" name="connsiteY555"/>
                  <a:gd fmla="*/ 2998790 w 3463925" name="connsiteX556"/>
                  <a:gd fmla="*/ 2090152 h 2976563" name="connsiteY556"/>
                  <a:gd fmla="*/ 2994029 w 3463925" name="connsiteX557"/>
                  <a:gd fmla="*/ 2110804 h 2976563" name="connsiteY557"/>
                  <a:gd fmla="*/ 2989268 w 3463925" name="connsiteX558"/>
                  <a:gd fmla="*/ 2131455 h 2976563" name="connsiteY558"/>
                  <a:gd fmla="*/ 2982920 w 3463925" name="connsiteX559"/>
                  <a:gd fmla="*/ 2152900 h 2976563" name="connsiteY559"/>
                  <a:gd fmla="*/ 2975778 w 3463925" name="connsiteX560"/>
                  <a:gd fmla="*/ 2174346 h 2976563" name="connsiteY560"/>
                  <a:gd fmla="*/ 2967842 w 3463925" name="connsiteX561"/>
                  <a:gd fmla="*/ 2197380 h 2976563" name="connsiteY561"/>
                  <a:gd fmla="*/ 2959114 w 3463925" name="connsiteX562"/>
                  <a:gd fmla="*/ 2219619 h 2976563" name="connsiteY562"/>
                  <a:gd fmla="*/ 2949591 w 3463925" name="connsiteX563"/>
                  <a:gd fmla="*/ 2241859 h 2976563" name="connsiteY563"/>
                  <a:gd fmla="*/ 2939275 w 3463925" name="connsiteX564"/>
                  <a:gd fmla="*/ 2265687 h 2976563" name="connsiteY564"/>
                  <a:gd fmla="*/ 2927372 w 3463925" name="connsiteX565"/>
                  <a:gd fmla="*/ 2289516 h 2976563" name="connsiteY565"/>
                  <a:gd fmla="*/ 2915469 w 3463925" name="connsiteX566"/>
                  <a:gd fmla="*/ 2311755 h 2976563" name="connsiteY566"/>
                  <a:gd fmla="*/ 2901978 w 3463925" name="connsiteX567"/>
                  <a:gd fmla="*/ 2335583 h 2976563" name="connsiteY567"/>
                  <a:gd fmla="*/ 2887695 w 3463925" name="connsiteX568"/>
                  <a:gd fmla="*/ 2357029 h 2976563" name="connsiteY568"/>
                  <a:gd fmla="*/ 2873411 w 3463925" name="connsiteX569"/>
                  <a:gd fmla="*/ 2380063 h 2976563" name="connsiteY569"/>
                  <a:gd fmla="*/ 2858334 w 3463925" name="connsiteX570"/>
                  <a:gd fmla="*/ 2401508 h 2976563" name="connsiteY570"/>
                  <a:gd fmla="*/ 2842463 w 3463925" name="connsiteX571"/>
                  <a:gd fmla="*/ 2421365 h 2976563" name="connsiteY571"/>
                  <a:gd fmla="*/ 2826592 w 3463925" name="connsiteX572"/>
                  <a:gd fmla="*/ 2443605 h 2976563" name="connsiteY572"/>
                  <a:gd fmla="*/ 2809134 w 3463925" name="connsiteX573"/>
                  <a:gd fmla="*/ 2463462 h 2976563" name="connsiteY573"/>
                  <a:gd fmla="*/ 2790089 w 3463925" name="connsiteX574"/>
                  <a:gd fmla="*/ 2483318 h 2976563" name="connsiteY574"/>
                  <a:gd fmla="*/ 2771838 w 3463925" name="connsiteX575"/>
                  <a:gd fmla="*/ 2503175 h 2976563" name="connsiteY575"/>
                  <a:gd fmla="*/ 2752793 w 3463925" name="connsiteX576"/>
                  <a:gd fmla="*/ 2522238 h 2976563" name="connsiteY576"/>
                  <a:gd fmla="*/ 2732954 w 3463925" name="connsiteX577"/>
                  <a:gd fmla="*/ 2540506 h 2976563" name="connsiteY577"/>
                  <a:gd fmla="*/ 2712322 w 3463925" name="connsiteX578"/>
                  <a:gd fmla="*/ 2559569 h 2976563" name="connsiteY578"/>
                  <a:gd fmla="*/ 2691690 w 3463925" name="connsiteX579"/>
                  <a:gd fmla="*/ 2577837 h 2976563" name="connsiteY579"/>
                  <a:gd fmla="*/ 2670265 w 3463925" name="connsiteX580"/>
                  <a:gd fmla="*/ 2595311 h 2976563" name="connsiteY580"/>
                  <a:gd fmla="*/ 2648046 w 3463925" name="connsiteX581"/>
                  <a:gd fmla="*/ 2612785 h 2976563" name="connsiteY581"/>
                  <a:gd fmla="*/ 2625033 w 3463925" name="connsiteX582"/>
                  <a:gd fmla="*/ 2630259 h 2976563" name="connsiteY582"/>
                  <a:gd fmla="*/ 2579008 w 3463925" name="connsiteX583"/>
                  <a:gd fmla="*/ 2662824 h 2976563" name="connsiteY583"/>
                  <a:gd fmla="*/ 2531395 w 3463925" name="connsiteX584"/>
                  <a:gd fmla="*/ 2693801 h 2976563" name="connsiteY584"/>
                  <a:gd fmla="*/ 2480608 w 3463925" name="connsiteX585"/>
                  <a:gd fmla="*/ 2723190 h 2976563" name="connsiteY585"/>
                  <a:gd fmla="*/ 2429822 w 3463925" name="connsiteX586"/>
                  <a:gd fmla="*/ 2750989 h 2976563" name="connsiteY586"/>
                  <a:gd fmla="*/ 2375861 w 3463925" name="connsiteX587"/>
                  <a:gd fmla="*/ 2776406 h 2976563" name="connsiteY587"/>
                  <a:gd fmla="*/ 2321900 w 3463925" name="connsiteX588"/>
                  <a:gd fmla="*/ 2802617 h 2976563" name="connsiteY588"/>
                  <a:gd fmla="*/ 2266352 w 3463925" name="connsiteX589"/>
                  <a:gd fmla="*/ 2824856 h 2976563" name="connsiteY589"/>
                  <a:gd fmla="*/ 2210011 w 3463925" name="connsiteX590"/>
                  <a:gd fmla="*/ 2846302 h 2976563" name="connsiteY590"/>
                  <a:gd fmla="*/ 2152876 w 3463925" name="connsiteX591"/>
                  <a:gd fmla="*/ 2866159 h 2976563" name="connsiteY591"/>
                  <a:gd fmla="*/ 2095741 w 3463925" name="connsiteX592"/>
                  <a:gd fmla="*/ 2884427 h 2976563" name="connsiteY592"/>
                  <a:gd fmla="*/ 2036226 w 3463925" name="connsiteX593"/>
                  <a:gd fmla="*/ 2901107 h 2976563" name="connsiteY593"/>
                  <a:gd fmla="*/ 1977504 w 3463925" name="connsiteX594"/>
                  <a:gd fmla="*/ 2916198 h 2976563" name="connsiteY594"/>
                  <a:gd fmla="*/ 1917988 w 3463925" name="connsiteX595"/>
                  <a:gd fmla="*/ 2929701 h 2976563" name="connsiteY595"/>
                  <a:gd fmla="*/ 1858472 w 3463925" name="connsiteX596"/>
                  <a:gd fmla="*/ 2940821 h 2976563" name="connsiteY596"/>
                  <a:gd fmla="*/ 1798957 w 3463925" name="connsiteX597"/>
                  <a:gd fmla="*/ 2951146 h 2976563" name="connsiteY597"/>
                  <a:gd fmla="*/ 1739441 w 3463925" name="connsiteX598"/>
                  <a:gd fmla="*/ 2959089 h 2976563" name="connsiteY598"/>
                  <a:gd fmla="*/ 1679926 w 3463925" name="connsiteX599"/>
                  <a:gd fmla="*/ 2966238 h 2976563" name="connsiteY599"/>
                  <a:gd fmla="*/ 1620410 w 3463925" name="connsiteX600"/>
                  <a:gd fmla="*/ 2971797 h 2976563" name="connsiteY600"/>
                  <a:gd fmla="*/ 1562482 w 3463925" name="connsiteX601"/>
                  <a:gd fmla="*/ 2974974 h 2976563" name="connsiteY601"/>
                  <a:gd fmla="*/ 1504553 w 3463925" name="connsiteX602"/>
                  <a:gd fmla="*/ 2976563 h 2976563" name="connsiteY602"/>
                  <a:gd fmla="*/ 1447418 w 3463925" name="connsiteX603"/>
                  <a:gd fmla="*/ 2976563 h 2976563" name="connsiteY603"/>
                  <a:gd fmla="*/ 1391870 w 3463925" name="connsiteX604"/>
                  <a:gd fmla="*/ 2974974 h 2976563" name="connsiteY604"/>
                  <a:gd fmla="*/ 1337116 w 3463925" name="connsiteX605"/>
                  <a:gd fmla="*/ 2971797 h 2976563" name="connsiteY605"/>
                  <a:gd fmla="*/ 1284742 w 3463925" name="connsiteX606"/>
                  <a:gd fmla="*/ 2966238 h 2976563" name="connsiteY606"/>
                  <a:gd fmla="*/ 1232369 w 3463925" name="connsiteX607"/>
                  <a:gd fmla="*/ 2961472 h 2976563" name="connsiteY607"/>
                  <a:gd fmla="*/ 1177614 w 3463925" name="connsiteX608"/>
                  <a:gd fmla="*/ 2955118 h 2976563" name="connsiteY608"/>
                  <a:gd fmla="*/ 1123654 w 3463925" name="connsiteX609"/>
                  <a:gd fmla="*/ 2947969 h 2976563" name="connsiteY609"/>
                  <a:gd fmla="*/ 1069693 w 3463925" name="connsiteX610"/>
                  <a:gd fmla="*/ 2940026 h 2976563" name="connsiteY610"/>
                  <a:gd fmla="*/ 1014939 w 3463925" name="connsiteX611"/>
                  <a:gd fmla="*/ 2929701 h 2976563" name="connsiteY611"/>
                  <a:gd fmla="*/ 960978 w 3463925" name="connsiteX612"/>
                  <a:gd fmla="*/ 2919375 h 2976563" name="connsiteY612"/>
                  <a:gd fmla="*/ 906224 w 3463925" name="connsiteX613"/>
                  <a:gd fmla="*/ 2906667 h 2976563" name="connsiteY613"/>
                  <a:gd fmla="*/ 852263 w 3463925" name="connsiteX614"/>
                  <a:gd fmla="*/ 2893958 h 2976563" name="connsiteY614"/>
                  <a:gd fmla="*/ 797508 w 3463925" name="connsiteX615"/>
                  <a:gd fmla="*/ 2879662 h 2976563" name="connsiteY615"/>
                  <a:gd fmla="*/ 744341 w 3463925" name="connsiteX616"/>
                  <a:gd fmla="*/ 2862982 h 2976563" name="connsiteY616"/>
                  <a:gd fmla="*/ 691174 w 3463925" name="connsiteX617"/>
                  <a:gd fmla="*/ 2845508 h 2976563" name="connsiteY617"/>
                  <a:gd fmla="*/ 639594 w 3463925" name="connsiteX618"/>
                  <a:gd fmla="*/ 2825651 h 2976563" name="connsiteY618"/>
                  <a:gd fmla="*/ 588807 w 3463925" name="connsiteX619"/>
                  <a:gd fmla="*/ 2805794 h 2976563" name="connsiteY619"/>
                  <a:gd fmla="*/ 538021 w 3463925" name="connsiteX620"/>
                  <a:gd fmla="*/ 2781966 h 2976563" name="connsiteY620"/>
                  <a:gd fmla="*/ 490408 w 3463925" name="connsiteX621"/>
                  <a:gd fmla="*/ 2758138 h 2976563" name="connsiteY621"/>
                  <a:gd fmla="*/ 442796 w 3463925" name="connsiteX622"/>
                  <a:gd fmla="*/ 2731926 h 2976563" name="connsiteY622"/>
                  <a:gd fmla="*/ 419783 w 3463925" name="connsiteX623"/>
                  <a:gd fmla="*/ 2718424 h 2976563" name="connsiteY623"/>
                  <a:gd fmla="*/ 396770 w 3463925" name="connsiteX624"/>
                  <a:gd fmla="*/ 2704127 h 2976563" name="connsiteY624"/>
                  <a:gd fmla="*/ 375345 w 3463925" name="connsiteX625"/>
                  <a:gd fmla="*/ 2688241 h 2976563" name="connsiteY625"/>
                  <a:gd fmla="*/ 353126 w 3463925" name="connsiteX626"/>
                  <a:gd fmla="*/ 2673150 h 2976563" name="connsiteY626"/>
                  <a:gd fmla="*/ 332494 w 3463925" name="connsiteX627"/>
                  <a:gd fmla="*/ 2658059 h 2976563" name="connsiteY627"/>
                  <a:gd fmla="*/ 311068 w 3463925" name="connsiteX628"/>
                  <a:gd fmla="*/ 2641379 h 2976563" name="connsiteY628"/>
                  <a:gd fmla="*/ 291229 w 3463925" name="connsiteX629"/>
                  <a:gd fmla="*/ 2624699 h 2976563" name="connsiteY629"/>
                  <a:gd fmla="*/ 270597 w 3463925" name="connsiteX630"/>
                  <a:gd fmla="*/ 2607225 h 2976563" name="connsiteY630"/>
                  <a:gd fmla="*/ 251552 w 3463925" name="connsiteX631"/>
                  <a:gd fmla="*/ 2588957 h 2976563" name="connsiteY631"/>
                  <a:gd fmla="*/ 232507 w 3463925" name="connsiteX632"/>
                  <a:gd fmla="*/ 2570689 h 2976563" name="connsiteY632"/>
                  <a:gd fmla="*/ 214256 w 3463925" name="connsiteX633"/>
                  <a:gd fmla="*/ 2552420 h 2976563" name="connsiteY633"/>
                  <a:gd fmla="*/ 196798 w 3463925" name="connsiteX634"/>
                  <a:gd fmla="*/ 2532564 h 2976563" name="connsiteY634"/>
                  <a:gd fmla="*/ 180927 w 3463925" name="connsiteX635"/>
                  <a:gd fmla="*/ 2511912 h 2976563" name="connsiteY635"/>
                  <a:gd fmla="*/ 164263 w 3463925" name="connsiteX636"/>
                  <a:gd fmla="*/ 2491261 h 2976563" name="connsiteY636"/>
                  <a:gd fmla="*/ 149186 w 3463925" name="connsiteX637"/>
                  <a:gd fmla="*/ 2469816 h 2976563" name="connsiteY637"/>
                  <a:gd fmla="*/ 133315 w 3463925" name="connsiteX638"/>
                  <a:gd fmla="*/ 2448370 h 2976563" name="connsiteY638"/>
                  <a:gd fmla="*/ 119031 w 3463925" name="connsiteX639"/>
                  <a:gd fmla="*/ 2426131 h 2976563" name="connsiteY639"/>
                  <a:gd fmla="*/ 104747 w 3463925" name="connsiteX640"/>
                  <a:gd fmla="*/ 2403097 h 2976563" name="connsiteY640"/>
                  <a:gd fmla="*/ 92051 w 3463925" name="connsiteX641"/>
                  <a:gd fmla="*/ 2380063 h 2976563" name="connsiteY641"/>
                  <a:gd fmla="*/ 80148 w 3463925" name="connsiteX642"/>
                  <a:gd fmla="*/ 2355440 h 2976563" name="connsiteY642"/>
                  <a:gd fmla="*/ 69038 w 3463925" name="connsiteX643"/>
                  <a:gd fmla="*/ 2330818 h 2976563" name="connsiteY643"/>
                  <a:gd fmla="*/ 57928 w 3463925" name="connsiteX644"/>
                  <a:gd fmla="*/ 2304607 h 2976563" name="connsiteY644"/>
                  <a:gd fmla="*/ 48406 w 3463925" name="connsiteX645"/>
                  <a:gd fmla="*/ 2278396 h 2976563" name="connsiteY645"/>
                  <a:gd fmla="*/ 38883 w 3463925" name="connsiteX646"/>
                  <a:gd fmla="*/ 2251390 h 2976563" name="connsiteY646"/>
                  <a:gd fmla="*/ 30948 w 3463925" name="connsiteX647"/>
                  <a:gd fmla="*/ 2223591 h 2976563" name="connsiteY647"/>
                  <a:gd fmla="*/ 23013 w 3463925" name="connsiteX648"/>
                  <a:gd fmla="*/ 2195791 h 2976563" name="connsiteY648"/>
                  <a:gd fmla="*/ 16664 w 3463925" name="connsiteX649"/>
                  <a:gd fmla="*/ 2166403 h 2976563" name="connsiteY649"/>
                  <a:gd fmla="*/ 10316 w 3463925" name="connsiteX650"/>
                  <a:gd fmla="*/ 2137809 h 2976563" name="connsiteY650"/>
                  <a:gd fmla="*/ 6348 w 3463925" name="connsiteX651"/>
                  <a:gd fmla="*/ 2106832 h 2976563" name="connsiteY651"/>
                  <a:gd fmla="*/ 2381 w 3463925" name="connsiteX652"/>
                  <a:gd fmla="*/ 2075856 h 2976563" name="connsiteY652"/>
                  <a:gd fmla="*/ 1587 w 3463925" name="connsiteX653"/>
                  <a:gd fmla="*/ 2061559 h 2976563" name="connsiteY653"/>
                  <a:gd fmla="*/ 0 w 3463925" name="connsiteX654"/>
                  <a:gd fmla="*/ 2044879 h 2976563" name="connsiteY654"/>
                  <a:gd fmla="*/ 0 w 3463925" name="connsiteX655"/>
                  <a:gd fmla="*/ 2022639 h 2976563" name="connsiteY655"/>
                  <a:gd fmla="*/ 2381 w 3463925" name="connsiteX656"/>
                  <a:gd fmla="*/ 1994045 h 2976563" name="connsiteY656"/>
                  <a:gd fmla="*/ 5555 w 3463925" name="connsiteX657"/>
                  <a:gd fmla="*/ 1959097 h 2976563" name="connsiteY657"/>
                  <a:gd fmla="*/ 10316 w 3463925" name="connsiteX658"/>
                  <a:gd fmla="*/ 1920178 h 2976563" name="connsiteY658"/>
                  <a:gd fmla="*/ 19839 w 3463925" name="connsiteX659"/>
                  <a:gd fmla="*/ 1875698 h 2976563" name="connsiteY659"/>
                  <a:gd fmla="*/ 24600 w 3463925" name="connsiteX660"/>
                  <a:gd fmla="*/ 1851076 h 2976563" name="connsiteY660"/>
                  <a:gd fmla="*/ 30948 w 3463925" name="connsiteX661"/>
                  <a:gd fmla="*/ 1826453 h 2976563" name="connsiteY661"/>
                  <a:gd fmla="*/ 38883 w 3463925" name="connsiteX662"/>
                  <a:gd fmla="*/ 1800242 h 2976563" name="connsiteY662"/>
                  <a:gd fmla="*/ 47612 w 3463925" name="connsiteX663"/>
                  <a:gd fmla="*/ 1773237 h 2976563" name="connsiteY663"/>
                  <a:gd fmla="*/ 56341 w 3463925" name="connsiteX664"/>
                  <a:gd fmla="*/ 1745437 h 2976563" name="connsiteY664"/>
                  <a:gd fmla="*/ 67451 w 3463925" name="connsiteX665"/>
                  <a:gd fmla="*/ 1716049 h 2976563" name="connsiteY665"/>
                  <a:gd fmla="*/ 80148 w 3463925" name="connsiteX666"/>
                  <a:gd fmla="*/ 1685867 h 2976563" name="connsiteY666"/>
                  <a:gd fmla="*/ 93638 w 3463925" name="connsiteX667"/>
                  <a:gd fmla="*/ 1655684 h 2976563" name="connsiteY667"/>
                  <a:gd fmla="*/ 107922 w 3463925" name="connsiteX668"/>
                  <a:gd fmla="*/ 1623913 h 2976563" name="connsiteY668"/>
                  <a:gd fmla="*/ 124586 w 3463925" name="connsiteX669"/>
                  <a:gd fmla="*/ 1590554 h 2976563" name="connsiteY669"/>
                  <a:gd fmla="*/ 141250 w 3463925" name="connsiteX670"/>
                  <a:gd fmla="*/ 1557989 h 2976563" name="connsiteY670"/>
                  <a:gd fmla="*/ 161089 w 3463925" name="connsiteX671"/>
                  <a:gd fmla="*/ 1523835 h 2976563" name="connsiteY671"/>
                  <a:gd fmla="*/ 182514 w 3463925" name="connsiteX672"/>
                  <a:gd fmla="*/ 1488887 h 2976563" name="connsiteY672"/>
                  <a:gd fmla="*/ 205527 w 3463925" name="connsiteX673"/>
                  <a:gd fmla="*/ 1453144 h 2976563" name="connsiteY673"/>
                  <a:gd fmla="*/ 230127 w 3463925" name="connsiteX674"/>
                  <a:gd fmla="*/ 1417402 h 2976563" name="connsiteY674"/>
                  <a:gd fmla="*/ 256314 w 3463925" name="connsiteX675"/>
                  <a:gd fmla="*/ 1381660 h 2976563" name="connsiteY675"/>
                  <a:gd fmla="*/ 276152 w 3463925" name="connsiteX676"/>
                  <a:gd fmla="*/ 1355449 h 2976563" name="connsiteY676"/>
                  <a:gd fmla="*/ 298371 w 3463925" name="connsiteX677"/>
                  <a:gd fmla="*/ 1326061 h 2976563" name="connsiteY677"/>
                  <a:gd fmla="*/ 330113 w 3463925" name="connsiteX678"/>
                  <a:gd fmla="*/ 1287141 h 2976563" name="connsiteY678"/>
                  <a:gd fmla="*/ 368996 w 3463925" name="connsiteX679"/>
                  <a:gd fmla="*/ 1239485 h 2976563" name="connsiteY679"/>
                  <a:gd fmla="*/ 416609 w 3463925" name="connsiteX680"/>
                  <a:gd fmla="*/ 1185474 h 2976563" name="connsiteY680"/>
                  <a:gd fmla="*/ 469776 w 3463925" name="connsiteX681"/>
                  <a:gd fmla="*/ 1126698 h 2976563" name="connsiteY681"/>
                  <a:gd fmla="*/ 498344 w 3463925" name="connsiteX682"/>
                  <a:gd fmla="*/ 1097309 h 2976563" name="connsiteY682"/>
                  <a:gd fmla="*/ 529292 w 3463925" name="connsiteX683"/>
                  <a:gd fmla="*/ 1065538 h 2976563" name="connsiteY683"/>
                  <a:gd fmla="*/ 561033 w 3463925" name="connsiteX684"/>
                  <a:gd fmla="*/ 1033768 h 2976563" name="connsiteY684"/>
                  <a:gd fmla="*/ 594362 w 3463925" name="connsiteX685"/>
                  <a:gd fmla="*/ 1001997 h 2976563" name="connsiteY685"/>
                  <a:gd fmla="*/ 628484 w 3463925" name="connsiteX686"/>
                  <a:gd fmla="*/ 968637 h 2976563" name="connsiteY686"/>
                  <a:gd fmla="*/ 664194 w 3463925" name="connsiteX687"/>
                  <a:gd fmla="*/ 936866 h 2976563" name="connsiteY687"/>
                  <a:gd fmla="*/ 702284 w 3463925" name="connsiteX688"/>
                  <a:gd fmla="*/ 905095 h 2976563" name="connsiteY688"/>
                  <a:gd fmla="*/ 740374 w 3463925" name="connsiteX689"/>
                  <a:gd fmla="*/ 873324 h 2976563" name="connsiteY689"/>
                  <a:gd fmla="*/ 779257 w 3463925" name="connsiteX690"/>
                  <a:gd fmla="*/ 842347 h 2976563" name="connsiteY690"/>
                  <a:gd fmla="*/ 820521 w 3463925" name="connsiteX691"/>
                  <a:gd fmla="*/ 812959 h 2976563" name="connsiteY691"/>
                  <a:gd fmla="*/ 860992 w 3463925" name="connsiteX692"/>
                  <a:gd fmla="*/ 784365 h 2976563" name="connsiteY692"/>
                  <a:gd fmla="*/ 903049 w 3463925" name="connsiteX693"/>
                  <a:gd fmla="*/ 755771 h 2976563" name="connsiteY693"/>
                  <a:gd fmla="*/ 946694 w 3463925" name="connsiteX694"/>
                  <a:gd fmla="*/ 729560 h 2976563" name="connsiteY694"/>
                  <a:gd fmla="*/ 989545 w 3463925" name="connsiteX695"/>
                  <a:gd fmla="*/ 704144 h 2976563" name="connsiteY695"/>
                  <a:gd fmla="*/ 1033190 w 3463925" name="connsiteX696"/>
                  <a:gd fmla="*/ 680315 h 2976563" name="connsiteY696"/>
                  <a:gd fmla="*/ 1078422 w 3463925" name="connsiteX697"/>
                  <a:gd fmla="*/ 660458 h 2976563" name="connsiteY697"/>
                  <a:gd fmla="*/ 1123654 w 3463925" name="connsiteX698"/>
                  <a:gd fmla="*/ 640602 h 2976563" name="connsiteY698"/>
                  <a:gd fmla="*/ 1169679 w 3463925" name="connsiteX699"/>
                  <a:gd fmla="*/ 623128 h 2976563" name="connsiteY699"/>
                  <a:gd fmla="*/ 1214911 w 3463925" name="connsiteX700"/>
                  <a:gd fmla="*/ 608831 h 2976563" name="connsiteY700"/>
                  <a:gd fmla="*/ 1256968 w 3463925" name="connsiteX701"/>
                  <a:gd fmla="*/ 597711 h 2976563" name="connsiteY701"/>
                  <a:gd fmla="*/ 1296646 w 3463925" name="connsiteX702"/>
                  <a:gd fmla="*/ 588179 h 2976563" name="connsiteY702"/>
                  <a:gd fmla="*/ 1334736 w 3463925" name="connsiteX703"/>
                  <a:gd fmla="*/ 581031 h 2976563" name="connsiteY703"/>
                  <a:gd fmla="*/ 1369651 w 3463925" name="connsiteX704"/>
                  <a:gd fmla="*/ 576265 h 2976563" name="connsiteY704"/>
                  <a:gd fmla="*/ 2426493 w 3463925" name="connsiteX705"/>
                  <a:gd fmla="*/ 463550 h 2976563" name="connsiteY705"/>
                  <a:gd fmla="*/ 2455068 w 3463925" name="connsiteX706"/>
                  <a:gd fmla="*/ 464346 h 2976563" name="connsiteY706"/>
                  <a:gd fmla="*/ 2484437 w 3463925" name="connsiteX707"/>
                  <a:gd fmla="*/ 465937 h 2976563" name="connsiteY707"/>
                  <a:gd fmla="*/ 2513806 w 3463925" name="connsiteX708"/>
                  <a:gd fmla="*/ 470709 h 2976563" name="connsiteY708"/>
                  <a:gd fmla="*/ 2540793 w 3463925" name="connsiteX709"/>
                  <a:gd fmla="*/ 474686 h 2976563" name="connsiteY709"/>
                  <a:gd fmla="*/ 2570162 w 3463925" name="connsiteX710"/>
                  <a:gd fmla="*/ 481845 h 2976563" name="connsiteY710"/>
                  <a:gd fmla="*/ 2596356 w 3463925" name="connsiteX711"/>
                  <a:gd fmla="*/ 489004 h 2976563" name="connsiteY711"/>
                  <a:gd fmla="*/ 2623343 w 3463925" name="connsiteX712"/>
                  <a:gd fmla="*/ 497754 h 2976563" name="connsiteY712"/>
                  <a:gd fmla="*/ 2649537 w 3463925" name="connsiteX713"/>
                  <a:gd fmla="*/ 508094 h 2976563" name="connsiteY713"/>
                  <a:gd fmla="*/ 2674144 w 3463925" name="connsiteX714"/>
                  <a:gd fmla="*/ 520026 h 2976563" name="connsiteY714"/>
                  <a:gd fmla="*/ 2700337 w 3463925" name="connsiteX715"/>
                  <a:gd fmla="*/ 532752 h 2976563" name="connsiteY715"/>
                  <a:gd fmla="*/ 2723356 w 3463925" name="connsiteX716"/>
                  <a:gd fmla="*/ 546275 h 2976563" name="connsiteY716"/>
                  <a:gd fmla="*/ 2747169 w 3463925" name="connsiteX717"/>
                  <a:gd fmla="*/ 562183 h 2976563" name="connsiteY717"/>
                  <a:gd fmla="*/ 2769394 w 3463925" name="connsiteX718"/>
                  <a:gd fmla="*/ 578092 h 2976563" name="connsiteY718"/>
                  <a:gd fmla="*/ 2791619 w 3463925" name="connsiteX719"/>
                  <a:gd fmla="*/ 594796 h 2976563" name="connsiteY719"/>
                  <a:gd fmla="*/ 2811462 w 3463925" name="connsiteX720"/>
                  <a:gd fmla="*/ 613091 h 2976563" name="connsiteY720"/>
                  <a:gd fmla="*/ 2832100 w 3463925" name="connsiteX721"/>
                  <a:gd fmla="*/ 631386 h 2976563" name="connsiteY721"/>
                  <a:gd fmla="*/ 2851150 w 3463925" name="connsiteX722"/>
                  <a:gd fmla="*/ 652067 h 2976563" name="connsiteY722"/>
                  <a:gd fmla="*/ 2869406 w 3463925" name="connsiteX723"/>
                  <a:gd fmla="*/ 672748 h 2976563" name="connsiteY723"/>
                  <a:gd fmla="*/ 2886869 w 3463925" name="connsiteX724"/>
                  <a:gd fmla="*/ 694224 h 2976563" name="connsiteY724"/>
                  <a:gd fmla="*/ 2901950 w 3463925" name="connsiteX725"/>
                  <a:gd fmla="*/ 717292 h 2976563" name="connsiteY725"/>
                  <a:gd fmla="*/ 2917825 w 3463925" name="connsiteX726"/>
                  <a:gd fmla="*/ 740359 h 2976563" name="connsiteY726"/>
                  <a:gd fmla="*/ 2932112 w 3463925" name="connsiteX727"/>
                  <a:gd fmla="*/ 765017 h 2976563" name="connsiteY727"/>
                  <a:gd fmla="*/ 2944019 w 3463925" name="connsiteX728"/>
                  <a:gd fmla="*/ 789676 h 2976563" name="connsiteY728"/>
                  <a:gd fmla="*/ 2955131 w 3463925" name="connsiteX729"/>
                  <a:gd fmla="*/ 815925 h 2976563" name="connsiteY729"/>
                  <a:gd fmla="*/ 2965450 w 3463925" name="connsiteX730"/>
                  <a:gd fmla="*/ 841379 h 2976563" name="connsiteY730"/>
                  <a:gd fmla="*/ 2974975 w 3463925" name="connsiteX731"/>
                  <a:gd fmla="*/ 867628 h 2976563" name="connsiteY731"/>
                  <a:gd fmla="*/ 2982912 w 3463925" name="connsiteX732"/>
                  <a:gd fmla="*/ 895468 h 2976563" name="connsiteY732"/>
                  <a:gd fmla="*/ 2989262 w 3463925" name="connsiteX733"/>
                  <a:gd fmla="*/ 923308 h 2976563" name="connsiteY733"/>
                  <a:gd fmla="*/ 2994025 w 3463925" name="connsiteX734"/>
                  <a:gd fmla="*/ 951148 h 2976563" name="connsiteY734"/>
                  <a:gd fmla="*/ 2997200 w 3463925" name="connsiteX735"/>
                  <a:gd fmla="*/ 979783 h 2976563" name="connsiteY735"/>
                  <a:gd fmla="*/ 3000375 w 3463925" name="connsiteX736"/>
                  <a:gd fmla="*/ 1010009 h 2976563" name="connsiteY736"/>
                  <a:gd fmla="*/ 3000375 w 3463925" name="connsiteX737"/>
                  <a:gd fmla="*/ 1039440 h 2976563" name="connsiteY737"/>
                  <a:gd fmla="*/ 2999581 w 3463925" name="connsiteX738"/>
                  <a:gd fmla="*/ 1066485 h 2976563" name="connsiteY738"/>
                  <a:gd fmla="*/ 2997200 w 3463925" name="connsiteX739"/>
                  <a:gd fmla="*/ 1092734 h 2976563" name="connsiteY739"/>
                  <a:gd fmla="*/ 2998788 w 3463925" name="connsiteX740"/>
                  <a:gd fmla="*/ 1097506 h 2976563" name="connsiteY740"/>
                  <a:gd fmla="*/ 2997200 w 3463925" name="connsiteX741"/>
                  <a:gd fmla="*/ 1099893 h 2976563" name="connsiteY741"/>
                  <a:gd fmla="*/ 2996406 w 3463925" name="connsiteX742"/>
                  <a:gd fmla="*/ 1103074 h 2976563" name="connsiteY742"/>
                  <a:gd fmla="*/ 2996406 w 3463925" name="connsiteX743"/>
                  <a:gd fmla="*/ 1112620 h 2976563" name="connsiteY743"/>
                  <a:gd fmla="*/ 2995612 w 3463925" name="connsiteX744"/>
                  <a:gd fmla="*/ 1112620 h 2976563" name="connsiteY744"/>
                  <a:gd fmla="*/ 2993231 w 3463925" name="connsiteX745"/>
                  <a:gd fmla="*/ 1123756 h 2976563" name="connsiteY745"/>
                  <a:gd fmla="*/ 2990056 w 3463925" name="connsiteX746"/>
                  <a:gd fmla="*/ 1134096 h 2976563" name="connsiteY746"/>
                  <a:gd fmla="*/ 2986088 w 3463925" name="connsiteX747"/>
                  <a:gd fmla="*/ 1144437 h 2976563" name="connsiteY747"/>
                  <a:gd fmla="*/ 2982119 w 3463925" name="connsiteX748"/>
                  <a:gd fmla="*/ 1153982 h 2976563" name="connsiteY748"/>
                  <a:gd fmla="*/ 2976562 w 3463925" name="connsiteX749"/>
                  <a:gd fmla="*/ 1162732 h 2976563" name="connsiteY749"/>
                  <a:gd fmla="*/ 2971006 w 3463925" name="connsiteX750"/>
                  <a:gd fmla="*/ 1171481 h 2976563" name="connsiteY750"/>
                  <a:gd fmla="*/ 2963862 w 3463925" name="connsiteX751"/>
                  <a:gd fmla="*/ 1179436 h 2976563" name="connsiteY751"/>
                  <a:gd fmla="*/ 2956719 w 3463925" name="connsiteX752"/>
                  <a:gd fmla="*/ 1186594 h 2976563" name="connsiteY752"/>
                  <a:gd fmla="*/ 2947987 w 3463925" name="connsiteX753"/>
                  <a:gd fmla="*/ 1193753 h 2976563" name="connsiteY753"/>
                  <a:gd fmla="*/ 2940050 w 3463925" name="connsiteX754"/>
                  <a:gd fmla="*/ 1198526 h 2976563" name="connsiteY754"/>
                  <a:gd fmla="*/ 2930525 w 3463925" name="connsiteX755"/>
                  <a:gd fmla="*/ 1204094 h 2976563" name="connsiteY755"/>
                  <a:gd fmla="*/ 2921794 w 3463925" name="connsiteX756"/>
                  <a:gd fmla="*/ 1208866 h 2976563" name="connsiteY756"/>
                  <a:gd fmla="*/ 2911475 w 3463925" name="connsiteX757"/>
                  <a:gd fmla="*/ 1212048 h 2976563" name="connsiteY757"/>
                  <a:gd fmla="*/ 2900362 w 3463925" name="connsiteX758"/>
                  <a:gd fmla="*/ 1214434 h 2976563" name="connsiteY758"/>
                  <a:gd fmla="*/ 2890044 w 3463925" name="connsiteX759"/>
                  <a:gd fmla="*/ 1216025 h 2976563" name="connsiteY759"/>
                  <a:gd fmla="*/ 2878137 w 3463925" name="connsiteX760"/>
                  <a:gd fmla="*/ 1216025 h 2976563" name="connsiteY760"/>
                  <a:gd fmla="*/ 2866231 w 3463925" name="connsiteX761"/>
                  <a:gd fmla="*/ 1216025 h 2976563" name="connsiteY761"/>
                  <a:gd fmla="*/ 2855119 w 3463925" name="connsiteX762"/>
                  <a:gd fmla="*/ 1214434 h 2976563" name="connsiteY762"/>
                  <a:gd fmla="*/ 2842419 w 3463925" name="connsiteX763"/>
                  <a:gd fmla="*/ 1211253 h 2976563" name="connsiteY763"/>
                  <a:gd fmla="*/ 2832100 w 3463925" name="connsiteX764"/>
                  <a:gd fmla="*/ 1207276 h 2976563" name="connsiteY764"/>
                  <a:gd fmla="*/ 2820987 w 3463925" name="connsiteX765"/>
                  <a:gd fmla="*/ 1201708 h 2976563" name="connsiteY765"/>
                  <a:gd fmla="*/ 2811462 w 3463925" name="connsiteX766"/>
                  <a:gd fmla="*/ 1196140 h 2976563" name="connsiteY766"/>
                  <a:gd fmla="*/ 2802731 w 3463925" name="connsiteX767"/>
                  <a:gd fmla="*/ 1189776 h 2976563" name="connsiteY767"/>
                  <a:gd fmla="*/ 2794000 w 3463925" name="connsiteX768"/>
                  <a:gd fmla="*/ 1181026 h 2976563" name="connsiteY768"/>
                  <a:gd fmla="*/ 2786062 w 3463925" name="connsiteX769"/>
                  <a:gd fmla="*/ 1173072 h 2976563" name="connsiteY769"/>
                  <a:gd fmla="*/ 2778919 w 3463925" name="connsiteX770"/>
                  <a:gd fmla="*/ 1164322 h 2976563" name="connsiteY770"/>
                  <a:gd fmla="*/ 2772569 w 3463925" name="connsiteX771"/>
                  <a:gd fmla="*/ 1153982 h 2976563" name="connsiteY771"/>
                  <a:gd fmla="*/ 2768600 w 3463925" name="connsiteX772"/>
                  <a:gd fmla="*/ 1143641 h 2976563" name="connsiteY772"/>
                  <a:gd fmla="*/ 2764631 w 3463925" name="connsiteX773"/>
                  <a:gd fmla="*/ 1131710 h 2976563" name="connsiteY773"/>
                  <a:gd fmla="*/ 2761456 w 3463925" name="connsiteX774"/>
                  <a:gd fmla="*/ 1120574 h 2976563" name="connsiteY774"/>
                  <a:gd fmla="*/ 2759869 w 3463925" name="connsiteX775"/>
                  <a:gd fmla="*/ 1109438 h 2976563" name="connsiteY775"/>
                  <a:gd fmla="*/ 2758281 w 3463925" name="connsiteX776"/>
                  <a:gd fmla="*/ 1097506 h 2976563" name="connsiteY776"/>
                  <a:gd fmla="*/ 2759869 w 3463925" name="connsiteX777"/>
                  <a:gd fmla="*/ 1092734 h 2976563" name="connsiteY777"/>
                  <a:gd fmla="*/ 2760662 w 3463925" name="connsiteX778"/>
                  <a:gd fmla="*/ 1090348 h 2976563" name="connsiteY778"/>
                  <a:gd fmla="*/ 2761456 w 3463925" name="connsiteX779"/>
                  <a:gd fmla="*/ 1082393 h 2976563" name="connsiteY779"/>
                  <a:gd fmla="*/ 2758281 w 3463925" name="connsiteX780"/>
                  <a:gd fmla="*/ 1082393 h 2976563" name="connsiteY780"/>
                  <a:gd fmla="*/ 2760662 w 3463925" name="connsiteX781"/>
                  <a:gd fmla="*/ 1060917 h 2976563" name="connsiteY781"/>
                  <a:gd fmla="*/ 2761456 w 3463925" name="connsiteX782"/>
                  <a:gd fmla="*/ 1039440 h 2976563" name="connsiteY782"/>
                  <a:gd fmla="*/ 2761456 w 3463925" name="connsiteX783"/>
                  <a:gd fmla="*/ 1021941 h 2976563" name="connsiteY783"/>
                  <a:gd fmla="*/ 2759869 w 3463925" name="connsiteX784"/>
                  <a:gd fmla="*/ 1004441 h 2976563" name="connsiteY784"/>
                  <a:gd fmla="*/ 2757487 w 3463925" name="connsiteX785"/>
                  <a:gd fmla="*/ 988533 h 2976563" name="connsiteY785"/>
                  <a:gd fmla="*/ 2754312 w 3463925" name="connsiteX786"/>
                  <a:gd fmla="*/ 971829 h 2976563" name="connsiteY786"/>
                  <a:gd fmla="*/ 2751137 w 3463925" name="connsiteX787"/>
                  <a:gd fmla="*/ 955125 h 2976563" name="connsiteY787"/>
                  <a:gd fmla="*/ 2746375 w 3463925" name="connsiteX788"/>
                  <a:gd fmla="*/ 939216 h 2976563" name="connsiteY788"/>
                  <a:gd fmla="*/ 2740819 w 3463925" name="connsiteX789"/>
                  <a:gd fmla="*/ 923308 h 2976563" name="connsiteY789"/>
                  <a:gd fmla="*/ 2735262 w 3463925" name="connsiteX790"/>
                  <a:gd fmla="*/ 908195 h 2976563" name="connsiteY790"/>
                  <a:gd fmla="*/ 2728912 w 3463925" name="connsiteX791"/>
                  <a:gd fmla="*/ 893877 h 2976563" name="connsiteY791"/>
                  <a:gd fmla="*/ 2720181 w 3463925" name="connsiteX792"/>
                  <a:gd fmla="*/ 879559 h 2976563" name="connsiteY792"/>
                  <a:gd fmla="*/ 2713037 w 3463925" name="connsiteX793"/>
                  <a:gd fmla="*/ 865241 h 2976563" name="connsiteY793"/>
                  <a:gd fmla="*/ 2704306 w 3463925" name="connsiteX794"/>
                  <a:gd fmla="*/ 851719 h 2976563" name="connsiteY794"/>
                  <a:gd fmla="*/ 2694781 w 3463925" name="connsiteX795"/>
                  <a:gd fmla="*/ 838197 h 2976563" name="connsiteY795"/>
                  <a:gd fmla="*/ 2684462 w 3463925" name="connsiteX796"/>
                  <a:gd fmla="*/ 826265 h 2976563" name="connsiteY796"/>
                  <a:gd fmla="*/ 2674144 w 3463925" name="connsiteX797"/>
                  <a:gd fmla="*/ 813539 h 2976563" name="connsiteY797"/>
                  <a:gd fmla="*/ 2663031 w 3463925" name="connsiteX798"/>
                  <a:gd fmla="*/ 801607 h 2976563" name="connsiteY798"/>
                  <a:gd fmla="*/ 2651918 w 3463925" name="connsiteX799"/>
                  <a:gd fmla="*/ 789676 h 2976563" name="connsiteY799"/>
                  <a:gd fmla="*/ 2639218 w 3463925" name="connsiteX800"/>
                  <a:gd fmla="*/ 779335 h 2976563" name="connsiteY800"/>
                  <a:gd fmla="*/ 2626518 w 3463925" name="connsiteX801"/>
                  <a:gd fmla="*/ 768995 h 2976563" name="connsiteY801"/>
                  <a:gd fmla="*/ 2613818 w 3463925" name="connsiteX802"/>
                  <a:gd fmla="*/ 760245 h 2976563" name="connsiteY802"/>
                  <a:gd fmla="*/ 2599531 w 3463925" name="connsiteX803"/>
                  <a:gd fmla="*/ 752291 h 2976563" name="connsiteY803"/>
                  <a:gd fmla="*/ 2586037 w 3463925" name="connsiteX804"/>
                  <a:gd fmla="*/ 743541 h 2976563" name="connsiteY804"/>
                  <a:gd fmla="*/ 2570956 w 3463925" name="connsiteX805"/>
                  <a:gd fmla="*/ 736382 h 2976563" name="connsiteY805"/>
                  <a:gd fmla="*/ 2556668 w 3463925" name="connsiteX806"/>
                  <a:gd fmla="*/ 729223 h 2976563" name="connsiteY806"/>
                  <a:gd fmla="*/ 2540793 w 3463925" name="connsiteX807"/>
                  <a:gd fmla="*/ 722860 h 2976563" name="connsiteY807"/>
                  <a:gd fmla="*/ 2525712 w 3463925" name="connsiteX808"/>
                  <a:gd fmla="*/ 718087 h 2976563" name="connsiteY808"/>
                  <a:gd fmla="*/ 2509043 w 3463925" name="connsiteX809"/>
                  <a:gd fmla="*/ 714110 h 2976563" name="connsiteY809"/>
                  <a:gd fmla="*/ 2493962 w 3463925" name="connsiteX810"/>
                  <a:gd fmla="*/ 710133 h 2976563" name="connsiteY810"/>
                  <a:gd fmla="*/ 2476500 w 3463925" name="connsiteX811"/>
                  <a:gd fmla="*/ 706951 h 2976563" name="connsiteY811"/>
                  <a:gd fmla="*/ 2459831 w 3463925" name="connsiteX812"/>
                  <a:gd fmla="*/ 704565 h 2976563" name="connsiteY812"/>
                  <a:gd fmla="*/ 2442368 w 3463925" name="connsiteX813"/>
                  <a:gd fmla="*/ 703770 h 2976563" name="connsiteY813"/>
                  <a:gd fmla="*/ 2426493 w 3463925" name="connsiteX814"/>
                  <a:gd fmla="*/ 702974 h 2976563" name="connsiteY814"/>
                  <a:gd fmla="*/ 2413793 w 3463925" name="connsiteX815"/>
                  <a:gd fmla="*/ 702974 h 2976563" name="connsiteY815"/>
                  <a:gd fmla="*/ 2401887 w 3463925" name="connsiteX816"/>
                  <a:gd fmla="*/ 700588 h 2976563" name="connsiteY816"/>
                  <a:gd fmla="*/ 2390775 w 3463925" name="connsiteX817"/>
                  <a:gd fmla="*/ 697406 h 2976563" name="connsiteY817"/>
                  <a:gd fmla="*/ 2378868 w 3463925" name="connsiteX818"/>
                  <a:gd fmla="*/ 693429 h 2976563" name="connsiteY818"/>
                  <a:gd fmla="*/ 2368550 w 3463925" name="connsiteX819"/>
                  <a:gd fmla="*/ 687861 h 2976563" name="connsiteY819"/>
                  <a:gd fmla="*/ 2359025 w 3463925" name="connsiteX820"/>
                  <a:gd fmla="*/ 682293 h 2976563" name="connsiteY820"/>
                  <a:gd fmla="*/ 2349500 w 3463925" name="connsiteX821"/>
                  <a:gd fmla="*/ 675930 h 2976563" name="connsiteY821"/>
                  <a:gd fmla="*/ 2341562 w 3463925" name="connsiteX822"/>
                  <a:gd fmla="*/ 667975 h 2976563" name="connsiteY822"/>
                  <a:gd fmla="*/ 2334418 w 3463925" name="connsiteX823"/>
                  <a:gd fmla="*/ 659226 h 2976563" name="connsiteY823"/>
                  <a:gd fmla="*/ 2326481 w 3463925" name="connsiteX824"/>
                  <a:gd fmla="*/ 650476 h 2976563" name="connsiteY824"/>
                  <a:gd fmla="*/ 2320925 w 3463925" name="connsiteX825"/>
                  <a:gd fmla="*/ 640135 h 2976563" name="connsiteY825"/>
                  <a:gd fmla="*/ 2315368 w 3463925" name="connsiteX826"/>
                  <a:gd fmla="*/ 629795 h 2976563" name="connsiteY826"/>
                  <a:gd fmla="*/ 2311400 w 3463925" name="connsiteX827"/>
                  <a:gd fmla="*/ 618659 h 2976563" name="connsiteY827"/>
                  <a:gd fmla="*/ 2308225 w 3463925" name="connsiteX828"/>
                  <a:gd fmla="*/ 606727 h 2976563" name="connsiteY828"/>
                  <a:gd fmla="*/ 2307431 w 3463925" name="connsiteX829"/>
                  <a:gd fmla="*/ 595591 h 2976563" name="connsiteY829"/>
                  <a:gd fmla="*/ 2306637 w 3463925" name="connsiteX830"/>
                  <a:gd fmla="*/ 583660 h 2976563" name="connsiteY830"/>
                  <a:gd fmla="*/ 2307431 w 3463925" name="connsiteX831"/>
                  <a:gd fmla="*/ 570933 h 2976563" name="connsiteY831"/>
                  <a:gd fmla="*/ 2308225 w 3463925" name="connsiteX832"/>
                  <a:gd fmla="*/ 559002 h 2976563" name="connsiteY832"/>
                  <a:gd fmla="*/ 2311400 w 3463925" name="connsiteX833"/>
                  <a:gd fmla="*/ 547070 h 2976563" name="connsiteY833"/>
                  <a:gd fmla="*/ 2315368 w 3463925" name="connsiteX834"/>
                  <a:gd fmla="*/ 535934 h 2976563" name="connsiteY834"/>
                  <a:gd fmla="*/ 2320925 w 3463925" name="connsiteX835"/>
                  <a:gd fmla="*/ 525594 h 2976563" name="connsiteY835"/>
                  <a:gd fmla="*/ 2326481 w 3463925" name="connsiteX836"/>
                  <a:gd fmla="*/ 515253 h 2976563" name="connsiteY836"/>
                  <a:gd fmla="*/ 2334418 w 3463925" name="connsiteX837"/>
                  <a:gd fmla="*/ 507299 h 2976563" name="connsiteY837"/>
                  <a:gd fmla="*/ 2341562 w 3463925" name="connsiteX838"/>
                  <a:gd fmla="*/ 497754 h 2976563" name="connsiteY838"/>
                  <a:gd fmla="*/ 2349500 w 3463925" name="connsiteX839"/>
                  <a:gd fmla="*/ 490595 h 2976563" name="connsiteY839"/>
                  <a:gd fmla="*/ 2359025 w 3463925" name="connsiteX840"/>
                  <a:gd fmla="*/ 483436 h 2976563" name="connsiteY840"/>
                  <a:gd fmla="*/ 2368550 w 3463925" name="connsiteX841"/>
                  <a:gd fmla="*/ 477868 h 2976563" name="connsiteY841"/>
                  <a:gd fmla="*/ 2378868 w 3463925" name="connsiteX842"/>
                  <a:gd fmla="*/ 472300 h 2976563" name="connsiteY842"/>
                  <a:gd fmla="*/ 2390775 w 3463925" name="connsiteX843"/>
                  <a:gd fmla="*/ 468323 h 2976563" name="connsiteY843"/>
                  <a:gd fmla="*/ 2401887 w 3463925" name="connsiteX844"/>
                  <a:gd fmla="*/ 465141 h 2976563" name="connsiteY844"/>
                  <a:gd fmla="*/ 2413793 w 3463925" name="connsiteX845"/>
                  <a:gd fmla="*/ 464346 h 2976563" name="connsiteY845"/>
                  <a:gd fmla="*/ 2426494 w 3463925" name="connsiteX846"/>
                  <a:gd fmla="*/ 0 h 2976563" name="connsiteY846"/>
                  <a:gd fmla="*/ 2452688 w 3463925" name="connsiteX847"/>
                  <a:gd fmla="*/ 794 h 2976563" name="connsiteY847"/>
                  <a:gd fmla="*/ 2479675 w 3463925" name="connsiteX848"/>
                  <a:gd fmla="*/ 1589 h 2976563" name="connsiteY848"/>
                  <a:gd fmla="*/ 2505075 w 3463925" name="connsiteX849"/>
                  <a:gd fmla="*/ 3177 h 2976563" name="connsiteY849"/>
                  <a:gd fmla="*/ 2532062 w 3463925" name="connsiteX850"/>
                  <a:gd fmla="*/ 5560 h 2976563" name="connsiteY850"/>
                  <a:gd fmla="*/ 2557462 w 3463925" name="connsiteX851"/>
                  <a:gd fmla="*/ 8737 h 2976563" name="connsiteY851"/>
                  <a:gd fmla="*/ 2584450 w 3463925" name="connsiteX852"/>
                  <a:gd fmla="*/ 11914 h 2976563" name="connsiteY852"/>
                  <a:gd fmla="*/ 2609850 w 3463925" name="connsiteX853"/>
                  <a:gd fmla="*/ 15885 h 2976563" name="connsiteY853"/>
                  <a:gd fmla="*/ 2634456 w 3463925" name="connsiteX854"/>
                  <a:gd fmla="*/ 21444 h 2976563" name="connsiteY854"/>
                  <a:gd fmla="*/ 2659856 w 3463925" name="connsiteX855"/>
                  <a:gd fmla="*/ 26210 h 2976563" name="connsiteY855"/>
                  <a:gd fmla="*/ 2684462 w 3463925" name="connsiteX856"/>
                  <a:gd fmla="*/ 32563 h 2976563" name="connsiteY856"/>
                  <a:gd fmla="*/ 2709069 w 3463925" name="connsiteX857"/>
                  <a:gd fmla="*/ 39711 h 2976563" name="connsiteY857"/>
                  <a:gd fmla="*/ 2733675 w 3463925" name="connsiteX858"/>
                  <a:gd fmla="*/ 46859 h 2976563" name="connsiteY858"/>
                  <a:gd fmla="*/ 2758281 w 3463925" name="connsiteX859"/>
                  <a:gd fmla="*/ 54802 h 2976563" name="connsiteY859"/>
                  <a:gd fmla="*/ 2782094 w 3463925" name="connsiteX860"/>
                  <a:gd fmla="*/ 63538 h 2976563" name="connsiteY860"/>
                  <a:gd fmla="*/ 2805906 w 3463925" name="connsiteX861"/>
                  <a:gd fmla="*/ 72274 h 2976563" name="connsiteY861"/>
                  <a:gd fmla="*/ 2828925 w 3463925" name="connsiteX862"/>
                  <a:gd fmla="*/ 81805 h 2976563" name="connsiteY862"/>
                  <a:gd fmla="*/ 2852738 w 3463925" name="connsiteX863"/>
                  <a:gd fmla="*/ 92130 h 2976563" name="connsiteY863"/>
                  <a:gd fmla="*/ 2875756 w 3463925" name="connsiteX864"/>
                  <a:gd fmla="*/ 102455 h 2976563" name="connsiteY864"/>
                  <a:gd fmla="*/ 2920206 w 3463925" name="connsiteX865"/>
                  <a:gd fmla="*/ 126281 h 2976563" name="connsiteY865"/>
                  <a:gd fmla="*/ 2963862 w 3463925" name="connsiteX866"/>
                  <a:gd fmla="*/ 150902 h 2976563" name="connsiteY866"/>
                  <a:gd fmla="*/ 3005931 w 3463925" name="connsiteX867"/>
                  <a:gd fmla="*/ 177906 h 2976563" name="connsiteY867"/>
                  <a:gd fmla="*/ 3046412 w 3463925" name="connsiteX868"/>
                  <a:gd fmla="*/ 207292 h 2976563" name="connsiteY868"/>
                  <a:gd fmla="*/ 3085306 w 3463925" name="connsiteX869"/>
                  <a:gd fmla="*/ 237473 h 2976563" name="connsiteY869"/>
                  <a:gd fmla="*/ 3123406 w 3463925" name="connsiteX870"/>
                  <a:gd fmla="*/ 270830 h 2976563" name="connsiteY870"/>
                  <a:gd fmla="*/ 3159125 w 3463925" name="connsiteX871"/>
                  <a:gd fmla="*/ 304187 h 2976563" name="connsiteY871"/>
                  <a:gd fmla="*/ 3194050 w 3463925" name="connsiteX872"/>
                  <a:gd fmla="*/ 340721 h 2976563" name="connsiteY872"/>
                  <a:gd fmla="*/ 3225800 w 3463925" name="connsiteX873"/>
                  <a:gd fmla="*/ 378050 h 2976563" name="connsiteY873"/>
                  <a:gd fmla="*/ 3257550 w 3463925" name="connsiteX874"/>
                  <a:gd fmla="*/ 416967 h 2976563" name="connsiteY874"/>
                  <a:gd fmla="*/ 3286919 w 3463925" name="connsiteX875"/>
                  <a:gd fmla="*/ 458266 h 2976563" name="connsiteY875"/>
                  <a:gd fmla="*/ 3313112 w 3463925" name="connsiteX876"/>
                  <a:gd fmla="*/ 500360 h 2976563" name="connsiteY876"/>
                  <a:gd fmla="*/ 3338512 w 3463925" name="connsiteX877"/>
                  <a:gd fmla="*/ 544836 h 2976563" name="connsiteY877"/>
                  <a:gd fmla="*/ 3361531 w 3463925" name="connsiteX878"/>
                  <a:gd fmla="*/ 588518 h 2976563" name="connsiteY878"/>
                  <a:gd fmla="*/ 3371850 w 3463925" name="connsiteX879"/>
                  <a:gd fmla="*/ 612345 h 2976563" name="connsiteY879"/>
                  <a:gd fmla="*/ 3382169 w 3463925" name="connsiteX880"/>
                  <a:gd fmla="*/ 634583 h 2976563" name="connsiteY880"/>
                  <a:gd fmla="*/ 3392488 w 3463925" name="connsiteX881"/>
                  <a:gd fmla="*/ 658410 h 2976563" name="connsiteY881"/>
                  <a:gd fmla="*/ 3400425 w 3463925" name="connsiteX882"/>
                  <a:gd fmla="*/ 682237 h 2976563" name="connsiteY882"/>
                  <a:gd fmla="*/ 3409950 w 3463925" name="connsiteX883"/>
                  <a:gd fmla="*/ 705269 h 2976563" name="connsiteY883"/>
                  <a:gd fmla="*/ 3417094 w 3463925" name="connsiteX884"/>
                  <a:gd fmla="*/ 729890 h 2976563" name="connsiteY884"/>
                  <a:gd fmla="*/ 3424238 w 3463925" name="connsiteX885"/>
                  <a:gd fmla="*/ 754511 h 2976563" name="connsiteY885"/>
                  <a:gd fmla="*/ 3431381 w 3463925" name="connsiteX886"/>
                  <a:gd fmla="*/ 779132 h 2976563" name="connsiteY886"/>
                  <a:gd fmla="*/ 3436938 w 3463925" name="connsiteX887"/>
                  <a:gd fmla="*/ 803753 h 2976563" name="connsiteY887"/>
                  <a:gd fmla="*/ 3442494 w 3463925" name="connsiteX888"/>
                  <a:gd fmla="*/ 829962 h 2976563" name="connsiteY888"/>
                  <a:gd fmla="*/ 3447256 w 3463925" name="connsiteX889"/>
                  <a:gd fmla="*/ 855377 h 2976563" name="connsiteY889"/>
                  <a:gd fmla="*/ 3451225 w 3463925" name="connsiteX890"/>
                  <a:gd fmla="*/ 880792 h 2976563" name="connsiteY890"/>
                  <a:gd fmla="*/ 3455988 w 3463925" name="connsiteX891"/>
                  <a:gd fmla="*/ 907001 h 2976563" name="connsiteY891"/>
                  <a:gd fmla="*/ 3459162 w 3463925" name="connsiteX892"/>
                  <a:gd fmla="*/ 932416 h 2976563" name="connsiteY892"/>
                  <a:gd fmla="*/ 3460750 w 3463925" name="connsiteX893"/>
                  <a:gd fmla="*/ 958626 h 2976563" name="connsiteY893"/>
                  <a:gd fmla="*/ 3463131 w 3463925" name="connsiteX894"/>
                  <a:gd fmla="*/ 985629 h 2976563" name="connsiteY894"/>
                  <a:gd fmla="*/ 3463925 w 3463925" name="connsiteX895"/>
                  <a:gd fmla="*/ 1012633 h 2976563" name="connsiteY895"/>
                  <a:gd fmla="*/ 3463925 w 3463925" name="connsiteX896"/>
                  <a:gd fmla="*/ 1038842 h 2976563" name="connsiteY896"/>
                  <a:gd fmla="*/ 3463131 w 3463925" name="connsiteX897"/>
                  <a:gd fmla="*/ 1077759 h 2976563" name="connsiteY897"/>
                  <a:gd fmla="*/ 3460750 w 3463925" name="connsiteX898"/>
                  <a:gd fmla="*/ 1116676 h 2976563" name="connsiteY898"/>
                  <a:gd fmla="*/ 3456781 w 3463925" name="connsiteX899"/>
                  <a:gd fmla="*/ 1155593 h 2976563" name="connsiteY899"/>
                  <a:gd fmla="*/ 3451225 w 3463925" name="connsiteX900"/>
                  <a:gd fmla="*/ 1193715 h 2976563" name="connsiteY900"/>
                  <a:gd fmla="*/ 3449638 w 3463925" name="connsiteX901"/>
                  <a:gd fmla="*/ 1211188 h 2976563" name="connsiteY901"/>
                  <a:gd fmla="*/ 3446462 w 3463925" name="connsiteX902"/>
                  <a:gd fmla="*/ 1227867 h 2976563" name="connsiteY902"/>
                  <a:gd fmla="*/ 3446462 w 3463925" name="connsiteX903"/>
                  <a:gd fmla="*/ 1228661 h 2976563" name="connsiteY903"/>
                  <a:gd fmla="*/ 3442494 w 3463925" name="connsiteX904"/>
                  <a:gd fmla="*/ 1239780 h 2976563" name="connsiteY904"/>
                  <a:gd fmla="*/ 3438525 w 3463925" name="connsiteX905"/>
                  <a:gd fmla="*/ 1251693 h 2976563" name="connsiteY905"/>
                  <a:gd fmla="*/ 3432969 w 3463925" name="connsiteX906"/>
                  <a:gd fmla="*/ 1262018 h 2976563" name="connsiteY906"/>
                  <a:gd fmla="*/ 3426619 w 3463925" name="connsiteX907"/>
                  <a:gd fmla="*/ 1271549 h 2976563" name="connsiteY907"/>
                  <a:gd fmla="*/ 3421062 w 3463925" name="connsiteX908"/>
                  <a:gd fmla="*/ 1281080 h 2976563" name="connsiteY908"/>
                  <a:gd fmla="*/ 3413919 w 3463925" name="connsiteX909"/>
                  <a:gd fmla="*/ 1289022 h 2976563" name="connsiteY909"/>
                  <a:gd fmla="*/ 3405188 w 3463925" name="connsiteX910"/>
                  <a:gd fmla="*/ 1298553 h 2976563" name="connsiteY910"/>
                  <a:gd fmla="*/ 3396456 w 3463925" name="connsiteX911"/>
                  <a:gd fmla="*/ 1305701 h 2976563" name="connsiteY911"/>
                  <a:gd fmla="*/ 3386931 w 3463925" name="connsiteX912"/>
                  <a:gd fmla="*/ 1312849 h 2976563" name="connsiteY912"/>
                  <a:gd fmla="*/ 3376612 w 3463925" name="connsiteX913"/>
                  <a:gd fmla="*/ 1318408 h 2976563" name="connsiteY913"/>
                  <a:gd fmla="*/ 3366294 w 3463925" name="connsiteX914"/>
                  <a:gd fmla="*/ 1323968 h 2976563" name="connsiteY914"/>
                  <a:gd fmla="*/ 3355181 w 3463925" name="connsiteX915"/>
                  <a:gd fmla="*/ 1327939 h 2976563" name="connsiteY915"/>
                  <a:gd fmla="*/ 3344069 w 3463925" name="connsiteX916"/>
                  <a:gd fmla="*/ 1331116 h 2976563" name="connsiteY916"/>
                  <a:gd fmla="*/ 3332956 w 3463925" name="connsiteX917"/>
                  <a:gd fmla="*/ 1334293 h 2976563" name="connsiteY917"/>
                  <a:gd fmla="*/ 3320256 w 3463925" name="connsiteX918"/>
                  <a:gd fmla="*/ 1335881 h 2976563" name="connsiteY918"/>
                  <a:gd fmla="*/ 3308350 w 3463925" name="connsiteX919"/>
                  <a:gd fmla="*/ 1336675 h 2976563" name="connsiteY919"/>
                  <a:gd fmla="*/ 3292475 w 3463925" name="connsiteX920"/>
                  <a:gd fmla="*/ 1335881 h 2976563" name="connsiteY920"/>
                  <a:gd fmla="*/ 3278981 w 3463925" name="connsiteX921"/>
                  <a:gd fmla="*/ 1333498 h 2976563" name="connsiteY921"/>
                  <a:gd fmla="*/ 3264694 w 3463925" name="connsiteX922"/>
                  <a:gd fmla="*/ 1330321 h 2976563" name="connsiteY922"/>
                  <a:gd fmla="*/ 3251994 w 3463925" name="connsiteX923"/>
                  <a:gd fmla="*/ 1325556 h 2976563" name="connsiteY923"/>
                  <a:gd fmla="*/ 3239294 w 3463925" name="connsiteX924"/>
                  <a:gd fmla="*/ 1319202 h 2976563" name="connsiteY924"/>
                  <a:gd fmla="*/ 3228181 w 3463925" name="connsiteX925"/>
                  <a:gd fmla="*/ 1312054 h 2976563" name="connsiteY925"/>
                  <a:gd fmla="*/ 3217069 w 3463925" name="connsiteX926"/>
                  <a:gd fmla="*/ 1303318 h 2976563" name="connsiteY926"/>
                  <a:gd fmla="*/ 3206750 w 3463925" name="connsiteX927"/>
                  <a:gd fmla="*/ 1294581 h 2976563" name="connsiteY927"/>
                  <a:gd fmla="*/ 3197225 w 3463925" name="connsiteX928"/>
                  <a:gd fmla="*/ 1284257 h 2976563" name="connsiteY928"/>
                  <a:gd fmla="*/ 3189288 w 3463925" name="connsiteX929"/>
                  <a:gd fmla="*/ 1273137 h 2976563" name="connsiteY929"/>
                  <a:gd fmla="*/ 3182144 w 3463925" name="connsiteX930"/>
                  <a:gd fmla="*/ 1262018 h 2976563" name="connsiteY930"/>
                  <a:gd fmla="*/ 3175794 w 3463925" name="connsiteX931"/>
                  <a:gd fmla="*/ 1248517 h 2976563" name="connsiteY931"/>
                  <a:gd fmla="*/ 3171031 w 3463925" name="connsiteX932"/>
                  <a:gd fmla="*/ 1235809 h 2976563" name="connsiteY932"/>
                  <a:gd fmla="*/ 3167856 w 3463925" name="connsiteX933"/>
                  <a:gd fmla="*/ 1221513 h 2976563" name="connsiteY933"/>
                  <a:gd fmla="*/ 3165475 w 3463925" name="connsiteX934"/>
                  <a:gd fmla="*/ 1207217 h 2976563" name="connsiteY934"/>
                  <a:gd fmla="*/ 3164681 w 3463925" name="connsiteX935"/>
                  <a:gd fmla="*/ 1192921 h 2976563" name="connsiteY935"/>
                  <a:gd fmla="*/ 3164681 w 3463925" name="connsiteX936"/>
                  <a:gd fmla="*/ 1184979 h 2976563" name="connsiteY936"/>
                  <a:gd fmla="*/ 3165475 w 3463925" name="connsiteX937"/>
                  <a:gd fmla="*/ 1176242 h 2976563" name="connsiteY937"/>
                  <a:gd fmla="*/ 3164681 w 3463925" name="connsiteX938"/>
                  <a:gd fmla="*/ 1176242 h 2976563" name="connsiteY938"/>
                  <a:gd fmla="*/ 3169444 w 3463925" name="connsiteX939"/>
                  <a:gd fmla="*/ 1142885 h 2976563" name="connsiteY939"/>
                  <a:gd fmla="*/ 3173412 w 3463925" name="connsiteX940"/>
                  <a:gd fmla="*/ 1107939 h 2976563" name="connsiteY940"/>
                  <a:gd fmla="*/ 3175794 w 3463925" name="connsiteX941"/>
                  <a:gd fmla="*/ 1072994 h 2976563" name="connsiteY941"/>
                  <a:gd fmla="*/ 3176588 w 3463925" name="connsiteX942"/>
                  <a:gd fmla="*/ 1038842 h 2976563" name="connsiteY942"/>
                  <a:gd fmla="*/ 3175794 w 3463925" name="connsiteX943"/>
                  <a:gd fmla="*/ 999925 h 2976563" name="connsiteY943"/>
                  <a:gd fmla="*/ 3172619 w 3463925" name="connsiteX944"/>
                  <a:gd fmla="*/ 961803 h 2976563" name="connsiteY944"/>
                  <a:gd fmla="*/ 3168650 w 3463925" name="connsiteX945"/>
                  <a:gd fmla="*/ 924474 h 2976563" name="connsiteY945"/>
                  <a:gd fmla="*/ 3161506 w 3463925" name="connsiteX946"/>
                  <a:gd fmla="*/ 887146 h 2976563" name="connsiteY946"/>
                  <a:gd fmla="*/ 3153569 w 3463925" name="connsiteX947"/>
                  <a:gd fmla="*/ 851406 h 2976563" name="connsiteY947"/>
                  <a:gd fmla="*/ 3143250 w 3463925" name="connsiteX948"/>
                  <a:gd fmla="*/ 815666 h 2976563" name="connsiteY948"/>
                  <a:gd fmla="*/ 3130550 w 3463925" name="connsiteX949"/>
                  <a:gd fmla="*/ 780720 h 2976563" name="connsiteY949"/>
                  <a:gd fmla="*/ 3117056 w 3463925" name="connsiteX950"/>
                  <a:gd fmla="*/ 746569 h 2976563" name="connsiteY950"/>
                  <a:gd fmla="*/ 3102769 w 3463925" name="connsiteX951"/>
                  <a:gd fmla="*/ 712417 h 2976563" name="connsiteY951"/>
                  <a:gd fmla="*/ 3085306 w 3463925" name="connsiteX952"/>
                  <a:gd fmla="*/ 680648 h 2976563" name="connsiteY952"/>
                  <a:gd fmla="*/ 3067844 w 3463925" name="connsiteX953"/>
                  <a:gd fmla="*/ 648879 h 2976563" name="connsiteY953"/>
                  <a:gd fmla="*/ 3048794 w 3463925" name="connsiteX954"/>
                  <a:gd fmla="*/ 619493 h 2976563" name="connsiteY954"/>
                  <a:gd fmla="*/ 3027362 w 3463925" name="connsiteX955"/>
                  <a:gd fmla="*/ 589313 h 2976563" name="connsiteY955"/>
                  <a:gd fmla="*/ 3005931 w 3463925" name="connsiteX956"/>
                  <a:gd fmla="*/ 560721 h 2976563" name="connsiteY956"/>
                  <a:gd fmla="*/ 2982119 w 3463925" name="connsiteX957"/>
                  <a:gd fmla="*/ 534511 h 2976563" name="connsiteY957"/>
                  <a:gd fmla="*/ 2956719 w 3463925" name="connsiteX958"/>
                  <a:gd fmla="*/ 507508 h 2976563" name="connsiteY958"/>
                  <a:gd fmla="*/ 2930525 w 3463925" name="connsiteX959"/>
                  <a:gd fmla="*/ 482887 h 2976563" name="connsiteY959"/>
                  <a:gd fmla="*/ 2902744 w 3463925" name="connsiteX960"/>
                  <a:gd fmla="*/ 459060 h 2976563" name="connsiteY960"/>
                  <a:gd fmla="*/ 2875756 w 3463925" name="connsiteX961"/>
                  <a:gd fmla="*/ 436822 h 2976563" name="connsiteY961"/>
                  <a:gd fmla="*/ 2845594 w 3463925" name="connsiteX962"/>
                  <a:gd fmla="*/ 416172 h 2976563" name="connsiteY962"/>
                  <a:gd fmla="*/ 2814638 w 3463925" name="connsiteX963"/>
                  <a:gd fmla="*/ 395523 h 2976563" name="connsiteY963"/>
                  <a:gd fmla="*/ 2782888 w 3463925" name="connsiteX964"/>
                  <a:gd fmla="*/ 378050 h 2976563" name="connsiteY964"/>
                  <a:gd fmla="*/ 2751138 w 3463925" name="connsiteX965"/>
                  <a:gd fmla="*/ 362165 h 2976563" name="connsiteY965"/>
                  <a:gd fmla="*/ 2717800 w 3463925" name="connsiteX966"/>
                  <a:gd fmla="*/ 346281 h 2976563" name="connsiteY966"/>
                  <a:gd fmla="*/ 2683669 w 3463925" name="connsiteX967"/>
                  <a:gd fmla="*/ 332779 h 2976563" name="connsiteY967"/>
                  <a:gd fmla="*/ 2648744 w 3463925" name="connsiteX968"/>
                  <a:gd fmla="*/ 320866 h 2976563" name="connsiteY968"/>
                  <a:gd fmla="*/ 2613025 w 3463925" name="connsiteX969"/>
                  <a:gd fmla="*/ 310541 h 2976563" name="connsiteY969"/>
                  <a:gd fmla="*/ 2577306 w 3463925" name="connsiteX970"/>
                  <a:gd fmla="*/ 302599 h 2976563" name="connsiteY970"/>
                  <a:gd fmla="*/ 2540000 w 3463925" name="connsiteX971"/>
                  <a:gd fmla="*/ 296245 h 2976563" name="connsiteY971"/>
                  <a:gd fmla="*/ 2501900 w 3463925" name="connsiteX972"/>
                  <a:gd fmla="*/ 291480 h 2976563" name="connsiteY972"/>
                  <a:gd fmla="*/ 2464594 w 3463925" name="connsiteX973"/>
                  <a:gd fmla="*/ 288303 h 2976563" name="connsiteY973"/>
                  <a:gd fmla="*/ 2426494 w 3463925" name="connsiteX974"/>
                  <a:gd fmla="*/ 286714 h 2976563" name="connsiteY974"/>
                  <a:gd fmla="*/ 2410619 w 3463925" name="connsiteX975"/>
                  <a:gd fmla="*/ 286714 h 2976563" name="connsiteY975"/>
                  <a:gd fmla="*/ 2396331 w 3463925" name="connsiteX976"/>
                  <a:gd fmla="*/ 283537 h 2976563" name="connsiteY976"/>
                  <a:gd fmla="*/ 2383631 w 3463925" name="connsiteX977"/>
                  <a:gd fmla="*/ 281155 h 2976563" name="connsiteY977"/>
                  <a:gd fmla="*/ 2370138 w 3463925" name="connsiteX978"/>
                  <a:gd fmla="*/ 275595 h 2976563" name="connsiteY978"/>
                  <a:gd fmla="*/ 2357438 w 3463925" name="connsiteX979"/>
                  <a:gd fmla="*/ 269241 h 2976563" name="connsiteY979"/>
                  <a:gd fmla="*/ 2345531 w 3463925" name="connsiteX980"/>
                  <a:gd fmla="*/ 262093 h 2976563" name="connsiteY980"/>
                  <a:gd fmla="*/ 2335212 w 3463925" name="connsiteX981"/>
                  <a:gd fmla="*/ 254151 h 2976563" name="connsiteY981"/>
                  <a:gd fmla="*/ 2324894 w 3463925" name="connsiteX982"/>
                  <a:gd fmla="*/ 244621 h 2976563" name="connsiteY982"/>
                  <a:gd fmla="*/ 2315369 w 3463925" name="connsiteX983"/>
                  <a:gd fmla="*/ 234296 h 2976563" name="connsiteY983"/>
                  <a:gd fmla="*/ 2307431 w 3463925" name="connsiteX984"/>
                  <a:gd fmla="*/ 224765 h 2976563" name="connsiteY984"/>
                  <a:gd fmla="*/ 2300288 w 3463925" name="connsiteX985"/>
                  <a:gd fmla="*/ 212057 h 2976563" name="connsiteY985"/>
                  <a:gd fmla="*/ 2293938 w 3463925" name="connsiteX986"/>
                  <a:gd fmla="*/ 200144 h 2976563" name="connsiteY986"/>
                  <a:gd fmla="*/ 2289175 w 3463925" name="connsiteX987"/>
                  <a:gd fmla="*/ 186642 h 2976563" name="connsiteY987"/>
                  <a:gd fmla="*/ 2286000 w 3463925" name="connsiteX988"/>
                  <a:gd fmla="*/ 173141 h 2976563" name="connsiteY988"/>
                  <a:gd fmla="*/ 2282825 w 3463925" name="connsiteX989"/>
                  <a:gd fmla="*/ 158845 h 2976563" name="connsiteY989"/>
                  <a:gd fmla="*/ 2282825 w 3463925" name="connsiteX990"/>
                  <a:gd fmla="*/ 143754 h 2976563" name="connsiteY990"/>
                  <a:gd fmla="*/ 2282825 w 3463925" name="connsiteX991"/>
                  <a:gd fmla="*/ 128664 h 2976563" name="connsiteY991"/>
                  <a:gd fmla="*/ 2286000 w 3463925" name="connsiteX992"/>
                  <a:gd fmla="*/ 114368 h 2976563" name="connsiteY992"/>
                  <a:gd fmla="*/ 2289175 w 3463925" name="connsiteX993"/>
                  <a:gd fmla="*/ 101661 h 2976563" name="connsiteY993"/>
                  <a:gd fmla="*/ 2293938 w 3463925" name="connsiteX994"/>
                  <a:gd fmla="*/ 88159 h 2976563" name="connsiteY994"/>
                  <a:gd fmla="*/ 2300288 w 3463925" name="connsiteX995"/>
                  <a:gd fmla="*/ 75451 h 2976563" name="connsiteY995"/>
                  <a:gd fmla="*/ 2307431 w 3463925" name="connsiteX996"/>
                  <a:gd fmla="*/ 63538 h 2976563" name="connsiteY996"/>
                  <a:gd fmla="*/ 2315369 w 3463925" name="connsiteX997"/>
                  <a:gd fmla="*/ 52419 h 2976563" name="connsiteY997"/>
                  <a:gd fmla="*/ 2324894 w 3463925" name="connsiteX998"/>
                  <a:gd fmla="*/ 42094 h 2976563" name="connsiteY998"/>
                  <a:gd fmla="*/ 2335212 w 3463925" name="connsiteX999"/>
                  <a:gd fmla="*/ 32563 h 2976563" name="connsiteY999"/>
                  <a:gd fmla="*/ 2345531 w 3463925" name="connsiteX1000"/>
                  <a:gd fmla="*/ 24621 h 2976563" name="connsiteY1000"/>
                  <a:gd fmla="*/ 2357438 w 3463925" name="connsiteX1001"/>
                  <a:gd fmla="*/ 17473 h 2976563" name="connsiteY1001"/>
                  <a:gd fmla="*/ 2370138 w 3463925" name="connsiteX1002"/>
                  <a:gd fmla="*/ 11119 h 2976563" name="connsiteY1002"/>
                  <a:gd fmla="*/ 2383631 w 3463925" name="connsiteX1003"/>
                  <a:gd fmla="*/ 7148 h 2976563" name="connsiteY1003"/>
                  <a:gd fmla="*/ 2396331 w 3463925" name="connsiteX1004"/>
                  <a:gd fmla="*/ 3177 h 2976563" name="connsiteY1004"/>
                  <a:gd fmla="*/ 2410619 w 3463925" name="connsiteX1005"/>
                  <a:gd fmla="*/ 794 h 2976563" name="connsiteY10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b="b" l="l" r="r" t="t"/>
                <a:pathLst>
                  <a:path h="2976563" w="3463925">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68" name="Freeform 11"/>
              <p:cNvSpPr/>
              <p:nvPr/>
            </p:nvSpPr>
            <p:spPr bwMode="auto">
              <a:xfrm>
                <a:off x="2210650" y="5497127"/>
                <a:ext cx="183408" cy="220046"/>
              </a:xfrm>
              <a:custGeom>
                <a:gdLst>
                  <a:gd fmla="*/ 3120 w 3355" name="T0"/>
                  <a:gd fmla="*/ 2069 h 4024" name="T1"/>
                  <a:gd fmla="*/ 3116 w 3355" name="T2"/>
                  <a:gd fmla="*/ 1939 h 4024" name="T3"/>
                  <a:gd fmla="*/ 3162 w 3355" name="T4"/>
                  <a:gd fmla="*/ 1804 h 4024" name="T5"/>
                  <a:gd fmla="*/ 3152 w 3355" name="T6"/>
                  <a:gd fmla="*/ 1635 h 4024" name="T7"/>
                  <a:gd fmla="*/ 3060 w 3355" name="T8"/>
                  <a:gd fmla="*/ 1487 h 4024" name="T9"/>
                  <a:gd fmla="*/ 3005 w 3355" name="T10"/>
                  <a:gd fmla="*/ 1330 h 4024" name="T11"/>
                  <a:gd fmla="*/ 2992 w 3355" name="T12"/>
                  <a:gd fmla="*/ 1089 h 4024" name="T13"/>
                  <a:gd fmla="*/ 2927 w 3355" name="T14"/>
                  <a:gd fmla="*/ 843 h 4024" name="T15"/>
                  <a:gd fmla="*/ 2710 w 3355" name="T16"/>
                  <a:gd fmla="*/ 467 h 4024" name="T17"/>
                  <a:gd fmla="*/ 2328 w 3355" name="T18"/>
                  <a:gd fmla="*/ 155 h 4024" name="T19"/>
                  <a:gd fmla="*/ 2003 w 3355" name="T20"/>
                  <a:gd fmla="*/ 32 h 4024" name="T21"/>
                  <a:gd fmla="*/ 1744 w 3355" name="T22"/>
                  <a:gd fmla="*/ 0 h 4024" name="T23"/>
                  <a:gd fmla="*/ 1514 w 3355" name="T24"/>
                  <a:gd fmla="*/ 14 h 4024" name="T25"/>
                  <a:gd fmla="*/ 1266 w 3355" name="T26"/>
                  <a:gd fmla="*/ 77 h 4024" name="T27"/>
                  <a:gd fmla="*/ 840 w 3355" name="T28"/>
                  <a:gd fmla="*/ 333 h 4024" name="T29"/>
                  <a:gd fmla="*/ 543 w 3355" name="T30"/>
                  <a:gd fmla="*/ 727 h 4024" name="T31"/>
                  <a:gd fmla="*/ 448 w 3355" name="T32"/>
                  <a:gd fmla="*/ 994 h 4024" name="T33"/>
                  <a:gd fmla="*/ 416 w 3355" name="T34"/>
                  <a:gd fmla="*/ 1251 h 4024" name="T35"/>
                  <a:gd fmla="*/ 421 w 3355" name="T36"/>
                  <a:gd fmla="*/ 1493 h 4024" name="T37"/>
                  <a:gd fmla="*/ 346 w 3355" name="T38"/>
                  <a:gd fmla="*/ 1603 h 4024" name="T39"/>
                  <a:gd fmla="*/ 323 w 3355" name="T40"/>
                  <a:gd fmla="*/ 1744 h 4024" name="T41"/>
                  <a:gd fmla="*/ 364 w 3355" name="T42"/>
                  <a:gd fmla="*/ 1921 h 4024" name="T43"/>
                  <a:gd fmla="*/ 159 w 3355" name="T44"/>
                  <a:gd fmla="*/ 2209 h 4024" name="T45"/>
                  <a:gd fmla="*/ 50 w 3355" name="T46"/>
                  <a:gd fmla="*/ 2462 h 4024" name="T47"/>
                  <a:gd fmla="*/ 3 w 3355" name="T48"/>
                  <a:gd fmla="*/ 2714 h 4024" name="T49"/>
                  <a:gd fmla="*/ 13 w 3355" name="T50"/>
                  <a:gd fmla="*/ 2917 h 4024" name="T51"/>
                  <a:gd fmla="*/ 70 w 3355" name="T52"/>
                  <a:gd fmla="*/ 3039 h 4024" name="T53"/>
                  <a:gd fmla="*/ 149 w 3355" name="T54"/>
                  <a:gd fmla="*/ 3053 h 4024" name="T55"/>
                  <a:gd fmla="*/ 337 w 3355" name="T56"/>
                  <a:gd fmla="*/ 2927 h 4024" name="T57"/>
                  <a:gd fmla="*/ 469 w 3355" name="T58"/>
                  <a:gd fmla="*/ 2924 h 4024" name="T59"/>
                  <a:gd fmla="*/ 598 w 3355" name="T60"/>
                  <a:gd fmla="*/ 3212 h 4024" name="T61"/>
                  <a:gd fmla="*/ 634 w 3355" name="T62"/>
                  <a:gd fmla="*/ 3401 h 4024" name="T63"/>
                  <a:gd fmla="*/ 385 w 3355" name="T64"/>
                  <a:gd fmla="*/ 3565 h 4024" name="T65"/>
                  <a:gd fmla="*/ 328 w 3355" name="T66"/>
                  <a:gd fmla="*/ 3673 h 4024" name="T67"/>
                  <a:gd fmla="*/ 333 w 3355" name="T68"/>
                  <a:gd fmla="*/ 3778 h 4024" name="T69"/>
                  <a:gd fmla="*/ 430 w 3355" name="T70"/>
                  <a:gd fmla="*/ 3898 h 4024" name="T71"/>
                  <a:gd fmla="*/ 607 w 3355" name="T72"/>
                  <a:gd fmla="*/ 3983 h 4024" name="T73"/>
                  <a:gd fmla="*/ 844 w 3355" name="T74"/>
                  <a:gd fmla="*/ 4022 h 4024" name="T75"/>
                  <a:gd fmla="*/ 1094 w 3355" name="T76"/>
                  <a:gd fmla="*/ 4009 h 4024" name="T77"/>
                  <a:gd fmla="*/ 1439 w 3355" name="T78"/>
                  <a:gd fmla="*/ 3901 h 4024" name="T79"/>
                  <a:gd fmla="*/ 1624 w 3355" name="T80"/>
                  <a:gd fmla="*/ 3747 h 4024" name="T81"/>
                  <a:gd fmla="*/ 1848 w 3355" name="T82"/>
                  <a:gd fmla="*/ 3790 h 4024" name="T83"/>
                  <a:gd fmla="*/ 2100 w 3355" name="T84"/>
                  <a:gd fmla="*/ 3941 h 4024" name="T85"/>
                  <a:gd fmla="*/ 2394 w 3355" name="T86"/>
                  <a:gd fmla="*/ 4008 h 4024" name="T87"/>
                  <a:gd fmla="*/ 2645 w 3355" name="T88"/>
                  <a:gd fmla="*/ 4007 h 4024" name="T89"/>
                  <a:gd fmla="*/ 2855 w 3355" name="T90"/>
                  <a:gd fmla="*/ 3952 h 4024" name="T91"/>
                  <a:gd fmla="*/ 2998 w 3355" name="T92"/>
                  <a:gd fmla="*/ 3857 h 4024" name="T93"/>
                  <a:gd fmla="*/ 3052 w 3355" name="T94"/>
                  <a:gd fmla="*/ 3743 h 4024" name="T95"/>
                  <a:gd fmla="*/ 3034 w 3355" name="T96"/>
                  <a:gd fmla="*/ 3632 h 4024" name="T97"/>
                  <a:gd fmla="*/ 2899 w 3355" name="T98"/>
                  <a:gd fmla="*/ 3480 h 4024" name="T99"/>
                  <a:gd fmla="*/ 2688 w 3355" name="T100"/>
                  <a:gd fmla="*/ 3336 h 4024" name="T101"/>
                  <a:gd fmla="*/ 2856 w 3355" name="T102"/>
                  <a:gd fmla="*/ 3084 h 4024" name="T103"/>
                  <a:gd fmla="*/ 2931 w 3355" name="T104"/>
                  <a:gd fmla="*/ 2835 h 4024" name="T105"/>
                  <a:gd fmla="*/ 3123 w 3355" name="T106"/>
                  <a:gd fmla="*/ 3048 h 4024" name="T107"/>
                  <a:gd fmla="*/ 3263 w 3355" name="T108"/>
                  <a:gd fmla="*/ 3117 h 4024" name="T109"/>
                  <a:gd fmla="*/ 3312 w 3355" name="T110"/>
                  <a:gd fmla="*/ 3069 h 4024" name="T111"/>
                  <a:gd fmla="*/ 3353 w 3355" name="T112"/>
                  <a:gd fmla="*/ 2858 h 4024" name="T113"/>
                  <a:gd fmla="*/ 3331 w 3355" name="T114"/>
                  <a:gd fmla="*/ 2578 h 4024" name="T115"/>
                  <a:gd fmla="*/ 3260 w 3355" name="T116"/>
                  <a:gd fmla="*/ 2335 h 40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3" w="3355">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69" name="任意多边形 68"/>
              <p:cNvSpPr/>
              <p:nvPr/>
            </p:nvSpPr>
            <p:spPr bwMode="auto">
              <a:xfrm>
                <a:off x="2539471" y="5496690"/>
                <a:ext cx="268933" cy="220811"/>
              </a:xfrm>
              <a:custGeom>
                <a:gdLst>
                  <a:gd fmla="*/ 3133724 w 3903662" name="connsiteX0"/>
                  <a:gd fmla="*/ 1558926 h 3205164" name="connsiteY0"/>
                  <a:gd fmla="*/ 3117849 w 3903662" name="connsiteX1"/>
                  <a:gd fmla="*/ 1559722 h 3205164" name="connsiteY1"/>
                  <a:gd fmla="*/ 3101181 w 3903662" name="connsiteX2"/>
                  <a:gd fmla="*/ 1562109 h 3205164" name="connsiteY2"/>
                  <a:gd fmla="*/ 3084512 w 3903662" name="connsiteX3"/>
                  <a:gd fmla="*/ 1566088 h 3205164" name="connsiteY3"/>
                  <a:gd fmla="*/ 3070224 w 3903662" name="connsiteX4"/>
                  <a:gd fmla="*/ 1570862 h 3205164" name="connsiteY4"/>
                  <a:gd fmla="*/ 3055937 w 3903662" name="connsiteX5"/>
                  <a:gd fmla="*/ 1578024 h 3205164" name="connsiteY5"/>
                  <a:gd fmla="*/ 3041649 w 3903662" name="connsiteX6"/>
                  <a:gd fmla="*/ 1586776 h 3205164" name="connsiteY6"/>
                  <a:gd fmla="*/ 3029743 w 3903662" name="connsiteX7"/>
                  <a:gd fmla="*/ 1595529 h 3205164" name="connsiteY7"/>
                  <a:gd fmla="*/ 3017043 w 3903662" name="connsiteX8"/>
                  <a:gd fmla="*/ 1605874 h 3205164" name="connsiteY8"/>
                  <a:gd fmla="*/ 3006724 w 3903662" name="connsiteX9"/>
                  <a:gd fmla="*/ 1617014 h 3205164" name="connsiteY9"/>
                  <a:gd fmla="*/ 2997993 w 3903662" name="connsiteX10"/>
                  <a:gd fmla="*/ 1629745 h 3205164" name="connsiteY10"/>
                  <a:gd fmla="*/ 2989262 w 3903662" name="connsiteX11"/>
                  <a:gd fmla="*/ 1643273 h 3205164" name="connsiteY11"/>
                  <a:gd fmla="*/ 2982118 w 3903662" name="connsiteX12"/>
                  <a:gd fmla="*/ 1656004 h 3205164" name="connsiteY12"/>
                  <a:gd fmla="*/ 2975768 w 3903662" name="connsiteX13"/>
                  <a:gd fmla="*/ 1671918 h 3205164" name="connsiteY13"/>
                  <a:gd fmla="*/ 2971799 w 3903662" name="connsiteX14"/>
                  <a:gd fmla="*/ 1687037 h 3205164" name="connsiteY14"/>
                  <a:gd fmla="*/ 2970212 w 3903662" name="connsiteX15"/>
                  <a:gd fmla="*/ 1702951 h 3205164" name="connsiteY15"/>
                  <a:gd fmla="*/ 2968624 w 3903662" name="connsiteX16"/>
                  <a:gd fmla="*/ 1718866 h 3205164" name="connsiteY16"/>
                  <a:gd fmla="*/ 2970212 w 3903662" name="connsiteX17"/>
                  <a:gd fmla="*/ 1735576 h 3205164" name="connsiteY17"/>
                  <a:gd fmla="*/ 2971799 w 3903662" name="connsiteX18"/>
                  <a:gd fmla="*/ 1750694 h 3205164" name="connsiteY18"/>
                  <a:gd fmla="*/ 2975768 w 3903662" name="connsiteX19"/>
                  <a:gd fmla="*/ 1766609 h 3205164" name="connsiteY19"/>
                  <a:gd fmla="*/ 2982118 w 3903662" name="connsiteX20"/>
                  <a:gd fmla="*/ 1781727 h 3205164" name="connsiteY20"/>
                  <a:gd fmla="*/ 2989262 w 3903662" name="connsiteX21"/>
                  <a:gd fmla="*/ 1796050 h 3205164" name="connsiteY21"/>
                  <a:gd fmla="*/ 2997993 w 3903662" name="connsiteX22"/>
                  <a:gd fmla="*/ 1808782 h 3205164" name="connsiteY22"/>
                  <a:gd fmla="*/ 3006724 w 3903662" name="connsiteX23"/>
                  <a:gd fmla="*/ 1820718 h 3205164" name="connsiteY23"/>
                  <a:gd fmla="*/ 3017043 w 3903662" name="connsiteX24"/>
                  <a:gd fmla="*/ 1833449 h 3205164" name="connsiteY24"/>
                  <a:gd fmla="*/ 3029743 w 3903662" name="connsiteX25"/>
                  <a:gd fmla="*/ 1843794 h 3205164" name="connsiteY25"/>
                  <a:gd fmla="*/ 3041649 w 3903662" name="connsiteX26"/>
                  <a:gd fmla="*/ 1852547 h 3205164" name="connsiteY26"/>
                  <a:gd fmla="*/ 3055937 w 3903662" name="connsiteX27"/>
                  <a:gd fmla="*/ 1859708 h 3205164" name="connsiteY27"/>
                  <a:gd fmla="*/ 3070224 w 3903662" name="connsiteX28"/>
                  <a:gd fmla="*/ 1866869 h 3205164" name="connsiteY28"/>
                  <a:gd fmla="*/ 3084512 w 3903662" name="connsiteX29"/>
                  <a:gd fmla="*/ 1872440 h 3205164" name="connsiteY29"/>
                  <a:gd fmla="*/ 3101181 w 3903662" name="connsiteX30"/>
                  <a:gd fmla="*/ 1876418 h 3205164" name="connsiteY30"/>
                  <a:gd fmla="*/ 3117849 w 3903662" name="connsiteX31"/>
                  <a:gd fmla="*/ 1879601 h 3205164" name="connsiteY31"/>
                  <a:gd fmla="*/ 3133724 w 3903662" name="connsiteX32"/>
                  <a:gd fmla="*/ 1879601 h 3205164" name="connsiteY32"/>
                  <a:gd fmla="*/ 3151187 w 3903662" name="connsiteX33"/>
                  <a:gd fmla="*/ 1879601 h 3205164" name="connsiteY33"/>
                  <a:gd fmla="*/ 3167856 w 3903662" name="connsiteX34"/>
                  <a:gd fmla="*/ 1876418 h 3205164" name="connsiteY34"/>
                  <a:gd fmla="*/ 3184525 w 3903662" name="connsiteX35"/>
                  <a:gd fmla="*/ 1872440 h 3205164" name="connsiteY35"/>
                  <a:gd fmla="*/ 3198812 w 3903662" name="connsiteX36"/>
                  <a:gd fmla="*/ 1866869 h 3205164" name="connsiteY36"/>
                  <a:gd fmla="*/ 3213100 w 3903662" name="connsiteX37"/>
                  <a:gd fmla="*/ 1859708 h 3205164" name="connsiteY37"/>
                  <a:gd fmla="*/ 3227387 w 3903662" name="connsiteX38"/>
                  <a:gd fmla="*/ 1852547 h 3205164" name="connsiteY38"/>
                  <a:gd fmla="*/ 3239293 w 3903662" name="connsiteX39"/>
                  <a:gd fmla="*/ 1843794 h 3205164" name="connsiteY39"/>
                  <a:gd fmla="*/ 3251993 w 3903662" name="connsiteX40"/>
                  <a:gd fmla="*/ 1833449 h 3205164" name="connsiteY40"/>
                  <a:gd fmla="*/ 3262312 w 3903662" name="connsiteX41"/>
                  <a:gd fmla="*/ 1820718 h 3205164" name="connsiteY41"/>
                  <a:gd fmla="*/ 3271043 w 3903662" name="connsiteX42"/>
                  <a:gd fmla="*/ 1808782 h 3205164" name="connsiteY42"/>
                  <a:gd fmla="*/ 3279775 w 3903662" name="connsiteX43"/>
                  <a:gd fmla="*/ 1796050 h 3205164" name="connsiteY43"/>
                  <a:gd fmla="*/ 3286918 w 3903662" name="connsiteX44"/>
                  <a:gd fmla="*/ 1781727 h 3205164" name="connsiteY44"/>
                  <a:gd fmla="*/ 3293268 w 3903662" name="connsiteX45"/>
                  <a:gd fmla="*/ 1766609 h 3205164" name="connsiteY45"/>
                  <a:gd fmla="*/ 3297237 w 3903662" name="connsiteX46"/>
                  <a:gd fmla="*/ 1750694 h 3205164" name="connsiteY46"/>
                  <a:gd fmla="*/ 3298825 w 3903662" name="connsiteX47"/>
                  <a:gd fmla="*/ 1735576 h 3205164" name="connsiteY47"/>
                  <a:gd fmla="*/ 3300412 w 3903662" name="connsiteX48"/>
                  <a:gd fmla="*/ 1718866 h 3205164" name="connsiteY48"/>
                  <a:gd fmla="*/ 3298825 w 3903662" name="connsiteX49"/>
                  <a:gd fmla="*/ 1702951 h 3205164" name="connsiteY49"/>
                  <a:gd fmla="*/ 3297237 w 3903662" name="connsiteX50"/>
                  <a:gd fmla="*/ 1687037 h 3205164" name="connsiteY50"/>
                  <a:gd fmla="*/ 3293268 w 3903662" name="connsiteX51"/>
                  <a:gd fmla="*/ 1671918 h 3205164" name="connsiteY51"/>
                  <a:gd fmla="*/ 3286918 w 3903662" name="connsiteX52"/>
                  <a:gd fmla="*/ 1656004 h 3205164" name="connsiteY52"/>
                  <a:gd fmla="*/ 3279775 w 3903662" name="connsiteX53"/>
                  <a:gd fmla="*/ 1643273 h 3205164" name="connsiteY53"/>
                  <a:gd fmla="*/ 3271043 w 3903662" name="connsiteX54"/>
                  <a:gd fmla="*/ 1629745 h 3205164" name="connsiteY54"/>
                  <a:gd fmla="*/ 3262312 w 3903662" name="connsiteX55"/>
                  <a:gd fmla="*/ 1617014 h 3205164" name="connsiteY55"/>
                  <a:gd fmla="*/ 3251993 w 3903662" name="connsiteX56"/>
                  <a:gd fmla="*/ 1605874 h 3205164" name="connsiteY56"/>
                  <a:gd fmla="*/ 3239293 w 3903662" name="connsiteX57"/>
                  <a:gd fmla="*/ 1595529 h 3205164" name="connsiteY57"/>
                  <a:gd fmla="*/ 3227387 w 3903662" name="connsiteX58"/>
                  <a:gd fmla="*/ 1586776 h 3205164" name="connsiteY58"/>
                  <a:gd fmla="*/ 3213100 w 3903662" name="connsiteX59"/>
                  <a:gd fmla="*/ 1578024 h 3205164" name="connsiteY59"/>
                  <a:gd fmla="*/ 3198812 w 3903662" name="connsiteX60"/>
                  <a:gd fmla="*/ 1570862 h 3205164" name="connsiteY60"/>
                  <a:gd fmla="*/ 3184525 w 3903662" name="connsiteX61"/>
                  <a:gd fmla="*/ 1566088 h 3205164" name="connsiteY61"/>
                  <a:gd fmla="*/ 3167856 w 3903662" name="connsiteX62"/>
                  <a:gd fmla="*/ 1562109 h 3205164" name="connsiteY62"/>
                  <a:gd fmla="*/ 3151187 w 3903662" name="connsiteX63"/>
                  <a:gd fmla="*/ 1559722 h 3205164" name="connsiteY63"/>
                  <a:gd fmla="*/ 2314179 w 3903662" name="connsiteX64"/>
                  <a:gd fmla="*/ 1558926 h 3205164" name="connsiteY64"/>
                  <a:gd fmla="*/ 2296675 w 3903662" name="connsiteX65"/>
                  <a:gd fmla="*/ 1559722 h 3205164" name="connsiteY65"/>
                  <a:gd fmla="*/ 2280762 w 3903662" name="connsiteX66"/>
                  <a:gd fmla="*/ 1562109 h 3205164" name="connsiteY66"/>
                  <a:gd fmla="*/ 2264848 w 3903662" name="connsiteX67"/>
                  <a:gd fmla="*/ 1566088 h 3205164" name="connsiteY67"/>
                  <a:gd fmla="*/ 2249731 w 3903662" name="connsiteX68"/>
                  <a:gd fmla="*/ 1570862 h 3205164" name="connsiteY68"/>
                  <a:gd fmla="*/ 2235409 w 3903662" name="connsiteX69"/>
                  <a:gd fmla="*/ 1578024 h 3205164" name="connsiteY69"/>
                  <a:gd fmla="*/ 2221883 w 3903662" name="connsiteX70"/>
                  <a:gd fmla="*/ 1586776 h 3205164" name="connsiteY70"/>
                  <a:gd fmla="*/ 2208357 w 3903662" name="connsiteX71"/>
                  <a:gd fmla="*/ 1595529 h 3205164" name="connsiteY71"/>
                  <a:gd fmla="*/ 2197218 w 3903662" name="connsiteX72"/>
                  <a:gd fmla="*/ 1605874 h 3205164" name="connsiteY72"/>
                  <a:gd fmla="*/ 2186079 w 3903662" name="connsiteX73"/>
                  <a:gd fmla="*/ 1617014 h 3205164" name="connsiteY73"/>
                  <a:gd fmla="*/ 2176531 w 3903662" name="connsiteX74"/>
                  <a:gd fmla="*/ 1629745 h 3205164" name="connsiteY74"/>
                  <a:gd fmla="*/ 2168574 w 3903662" name="connsiteX75"/>
                  <a:gd fmla="*/ 1643273 h 3205164" name="connsiteY75"/>
                  <a:gd fmla="*/ 2161413 w 3903662" name="connsiteX76"/>
                  <a:gd fmla="*/ 1656004 h 3205164" name="connsiteY76"/>
                  <a:gd fmla="*/ 2155844 w 3903662" name="connsiteX77"/>
                  <a:gd fmla="*/ 1671918 h 3205164" name="connsiteY77"/>
                  <a:gd fmla="*/ 2151866 w 3903662" name="connsiteX78"/>
                  <a:gd fmla="*/ 1687037 h 3205164" name="connsiteY78"/>
                  <a:gd fmla="*/ 2148683 w 3903662" name="connsiteX79"/>
                  <a:gd fmla="*/ 1702951 h 3205164" name="connsiteY79"/>
                  <a:gd fmla="*/ 2147887 w 3903662" name="connsiteX80"/>
                  <a:gd fmla="*/ 1718866 h 3205164" name="connsiteY80"/>
                  <a:gd fmla="*/ 2148683 w 3903662" name="connsiteX81"/>
                  <a:gd fmla="*/ 1735576 h 3205164" name="connsiteY81"/>
                  <a:gd fmla="*/ 2151866 w 3903662" name="connsiteX82"/>
                  <a:gd fmla="*/ 1750694 h 3205164" name="connsiteY82"/>
                  <a:gd fmla="*/ 2155844 w 3903662" name="connsiteX83"/>
                  <a:gd fmla="*/ 1766609 h 3205164" name="connsiteY83"/>
                  <a:gd fmla="*/ 2161413 w 3903662" name="connsiteX84"/>
                  <a:gd fmla="*/ 1781727 h 3205164" name="connsiteY84"/>
                  <a:gd fmla="*/ 2168574 w 3903662" name="connsiteX85"/>
                  <a:gd fmla="*/ 1796050 h 3205164" name="connsiteY85"/>
                  <a:gd fmla="*/ 2176531 w 3903662" name="connsiteX86"/>
                  <a:gd fmla="*/ 1808782 h 3205164" name="connsiteY86"/>
                  <a:gd fmla="*/ 2186079 w 3903662" name="connsiteX87"/>
                  <a:gd fmla="*/ 1820718 h 3205164" name="connsiteY87"/>
                  <a:gd fmla="*/ 2197218 w 3903662" name="connsiteX88"/>
                  <a:gd fmla="*/ 1833449 h 3205164" name="connsiteY88"/>
                  <a:gd fmla="*/ 2208357 w 3903662" name="connsiteX89"/>
                  <a:gd fmla="*/ 1843794 h 3205164" name="connsiteY89"/>
                  <a:gd fmla="*/ 2221883 w 3903662" name="connsiteX90"/>
                  <a:gd fmla="*/ 1852547 h 3205164" name="connsiteY90"/>
                  <a:gd fmla="*/ 2235409 w 3903662" name="connsiteX91"/>
                  <a:gd fmla="*/ 1859708 h 3205164" name="connsiteY91"/>
                  <a:gd fmla="*/ 2249731 w 3903662" name="connsiteX92"/>
                  <a:gd fmla="*/ 1866869 h 3205164" name="connsiteY92"/>
                  <a:gd fmla="*/ 2264848 w 3903662" name="connsiteX93"/>
                  <a:gd fmla="*/ 1872440 h 3205164" name="connsiteY93"/>
                  <a:gd fmla="*/ 2280762 w 3903662" name="connsiteX94"/>
                  <a:gd fmla="*/ 1876418 h 3205164" name="connsiteY94"/>
                  <a:gd fmla="*/ 2296675 w 3903662" name="connsiteX95"/>
                  <a:gd fmla="*/ 1879601 h 3205164" name="connsiteY95"/>
                  <a:gd fmla="*/ 2314179 w 3903662" name="connsiteX96"/>
                  <a:gd fmla="*/ 1879601 h 3205164" name="connsiteY96"/>
                  <a:gd fmla="*/ 2330888 w 3903662" name="connsiteX97"/>
                  <a:gd fmla="*/ 1879601 h 3205164" name="connsiteY97"/>
                  <a:gd fmla="*/ 2347597 w 3903662" name="connsiteX98"/>
                  <a:gd fmla="*/ 1876418 h 3205164" name="connsiteY98"/>
                  <a:gd fmla="*/ 2363510 w 3903662" name="connsiteX99"/>
                  <a:gd fmla="*/ 1872440 h 3205164" name="connsiteY99"/>
                  <a:gd fmla="*/ 2379423 w 3903662" name="connsiteX100"/>
                  <a:gd fmla="*/ 1866869 h 3205164" name="connsiteY100"/>
                  <a:gd fmla="*/ 2393745 w 3903662" name="connsiteX101"/>
                  <a:gd fmla="*/ 1859708 h 3205164" name="connsiteY101"/>
                  <a:gd fmla="*/ 2406475 w 3903662" name="connsiteX102"/>
                  <a:gd fmla="*/ 1852547 h 3205164" name="connsiteY102"/>
                  <a:gd fmla="*/ 2419205 w 3903662" name="connsiteX103"/>
                  <a:gd fmla="*/ 1843794 h 3205164" name="connsiteY103"/>
                  <a:gd fmla="*/ 2431140 w 3903662" name="connsiteX104"/>
                  <a:gd fmla="*/ 1833449 h 3205164" name="connsiteY104"/>
                  <a:gd fmla="*/ 2441484 w 3903662" name="connsiteX105"/>
                  <a:gd fmla="*/ 1820718 h 3205164" name="connsiteY105"/>
                  <a:gd fmla="*/ 2451827 w 3903662" name="connsiteX106"/>
                  <a:gd fmla="*/ 1808782 h 3205164" name="connsiteY106"/>
                  <a:gd fmla="*/ 2460580 w 3903662" name="connsiteX107"/>
                  <a:gd fmla="*/ 1796050 h 3205164" name="connsiteY107"/>
                  <a:gd fmla="*/ 2467740 w 3903662" name="connsiteX108"/>
                  <a:gd fmla="*/ 1781727 h 3205164" name="connsiteY108"/>
                  <a:gd fmla="*/ 2472514 w 3903662" name="connsiteX109"/>
                  <a:gd fmla="*/ 1766609 h 3205164" name="connsiteY109"/>
                  <a:gd fmla="*/ 2476493 w 3903662" name="connsiteX110"/>
                  <a:gd fmla="*/ 1750694 h 3205164" name="connsiteY110"/>
                  <a:gd fmla="*/ 2478880 w 3903662" name="connsiteX111"/>
                  <a:gd fmla="*/ 1735576 h 3205164" name="connsiteY111"/>
                  <a:gd fmla="*/ 2479675 w 3903662" name="connsiteX112"/>
                  <a:gd fmla="*/ 1718866 h 3205164" name="connsiteY112"/>
                  <a:gd fmla="*/ 2478880 w 3903662" name="connsiteX113"/>
                  <a:gd fmla="*/ 1702951 h 3205164" name="connsiteY113"/>
                  <a:gd fmla="*/ 2476493 w 3903662" name="connsiteX114"/>
                  <a:gd fmla="*/ 1687037 h 3205164" name="connsiteY114"/>
                  <a:gd fmla="*/ 2472514 w 3903662" name="connsiteX115"/>
                  <a:gd fmla="*/ 1671918 h 3205164" name="connsiteY115"/>
                  <a:gd fmla="*/ 2467740 w 3903662" name="connsiteX116"/>
                  <a:gd fmla="*/ 1656004 h 3205164" name="connsiteY116"/>
                  <a:gd fmla="*/ 2460580 w 3903662" name="connsiteX117"/>
                  <a:gd fmla="*/ 1643273 h 3205164" name="connsiteY117"/>
                  <a:gd fmla="*/ 2451827 w 3903662" name="connsiteX118"/>
                  <a:gd fmla="*/ 1629745 h 3205164" name="connsiteY118"/>
                  <a:gd fmla="*/ 2441484 w 3903662" name="connsiteX119"/>
                  <a:gd fmla="*/ 1617014 h 3205164" name="connsiteY119"/>
                  <a:gd fmla="*/ 2431140 w 3903662" name="connsiteX120"/>
                  <a:gd fmla="*/ 1605874 h 3205164" name="connsiteY120"/>
                  <a:gd fmla="*/ 2419205 w 3903662" name="connsiteX121"/>
                  <a:gd fmla="*/ 1595529 h 3205164" name="connsiteY121"/>
                  <a:gd fmla="*/ 2406475 w 3903662" name="connsiteX122"/>
                  <a:gd fmla="*/ 1586776 h 3205164" name="connsiteY122"/>
                  <a:gd fmla="*/ 2393745 w 3903662" name="connsiteX123"/>
                  <a:gd fmla="*/ 1578024 h 3205164" name="connsiteY123"/>
                  <a:gd fmla="*/ 2379423 w 3903662" name="connsiteX124"/>
                  <a:gd fmla="*/ 1570862 h 3205164" name="connsiteY124"/>
                  <a:gd fmla="*/ 2363510 w 3903662" name="connsiteX125"/>
                  <a:gd fmla="*/ 1566088 h 3205164" name="connsiteY125"/>
                  <a:gd fmla="*/ 2347597 w 3903662" name="connsiteX126"/>
                  <a:gd fmla="*/ 1562109 h 3205164" name="connsiteY126"/>
                  <a:gd fmla="*/ 2330888 w 3903662" name="connsiteX127"/>
                  <a:gd fmla="*/ 1559722 h 3205164" name="connsiteY127"/>
                  <a:gd fmla="*/ 2694781 w 3903662" name="connsiteX128"/>
                  <a:gd fmla="*/ 1073151 h 3205164" name="connsiteY128"/>
                  <a:gd fmla="*/ 2725737 w 3903662" name="connsiteX129"/>
                  <a:gd fmla="*/ 1073151 h 3205164" name="connsiteY129"/>
                  <a:gd fmla="*/ 2755106 w 3903662" name="connsiteX130"/>
                  <a:gd fmla="*/ 1073151 h 3205164" name="connsiteY130"/>
                  <a:gd fmla="*/ 2786062 w 3903662" name="connsiteX131"/>
                  <a:gd fmla="*/ 1074739 h 3205164" name="connsiteY131"/>
                  <a:gd fmla="*/ 2816224 w 3903662" name="connsiteX132"/>
                  <a:gd fmla="*/ 1076326 h 3205164" name="connsiteY132"/>
                  <a:gd fmla="*/ 2845593 w 3903662" name="connsiteX133"/>
                  <a:gd fmla="*/ 1078708 h 3205164" name="connsiteY133"/>
                  <a:gd fmla="*/ 2874962 w 3903662" name="connsiteX134"/>
                  <a:gd fmla="*/ 1081883 h 3205164" name="connsiteY134"/>
                  <a:gd fmla="*/ 2905124 w 3903662" name="connsiteX135"/>
                  <a:gd fmla="*/ 1085058 h 3205164" name="connsiteY135"/>
                  <a:gd fmla="*/ 2933699 w 3903662" name="connsiteX136"/>
                  <a:gd fmla="*/ 1089026 h 3205164" name="connsiteY136"/>
                  <a:gd fmla="*/ 2962274 w 3903662" name="connsiteX137"/>
                  <a:gd fmla="*/ 1092995 h 3205164" name="connsiteY137"/>
                  <a:gd fmla="*/ 2990849 w 3903662" name="connsiteX138"/>
                  <a:gd fmla="*/ 1099345 h 3205164" name="connsiteY138"/>
                  <a:gd fmla="*/ 3020218 w 3903662" name="connsiteX139"/>
                  <a:gd fmla="*/ 1104108 h 3205164" name="connsiteY139"/>
                  <a:gd fmla="*/ 3074987 w 3903662" name="connsiteX140"/>
                  <a:gd fmla="*/ 1117601 h 3205164" name="connsiteY140"/>
                  <a:gd fmla="*/ 3130550 w 3903662" name="connsiteX141"/>
                  <a:gd fmla="*/ 1132683 h 3205164" name="connsiteY141"/>
                  <a:gd fmla="*/ 3183731 w 3903662" name="connsiteX142"/>
                  <a:gd fmla="*/ 1150145 h 3205164" name="connsiteY142"/>
                  <a:gd fmla="*/ 3236118 w 3903662" name="connsiteX143"/>
                  <a:gd fmla="*/ 1170783 h 3205164" name="connsiteY143"/>
                  <a:gd fmla="*/ 3287712 w 3903662" name="connsiteX144"/>
                  <a:gd fmla="*/ 1192214 h 3205164" name="connsiteY144"/>
                  <a:gd fmla="*/ 3336925 w 3903662" name="connsiteX145"/>
                  <a:gd fmla="*/ 1216026 h 3205164" name="connsiteY145"/>
                  <a:gd fmla="*/ 3383756 w 3903662" name="connsiteX146"/>
                  <a:gd fmla="*/ 1241426 h 3205164" name="connsiteY146"/>
                  <a:gd fmla="*/ 3429793 w 3903662" name="connsiteX147"/>
                  <a:gd fmla="*/ 1269208 h 3205164" name="connsiteY147"/>
                  <a:gd fmla="*/ 3475037 w 3903662" name="connsiteX148"/>
                  <a:gd fmla="*/ 1297783 h 3205164" name="connsiteY148"/>
                  <a:gd fmla="*/ 3517106 w 3903662" name="connsiteX149"/>
                  <a:gd fmla="*/ 1329533 h 3205164" name="connsiteY149"/>
                  <a:gd fmla="*/ 3558381 w 3903662" name="connsiteX150"/>
                  <a:gd fmla="*/ 1361283 h 3205164" name="connsiteY150"/>
                  <a:gd fmla="*/ 3597275 w 3903662" name="connsiteX151"/>
                  <a:gd fmla="*/ 1396208 h 3205164" name="connsiteY151"/>
                  <a:gd fmla="*/ 3616325 w 3903662" name="connsiteX152"/>
                  <a:gd fmla="*/ 1413670 h 3205164" name="connsiteY152"/>
                  <a:gd fmla="*/ 3633787 w 3903662" name="connsiteX153"/>
                  <a:gd fmla="*/ 1432720 h 3205164" name="connsiteY153"/>
                  <a:gd fmla="*/ 3652837 w 3903662" name="connsiteX154"/>
                  <a:gd fmla="*/ 1450976 h 3205164" name="connsiteY154"/>
                  <a:gd fmla="*/ 3670300 w 3903662" name="connsiteX155"/>
                  <a:gd fmla="*/ 1469233 h 3205164" name="connsiteY155"/>
                  <a:gd fmla="*/ 3686175 w 3903662" name="connsiteX156"/>
                  <a:gd fmla="*/ 1489076 h 3205164" name="connsiteY156"/>
                  <a:gd fmla="*/ 3702843 w 3903662" name="connsiteX157"/>
                  <a:gd fmla="*/ 1508126 h 3205164" name="connsiteY157"/>
                  <a:gd fmla="*/ 3717925 w 3903662" name="connsiteX158"/>
                  <a:gd fmla="*/ 1527970 h 3205164" name="connsiteY158"/>
                  <a:gd fmla="*/ 3732212 w 3903662" name="connsiteX159"/>
                  <a:gd fmla="*/ 1548608 h 3205164" name="connsiteY159"/>
                  <a:gd fmla="*/ 3748087 w 3903662" name="connsiteX160"/>
                  <a:gd fmla="*/ 1568451 h 3205164" name="connsiteY160"/>
                  <a:gd fmla="*/ 3761581 w 3903662" name="connsiteX161"/>
                  <a:gd fmla="*/ 1589089 h 3205164" name="connsiteY161"/>
                  <a:gd fmla="*/ 3774281 w 3903662" name="connsiteX162"/>
                  <a:gd fmla="*/ 1609726 h 3205164" name="connsiteY162"/>
                  <a:gd fmla="*/ 3787775 w 3903662" name="connsiteX163"/>
                  <a:gd fmla="*/ 1631158 h 3205164" name="connsiteY163"/>
                  <a:gd fmla="*/ 3798887 w 3903662" name="connsiteX164"/>
                  <a:gd fmla="*/ 1652589 h 3205164" name="connsiteY164"/>
                  <a:gd fmla="*/ 3811587 w 3903662" name="connsiteX165"/>
                  <a:gd fmla="*/ 1675608 h 3205164" name="connsiteY165"/>
                  <a:gd fmla="*/ 3821906 w 3903662" name="connsiteX166"/>
                  <a:gd fmla="*/ 1697832 h 3205164" name="connsiteY166"/>
                  <a:gd fmla="*/ 3832225 w 3903662" name="connsiteX167"/>
                  <a:gd fmla="*/ 1720851 h 3205164" name="connsiteY167"/>
                  <a:gd fmla="*/ 3840956 w 3903662" name="connsiteX168"/>
                  <a:gd fmla="*/ 1743076 h 3205164" name="connsiteY168"/>
                  <a:gd fmla="*/ 3850481 w 3903662" name="connsiteX169"/>
                  <a:gd fmla="*/ 1765301 h 3205164" name="connsiteY169"/>
                  <a:gd fmla="*/ 3858418 w 3903662" name="connsiteX170"/>
                  <a:gd fmla="*/ 1789114 h 3205164" name="connsiteY170"/>
                  <a:gd fmla="*/ 3867150 w 3903662" name="connsiteX171"/>
                  <a:gd fmla="*/ 1812926 h 3205164" name="connsiteY171"/>
                  <a:gd fmla="*/ 3872706 w 3903662" name="connsiteX172"/>
                  <a:gd fmla="*/ 1836739 h 3205164" name="connsiteY172"/>
                  <a:gd fmla="*/ 3879056 w 3903662" name="connsiteX173"/>
                  <a:gd fmla="*/ 1859757 h 3205164" name="connsiteY173"/>
                  <a:gd fmla="*/ 3885406 w 3903662" name="connsiteX174"/>
                  <a:gd fmla="*/ 1884364 h 3205164" name="connsiteY174"/>
                  <a:gd fmla="*/ 3890168 w 3903662" name="connsiteX175"/>
                  <a:gd fmla="*/ 1908970 h 3205164" name="connsiteY175"/>
                  <a:gd fmla="*/ 3894137 w 3903662" name="connsiteX176"/>
                  <a:gd fmla="*/ 1933576 h 3205164" name="connsiteY176"/>
                  <a:gd fmla="*/ 3897312 w 3903662" name="connsiteX177"/>
                  <a:gd fmla="*/ 1958182 h 3205164" name="connsiteY177"/>
                  <a:gd fmla="*/ 3899693 w 3903662" name="connsiteX178"/>
                  <a:gd fmla="*/ 1982789 h 3205164" name="connsiteY178"/>
                  <a:gd fmla="*/ 3902075 w 3903662" name="connsiteX179"/>
                  <a:gd fmla="*/ 2008983 h 3205164" name="connsiteY179"/>
                  <a:gd fmla="*/ 3902868 w 3903662" name="connsiteX180"/>
                  <a:gd fmla="*/ 2033589 h 3205164" name="connsiteY180"/>
                  <a:gd fmla="*/ 3903662 w 3903662" name="connsiteX181"/>
                  <a:gd fmla="*/ 2058989 h 3205164" name="connsiteY181"/>
                  <a:gd fmla="*/ 3902868 w 3903662" name="connsiteX182"/>
                  <a:gd fmla="*/ 2088357 h 3205164" name="connsiteY182"/>
                  <a:gd fmla="*/ 3902075 w 3903662" name="connsiteX183"/>
                  <a:gd fmla="*/ 2118520 h 3205164" name="connsiteY183"/>
                  <a:gd fmla="*/ 3898900 w 3903662" name="connsiteX184"/>
                  <a:gd fmla="*/ 2147889 h 3205164" name="connsiteY184"/>
                  <a:gd fmla="*/ 3895725 w 3903662" name="connsiteX185"/>
                  <a:gd fmla="*/ 2176464 h 3205164" name="connsiteY185"/>
                  <a:gd fmla="*/ 3890168 w 3903662" name="connsiteX186"/>
                  <a:gd fmla="*/ 2205833 h 3205164" name="connsiteY186"/>
                  <a:gd fmla="*/ 3885406 w 3903662" name="connsiteX187"/>
                  <a:gd fmla="*/ 2234407 h 3205164" name="connsiteY187"/>
                  <a:gd fmla="*/ 3878262 w 3903662" name="connsiteX188"/>
                  <a:gd fmla="*/ 2262983 h 3205164" name="connsiteY188"/>
                  <a:gd fmla="*/ 3871118 w 3903662" name="connsiteX189"/>
                  <a:gd fmla="*/ 2290764 h 3205164" name="connsiteY189"/>
                  <a:gd fmla="*/ 3862387 w 3903662" name="connsiteX190"/>
                  <a:gd fmla="*/ 2318545 h 3205164" name="connsiteY190"/>
                  <a:gd fmla="*/ 3852862 w 3903662" name="connsiteX191"/>
                  <a:gd fmla="*/ 2346326 h 3205164" name="connsiteY191"/>
                  <a:gd fmla="*/ 3842543 w 3903662" name="connsiteX192"/>
                  <a:gd fmla="*/ 2372520 h 3205164" name="connsiteY192"/>
                  <a:gd fmla="*/ 3830637 w 3903662" name="connsiteX193"/>
                  <a:gd fmla="*/ 2399507 h 3205164" name="connsiteY193"/>
                  <a:gd fmla="*/ 3819525 w 3903662" name="connsiteX194"/>
                  <a:gd fmla="*/ 2425701 h 3205164" name="connsiteY194"/>
                  <a:gd fmla="*/ 3806031 w 3903662" name="connsiteX195"/>
                  <a:gd fmla="*/ 2451895 h 3205164" name="connsiteY195"/>
                  <a:gd fmla="*/ 3791743 w 3903662" name="connsiteX196"/>
                  <a:gd fmla="*/ 2477295 h 3205164" name="connsiteY196"/>
                  <a:gd fmla="*/ 3777456 w 3903662" name="connsiteX197"/>
                  <a:gd fmla="*/ 2502695 h 3205164" name="connsiteY197"/>
                  <a:gd fmla="*/ 3762375 w 3903662" name="connsiteX198"/>
                  <a:gd fmla="*/ 2527301 h 3205164" name="connsiteY198"/>
                  <a:gd fmla="*/ 3745706 w 3903662" name="connsiteX199"/>
                  <a:gd fmla="*/ 2551908 h 3205164" name="connsiteY199"/>
                  <a:gd fmla="*/ 3728243 w 3903662" name="connsiteX200"/>
                  <a:gd fmla="*/ 2575720 h 3205164" name="connsiteY200"/>
                  <a:gd fmla="*/ 3710781 w 3903662" name="connsiteX201"/>
                  <a:gd fmla="*/ 2599533 h 3205164" name="connsiteY201"/>
                  <a:gd fmla="*/ 3692525 w 3903662" name="connsiteX202"/>
                  <a:gd fmla="*/ 2621758 h 3205164" name="connsiteY202"/>
                  <a:gd fmla="*/ 3672681 w 3903662" name="connsiteX203"/>
                  <a:gd fmla="*/ 2643983 h 3205164" name="connsiteY203"/>
                  <a:gd fmla="*/ 3652837 w 3903662" name="connsiteX204"/>
                  <a:gd fmla="*/ 2667001 h 3205164" name="connsiteY204"/>
                  <a:gd fmla="*/ 3632200 w 3903662" name="connsiteX205"/>
                  <a:gd fmla="*/ 2688433 h 3205164" name="connsiteY205"/>
                  <a:gd fmla="*/ 3610768 w 3903662" name="connsiteX206"/>
                  <a:gd fmla="*/ 2709864 h 3205164" name="connsiteY206"/>
                  <a:gd fmla="*/ 3587750 w 3903662" name="connsiteX207"/>
                  <a:gd fmla="*/ 2730501 h 3205164" name="connsiteY207"/>
                  <a:gd fmla="*/ 3565525 w 3903662" name="connsiteX208"/>
                  <a:gd fmla="*/ 2749551 h 3205164" name="connsiteY208"/>
                  <a:gd fmla="*/ 3541712 w 3903662" name="connsiteX209"/>
                  <a:gd fmla="*/ 2769395 h 3205164" name="connsiteY209"/>
                  <a:gd fmla="*/ 3517106 w 3903662" name="connsiteX210"/>
                  <a:gd fmla="*/ 2789239 h 3205164" name="connsiteY210"/>
                  <a:gd fmla="*/ 3492500 w 3903662" name="connsiteX211"/>
                  <a:gd fmla="*/ 2806701 h 3205164" name="connsiteY211"/>
                  <a:gd fmla="*/ 3467100 w 3903662" name="connsiteX212"/>
                  <a:gd fmla="*/ 2824958 h 3205164" name="connsiteY212"/>
                  <a:gd fmla="*/ 3441700 w 3903662" name="connsiteX213"/>
                  <a:gd fmla="*/ 2842420 h 3205164" name="connsiteY213"/>
                  <a:gd fmla="*/ 3429793 w 3903662" name="connsiteX214"/>
                  <a:gd fmla="*/ 2847976 h 3205164" name="connsiteY214"/>
                  <a:gd fmla="*/ 3544093 w 3903662" name="connsiteX215"/>
                  <a:gd fmla="*/ 3205164 h 3205164" name="connsiteY215"/>
                  <a:gd fmla="*/ 3118643 w 3903662" name="connsiteX216"/>
                  <a:gd fmla="*/ 2987677 h 3205164" name="connsiteY216"/>
                  <a:gd fmla="*/ 3098006 w 3903662" name="connsiteX217"/>
                  <a:gd fmla="*/ 2994027 h 3205164" name="connsiteY217"/>
                  <a:gd fmla="*/ 3053556 w 3903662" name="connsiteX218"/>
                  <a:gd fmla="*/ 3005139 h 3205164" name="connsiteY218"/>
                  <a:gd fmla="*/ 3008312 w 3903662" name="connsiteX219"/>
                  <a:gd fmla="*/ 3015458 h 3205164" name="connsiteY219"/>
                  <a:gd fmla="*/ 2963862 w 3903662" name="connsiteX220"/>
                  <a:gd fmla="*/ 3024983 h 3205164" name="connsiteY220"/>
                  <a:gd fmla="*/ 2916237 w 3903662" name="connsiteX221"/>
                  <a:gd fmla="*/ 3032127 h 3205164" name="connsiteY221"/>
                  <a:gd fmla="*/ 2870199 w 3903662" name="connsiteX222"/>
                  <a:gd fmla="*/ 3036889 h 3205164" name="connsiteY222"/>
                  <a:gd fmla="*/ 2821781 w 3903662" name="connsiteX223"/>
                  <a:gd fmla="*/ 3040858 h 3205164" name="connsiteY223"/>
                  <a:gd fmla="*/ 2774156 w 3903662" name="connsiteX224"/>
                  <a:gd fmla="*/ 3043239 h 3205164" name="connsiteY224"/>
                  <a:gd fmla="*/ 2725737 w 3903662" name="connsiteX225"/>
                  <a:gd fmla="*/ 3044033 h 3205164" name="connsiteY225"/>
                  <a:gd fmla="*/ 2694781 w 3903662" name="connsiteX226"/>
                  <a:gd fmla="*/ 3044033 h 3205164" name="connsiteY226"/>
                  <a:gd fmla="*/ 2665412 w 3903662" name="connsiteX227"/>
                  <a:gd fmla="*/ 3043239 h 3205164" name="connsiteY227"/>
                  <a:gd fmla="*/ 2634456 w 3903662" name="connsiteX228"/>
                  <a:gd fmla="*/ 3040858 h 3205164" name="connsiteY228"/>
                  <a:gd fmla="*/ 2604293 w 3903662" name="connsiteX229"/>
                  <a:gd fmla="*/ 3039270 h 3205164" name="connsiteY229"/>
                  <a:gd fmla="*/ 2574924 w 3903662" name="connsiteX230"/>
                  <a:gd fmla="*/ 3036095 h 3205164" name="connsiteY230"/>
                  <a:gd fmla="*/ 2546349 w 3903662" name="connsiteX231"/>
                  <a:gd fmla="*/ 3032920 h 3205164" name="connsiteY231"/>
                  <a:gd fmla="*/ 2516187 w 3903662" name="connsiteX232"/>
                  <a:gd fmla="*/ 3028951 h 3205164" name="connsiteY232"/>
                  <a:gd fmla="*/ 2487612 w 3903662" name="connsiteX233"/>
                  <a:gd fmla="*/ 3024983 h 3205164" name="connsiteY233"/>
                  <a:gd fmla="*/ 2459037 w 3903662" name="connsiteX234"/>
                  <a:gd fmla="*/ 3019427 h 3205164" name="connsiteY234"/>
                  <a:gd fmla="*/ 2431256 w 3903662" name="connsiteX235"/>
                  <a:gd fmla="*/ 3013077 h 3205164" name="connsiteY235"/>
                  <a:gd fmla="*/ 2374899 w 3903662" name="connsiteX236"/>
                  <a:gd fmla="*/ 3000377 h 3205164" name="connsiteY236"/>
                  <a:gd fmla="*/ 2320924 w 3903662" name="connsiteX237"/>
                  <a:gd fmla="*/ 2984501 h 3205164" name="connsiteY237"/>
                  <a:gd fmla="*/ 2266156 w 3903662" name="connsiteX238"/>
                  <a:gd fmla="*/ 2967039 h 3205164" name="connsiteY238"/>
                  <a:gd fmla="*/ 2215356 w 3903662" name="connsiteX239"/>
                  <a:gd fmla="*/ 2946401 h 3205164" name="connsiteY239"/>
                  <a:gd fmla="*/ 2163762 w 3903662" name="connsiteX240"/>
                  <a:gd fmla="*/ 2924970 h 3205164" name="connsiteY240"/>
                  <a:gd fmla="*/ 2114549 w 3903662" name="connsiteX241"/>
                  <a:gd fmla="*/ 2901951 h 3205164" name="connsiteY241"/>
                  <a:gd fmla="*/ 2066131 w 3903662" name="connsiteX242"/>
                  <a:gd fmla="*/ 2875758 h 3205164" name="connsiteY242"/>
                  <a:gd fmla="*/ 2020093 w 3903662" name="connsiteX243"/>
                  <a:gd fmla="*/ 2847976 h 3205164" name="connsiteY243"/>
                  <a:gd fmla="*/ 1976437 w 3903662" name="connsiteX244"/>
                  <a:gd fmla="*/ 2819401 h 3205164" name="connsiteY244"/>
                  <a:gd fmla="*/ 1932781 w 3903662" name="connsiteX245"/>
                  <a:gd fmla="*/ 2789239 h 3205164" name="connsiteY245"/>
                  <a:gd fmla="*/ 1892299 w 3903662" name="connsiteX246"/>
                  <a:gd fmla="*/ 2755901 h 3205164" name="connsiteY246"/>
                  <a:gd fmla="*/ 1853406 w 3903662" name="connsiteX247"/>
                  <a:gd fmla="*/ 2720976 h 3205164" name="connsiteY247"/>
                  <a:gd fmla="*/ 1834356 w 3903662" name="connsiteX248"/>
                  <a:gd fmla="*/ 2703514 h 3205164" name="connsiteY248"/>
                  <a:gd fmla="*/ 1816099 w 3903662" name="connsiteX249"/>
                  <a:gd fmla="*/ 2685258 h 3205164" name="connsiteY249"/>
                  <a:gd fmla="*/ 1798637 w 3903662" name="connsiteX250"/>
                  <a:gd fmla="*/ 2667001 h 3205164" name="connsiteY250"/>
                  <a:gd fmla="*/ 1781174 w 3903662" name="connsiteX251"/>
                  <a:gd fmla="*/ 2648745 h 3205164" name="connsiteY251"/>
                  <a:gd fmla="*/ 1763712 w 3903662" name="connsiteX252"/>
                  <a:gd fmla="*/ 2628901 h 3205164" name="connsiteY252"/>
                  <a:gd fmla="*/ 1748631 w 3903662" name="connsiteX253"/>
                  <a:gd fmla="*/ 2609058 h 3205164" name="connsiteY253"/>
                  <a:gd fmla="*/ 1731962 w 3903662" name="connsiteX254"/>
                  <a:gd fmla="*/ 2590008 h 3205164" name="connsiteY254"/>
                  <a:gd fmla="*/ 1717674 w 3903662" name="connsiteX255"/>
                  <a:gd fmla="*/ 2569370 h 3205164" name="connsiteY255"/>
                  <a:gd fmla="*/ 1703387 w 3903662" name="connsiteX256"/>
                  <a:gd fmla="*/ 2548733 h 3205164" name="connsiteY256"/>
                  <a:gd fmla="*/ 1689099 w 3903662" name="connsiteX257"/>
                  <a:gd fmla="*/ 2528095 h 3205164" name="connsiteY257"/>
                  <a:gd fmla="*/ 1675606 w 3903662" name="connsiteX258"/>
                  <a:gd fmla="*/ 2508251 h 3205164" name="connsiteY258"/>
                  <a:gd fmla="*/ 1663699 w 3903662" name="connsiteX259"/>
                  <a:gd fmla="*/ 2486026 h 3205164" name="connsiteY259"/>
                  <a:gd fmla="*/ 1650999 w 3903662" name="connsiteX260"/>
                  <a:gd fmla="*/ 2464595 h 3205164" name="connsiteY260"/>
                  <a:gd fmla="*/ 1639887 w 3903662" name="connsiteX261"/>
                  <a:gd fmla="*/ 2442370 h 3205164" name="connsiteY261"/>
                  <a:gd fmla="*/ 1628774 w 3903662" name="connsiteX262"/>
                  <a:gd fmla="*/ 2420145 h 3205164" name="connsiteY262"/>
                  <a:gd fmla="*/ 1618456 w 3903662" name="connsiteX263"/>
                  <a:gd fmla="*/ 2397126 h 3205164" name="connsiteY263"/>
                  <a:gd fmla="*/ 1608931 w 3903662" name="connsiteX264"/>
                  <a:gd fmla="*/ 2374901 h 3205164" name="connsiteY264"/>
                  <a:gd fmla="*/ 1600199 w 3903662" name="connsiteX265"/>
                  <a:gd fmla="*/ 2351883 h 3205164" name="connsiteY265"/>
                  <a:gd fmla="*/ 1591468 w 3903662" name="connsiteX266"/>
                  <a:gd fmla="*/ 2328864 h 3205164" name="connsiteY266"/>
                  <a:gd fmla="*/ 1584324 w 3903662" name="connsiteX267"/>
                  <a:gd fmla="*/ 2305051 h 3205164" name="connsiteY267"/>
                  <a:gd fmla="*/ 1577181 w 3903662" name="connsiteX268"/>
                  <a:gd fmla="*/ 2281239 h 3205164" name="connsiteY268"/>
                  <a:gd fmla="*/ 1570831 w 3903662" name="connsiteX269"/>
                  <a:gd fmla="*/ 2257426 h 3205164" name="connsiteY269"/>
                  <a:gd fmla="*/ 1565274 w 3903662" name="connsiteX270"/>
                  <a:gd fmla="*/ 2232820 h 3205164" name="connsiteY270"/>
                  <a:gd fmla="*/ 1560512 w 3903662" name="connsiteX271"/>
                  <a:gd fmla="*/ 2208214 h 3205164" name="connsiteY271"/>
                  <a:gd fmla="*/ 1556543 w 3903662" name="connsiteX272"/>
                  <a:gd fmla="*/ 2183607 h 3205164" name="connsiteY272"/>
                  <a:gd fmla="*/ 1552574 w 3903662" name="connsiteX273"/>
                  <a:gd fmla="*/ 2159001 h 3205164" name="connsiteY273"/>
                  <a:gd fmla="*/ 1550987 w 3903662" name="connsiteX274"/>
                  <a:gd fmla="*/ 2134395 h 3205164" name="connsiteY274"/>
                  <a:gd fmla="*/ 1548606 w 3903662" name="connsiteX275"/>
                  <a:gd fmla="*/ 2108995 h 3205164" name="connsiteY275"/>
                  <a:gd fmla="*/ 1547812 w 3903662" name="connsiteX276"/>
                  <a:gd fmla="*/ 2084389 h 3205164" name="connsiteY276"/>
                  <a:gd fmla="*/ 1546224 w 3903662" name="connsiteX277"/>
                  <a:gd fmla="*/ 2058989 h 3205164" name="connsiteY277"/>
                  <a:gd fmla="*/ 1547812 w 3903662" name="connsiteX278"/>
                  <a:gd fmla="*/ 2033589 h 3205164" name="connsiteY278"/>
                  <a:gd fmla="*/ 1548606 w 3903662" name="connsiteX279"/>
                  <a:gd fmla="*/ 2008983 h 3205164" name="connsiteY279"/>
                  <a:gd fmla="*/ 1550987 w 3903662" name="connsiteX280"/>
                  <a:gd fmla="*/ 1982789 h 3205164" name="connsiteY280"/>
                  <a:gd fmla="*/ 1552574 w 3903662" name="connsiteX281"/>
                  <a:gd fmla="*/ 1958182 h 3205164" name="connsiteY281"/>
                  <a:gd fmla="*/ 1556543 w 3903662" name="connsiteX282"/>
                  <a:gd fmla="*/ 1933576 h 3205164" name="connsiteY282"/>
                  <a:gd fmla="*/ 1560512 w 3903662" name="connsiteX283"/>
                  <a:gd fmla="*/ 1908970 h 3205164" name="connsiteY283"/>
                  <a:gd fmla="*/ 1565274 w 3903662" name="connsiteX284"/>
                  <a:gd fmla="*/ 1884364 h 3205164" name="connsiteY284"/>
                  <a:gd fmla="*/ 1570831 w 3903662" name="connsiteX285"/>
                  <a:gd fmla="*/ 1859757 h 3205164" name="connsiteY285"/>
                  <a:gd fmla="*/ 1577181 w 3903662" name="connsiteX286"/>
                  <a:gd fmla="*/ 1836739 h 3205164" name="connsiteY286"/>
                  <a:gd fmla="*/ 1584324 w 3903662" name="connsiteX287"/>
                  <a:gd fmla="*/ 1812926 h 3205164" name="connsiteY287"/>
                  <a:gd fmla="*/ 1591468 w 3903662" name="connsiteX288"/>
                  <a:gd fmla="*/ 1789114 h 3205164" name="connsiteY288"/>
                  <a:gd fmla="*/ 1600199 w 3903662" name="connsiteX289"/>
                  <a:gd fmla="*/ 1765301 h 3205164" name="connsiteY289"/>
                  <a:gd fmla="*/ 1608931 w 3903662" name="connsiteX290"/>
                  <a:gd fmla="*/ 1743076 h 3205164" name="connsiteY290"/>
                  <a:gd fmla="*/ 1618456 w 3903662" name="connsiteX291"/>
                  <a:gd fmla="*/ 1720851 h 3205164" name="connsiteY291"/>
                  <a:gd fmla="*/ 1628774 w 3903662" name="connsiteX292"/>
                  <a:gd fmla="*/ 1697832 h 3205164" name="connsiteY292"/>
                  <a:gd fmla="*/ 1639887 w 3903662" name="connsiteX293"/>
                  <a:gd fmla="*/ 1675608 h 3205164" name="connsiteY293"/>
                  <a:gd fmla="*/ 1650999 w 3903662" name="connsiteX294"/>
                  <a:gd fmla="*/ 1652589 h 3205164" name="connsiteY294"/>
                  <a:gd fmla="*/ 1663699 w 3903662" name="connsiteX295"/>
                  <a:gd fmla="*/ 1631158 h 3205164" name="connsiteY295"/>
                  <a:gd fmla="*/ 1675606 w 3903662" name="connsiteX296"/>
                  <a:gd fmla="*/ 1609726 h 3205164" name="connsiteY296"/>
                  <a:gd fmla="*/ 1689099 w 3903662" name="connsiteX297"/>
                  <a:gd fmla="*/ 1589089 h 3205164" name="connsiteY297"/>
                  <a:gd fmla="*/ 1703387 w 3903662" name="connsiteX298"/>
                  <a:gd fmla="*/ 1568451 h 3205164" name="connsiteY298"/>
                  <a:gd fmla="*/ 1717674 w 3903662" name="connsiteX299"/>
                  <a:gd fmla="*/ 1548608 h 3205164" name="connsiteY299"/>
                  <a:gd fmla="*/ 1731962 w 3903662" name="connsiteX300"/>
                  <a:gd fmla="*/ 1527970 h 3205164" name="connsiteY300"/>
                  <a:gd fmla="*/ 1748631 w 3903662" name="connsiteX301"/>
                  <a:gd fmla="*/ 1508126 h 3205164" name="connsiteY301"/>
                  <a:gd fmla="*/ 1763712 w 3903662" name="connsiteX302"/>
                  <a:gd fmla="*/ 1489076 h 3205164" name="connsiteY302"/>
                  <a:gd fmla="*/ 1781174 w 3903662" name="connsiteX303"/>
                  <a:gd fmla="*/ 1469233 h 3205164" name="connsiteY303"/>
                  <a:gd fmla="*/ 1798637 w 3903662" name="connsiteX304"/>
                  <a:gd fmla="*/ 1450976 h 3205164" name="connsiteY304"/>
                  <a:gd fmla="*/ 1816099 w 3903662" name="connsiteX305"/>
                  <a:gd fmla="*/ 1432720 h 3205164" name="connsiteY305"/>
                  <a:gd fmla="*/ 1834356 w 3903662" name="connsiteX306"/>
                  <a:gd fmla="*/ 1413670 h 3205164" name="connsiteY306"/>
                  <a:gd fmla="*/ 1853406 w 3903662" name="connsiteX307"/>
                  <a:gd fmla="*/ 1396208 h 3205164" name="connsiteY307"/>
                  <a:gd fmla="*/ 1892299 w 3903662" name="connsiteX308"/>
                  <a:gd fmla="*/ 1361283 h 3205164" name="connsiteY308"/>
                  <a:gd fmla="*/ 1932781 w 3903662" name="connsiteX309"/>
                  <a:gd fmla="*/ 1329533 h 3205164" name="connsiteY309"/>
                  <a:gd fmla="*/ 1976437 w 3903662" name="connsiteX310"/>
                  <a:gd fmla="*/ 1297783 h 3205164" name="connsiteY310"/>
                  <a:gd fmla="*/ 2020093 w 3903662" name="connsiteX311"/>
                  <a:gd fmla="*/ 1269208 h 3205164" name="connsiteY311"/>
                  <a:gd fmla="*/ 2066131 w 3903662" name="connsiteX312"/>
                  <a:gd fmla="*/ 1241426 h 3205164" name="connsiteY312"/>
                  <a:gd fmla="*/ 2114549 w 3903662" name="connsiteX313"/>
                  <a:gd fmla="*/ 1216026 h 3205164" name="connsiteY313"/>
                  <a:gd fmla="*/ 2163762 w 3903662" name="connsiteX314"/>
                  <a:gd fmla="*/ 1192214 h 3205164" name="connsiteY314"/>
                  <a:gd fmla="*/ 2215356 w 3903662" name="connsiteX315"/>
                  <a:gd fmla="*/ 1170783 h 3205164" name="connsiteY315"/>
                  <a:gd fmla="*/ 2266156 w 3903662" name="connsiteX316"/>
                  <a:gd fmla="*/ 1150145 h 3205164" name="connsiteY316"/>
                  <a:gd fmla="*/ 2320924 w 3903662" name="connsiteX317"/>
                  <a:gd fmla="*/ 1132683 h 3205164" name="connsiteY317"/>
                  <a:gd fmla="*/ 2374899 w 3903662" name="connsiteX318"/>
                  <a:gd fmla="*/ 1117601 h 3205164" name="connsiteY318"/>
                  <a:gd fmla="*/ 2431256 w 3903662" name="connsiteX319"/>
                  <a:gd fmla="*/ 1104108 h 3205164" name="connsiteY319"/>
                  <a:gd fmla="*/ 2459037 w 3903662" name="connsiteX320"/>
                  <a:gd fmla="*/ 1099345 h 3205164" name="connsiteY320"/>
                  <a:gd fmla="*/ 2487612 w 3903662" name="connsiteX321"/>
                  <a:gd fmla="*/ 1092995 h 3205164" name="connsiteY321"/>
                  <a:gd fmla="*/ 2516187 w 3903662" name="connsiteX322"/>
                  <a:gd fmla="*/ 1089026 h 3205164" name="connsiteY322"/>
                  <a:gd fmla="*/ 2546349 w 3903662" name="connsiteX323"/>
                  <a:gd fmla="*/ 1085058 h 3205164" name="connsiteY323"/>
                  <a:gd fmla="*/ 2574924 w 3903662" name="connsiteX324"/>
                  <a:gd fmla="*/ 1081883 h 3205164" name="connsiteY324"/>
                  <a:gd fmla="*/ 2604293 w 3903662" name="connsiteX325"/>
                  <a:gd fmla="*/ 1078708 h 3205164" name="connsiteY325"/>
                  <a:gd fmla="*/ 2634456 w 3903662" name="connsiteX326"/>
                  <a:gd fmla="*/ 1076326 h 3205164" name="connsiteY326"/>
                  <a:gd fmla="*/ 2665412 w 3903662" name="connsiteX327"/>
                  <a:gd fmla="*/ 1074739 h 3205164" name="connsiteY327"/>
                  <a:gd fmla="*/ 1880393 w 3903662" name="connsiteX328"/>
                  <a:gd fmla="*/ 574675 h 3205164" name="connsiteY328"/>
                  <a:gd fmla="*/ 1859756 w 3903662" name="connsiteX329"/>
                  <a:gd fmla="*/ 575469 h 3205164" name="connsiteY329"/>
                  <a:gd fmla="*/ 1839912 w 3903662" name="connsiteX330"/>
                  <a:gd fmla="*/ 578644 h 3205164" name="connsiteY330"/>
                  <a:gd fmla="*/ 1821656 w 3903662" name="connsiteX331"/>
                  <a:gd fmla="*/ 582613 h 3205164" name="connsiteY331"/>
                  <a:gd fmla="*/ 1803400 w 3903662" name="connsiteX332"/>
                  <a:gd fmla="*/ 589757 h 3205164" name="connsiteY332"/>
                  <a:gd fmla="*/ 1785937 w 3903662" name="connsiteX333"/>
                  <a:gd fmla="*/ 596900 h 3205164" name="connsiteY333"/>
                  <a:gd fmla="*/ 1770062 w 3903662" name="connsiteX334"/>
                  <a:gd fmla="*/ 607219 h 3205164" name="connsiteY334"/>
                  <a:gd fmla="*/ 1754981 w 3903662" name="connsiteX335"/>
                  <a:gd fmla="*/ 617538 h 3205164" name="connsiteY335"/>
                  <a:gd fmla="*/ 1740693 w 3903662" name="connsiteX336"/>
                  <a:gd fmla="*/ 629444 h 3205164" name="connsiteY336"/>
                  <a:gd fmla="*/ 1727993 w 3903662" name="connsiteX337"/>
                  <a:gd fmla="*/ 642938 h 3205164" name="connsiteY337"/>
                  <a:gd fmla="*/ 1716881 w 3903662" name="connsiteX338"/>
                  <a:gd fmla="*/ 658813 h 3205164" name="connsiteY338"/>
                  <a:gd fmla="*/ 1708150 w 3903662" name="connsiteX339"/>
                  <a:gd fmla="*/ 673894 h 3205164" name="connsiteY339"/>
                  <a:gd fmla="*/ 1699418 w 3903662" name="connsiteX340"/>
                  <a:gd fmla="*/ 690563 h 3205164" name="connsiteY340"/>
                  <a:gd fmla="*/ 1692275 w 3903662" name="connsiteX341"/>
                  <a:gd fmla="*/ 708025 h 3205164" name="connsiteY341"/>
                  <a:gd fmla="*/ 1687512 w 3903662" name="connsiteX342"/>
                  <a:gd fmla="*/ 726282 h 3205164" name="connsiteY342"/>
                  <a:gd fmla="*/ 1685131 w 3903662" name="connsiteX343"/>
                  <a:gd fmla="*/ 744538 h 3205164" name="connsiteY343"/>
                  <a:gd fmla="*/ 1684337 w 3903662" name="connsiteX344"/>
                  <a:gd fmla="*/ 764382 h 3205164" name="connsiteY344"/>
                  <a:gd fmla="*/ 1685131 w 3903662" name="connsiteX345"/>
                  <a:gd fmla="*/ 783432 h 3205164" name="connsiteY345"/>
                  <a:gd fmla="*/ 1687512 w 3903662" name="connsiteX346"/>
                  <a:gd fmla="*/ 801688 h 3205164" name="connsiteY346"/>
                  <a:gd fmla="*/ 1692275 w 3903662" name="connsiteX347"/>
                  <a:gd fmla="*/ 820738 h 3205164" name="connsiteY347"/>
                  <a:gd fmla="*/ 1699418 w 3903662" name="connsiteX348"/>
                  <a:gd fmla="*/ 838201 h 3205164" name="connsiteY348"/>
                  <a:gd fmla="*/ 1708150 w 3903662" name="connsiteX349"/>
                  <a:gd fmla="*/ 854076 h 3205164" name="connsiteY349"/>
                  <a:gd fmla="*/ 1716881 w 3903662" name="connsiteX350"/>
                  <a:gd fmla="*/ 869951 h 3205164" name="connsiteY350"/>
                  <a:gd fmla="*/ 1727993 w 3903662" name="connsiteX351"/>
                  <a:gd fmla="*/ 885032 h 3205164" name="connsiteY351"/>
                  <a:gd fmla="*/ 1740693 w 3903662" name="connsiteX352"/>
                  <a:gd fmla="*/ 898526 h 3205164" name="connsiteY352"/>
                  <a:gd fmla="*/ 1754981 w 3903662" name="connsiteX353"/>
                  <a:gd fmla="*/ 910432 h 3205164" name="connsiteY353"/>
                  <a:gd fmla="*/ 1770062 w 3903662" name="connsiteX354"/>
                  <a:gd fmla="*/ 920751 h 3205164" name="connsiteY354"/>
                  <a:gd fmla="*/ 1785937 w 3903662" name="connsiteX355"/>
                  <a:gd fmla="*/ 931069 h 3205164" name="connsiteY355"/>
                  <a:gd fmla="*/ 1803400 w 3903662" name="connsiteX356"/>
                  <a:gd fmla="*/ 939801 h 3205164" name="connsiteY356"/>
                  <a:gd fmla="*/ 1821656 w 3903662" name="connsiteX357"/>
                  <a:gd fmla="*/ 945357 h 3205164" name="connsiteY357"/>
                  <a:gd fmla="*/ 1839912 w 3903662" name="connsiteX358"/>
                  <a:gd fmla="*/ 949326 h 3205164" name="connsiteY358"/>
                  <a:gd fmla="*/ 1859756 w 3903662" name="connsiteX359"/>
                  <a:gd fmla="*/ 952501 h 3205164" name="connsiteY359"/>
                  <a:gd fmla="*/ 1880393 w 3903662" name="connsiteX360"/>
                  <a:gd fmla="*/ 954088 h 3205164" name="connsiteY360"/>
                  <a:gd fmla="*/ 1899443 w 3903662" name="connsiteX361"/>
                  <a:gd fmla="*/ 952501 h 3205164" name="connsiteY361"/>
                  <a:gd fmla="*/ 1919287 w 3903662" name="connsiteX362"/>
                  <a:gd fmla="*/ 949326 h 3205164" name="connsiteY362"/>
                  <a:gd fmla="*/ 1937543 w 3903662" name="connsiteX363"/>
                  <a:gd fmla="*/ 945357 h 3205164" name="connsiteY363"/>
                  <a:gd fmla="*/ 1955800 w 3903662" name="connsiteX364"/>
                  <a:gd fmla="*/ 939801 h 3205164" name="connsiteY364"/>
                  <a:gd fmla="*/ 1973262 w 3903662" name="connsiteX365"/>
                  <a:gd fmla="*/ 931069 h 3205164" name="connsiteY365"/>
                  <a:gd fmla="*/ 1988343 w 3903662" name="connsiteX366"/>
                  <a:gd fmla="*/ 920751 h 3205164" name="connsiteY366"/>
                  <a:gd fmla="*/ 2004218 w 3903662" name="connsiteX367"/>
                  <a:gd fmla="*/ 910432 h 3205164" name="connsiteY367"/>
                  <a:gd fmla="*/ 2018506 w 3903662" name="connsiteX368"/>
                  <a:gd fmla="*/ 898526 h 3205164" name="connsiteY368"/>
                  <a:gd fmla="*/ 2030412 w 3903662" name="connsiteX369"/>
                  <a:gd fmla="*/ 885032 h 3205164" name="connsiteY369"/>
                  <a:gd fmla="*/ 2042318 w 3903662" name="connsiteX370"/>
                  <a:gd fmla="*/ 869951 h 3205164" name="connsiteY370"/>
                  <a:gd fmla="*/ 2051050 w 3903662" name="connsiteX371"/>
                  <a:gd fmla="*/ 854076 h 3205164" name="connsiteY371"/>
                  <a:gd fmla="*/ 2059781 w 3903662" name="connsiteX372"/>
                  <a:gd fmla="*/ 838201 h 3205164" name="connsiteY372"/>
                  <a:gd fmla="*/ 2066925 w 3903662" name="connsiteX373"/>
                  <a:gd fmla="*/ 820738 h 3205164" name="connsiteY373"/>
                  <a:gd fmla="*/ 2071687 w 3903662" name="connsiteX374"/>
                  <a:gd fmla="*/ 801688 h 3205164" name="connsiteY374"/>
                  <a:gd fmla="*/ 2074068 w 3903662" name="connsiteX375"/>
                  <a:gd fmla="*/ 783432 h 3205164" name="connsiteY375"/>
                  <a:gd fmla="*/ 2074862 w 3903662" name="connsiteX376"/>
                  <a:gd fmla="*/ 764382 h 3205164" name="connsiteY376"/>
                  <a:gd fmla="*/ 2074068 w 3903662" name="connsiteX377"/>
                  <a:gd fmla="*/ 744538 h 3205164" name="connsiteY377"/>
                  <a:gd fmla="*/ 2071687 w 3903662" name="connsiteX378"/>
                  <a:gd fmla="*/ 726282 h 3205164" name="connsiteY378"/>
                  <a:gd fmla="*/ 2066925 w 3903662" name="connsiteX379"/>
                  <a:gd fmla="*/ 708025 h 3205164" name="connsiteY379"/>
                  <a:gd fmla="*/ 2059781 w 3903662" name="connsiteX380"/>
                  <a:gd fmla="*/ 690563 h 3205164" name="connsiteY380"/>
                  <a:gd fmla="*/ 2051050 w 3903662" name="connsiteX381"/>
                  <a:gd fmla="*/ 673894 h 3205164" name="connsiteY381"/>
                  <a:gd fmla="*/ 2042318 w 3903662" name="connsiteX382"/>
                  <a:gd fmla="*/ 658813 h 3205164" name="connsiteY382"/>
                  <a:gd fmla="*/ 2030412 w 3903662" name="connsiteX383"/>
                  <a:gd fmla="*/ 642938 h 3205164" name="connsiteY383"/>
                  <a:gd fmla="*/ 2018506 w 3903662" name="connsiteX384"/>
                  <a:gd fmla="*/ 629444 h 3205164" name="connsiteY384"/>
                  <a:gd fmla="*/ 2004218 w 3903662" name="connsiteX385"/>
                  <a:gd fmla="*/ 617538 h 3205164" name="connsiteY385"/>
                  <a:gd fmla="*/ 1988343 w 3903662" name="connsiteX386"/>
                  <a:gd fmla="*/ 607219 h 3205164" name="connsiteY386"/>
                  <a:gd fmla="*/ 1973262 w 3903662" name="connsiteX387"/>
                  <a:gd fmla="*/ 596900 h 3205164" name="connsiteY387"/>
                  <a:gd fmla="*/ 1955800 w 3903662" name="connsiteX388"/>
                  <a:gd fmla="*/ 589757 h 3205164" name="connsiteY388"/>
                  <a:gd fmla="*/ 1937543 w 3903662" name="connsiteX389"/>
                  <a:gd fmla="*/ 582613 h 3205164" name="connsiteY389"/>
                  <a:gd fmla="*/ 1919287 w 3903662" name="connsiteX390"/>
                  <a:gd fmla="*/ 578644 h 3205164" name="connsiteY390"/>
                  <a:gd fmla="*/ 1899443 w 3903662" name="connsiteX391"/>
                  <a:gd fmla="*/ 575469 h 3205164" name="connsiteY391"/>
                  <a:gd fmla="*/ 908446 w 3903662" name="connsiteX392"/>
                  <a:gd fmla="*/ 574675 h 3205164" name="connsiteY392"/>
                  <a:gd fmla="*/ 887767 w 3903662" name="connsiteX393"/>
                  <a:gd fmla="*/ 575469 h 3205164" name="connsiteY393"/>
                  <a:gd fmla="*/ 868678 w 3903662" name="connsiteX394"/>
                  <a:gd fmla="*/ 578644 h 3205164" name="connsiteY394"/>
                  <a:gd fmla="*/ 850385 w 3903662" name="connsiteX395"/>
                  <a:gd fmla="*/ 582613 h 3205164" name="connsiteY395"/>
                  <a:gd fmla="*/ 831296 w 3903662" name="connsiteX396"/>
                  <a:gd fmla="*/ 589757 h 3205164" name="connsiteY396"/>
                  <a:gd fmla="*/ 815389 w 3903662" name="connsiteX397"/>
                  <a:gd fmla="*/ 596900 h 3205164" name="connsiteY397"/>
                  <a:gd fmla="*/ 798686 w 3903662" name="connsiteX398"/>
                  <a:gd fmla="*/ 607219 h 3205164" name="connsiteY398"/>
                  <a:gd fmla="*/ 783574 w 3903662" name="connsiteX399"/>
                  <a:gd fmla="*/ 617538 h 3205164" name="connsiteY399"/>
                  <a:gd fmla="*/ 770053 w 3903662" name="connsiteX400"/>
                  <a:gd fmla="*/ 629444 h 3205164" name="connsiteY400"/>
                  <a:gd fmla="*/ 756532 w 3903662" name="connsiteX401"/>
                  <a:gd fmla="*/ 642938 h 3205164" name="connsiteY401"/>
                  <a:gd fmla="*/ 745397 w 3903662" name="connsiteX402"/>
                  <a:gd fmla="*/ 658813 h 3205164" name="connsiteY402"/>
                  <a:gd fmla="*/ 735853 w 3903662" name="connsiteX403"/>
                  <a:gd fmla="*/ 673894 h 3205164" name="connsiteY403"/>
                  <a:gd fmla="*/ 727899 w 3903662" name="connsiteX404"/>
                  <a:gd fmla="*/ 690563 h 3205164" name="connsiteY404"/>
                  <a:gd fmla="*/ 720741 w 3903662" name="connsiteX405"/>
                  <a:gd fmla="*/ 708025 h 3205164" name="connsiteY405"/>
                  <a:gd fmla="*/ 716764 w 3903662" name="connsiteX406"/>
                  <a:gd fmla="*/ 726282 h 3205164" name="connsiteY406"/>
                  <a:gd fmla="*/ 713583 w 3903662" name="connsiteX407"/>
                  <a:gd fmla="*/ 744538 h 3205164" name="connsiteY407"/>
                  <a:gd fmla="*/ 712787 w 3903662" name="connsiteX408"/>
                  <a:gd fmla="*/ 764382 h 3205164" name="connsiteY408"/>
                  <a:gd fmla="*/ 713583 w 3903662" name="connsiteX409"/>
                  <a:gd fmla="*/ 783432 h 3205164" name="connsiteY409"/>
                  <a:gd fmla="*/ 716764 w 3903662" name="connsiteX410"/>
                  <a:gd fmla="*/ 801688 h 3205164" name="connsiteY410"/>
                  <a:gd fmla="*/ 720741 w 3903662" name="connsiteX411"/>
                  <a:gd fmla="*/ 820738 h 3205164" name="connsiteY411"/>
                  <a:gd fmla="*/ 727899 w 3903662" name="connsiteX412"/>
                  <a:gd fmla="*/ 838201 h 3205164" name="connsiteY412"/>
                  <a:gd fmla="*/ 735853 w 3903662" name="connsiteX413"/>
                  <a:gd fmla="*/ 854076 h 3205164" name="connsiteY413"/>
                  <a:gd fmla="*/ 745397 w 3903662" name="connsiteX414"/>
                  <a:gd fmla="*/ 869951 h 3205164" name="connsiteY414"/>
                  <a:gd fmla="*/ 756532 w 3903662" name="connsiteX415"/>
                  <a:gd fmla="*/ 885032 h 3205164" name="connsiteY415"/>
                  <a:gd fmla="*/ 770053 w 3903662" name="connsiteX416"/>
                  <a:gd fmla="*/ 898526 h 3205164" name="connsiteY416"/>
                  <a:gd fmla="*/ 783574 w 3903662" name="connsiteX417"/>
                  <a:gd fmla="*/ 910432 h 3205164" name="connsiteY417"/>
                  <a:gd fmla="*/ 798686 w 3903662" name="connsiteX418"/>
                  <a:gd fmla="*/ 920751 h 3205164" name="connsiteY418"/>
                  <a:gd fmla="*/ 815389 w 3903662" name="connsiteX419"/>
                  <a:gd fmla="*/ 931069 h 3205164" name="connsiteY419"/>
                  <a:gd fmla="*/ 831296 w 3903662" name="connsiteX420"/>
                  <a:gd fmla="*/ 939801 h 3205164" name="connsiteY420"/>
                  <a:gd fmla="*/ 850385 w 3903662" name="connsiteX421"/>
                  <a:gd fmla="*/ 945357 h 3205164" name="connsiteY421"/>
                  <a:gd fmla="*/ 868678 w 3903662" name="connsiteX422"/>
                  <a:gd fmla="*/ 949326 h 3205164" name="connsiteY422"/>
                  <a:gd fmla="*/ 887767 w 3903662" name="connsiteX423"/>
                  <a:gd fmla="*/ 952501 h 3205164" name="connsiteY423"/>
                  <a:gd fmla="*/ 908446 w 3903662" name="connsiteX424"/>
                  <a:gd fmla="*/ 954088 h 3205164" name="connsiteY424"/>
                  <a:gd fmla="*/ 928330 w 3903662" name="connsiteX425"/>
                  <a:gd fmla="*/ 952501 h 3205164" name="connsiteY425"/>
                  <a:gd fmla="*/ 947419 w 3903662" name="connsiteX426"/>
                  <a:gd fmla="*/ 949326 h 3205164" name="connsiteY426"/>
                  <a:gd fmla="*/ 967303 w 3903662" name="connsiteX427"/>
                  <a:gd fmla="*/ 945357 h 3205164" name="connsiteY427"/>
                  <a:gd fmla="*/ 984801 w 3903662" name="connsiteX428"/>
                  <a:gd fmla="*/ 939801 h 3205164" name="connsiteY428"/>
                  <a:gd fmla="*/ 1002299 w 3903662" name="connsiteX429"/>
                  <a:gd fmla="*/ 931069 h 3205164" name="connsiteY429"/>
                  <a:gd fmla="*/ 1018206 w 3903662" name="connsiteX430"/>
                  <a:gd fmla="*/ 920751 h 3205164" name="connsiteY430"/>
                  <a:gd fmla="*/ 1033318 w 3903662" name="connsiteX431"/>
                  <a:gd fmla="*/ 910432 h 3205164" name="connsiteY431"/>
                  <a:gd fmla="*/ 1047634 w 3903662" name="connsiteX432"/>
                  <a:gd fmla="*/ 898526 h 3205164" name="connsiteY432"/>
                  <a:gd fmla="*/ 1059565 w 3903662" name="connsiteX433"/>
                  <a:gd fmla="*/ 885032 h 3205164" name="connsiteY433"/>
                  <a:gd fmla="*/ 1070700 w 3903662" name="connsiteX434"/>
                  <a:gd fmla="*/ 869951 h 3205164" name="connsiteY434"/>
                  <a:gd fmla="*/ 1081039 w 3903662" name="connsiteX435"/>
                  <a:gd fmla="*/ 854076 h 3205164" name="connsiteY435"/>
                  <a:gd fmla="*/ 1089788 w 3903662" name="connsiteX436"/>
                  <a:gd fmla="*/ 838201 h 3205164" name="connsiteY436"/>
                  <a:gd fmla="*/ 1095356 w 3903662" name="connsiteX437"/>
                  <a:gd fmla="*/ 820738 h 3205164" name="connsiteY437"/>
                  <a:gd fmla="*/ 1100923 w 3903662" name="connsiteX438"/>
                  <a:gd fmla="*/ 801688 h 3205164" name="connsiteY438"/>
                  <a:gd fmla="*/ 1104105 w 3903662" name="connsiteX439"/>
                  <a:gd fmla="*/ 783432 h 3205164" name="connsiteY439"/>
                  <a:gd fmla="*/ 1104900 w 3903662" name="connsiteX440"/>
                  <a:gd fmla="*/ 764382 h 3205164" name="connsiteY440"/>
                  <a:gd fmla="*/ 1104105 w 3903662" name="connsiteX441"/>
                  <a:gd fmla="*/ 744538 h 3205164" name="connsiteY441"/>
                  <a:gd fmla="*/ 1100923 w 3903662" name="connsiteX442"/>
                  <a:gd fmla="*/ 726282 h 3205164" name="connsiteY442"/>
                  <a:gd fmla="*/ 1095356 w 3903662" name="connsiteX443"/>
                  <a:gd fmla="*/ 708025 h 3205164" name="connsiteY443"/>
                  <a:gd fmla="*/ 1089788 w 3903662" name="connsiteX444"/>
                  <a:gd fmla="*/ 690563 h 3205164" name="connsiteY444"/>
                  <a:gd fmla="*/ 1081039 w 3903662" name="connsiteX445"/>
                  <a:gd fmla="*/ 673894 h 3205164" name="connsiteY445"/>
                  <a:gd fmla="*/ 1070700 w 3903662" name="connsiteX446"/>
                  <a:gd fmla="*/ 658813 h 3205164" name="connsiteY446"/>
                  <a:gd fmla="*/ 1059565 w 3903662" name="connsiteX447"/>
                  <a:gd fmla="*/ 642938 h 3205164" name="connsiteY447"/>
                  <a:gd fmla="*/ 1047634 w 3903662" name="connsiteX448"/>
                  <a:gd fmla="*/ 629444 h 3205164" name="connsiteY448"/>
                  <a:gd fmla="*/ 1033318 w 3903662" name="connsiteX449"/>
                  <a:gd fmla="*/ 617538 h 3205164" name="connsiteY449"/>
                  <a:gd fmla="*/ 1018206 w 3903662" name="connsiteX450"/>
                  <a:gd fmla="*/ 607219 h 3205164" name="connsiteY450"/>
                  <a:gd fmla="*/ 1002299 w 3903662" name="connsiteX451"/>
                  <a:gd fmla="*/ 596900 h 3205164" name="connsiteY451"/>
                  <a:gd fmla="*/ 984801 w 3903662" name="connsiteX452"/>
                  <a:gd fmla="*/ 589757 h 3205164" name="connsiteY452"/>
                  <a:gd fmla="*/ 967303 w 3903662" name="connsiteX453"/>
                  <a:gd fmla="*/ 582613 h 3205164" name="connsiteY453"/>
                  <a:gd fmla="*/ 947419 w 3903662" name="connsiteX454"/>
                  <a:gd fmla="*/ 578644 h 3205164" name="connsiteY454"/>
                  <a:gd fmla="*/ 928330 w 3903662" name="connsiteX455"/>
                  <a:gd fmla="*/ 575469 h 3205164" name="connsiteY455"/>
                  <a:gd fmla="*/ 1394220 w 3903662" name="connsiteX456"/>
                  <a:gd fmla="*/ 0 h 3205164" name="connsiteY456"/>
                  <a:gd fmla="*/ 1427548 w 3903662" name="connsiteX457"/>
                  <a:gd fmla="*/ 0 h 3205164" name="connsiteY457"/>
                  <a:gd fmla="*/ 1460083 w 3903662" name="connsiteX458"/>
                  <a:gd fmla="*/ 794 h 3205164" name="connsiteY458"/>
                  <a:gd fmla="*/ 1491823 w 3903662" name="connsiteX459"/>
                  <a:gd fmla="*/ 3174 h 3205164" name="connsiteY459"/>
                  <a:gd fmla="*/ 1523564 w 3903662" name="connsiteX460"/>
                  <a:gd fmla="*/ 4761 h 3205164" name="connsiteY460"/>
                  <a:gd fmla="*/ 1587046 w 3903662" name="connsiteX461"/>
                  <a:gd fmla="*/ 11109 h 3205164" name="connsiteY461"/>
                  <a:gd fmla="*/ 1649735 w 3903662" name="connsiteX462"/>
                  <a:gd fmla="*/ 19838 h 3205164" name="connsiteY462"/>
                  <a:gd fmla="*/ 1710836 w 3903662" name="connsiteX463"/>
                  <a:gd fmla="*/ 30947 h 3205164" name="connsiteY463"/>
                  <a:gd fmla="*/ 1771937 w 3903662" name="connsiteX464"/>
                  <a:gd fmla="*/ 42849 h 3205164" name="connsiteY464"/>
                  <a:gd fmla="*/ 1831451 w 3903662" name="connsiteX465"/>
                  <a:gd fmla="*/ 58719 h 3205164" name="connsiteY465"/>
                  <a:gd fmla="*/ 1889379 w 3903662" name="connsiteX466"/>
                  <a:gd fmla="*/ 76176 h 3205164" name="connsiteY466"/>
                  <a:gd fmla="*/ 1946512 w 3903662" name="connsiteX467"/>
                  <a:gd fmla="*/ 95220 h 3205164" name="connsiteY467"/>
                  <a:gd fmla="*/ 2002059 w 3903662" name="connsiteX468"/>
                  <a:gd fmla="*/ 116645 h 3205164" name="connsiteY468"/>
                  <a:gd fmla="*/ 2056812 w 3903662" name="connsiteX469"/>
                  <a:gd fmla="*/ 140450 h 3205164" name="connsiteY469"/>
                  <a:gd fmla="*/ 2109978 w 3903662" name="connsiteX470"/>
                  <a:gd fmla="*/ 165048 h 3205164" name="connsiteY470"/>
                  <a:gd fmla="*/ 2160763 w 3903662" name="connsiteX471"/>
                  <a:gd fmla="*/ 192821 h 3205164" name="connsiteY471"/>
                  <a:gd fmla="*/ 2211549 w 3903662" name="connsiteX472"/>
                  <a:gd fmla="*/ 221387 h 3205164" name="connsiteY472"/>
                  <a:gd fmla="*/ 2259160 w 3903662" name="connsiteX473"/>
                  <a:gd fmla="*/ 252333 h 3205164" name="connsiteY473"/>
                  <a:gd fmla="*/ 2306772 w 3903662" name="connsiteX474"/>
                  <a:gd fmla="*/ 284073 h 3205164" name="connsiteY474"/>
                  <a:gd fmla="*/ 2352002 w 3903662" name="connsiteX475"/>
                  <a:gd fmla="*/ 318987 h 3205164" name="connsiteY475"/>
                  <a:gd fmla="*/ 2394853 w 3903662" name="connsiteX476"/>
                  <a:gd fmla="*/ 353901 h 3205164" name="connsiteY476"/>
                  <a:gd fmla="*/ 2436116 w 3903662" name="connsiteX477"/>
                  <a:gd fmla="*/ 390402 h 3205164" name="connsiteY477"/>
                  <a:gd fmla="*/ 2475792 w 3903662" name="connsiteX478"/>
                  <a:gd fmla="*/ 429284 h 3205164" name="connsiteY478"/>
                  <a:gd fmla="*/ 2513088 w 3903662" name="connsiteX479"/>
                  <a:gd fmla="*/ 469753 h 3205164" name="connsiteY479"/>
                  <a:gd fmla="*/ 2531339 w 3903662" name="connsiteX480"/>
                  <a:gd fmla="*/ 489590 h 3205164" name="connsiteY480"/>
                  <a:gd fmla="*/ 2547209 w 3903662" name="connsiteX481"/>
                  <a:gd fmla="*/ 510221 h 3205164" name="connsiteY481"/>
                  <a:gd fmla="*/ 2564667 w 3903662" name="connsiteX482"/>
                  <a:gd fmla="*/ 531646 h 3205164" name="connsiteY482"/>
                  <a:gd fmla="*/ 2581331 w 3903662" name="connsiteX483"/>
                  <a:gd fmla="*/ 553864 h 3205164" name="connsiteY483"/>
                  <a:gd fmla="*/ 2596407 w 3903662" name="connsiteX484"/>
                  <a:gd fmla="*/ 575288 h 3205164" name="connsiteY484"/>
                  <a:gd fmla="*/ 2612278 w 3903662" name="connsiteX485"/>
                  <a:gd fmla="*/ 597506 h 3205164" name="connsiteY485"/>
                  <a:gd fmla="*/ 2626561 w 3903662" name="connsiteX486"/>
                  <a:gd fmla="*/ 620518 h 3205164" name="connsiteY486"/>
                  <a:gd fmla="*/ 2640845 w 3903662" name="connsiteX487"/>
                  <a:gd fmla="*/ 642736 h 3205164" name="connsiteY487"/>
                  <a:gd fmla="*/ 2654335 w 3903662" name="connsiteX488"/>
                  <a:gd fmla="*/ 666541 h 3205164" name="connsiteY488"/>
                  <a:gd fmla="*/ 2667825 w 3903662" name="connsiteX489"/>
                  <a:gd fmla="*/ 688759 h 3205164" name="connsiteY489"/>
                  <a:gd fmla="*/ 2679727 w 3903662" name="connsiteX490"/>
                  <a:gd fmla="*/ 712564 h 3205164" name="connsiteY490"/>
                  <a:gd fmla="*/ 2690837 w 3903662" name="connsiteX491"/>
                  <a:gd fmla="*/ 735575 h 3205164" name="connsiteY491"/>
                  <a:gd fmla="*/ 2701946 w 3903662" name="connsiteX492"/>
                  <a:gd fmla="*/ 760174 h 3205164" name="connsiteY492"/>
                  <a:gd fmla="*/ 2712262 w 3903662" name="connsiteX493"/>
                  <a:gd fmla="*/ 784772 h 3205164" name="connsiteY493"/>
                  <a:gd fmla="*/ 2722578 w 3903662" name="connsiteX494"/>
                  <a:gd fmla="*/ 809371 h 3205164" name="connsiteY494"/>
                  <a:gd fmla="*/ 2732100 w 3903662" name="connsiteX495"/>
                  <a:gd fmla="*/ 833969 h 3205164" name="connsiteY495"/>
                  <a:gd fmla="*/ 2740035 w 3903662" name="connsiteX496"/>
                  <a:gd fmla="*/ 858568 h 3205164" name="connsiteY496"/>
                  <a:gd fmla="*/ 2748764 w 3903662" name="connsiteX497"/>
                  <a:gd fmla="*/ 884753 h 3205164" name="connsiteY497"/>
                  <a:gd fmla="*/ 2755906 w 3903662" name="connsiteX498"/>
                  <a:gd fmla="*/ 910145 h 3205164" name="connsiteY498"/>
                  <a:gd fmla="*/ 2761460 w 3903662" name="connsiteX499"/>
                  <a:gd fmla="*/ 935537 h 3205164" name="connsiteY499"/>
                  <a:gd fmla="*/ 2767808 w 3903662" name="connsiteX500"/>
                  <a:gd fmla="*/ 961723 h 3205164" name="connsiteY500"/>
                  <a:gd fmla="*/ 2773363 w 3903662" name="connsiteX501"/>
                  <a:gd fmla="*/ 987908 h 3205164" name="connsiteY501"/>
                  <a:gd fmla="*/ 2743209 w 3903662" name="connsiteX502"/>
                  <a:gd fmla="*/ 987115 h 3205164" name="connsiteY502"/>
                  <a:gd fmla="*/ 2713849 w 3903662" name="connsiteX503"/>
                  <a:gd fmla="*/ 987115 h 3205164" name="connsiteY503"/>
                  <a:gd fmla="*/ 2680521 w 3903662" name="connsiteX504"/>
                  <a:gd fmla="*/ 987115 h 3205164" name="connsiteY504"/>
                  <a:gd fmla="*/ 2648780 w 3903662" name="connsiteX505"/>
                  <a:gd fmla="*/ 987908 h 3205164" name="connsiteY505"/>
                  <a:gd fmla="*/ 2616246 w 3903662" name="connsiteX506"/>
                  <a:gd fmla="*/ 990289 h 3205164" name="connsiteY506"/>
                  <a:gd fmla="*/ 2584505 w 3903662" name="connsiteX507"/>
                  <a:gd fmla="*/ 991876 h 3205164" name="connsiteY507"/>
                  <a:gd fmla="*/ 2552764 w 3903662" name="connsiteX508"/>
                  <a:gd fmla="*/ 995050 h 3205164" name="connsiteY508"/>
                  <a:gd fmla="*/ 2521023 w 3903662" name="connsiteX509"/>
                  <a:gd fmla="*/ 999017 h 3205164" name="connsiteY509"/>
                  <a:gd fmla="*/ 2489282 w 3903662" name="connsiteX510"/>
                  <a:gd fmla="*/ 1003778 h 3205164" name="connsiteY510"/>
                  <a:gd fmla="*/ 2458334 w 3903662" name="connsiteX511"/>
                  <a:gd fmla="*/ 1008539 h 3205164" name="connsiteY511"/>
                  <a:gd fmla="*/ 2427387 w 3903662" name="connsiteX512"/>
                  <a:gd fmla="*/ 1014094 h 3205164" name="connsiteY512"/>
                  <a:gd fmla="*/ 2397233 w 3903662" name="connsiteX513"/>
                  <a:gd fmla="*/ 1019648 h 3205164" name="connsiteY513"/>
                  <a:gd fmla="*/ 2366286 w 3903662" name="connsiteX514"/>
                  <a:gd fmla="*/ 1026790 h 3205164" name="connsiteY514"/>
                  <a:gd fmla="*/ 2336132 w 3903662" name="connsiteX515"/>
                  <a:gd fmla="*/ 1033931 h 3205164" name="connsiteY515"/>
                  <a:gd fmla="*/ 2306772 w 3903662" name="connsiteX516"/>
                  <a:gd fmla="*/ 1042660 h 3205164" name="connsiteY516"/>
                  <a:gd fmla="*/ 2276618 w 3903662" name="connsiteX517"/>
                  <a:gd fmla="*/ 1051388 h 3205164" name="connsiteY517"/>
                  <a:gd fmla="*/ 2248051 w 3903662" name="connsiteX518"/>
                  <a:gd fmla="*/ 1060910 h 3205164" name="connsiteY518"/>
                  <a:gd fmla="*/ 2219484 w 3903662" name="connsiteX519"/>
                  <a:gd fmla="*/ 1070432 h 3205164" name="connsiteY519"/>
                  <a:gd fmla="*/ 2191711 w 3903662" name="connsiteX520"/>
                  <a:gd fmla="*/ 1080748 h 3205164" name="connsiteY520"/>
                  <a:gd fmla="*/ 2163144 w 3903662" name="connsiteX521"/>
                  <a:gd fmla="*/ 1091857 h 3205164" name="connsiteY521"/>
                  <a:gd fmla="*/ 2135371 w 3903662" name="connsiteX522"/>
                  <a:gd fmla="*/ 1102966 h 3205164" name="connsiteY522"/>
                  <a:gd fmla="*/ 2109184 w 3903662" name="connsiteX523"/>
                  <a:gd fmla="*/ 1114868 h 3205164" name="connsiteY523"/>
                  <a:gd fmla="*/ 2082205 w 3903662" name="connsiteX524"/>
                  <a:gd fmla="*/ 1127564 h 3205164" name="connsiteY524"/>
                  <a:gd fmla="*/ 2055225 w 3903662" name="connsiteX525"/>
                  <a:gd fmla="*/ 1141054 h 3205164" name="connsiteY525"/>
                  <a:gd fmla="*/ 2029832 w 3903662" name="connsiteX526"/>
                  <a:gd fmla="*/ 1154543 h 3205164" name="connsiteY526"/>
                  <a:gd fmla="*/ 2004439 w 3903662" name="connsiteX527"/>
                  <a:gd fmla="*/ 1168826 h 3205164" name="connsiteY527"/>
                  <a:gd fmla="*/ 1979047 w 3903662" name="connsiteX528"/>
                  <a:gd fmla="*/ 1183109 h 3205164" name="connsiteY528"/>
                  <a:gd fmla="*/ 1954447 w 3903662" name="connsiteX529"/>
                  <a:gd fmla="*/ 1198186 h 3205164" name="connsiteY529"/>
                  <a:gd fmla="*/ 1930642 w 3903662" name="connsiteX530"/>
                  <a:gd fmla="*/ 1213262 h 3205164" name="connsiteY530"/>
                  <a:gd fmla="*/ 1906043 w 3903662" name="connsiteX531"/>
                  <a:gd fmla="*/ 1229926 h 3205164" name="connsiteY531"/>
                  <a:gd fmla="*/ 1883030 w 3903662" name="connsiteX532"/>
                  <a:gd fmla="*/ 1246589 h 3205164" name="connsiteY532"/>
                  <a:gd fmla="*/ 1860018 w 3903662" name="connsiteX533"/>
                  <a:gd fmla="*/ 1262459 h 3205164" name="connsiteY533"/>
                  <a:gd fmla="*/ 1838593 w 3903662" name="connsiteX534"/>
                  <a:gd fmla="*/ 1279916 h 3205164" name="connsiteY534"/>
                  <a:gd fmla="*/ 1815581 w 3903662" name="connsiteX535"/>
                  <a:gd fmla="*/ 1298960 h 3205164" name="connsiteY535"/>
                  <a:gd fmla="*/ 1794949 w 3903662" name="connsiteX536"/>
                  <a:gd fmla="*/ 1317211 h 3205164" name="connsiteY536"/>
                  <a:gd fmla="*/ 1773524 w 3903662" name="connsiteX537"/>
                  <a:gd fmla="*/ 1335461 h 3205164" name="connsiteY537"/>
                  <a:gd fmla="*/ 1754480 w 3903662" name="connsiteX538"/>
                  <a:gd fmla="*/ 1355299 h 3205164" name="connsiteY538"/>
                  <a:gd fmla="*/ 1733848 w 3903662" name="connsiteX539"/>
                  <a:gd fmla="*/ 1374343 h 3205164" name="connsiteY539"/>
                  <a:gd fmla="*/ 1715597 w 3903662" name="connsiteX540"/>
                  <a:gd fmla="*/ 1394181 h 3205164" name="connsiteY540"/>
                  <a:gd fmla="*/ 1696552 w 3903662" name="connsiteX541"/>
                  <a:gd fmla="*/ 1414812 h 3205164" name="connsiteY541"/>
                  <a:gd fmla="*/ 1678301 w 3903662" name="connsiteX542"/>
                  <a:gd fmla="*/ 1434649 h 3205164" name="connsiteY542"/>
                  <a:gd fmla="*/ 1660844 w 3903662" name="connsiteX543"/>
                  <a:gd fmla="*/ 1456867 h 3205164" name="connsiteY543"/>
                  <a:gd fmla="*/ 1644180 w 3903662" name="connsiteX544"/>
                  <a:gd fmla="*/ 1476705 h 3205164" name="connsiteY544"/>
                  <a:gd fmla="*/ 1628309 w 3903662" name="connsiteX545"/>
                  <a:gd fmla="*/ 1499716 h 3205164" name="connsiteY545"/>
                  <a:gd fmla="*/ 1612439 w 3903662" name="connsiteX546"/>
                  <a:gd fmla="*/ 1521141 h 3205164" name="connsiteY546"/>
                  <a:gd fmla="*/ 1597362 w 3903662" name="connsiteX547"/>
                  <a:gd fmla="*/ 1543359 h 3205164" name="connsiteY547"/>
                  <a:gd fmla="*/ 1583079 w 3903662" name="connsiteX548"/>
                  <a:gd fmla="*/ 1566370 h 3205164" name="connsiteY548"/>
                  <a:gd fmla="*/ 1569589 w 3903662" name="connsiteX549"/>
                  <a:gd fmla="*/ 1589382 h 3205164" name="connsiteY549"/>
                  <a:gd fmla="*/ 1556099 w 3903662" name="connsiteX550"/>
                  <a:gd fmla="*/ 1613187 h 3205164" name="connsiteY550"/>
                  <a:gd fmla="*/ 1544196 w 3903662" name="connsiteX551"/>
                  <a:gd fmla="*/ 1636992 h 3205164" name="connsiteY551"/>
                  <a:gd fmla="*/ 1531500 w 3903662" name="connsiteX552"/>
                  <a:gd fmla="*/ 1660797 h 3205164" name="connsiteY552"/>
                  <a:gd fmla="*/ 1521184 w 3903662" name="connsiteX553"/>
                  <a:gd fmla="*/ 1685395 h 3205164" name="connsiteY553"/>
                  <a:gd fmla="*/ 1510075 w 3903662" name="connsiteX554"/>
                  <a:gd fmla="*/ 1709994 h 3205164" name="connsiteY554"/>
                  <a:gd fmla="*/ 1501346 w 3903662" name="connsiteX555"/>
                  <a:gd fmla="*/ 1734592 h 3205164" name="connsiteY555"/>
                  <a:gd fmla="*/ 1491823 w 3903662" name="connsiteX556"/>
                  <a:gd fmla="*/ 1759984 h 3205164" name="connsiteY556"/>
                  <a:gd fmla="*/ 1483888 w 3903662" name="connsiteX557"/>
                  <a:gd fmla="*/ 1785376 h 3205164" name="connsiteY557"/>
                  <a:gd fmla="*/ 1476747 w 3903662" name="connsiteX558"/>
                  <a:gd fmla="*/ 1811562 h 3205164" name="connsiteY558"/>
                  <a:gd fmla="*/ 1470398 w 3903662" name="connsiteX559"/>
                  <a:gd fmla="*/ 1836954 h 3205164" name="connsiteY559"/>
                  <a:gd fmla="*/ 1464050 w 3903662" name="connsiteX560"/>
                  <a:gd fmla="*/ 1862346 h 3205164" name="connsiteY560"/>
                  <a:gd fmla="*/ 1459289 w 3903662" name="connsiteX561"/>
                  <a:gd fmla="*/ 1889325 h 3205164" name="connsiteY561"/>
                  <a:gd fmla="*/ 1453734 w 3903662" name="connsiteX562"/>
                  <a:gd fmla="*/ 1915510 h 3205164" name="connsiteY562"/>
                  <a:gd fmla="*/ 1450560 w 3903662" name="connsiteX563"/>
                  <a:gd fmla="*/ 1942489 h 3205164" name="connsiteY563"/>
                  <a:gd fmla="*/ 1447386 w 3903662" name="connsiteX564"/>
                  <a:gd fmla="*/ 1968675 h 3205164" name="connsiteY564"/>
                  <a:gd fmla="*/ 1445799 w 3903662" name="connsiteX565"/>
                  <a:gd fmla="*/ 1996447 h 3205164" name="connsiteY565"/>
                  <a:gd fmla="*/ 1445006 w 3903662" name="connsiteX566"/>
                  <a:gd fmla="*/ 2023426 h 3205164" name="connsiteY566"/>
                  <a:gd fmla="*/ 1443419 w 3903662" name="connsiteX567"/>
                  <a:gd fmla="*/ 2051199 h 3205164" name="connsiteY567"/>
                  <a:gd fmla="*/ 1445006 w 3903662" name="connsiteX568"/>
                  <a:gd fmla="*/ 2086906 h 3205164" name="connsiteY568"/>
                  <a:gd fmla="*/ 1446593 w 3903662" name="connsiteX569"/>
                  <a:gd fmla="*/ 2122614 h 3205164" name="connsiteY569"/>
                  <a:gd fmla="*/ 1450560 w 3903662" name="connsiteX570"/>
                  <a:gd fmla="*/ 2158321 h 3205164" name="connsiteY570"/>
                  <a:gd fmla="*/ 1454528 w 3903662" name="connsiteX571"/>
                  <a:gd fmla="*/ 2193235 h 3205164" name="connsiteY571"/>
                  <a:gd fmla="*/ 1461670 w 3903662" name="connsiteX572"/>
                  <a:gd fmla="*/ 2228149 h 3205164" name="connsiteY572"/>
                  <a:gd fmla="*/ 1469605 w 3903662" name="connsiteX573"/>
                  <a:gd fmla="*/ 2262270 h 3205164" name="connsiteY573"/>
                  <a:gd fmla="*/ 1478334 w 3903662" name="connsiteX574"/>
                  <a:gd fmla="*/ 2296390 h 3205164" name="connsiteY574"/>
                  <a:gd fmla="*/ 1488649 w 3903662" name="connsiteX575"/>
                  <a:gd fmla="*/ 2329718 h 3205164" name="connsiteY575"/>
                  <a:gd fmla="*/ 1441832 w 3903662" name="connsiteX576"/>
                  <a:gd fmla="*/ 2332098 h 3205164" name="connsiteY576"/>
                  <a:gd fmla="*/ 1394220 w 3903662" name="connsiteX577"/>
                  <a:gd fmla="*/ 2332892 h 3205164" name="connsiteY577"/>
                  <a:gd fmla="*/ 1337086 w 3903662" name="connsiteX578"/>
                  <a:gd fmla="*/ 2332098 h 3205164" name="connsiteY578"/>
                  <a:gd fmla="*/ 1279953 w 3903662" name="connsiteX579"/>
                  <a:gd fmla="*/ 2328924 h 3205164" name="connsiteY579"/>
                  <a:gd fmla="*/ 1223613 w 3903662" name="connsiteX580"/>
                  <a:gd fmla="*/ 2323370 h 3205164" name="connsiteY580"/>
                  <a:gd fmla="*/ 1168066 w 3903662" name="connsiteX581"/>
                  <a:gd fmla="*/ 2317815 h 3205164" name="connsiteY581"/>
                  <a:gd fmla="*/ 1113313 w 3903662" name="connsiteX582"/>
                  <a:gd fmla="*/ 2308293 h 3205164" name="connsiteY582"/>
                  <a:gd fmla="*/ 1059353 w 3903662" name="connsiteX583"/>
                  <a:gd fmla="*/ 2297977 h 3205164" name="connsiteY583"/>
                  <a:gd fmla="*/ 1006187 w 3903662" name="connsiteX584"/>
                  <a:gd fmla="*/ 2286868 h 3205164" name="connsiteY584"/>
                  <a:gd fmla="*/ 953815 w 3903662" name="connsiteX585"/>
                  <a:gd fmla="*/ 2272585 h 3205164" name="connsiteY585"/>
                  <a:gd fmla="*/ 930009 w 3903662" name="connsiteX586"/>
                  <a:gd fmla="*/ 2266237 h 3205164" name="connsiteY586"/>
                  <a:gd fmla="*/ 426122 w 3903662" name="connsiteX587"/>
                  <a:gd fmla="*/ 2522538 h 3205164" name="connsiteY587"/>
                  <a:gd fmla="*/ 560227 w 3903662" name="connsiteX588"/>
                  <a:gd fmla="*/ 2101189 h 3205164" name="connsiteY588"/>
                  <a:gd fmla="*/ 547531 w 3903662" name="connsiteX589"/>
                  <a:gd fmla="*/ 2093254 h 3205164" name="connsiteY589"/>
                  <a:gd fmla="*/ 517377 w 3903662" name="connsiteX590"/>
                  <a:gd fmla="*/ 2072623 h 3205164" name="connsiteY590"/>
                  <a:gd fmla="*/ 486430 w 3903662" name="connsiteX591"/>
                  <a:gd fmla="*/ 2051199 h 3205164" name="connsiteY591"/>
                  <a:gd fmla="*/ 457863 w 3903662" name="connsiteX592"/>
                  <a:gd fmla="*/ 2029774 h 3205164" name="connsiteY592"/>
                  <a:gd fmla="*/ 428503 w 3903662" name="connsiteX593"/>
                  <a:gd fmla="*/ 2006763 h 3205164" name="connsiteY593"/>
                  <a:gd fmla="*/ 399936 w 3903662" name="connsiteX594"/>
                  <a:gd fmla="*/ 1984545 h 3205164" name="connsiteY594"/>
                  <a:gd fmla="*/ 373750 w 3903662" name="connsiteX595"/>
                  <a:gd fmla="*/ 1960740 h 3205164" name="connsiteY595"/>
                  <a:gd fmla="*/ 346770 w 3903662" name="connsiteX596"/>
                  <a:gd fmla="*/ 1936141 h 3205164" name="connsiteY596"/>
                  <a:gd fmla="*/ 321377 w 3903662" name="connsiteX597"/>
                  <a:gd fmla="*/ 1911543 h 3205164" name="connsiteY597"/>
                  <a:gd fmla="*/ 296778 w 3903662" name="connsiteX598"/>
                  <a:gd fmla="*/ 1886151 h 3205164" name="connsiteY598"/>
                  <a:gd fmla="*/ 272972 w 3903662" name="connsiteX599"/>
                  <a:gd fmla="*/ 1859172 h 3205164" name="connsiteY599"/>
                  <a:gd fmla="*/ 250753 w 3903662" name="connsiteX600"/>
                  <a:gd fmla="*/ 1832986 h 3205164" name="connsiteY600"/>
                  <a:gd fmla="*/ 227741 w 3903662" name="connsiteX601"/>
                  <a:gd fmla="*/ 1806007 h 3205164" name="connsiteY601"/>
                  <a:gd fmla="*/ 207110 w 3903662" name="connsiteX602"/>
                  <a:gd fmla="*/ 1777441 h 3205164" name="connsiteY602"/>
                  <a:gd fmla="*/ 187272 w 3903662" name="connsiteX603"/>
                  <a:gd fmla="*/ 1749668 h 3205164" name="connsiteY603"/>
                  <a:gd fmla="*/ 167433 w 3903662" name="connsiteX604"/>
                  <a:gd fmla="*/ 1721102 h 3205164" name="connsiteY604"/>
                  <a:gd fmla="*/ 149182 w 3903662" name="connsiteX605"/>
                  <a:gd fmla="*/ 1690950 h 3205164" name="connsiteY605"/>
                  <a:gd fmla="*/ 131725 w 3903662" name="connsiteX606"/>
                  <a:gd fmla="*/ 1661590 h 3205164" name="connsiteY606"/>
                  <a:gd fmla="*/ 115061 w 3903662" name="connsiteX607"/>
                  <a:gd fmla="*/ 1630644 h 3205164" name="connsiteY607"/>
                  <a:gd fmla="*/ 99984 w 3903662" name="connsiteX608"/>
                  <a:gd fmla="*/ 1599697 h 3205164" name="connsiteY608"/>
                  <a:gd fmla="*/ 85701 w 3903662" name="connsiteX609"/>
                  <a:gd fmla="*/ 1569544 h 3205164" name="connsiteY609"/>
                  <a:gd fmla="*/ 72211 w 3903662" name="connsiteX610"/>
                  <a:gd fmla="*/ 1537804 h 3205164" name="connsiteY610"/>
                  <a:gd fmla="*/ 59514 w 3903662" name="connsiteX611"/>
                  <a:gd fmla="*/ 1506064 h 3205164" name="connsiteY611"/>
                  <a:gd fmla="*/ 48405 w 3903662" name="connsiteX612"/>
                  <a:gd fmla="*/ 1472737 h 3205164" name="connsiteY612"/>
                  <a:gd fmla="*/ 39676 w 3903662" name="connsiteX613"/>
                  <a:gd fmla="*/ 1440204 h 3205164" name="connsiteY613"/>
                  <a:gd fmla="*/ 30154 w 3903662" name="connsiteX614"/>
                  <a:gd fmla="*/ 1407670 h 3205164" name="connsiteY614"/>
                  <a:gd fmla="*/ 22219 w 3903662" name="connsiteX615"/>
                  <a:gd fmla="*/ 1373550 h 3205164" name="connsiteY615"/>
                  <a:gd fmla="*/ 15871 w 3903662" name="connsiteX616"/>
                  <a:gd fmla="*/ 1339429 h 3205164" name="connsiteY616"/>
                  <a:gd fmla="*/ 9522 w 3903662" name="connsiteX617"/>
                  <a:gd fmla="*/ 1306102 h 3205164" name="connsiteY617"/>
                  <a:gd fmla="*/ 5555 w 3903662" name="connsiteX618"/>
                  <a:gd fmla="*/ 1271188 h 3205164" name="connsiteY618"/>
                  <a:gd fmla="*/ 2381 w 3903662" name="connsiteX619"/>
                  <a:gd fmla="*/ 1236274 h 3205164" name="connsiteY619"/>
                  <a:gd fmla="*/ 0 w 3903662" name="connsiteX620"/>
                  <a:gd fmla="*/ 1201360 h 3205164" name="connsiteY620"/>
                  <a:gd fmla="*/ 0 w 3903662" name="connsiteX621"/>
                  <a:gd fmla="*/ 1166446 h 3205164" name="connsiteY621"/>
                  <a:gd fmla="*/ 0 w 3903662" name="connsiteX622"/>
                  <a:gd fmla="*/ 1137086 h 3205164" name="connsiteY622"/>
                  <a:gd fmla="*/ 2381 w 3903662" name="connsiteX623"/>
                  <a:gd fmla="*/ 1106140 h 3205164" name="connsiteY623"/>
                  <a:gd fmla="*/ 4761 w 3903662" name="connsiteX624"/>
                  <a:gd fmla="*/ 1075987 h 3205164" name="connsiteY624"/>
                  <a:gd fmla="*/ 7935 w 3903662" name="connsiteX625"/>
                  <a:gd fmla="*/ 1047421 h 3205164" name="connsiteY625"/>
                  <a:gd fmla="*/ 11903 w 3903662" name="connsiteX626"/>
                  <a:gd fmla="*/ 1018061 h 3205164" name="connsiteY626"/>
                  <a:gd fmla="*/ 15871 w 3903662" name="connsiteX627"/>
                  <a:gd fmla="*/ 989495 h 3205164" name="connsiteY627"/>
                  <a:gd fmla="*/ 22219 w 3903662" name="connsiteX628"/>
                  <a:gd fmla="*/ 959342 h 3205164" name="connsiteY628"/>
                  <a:gd fmla="*/ 27773 w 3903662" name="connsiteX629"/>
                  <a:gd fmla="*/ 931570 h 3205164" name="connsiteY629"/>
                  <a:gd fmla="*/ 36502 w 3903662" name="connsiteX630"/>
                  <a:gd fmla="*/ 903004 h 3205164" name="connsiteY630"/>
                  <a:gd fmla="*/ 44437 w 3903662" name="connsiteX631"/>
                  <a:gd fmla="*/ 875231 h 3205164" name="connsiteY631"/>
                  <a:gd fmla="*/ 52373 w 3903662" name="connsiteX632"/>
                  <a:gd fmla="*/ 846665 h 3205164" name="connsiteY632"/>
                  <a:gd fmla="*/ 62688 w 3903662" name="connsiteX633"/>
                  <a:gd fmla="*/ 819686 h 3205164" name="connsiteY633"/>
                  <a:gd fmla="*/ 73004 w 3903662" name="connsiteX634"/>
                  <a:gd fmla="*/ 792707 h 3205164" name="connsiteY634"/>
                  <a:gd fmla="*/ 84114 w 3903662" name="connsiteX635"/>
                  <a:gd fmla="*/ 765728 h 3205164" name="connsiteY635"/>
                  <a:gd fmla="*/ 96810 w 3903662" name="connsiteX636"/>
                  <a:gd fmla="*/ 738749 h 3205164" name="connsiteY636"/>
                  <a:gd fmla="*/ 110300 w 3903662" name="connsiteX637"/>
                  <a:gd fmla="*/ 712564 h 3205164" name="connsiteY637"/>
                  <a:gd fmla="*/ 122996 w 3903662" name="connsiteX638"/>
                  <a:gd fmla="*/ 686378 h 3205164" name="connsiteY638"/>
                  <a:gd fmla="*/ 138073 w 3903662" name="connsiteX639"/>
                  <a:gd fmla="*/ 660986 h 3205164" name="connsiteY639"/>
                  <a:gd fmla="*/ 153150 w 3903662" name="connsiteX640"/>
                  <a:gd fmla="*/ 635594 h 3205164" name="connsiteY640"/>
                  <a:gd fmla="*/ 168227 w 3903662" name="connsiteX641"/>
                  <a:gd fmla="*/ 610996 h 3205164" name="connsiteY641"/>
                  <a:gd fmla="*/ 184891 w 3903662" name="connsiteX642"/>
                  <a:gd fmla="*/ 586397 h 3205164" name="connsiteY642"/>
                  <a:gd fmla="*/ 202349 w 3903662" name="connsiteX643"/>
                  <a:gd fmla="*/ 561799 h 3205164" name="connsiteY643"/>
                  <a:gd fmla="*/ 219806 w 3903662" name="connsiteX644"/>
                  <a:gd fmla="*/ 537994 h 3205164" name="connsiteY644"/>
                  <a:gd fmla="*/ 238057 w 3903662" name="connsiteX645"/>
                  <a:gd fmla="*/ 514189 h 3205164" name="connsiteY645"/>
                  <a:gd fmla="*/ 257895 w 3903662" name="connsiteX646"/>
                  <a:gd fmla="*/ 491177 h 3205164" name="connsiteY646"/>
                  <a:gd fmla="*/ 276940 w 3903662" name="connsiteX647"/>
                  <a:gd fmla="*/ 468166 h 3205164" name="connsiteY647"/>
                  <a:gd fmla="*/ 297571 w 3903662" name="connsiteX648"/>
                  <a:gd fmla="*/ 445947 h 3205164" name="connsiteY648"/>
                  <a:gd fmla="*/ 318203 w 3903662" name="connsiteX649"/>
                  <a:gd fmla="*/ 424523 h 3205164" name="connsiteY649"/>
                  <a:gd fmla="*/ 340422 w 3903662" name="connsiteX650"/>
                  <a:gd fmla="*/ 403098 h 3205164" name="connsiteY650"/>
                  <a:gd fmla="*/ 361847 w 3903662" name="connsiteX651"/>
                  <a:gd fmla="*/ 382467 h 3205164" name="connsiteY651"/>
                  <a:gd fmla="*/ 384859 w 3903662" name="connsiteX652"/>
                  <a:gd fmla="*/ 361836 h 3205164" name="connsiteY652"/>
                  <a:gd fmla="*/ 408665 w 3903662" name="connsiteX653"/>
                  <a:gd fmla="*/ 341205 h 3205164" name="connsiteY653"/>
                  <a:gd fmla="*/ 433264 w 3903662" name="connsiteX654"/>
                  <a:gd fmla="*/ 322161 h 3205164" name="connsiteY654"/>
                  <a:gd fmla="*/ 456276 w 3903662" name="connsiteX655"/>
                  <a:gd fmla="*/ 303117 h 3205164" name="connsiteY655"/>
                  <a:gd fmla="*/ 482462 w 3903662" name="connsiteX656"/>
                  <a:gd fmla="*/ 284867 h 3205164" name="connsiteY656"/>
                  <a:gd fmla="*/ 507855 w 3903662" name="connsiteX657"/>
                  <a:gd fmla="*/ 266616 h 3205164" name="connsiteY657"/>
                  <a:gd fmla="*/ 533248 w 3903662" name="connsiteX658"/>
                  <a:gd fmla="*/ 249159 h 3205164" name="connsiteY658"/>
                  <a:gd fmla="*/ 560227 w 3903662" name="connsiteX659"/>
                  <a:gd fmla="*/ 231702 h 3205164" name="connsiteY659"/>
                  <a:gd fmla="*/ 588001 w 3903662" name="connsiteX660"/>
                  <a:gd fmla="*/ 215039 h 3205164" name="connsiteY660"/>
                  <a:gd fmla="*/ 615774 w 3903662" name="connsiteX661"/>
                  <a:gd fmla="*/ 199169 h 3205164" name="connsiteY661"/>
                  <a:gd fmla="*/ 642754 w 3903662" name="connsiteX662"/>
                  <a:gd fmla="*/ 183299 h 3205164" name="connsiteY662"/>
                  <a:gd fmla="*/ 672114 w 3903662" name="connsiteX663"/>
                  <a:gd fmla="*/ 169016 h 3205164" name="connsiteY663"/>
                  <a:gd fmla="*/ 700681 w 3903662" name="connsiteX664"/>
                  <a:gd fmla="*/ 154733 h 3205164" name="connsiteY664"/>
                  <a:gd fmla="*/ 730041 w 3903662" name="connsiteX665"/>
                  <a:gd fmla="*/ 140450 h 3205164" name="connsiteY665"/>
                  <a:gd fmla="*/ 760195 w 3903662" name="connsiteX666"/>
                  <a:gd fmla="*/ 127754 h 3205164" name="connsiteY666"/>
                  <a:gd fmla="*/ 789556 w 3903662" name="connsiteX667"/>
                  <a:gd fmla="*/ 115058 h 3205164" name="connsiteY667"/>
                  <a:gd fmla="*/ 820503 w 3903662" name="connsiteX668"/>
                  <a:gd fmla="*/ 103155 h 3205164" name="connsiteY668"/>
                  <a:gd fmla="*/ 852244 w 3903662" name="connsiteX669"/>
                  <a:gd fmla="*/ 92046 h 3205164" name="connsiteY669"/>
                  <a:gd fmla="*/ 883191 w 3903662" name="connsiteX670"/>
                  <a:gd fmla="*/ 80937 h 3205164" name="connsiteY670"/>
                  <a:gd fmla="*/ 914932 w 3903662" name="connsiteX671"/>
                  <a:gd fmla="*/ 70622 h 3205164" name="connsiteY671"/>
                  <a:gd fmla="*/ 947467 w 3903662" name="connsiteX672"/>
                  <a:gd fmla="*/ 61893 h 3205164" name="connsiteY672"/>
                  <a:gd fmla="*/ 980001 w 3903662" name="connsiteX673"/>
                  <a:gd fmla="*/ 52371 h 3205164" name="connsiteY673"/>
                  <a:gd fmla="*/ 1013329 w 3903662" name="connsiteX674"/>
                  <a:gd fmla="*/ 44436 h 3205164" name="connsiteY674"/>
                  <a:gd fmla="*/ 1045864 w 3903662" name="connsiteX675"/>
                  <a:gd fmla="*/ 37295 h 3205164" name="connsiteY675"/>
                  <a:gd fmla="*/ 1079985 w 3903662" name="connsiteX676"/>
                  <a:gd fmla="*/ 29360 h 3205164" name="connsiteY676"/>
                  <a:gd fmla="*/ 1113313 w 3903662" name="connsiteX677"/>
                  <a:gd fmla="*/ 23805 h 3205164" name="connsiteY677"/>
                  <a:gd fmla="*/ 1147434 w 3903662" name="connsiteX678"/>
                  <a:gd fmla="*/ 18251 h 3205164" name="connsiteY678"/>
                  <a:gd fmla="*/ 1182350 w 3903662" name="connsiteX679"/>
                  <a:gd fmla="*/ 13490 h 3205164" name="connsiteY679"/>
                  <a:gd fmla="*/ 1217265 w 3903662" name="connsiteX680"/>
                  <a:gd fmla="*/ 9522 h 3205164" name="connsiteY680"/>
                  <a:gd fmla="*/ 1252180 w 3903662" name="connsiteX681"/>
                  <a:gd fmla="*/ 6348 h 3205164" name="connsiteY681"/>
                  <a:gd fmla="*/ 1287095 w 3903662" name="connsiteX682"/>
                  <a:gd fmla="*/ 3174 h 3205164" name="connsiteY682"/>
                  <a:gd fmla="*/ 1322803 w 3903662" name="connsiteX683"/>
                  <a:gd fmla="*/ 2381 h 3205164" name="connsiteY683"/>
                  <a:gd fmla="*/ 1358512 w 3903662" name="connsiteX684"/>
                  <a:gd fmla="*/ 794 h 3205164" name="connsiteY6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b="b" l="l" r="r" t="t"/>
                <a:pathLst>
                  <a:path h="3205164" w="3903662">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70" name="任意多边形 69"/>
              <p:cNvSpPr/>
              <p:nvPr/>
            </p:nvSpPr>
            <p:spPr>
              <a:xfrm>
                <a:off x="3337869" y="5496559"/>
                <a:ext cx="202325" cy="220383"/>
              </a:xfrm>
              <a:custGeom>
                <a:gdLst>
                  <a:gd fmla="*/ 2215178 w 6296025" name="connsiteX0"/>
                  <a:gd fmla="*/ 4885728 h 6858001" name="connsiteY0"/>
                  <a:gd fmla="*/ 2314185 w 6296025" name="connsiteX1"/>
                  <a:gd fmla="*/ 4890444 h 6858001" name="connsiteY1"/>
                  <a:gd fmla="*/ 2416338 w 6296025" name="connsiteX2"/>
                  <a:gd fmla="*/ 4910872 h 6858001" name="connsiteY2"/>
                  <a:gd fmla="*/ 2416338 w 6296025" name="connsiteX3"/>
                  <a:gd fmla="*/ 5844393 h 6858001" name="connsiteY3"/>
                  <a:gd fmla="*/ 2318902 w 6296025" name="connsiteX4"/>
                  <a:gd fmla="*/ 5864825 h 6858001" name="connsiteY4"/>
                  <a:gd fmla="*/ 2221461 w 6296025" name="connsiteX5"/>
                  <a:gd fmla="*/ 5869538 h 6858001" name="connsiteY5"/>
                  <a:gd fmla="*/ 2058019 w 6296025" name="connsiteX6"/>
                  <a:gd fmla="*/ 5845964 h 6858001" name="connsiteY6"/>
                  <a:gd fmla="*/ 1927576 w 6296025" name="connsiteX7"/>
                  <a:gd fmla="*/ 5768956 h 6858001" name="connsiteY7"/>
                  <a:gd fmla="*/ 1841139 w 6296025" name="connsiteX8"/>
                  <a:gd fmla="*/ 5625943 h 6858001" name="connsiteY8"/>
                  <a:gd fmla="*/ 1809707 w 6296025" name="connsiteX9"/>
                  <a:gd fmla="*/ 5407492 h 6858001" name="connsiteY9"/>
                  <a:gd fmla="*/ 1833281 w 6296025" name="connsiteX10"/>
                  <a:gd fmla="*/ 5207902 h 6858001" name="connsiteY10"/>
                  <a:gd fmla="*/ 1907144 w 6296025" name="connsiteX11"/>
                  <a:gd fmla="*/ 5041315 h 6858001" name="connsiteY11"/>
                  <a:gd fmla="*/ 2034445 w 6296025" name="connsiteX12"/>
                  <a:gd fmla="*/ 4928159 h 6858001" name="connsiteY12"/>
                  <a:gd fmla="*/ 2215178 w 6296025" name="connsiteX13"/>
                  <a:gd fmla="*/ 4885728 h 6858001" name="connsiteY13"/>
                  <a:gd fmla="*/ 3470346 w 6296025" name="connsiteX14"/>
                  <a:gd fmla="*/ 4555691 h 6858001" name="connsiteY14"/>
                  <a:gd fmla="*/ 3247182 w 6296025" name="connsiteX15"/>
                  <a:gd fmla="*/ 4574549 h 6858001" name="connsiteY15"/>
                  <a:gd fmla="*/ 3247182 w 6296025" name="connsiteX16"/>
                  <a:gd fmla="*/ 5448352 h 6858001" name="connsiteY16"/>
                  <a:gd fmla="*/ 3313187 w 6296025" name="connsiteX17"/>
                  <a:gd fmla="*/ 5866392 h 6858001" name="connsiteY17"/>
                  <a:gd fmla="*/ 3490778 w 6296025" name="connsiteX18"/>
                  <a:gd fmla="*/ 6105272 h 6858001" name="connsiteY18"/>
                  <a:gd fmla="*/ 3750089 w 6296025" name="connsiteX19"/>
                  <a:gd fmla="*/ 6212141 h 6858001" name="connsiteY19"/>
                  <a:gd fmla="*/ 4058119 w 6296025" name="connsiteX20"/>
                  <a:gd fmla="*/ 6237285 h 6858001" name="connsiteY20"/>
                  <a:gd fmla="*/ 4402296 w 6296025" name="connsiteX21"/>
                  <a:gd fmla="*/ 6204283 h 6858001" name="connsiteY21"/>
                  <a:gd fmla="*/ 4667891 w 6296025" name="connsiteX22"/>
                  <a:gd fmla="*/ 6136703 h 6858001" name="connsiteY22"/>
                  <a:gd fmla="*/ 4667891 w 6296025" name="connsiteX23"/>
                  <a:gd fmla="*/ 4574549 h 6858001" name="connsiteY23"/>
                  <a:gd fmla="*/ 4444728 w 6296025" name="connsiteX24"/>
                  <a:gd fmla="*/ 4555691 h 6858001" name="connsiteY24"/>
                  <a:gd fmla="*/ 4224706 w 6296025" name="connsiteX25"/>
                  <a:gd fmla="*/ 4574549 h 6858001" name="connsiteY25"/>
                  <a:gd fmla="*/ 4224706 w 6296025" name="connsiteX26"/>
                  <a:gd fmla="*/ 5847531 h 6858001" name="connsiteY26"/>
                  <a:gd fmla="*/ 4029829 w 6296025" name="connsiteX27"/>
                  <a:gd fmla="*/ 5869534 h 6858001" name="connsiteY27"/>
                  <a:gd fmla="*/ 3882099 w 6296025" name="connsiteX28"/>
                  <a:gd fmla="*/ 5849106 h 6858001" name="connsiteY28"/>
                  <a:gd fmla="*/ 3776805 w 6296025" name="connsiteX29"/>
                  <a:gd fmla="*/ 5779955 h 6858001" name="connsiteY29"/>
                  <a:gd fmla="*/ 3713941 w 6296025" name="connsiteX30"/>
                  <a:gd fmla="*/ 5647941 h 6858001" name="connsiteY30"/>
                  <a:gd fmla="*/ 3693509 w 6296025" name="connsiteX31"/>
                  <a:gd fmla="*/ 5435778 h 6858001" name="connsiteY31"/>
                  <a:gd fmla="*/ 3693509 w 6296025" name="connsiteX32"/>
                  <a:gd fmla="*/ 4574549 h 6858001" name="connsiteY32"/>
                  <a:gd fmla="*/ 3470346 w 6296025" name="connsiteX33"/>
                  <a:gd fmla="*/ 4555691 h 6858001" name="connsiteY33"/>
                  <a:gd fmla="*/ 2636358 w 6296025" name="connsiteX34"/>
                  <a:gd fmla="*/ 3886201 h 6858001" name="connsiteY34"/>
                  <a:gd fmla="*/ 2527918 w 6296025" name="connsiteX35"/>
                  <a:gd fmla="*/ 3889343 h 6858001" name="connsiteY35"/>
                  <a:gd fmla="*/ 2416337 w 6296025" name="connsiteX36"/>
                  <a:gd fmla="*/ 3901917 h 6858001" name="connsiteY36"/>
                  <a:gd fmla="*/ 2416337 w 6296025" name="connsiteX37"/>
                  <a:gd fmla="*/ 4568269 h 6858001" name="connsiteY37"/>
                  <a:gd fmla="*/ 2298468 w 6296025" name="connsiteX38"/>
                  <a:gd fmla="*/ 4547837 h 6858001" name="connsiteY38"/>
                  <a:gd fmla="*/ 2180599 w 6296025" name="connsiteX39"/>
                  <a:gd fmla="*/ 4543121 h 6858001" name="connsiteY39"/>
                  <a:gd fmla="*/ 1837997 w 6296025" name="connsiteX40"/>
                  <a:gd fmla="*/ 4610700 h 6858001" name="connsiteY40"/>
                  <a:gd fmla="*/ 1575540 w 6296025" name="connsiteX41"/>
                  <a:gd fmla="*/ 4794574 h 6858001" name="connsiteY41"/>
                  <a:gd fmla="*/ 1408952 w 6296025" name="connsiteX42"/>
                  <a:gd fmla="*/ 5069601 h 6858001" name="connsiteY42"/>
                  <a:gd fmla="*/ 1350805 w 6296025" name="connsiteX43"/>
                  <a:gd fmla="*/ 5407492 h 6858001" name="connsiteY43"/>
                  <a:gd fmla="*/ 1418381 w 6296025" name="connsiteX44"/>
                  <a:gd fmla="*/ 5790959 h 6858001" name="connsiteY44"/>
                  <a:gd fmla="*/ 1602258 w 6296025" name="connsiteX45"/>
                  <a:gd fmla="*/ 6047128 h 6858001" name="connsiteY45"/>
                  <a:gd fmla="*/ 1870998 w 6296025" name="connsiteX46"/>
                  <a:gd fmla="*/ 6191713 h 6858001" name="connsiteY46"/>
                  <a:gd fmla="*/ 2190028 w 6296025" name="connsiteX47"/>
                  <a:gd fmla="*/ 6237289 h 6858001" name="connsiteY47"/>
                  <a:gd fmla="*/ 2559350 w 6296025" name="connsiteX48"/>
                  <a:gd fmla="*/ 6213715 h 6858001" name="connsiteY48"/>
                  <a:gd fmla="*/ 2859525 w 6296025" name="connsiteX49"/>
                  <a:gd fmla="*/ 6146136 h 6858001" name="connsiteY49"/>
                  <a:gd fmla="*/ 2859525 w 6296025" name="connsiteX50"/>
                  <a:gd fmla="*/ 3901917 h 6858001" name="connsiteY50"/>
                  <a:gd fmla="*/ 2746369 w 6296025" name="connsiteX51"/>
                  <a:gd fmla="*/ 3889343 h 6858001" name="connsiteY51"/>
                  <a:gd fmla="*/ 2636358 w 6296025" name="connsiteX52"/>
                  <a:gd fmla="*/ 3886201 h 6858001" name="connsiteY52"/>
                  <a:gd fmla="*/ 3140076 w 6296025" name="connsiteX53"/>
                  <a:gd fmla="*/ 2789238 h 6858001" name="connsiteY53"/>
                  <a:gd fmla="*/ 3211513 w 6296025" name="connsiteX54"/>
                  <a:gd fmla="*/ 2794001 h 6858001" name="connsiteY54"/>
                  <a:gd fmla="*/ 3281363 w 6296025" name="connsiteX55"/>
                  <a:gd fmla="*/ 2805113 h 6858001" name="connsiteY55"/>
                  <a:gd fmla="*/ 3352801 w 6296025" name="connsiteX56"/>
                  <a:gd fmla="*/ 2819401 h 6858001" name="connsiteY56"/>
                  <a:gd fmla="*/ 3425826 w 6296025" name="connsiteX57"/>
                  <a:gd fmla="*/ 2843213 h 6858001" name="connsiteY57"/>
                  <a:gd fmla="*/ 3495676 w 6296025" name="connsiteX58"/>
                  <a:gd fmla="*/ 2867026 h 6858001" name="connsiteY58"/>
                  <a:gd fmla="*/ 3567113 w 6296025" name="connsiteX59"/>
                  <a:gd fmla="*/ 2903538 h 6858001" name="connsiteY59"/>
                  <a:gd fmla="*/ 3602038 w 6296025" name="connsiteX60"/>
                  <a:gd fmla="*/ 2922588 h 6858001" name="connsiteY60"/>
                  <a:gd fmla="*/ 3636963 w 6296025" name="connsiteX61"/>
                  <a:gd fmla="*/ 2943226 h 6858001" name="connsiteY61"/>
                  <a:gd fmla="*/ 3673476 w 6296025" name="connsiteX62"/>
                  <a:gd fmla="*/ 2965451 h 6858001" name="connsiteY62"/>
                  <a:gd fmla="*/ 3708401 w 6296025" name="connsiteX63"/>
                  <a:gd fmla="*/ 2990851 h 6858001" name="connsiteY63"/>
                  <a:gd fmla="*/ 3743326 w 6296025" name="connsiteX64"/>
                  <a:gd fmla="*/ 3016251 h 6858001" name="connsiteY64"/>
                  <a:gd fmla="*/ 3778251 w 6296025" name="connsiteX65"/>
                  <a:gd fmla="*/ 3046413 h 6858001" name="connsiteY65"/>
                  <a:gd fmla="*/ 3811588 w 6296025" name="connsiteX66"/>
                  <a:gd fmla="*/ 3074988 h 6858001" name="connsiteY66"/>
                  <a:gd fmla="*/ 3846513 w 6296025" name="connsiteX67"/>
                  <a:gd fmla="*/ 3106738 h 6858001" name="connsiteY67"/>
                  <a:gd fmla="*/ 3881438 w 6296025" name="connsiteX68"/>
                  <a:gd fmla="*/ 3143251 h 6858001" name="connsiteY68"/>
                  <a:gd fmla="*/ 3914776 w 6296025" name="connsiteX69"/>
                  <a:gd fmla="*/ 3178176 h 6858001" name="connsiteY69"/>
                  <a:gd fmla="*/ 3948113 w 6296025" name="connsiteX70"/>
                  <a:gd fmla="*/ 3216276 h 6858001" name="connsiteY70"/>
                  <a:gd fmla="*/ 3983038 w 6296025" name="connsiteX71"/>
                  <a:gd fmla="*/ 3255963 h 6858001" name="connsiteY71"/>
                  <a:gd fmla="*/ 4016376 w 6296025" name="connsiteX72"/>
                  <a:gd fmla="*/ 3297238 h 6858001" name="connsiteY72"/>
                  <a:gd fmla="*/ 4048126 w 6296025" name="connsiteX73"/>
                  <a:gd fmla="*/ 3341688 h 6858001" name="connsiteY73"/>
                  <a:gd fmla="*/ 4078288 w 6296025" name="connsiteX74"/>
                  <a:gd fmla="*/ 3387726 h 6858001" name="connsiteY74"/>
                  <a:gd fmla="*/ 4111626 w 6296025" name="connsiteX75"/>
                  <a:gd fmla="*/ 3435351 h 6858001" name="connsiteY75"/>
                  <a:gd fmla="*/ 4159251 w 6296025" name="connsiteX76"/>
                  <a:gd fmla="*/ 3500438 h 6858001" name="connsiteY76"/>
                  <a:gd fmla="*/ 4206876 w 6296025" name="connsiteX77"/>
                  <a:gd fmla="*/ 3568701 h 6858001" name="connsiteY77"/>
                  <a:gd fmla="*/ 4260851 w 6296025" name="connsiteX78"/>
                  <a:gd fmla="*/ 3633788 h 6858001" name="connsiteY78"/>
                  <a:gd fmla="*/ 4311651 w 6296025" name="connsiteX79"/>
                  <a:gd fmla="*/ 3697288 h 6858001" name="connsiteY79"/>
                  <a:gd fmla="*/ 4419601 w 6296025" name="connsiteX80"/>
                  <a:gd fmla="*/ 3825876 h 6858001" name="connsiteY80"/>
                  <a:gd fmla="*/ 4532314 w 6296025" name="connsiteX81"/>
                  <a:gd fmla="*/ 3949701 h 6858001" name="connsiteY81"/>
                  <a:gd fmla="*/ 4643439 w 6296025" name="connsiteX82"/>
                  <a:gd fmla="*/ 4068763 h 6858001" name="connsiteY82"/>
                  <a:gd fmla="*/ 4757739 w 6296025" name="connsiteX83"/>
                  <a:gd fmla="*/ 4181476 h 6858001" name="connsiteY83"/>
                  <a:gd fmla="*/ 4865689 w 6296025" name="connsiteX84"/>
                  <a:gd fmla="*/ 4287838 h 6858001" name="connsiteY84"/>
                  <a:gd fmla="*/ 4972051 w 6296025" name="connsiteX85"/>
                  <a:gd fmla="*/ 4389438 h 6858001" name="connsiteY85"/>
                  <a:gd fmla="*/ 5072064 w 6296025" name="connsiteX86"/>
                  <a:gd fmla="*/ 4479926 h 6858001" name="connsiteY86"/>
                  <a:gd fmla="*/ 5164139 w 6296025" name="connsiteX87"/>
                  <a:gd fmla="*/ 4560888 h 6858001" name="connsiteY87"/>
                  <a:gd fmla="*/ 5319714 w 6296025" name="connsiteX88"/>
                  <a:gd fmla="*/ 4691063 h 6858001" name="connsiteY88"/>
                  <a:gd fmla="*/ 5422901 w 6296025" name="connsiteX89"/>
                  <a:gd fmla="*/ 4776788 h 6858001" name="connsiteY89"/>
                  <a:gd fmla="*/ 5461001 w 6296025" name="connsiteX90"/>
                  <a:gd fmla="*/ 4805363 h 6858001" name="connsiteY90"/>
                  <a:gd fmla="*/ 5486401 w 6296025" name="connsiteX91"/>
                  <a:gd fmla="*/ 4830763 h 6858001" name="connsiteY91"/>
                  <a:gd fmla="*/ 5516564 w 6296025" name="connsiteX92"/>
                  <a:gd fmla="*/ 4857751 h 6858001" name="connsiteY92"/>
                  <a:gd fmla="*/ 5554664 w 6296025" name="connsiteX93"/>
                  <a:gd fmla="*/ 4897438 h 6858001" name="connsiteY93"/>
                  <a:gd fmla="*/ 5594351 w 6296025" name="connsiteX94"/>
                  <a:gd fmla="*/ 4951413 h 6858001" name="connsiteY94"/>
                  <a:gd fmla="*/ 5640389 w 6296025" name="connsiteX95"/>
                  <a:gd fmla="*/ 5014913 h 6858001" name="connsiteY95"/>
                  <a:gd fmla="*/ 5662614 w 6296025" name="connsiteX96"/>
                  <a:gd fmla="*/ 5049838 h 6858001" name="connsiteY96"/>
                  <a:gd fmla="*/ 5684839 w 6296025" name="connsiteX97"/>
                  <a:gd fmla="*/ 5089526 h 6858001" name="connsiteY97"/>
                  <a:gd fmla="*/ 5708651 w 6296025" name="connsiteX98"/>
                  <a:gd fmla="*/ 5130801 h 6858001" name="connsiteY98"/>
                  <a:gd fmla="*/ 5727701 w 6296025" name="connsiteX99"/>
                  <a:gd fmla="*/ 5175251 h 6858001" name="connsiteY99"/>
                  <a:gd fmla="*/ 5748339 w 6296025" name="connsiteX100"/>
                  <a:gd fmla="*/ 5222876 h 6858001" name="connsiteY100"/>
                  <a:gd fmla="*/ 5765801 w 6296025" name="connsiteX101"/>
                  <a:gd fmla="*/ 5273676 h 6858001" name="connsiteY101"/>
                  <a:gd fmla="*/ 5781676 w 6296025" name="connsiteX102"/>
                  <a:gd fmla="*/ 5327651 h 6858001" name="connsiteY102"/>
                  <a:gd fmla="*/ 5795964 w 6296025" name="connsiteX103"/>
                  <a:gd fmla="*/ 5383213 h 6858001" name="connsiteY103"/>
                  <a:gd fmla="*/ 5808664 w 6296025" name="connsiteX104"/>
                  <a:gd fmla="*/ 5440363 h 6858001" name="connsiteY104"/>
                  <a:gd fmla="*/ 5816601 w 6296025" name="connsiteX105"/>
                  <a:gd fmla="*/ 5500688 h 6858001" name="connsiteY105"/>
                  <a:gd fmla="*/ 5824539 w 6296025" name="connsiteX106"/>
                  <a:gd fmla="*/ 5567363 h 6858001" name="connsiteY106"/>
                  <a:gd fmla="*/ 5826126 w 6296025" name="connsiteX107"/>
                  <a:gd fmla="*/ 5632451 h 6858001" name="connsiteY107"/>
                  <a:gd fmla="*/ 5826126 w 6296025" name="connsiteX108"/>
                  <a:gd fmla="*/ 5702301 h 6858001" name="connsiteY108"/>
                  <a:gd fmla="*/ 5821364 w 6296025" name="connsiteX109"/>
                  <a:gd fmla="*/ 5773738 h 6858001" name="connsiteY109"/>
                  <a:gd fmla="*/ 5811839 w 6296025" name="connsiteX110"/>
                  <a:gd fmla="*/ 5848351 h 6858001" name="connsiteY110"/>
                  <a:gd fmla="*/ 5799139 w 6296025" name="connsiteX111"/>
                  <a:gd fmla="*/ 5927726 h 6858001" name="connsiteY111"/>
                  <a:gd fmla="*/ 5778501 w 6296025" name="connsiteX112"/>
                  <a:gd fmla="*/ 6008689 h 6858001" name="connsiteY112"/>
                  <a:gd fmla="*/ 5756276 w 6296025" name="connsiteX113"/>
                  <a:gd fmla="*/ 6091239 h 6858001" name="connsiteY113"/>
                  <a:gd fmla="*/ 5726114 w 6296025" name="connsiteX114"/>
                  <a:gd fmla="*/ 6176964 h 6858001" name="connsiteY114"/>
                  <a:gd fmla="*/ 5691189 w 6296025" name="connsiteX115"/>
                  <a:gd fmla="*/ 6265864 h 6858001" name="connsiteY115"/>
                  <a:gd fmla="*/ 5670551 w 6296025" name="connsiteX116"/>
                  <a:gd fmla="*/ 6310314 h 6858001" name="connsiteY116"/>
                  <a:gd fmla="*/ 5649914 w 6296025" name="connsiteX117"/>
                  <a:gd fmla="*/ 6351589 h 6858001" name="connsiteY117"/>
                  <a:gd fmla="*/ 5627689 w 6296025" name="connsiteX118"/>
                  <a:gd fmla="*/ 6391276 h 6858001" name="connsiteY118"/>
                  <a:gd fmla="*/ 5602289 w 6296025" name="connsiteX119"/>
                  <a:gd fmla="*/ 6429376 h 6858001" name="connsiteY119"/>
                  <a:gd fmla="*/ 5576889 w 6296025" name="connsiteX120"/>
                  <a:gd fmla="*/ 6464301 h 6858001" name="connsiteY120"/>
                  <a:gd fmla="*/ 5549901 w 6296025" name="connsiteX121"/>
                  <a:gd fmla="*/ 6499226 h 6858001" name="connsiteY121"/>
                  <a:gd fmla="*/ 5521326 w 6296025" name="connsiteX122"/>
                  <a:gd fmla="*/ 6532564 h 6858001" name="connsiteY122"/>
                  <a:gd fmla="*/ 5491164 w 6296025" name="connsiteX123"/>
                  <a:gd fmla="*/ 6562726 h 6858001" name="connsiteY123"/>
                  <a:gd fmla="*/ 5461001 w 6296025" name="connsiteX124"/>
                  <a:gd fmla="*/ 6591301 h 6858001" name="connsiteY124"/>
                  <a:gd fmla="*/ 5430839 w 6296025" name="connsiteX125"/>
                  <a:gd fmla="*/ 6618289 h 6858001" name="connsiteY125"/>
                  <a:gd fmla="*/ 5397501 w 6296025" name="connsiteX126"/>
                  <a:gd fmla="*/ 6640514 h 6858001" name="connsiteY126"/>
                  <a:gd fmla="*/ 5362576 w 6296025" name="connsiteX127"/>
                  <a:gd fmla="*/ 6665914 h 6858001" name="connsiteY127"/>
                  <a:gd fmla="*/ 5329239 w 6296025" name="connsiteX128"/>
                  <a:gd fmla="*/ 6686551 h 6858001" name="connsiteY128"/>
                  <a:gd fmla="*/ 5294314 w 6296025" name="connsiteX129"/>
                  <a:gd fmla="*/ 6707189 h 6858001" name="connsiteY129"/>
                  <a:gd fmla="*/ 5259389 w 6296025" name="connsiteX130"/>
                  <a:gd fmla="*/ 6726239 h 6858001" name="connsiteY130"/>
                  <a:gd fmla="*/ 5221289 w 6296025" name="connsiteX131"/>
                  <a:gd fmla="*/ 6745289 h 6858001" name="connsiteY131"/>
                  <a:gd fmla="*/ 5183189 w 6296025" name="connsiteX132"/>
                  <a:gd fmla="*/ 6759576 h 6858001" name="connsiteY132"/>
                  <a:gd fmla="*/ 5145089 w 6296025" name="connsiteX133"/>
                  <a:gd fmla="*/ 6775451 h 6858001" name="connsiteY133"/>
                  <a:gd fmla="*/ 5070476 w 6296025" name="connsiteX134"/>
                  <a:gd fmla="*/ 6799264 h 6858001" name="connsiteY134"/>
                  <a:gd fmla="*/ 4989514 w 6296025" name="connsiteX135"/>
                  <a:gd fmla="*/ 6819901 h 6858001" name="connsiteY135"/>
                  <a:gd fmla="*/ 4911726 w 6296025" name="connsiteX136"/>
                  <a:gd fmla="*/ 6835776 h 6858001" name="connsiteY136"/>
                  <a:gd fmla="*/ 4830764 w 6296025" name="connsiteX137"/>
                  <a:gd fmla="*/ 6845301 h 6858001" name="connsiteY137"/>
                  <a:gd fmla="*/ 4749801 w 6296025" name="connsiteX138"/>
                  <a:gd fmla="*/ 6853239 h 6858001" name="connsiteY138"/>
                  <a:gd fmla="*/ 4668839 w 6296025" name="connsiteX139"/>
                  <a:gd fmla="*/ 6858001 h 6858001" name="connsiteY139"/>
                  <a:gd fmla="*/ 4587876 w 6296025" name="connsiteX140"/>
                  <a:gd fmla="*/ 6858001 h 6858001" name="connsiteY140"/>
                  <a:gd fmla="*/ 4510089 w 6296025" name="connsiteX141"/>
                  <a:gd fmla="*/ 6854826 h 6858001" name="connsiteY141"/>
                  <a:gd fmla="*/ 4432301 w 6296025" name="connsiteX142"/>
                  <a:gd fmla="*/ 6850064 h 6858001" name="connsiteY142"/>
                  <a:gd fmla="*/ 4356101 w 6296025" name="connsiteX143"/>
                  <a:gd fmla="*/ 6842126 h 6858001" name="connsiteY143"/>
                  <a:gd fmla="*/ 4286251 w 6296025" name="connsiteX144"/>
                  <a:gd fmla="*/ 6835776 h 6858001" name="connsiteY144"/>
                  <a:gd fmla="*/ 4214813 w 6296025" name="connsiteX145"/>
                  <a:gd fmla="*/ 6824664 h 6858001" name="connsiteY145"/>
                  <a:gd fmla="*/ 4149726 w 6296025" name="connsiteX146"/>
                  <a:gd fmla="*/ 6815139 h 6858001" name="connsiteY146"/>
                  <a:gd fmla="*/ 4030663 w 6296025" name="connsiteX147"/>
                  <a:gd fmla="*/ 6789739 h 6858001" name="connsiteY147"/>
                  <a:gd fmla="*/ 3932238 w 6296025" name="connsiteX148"/>
                  <a:gd fmla="*/ 6767514 h 6858001" name="connsiteY148"/>
                  <a:gd fmla="*/ 3856038 w 6296025" name="connsiteX149"/>
                  <a:gd fmla="*/ 6746876 h 6858001" name="connsiteY149"/>
                  <a:gd fmla="*/ 3790951 w 6296025" name="connsiteX150"/>
                  <a:gd fmla="*/ 6729414 h 6858001" name="connsiteY150"/>
                  <a:gd fmla="*/ 3765551 w 6296025" name="connsiteX151"/>
                  <a:gd fmla="*/ 6721476 h 6858001" name="connsiteY151"/>
                  <a:gd fmla="*/ 3695701 w 6296025" name="connsiteX152"/>
                  <a:gd fmla="*/ 6700839 h 6858001" name="connsiteY152"/>
                  <a:gd fmla="*/ 3644901 w 6296025" name="connsiteX153"/>
                  <a:gd fmla="*/ 6691314 h 6858001" name="connsiteY153"/>
                  <a:gd fmla="*/ 3584576 w 6296025" name="connsiteX154"/>
                  <a:gd fmla="*/ 6678614 h 6858001" name="connsiteY154"/>
                  <a:gd fmla="*/ 3513138 w 6296025" name="connsiteX155"/>
                  <a:gd fmla="*/ 6669089 h 6858001" name="connsiteY155"/>
                  <a:gd fmla="*/ 3438526 w 6296025" name="connsiteX156"/>
                  <a:gd fmla="*/ 6656389 h 6858001" name="connsiteY156"/>
                  <a:gd fmla="*/ 3352801 w 6296025" name="connsiteX157"/>
                  <a:gd fmla="*/ 6648451 h 6858001" name="connsiteY157"/>
                  <a:gd fmla="*/ 3259138 w 6296025" name="connsiteX158"/>
                  <a:gd fmla="*/ 6640514 h 6858001" name="connsiteY158"/>
                  <a:gd fmla="*/ 3163888 w 6296025" name="connsiteX159"/>
                  <a:gd fmla="*/ 6638926 h 6858001" name="connsiteY159"/>
                  <a:gd fmla="*/ 3059114 w 6296025" name="connsiteX160"/>
                  <a:gd fmla="*/ 6638926 h 6858001" name="connsiteY160"/>
                  <a:gd fmla="*/ 2951164 w 6296025" name="connsiteX161"/>
                  <a:gd fmla="*/ 6643689 h 6858001" name="connsiteY161"/>
                  <a:gd fmla="*/ 2838452 w 6296025" name="connsiteX162"/>
                  <a:gd fmla="*/ 6653214 h 6858001" name="connsiteY162"/>
                  <a:gd fmla="*/ 2720977 w 6296025" name="connsiteX163"/>
                  <a:gd fmla="*/ 6669089 h 6858001" name="connsiteY163"/>
                  <a:gd fmla="*/ 2663827 w 6296025" name="connsiteX164"/>
                  <a:gd fmla="*/ 6681789 h 6858001" name="connsiteY164"/>
                  <a:gd fmla="*/ 2603501 w 6296025" name="connsiteX165"/>
                  <a:gd fmla="*/ 6694489 h 6858001" name="connsiteY165"/>
                  <a:gd fmla="*/ 2484439 w 6296025" name="connsiteX166"/>
                  <a:gd fmla="*/ 6716714 h 6858001" name="connsiteY166"/>
                  <a:gd fmla="*/ 2368551 w 6296025" name="connsiteX167"/>
                  <a:gd fmla="*/ 6737351 h 6858001" name="connsiteY167"/>
                  <a:gd fmla="*/ 2257427 w 6296025" name="connsiteX168"/>
                  <a:gd fmla="*/ 6754814 h 6858001" name="connsiteY168"/>
                  <a:gd fmla="*/ 2149476 w 6296025" name="connsiteX169"/>
                  <a:gd fmla="*/ 6767514 h 6858001" name="connsiteY169"/>
                  <a:gd fmla="*/ 2046288 w 6296025" name="connsiteX170"/>
                  <a:gd fmla="*/ 6777039 h 6858001" name="connsiteY170"/>
                  <a:gd fmla="*/ 1947863 w 6296025" name="connsiteX171"/>
                  <a:gd fmla="*/ 6784976 h 6858001" name="connsiteY171"/>
                  <a:gd fmla="*/ 1855788 w 6296025" name="connsiteX172"/>
                  <a:gd fmla="*/ 6788151 h 6858001" name="connsiteY172"/>
                  <a:gd fmla="*/ 1770063 w 6296025" name="connsiteX173"/>
                  <a:gd fmla="*/ 6789739 h 6858001" name="connsiteY173"/>
                  <a:gd fmla="*/ 1622426 w 6296025" name="connsiteX174"/>
                  <a:gd fmla="*/ 6789739 h 6858001" name="connsiteY174"/>
                  <a:gd fmla="*/ 1511301 w 6296025" name="connsiteX175"/>
                  <a:gd fmla="*/ 6788151 h 6858001" name="connsiteY175"/>
                  <a:gd fmla="*/ 1439863 w 6296025" name="connsiteX176"/>
                  <a:gd fmla="*/ 6781801 h 6858001" name="connsiteY176"/>
                  <a:gd fmla="*/ 1414463 w 6296025" name="connsiteX177"/>
                  <a:gd fmla="*/ 6781801 h 6858001" name="connsiteY177"/>
                  <a:gd fmla="*/ 1382713 w 6296025" name="connsiteX178"/>
                  <a:gd fmla="*/ 6780214 h 6858001" name="connsiteY178"/>
                  <a:gd fmla="*/ 1344613 w 6296025" name="connsiteX179"/>
                  <a:gd fmla="*/ 6777039 h 6858001" name="connsiteY179"/>
                  <a:gd fmla="*/ 1296988 w 6296025" name="connsiteX180"/>
                  <a:gd fmla="*/ 6769101 h 6858001" name="connsiteY180"/>
                  <a:gd fmla="*/ 1236663 w 6296025" name="connsiteX181"/>
                  <a:gd fmla="*/ 6756401 h 6858001" name="connsiteY181"/>
                  <a:gd fmla="*/ 1168401 w 6296025" name="connsiteX182"/>
                  <a:gd fmla="*/ 6737351 h 6858001" name="connsiteY182"/>
                  <a:gd fmla="*/ 1131888 w 6296025" name="connsiteX183"/>
                  <a:gd fmla="*/ 6724651 h 6858001" name="connsiteY183"/>
                  <a:gd fmla="*/ 1095376 w 6296025" name="connsiteX184"/>
                  <a:gd fmla="*/ 6708776 h 6858001" name="connsiteY184"/>
                  <a:gd fmla="*/ 1054101 w 6296025" name="connsiteX185"/>
                  <a:gd fmla="*/ 6691314 h 6858001" name="connsiteY185"/>
                  <a:gd fmla="*/ 1016001 w 6296025" name="connsiteX186"/>
                  <a:gd fmla="*/ 6670676 h 6858001" name="connsiteY186"/>
                  <a:gd fmla="*/ 976313 w 6296025" name="connsiteX187"/>
                  <a:gd fmla="*/ 6648451 h 6858001" name="connsiteY187"/>
                  <a:gd fmla="*/ 935038 w 6296025" name="connsiteX188"/>
                  <a:gd fmla="*/ 6623051 h 6858001" name="connsiteY188"/>
                  <a:gd fmla="*/ 892175 w 6296025" name="connsiteX189"/>
                  <a:gd fmla="*/ 6596064 h 6858001" name="connsiteY189"/>
                  <a:gd fmla="*/ 852488 w 6296025" name="connsiteX190"/>
                  <a:gd fmla="*/ 6562726 h 6858001" name="connsiteY190"/>
                  <a:gd fmla="*/ 812800 w 6296025" name="connsiteX191"/>
                  <a:gd fmla="*/ 6527801 h 6858001" name="connsiteY191"/>
                  <a:gd fmla="*/ 771525 w 6296025" name="connsiteX192"/>
                  <a:gd fmla="*/ 6489701 h 6858001" name="connsiteY192"/>
                  <a:gd fmla="*/ 733425 w 6296025" name="connsiteX193"/>
                  <a:gd fmla="*/ 6446839 h 6858001" name="connsiteY193"/>
                  <a:gd fmla="*/ 696913 w 6296025" name="connsiteX194"/>
                  <a:gd fmla="*/ 6399214 h 6858001" name="connsiteY194"/>
                  <a:gd fmla="*/ 658813 w 6296025" name="connsiteX195"/>
                  <a:gd fmla="*/ 6348414 h 6858001" name="connsiteY195"/>
                  <a:gd fmla="*/ 622300 w 6296025" name="connsiteX196"/>
                  <a:gd fmla="*/ 6292851 h 6858001" name="connsiteY196"/>
                  <a:gd fmla="*/ 590550 w 6296025" name="connsiteX197"/>
                  <a:gd fmla="*/ 6232526 h 6858001" name="connsiteY197"/>
                  <a:gd fmla="*/ 557213 w 6296025" name="connsiteX198"/>
                  <a:gd fmla="*/ 6167439 h 6858001" name="connsiteY198"/>
                  <a:gd fmla="*/ 530225 w 6296025" name="connsiteX199"/>
                  <a:gd fmla="*/ 6096001 h 6858001" name="connsiteY199"/>
                  <a:gd fmla="*/ 501650 w 6296025" name="connsiteX200"/>
                  <a:gd fmla="*/ 6022976 h 6858001" name="connsiteY200"/>
                  <a:gd fmla="*/ 476250 w 6296025" name="connsiteX201"/>
                  <a:gd fmla="*/ 5942014 h 6858001" name="connsiteY201"/>
                  <a:gd fmla="*/ 457200 w 6296025" name="connsiteX202"/>
                  <a:gd fmla="*/ 5856289 h 6858001" name="connsiteY202"/>
                  <a:gd fmla="*/ 446088 w 6296025" name="connsiteX203"/>
                  <a:gd fmla="*/ 5811838 h 6858001" name="connsiteY203"/>
                  <a:gd fmla="*/ 438150 w 6296025" name="connsiteX204"/>
                  <a:gd fmla="*/ 5768976 h 6858001" name="connsiteY204"/>
                  <a:gd fmla="*/ 428625 w 6296025" name="connsiteX205"/>
                  <a:gd fmla="*/ 5684838 h 6858001" name="connsiteY205"/>
                  <a:gd fmla="*/ 427038 w 6296025" name="connsiteX206"/>
                  <a:gd fmla="*/ 5602288 h 6858001" name="connsiteY206"/>
                  <a:gd fmla="*/ 428625 w 6296025" name="connsiteX207"/>
                  <a:gd fmla="*/ 5521326 h 6858001" name="connsiteY207"/>
                  <a:gd fmla="*/ 433388 w 6296025" name="connsiteX208"/>
                  <a:gd fmla="*/ 5445126 h 6858001" name="connsiteY208"/>
                  <a:gd fmla="*/ 446088 w 6296025" name="connsiteX209"/>
                  <a:gd fmla="*/ 5370513 h 6858001" name="connsiteY209"/>
                  <a:gd fmla="*/ 463550 w 6296025" name="connsiteX210"/>
                  <a:gd fmla="*/ 5299076 h 6858001" name="connsiteY210"/>
                  <a:gd fmla="*/ 484188 w 6296025" name="connsiteX211"/>
                  <a:gd fmla="*/ 5229226 h 6858001" name="connsiteY211"/>
                  <a:gd fmla="*/ 509588 w 6296025" name="connsiteX212"/>
                  <a:gd fmla="*/ 5160963 h 6858001" name="connsiteY212"/>
                  <a:gd fmla="*/ 536575 w 6296025" name="connsiteX213"/>
                  <a:gd fmla="*/ 5097463 h 6858001" name="connsiteY213"/>
                  <a:gd fmla="*/ 568325 w 6296025" name="connsiteX214"/>
                  <a:gd fmla="*/ 5033963 h 6858001" name="connsiteY214"/>
                  <a:gd fmla="*/ 603250 w 6296025" name="connsiteX215"/>
                  <a:gd fmla="*/ 4973638 h 6858001" name="connsiteY215"/>
                  <a:gd fmla="*/ 638175 w 6296025" name="connsiteX216"/>
                  <a:gd fmla="*/ 4918076 h 6858001" name="connsiteY216"/>
                  <a:gd fmla="*/ 676275 w 6296025" name="connsiteX217"/>
                  <a:gd fmla="*/ 4862513 h 6858001" name="connsiteY217"/>
                  <a:gd fmla="*/ 715963 w 6296025" name="connsiteX218"/>
                  <a:gd fmla="*/ 4810126 h 6858001" name="connsiteY218"/>
                  <a:gd fmla="*/ 758825 w 6296025" name="connsiteX219"/>
                  <a:gd fmla="*/ 4762501 h 6858001" name="connsiteY219"/>
                  <a:gd fmla="*/ 800100 w 6296025" name="connsiteX220"/>
                  <a:gd fmla="*/ 4714876 h 6858001" name="connsiteY220"/>
                  <a:gd fmla="*/ 842963 w 6296025" name="connsiteX221"/>
                  <a:gd fmla="*/ 4668838 h 6858001" name="connsiteY221"/>
                  <a:gd fmla="*/ 885825 w 6296025" name="connsiteX222"/>
                  <a:gd fmla="*/ 4625976 h 6858001" name="connsiteY222"/>
                  <a:gd fmla="*/ 928688 w 6296025" name="connsiteX223"/>
                  <a:gd fmla="*/ 4587876 h 6858001" name="connsiteY223"/>
                  <a:gd fmla="*/ 1009651 w 6296025" name="connsiteX224"/>
                  <a:gd fmla="*/ 4514851 h 6858001" name="connsiteY224"/>
                  <a:gd fmla="*/ 1084263 w 6296025" name="connsiteX225"/>
                  <a:gd fmla="*/ 4454526 h 6858001" name="connsiteY225"/>
                  <a:gd fmla="*/ 1152526 w 6296025" name="connsiteX226"/>
                  <a:gd fmla="*/ 4400551 h 6858001" name="connsiteY226"/>
                  <a:gd fmla="*/ 1208088 w 6296025" name="connsiteX227"/>
                  <a:gd fmla="*/ 4360863 h 6858001" name="connsiteY227"/>
                  <a:gd fmla="*/ 1249363 w 6296025" name="connsiteX228"/>
                  <a:gd fmla="*/ 4327526 h 6858001" name="connsiteY228"/>
                  <a:gd fmla="*/ 1273176 w 6296025" name="connsiteX229"/>
                  <a:gd fmla="*/ 4308476 h 6858001" name="connsiteY229"/>
                  <a:gd fmla="*/ 1292226 w 6296025" name="connsiteX230"/>
                  <a:gd fmla="*/ 4287838 h 6858001" name="connsiteY230"/>
                  <a:gd fmla="*/ 1319213 w 6296025" name="connsiteX231"/>
                  <a:gd fmla="*/ 4262438 h 6858001" name="connsiteY231"/>
                  <a:gd fmla="*/ 1397001 w 6296025" name="connsiteX232"/>
                  <a:gd fmla="*/ 4194176 h 6858001" name="connsiteY232"/>
                  <a:gd fmla="*/ 1500188 w 6296025" name="connsiteX233"/>
                  <a:gd fmla="*/ 4103688 h 6858001" name="connsiteY233"/>
                  <a:gd fmla="*/ 1558926 w 6296025" name="connsiteX234"/>
                  <a:gd fmla="*/ 4051301 h 6858001" name="connsiteY234"/>
                  <a:gd fmla="*/ 1622426 w 6296025" name="connsiteX235"/>
                  <a:gd fmla="*/ 3992563 h 6858001" name="connsiteY235"/>
                  <a:gd fmla="*/ 1690688 w 6296025" name="connsiteX236"/>
                  <a:gd fmla="*/ 3929063 h 6858001" name="connsiteY236"/>
                  <a:gd fmla="*/ 1757363 w 6296025" name="connsiteX237"/>
                  <a:gd fmla="*/ 3860801 h 6858001" name="connsiteY237"/>
                  <a:gd fmla="*/ 1825626 w 6296025" name="connsiteX238"/>
                  <a:gd fmla="*/ 3787776 h 6858001" name="connsiteY238"/>
                  <a:gd fmla="*/ 1897063 w 6296025" name="connsiteX239"/>
                  <a:gd fmla="*/ 3709988 h 6858001" name="connsiteY239"/>
                  <a:gd fmla="*/ 1965326 w 6296025" name="connsiteX240"/>
                  <a:gd fmla="*/ 3624263 h 6858001" name="connsiteY240"/>
                  <a:gd fmla="*/ 2033588 w 6296025" name="connsiteX241"/>
                  <a:gd fmla="*/ 3536951 h 6858001" name="connsiteY241"/>
                  <a:gd fmla="*/ 2098676 w 6296025" name="connsiteX242"/>
                  <a:gd fmla="*/ 3443288 h 6858001" name="connsiteY242"/>
                  <a:gd fmla="*/ 2159002 w 6296025" name="connsiteX243"/>
                  <a:gd fmla="*/ 3346451 h 6858001" name="connsiteY243"/>
                  <a:gd fmla="*/ 2192338 w 6296025" name="connsiteX244"/>
                  <a:gd fmla="*/ 3297238 h 6858001" name="connsiteY244"/>
                  <a:gd fmla="*/ 2227263 w 6296025" name="connsiteX245"/>
                  <a:gd fmla="*/ 3248026 h 6858001" name="connsiteY245"/>
                  <a:gd fmla="*/ 2265363 w 6296025" name="connsiteX246"/>
                  <a:gd fmla="*/ 3200401 h 6858001" name="connsiteY246"/>
                  <a:gd fmla="*/ 2308227 w 6296025" name="connsiteX247"/>
                  <a:gd fmla="*/ 3152776 h 6858001" name="connsiteY247"/>
                  <a:gd fmla="*/ 2352676 w 6296025" name="connsiteX248"/>
                  <a:gd fmla="*/ 3109913 h 6858001" name="connsiteY248"/>
                  <a:gd fmla="*/ 2401888 w 6296025" name="connsiteX249"/>
                  <a:gd fmla="*/ 3067051 h 6858001" name="connsiteY249"/>
                  <a:gd fmla="*/ 2451101 w 6296025" name="connsiteX250"/>
                  <a:gd fmla="*/ 3024188 h 6858001" name="connsiteY250"/>
                  <a:gd fmla="*/ 2505077 w 6296025" name="connsiteX251"/>
                  <a:gd fmla="*/ 2986088 h 6858001" name="connsiteY251"/>
                  <a:gd fmla="*/ 2560639 w 6296025" name="connsiteX252"/>
                  <a:gd fmla="*/ 2951163 h 6858001" name="connsiteY252"/>
                  <a:gd fmla="*/ 2617788 w 6296025" name="connsiteX253"/>
                  <a:gd fmla="*/ 2917826 h 6858001" name="connsiteY253"/>
                  <a:gd fmla="*/ 2678113 w 6296025" name="connsiteX254"/>
                  <a:gd fmla="*/ 2887663 h 6858001" name="connsiteY254"/>
                  <a:gd fmla="*/ 2740027 w 6296025" name="connsiteX255"/>
                  <a:gd fmla="*/ 2862263 h 6858001" name="connsiteY255"/>
                  <a:gd fmla="*/ 2801939 w 6296025" name="connsiteX256"/>
                  <a:gd fmla="*/ 2840038 h 6858001" name="connsiteY256"/>
                  <a:gd fmla="*/ 2868613 w 6296025" name="connsiteX257"/>
                  <a:gd fmla="*/ 2822576 h 6858001" name="connsiteY257"/>
                  <a:gd fmla="*/ 2936877 w 6296025" name="connsiteX258"/>
                  <a:gd fmla="*/ 2806701 h 6858001" name="connsiteY258"/>
                  <a:gd fmla="*/ 3001964 w 6296025" name="connsiteX259"/>
                  <a:gd fmla="*/ 2797176 h 6858001" name="connsiteY259"/>
                  <a:gd fmla="*/ 3071814 w 6296025" name="connsiteX260"/>
                  <a:gd fmla="*/ 2792413 h 6858001" name="connsiteY260"/>
                  <a:gd fmla="*/ 5461000 w 6296025" name="connsiteX261"/>
                  <a:gd fmla="*/ 2081213 h 6858001" name="connsiteY261"/>
                  <a:gd fmla="*/ 5521325 w 6296025" name="connsiteX262"/>
                  <a:gd fmla="*/ 2082801 h 6858001" name="connsiteY262"/>
                  <a:gd fmla="*/ 5576888 w 6296025" name="connsiteX263"/>
                  <a:gd fmla="*/ 2089150 h 6858001" name="connsiteY263"/>
                  <a:gd fmla="*/ 5632450 w 6296025" name="connsiteX264"/>
                  <a:gd fmla="*/ 2098676 h 6858001" name="connsiteY264"/>
                  <a:gd fmla="*/ 5684838 w 6296025" name="connsiteX265"/>
                  <a:gd fmla="*/ 2108201 h 6858001" name="connsiteY265"/>
                  <a:gd fmla="*/ 5734050 w 6296025" name="connsiteX266"/>
                  <a:gd fmla="*/ 2124076 h 6858001" name="connsiteY266"/>
                  <a:gd fmla="*/ 5781675 w 6296025" name="connsiteX267"/>
                  <a:gd fmla="*/ 2141538 h 6858001" name="connsiteY267"/>
                  <a:gd fmla="*/ 5824538 w 6296025" name="connsiteX268"/>
                  <a:gd fmla="*/ 2162175 h 6858001" name="connsiteY268"/>
                  <a:gd fmla="*/ 5867400 w 6296025" name="connsiteX269"/>
                  <a:gd fmla="*/ 2184400 h 6858001" name="connsiteY269"/>
                  <a:gd fmla="*/ 5907088 w 6296025" name="connsiteX270"/>
                  <a:gd fmla="*/ 2209801 h 6858001" name="connsiteY270"/>
                  <a:gd fmla="*/ 5945188 w 6296025" name="connsiteX271"/>
                  <a:gd fmla="*/ 2236788 h 6858001" name="connsiteY271"/>
                  <a:gd fmla="*/ 5980113 w 6296025" name="connsiteX272"/>
                  <a:gd fmla="*/ 2265363 h 6858001" name="connsiteY272"/>
                  <a:gd fmla="*/ 6013450 w 6296025" name="connsiteX273"/>
                  <a:gd fmla="*/ 2295525 h 6858001" name="connsiteY273"/>
                  <a:gd fmla="*/ 6043613 w 6296025" name="connsiteX274"/>
                  <a:gd fmla="*/ 2327276 h 6858001" name="connsiteY274"/>
                  <a:gd fmla="*/ 6072188 w 6296025" name="connsiteX275"/>
                  <a:gd fmla="*/ 2360613 h 6858001" name="connsiteY275"/>
                  <a:gd fmla="*/ 6099175 w 6296025" name="connsiteX276"/>
                  <a:gd fmla="*/ 2393950 h 6858001" name="connsiteY276"/>
                  <a:gd fmla="*/ 6121400 w 6296025" name="connsiteX277"/>
                  <a:gd fmla="*/ 2428875 h 6858001" name="connsiteY277"/>
                  <a:gd fmla="*/ 6145213 w 6296025" name="connsiteX278"/>
                  <a:gd fmla="*/ 2463801 h 6858001" name="connsiteY278"/>
                  <a:gd fmla="*/ 6167438 w 6296025" name="connsiteX279"/>
                  <a:gd fmla="*/ 2500313 h 6858001" name="connsiteY279"/>
                  <a:gd fmla="*/ 6184900 w 6296025" name="connsiteX280"/>
                  <a:gd fmla="*/ 2536825 h 6858001" name="connsiteY280"/>
                  <a:gd fmla="*/ 6202363 w 6296025" name="connsiteX281"/>
                  <a:gd fmla="*/ 2573338 h 6858001" name="connsiteY281"/>
                  <a:gd fmla="*/ 6232525 w 6296025" name="connsiteX282"/>
                  <a:gd fmla="*/ 2643188 h 6858001" name="connsiteY282"/>
                  <a:gd fmla="*/ 6256338 w 6296025" name="connsiteX283"/>
                  <a:gd fmla="*/ 2714626 h 6858001" name="connsiteY283"/>
                  <a:gd fmla="*/ 6273800 w 6296025" name="connsiteX284"/>
                  <a:gd fmla="*/ 2779713 h 6858001" name="connsiteY284"/>
                  <a:gd fmla="*/ 6286500 w 6296025" name="connsiteX285"/>
                  <a:gd fmla="*/ 2836863 h 6858001" name="connsiteY285"/>
                  <a:gd fmla="*/ 6291263 w 6296025" name="connsiteX286"/>
                  <a:gd fmla="*/ 2890838 h 6858001" name="connsiteY286"/>
                  <a:gd fmla="*/ 6292850 w 6296025" name="connsiteX287"/>
                  <a:gd fmla="*/ 2935288 h 6858001" name="connsiteY287"/>
                  <a:gd fmla="*/ 6296025 w 6296025" name="connsiteX288"/>
                  <a:gd fmla="*/ 3046413 h 6858001" name="connsiteY288"/>
                  <a:gd fmla="*/ 6296025 w 6296025" name="connsiteX289"/>
                  <a:gd fmla="*/ 3119438 h 6858001" name="connsiteY289"/>
                  <a:gd fmla="*/ 6296025 w 6296025" name="connsiteX290"/>
                  <a:gd fmla="*/ 3203576 h 6858001" name="connsiteY290"/>
                  <a:gd fmla="*/ 6288088 w 6296025" name="connsiteX291"/>
                  <a:gd fmla="*/ 3290888 h 6858001" name="connsiteY291"/>
                  <a:gd fmla="*/ 6278563 w 6296025" name="connsiteX292"/>
                  <a:gd fmla="*/ 3387726 h 6858001" name="connsiteY292"/>
                  <a:gd fmla="*/ 6270625 w 6296025" name="connsiteX293"/>
                  <a:gd fmla="*/ 3435351 h 6858001" name="connsiteY293"/>
                  <a:gd fmla="*/ 6261100 w 6296025" name="connsiteX294"/>
                  <a:gd fmla="*/ 3482976 h 6858001" name="connsiteY294"/>
                  <a:gd fmla="*/ 6249988 w 6296025" name="connsiteX295"/>
                  <a:gd fmla="*/ 3530601 h 6858001" name="connsiteY295"/>
                  <a:gd fmla="*/ 6235700 w 6296025" name="connsiteX296"/>
                  <a:gd fmla="*/ 3579813 h 6858001" name="connsiteY296"/>
                  <a:gd fmla="*/ 6219825 w 6296025" name="connsiteX297"/>
                  <a:gd fmla="*/ 3627438 h 6858001" name="connsiteY297"/>
                  <a:gd fmla="*/ 6200775 w 6296025" name="connsiteX298"/>
                  <a:gd fmla="*/ 3675063 h 6858001" name="connsiteY298"/>
                  <a:gd fmla="*/ 6180138 w 6296025" name="connsiteX299"/>
                  <a:gd fmla="*/ 3721101 h 6858001" name="connsiteY299"/>
                  <a:gd fmla="*/ 6154738 w 6296025" name="connsiteX300"/>
                  <a:gd fmla="*/ 3763963 h 6858001" name="connsiteY300"/>
                  <a:gd fmla="*/ 6127750 w 6296025" name="connsiteX301"/>
                  <a:gd fmla="*/ 3806826 h 6858001" name="connsiteY301"/>
                  <a:gd fmla="*/ 6096000 w 6296025" name="connsiteX302"/>
                  <a:gd fmla="*/ 3846513 h 6858001" name="connsiteY302"/>
                  <a:gd fmla="*/ 6061075 w 6296025" name="connsiteX303"/>
                  <a:gd fmla="*/ 3884613 h 6858001" name="connsiteY303"/>
                  <a:gd fmla="*/ 6022975 w 6296025" name="connsiteX304"/>
                  <a:gd fmla="*/ 3919538 h 6858001" name="connsiteY304"/>
                  <a:gd fmla="*/ 5983288 w 6296025" name="connsiteX305"/>
                  <a:gd fmla="*/ 3952876 h 6858001" name="connsiteY305"/>
                  <a:gd fmla="*/ 5937250 w 6296025" name="connsiteX306"/>
                  <a:gd fmla="*/ 3983038 h 6858001" name="connsiteY306"/>
                  <a:gd fmla="*/ 5888038 w 6296025" name="connsiteX307"/>
                  <a:gd fmla="*/ 4008438 h 6858001" name="connsiteY307"/>
                  <a:gd fmla="*/ 5832475 w 6296025" name="connsiteX308"/>
                  <a:gd fmla="*/ 4030663 h 6858001" name="connsiteY308"/>
                  <a:gd fmla="*/ 5773738 w 6296025" name="connsiteX309"/>
                  <a:gd fmla="*/ 4048126 h 6858001" name="connsiteY309"/>
                  <a:gd fmla="*/ 5708650 w 6296025" name="connsiteX310"/>
                  <a:gd fmla="*/ 4064001 h 6858001" name="connsiteY310"/>
                  <a:gd fmla="*/ 5640388 w 6296025" name="connsiteX311"/>
                  <a:gd fmla="*/ 4070351 h 6858001" name="connsiteY311"/>
                  <a:gd fmla="*/ 5567363 w 6296025" name="connsiteX312"/>
                  <a:gd fmla="*/ 4076701 h 6858001" name="connsiteY312"/>
                  <a:gd fmla="*/ 5491163 w 6296025" name="connsiteX313"/>
                  <a:gd fmla="*/ 4076701 h 6858001" name="connsiteY313"/>
                  <a:gd fmla="*/ 5421313 w 6296025" name="connsiteX314"/>
                  <a:gd fmla="*/ 4073526 h 6858001" name="connsiteY314"/>
                  <a:gd fmla="*/ 5354638 w 6296025" name="connsiteX315"/>
                  <a:gd fmla="*/ 4065588 h 6858001" name="connsiteY315"/>
                  <a:gd fmla="*/ 5294313 w 6296025" name="connsiteX316"/>
                  <a:gd fmla="*/ 4056063 h 6858001" name="connsiteY316"/>
                  <a:gd fmla="*/ 5237163 w 6296025" name="connsiteX317"/>
                  <a:gd fmla="*/ 4043363 h 6858001" name="connsiteY317"/>
                  <a:gd fmla="*/ 5183188 w 6296025" name="connsiteX318"/>
                  <a:gd fmla="*/ 4027488 h 6858001" name="connsiteY318"/>
                  <a:gd fmla="*/ 5135563 w 6296025" name="connsiteX319"/>
                  <a:gd fmla="*/ 4010026 h 6858001" name="connsiteY319"/>
                  <a:gd fmla="*/ 5087938 w 6296025" name="connsiteX320"/>
                  <a:gd fmla="*/ 3990976 h 6858001" name="connsiteY320"/>
                  <a:gd fmla="*/ 5045075 w 6296025" name="connsiteX321"/>
                  <a:gd fmla="*/ 3967163 h 6858001" name="connsiteY321"/>
                  <a:gd fmla="*/ 5006975 w 6296025" name="connsiteX322"/>
                  <a:gd fmla="*/ 3941763 h 6858001" name="connsiteY322"/>
                  <a:gd fmla="*/ 4972050 w 6296025" name="connsiteX323"/>
                  <a:gd fmla="*/ 3916363 h 6858001" name="connsiteY323"/>
                  <a:gd fmla="*/ 4938713 w 6296025" name="connsiteX324"/>
                  <a:gd fmla="*/ 3886201 h 6858001" name="connsiteY324"/>
                  <a:gd fmla="*/ 4908550 w 6296025" name="connsiteX325"/>
                  <a:gd fmla="*/ 3856038 h 6858001" name="connsiteY325"/>
                  <a:gd fmla="*/ 4881563 w 6296025" name="connsiteX326"/>
                  <a:gd fmla="*/ 3824288 h 6858001" name="connsiteY326"/>
                  <a:gd fmla="*/ 4856163 w 6296025" name="connsiteX327"/>
                  <a:gd fmla="*/ 3790951 h 6858001" name="connsiteY327"/>
                  <a:gd fmla="*/ 4832350 w 6296025" name="connsiteX328"/>
                  <a:gd fmla="*/ 3756026 h 6858001" name="connsiteY328"/>
                  <a:gd fmla="*/ 4814888 w 6296025" name="connsiteX329"/>
                  <a:gd fmla="*/ 3717926 h 6858001" name="connsiteY329"/>
                  <a:gd fmla="*/ 4797425 w 6296025" name="connsiteX330"/>
                  <a:gd fmla="*/ 3683001 h 6858001" name="connsiteY330"/>
                  <a:gd fmla="*/ 4783138 w 6296025" name="connsiteX331"/>
                  <a:gd fmla="*/ 3641726 h 6858001" name="connsiteY331"/>
                  <a:gd fmla="*/ 4770438 w 6296025" name="connsiteX332"/>
                  <a:gd fmla="*/ 3603626 h 6858001" name="connsiteY332"/>
                  <a:gd fmla="*/ 4757738 w 6296025" name="connsiteX333"/>
                  <a:gd fmla="*/ 3563938 h 6858001" name="connsiteY333"/>
                  <a:gd fmla="*/ 4746625 w 6296025" name="connsiteX334"/>
                  <a:gd fmla="*/ 3524251 h 6858001" name="connsiteY334"/>
                  <a:gd fmla="*/ 4740275 w 6296025" name="connsiteX335"/>
                  <a:gd fmla="*/ 3481388 h 6858001" name="connsiteY335"/>
                  <a:gd fmla="*/ 4732338 w 6296025" name="connsiteX336"/>
                  <a:gd fmla="*/ 3440113 h 6858001" name="connsiteY336"/>
                  <a:gd fmla="*/ 4724400 w 6296025" name="connsiteX337"/>
                  <a:gd fmla="*/ 3357563 h 6858001" name="connsiteY337"/>
                  <a:gd fmla="*/ 4716463 w 6296025" name="connsiteX338"/>
                  <a:gd fmla="*/ 3273426 h 6858001" name="connsiteY338"/>
                  <a:gd fmla="*/ 4714875 w 6296025" name="connsiteX339"/>
                  <a:gd fmla="*/ 3192463 h 6858001" name="connsiteY339"/>
                  <a:gd fmla="*/ 4714875 w 6296025" name="connsiteX340"/>
                  <a:gd fmla="*/ 3114676 h 6858001" name="connsiteY340"/>
                  <a:gd fmla="*/ 4716463 w 6296025" name="connsiteX341"/>
                  <a:gd fmla="*/ 3032126 h 6858001" name="connsiteY341"/>
                  <a:gd fmla="*/ 4719638 w 6296025" name="connsiteX342"/>
                  <a:gd fmla="*/ 2947988 h 6858001" name="connsiteY342"/>
                  <a:gd fmla="*/ 4727575 w 6296025" name="connsiteX343"/>
                  <a:gd fmla="*/ 2860675 h 6858001" name="connsiteY343"/>
                  <a:gd fmla="*/ 4740275 w 6296025" name="connsiteX344"/>
                  <a:gd fmla="*/ 2771775 h 6858001" name="connsiteY344"/>
                  <a:gd fmla="*/ 4754563 w 6296025" name="connsiteX345"/>
                  <a:gd fmla="*/ 2686051 h 6858001" name="connsiteY345"/>
                  <a:gd fmla="*/ 4765675 w 6296025" name="connsiteX346"/>
                  <a:gd fmla="*/ 2643188 h 6858001" name="connsiteY346"/>
                  <a:gd fmla="*/ 4776788 w 6296025" name="connsiteX347"/>
                  <a:gd fmla="*/ 2600326 h 6858001" name="connsiteY347"/>
                  <a:gd fmla="*/ 4789488 w 6296025" name="connsiteX348"/>
                  <a:gd fmla="*/ 2557463 h 6858001" name="connsiteY348"/>
                  <a:gd fmla="*/ 4805363 w 6296025" name="connsiteX349"/>
                  <a:gd fmla="*/ 2517776 h 6858001" name="connsiteY349"/>
                  <a:gd fmla="*/ 4822825 w 6296025" name="connsiteX350"/>
                  <a:gd fmla="*/ 2476501 h 6858001" name="connsiteY350"/>
                  <a:gd fmla="*/ 4840288 w 6296025" name="connsiteX351"/>
                  <a:gd fmla="*/ 2438401 h 6858001" name="connsiteY351"/>
                  <a:gd fmla="*/ 4860925 w 6296025" name="connsiteX352"/>
                  <a:gd fmla="*/ 2401888 h 6858001" name="connsiteY352"/>
                  <a:gd fmla="*/ 4883150 w 6296025" name="connsiteX353"/>
                  <a:gd fmla="*/ 2363788 h 6858001" name="connsiteY353"/>
                  <a:gd fmla="*/ 4908550 w 6296025" name="connsiteX354"/>
                  <a:gd fmla="*/ 2327276 h 6858001" name="connsiteY354"/>
                  <a:gd fmla="*/ 4937125 w 6296025" name="connsiteX355"/>
                  <a:gd fmla="*/ 2295525 h 6858001" name="connsiteY355"/>
                  <a:gd fmla="*/ 4964113 w 6296025" name="connsiteX356"/>
                  <a:gd fmla="*/ 2265363 h 6858001" name="connsiteY356"/>
                  <a:gd fmla="*/ 4997450 w 6296025" name="connsiteX357"/>
                  <a:gd fmla="*/ 2235201 h 6858001" name="connsiteY357"/>
                  <a:gd fmla="*/ 5029200 w 6296025" name="connsiteX358"/>
                  <a:gd fmla="*/ 2206625 h 6858001" name="connsiteY358"/>
                  <a:gd fmla="*/ 5065713 w 6296025" name="connsiteX359"/>
                  <a:gd fmla="*/ 2181226 h 6858001" name="connsiteY359"/>
                  <a:gd fmla="*/ 5105400 w 6296025" name="connsiteX360"/>
                  <a:gd fmla="*/ 2162175 h 6858001" name="connsiteY360"/>
                  <a:gd fmla="*/ 5148263 w 6296025" name="connsiteX361"/>
                  <a:gd fmla="*/ 2141538 h 6858001" name="connsiteY361"/>
                  <a:gd fmla="*/ 5191125 w 6296025" name="connsiteX362"/>
                  <a:gd fmla="*/ 2124076 h 6858001" name="connsiteY362"/>
                  <a:gd fmla="*/ 5238750 w 6296025" name="connsiteX363"/>
                  <a:gd fmla="*/ 2108201 h 6858001" name="connsiteY363"/>
                  <a:gd fmla="*/ 5289550 w 6296025" name="connsiteX364"/>
                  <a:gd fmla="*/ 2095500 h 6858001" name="connsiteY364"/>
                  <a:gd fmla="*/ 5341938 w 6296025" name="connsiteX365"/>
                  <a:gd fmla="*/ 2089150 h 6858001" name="connsiteY365"/>
                  <a:gd fmla="*/ 5400675 w 6296025" name="connsiteX366"/>
                  <a:gd fmla="*/ 2082801 h 6858001" name="connsiteY366"/>
                  <a:gd fmla="*/ 749300 w 6296025" name="connsiteX367"/>
                  <a:gd fmla="*/ 1581150 h 6858001" name="connsiteY367"/>
                  <a:gd fmla="*/ 795338 w 6296025" name="connsiteX368"/>
                  <a:gd fmla="*/ 1581150 h 6858001" name="connsiteY368"/>
                  <a:gd fmla="*/ 838200 w 6296025" name="connsiteX369"/>
                  <a:gd fmla="*/ 1585912 h 6858001" name="connsiteY369"/>
                  <a:gd fmla="*/ 877888 w 6296025" name="connsiteX370"/>
                  <a:gd fmla="*/ 1592262 h 6858001" name="connsiteY370"/>
                  <a:gd fmla="*/ 920750 w 6296025" name="connsiteX371"/>
                  <a:gd fmla="*/ 1601788 h 6858001" name="connsiteY371"/>
                  <a:gd fmla="*/ 960438 w 6296025" name="connsiteX372"/>
                  <a:gd fmla="*/ 1614487 h 6858001" name="connsiteY372"/>
                  <a:gd fmla="*/ 998538 w 6296025" name="connsiteX373"/>
                  <a:gd fmla="*/ 1628775 h 6858001" name="connsiteY373"/>
                  <a:gd fmla="*/ 1039813 w 6296025" name="connsiteX374"/>
                  <a:gd fmla="*/ 1646238 h 6858001" name="connsiteY374"/>
                  <a:gd fmla="*/ 1076325 w 6296025" name="connsiteX375"/>
                  <a:gd fmla="*/ 1665287 h 6858001" name="connsiteY375"/>
                  <a:gd fmla="*/ 1112838 w 6296025" name="connsiteX376"/>
                  <a:gd fmla="*/ 1684338 h 6858001" name="connsiteY376"/>
                  <a:gd fmla="*/ 1147763 w 6296025" name="connsiteX377"/>
                  <a:gd fmla="*/ 1709737 h 6858001" name="connsiteY377"/>
                  <a:gd fmla="*/ 1181100 w 6296025" name="connsiteX378"/>
                  <a:gd fmla="*/ 1733550 h 6858001" name="connsiteY378"/>
                  <a:gd fmla="*/ 1216025 w 6296025" name="connsiteX379"/>
                  <a:gd fmla="*/ 1760537 h 6858001" name="connsiteY379"/>
                  <a:gd fmla="*/ 1246188 w 6296025" name="connsiteX380"/>
                  <a:gd fmla="*/ 1787525 h 6858001" name="connsiteY380"/>
                  <a:gd fmla="*/ 1276350 w 6296025" name="connsiteX381"/>
                  <a:gd fmla="*/ 1816100 h 6858001" name="connsiteY381"/>
                  <a:gd fmla="*/ 1306513 w 6296025" name="connsiteX382"/>
                  <a:gd fmla="*/ 1846262 h 6858001" name="connsiteY382"/>
                  <a:gd fmla="*/ 1335088 w 6296025" name="connsiteX383"/>
                  <a:gd fmla="*/ 1879600 h 6858001" name="connsiteY383"/>
                  <a:gd fmla="*/ 1362075 w 6296025" name="connsiteX384"/>
                  <a:gd fmla="*/ 1909762 h 6858001" name="connsiteY384"/>
                  <a:gd fmla="*/ 1409701 w 6296025" name="connsiteX385"/>
                  <a:gd fmla="*/ 1974850 h 6858001" name="connsiteY385"/>
                  <a:gd fmla="*/ 1452563 w 6296025" name="connsiteX386"/>
                  <a:gd fmla="*/ 2043112 h 6858001" name="connsiteY386"/>
                  <a:gd fmla="*/ 1490663 w 6296025" name="connsiteX387"/>
                  <a:gd fmla="*/ 2111375 h 6858001" name="connsiteY387"/>
                  <a:gd fmla="*/ 1520826 w 6296025" name="connsiteX388"/>
                  <a:gd fmla="*/ 2179637 h 6858001" name="connsiteY388"/>
                  <a:gd fmla="*/ 1546226 w 6296025" name="connsiteX389"/>
                  <a:gd fmla="*/ 2244725 h 6858001" name="connsiteY389"/>
                  <a:gd fmla="*/ 1563688 w 6296025" name="connsiteX390"/>
                  <a:gd fmla="*/ 2308225 h 6858001" name="connsiteY390"/>
                  <a:gd fmla="*/ 1571626 w 6296025" name="connsiteX391"/>
                  <a:gd fmla="*/ 2338387 h 6858001" name="connsiteY391"/>
                  <a:gd fmla="*/ 1574801 w 6296025" name="connsiteX392"/>
                  <a:gd fmla="*/ 2365375 h 6858001" name="connsiteY392"/>
                  <a:gd fmla="*/ 1584326 w 6296025" name="connsiteX393"/>
                  <a:gd fmla="*/ 2468562 h 6858001" name="connsiteY393"/>
                  <a:gd fmla="*/ 1589088 w 6296025" name="connsiteX394"/>
                  <a:gd fmla="*/ 2540000 h 6858001" name="connsiteY394"/>
                  <a:gd fmla="*/ 1592263 w 6296025" name="connsiteX395"/>
                  <a:gd fmla="*/ 2620962 h 6858001" name="connsiteY395"/>
                  <a:gd fmla="*/ 1592263 w 6296025" name="connsiteX396"/>
                  <a:gd fmla="*/ 2708275 h 6858001" name="connsiteY396"/>
                  <a:gd fmla="*/ 1584326 w 6296025" name="connsiteX397"/>
                  <a:gd fmla="*/ 2805112 h 6858001" name="connsiteY397"/>
                  <a:gd fmla="*/ 1579563 w 6296025" name="connsiteX398"/>
                  <a:gd fmla="*/ 2852737 h 6858001" name="connsiteY398"/>
                  <a:gd fmla="*/ 1571626 w 6296025" name="connsiteX399"/>
                  <a:gd fmla="*/ 2903537 h 6858001" name="connsiteY399"/>
                  <a:gd fmla="*/ 1563688 w 6296025" name="connsiteX400"/>
                  <a:gd fmla="*/ 2954337 h 6858001" name="connsiteY400"/>
                  <a:gd fmla="*/ 1550988 w 6296025" name="connsiteX401"/>
                  <a:gd fmla="*/ 3003550 h 6858001" name="connsiteY401"/>
                  <a:gd fmla="*/ 1538288 w 6296025" name="connsiteX402"/>
                  <a:gd fmla="*/ 3051175 h 6858001" name="connsiteY402"/>
                  <a:gd fmla="*/ 1524001 w 6296025" name="connsiteX403"/>
                  <a:gd fmla="*/ 3101975 h 6858001" name="connsiteY403"/>
                  <a:gd fmla="*/ 1503363 w 6296025" name="connsiteX404"/>
                  <a:gd fmla="*/ 3152775 h 6858001" name="connsiteY404"/>
                  <a:gd fmla="*/ 1482726 w 6296025" name="connsiteX405"/>
                  <a:gd fmla="*/ 3200400 h 6858001" name="connsiteY405"/>
                  <a:gd fmla="*/ 1460501 w 6296025" name="connsiteX406"/>
                  <a:gd fmla="*/ 3246437 h 6858001" name="connsiteY406"/>
                  <a:gd fmla="*/ 1433513 w 6296025" name="connsiteX407"/>
                  <a:gd fmla="*/ 3290887 h 6858001" name="connsiteY407"/>
                  <a:gd fmla="*/ 1401763 w 6296025" name="connsiteX408"/>
                  <a:gd fmla="*/ 3336925 h 6858001" name="connsiteY408"/>
                  <a:gd fmla="*/ 1366838 w 6296025" name="connsiteX409"/>
                  <a:gd fmla="*/ 3376612 h 6858001" name="connsiteY409"/>
                  <a:gd fmla="*/ 1328738 w 6296025" name="connsiteX410"/>
                  <a:gd fmla="*/ 3417887 h 6858001" name="connsiteY410"/>
                  <a:gd fmla="*/ 1289050 w 6296025" name="connsiteX411"/>
                  <a:gd fmla="*/ 3455987 h 6858001" name="connsiteY411"/>
                  <a:gd fmla="*/ 1243013 w 6296025" name="connsiteX412"/>
                  <a:gd fmla="*/ 3490912 h 6858001" name="connsiteY412"/>
                  <a:gd fmla="*/ 1195388 w 6296025" name="connsiteX413"/>
                  <a:gd fmla="*/ 3521075 h 6858001" name="connsiteY413"/>
                  <a:gd fmla="*/ 1139825 w 6296025" name="connsiteX414"/>
                  <a:gd fmla="*/ 3551237 h 6858001" name="connsiteY414"/>
                  <a:gd fmla="*/ 1082675 w 6296025" name="connsiteX415"/>
                  <a:gd fmla="*/ 3573462 h 6858001" name="connsiteY415"/>
                  <a:gd fmla="*/ 1022350 w 6296025" name="connsiteX416"/>
                  <a:gd fmla="*/ 3597275 h 6858001" name="connsiteY416"/>
                  <a:gd fmla="*/ 954088 w 6296025" name="connsiteX417"/>
                  <a:gd fmla="*/ 3614737 h 6858001" name="connsiteY417"/>
                  <a:gd fmla="*/ 885825 w 6296025" name="connsiteX418"/>
                  <a:gd fmla="*/ 3624262 h 6858001" name="connsiteY418"/>
                  <a:gd fmla="*/ 819150 w 6296025" name="connsiteX419"/>
                  <a:gd fmla="*/ 3632200 h 6858001" name="connsiteY419"/>
                  <a:gd fmla="*/ 757238 w 6296025" name="connsiteX420"/>
                  <a:gd fmla="*/ 3632200 h 6858001" name="connsiteY420"/>
                  <a:gd fmla="*/ 696913 w 6296025" name="connsiteX421"/>
                  <a:gd fmla="*/ 3629025 h 6858001" name="connsiteY421"/>
                  <a:gd fmla="*/ 638175 w 6296025" name="connsiteX422"/>
                  <a:gd fmla="*/ 3619500 h 6858001" name="connsiteY422"/>
                  <a:gd fmla="*/ 582613 w 6296025" name="connsiteX423"/>
                  <a:gd fmla="*/ 3603625 h 6858001" name="connsiteY423"/>
                  <a:gd fmla="*/ 530225 w 6296025" name="connsiteX424"/>
                  <a:gd fmla="*/ 3586162 h 6858001" name="connsiteY424"/>
                  <a:gd fmla="*/ 481013 w 6296025" name="connsiteX425"/>
                  <a:gd fmla="*/ 3563937 h 6858001" name="connsiteY425"/>
                  <a:gd fmla="*/ 433388 w 6296025" name="connsiteX426"/>
                  <a:gd fmla="*/ 3538537 h 6858001" name="connsiteY426"/>
                  <a:gd fmla="*/ 388938 w 6296025" name="connsiteX427"/>
                  <a:gd fmla="*/ 3508375 h 6858001" name="connsiteY427"/>
                  <a:gd fmla="*/ 347663 w 6296025" name="connsiteX428"/>
                  <a:gd fmla="*/ 3475037 h 6858001" name="connsiteY428"/>
                  <a:gd fmla="*/ 307975 w 6296025" name="connsiteX429"/>
                  <a:gd fmla="*/ 3440112 h 6858001" name="connsiteY429"/>
                  <a:gd fmla="*/ 269875 w 6296025" name="connsiteX430"/>
                  <a:gd fmla="*/ 3402012 h 6858001" name="connsiteY430"/>
                  <a:gd fmla="*/ 234950 w 6296025" name="connsiteX431"/>
                  <a:gd fmla="*/ 3359150 h 6858001" name="connsiteY431"/>
                  <a:gd fmla="*/ 204788 w 6296025" name="connsiteX432"/>
                  <a:gd fmla="*/ 3316287 h 6858001" name="connsiteY432"/>
                  <a:gd fmla="*/ 174625 w 6296025" name="connsiteX433"/>
                  <a:gd fmla="*/ 3271837 h 6858001" name="connsiteY433"/>
                  <a:gd fmla="*/ 146050 w 6296025" name="connsiteX434"/>
                  <a:gd fmla="*/ 3225800 h 6858001" name="connsiteY434"/>
                  <a:gd fmla="*/ 120650 w 6296025" name="connsiteX435"/>
                  <a:gd fmla="*/ 3178175 h 6858001" name="connsiteY435"/>
                  <a:gd fmla="*/ 98425 w 6296025" name="connsiteX436"/>
                  <a:gd fmla="*/ 3127375 h 6858001" name="connsiteY436"/>
                  <a:gd fmla="*/ 77788 w 6296025" name="connsiteX437"/>
                  <a:gd fmla="*/ 3076575 h 6858001" name="connsiteY437"/>
                  <a:gd fmla="*/ 60325 w 6296025" name="connsiteX438"/>
                  <a:gd fmla="*/ 3027362 h 6858001" name="connsiteY438"/>
                  <a:gd fmla="*/ 46038 w 6296025" name="connsiteX439"/>
                  <a:gd fmla="*/ 2976562 h 6858001" name="connsiteY439"/>
                  <a:gd fmla="*/ 33338 w 6296025" name="connsiteX440"/>
                  <a:gd fmla="*/ 2925762 h 6858001" name="connsiteY440"/>
                  <a:gd fmla="*/ 20638 w 6296025" name="connsiteX441"/>
                  <a:gd fmla="*/ 2874962 h 6858001" name="connsiteY441"/>
                  <a:gd fmla="*/ 12700 w 6296025" name="connsiteX442"/>
                  <a:gd fmla="*/ 2824162 h 6858001" name="connsiteY442"/>
                  <a:gd fmla="*/ 4763 w 6296025" name="connsiteX443"/>
                  <a:gd fmla="*/ 2774950 h 6858001" name="connsiteY443"/>
                  <a:gd fmla="*/ 3175 w 6296025" name="connsiteX444"/>
                  <a:gd fmla="*/ 2727325 h 6858001" name="connsiteY444"/>
                  <a:gd fmla="*/ 0 w 6296025" name="connsiteX445"/>
                  <a:gd fmla="*/ 2678113 h 6858001" name="connsiteY445"/>
                  <a:gd fmla="*/ 0 w 6296025" name="connsiteX446"/>
                  <a:gd fmla="*/ 2633662 h 6858001" name="connsiteY446"/>
                  <a:gd fmla="*/ 3175 w 6296025" name="connsiteX447"/>
                  <a:gd fmla="*/ 2590800 h 6858001" name="connsiteY447"/>
                  <a:gd fmla="*/ 7938 w 6296025" name="connsiteX448"/>
                  <a:gd fmla="*/ 2547937 h 6858001" name="connsiteY448"/>
                  <a:gd fmla="*/ 12700 w 6296025" name="connsiteX449"/>
                  <a:gd fmla="*/ 2509837 h 6858001" name="connsiteY449"/>
                  <a:gd fmla="*/ 17463 w 6296025" name="connsiteX450"/>
                  <a:gd fmla="*/ 2471737 h 6858001" name="connsiteY450"/>
                  <a:gd fmla="*/ 25400 w 6296025" name="connsiteX451"/>
                  <a:gd fmla="*/ 2428875 h 6858001" name="connsiteY451"/>
                  <a:gd fmla="*/ 38100 w 6296025" name="connsiteX452"/>
                  <a:gd fmla="*/ 2370137 h 6858001" name="connsiteY452"/>
                  <a:gd fmla="*/ 52388 w 6296025" name="connsiteX453"/>
                  <a:gd fmla="*/ 2305050 h 6858001" name="connsiteY453"/>
                  <a:gd fmla="*/ 73025 w 6296025" name="connsiteX454"/>
                  <a:gd fmla="*/ 2230437 h 6858001" name="connsiteY454"/>
                  <a:gd fmla="*/ 101600 w 6296025" name="connsiteX455"/>
                  <a:gd fmla="*/ 2149475 h 6858001" name="connsiteY455"/>
                  <a:gd fmla="*/ 133350 w 6296025" name="connsiteX456"/>
                  <a:gd fmla="*/ 2065337 h 6858001" name="connsiteY456"/>
                  <a:gd fmla="*/ 150813 w 6296025" name="connsiteX457"/>
                  <a:gd fmla="*/ 2025650 h 6858001" name="connsiteY457"/>
                  <a:gd fmla="*/ 174625 w 6296025" name="connsiteX458"/>
                  <a:gd fmla="*/ 1982787 h 6858001" name="connsiteY458"/>
                  <a:gd fmla="*/ 196850 w 6296025" name="connsiteX459"/>
                  <a:gd fmla="*/ 1939925 h 6858001" name="connsiteY459"/>
                  <a:gd fmla="*/ 222250 w 6296025" name="connsiteX460"/>
                  <a:gd fmla="*/ 1898650 h 6858001" name="connsiteY460"/>
                  <a:gd fmla="*/ 247650 w 6296025" name="connsiteX461"/>
                  <a:gd fmla="*/ 1858962 h 6858001" name="connsiteY461"/>
                  <a:gd fmla="*/ 277813 w 6296025" name="connsiteX462"/>
                  <a:gd fmla="*/ 1820862 h 6858001" name="connsiteY462"/>
                  <a:gd fmla="*/ 307975 w 6296025" name="connsiteX463"/>
                  <a:gd fmla="*/ 1785938 h 6858001" name="connsiteY463"/>
                  <a:gd fmla="*/ 342900 w 6296025" name="connsiteX464"/>
                  <a:gd fmla="*/ 1751013 h 6858001" name="connsiteY464"/>
                  <a:gd fmla="*/ 377825 w 6296025" name="connsiteX465"/>
                  <a:gd fmla="*/ 1717675 h 6858001" name="connsiteY465"/>
                  <a:gd fmla="*/ 415925 w 6296025" name="connsiteX466"/>
                  <a:gd fmla="*/ 1687512 h 6858001" name="connsiteY466"/>
                  <a:gd fmla="*/ 458788 w 6296025" name="connsiteX467"/>
                  <a:gd fmla="*/ 1662112 h 6858001" name="connsiteY467"/>
                  <a:gd fmla="*/ 501650 w 6296025" name="connsiteX468"/>
                  <a:gd fmla="*/ 1639888 h 6858001" name="connsiteY468"/>
                  <a:gd fmla="*/ 549275 w 6296025" name="connsiteX469"/>
                  <a:gd fmla="*/ 1619250 h 6858001" name="connsiteY469"/>
                  <a:gd fmla="*/ 598488 w 6296025" name="connsiteX470"/>
                  <a:gd fmla="*/ 1601788 h 6858001" name="connsiteY470"/>
                  <a:gd fmla="*/ 650875 w 6296025" name="connsiteX471"/>
                  <a:gd fmla="*/ 1592262 h 6858001" name="connsiteY471"/>
                  <a:gd fmla="*/ 706438 w 6296025" name="connsiteX472"/>
                  <a:gd fmla="*/ 1584325 h 6858001" name="connsiteY472"/>
                  <a:gd fmla="*/ 4300538 w 6296025" name="connsiteX473"/>
                  <a:gd fmla="*/ 168275 h 6858001" name="connsiteY473"/>
                  <a:gd fmla="*/ 4338638 w 6296025" name="connsiteX474"/>
                  <a:gd fmla="*/ 168275 h 6858001" name="connsiteY474"/>
                  <a:gd fmla="*/ 4376738 w 6296025" name="connsiteX475"/>
                  <a:gd fmla="*/ 171450 h 6858001" name="connsiteY475"/>
                  <a:gd fmla="*/ 4411663 w 6296025" name="connsiteX476"/>
                  <a:gd fmla="*/ 176213 h 6858001" name="connsiteY476"/>
                  <a:gd fmla="*/ 4449763 w 6296025" name="connsiteX477"/>
                  <a:gd fmla="*/ 187325 h 6858001" name="connsiteY477"/>
                  <a:gd fmla="*/ 4484688 w 6296025" name="connsiteX478"/>
                  <a:gd fmla="*/ 200025 h 6858001" name="connsiteY478"/>
                  <a:gd fmla="*/ 4519613 w 6296025" name="connsiteX479"/>
                  <a:gd fmla="*/ 211138 h 6858001" name="connsiteY479"/>
                  <a:gd fmla="*/ 4556126 w 6296025" name="connsiteX480"/>
                  <a:gd fmla="*/ 230188 h 6858001" name="connsiteY480"/>
                  <a:gd fmla="*/ 4591051 w 6296025" name="connsiteX481"/>
                  <a:gd fmla="*/ 247650 h 6858001" name="connsiteY481"/>
                  <a:gd fmla="*/ 4625976 w 6296025" name="connsiteX482"/>
                  <a:gd fmla="*/ 269875 h 6858001" name="connsiteY482"/>
                  <a:gd fmla="*/ 4659314 w 6296025" name="connsiteX483"/>
                  <a:gd fmla="*/ 292100 h 6858001" name="connsiteY483"/>
                  <a:gd fmla="*/ 4691064 w 6296025" name="connsiteX484"/>
                  <a:gd fmla="*/ 315913 h 6858001" name="connsiteY484"/>
                  <a:gd fmla="*/ 4724401 w 6296025" name="connsiteX485"/>
                  <a:gd fmla="*/ 342900 h 6858001" name="connsiteY485"/>
                  <a:gd fmla="*/ 4757739 w 6296025" name="connsiteX486"/>
                  <a:gd fmla="*/ 371475 h 6858001" name="connsiteY486"/>
                  <a:gd fmla="*/ 4787901 w 6296025" name="connsiteX487"/>
                  <a:gd fmla="*/ 401638 h 6858001" name="connsiteY487"/>
                  <a:gd fmla="*/ 4814889 w 6296025" name="connsiteX488"/>
                  <a:gd fmla="*/ 431800 h 6858001" name="connsiteY488"/>
                  <a:gd fmla="*/ 4845051 w 6296025" name="connsiteX489"/>
                  <a:gd fmla="*/ 463550 h 6858001" name="connsiteY489"/>
                  <a:gd fmla="*/ 4870451 w 6296025" name="connsiteX490"/>
                  <a:gd fmla="*/ 496888 h 6858001" name="connsiteY490"/>
                  <a:gd fmla="*/ 4899026 w 6296025" name="connsiteX491"/>
                  <a:gd fmla="*/ 531813 h 6858001" name="connsiteY491"/>
                  <a:gd fmla="*/ 4921251 w 6296025" name="connsiteX492"/>
                  <a:gd fmla="*/ 566738 h 6858001" name="connsiteY492"/>
                  <a:gd fmla="*/ 4946651 w 6296025" name="connsiteX493"/>
                  <a:gd fmla="*/ 604838 h 6858001" name="connsiteY493"/>
                  <a:gd fmla="*/ 4968876 w 6296025" name="connsiteX494"/>
                  <a:gd fmla="*/ 642938 h 6858001" name="connsiteY494"/>
                  <a:gd fmla="*/ 4989514 w 6296025" name="connsiteX495"/>
                  <a:gd fmla="*/ 684212 h 6858001" name="connsiteY495"/>
                  <a:gd fmla="*/ 5006976 w 6296025" name="connsiteX496"/>
                  <a:gd fmla="*/ 723900 h 6858001" name="connsiteY496"/>
                  <a:gd fmla="*/ 5024439 w 6296025" name="connsiteX497"/>
                  <a:gd fmla="*/ 763587 h 6858001" name="connsiteY497"/>
                  <a:gd fmla="*/ 5040314 w 6296025" name="connsiteX498"/>
                  <a:gd fmla="*/ 804863 h 6858001" name="connsiteY498"/>
                  <a:gd fmla="*/ 5054601 w 6296025" name="connsiteX499"/>
                  <a:gd fmla="*/ 844550 h 6858001" name="connsiteY499"/>
                  <a:gd fmla="*/ 5065714 w 6296025" name="connsiteX500"/>
                  <a:gd fmla="*/ 887413 h 6858001" name="connsiteY500"/>
                  <a:gd fmla="*/ 5075239 w 6296025" name="connsiteX501"/>
                  <a:gd fmla="*/ 930275 h 6858001" name="connsiteY501"/>
                  <a:gd fmla="*/ 5084764 w 6296025" name="connsiteX502"/>
                  <a:gd fmla="*/ 973138 h 6858001" name="connsiteY502"/>
                  <a:gd fmla="*/ 5089526 w 6296025" name="connsiteX503"/>
                  <a:gd fmla="*/ 1016000 h 6858001" name="connsiteY503"/>
                  <a:gd fmla="*/ 5092701 w 6296025" name="connsiteX504"/>
                  <a:gd fmla="*/ 1058862 h 6858001" name="connsiteY504"/>
                  <a:gd fmla="*/ 5095876 w 6296025" name="connsiteX505"/>
                  <a:gd fmla="*/ 1100138 h 6858001" name="connsiteY505"/>
                  <a:gd fmla="*/ 5095876 w 6296025" name="connsiteX506"/>
                  <a:gd fmla="*/ 1143000 h 6858001" name="connsiteY506"/>
                  <a:gd fmla="*/ 5092701 w 6296025" name="connsiteX507"/>
                  <a:gd fmla="*/ 1185862 h 6858001" name="connsiteY507"/>
                  <a:gd fmla="*/ 5084764 w 6296025" name="connsiteX508"/>
                  <a:gd fmla="*/ 1228725 h 6858001" name="connsiteY508"/>
                  <a:gd fmla="*/ 5070476 w 6296025" name="connsiteX509"/>
                  <a:gd fmla="*/ 1311275 h 6858001" name="connsiteY509"/>
                  <a:gd fmla="*/ 5046664 w 6296025" name="connsiteX510"/>
                  <a:gd fmla="*/ 1400175 h 6858001" name="connsiteY510"/>
                  <a:gd fmla="*/ 5016501 w 6296025" name="connsiteX511"/>
                  <a:gd fmla="*/ 1487488 h 6858001" name="connsiteY511"/>
                  <a:gd fmla="*/ 4999039 w 6296025" name="connsiteX512"/>
                  <a:gd fmla="*/ 1530350 h 6858001" name="connsiteY512"/>
                  <a:gd fmla="*/ 4981576 w 6296025" name="connsiteX513"/>
                  <a:gd fmla="*/ 1576388 h 6858001" name="connsiteY513"/>
                  <a:gd fmla="*/ 4960939 w 6296025" name="connsiteX514"/>
                  <a:gd fmla="*/ 1619250 h 6858001" name="connsiteY514"/>
                  <a:gd fmla="*/ 4938714 w 6296025" name="connsiteX515"/>
                  <a:gd fmla="*/ 1662113 h 6858001" name="connsiteY515"/>
                  <a:gd fmla="*/ 4916489 w 6296025" name="connsiteX516"/>
                  <a:gd fmla="*/ 1704975 h 6858001" name="connsiteY516"/>
                  <a:gd fmla="*/ 4891089 w 6296025" name="connsiteX517"/>
                  <a:gd fmla="*/ 1744662 h 6858001" name="connsiteY517"/>
                  <a:gd fmla="*/ 4865689 w 6296025" name="connsiteX518"/>
                  <a:gd fmla="*/ 1785938 h 6858001" name="connsiteY518"/>
                  <a:gd fmla="*/ 4838701 w 6296025" name="connsiteX519"/>
                  <a:gd fmla="*/ 1825625 h 6858001" name="connsiteY519"/>
                  <a:gd fmla="*/ 4810126 w 6296025" name="connsiteX520"/>
                  <a:gd fmla="*/ 1863725 h 6858001" name="connsiteY520"/>
                  <a:gd fmla="*/ 4779964 w 6296025" name="connsiteX521"/>
                  <a:gd fmla="*/ 1901825 h 6858001" name="connsiteY521"/>
                  <a:gd fmla="*/ 4746626 w 6296025" name="connsiteX522"/>
                  <a:gd fmla="*/ 1936750 h 6858001" name="connsiteY522"/>
                  <a:gd fmla="*/ 4714876 w 6296025" name="connsiteX523"/>
                  <a:gd fmla="*/ 1970087 h 6858001" name="connsiteY523"/>
                  <a:gd fmla="*/ 4678364 w 6296025" name="connsiteX524"/>
                  <a:gd fmla="*/ 2003425 h 6858001" name="connsiteY524"/>
                  <a:gd fmla="*/ 4643439 w 6296025" name="connsiteX525"/>
                  <a:gd fmla="*/ 2033587 h 6858001" name="connsiteY525"/>
                  <a:gd fmla="*/ 4605339 w 6296025" name="connsiteX526"/>
                  <a:gd fmla="*/ 2060575 h 6858001" name="connsiteY526"/>
                  <a:gd fmla="*/ 4568826 w 6296025" name="connsiteX527"/>
                  <a:gd fmla="*/ 2085975 h 6858001" name="connsiteY527"/>
                  <a:gd fmla="*/ 4527551 w 6296025" name="connsiteX528"/>
                  <a:gd fmla="*/ 2111375 h 6858001" name="connsiteY528"/>
                  <a:gd fmla="*/ 4484688 w 6296025" name="connsiteX529"/>
                  <a:gd fmla="*/ 2132012 h 6858001" name="connsiteY529"/>
                  <a:gd fmla="*/ 4445001 w 6296025" name="connsiteX530"/>
                  <a:gd fmla="*/ 2149475 h 6858001" name="connsiteY530"/>
                  <a:gd fmla="*/ 4398963 w 6296025" name="connsiteX531"/>
                  <a:gd fmla="*/ 2163763 h 6858001" name="connsiteY531"/>
                  <a:gd fmla="*/ 4354513 w 6296025" name="connsiteX532"/>
                  <a:gd fmla="*/ 2176463 h 6858001" name="connsiteY532"/>
                  <a:gd fmla="*/ 4308476 w 6296025" name="connsiteX533"/>
                  <a:gd fmla="*/ 2187575 h 6858001" name="connsiteY533"/>
                  <a:gd fmla="*/ 4260851 w 6296025" name="connsiteX534"/>
                  <a:gd fmla="*/ 2192337 h 6858001" name="connsiteY534"/>
                  <a:gd fmla="*/ 4213226 w 6296025" name="connsiteX535"/>
                  <a:gd fmla="*/ 2193925 h 6858001" name="connsiteY535"/>
                  <a:gd fmla="*/ 4162426 w 6296025" name="connsiteX536"/>
                  <a:gd fmla="*/ 2193925 h 6858001" name="connsiteY536"/>
                  <a:gd fmla="*/ 4111626 w 6296025" name="connsiteX537"/>
                  <a:gd fmla="*/ 2189162 h 6858001" name="connsiteY537"/>
                  <a:gd fmla="*/ 4060826 w 6296025" name="connsiteX538"/>
                  <a:gd fmla="*/ 2181225 h 6858001" name="connsiteY538"/>
                  <a:gd fmla="*/ 4013201 w 6296025" name="connsiteX539"/>
                  <a:gd fmla="*/ 2171700 h 6858001" name="connsiteY539"/>
                  <a:gd fmla="*/ 3967163 w 6296025" name="connsiteX540"/>
                  <a:gd fmla="*/ 2159000 h 6858001" name="connsiteY540"/>
                  <a:gd fmla="*/ 3924301 w 6296025" name="connsiteX541"/>
                  <a:gd fmla="*/ 2143125 h 6858001" name="connsiteY541"/>
                  <a:gd fmla="*/ 3884613 w 6296025" name="connsiteX542"/>
                  <a:gd fmla="*/ 2125663 h 6858001" name="connsiteY542"/>
                  <a:gd fmla="*/ 3844926 w 6296025" name="connsiteX543"/>
                  <a:gd fmla="*/ 2106613 h 6858001" name="connsiteY543"/>
                  <a:gd fmla="*/ 3808413 w 6296025" name="connsiteX544"/>
                  <a:gd fmla="*/ 2085975 h 6858001" name="connsiteY544"/>
                  <a:gd fmla="*/ 3776663 w 6296025" name="connsiteX545"/>
                  <a:gd fmla="*/ 2063751 h 6858001" name="connsiteY545"/>
                  <a:gd fmla="*/ 3743326 w 6296025" name="connsiteX546"/>
                  <a:gd fmla="*/ 2038350 h 6858001" name="connsiteY546"/>
                  <a:gd fmla="*/ 3713163 w 6296025" name="connsiteX547"/>
                  <a:gd fmla="*/ 2009775 h 6858001" name="connsiteY547"/>
                  <a:gd fmla="*/ 3684588 w 6296025" name="connsiteX548"/>
                  <a:gd fmla="*/ 1982788 h 6858001" name="connsiteY548"/>
                  <a:gd fmla="*/ 3660776 w 6296025" name="connsiteX549"/>
                  <a:gd fmla="*/ 1952626 h 6858001" name="connsiteY549"/>
                  <a:gd fmla="*/ 3635376 w 6296025" name="connsiteX550"/>
                  <a:gd fmla="*/ 1919288 h 6858001" name="connsiteY550"/>
                  <a:gd fmla="*/ 3611563 w 6296025" name="connsiteX551"/>
                  <a:gd fmla="*/ 1885950 h 6858001" name="connsiteY551"/>
                  <a:gd fmla="*/ 3592513 w 6296025" name="connsiteX552"/>
                  <a:gd fmla="*/ 1851025 h 6858001" name="connsiteY552"/>
                  <a:gd fmla="*/ 3575051 w 6296025" name="connsiteX553"/>
                  <a:gd fmla="*/ 1816100 h 6858001" name="connsiteY553"/>
                  <a:gd fmla="*/ 3559176 w 6296025" name="connsiteX554"/>
                  <a:gd fmla="*/ 1778000 h 6858001" name="connsiteY554"/>
                  <a:gd fmla="*/ 3543301 w 6296025" name="connsiteX555"/>
                  <a:gd fmla="*/ 1739900 h 6858001" name="connsiteY555"/>
                  <a:gd fmla="*/ 3529013 w 6296025" name="connsiteX556"/>
                  <a:gd fmla="*/ 1700213 h 6858001" name="connsiteY556"/>
                  <a:gd fmla="*/ 3519488 w 6296025" name="connsiteX557"/>
                  <a:gd fmla="*/ 1658938 h 6858001" name="connsiteY557"/>
                  <a:gd fmla="*/ 3508376 w 6296025" name="connsiteX558"/>
                  <a:gd fmla="*/ 1616075 h 6858001" name="connsiteY558"/>
                  <a:gd fmla="*/ 3500438 w 6296025" name="connsiteX559"/>
                  <a:gd fmla="*/ 1576388 h 6858001" name="connsiteY559"/>
                  <a:gd fmla="*/ 3494088 w 6296025" name="connsiteX560"/>
                  <a:gd fmla="*/ 1533525 h 6858001" name="connsiteY560"/>
                  <a:gd fmla="*/ 3489326 w 6296025" name="connsiteX561"/>
                  <a:gd fmla="*/ 1487488 h 6858001" name="connsiteY561"/>
                  <a:gd fmla="*/ 3481388 w 6296025" name="connsiteX562"/>
                  <a:gd fmla="*/ 1400175 h 6858001" name="connsiteY562"/>
                  <a:gd fmla="*/ 3478213 w 6296025" name="connsiteX563"/>
                  <a:gd fmla="*/ 1306513 h 6858001" name="connsiteY563"/>
                  <a:gd fmla="*/ 3482976 w 6296025" name="connsiteX564"/>
                  <a:gd fmla="*/ 1216025 h 6858001" name="connsiteY564"/>
                  <a:gd fmla="*/ 3490913 w 6296025" name="connsiteX565"/>
                  <a:gd fmla="*/ 1119188 h 6858001" name="connsiteY565"/>
                  <a:gd fmla="*/ 3495676 w 6296025" name="connsiteX566"/>
                  <a:gd fmla="*/ 1082675 h 6858001" name="connsiteY566"/>
                  <a:gd fmla="*/ 3503613 w 6296025" name="connsiteX567"/>
                  <a:gd fmla="*/ 1041400 h 6858001" name="connsiteY567"/>
                  <a:gd fmla="*/ 3513138 w 6296025" name="connsiteX568"/>
                  <a:gd fmla="*/ 1001712 h 6858001" name="connsiteY568"/>
                  <a:gd fmla="*/ 3525838 w 6296025" name="connsiteX569"/>
                  <a:gd fmla="*/ 958850 h 6858001" name="connsiteY569"/>
                  <a:gd fmla="*/ 3541713 w 6296025" name="connsiteX570"/>
                  <a:gd fmla="*/ 917576 h 6858001" name="connsiteY570"/>
                  <a:gd fmla="*/ 3559176 w 6296025" name="connsiteX571"/>
                  <a:gd fmla="*/ 874712 h 6858001" name="connsiteY571"/>
                  <a:gd fmla="*/ 3576638 w 6296025" name="connsiteX572"/>
                  <a:gd fmla="*/ 831850 h 6858001" name="connsiteY572"/>
                  <a:gd fmla="*/ 3597276 w 6296025" name="connsiteX573"/>
                  <a:gd fmla="*/ 788988 h 6858001" name="connsiteY573"/>
                  <a:gd fmla="*/ 3619501 w 6296025" name="connsiteX574"/>
                  <a:gd fmla="*/ 746125 h 6858001" name="connsiteY574"/>
                  <a:gd fmla="*/ 3644901 w 6296025" name="connsiteX575"/>
                  <a:gd fmla="*/ 703263 h 6858001" name="connsiteY575"/>
                  <a:gd fmla="*/ 3670301 w 6296025" name="connsiteX576"/>
                  <a:gd fmla="*/ 660400 h 6858001" name="connsiteY576"/>
                  <a:gd fmla="*/ 3697288 w 6296025" name="connsiteX577"/>
                  <a:gd fmla="*/ 620713 h 6858001" name="connsiteY577"/>
                  <a:gd fmla="*/ 3727451 w 6296025" name="connsiteX578"/>
                  <a:gd fmla="*/ 577850 h 6858001" name="connsiteY578"/>
                  <a:gd fmla="*/ 3759201 w 6296025" name="connsiteX579"/>
                  <a:gd fmla="*/ 539750 h 6858001" name="connsiteY579"/>
                  <a:gd fmla="*/ 3789363 w 6296025" name="connsiteX580"/>
                  <a:gd fmla="*/ 500063 h 6858001" name="connsiteY580"/>
                  <a:gd fmla="*/ 3821113 w 6296025" name="connsiteX581"/>
                  <a:gd fmla="*/ 461963 h 6858001" name="connsiteY581"/>
                  <a:gd fmla="*/ 3854451 w 6296025" name="connsiteX582"/>
                  <a:gd fmla="*/ 427038 h 6858001" name="connsiteY582"/>
                  <a:gd fmla="*/ 3889376 w 6296025" name="connsiteX583"/>
                  <a:gd fmla="*/ 390525 h 6858001" name="connsiteY583"/>
                  <a:gd fmla="*/ 3924301 w 6296025" name="connsiteX584"/>
                  <a:gd fmla="*/ 360363 h 6858001" name="connsiteY584"/>
                  <a:gd fmla="*/ 3960813 w 6296025" name="connsiteX585"/>
                  <a:gd fmla="*/ 328613 h 6858001" name="connsiteY585"/>
                  <a:gd fmla="*/ 3997326 w 6296025" name="connsiteX586"/>
                  <a:gd fmla="*/ 300038 h 6858001" name="connsiteY586"/>
                  <a:gd fmla="*/ 4035426 w 6296025" name="connsiteX587"/>
                  <a:gd fmla="*/ 274638 h 6858001" name="connsiteY587"/>
                  <a:gd fmla="*/ 4071938 w 6296025" name="connsiteX588"/>
                  <a:gd fmla="*/ 249238 h 6858001" name="connsiteY588"/>
                  <a:gd fmla="*/ 4108451 w 6296025" name="connsiteX589"/>
                  <a:gd fmla="*/ 230188 h 6858001" name="connsiteY589"/>
                  <a:gd fmla="*/ 4149726 w 6296025" name="connsiteX590"/>
                  <a:gd fmla="*/ 211138 h 6858001" name="connsiteY590"/>
                  <a:gd fmla="*/ 4187826 w 6296025" name="connsiteX591"/>
                  <a:gd fmla="*/ 196850 h 6858001" name="connsiteY591"/>
                  <a:gd fmla="*/ 4224338 w 6296025" name="connsiteX592"/>
                  <a:gd fmla="*/ 184150 h 6858001" name="connsiteY592"/>
                  <a:gd fmla="*/ 4262438 w 6296025" name="connsiteX593"/>
                  <a:gd fmla="*/ 176213 h 6858001" name="connsiteY593"/>
                  <a:gd fmla="*/ 2298701 w 6296025" name="connsiteX594"/>
                  <a:gd fmla="*/ 0 h 6858001" name="connsiteY594"/>
                  <a:gd fmla="*/ 2335213 w 6296025" name="connsiteX595"/>
                  <a:gd fmla="*/ 0 h 6858001" name="connsiteY595"/>
                  <a:gd fmla="*/ 2376489 w 6296025" name="connsiteX596"/>
                  <a:gd fmla="*/ 0 h 6858001" name="connsiteY596"/>
                  <a:gd fmla="*/ 2414589 w 6296025" name="connsiteX597"/>
                  <a:gd fmla="*/ 4762 h 6858001" name="connsiteY597"/>
                  <a:gd fmla="*/ 2451101 w 6296025" name="connsiteX598"/>
                  <a:gd fmla="*/ 9525 h 6858001" name="connsiteY598"/>
                  <a:gd fmla="*/ 2487614 w 6296025" name="connsiteX599"/>
                  <a:gd fmla="*/ 20637 h 6858001" name="connsiteY599"/>
                  <a:gd fmla="*/ 2522539 w 6296025" name="connsiteX600"/>
                  <a:gd fmla="*/ 33338 h 6858001" name="connsiteY600"/>
                  <a:gd fmla="*/ 2557464 w 6296025" name="connsiteX601"/>
                  <a:gd fmla="*/ 46038 h 6858001" name="connsiteY601"/>
                  <a:gd fmla="*/ 2592389 w 6296025" name="connsiteX602"/>
                  <a:gd fmla="*/ 63500 h 6858001" name="connsiteY602"/>
                  <a:gd fmla="*/ 2628901 w 6296025" name="connsiteX603"/>
                  <a:gd fmla="*/ 82550 h 6858001" name="connsiteY603"/>
                  <a:gd fmla="*/ 2660651 w 6296025" name="connsiteX604"/>
                  <a:gd fmla="*/ 103188 h 6858001" name="connsiteY604"/>
                  <a:gd fmla="*/ 2690814 w 6296025" name="connsiteX605"/>
                  <a:gd fmla="*/ 125413 h 6858001" name="connsiteY605"/>
                  <a:gd fmla="*/ 2724151 w 6296025" name="connsiteX606"/>
                  <a:gd fmla="*/ 150812 h 6858001" name="connsiteY606"/>
                  <a:gd fmla="*/ 2754314 w 6296025" name="connsiteX607"/>
                  <a:gd fmla="*/ 179388 h 6858001" name="connsiteY607"/>
                  <a:gd fmla="*/ 2782889 w 6296025" name="connsiteX608"/>
                  <a:gd fmla="*/ 209550 h 6858001" name="connsiteY608"/>
                  <a:gd fmla="*/ 2809876 w 6296025" name="connsiteX609"/>
                  <a:gd fmla="*/ 239713 h 6858001" name="connsiteY609"/>
                  <a:gd fmla="*/ 2838451 w 6296025" name="connsiteX610"/>
                  <a:gd fmla="*/ 274638 h 6858001" name="connsiteY610"/>
                  <a:gd fmla="*/ 2862264 w 6296025" name="connsiteX611"/>
                  <a:gd fmla="*/ 309563 h 6858001" name="connsiteY611"/>
                  <a:gd fmla="*/ 2887664 w 6296025" name="connsiteX612"/>
                  <a:gd fmla="*/ 346075 h 6858001" name="connsiteY612"/>
                  <a:gd fmla="*/ 2911476 w 6296025" name="connsiteX613"/>
                  <a:gd fmla="*/ 384175 h 6858001" name="connsiteY613"/>
                  <a:gd fmla="*/ 2933701 w 6296025" name="connsiteX614"/>
                  <a:gd fmla="*/ 423863 h 6858001" name="connsiteY614"/>
                  <a:gd fmla="*/ 2954339 w 6296025" name="connsiteX615"/>
                  <a:gd fmla="*/ 466725 h 6858001" name="connsiteY615"/>
                  <a:gd fmla="*/ 2973389 w 6296025" name="connsiteX616"/>
                  <a:gd fmla="*/ 509588 h 6858001" name="connsiteY616"/>
                  <a:gd fmla="*/ 2990851 w 6296025" name="connsiteX617"/>
                  <a:gd fmla="*/ 552450 h 6858001" name="connsiteY617"/>
                  <a:gd fmla="*/ 3009901 w 6296025" name="connsiteX618"/>
                  <a:gd fmla="*/ 598488 h 6858001" name="connsiteY618"/>
                  <a:gd fmla="*/ 3024189 w 6296025" name="connsiteX619"/>
                  <a:gd fmla="*/ 646113 h 6858001" name="connsiteY619"/>
                  <a:gd fmla="*/ 3036889 w 6296025" name="connsiteX620"/>
                  <a:gd fmla="*/ 693738 h 6858001" name="connsiteY620"/>
                  <a:gd fmla="*/ 3049589 w 6296025" name="connsiteX621"/>
                  <a:gd fmla="*/ 744538 h 6858001" name="connsiteY621"/>
                  <a:gd fmla="*/ 3057526 w 6296025" name="connsiteX622"/>
                  <a:gd fmla="*/ 793750 h 6858001" name="connsiteY622"/>
                  <a:gd fmla="*/ 3067051 w 6296025" name="connsiteX623"/>
                  <a:gd fmla="*/ 844550 h 6858001" name="connsiteY623"/>
                  <a:gd fmla="*/ 3071814 w 6296025" name="connsiteX624"/>
                  <a:gd fmla="*/ 898525 h 6858001" name="connsiteY624"/>
                  <a:gd fmla="*/ 3078164 w 6296025" name="connsiteX625"/>
                  <a:gd fmla="*/ 950913 h 6858001" name="connsiteY625"/>
                  <a:gd fmla="*/ 3079751 w 6296025" name="connsiteX626"/>
                  <a:gd fmla="*/ 1003300 h 6858001" name="connsiteY626"/>
                  <a:gd fmla="*/ 3082926 w 6296025" name="connsiteX627"/>
                  <a:gd fmla="*/ 1058863 h 6858001" name="connsiteY627"/>
                  <a:gd fmla="*/ 3079751 w 6296025" name="connsiteX628"/>
                  <a:gd fmla="*/ 1112838 h 6858001" name="connsiteY628"/>
                  <a:gd fmla="*/ 3078164 w 6296025" name="connsiteX629"/>
                  <a:gd fmla="*/ 1168400 h 6858001" name="connsiteY629"/>
                  <a:gd fmla="*/ 3071814 w 6296025" name="connsiteX630"/>
                  <a:gd fmla="*/ 1220788 h 6858001" name="connsiteY630"/>
                  <a:gd fmla="*/ 3067051 w 6296025" name="connsiteX631"/>
                  <a:gd fmla="*/ 1271588 h 6858001" name="connsiteY631"/>
                  <a:gd fmla="*/ 3057526 w 6296025" name="connsiteX632"/>
                  <a:gd fmla="*/ 1323976 h 6858001" name="connsiteY632"/>
                  <a:gd fmla="*/ 3049589 w 6296025" name="connsiteX633"/>
                  <a:gd fmla="*/ 1374776 h 6858001" name="connsiteY633"/>
                  <a:gd fmla="*/ 3036889 w 6296025" name="connsiteX634"/>
                  <a:gd fmla="*/ 1422400 h 6858001" name="connsiteY634"/>
                  <a:gd fmla="*/ 3024189 w 6296025" name="connsiteX635"/>
                  <a:gd fmla="*/ 1470026 h 6858001" name="connsiteY635"/>
                  <a:gd fmla="*/ 3009901 w 6296025" name="connsiteX636"/>
                  <a:gd fmla="*/ 1517650 h 6858001" name="connsiteY636"/>
                  <a:gd fmla="*/ 2990851 w 6296025" name="connsiteX637"/>
                  <a:gd fmla="*/ 1563688 h 6858001" name="connsiteY637"/>
                  <a:gd fmla="*/ 2973389 w 6296025" name="connsiteX638"/>
                  <a:gd fmla="*/ 1609725 h 6858001" name="connsiteY638"/>
                  <a:gd fmla="*/ 2954339 w 6296025" name="connsiteX639"/>
                  <a:gd fmla="*/ 1652588 h 6858001" name="connsiteY639"/>
                  <a:gd fmla="*/ 2933701 w 6296025" name="connsiteX640"/>
                  <a:gd fmla="*/ 1692276 h 6858001" name="connsiteY640"/>
                  <a:gd fmla="*/ 2911476 w 6296025" name="connsiteX641"/>
                  <a:gd fmla="*/ 1733551 h 6858001" name="connsiteY641"/>
                  <a:gd fmla="*/ 2887664 w 6296025" name="connsiteX642"/>
                  <a:gd fmla="*/ 1770063 h 6858001" name="connsiteY642"/>
                  <a:gd fmla="*/ 2862264 w 6296025" name="connsiteX643"/>
                  <a:gd fmla="*/ 1808163 h 6858001" name="connsiteY643"/>
                  <a:gd fmla="*/ 2838451 w 6296025" name="connsiteX644"/>
                  <a:gd fmla="*/ 1843088 h 6858001" name="connsiteY644"/>
                  <a:gd fmla="*/ 2809876 w 6296025" name="connsiteX645"/>
                  <a:gd fmla="*/ 1876426 h 6858001" name="connsiteY645"/>
                  <a:gd fmla="*/ 2782889 w 6296025" name="connsiteX646"/>
                  <a:gd fmla="*/ 1909763 h 6858001" name="connsiteY646"/>
                  <a:gd fmla="*/ 2754314 w 6296025" name="connsiteX647"/>
                  <a:gd fmla="*/ 1936751 h 6858001" name="connsiteY647"/>
                  <a:gd fmla="*/ 2724151 w 6296025" name="connsiteX648"/>
                  <a:gd fmla="*/ 1965326 h 6858001" name="connsiteY648"/>
                  <a:gd fmla="*/ 2690814 w 6296025" name="connsiteX649"/>
                  <a:gd fmla="*/ 1990726 h 6858001" name="connsiteY649"/>
                  <a:gd fmla="*/ 2660651 w 6296025" name="connsiteX650"/>
                  <a:gd fmla="*/ 2014538 h 6858001" name="connsiteY650"/>
                  <a:gd fmla="*/ 2628901 w 6296025" name="connsiteX651"/>
                  <a:gd fmla="*/ 2035175 h 6858001" name="connsiteY651"/>
                  <a:gd fmla="*/ 2592389 w 6296025" name="connsiteX652"/>
                  <a:gd fmla="*/ 2055813 h 6858001" name="connsiteY652"/>
                  <a:gd fmla="*/ 2557464 w 6296025" name="connsiteX653"/>
                  <a:gd fmla="*/ 2070101 h 6858001" name="connsiteY653"/>
                  <a:gd fmla="*/ 2522539 w 6296025" name="connsiteX654"/>
                  <a:gd fmla="*/ 2085975 h 6858001" name="connsiteY654"/>
                  <a:gd fmla="*/ 2487614 w 6296025" name="connsiteX655"/>
                  <a:gd fmla="*/ 2095500 h 6858001" name="connsiteY655"/>
                  <a:gd fmla="*/ 2451101 w 6296025" name="connsiteX656"/>
                  <a:gd fmla="*/ 2106613 h 6858001" name="connsiteY656"/>
                  <a:gd fmla="*/ 2414589 w 6296025" name="connsiteX657"/>
                  <a:gd fmla="*/ 2112963 h 6858001" name="connsiteY657"/>
                  <a:gd fmla="*/ 2376489 w 6296025" name="connsiteX658"/>
                  <a:gd fmla="*/ 2116138 h 6858001" name="connsiteY658"/>
                  <a:gd fmla="*/ 2335213 w 6296025" name="connsiteX659"/>
                  <a:gd fmla="*/ 2119313 h 6858001" name="connsiteY659"/>
                  <a:gd fmla="*/ 2298701 w 6296025" name="connsiteX660"/>
                  <a:gd fmla="*/ 2116138 h 6858001" name="connsiteY660"/>
                  <a:gd fmla="*/ 2260601 w 6296025" name="connsiteX661"/>
                  <a:gd fmla="*/ 2112963 h 6858001" name="connsiteY661"/>
                  <a:gd fmla="*/ 2224088 w 6296025" name="connsiteX662"/>
                  <a:gd fmla="*/ 2106613 h 6858001" name="connsiteY662"/>
                  <a:gd fmla="*/ 2187576 w 6296025" name="connsiteX663"/>
                  <a:gd fmla="*/ 2095500 h 6858001" name="connsiteY663"/>
                  <a:gd fmla="*/ 2151063 w 6296025" name="connsiteX664"/>
                  <a:gd fmla="*/ 2085975 h 6858001" name="connsiteY664"/>
                  <a:gd fmla="*/ 2116138 w 6296025" name="connsiteX665"/>
                  <a:gd fmla="*/ 2070101 h 6858001" name="connsiteY665"/>
                  <a:gd fmla="*/ 2081213 w 6296025" name="connsiteX666"/>
                  <a:gd fmla="*/ 2055813 h 6858001" name="connsiteY666"/>
                  <a:gd fmla="*/ 2047876 w 6296025" name="connsiteX667"/>
                  <a:gd fmla="*/ 2035175 h 6858001" name="connsiteY667"/>
                  <a:gd fmla="*/ 2012951 w 6296025" name="connsiteX668"/>
                  <a:gd fmla="*/ 2014538 h 6858001" name="connsiteY668"/>
                  <a:gd fmla="*/ 1982788 w 6296025" name="connsiteX669"/>
                  <a:gd fmla="*/ 1990726 h 6858001" name="connsiteY669"/>
                  <a:gd fmla="*/ 1949451 w 6296025" name="connsiteX670"/>
                  <a:gd fmla="*/ 1965326 h 6858001" name="connsiteY670"/>
                  <a:gd fmla="*/ 1919288 w 6296025" name="connsiteX671"/>
                  <a:gd fmla="*/ 1936751 h 6858001" name="connsiteY671"/>
                  <a:gd fmla="*/ 1892301 w 6296025" name="connsiteX672"/>
                  <a:gd fmla="*/ 1909763 h 6858001" name="connsiteY672"/>
                  <a:gd fmla="*/ 1863726 w 6296025" name="connsiteX673"/>
                  <a:gd fmla="*/ 1876426 h 6858001" name="connsiteY673"/>
                  <a:gd fmla="*/ 1836738 w 6296025" name="connsiteX674"/>
                  <a:gd fmla="*/ 1843088 h 6858001" name="connsiteY674"/>
                  <a:gd fmla="*/ 1811338 w 6296025" name="connsiteX675"/>
                  <a:gd fmla="*/ 1808163 h 6858001" name="connsiteY675"/>
                  <a:gd fmla="*/ 1785938 w 6296025" name="connsiteX676"/>
                  <a:gd fmla="*/ 1770063 h 6858001" name="connsiteY676"/>
                  <a:gd fmla="*/ 1763713 w 6296025" name="connsiteX677"/>
                  <a:gd fmla="*/ 1733551 h 6858001" name="connsiteY677"/>
                  <a:gd fmla="*/ 1739901 w 6296025" name="connsiteX678"/>
                  <a:gd fmla="*/ 1692276 h 6858001" name="connsiteY678"/>
                  <a:gd fmla="*/ 1720851 w 6296025" name="connsiteX679"/>
                  <a:gd fmla="*/ 1652588 h 6858001" name="connsiteY679"/>
                  <a:gd fmla="*/ 1700213 w 6296025" name="connsiteX680"/>
                  <a:gd fmla="*/ 1609725 h 6858001" name="connsiteY680"/>
                  <a:gd fmla="*/ 1682751 w 6296025" name="connsiteX681"/>
                  <a:gd fmla="*/ 1563688 h 6858001" name="connsiteY681"/>
                  <a:gd fmla="*/ 1665288 w 6296025" name="connsiteX682"/>
                  <a:gd fmla="*/ 1517650 h 6858001" name="connsiteY682"/>
                  <a:gd fmla="*/ 1649413 w 6296025" name="connsiteX683"/>
                  <a:gd fmla="*/ 1470026 h 6858001" name="connsiteY683"/>
                  <a:gd fmla="*/ 1636713 w 6296025" name="connsiteX684"/>
                  <a:gd fmla="*/ 1422400 h 6858001" name="connsiteY684"/>
                  <a:gd fmla="*/ 1624013 w 6296025" name="connsiteX685"/>
                  <a:gd fmla="*/ 1374776 h 6858001" name="connsiteY685"/>
                  <a:gd fmla="*/ 1614488 w 6296025" name="connsiteX686"/>
                  <a:gd fmla="*/ 1323976 h 6858001" name="connsiteY686"/>
                  <a:gd fmla="*/ 1606551 w 6296025" name="connsiteX687"/>
                  <a:gd fmla="*/ 1271588 h 6858001" name="connsiteY687"/>
                  <a:gd fmla="*/ 1601788 w 6296025" name="connsiteX688"/>
                  <a:gd fmla="*/ 1220788 h 6858001" name="connsiteY688"/>
                  <a:gd fmla="*/ 1597026 w 6296025" name="connsiteX689"/>
                  <a:gd fmla="*/ 1168400 h 6858001" name="connsiteY689"/>
                  <a:gd fmla="*/ 1592263 w 6296025" name="connsiteX690"/>
                  <a:gd fmla="*/ 1112838 h 6858001" name="connsiteY690"/>
                  <a:gd fmla="*/ 1592263 w 6296025" name="connsiteX691"/>
                  <a:gd fmla="*/ 1058863 h 6858001" name="connsiteY691"/>
                  <a:gd fmla="*/ 1592263 w 6296025" name="connsiteX692"/>
                  <a:gd fmla="*/ 1003300 h 6858001" name="connsiteY692"/>
                  <a:gd fmla="*/ 1597026 w 6296025" name="connsiteX693"/>
                  <a:gd fmla="*/ 950913 h 6858001" name="connsiteY693"/>
                  <a:gd fmla="*/ 1601788 w 6296025" name="connsiteX694"/>
                  <a:gd fmla="*/ 898525 h 6858001" name="connsiteY694"/>
                  <a:gd fmla="*/ 1606551 w 6296025" name="connsiteX695"/>
                  <a:gd fmla="*/ 844550 h 6858001" name="connsiteY695"/>
                  <a:gd fmla="*/ 1614488 w 6296025" name="connsiteX696"/>
                  <a:gd fmla="*/ 793750 h 6858001" name="connsiteY696"/>
                  <a:gd fmla="*/ 1624013 w 6296025" name="connsiteX697"/>
                  <a:gd fmla="*/ 744538 h 6858001" name="connsiteY697"/>
                  <a:gd fmla="*/ 1636713 w 6296025" name="connsiteX698"/>
                  <a:gd fmla="*/ 693738 h 6858001" name="connsiteY698"/>
                  <a:gd fmla="*/ 1649413 w 6296025" name="connsiteX699"/>
                  <a:gd fmla="*/ 646113 h 6858001" name="connsiteY699"/>
                  <a:gd fmla="*/ 1665288 w 6296025" name="connsiteX700"/>
                  <a:gd fmla="*/ 598488 h 6858001" name="connsiteY700"/>
                  <a:gd fmla="*/ 1682751 w 6296025" name="connsiteX701"/>
                  <a:gd fmla="*/ 552450 h 6858001" name="connsiteY701"/>
                  <a:gd fmla="*/ 1700213 w 6296025" name="connsiteX702"/>
                  <a:gd fmla="*/ 509588 h 6858001" name="connsiteY702"/>
                  <a:gd fmla="*/ 1720851 w 6296025" name="connsiteX703"/>
                  <a:gd fmla="*/ 466725 h 6858001" name="connsiteY703"/>
                  <a:gd fmla="*/ 1739901 w 6296025" name="connsiteX704"/>
                  <a:gd fmla="*/ 423863 h 6858001" name="connsiteY704"/>
                  <a:gd fmla="*/ 1763713 w 6296025" name="connsiteX705"/>
                  <a:gd fmla="*/ 384175 h 6858001" name="connsiteY705"/>
                  <a:gd fmla="*/ 1785938 w 6296025" name="connsiteX706"/>
                  <a:gd fmla="*/ 346075 h 6858001" name="connsiteY706"/>
                  <a:gd fmla="*/ 1811338 w 6296025" name="connsiteX707"/>
                  <a:gd fmla="*/ 309563 h 6858001" name="connsiteY707"/>
                  <a:gd fmla="*/ 1836738 w 6296025" name="connsiteX708"/>
                  <a:gd fmla="*/ 274638 h 6858001" name="connsiteY708"/>
                  <a:gd fmla="*/ 1863726 w 6296025" name="connsiteX709"/>
                  <a:gd fmla="*/ 239713 h 6858001" name="connsiteY709"/>
                  <a:gd fmla="*/ 1892301 w 6296025" name="connsiteX710"/>
                  <a:gd fmla="*/ 209550 h 6858001" name="connsiteY710"/>
                  <a:gd fmla="*/ 1919288 w 6296025" name="connsiteX711"/>
                  <a:gd fmla="*/ 179388 h 6858001" name="connsiteY711"/>
                  <a:gd fmla="*/ 1949451 w 6296025" name="connsiteX712"/>
                  <a:gd fmla="*/ 150812 h 6858001" name="connsiteY712"/>
                  <a:gd fmla="*/ 1982788 w 6296025" name="connsiteX713"/>
                  <a:gd fmla="*/ 125413 h 6858001" name="connsiteY713"/>
                  <a:gd fmla="*/ 2012951 w 6296025" name="connsiteX714"/>
                  <a:gd fmla="*/ 103188 h 6858001" name="connsiteY714"/>
                  <a:gd fmla="*/ 2047876 w 6296025" name="connsiteX715"/>
                  <a:gd fmla="*/ 82550 h 6858001" name="connsiteY715"/>
                  <a:gd fmla="*/ 2081213 w 6296025" name="connsiteX716"/>
                  <a:gd fmla="*/ 63500 h 6858001" name="connsiteY716"/>
                  <a:gd fmla="*/ 2116138 w 6296025" name="connsiteX717"/>
                  <a:gd fmla="*/ 46038 h 6858001" name="connsiteY717"/>
                  <a:gd fmla="*/ 2151063 w 6296025" name="connsiteX718"/>
                  <a:gd fmla="*/ 33338 h 6858001" name="connsiteY718"/>
                  <a:gd fmla="*/ 2187576 w 6296025" name="connsiteX719"/>
                  <a:gd fmla="*/ 20637 h 6858001" name="connsiteY719"/>
                  <a:gd fmla="*/ 2224088 w 6296025" name="connsiteX720"/>
                  <a:gd fmla="*/ 9525 h 6858001" name="connsiteY720"/>
                  <a:gd fmla="*/ 2260601 w 6296025" name="connsiteX721"/>
                  <a:gd fmla="*/ 4762 h 6858001" name="connsiteY7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b="b" l="l" r="r" t="t"/>
                <a:pathLst>
                  <a:path h="6858001" w="6296025">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solidFill>
                </a:endParaRPr>
              </a:p>
            </p:txBody>
          </p:sp>
        </p:grpSp>
      </p:grpSp>
      <p:grpSp>
        <p:nvGrpSpPr>
          <p:cNvPr id="11" name="组合 10"/>
          <p:cNvGrpSpPr/>
          <p:nvPr/>
        </p:nvGrpSpPr>
        <p:grpSpPr>
          <a:xfrm>
            <a:off x="6307452" y="1930399"/>
            <a:ext cx="1836000" cy="3583902"/>
            <a:chOff x="6200000" y="2133599"/>
            <a:chExt cx="1836000" cy="3583902"/>
          </a:xfrm>
        </p:grpSpPr>
        <p:sp>
          <p:nvSpPr>
            <p:cNvPr id="52" name="矩形 51"/>
            <p:cNvSpPr/>
            <p:nvPr/>
          </p:nvSpPr>
          <p:spPr>
            <a:xfrm>
              <a:off x="6200000" y="2133599"/>
              <a:ext cx="1836000" cy="2304000"/>
            </a:xfrm>
            <a:prstGeom prst="rect">
              <a:avLst/>
            </a:prstGeom>
            <a:blipFill dpi="0" rotWithShape="1">
              <a:blip r:embed="rId5">
                <a:extLst>
                  <a:ext uri="{28A0092B-C50C-407E-A947-70E740481C1C}">
                    <a14:useLocalDpi val="0"/>
                  </a:ext>
                </a:extLst>
              </a:blip>
              <a:stretch>
                <a:fillRect l="-13865" r="-138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a:off x="6151056" y="4564682"/>
              <a:ext cx="1933892" cy="822960"/>
            </a:xfrm>
            <a:prstGeom prst="rect">
              <a:avLst/>
            </a:prstGeom>
          </p:spPr>
          <p:txBody>
            <a:bodyPr wrap="none">
              <a:spAutoFit/>
            </a:bodyPr>
            <a:lstStyle/>
            <a:p>
              <a:pPr algn="ctr">
                <a:lnSpc>
                  <a:spcPct val="150000"/>
                </a:lnSpc>
              </a:pPr>
              <a:r>
                <a:rPr altLang="zh-CN" lang="en-US" sz="1600">
                  <a:solidFill>
                    <a:schemeClr val="accent1"/>
                  </a:solidFill>
                  <a:latin typeface="+mj-ea"/>
                </a:rPr>
                <a:t>Charly Mayer</a:t>
              </a:r>
            </a:p>
            <a:p>
              <a:pPr algn="ctr">
                <a:lnSpc>
                  <a:spcPct val="150000"/>
                </a:lnSpc>
              </a:pPr>
              <a:r>
                <a:rPr altLang="zh-CN" lang="en-US" sz="1600">
                  <a:solidFill>
                    <a:schemeClr val="accent1"/>
                  </a:solidFill>
                  <a:latin typeface="+mj-ea"/>
                </a:rPr>
                <a:t>Marketing Manager</a:t>
              </a:r>
            </a:p>
          </p:txBody>
        </p:sp>
        <p:grpSp>
          <p:nvGrpSpPr>
            <p:cNvPr id="72" name="组合 71"/>
            <p:cNvGrpSpPr/>
            <p:nvPr/>
          </p:nvGrpSpPr>
          <p:grpSpPr>
            <a:xfrm>
              <a:off x="6453228" y="5496559"/>
              <a:ext cx="1329544" cy="220942"/>
              <a:chOff x="2210650" y="5496559"/>
              <a:chExt cx="1329544" cy="220942"/>
            </a:xfrm>
            <a:solidFill>
              <a:schemeClr val="accent3"/>
            </a:solidFill>
          </p:grpSpPr>
          <p:sp>
            <p:nvSpPr>
              <p:cNvPr id="73" name="任意多边形 72"/>
              <p:cNvSpPr/>
              <p:nvPr/>
            </p:nvSpPr>
            <p:spPr bwMode="auto">
              <a:xfrm>
                <a:off x="2953817" y="5504565"/>
                <a:ext cx="238638" cy="205062"/>
              </a:xfrm>
              <a:custGeom>
                <a:gdLst>
                  <a:gd fmla="*/ 1131888 w 3463925" name="connsiteX0"/>
                  <a:gd fmla="*/ 2093913 h 2976563" name="connsiteY0"/>
                  <a:gd fmla="*/ 1109662 w 3463925" name="connsiteX1"/>
                  <a:gd fmla="*/ 2094703 h 2976563" name="connsiteY1"/>
                  <a:gd fmla="*/ 1089025 w 3463925" name="connsiteX2"/>
                  <a:gd fmla="*/ 2097863 h 2976563" name="connsiteY2"/>
                  <a:gd fmla="*/ 1070769 w 3463925" name="connsiteX3"/>
                  <a:gd fmla="*/ 2103394 h 2976563" name="connsiteY3"/>
                  <a:gd fmla="*/ 1052512 w 3463925" name="connsiteX4"/>
                  <a:gd fmla="*/ 2109714 h 2976563" name="connsiteY4"/>
                  <a:gd fmla="*/ 1035050 w 3463925" name="connsiteX5"/>
                  <a:gd fmla="*/ 2117614 h 2976563" name="connsiteY5"/>
                  <a:gd fmla="*/ 1018381 w 3463925" name="connsiteX6"/>
                  <a:gd fmla="*/ 2127885 h 2976563" name="connsiteY6"/>
                  <a:gd fmla="*/ 1003300 w 3463925" name="connsiteX7"/>
                  <a:gd fmla="*/ 2138155 h 2976563" name="connsiteY7"/>
                  <a:gd fmla="*/ 988219 w 3463925" name="connsiteX8"/>
                  <a:gd fmla="*/ 2150006 h 2976563" name="connsiteY8"/>
                  <a:gd fmla="*/ 976312 w 3463925" name="connsiteX9"/>
                  <a:gd fmla="*/ 2163437 h 2976563" name="connsiteY9"/>
                  <a:gd fmla="*/ 963612 w 3463925" name="connsiteX10"/>
                  <a:gd fmla="*/ 2177657 h 2976563" name="connsiteY10"/>
                  <a:gd fmla="*/ 954088 w 3463925" name="connsiteX11"/>
                  <a:gd fmla="*/ 2191878 h 2976563" name="connsiteY11"/>
                  <a:gd fmla="*/ 944562 w 3463925" name="connsiteX12"/>
                  <a:gd fmla="*/ 2207679 h 2976563" name="connsiteY12"/>
                  <a:gd fmla="*/ 937419 w 3463925" name="connsiteX13"/>
                  <a:gd fmla="*/ 2223480 h 2976563" name="connsiteY13"/>
                  <a:gd fmla="*/ 931069 w 3463925" name="connsiteX14"/>
                  <a:gd fmla="*/ 2240071 h 2976563" name="connsiteY14"/>
                  <a:gd fmla="*/ 927100 w 3463925" name="connsiteX15"/>
                  <a:gd fmla="*/ 2256662 h 2976563" name="connsiteY15"/>
                  <a:gd fmla="*/ 923925 w 3463925" name="connsiteX16"/>
                  <a:gd fmla="*/ 2273253 h 2976563" name="connsiteY16"/>
                  <a:gd fmla="*/ 923925 w 3463925" name="connsiteX17"/>
                  <a:gd fmla="*/ 2289843 h 2976563" name="connsiteY17"/>
                  <a:gd fmla="*/ 924719 w 3463925" name="connsiteX18"/>
                  <a:gd fmla="*/ 2306434 h 2976563" name="connsiteY18"/>
                  <a:gd fmla="*/ 927100 w 3463925" name="connsiteX19"/>
                  <a:gd fmla="*/ 2322235 h 2976563" name="connsiteY19"/>
                  <a:gd fmla="*/ 931862 w 3463925" name="connsiteX20"/>
                  <a:gd fmla="*/ 2338036 h 2976563" name="connsiteY20"/>
                  <a:gd fmla="*/ 938212 w 3463925" name="connsiteX21"/>
                  <a:gd fmla="*/ 2352257 h 2976563" name="connsiteY21"/>
                  <a:gd fmla="*/ 946944 w 3463925" name="connsiteX22"/>
                  <a:gd fmla="*/ 2365687 h 2976563" name="connsiteY22"/>
                  <a:gd fmla="*/ 956469 w 3463925" name="connsiteX23"/>
                  <a:gd fmla="*/ 2377538 h 2976563" name="connsiteY23"/>
                  <a:gd fmla="*/ 968375 w 3463925" name="connsiteX24"/>
                  <a:gd fmla="*/ 2388599 h 2976563" name="connsiteY24"/>
                  <a:gd fmla="*/ 980281 w 3463925" name="connsiteX25"/>
                  <a:gd fmla="*/ 2398079 h 2976563" name="connsiteY25"/>
                  <a:gd fmla="*/ 994569 w 3463925" name="connsiteX26"/>
                  <a:gd fmla="*/ 2407560 h 2976563" name="connsiteY26"/>
                  <a:gd fmla="*/ 1008856 w 3463925" name="connsiteX27"/>
                  <a:gd fmla="*/ 2414670 h 2976563" name="connsiteY27"/>
                  <a:gd fmla="*/ 1025525 w 3463925" name="connsiteX28"/>
                  <a:gd fmla="*/ 2421780 h 2976563" name="connsiteY28"/>
                  <a:gd fmla="*/ 1042988 w 3463925" name="connsiteX29"/>
                  <a:gd fmla="*/ 2425731 h 2976563" name="connsiteY29"/>
                  <a:gd fmla="*/ 1060450 w 3463925" name="connsiteX30"/>
                  <a:gd fmla="*/ 2429681 h 2976563" name="connsiteY30"/>
                  <a:gd fmla="*/ 1079500 w 3463925" name="connsiteX31"/>
                  <a:gd fmla="*/ 2430471 h 2976563" name="connsiteY31"/>
                  <a:gd fmla="*/ 1099344 w 3463925" name="connsiteX32"/>
                  <a:gd fmla="*/ 2432051 h 2976563" name="connsiteY32"/>
                  <a:gd fmla="*/ 1119188 w 3463925" name="connsiteX33"/>
                  <a:gd fmla="*/ 2429681 h 2976563" name="connsiteY33"/>
                  <a:gd fmla="*/ 1139031 w 3463925" name="connsiteX34"/>
                  <a:gd fmla="*/ 2426521 h 2976563" name="connsiteY34"/>
                  <a:gd fmla="*/ 1158875 w 3463925" name="connsiteX35"/>
                  <a:gd fmla="*/ 2421780 h 2976563" name="connsiteY35"/>
                  <a:gd fmla="*/ 1177131 w 3463925" name="connsiteX36"/>
                  <a:gd fmla="*/ 2415460 h 2976563" name="connsiteY36"/>
                  <a:gd fmla="*/ 1194594 w 3463925" name="connsiteX37"/>
                  <a:gd fmla="*/ 2408350 h 2976563" name="connsiteY37"/>
                  <a:gd fmla="*/ 1212056 w 3463925" name="connsiteX38"/>
                  <a:gd fmla="*/ 2398869 h 2976563" name="connsiteY38"/>
                  <a:gd fmla="*/ 1228725 w 3463925" name="connsiteX39"/>
                  <a:gd fmla="*/ 2390179 h 2976563" name="connsiteY39"/>
                  <a:gd fmla="*/ 1243806 w 3463925" name="connsiteX40"/>
                  <a:gd fmla="*/ 2379118 h 2976563" name="connsiteY40"/>
                  <a:gd fmla="*/ 1257300 w 3463925" name="connsiteX41"/>
                  <a:gd fmla="*/ 2366478 h 2976563" name="connsiteY41"/>
                  <a:gd fmla="*/ 1269206 w 3463925" name="connsiteX42"/>
                  <a:gd fmla="*/ 2353047 h 2976563" name="connsiteY42"/>
                  <a:gd fmla="*/ 1281112 w 3463925" name="connsiteX43"/>
                  <a:gd fmla="*/ 2339616 h 2976563" name="connsiteY43"/>
                  <a:gd fmla="*/ 1291431 w 3463925" name="connsiteX44"/>
                  <a:gd fmla="*/ 2324605 h 2976563" name="connsiteY44"/>
                  <a:gd fmla="*/ 1299369 w 3463925" name="connsiteX45"/>
                  <a:gd fmla="*/ 2309594 h 2976563" name="connsiteY45"/>
                  <a:gd fmla="*/ 1305719 w 3463925" name="connsiteX46"/>
                  <a:gd fmla="*/ 2293794 h 2976563" name="connsiteY46"/>
                  <a:gd fmla="*/ 1310481 w 3463925" name="connsiteX47"/>
                  <a:gd fmla="*/ 2277993 h 2976563" name="connsiteY47"/>
                  <a:gd fmla="*/ 1313656 w 3463925" name="connsiteX48"/>
                  <a:gd fmla="*/ 2261402 h 2976563" name="connsiteY48"/>
                  <a:gd fmla="*/ 1314450 w 3463925" name="connsiteX49"/>
                  <a:gd fmla="*/ 2244811 h 2976563" name="connsiteY49"/>
                  <a:gd fmla="*/ 1313656 w 3463925" name="connsiteX50"/>
                  <a:gd fmla="*/ 2227430 h 2976563" name="connsiteY50"/>
                  <a:gd fmla="*/ 1310481 w 3463925" name="connsiteX51"/>
                  <a:gd fmla="*/ 2212419 h 2976563" name="connsiteY51"/>
                  <a:gd fmla="*/ 1306512 w 3463925" name="connsiteX52"/>
                  <a:gd fmla="*/ 2195828 h 2976563" name="connsiteY52"/>
                  <a:gd fmla="*/ 1300162 w 3463925" name="connsiteX53"/>
                  <a:gd fmla="*/ 2181608 h 2976563" name="connsiteY53"/>
                  <a:gd fmla="*/ 1292225 w 3463925" name="connsiteX54"/>
                  <a:gd fmla="*/ 2167387 h 2976563" name="connsiteY54"/>
                  <a:gd fmla="*/ 1282700 w 3463925" name="connsiteX55"/>
                  <a:gd fmla="*/ 2153956 h 2976563" name="connsiteY55"/>
                  <a:gd fmla="*/ 1271588 w 3463925" name="connsiteX56"/>
                  <a:gd fmla="*/ 2142896 h 2976563" name="connsiteY56"/>
                  <a:gd fmla="*/ 1258094 w 3463925" name="connsiteX57"/>
                  <a:gd fmla="*/ 2131835 h 2976563" name="connsiteY57"/>
                  <a:gd fmla="*/ 1244600 w 3463925" name="connsiteX58"/>
                  <a:gd fmla="*/ 2121564 h 2976563" name="connsiteY58"/>
                  <a:gd fmla="*/ 1228725 w 3463925" name="connsiteX59"/>
                  <a:gd fmla="*/ 2113664 h 2976563" name="connsiteY59"/>
                  <a:gd fmla="*/ 1212056 w 3463925" name="connsiteX60"/>
                  <a:gd fmla="*/ 2106554 h 2976563" name="connsiteY60"/>
                  <a:gd fmla="*/ 1193800 w 3463925" name="connsiteX61"/>
                  <a:gd fmla="*/ 2101023 h 2976563" name="connsiteY61"/>
                  <a:gd fmla="*/ 1173956 w 3463925" name="connsiteX62"/>
                  <a:gd fmla="*/ 2097073 h 2976563" name="connsiteY62"/>
                  <a:gd fmla="*/ 1153319 w 3463925" name="connsiteX63"/>
                  <a:gd fmla="*/ 2093913 h 2976563" name="connsiteY63"/>
                  <a:gd fmla="*/ 1430769 w 3463925" name="connsiteX64"/>
                  <a:gd fmla="*/ 2000250 h 2976563" name="connsiteY64"/>
                  <a:gd fmla="*/ 1423588 w 3463925" name="connsiteX65"/>
                  <a:gd fmla="*/ 2001040 h 2976563" name="connsiteY65"/>
                  <a:gd fmla="*/ 1415609 w 3463925" name="connsiteX66"/>
                  <a:gd fmla="*/ 2002619 h 2976563" name="connsiteY66"/>
                  <a:gd fmla="*/ 1407630 w 3463925" name="connsiteX67"/>
                  <a:gd fmla="*/ 2005778 h 2976563" name="connsiteY67"/>
                  <a:gd fmla="*/ 1400449 w 3463925" name="connsiteX68"/>
                  <a:gd fmla="*/ 2008937 h 2976563" name="connsiteY68"/>
                  <a:gd fmla="*/ 1391672 w 3463925" name="connsiteX69"/>
                  <a:gd fmla="*/ 2014466 h 2976563" name="connsiteY69"/>
                  <a:gd fmla="*/ 1383693 w 3463925" name="connsiteX70"/>
                  <a:gd fmla="*/ 2019204 h 2976563" name="connsiteY70"/>
                  <a:gd fmla="*/ 1376512 w 3463925" name="connsiteX71"/>
                  <a:gd fmla="*/ 2024733 h 2976563" name="connsiteY71"/>
                  <a:gd fmla="*/ 1371724 w 3463925" name="connsiteX72"/>
                  <a:gd fmla="*/ 2030261 h 2976563" name="connsiteY72"/>
                  <a:gd fmla="*/ 1365341 w 3463925" name="connsiteX73"/>
                  <a:gd fmla="*/ 2036579 h 2976563" name="connsiteY73"/>
                  <a:gd fmla="*/ 1361351 w 3463925" name="connsiteX74"/>
                  <a:gd fmla="*/ 2043687 h 2976563" name="connsiteY74"/>
                  <a:gd fmla="*/ 1356564 w 3463925" name="connsiteX75"/>
                  <a:gd fmla="*/ 2050795 h 2976563" name="connsiteY75"/>
                  <a:gd fmla="*/ 1354170 w 3463925" name="connsiteX76"/>
                  <a:gd fmla="*/ 2057903 h 2976563" name="connsiteY76"/>
                  <a:gd fmla="*/ 1351777 w 3463925" name="connsiteX77"/>
                  <a:gd fmla="*/ 2065011 h 2976563" name="connsiteY77"/>
                  <a:gd fmla="*/ 1349383 w 3463925" name="connsiteX78"/>
                  <a:gd fmla="*/ 2072119 h 2976563" name="connsiteY78"/>
                  <a:gd fmla="*/ 1348585 w 3463925" name="connsiteX79"/>
                  <a:gd fmla="*/ 2080806 h 2976563" name="connsiteY79"/>
                  <a:gd fmla="*/ 1347787 w 3463925" name="connsiteX80"/>
                  <a:gd fmla="*/ 2087914 h 2976563" name="connsiteY80"/>
                  <a:gd fmla="*/ 1347787 w 3463925" name="connsiteX81"/>
                  <a:gd fmla="*/ 2095022 h 2976563" name="connsiteY81"/>
                  <a:gd fmla="*/ 1348585 w 3463925" name="connsiteX82"/>
                  <a:gd fmla="*/ 2102919 h 2976563" name="connsiteY82"/>
                  <a:gd fmla="*/ 1350979 w 3463925" name="connsiteX83"/>
                  <a:gd fmla="*/ 2110027 h 2976563" name="connsiteY83"/>
                  <a:gd fmla="*/ 1352574 w 3463925" name="connsiteX84"/>
                  <a:gd fmla="*/ 2116345 h 2976563" name="connsiteY84"/>
                  <a:gd fmla="*/ 1355766 w 3463925" name="connsiteX85"/>
                  <a:gd fmla="*/ 2123453 h 2976563" name="connsiteY85"/>
                  <a:gd fmla="*/ 1358958 w 3463925" name="connsiteX86"/>
                  <a:gd fmla="*/ 2129771 h 2976563" name="connsiteY86"/>
                  <a:gd fmla="*/ 1362947 w 3463925" name="connsiteX87"/>
                  <a:gd fmla="*/ 2135300 h 2976563" name="connsiteY87"/>
                  <a:gd fmla="*/ 1366937 w 3463925" name="connsiteX88"/>
                  <a:gd fmla="*/ 2140828 h 2976563" name="connsiteY88"/>
                  <a:gd fmla="*/ 1372522 w 3463925" name="connsiteX89"/>
                  <a:gd fmla="*/ 2144777 h 2976563" name="connsiteY89"/>
                  <a:gd fmla="*/ 1377310 w 3463925" name="connsiteX90"/>
                  <a:gd fmla="*/ 2148726 h 2976563" name="connsiteY90"/>
                  <a:gd fmla="*/ 1383693 w 3463925" name="connsiteX91"/>
                  <a:gd fmla="*/ 2151885 h 2976563" name="connsiteY91"/>
                  <a:gd fmla="*/ 1390076 w 3463925" name="connsiteX92"/>
                  <a:gd fmla="*/ 2154254 h 2976563" name="connsiteY92"/>
                  <a:gd fmla="*/ 1396459 w 3463925" name="connsiteX93"/>
                  <a:gd fmla="*/ 2155833 h 2976563" name="connsiteY93"/>
                  <a:gd fmla="*/ 1403640 w 3463925" name="connsiteX94"/>
                  <a:gd fmla="*/ 2157413 h 2976563" name="connsiteY94"/>
                  <a:gd fmla="*/ 1410822 w 3463925" name="connsiteX95"/>
                  <a:gd fmla="*/ 2157413 h 2976563" name="connsiteY95"/>
                  <a:gd fmla="*/ 1418003 w 3463925" name="connsiteX96"/>
                  <a:gd fmla="*/ 2155833 h 2976563" name="connsiteY96"/>
                  <a:gd fmla="*/ 1425184 w 3463925" name="connsiteX97"/>
                  <a:gd fmla="*/ 2155044 h 2976563" name="connsiteY97"/>
                  <a:gd fmla="*/ 1432365 w 3463925" name="connsiteX98"/>
                  <a:gd fmla="*/ 2152674 h 2976563" name="connsiteY98"/>
                  <a:gd fmla="*/ 1439546 w 3463925" name="connsiteX99"/>
                  <a:gd fmla="*/ 2151095 h 2976563" name="connsiteY99"/>
                  <a:gd fmla="*/ 1446727 w 3463925" name="connsiteX100"/>
                  <a:gd fmla="*/ 2147936 h 2976563" name="connsiteY100"/>
                  <a:gd fmla="*/ 1453908 w 3463925" name="connsiteX101"/>
                  <a:gd fmla="*/ 2143987 h 2976563" name="connsiteY101"/>
                  <a:gd fmla="*/ 1461090 w 3463925" name="connsiteX102"/>
                  <a:gd fmla="*/ 2138459 h 2976563" name="connsiteY102"/>
                  <a:gd fmla="*/ 1467473 w 3463925" name="connsiteX103"/>
                  <a:gd fmla="*/ 2133720 h 2976563" name="connsiteY103"/>
                  <a:gd fmla="*/ 1473058 w 3463925" name="connsiteX104"/>
                  <a:gd fmla="*/ 2127402 h 2976563" name="connsiteY104"/>
                  <a:gd fmla="*/ 1478644 w 3463925" name="connsiteX105"/>
                  <a:gd fmla="*/ 2121084 h 2976563" name="connsiteY105"/>
                  <a:gd fmla="*/ 1483431 w 3463925" name="connsiteX106"/>
                  <a:gd fmla="*/ 2113976 h 2976563" name="connsiteY106"/>
                  <a:gd fmla="*/ 1488218 w 3463925" name="connsiteX107"/>
                  <a:gd fmla="*/ 2106868 h 2976563" name="connsiteY107"/>
                  <a:gd fmla="*/ 1490612 w 3463925" name="connsiteX108"/>
                  <a:gd fmla="*/ 2099760 h 2976563" name="connsiteY108"/>
                  <a:gd fmla="*/ 1493804 w 3463925" name="connsiteX109"/>
                  <a:gd fmla="*/ 2092652 h 2976563" name="connsiteY109"/>
                  <a:gd fmla="*/ 1496995 w 3463925" name="connsiteX110"/>
                  <a:gd fmla="*/ 2085544 h 2976563" name="connsiteY110"/>
                  <a:gd fmla="*/ 1497793 w 3463925" name="connsiteX111"/>
                  <a:gd fmla="*/ 2078437 h 2976563" name="connsiteY111"/>
                  <a:gd fmla="*/ 1499389 w 3463925" name="connsiteX112"/>
                  <a:gd fmla="*/ 2070539 h 2976563" name="connsiteY112"/>
                  <a:gd fmla="*/ 1500187 w 3463925" name="connsiteX113"/>
                  <a:gd fmla="*/ 2063431 h 2976563" name="connsiteY113"/>
                  <a:gd fmla="*/ 1499389 w 3463925" name="connsiteX114"/>
                  <a:gd fmla="*/ 2056323 h 2976563" name="connsiteY114"/>
                  <a:gd fmla="*/ 1497793 w 3463925" name="connsiteX115"/>
                  <a:gd fmla="*/ 2049215 h 2976563" name="connsiteY115"/>
                  <a:gd fmla="*/ 1496995 w 3463925" name="connsiteX116"/>
                  <a:gd fmla="*/ 2042107 h 2976563" name="connsiteY116"/>
                  <a:gd fmla="*/ 1493804 w 3463925" name="connsiteX117"/>
                  <a:gd fmla="*/ 2035789 h 2976563" name="connsiteY117"/>
                  <a:gd fmla="*/ 1490612 w 3463925" name="connsiteX118"/>
                  <a:gd fmla="*/ 2028681 h 2976563" name="connsiteY118"/>
                  <a:gd fmla="*/ 1486623 w 3463925" name="connsiteX119"/>
                  <a:gd fmla="*/ 2023153 h 2976563" name="connsiteY119"/>
                  <a:gd fmla="*/ 1482633 w 3463925" name="connsiteX120"/>
                  <a:gd fmla="*/ 2018415 h 2976563" name="connsiteY120"/>
                  <a:gd fmla="*/ 1477846 w 3463925" name="connsiteX121"/>
                  <a:gd fmla="*/ 2012886 h 2976563" name="connsiteY121"/>
                  <a:gd fmla="*/ 1472260 w 3463925" name="connsiteX122"/>
                  <a:gd fmla="*/ 2008937 h 2976563" name="connsiteY122"/>
                  <a:gd fmla="*/ 1465877 w 3463925" name="connsiteX123"/>
                  <a:gd fmla="*/ 2005778 h 2976563" name="connsiteY123"/>
                  <a:gd fmla="*/ 1460292 w 3463925" name="connsiteX124"/>
                  <a:gd fmla="*/ 2004199 h 2976563" name="connsiteY124"/>
                  <a:gd fmla="*/ 1453111 w 3463925" name="connsiteX125"/>
                  <a:gd fmla="*/ 2001830 h 2976563" name="connsiteY125"/>
                  <a:gd fmla="*/ 1446727 w 3463925" name="connsiteX126"/>
                  <a:gd fmla="*/ 2000250 h 2976563" name="connsiteY126"/>
                  <a:gd fmla="*/ 1439546 w 3463925" name="connsiteX127"/>
                  <a:gd fmla="*/ 2000250 h 2976563" name="connsiteY127"/>
                  <a:gd fmla="*/ 1342170 w 3463925" name="connsiteX128"/>
                  <a:gd fmla="*/ 1662113 h 2976563" name="connsiteY128"/>
                  <a:gd fmla="*/ 1368326 w 3463925" name="connsiteX129"/>
                  <a:gd fmla="*/ 1662113 h 2976563" name="connsiteY129"/>
                  <a:gd fmla="*/ 1391311 w 3463925" name="connsiteX130"/>
                  <a:gd fmla="*/ 1662908 h 2976563" name="connsiteY130"/>
                  <a:gd fmla="*/ 1415090 w 3463925" name="connsiteX131"/>
                  <a:gd fmla="*/ 1663703 h 2976563" name="connsiteY131"/>
                  <a:gd fmla="*/ 1438075 w 3463925" name="connsiteX132"/>
                  <a:gd fmla="*/ 1666088 h 2976563" name="connsiteY132"/>
                  <a:gd fmla="*/ 1460268 w 3463925" name="connsiteX133"/>
                  <a:gd fmla="*/ 1669268 h 2976563" name="connsiteY133"/>
                  <a:gd fmla="*/ 1481668 w 3463925" name="connsiteX134"/>
                  <a:gd fmla="*/ 1673244 h 2976563" name="connsiteY134"/>
                  <a:gd fmla="*/ 1502276 w 3463925" name="connsiteX135"/>
                  <a:gd fmla="*/ 1678014 h 2976563" name="connsiteY135"/>
                  <a:gd fmla="*/ 1522884 w 3463925" name="connsiteX136"/>
                  <a:gd fmla="*/ 1683579 h 2976563" name="connsiteY136"/>
                  <a:gd fmla="*/ 1541907 w 3463925" name="connsiteX137"/>
                  <a:gd fmla="*/ 1688350 h 2976563" name="connsiteY137"/>
                  <a:gd fmla="*/ 1560929 w 3463925" name="connsiteX138"/>
                  <a:gd fmla="*/ 1695505 h 2976563" name="connsiteY138"/>
                  <a:gd fmla="*/ 1579159 w 3463925" name="connsiteX139"/>
                  <a:gd fmla="*/ 1702661 h 2976563" name="connsiteY139"/>
                  <a:gd fmla="*/ 1596596 w 3463925" name="connsiteX140"/>
                  <a:gd fmla="*/ 1709816 h 2976563" name="connsiteY140"/>
                  <a:gd fmla="*/ 1612449 w 3463925" name="connsiteX141"/>
                  <a:gd fmla="*/ 1718562 h 2976563" name="connsiteY141"/>
                  <a:gd fmla="*/ 1629093 w 3463925" name="connsiteX142"/>
                  <a:gd fmla="*/ 1727307 h 2976563" name="connsiteY142"/>
                  <a:gd fmla="*/ 1645738 w 3463925" name="connsiteX143"/>
                  <a:gd fmla="*/ 1736848 h 2976563" name="connsiteY143"/>
                  <a:gd fmla="*/ 1660005 w 3463925" name="connsiteX144"/>
                  <a:gd fmla="*/ 1747184 h 2976563" name="connsiteY144"/>
                  <a:gd fmla="*/ 1674272 w 3463925" name="connsiteX145"/>
                  <a:gd fmla="*/ 1757519 h 2976563" name="connsiteY145"/>
                  <a:gd fmla="*/ 1688539 w 3463925" name="connsiteX146"/>
                  <a:gd fmla="*/ 1768650 h 2976563" name="connsiteY146"/>
                  <a:gd fmla="*/ 1702013 w 3463925" name="connsiteX147"/>
                  <a:gd fmla="*/ 1779781 h 2976563" name="connsiteY147"/>
                  <a:gd fmla="*/ 1713902 w 3463925" name="connsiteX148"/>
                  <a:gd fmla="*/ 1792501 h 2976563" name="connsiteY148"/>
                  <a:gd fmla="*/ 1726584 w 3463925" name="connsiteX149"/>
                  <a:gd fmla="*/ 1804427 h 2976563" name="connsiteY149"/>
                  <a:gd fmla="*/ 1737680 w 3463925" name="connsiteX150"/>
                  <a:gd fmla="*/ 1817148 h 2976563" name="connsiteY150"/>
                  <a:gd fmla="*/ 1748777 w 3463925" name="connsiteX151"/>
                  <a:gd fmla="*/ 1829869 h 2976563" name="connsiteY151"/>
                  <a:gd fmla="*/ 1759081 w 3463925" name="connsiteX152"/>
                  <a:gd fmla="*/ 1843385 h 2976563" name="connsiteY152"/>
                  <a:gd fmla="*/ 1768592 w 3463925" name="connsiteX153"/>
                  <a:gd fmla="*/ 1856901 h 2976563" name="connsiteY153"/>
                  <a:gd fmla="*/ 1777311 w 3463925" name="connsiteX154"/>
                  <a:gd fmla="*/ 1871212 h 2976563" name="connsiteY154"/>
                  <a:gd fmla="*/ 1786030 w 3463925" name="connsiteX155"/>
                  <a:gd fmla="*/ 1885523 h 2976563" name="connsiteY155"/>
                  <a:gd fmla="*/ 1801882 w 3463925" name="connsiteX156"/>
                  <a:gd fmla="*/ 1914144 h 2976563" name="connsiteY156"/>
                  <a:gd fmla="*/ 1814563 w 3463925" name="connsiteX157"/>
                  <a:gd fmla="*/ 1945151 h 2976563" name="connsiteY157"/>
                  <a:gd fmla="*/ 1825660 w 3463925" name="connsiteX158"/>
                  <a:gd fmla="*/ 1976158 h 2976563" name="connsiteY158"/>
                  <a:gd fmla="*/ 1835171 w 3463925" name="connsiteX159"/>
                  <a:gd fmla="*/ 2007165 h 2976563" name="connsiteY159"/>
                  <a:gd fmla="*/ 1842304 w 3463925" name="connsiteX160"/>
                  <a:gd fmla="*/ 2038967 h 2976563" name="connsiteY160"/>
                  <a:gd fmla="*/ 1846268 w 3463925" name="connsiteX161"/>
                  <a:gd fmla="*/ 2070770 h 2976563" name="connsiteY161"/>
                  <a:gd fmla="*/ 1849438 w 3463925" name="connsiteX162"/>
                  <a:gd fmla="*/ 2102572 h 2976563" name="connsiteY162"/>
                  <a:gd fmla="*/ 1849438 w 3463925" name="connsiteX163"/>
                  <a:gd fmla="*/ 2134374 h 2976563" name="connsiteY163"/>
                  <a:gd fmla="*/ 1848645 w 3463925" name="connsiteX164"/>
                  <a:gd fmla="*/ 2166176 h 2976563" name="connsiteY164"/>
                  <a:gd fmla="*/ 1845475 w 3463925" name="connsiteX165"/>
                  <a:gd fmla="*/ 2197183 h 2976563" name="connsiteY165"/>
                  <a:gd fmla="*/ 1839927 w 3463925" name="connsiteX166"/>
                  <a:gd fmla="*/ 2226600 h 2976563" name="connsiteY166"/>
                  <a:gd fmla="*/ 1832793 w 3463925" name="connsiteX167"/>
                  <a:gd fmla="*/ 2256812 h 2976563" name="connsiteY167"/>
                  <a:gd fmla="*/ 1824867 w 3463925" name="connsiteX168"/>
                  <a:gd fmla="*/ 2285434 h 2976563" name="connsiteY168"/>
                  <a:gd fmla="*/ 1813771 w 3463925" name="connsiteX169"/>
                  <a:gd fmla="*/ 2311670 h 2976563" name="connsiteY169"/>
                  <a:gd fmla="*/ 1801089 w 3463925" name="connsiteX170"/>
                  <a:gd fmla="*/ 2337907 h 2976563" name="connsiteY170"/>
                  <a:gd fmla="*/ 1787615 w 3463925" name="connsiteX171"/>
                  <a:gd fmla="*/ 2360963 h 2976563" name="connsiteY171"/>
                  <a:gd fmla="*/ 1771763 w 3463925" name="connsiteX172"/>
                  <a:gd fmla="*/ 2384020 h 2976563" name="connsiteY172"/>
                  <a:gd fmla="*/ 1755118 w 3463925" name="connsiteX173"/>
                  <a:gd fmla="*/ 2405486 h 2976563" name="connsiteY173"/>
                  <a:gd fmla="*/ 1736888 w 3463925" name="connsiteX174"/>
                  <a:gd fmla="*/ 2424568 h 2976563" name="connsiteY174"/>
                  <a:gd fmla="*/ 1717073 w 3463925" name="connsiteX175"/>
                  <a:gd fmla="*/ 2444444 h 2976563" name="connsiteY175"/>
                  <a:gd fmla="*/ 1698050 w 3463925" name="connsiteX176"/>
                  <a:gd fmla="*/ 2463525 h 2976563" name="connsiteY176"/>
                  <a:gd fmla="*/ 1677442 w 3463925" name="connsiteX177"/>
                  <a:gd fmla="*/ 2481016 h 2976563" name="connsiteY177"/>
                  <a:gd fmla="*/ 1656042 w 3463925" name="connsiteX178"/>
                  <a:gd fmla="*/ 2498507 h 2976563" name="connsiteY178"/>
                  <a:gd fmla="*/ 1633056 w 3463925" name="connsiteX179"/>
                  <a:gd fmla="*/ 2515203 h 2976563" name="connsiteY179"/>
                  <a:gd fmla="*/ 1610071 w 3463925" name="connsiteX180"/>
                  <a:gd fmla="*/ 2530309 h 2976563" name="connsiteY180"/>
                  <a:gd fmla="*/ 1586293 w 3463925" name="connsiteX181"/>
                  <a:gd fmla="*/ 2544620 h 2976563" name="connsiteY181"/>
                  <a:gd fmla="*/ 1561722 w 3463925" name="connsiteX182"/>
                  <a:gd fmla="*/ 2558136 h 2976563" name="connsiteY182"/>
                  <a:gd fmla="*/ 1536358 w 3463925" name="connsiteX183"/>
                  <a:gd fmla="*/ 2570857 h 2976563" name="connsiteY183"/>
                  <a:gd fmla="*/ 1510202 w 3463925" name="connsiteX184"/>
                  <a:gd fmla="*/ 2581988 h 2976563" name="connsiteY184"/>
                  <a:gd fmla="*/ 1484046 w 3463925" name="connsiteX185"/>
                  <a:gd fmla="*/ 2592323 h 2976563" name="connsiteY185"/>
                  <a:gd fmla="*/ 1456305 w 3463925" name="connsiteX186"/>
                  <a:gd fmla="*/ 2601864 h 2976563" name="connsiteY186"/>
                  <a:gd fmla="*/ 1428564 w 3463925" name="connsiteX187"/>
                  <a:gd fmla="*/ 2609815 h 2976563" name="connsiteY187"/>
                  <a:gd fmla="*/ 1400823 w 3463925" name="connsiteX188"/>
                  <a:gd fmla="*/ 2616175 h 2976563" name="connsiteY188"/>
                  <a:gd fmla="*/ 1372289 w 3463925" name="connsiteX189"/>
                  <a:gd fmla="*/ 2621740 h 2976563" name="connsiteY189"/>
                  <a:gd fmla="*/ 1342170 w 3463925" name="connsiteX190"/>
                  <a:gd fmla="*/ 2626511 h 2976563" name="connsiteY190"/>
                  <a:gd fmla="*/ 1313636 w 3463925" name="connsiteX191"/>
                  <a:gd fmla="*/ 2628896 h 2976563" name="connsiteY191"/>
                  <a:gd fmla="*/ 1282724 w 3463925" name="connsiteX192"/>
                  <a:gd fmla="*/ 2631281 h 2976563" name="connsiteY192"/>
                  <a:gd fmla="*/ 1253398 w 3463925" name="connsiteX193"/>
                  <a:gd fmla="*/ 2632076 h 2976563" name="connsiteY193"/>
                  <a:gd fmla="*/ 1222486 w 3463925" name="connsiteX194"/>
                  <a:gd fmla="*/ 2631281 h 2976563" name="connsiteY194"/>
                  <a:gd fmla="*/ 1192367 w 3463925" name="connsiteX195"/>
                  <a:gd fmla="*/ 2628101 h 2976563" name="connsiteY195"/>
                  <a:gd fmla="*/ 1161455 w 3463925" name="connsiteX196"/>
                  <a:gd fmla="*/ 2624921 h 2976563" name="connsiteY196"/>
                  <a:gd fmla="*/ 1129751 w 3463925" name="connsiteX197"/>
                  <a:gd fmla="*/ 2620150 h 2976563" name="connsiteY197"/>
                  <a:gd fmla="*/ 1098047 w 3463925" name="connsiteX198"/>
                  <a:gd fmla="*/ 2612995 h 2976563" name="connsiteY198"/>
                  <a:gd fmla="*/ 1066343 w 3463925" name="connsiteX199"/>
                  <a:gd fmla="*/ 2604249 h 2976563" name="connsiteY199"/>
                  <a:gd fmla="*/ 1035431 w 3463925" name="connsiteX200"/>
                  <a:gd fmla="*/ 2595504 h 2976563" name="connsiteY200"/>
                  <a:gd fmla="*/ 1002934 w 3463925" name="connsiteX201"/>
                  <a:gd fmla="*/ 2584373 h 2976563" name="connsiteY201"/>
                  <a:gd fmla="*/ 971230 w 3463925" name="connsiteX202"/>
                  <a:gd fmla="*/ 2570857 h 2976563" name="connsiteY202"/>
                  <a:gd fmla="*/ 938733 w 3463925" name="connsiteX203"/>
                  <a:gd fmla="*/ 2556546 h 2976563" name="connsiteY203"/>
                  <a:gd fmla="*/ 907029 w 3463925" name="connsiteX204"/>
                  <a:gd fmla="*/ 2539850 h 2976563" name="connsiteY204"/>
                  <a:gd fmla="*/ 892762 w 3463925" name="connsiteX205"/>
                  <a:gd fmla="*/ 2530309 h 2976563" name="connsiteY205"/>
                  <a:gd fmla="*/ 880080 w 3463925" name="connsiteX206"/>
                  <a:gd fmla="*/ 2522359 h 2976563" name="connsiteY206"/>
                  <a:gd fmla="*/ 866606 w 3463925" name="connsiteX207"/>
                  <a:gd fmla="*/ 2512818 h 2976563" name="connsiteY207"/>
                  <a:gd fmla="*/ 855509 w 3463925" name="connsiteX208"/>
                  <a:gd fmla="*/ 2503278 h 2976563" name="connsiteY208"/>
                  <a:gd fmla="*/ 843620 w 3463925" name="connsiteX209"/>
                  <a:gd fmla="*/ 2493737 h 2976563" name="connsiteY209"/>
                  <a:gd fmla="*/ 833316 w 3463925" name="connsiteX210"/>
                  <a:gd fmla="*/ 2483401 h 2976563" name="connsiteY210"/>
                  <a:gd fmla="*/ 824598 w 3463925" name="connsiteX211"/>
                  <a:gd fmla="*/ 2472271 h 2976563" name="connsiteY211"/>
                  <a:gd fmla="*/ 815086 w 3463925" name="connsiteX212"/>
                  <a:gd fmla="*/ 2461935 h 2976563" name="connsiteY212"/>
                  <a:gd fmla="*/ 807160 w 3463925" name="connsiteX213"/>
                  <a:gd fmla="*/ 2451599 h 2976563" name="connsiteY213"/>
                  <a:gd fmla="*/ 800027 w 3463925" name="connsiteX214"/>
                  <a:gd fmla="*/ 2440469 h 2976563" name="connsiteY214"/>
                  <a:gd fmla="*/ 787345 w 3463925" name="connsiteX215"/>
                  <a:gd fmla="*/ 2419002 h 2976563" name="connsiteY215"/>
                  <a:gd fmla="*/ 777041 w 3463925" name="connsiteX216"/>
                  <a:gd fmla="*/ 2396741 h 2976563" name="connsiteY216"/>
                  <a:gd fmla="*/ 769115 w 3463925" name="connsiteX217"/>
                  <a:gd fmla="*/ 2376864 h 2976563" name="connsiteY217"/>
                  <a:gd fmla="*/ 762774 w 3463925" name="connsiteX218"/>
                  <a:gd fmla="*/ 2356988 h 2976563" name="connsiteY218"/>
                  <a:gd fmla="*/ 758811 w 3463925" name="connsiteX219"/>
                  <a:gd fmla="*/ 2338702 h 2976563" name="connsiteY219"/>
                  <a:gd fmla="*/ 755641 w 3463925" name="connsiteX220"/>
                  <a:gd fmla="*/ 2322006 h 2976563" name="connsiteY220"/>
                  <a:gd fmla="*/ 754056 w 3463925" name="connsiteX221"/>
                  <a:gd fmla="*/ 2307695 h 2976563" name="connsiteY221"/>
                  <a:gd fmla="*/ 752470 w 3463925" name="connsiteX222"/>
                  <a:gd fmla="*/ 2287024 h 2976563" name="connsiteY222"/>
                  <a:gd fmla="*/ 752470 w 3463925" name="connsiteX223"/>
                  <a:gd fmla="*/ 2279073 h 2976563" name="connsiteY223"/>
                  <a:gd fmla="*/ 751678 w 3463925" name="connsiteX224"/>
                  <a:gd fmla="*/ 2272713 h 2976563" name="connsiteY224"/>
                  <a:gd fmla="*/ 750885 w 3463925" name="connsiteX225"/>
                  <a:gd fmla="*/ 2256812 h 2976563" name="connsiteY225"/>
                  <a:gd fmla="*/ 749300 w 3463925" name="connsiteX226"/>
                  <a:gd fmla="*/ 2228985 h 2976563" name="connsiteY226"/>
                  <a:gd fmla="*/ 750885 w 3463925" name="connsiteX227"/>
                  <a:gd fmla="*/ 2194003 h 2976563" name="connsiteY227"/>
                  <a:gd fmla="*/ 752470 w 3463925" name="connsiteX228"/>
                  <a:gd fmla="*/ 2173331 h 2976563" name="connsiteY228"/>
                  <a:gd fmla="*/ 754848 w 3463925" name="connsiteX229"/>
                  <a:gd fmla="*/ 2151865 h 2976563" name="connsiteY229"/>
                  <a:gd fmla="*/ 758019 w 3463925" name="connsiteX230"/>
                  <a:gd fmla="*/ 2128013 h 2976563" name="connsiteY230"/>
                  <a:gd fmla="*/ 761982 w 3463925" name="connsiteX231"/>
                  <a:gd fmla="*/ 2103367 h 2976563" name="connsiteY231"/>
                  <a:gd fmla="*/ 766737 w 3463925" name="connsiteX232"/>
                  <a:gd fmla="*/ 2078720 h 2976563" name="connsiteY232"/>
                  <a:gd fmla="*/ 773078 w 3463925" name="connsiteX233"/>
                  <a:gd fmla="*/ 2051688 h 2976563" name="connsiteY233"/>
                  <a:gd fmla="*/ 781797 w 3463925" name="connsiteX234"/>
                  <a:gd fmla="*/ 2026247 h 2976563" name="connsiteY234"/>
                  <a:gd fmla="*/ 791308 w 3463925" name="connsiteX235"/>
                  <a:gd fmla="*/ 1998420 h 2976563" name="connsiteY235"/>
                  <a:gd fmla="*/ 803197 w 3463925" name="connsiteX236"/>
                  <a:gd fmla="*/ 1972183 h 2976563" name="connsiteY236"/>
                  <a:gd fmla="*/ 815086 w 3463925" name="connsiteX237"/>
                  <a:gd fmla="*/ 1944356 h 2976563" name="connsiteY237"/>
                  <a:gd fmla="*/ 830938 w 3463925" name="connsiteX238"/>
                  <a:gd fmla="*/ 1917325 h 2976563" name="connsiteY238"/>
                  <a:gd fmla="*/ 847583 w 3463925" name="connsiteX239"/>
                  <a:gd fmla="*/ 1891088 h 2976563" name="connsiteY239"/>
                  <a:gd fmla="*/ 867398 w 3463925" name="connsiteX240"/>
                  <a:gd fmla="*/ 1864851 h 2976563" name="connsiteY240"/>
                  <a:gd fmla="*/ 888799 w 3463925" name="connsiteX241"/>
                  <a:gd fmla="*/ 1839410 h 2976563" name="connsiteY241"/>
                  <a:gd fmla="*/ 901480 w 3463925" name="connsiteX242"/>
                  <a:gd fmla="*/ 1827484 h 2976563" name="connsiteY242"/>
                  <a:gd fmla="*/ 913370 w 3463925" name="connsiteX243"/>
                  <a:gd fmla="*/ 1814763 h 2976563" name="connsiteY243"/>
                  <a:gd fmla="*/ 926844 w 3463925" name="connsiteX244"/>
                  <a:gd fmla="*/ 1803632 h 2976563" name="connsiteY244"/>
                  <a:gd fmla="*/ 940318 w 3463925" name="connsiteX245"/>
                  <a:gd fmla="*/ 1790911 h 2976563" name="connsiteY245"/>
                  <a:gd fmla="*/ 954585 w 3463925" name="connsiteX246"/>
                  <a:gd fmla="*/ 1780576 h 2976563" name="connsiteY246"/>
                  <a:gd fmla="*/ 969645 w 3463925" name="connsiteX247"/>
                  <a:gd fmla="*/ 1769445 h 2976563" name="connsiteY247"/>
                  <a:gd fmla="*/ 985497 w 3463925" name="connsiteX248"/>
                  <a:gd fmla="*/ 1759109 h 2976563" name="connsiteY248"/>
                  <a:gd fmla="*/ 1002934 w 3463925" name="connsiteX249"/>
                  <a:gd fmla="*/ 1748774 h 2976563" name="connsiteY249"/>
                  <a:gd fmla="*/ 1020371 w 3463925" name="connsiteX250"/>
                  <a:gd fmla="*/ 1740028 h 2976563" name="connsiteY250"/>
                  <a:gd fmla="*/ 1037016 w 3463925" name="connsiteX251"/>
                  <a:gd fmla="*/ 1730487 h 2976563" name="connsiteY251"/>
                  <a:gd fmla="*/ 1056831 w 3463925" name="connsiteX252"/>
                  <a:gd fmla="*/ 1721742 h 2976563" name="connsiteY252"/>
                  <a:gd fmla="*/ 1076647 w 3463925" name="connsiteX253"/>
                  <a:gd fmla="*/ 1712996 h 2976563" name="connsiteY253"/>
                  <a:gd fmla="*/ 1096462 w 3463925" name="connsiteX254"/>
                  <a:gd fmla="*/ 1705046 h 2976563" name="connsiteY254"/>
                  <a:gd fmla="*/ 1118655 w 3463925" name="connsiteX255"/>
                  <a:gd fmla="*/ 1697890 h 2976563" name="connsiteY255"/>
                  <a:gd fmla="*/ 1140848 w 3463925" name="connsiteX256"/>
                  <a:gd fmla="*/ 1691530 h 2976563" name="connsiteY256"/>
                  <a:gd fmla="*/ 1163041 w 3463925" name="connsiteX257"/>
                  <a:gd fmla="*/ 1685169 h 2976563" name="connsiteY257"/>
                  <a:gd fmla="*/ 1186819 w 3463925" name="connsiteX258"/>
                  <a:gd fmla="*/ 1680399 h 2976563" name="connsiteY258"/>
                  <a:gd fmla="*/ 1212182 w 3463925" name="connsiteX259"/>
                  <a:gd fmla="*/ 1674834 h 2976563" name="connsiteY259"/>
                  <a:gd fmla="*/ 1238338 w 3463925" name="connsiteX260"/>
                  <a:gd fmla="*/ 1670859 h 2976563" name="connsiteY260"/>
                  <a:gd fmla="*/ 1264494 w 3463925" name="connsiteX261"/>
                  <a:gd fmla="*/ 1666883 h 2976563" name="connsiteY261"/>
                  <a:gd fmla="*/ 1291443 w 3463925" name="connsiteX262"/>
                  <a:gd fmla="*/ 1664498 h 2976563" name="connsiteY262"/>
                  <a:gd fmla="*/ 1317599 w 3463925" name="connsiteX263"/>
                  <a:gd fmla="*/ 1662908 h 2976563" name="connsiteY263"/>
                  <a:gd fmla="*/ 1432302 w 3463925" name="connsiteX264"/>
                  <a:gd fmla="*/ 1412875 h 2976563" name="connsiteY264"/>
                  <a:gd fmla="*/ 1379141 w 3463925" name="connsiteX265"/>
                  <a:gd fmla="*/ 1415255 h 2976563" name="connsiteY265"/>
                  <a:gd fmla="*/ 1325980 w 3463925" name="connsiteX266"/>
                  <a:gd fmla="*/ 1418428 h 2976563" name="connsiteY266"/>
                  <a:gd fmla="*/ 1272819 w 3463925" name="connsiteX267"/>
                  <a:gd fmla="*/ 1423188 h 2976563" name="connsiteY267"/>
                  <a:gd fmla="*/ 1220451 w 3463925" name="connsiteX268"/>
                  <a:gd fmla="*/ 1429534 h 2976563" name="connsiteY268"/>
                  <a:gd fmla="*/ 1168877 w 3463925" name="connsiteX269"/>
                  <a:gd fmla="*/ 1437467 h 2976563" name="connsiteY269"/>
                  <a:gd fmla="*/ 1118890 w 3463925" name="connsiteX270"/>
                  <a:gd fmla="*/ 1447780 h 2976563" name="connsiteY270"/>
                  <a:gd fmla="*/ 1068903 w 3463925" name="connsiteX271"/>
                  <a:gd fmla="*/ 1458093 h 2976563" name="connsiteY271"/>
                  <a:gd fmla="*/ 1020502 w 3463925" name="connsiteX272"/>
                  <a:gd fmla="*/ 1470785 h 2976563" name="connsiteY272"/>
                  <a:gd fmla="*/ 972895 w 3463925" name="connsiteX273"/>
                  <a:gd fmla="*/ 1485065 h 2976563" name="connsiteY273"/>
                  <a:gd fmla="*/ 926875 w 3463925" name="connsiteX274"/>
                  <a:gd fmla="*/ 1500137 h 2976563" name="connsiteY274"/>
                  <a:gd fmla="*/ 881649 w 3463925" name="connsiteX275"/>
                  <a:gd fmla="*/ 1516796 h 2976563" name="connsiteY275"/>
                  <a:gd fmla="*/ 838009 w 3463925" name="connsiteX276"/>
                  <a:gd fmla="*/ 1534249 h 2976563" name="connsiteY276"/>
                  <a:gd fmla="*/ 795956 w 3463925" name="connsiteX277"/>
                  <a:gd fmla="*/ 1553288 h 2976563" name="connsiteY277"/>
                  <a:gd fmla="*/ 754697 w 3463925" name="connsiteX278"/>
                  <a:gd fmla="*/ 1573120 h 2976563" name="connsiteY278"/>
                  <a:gd fmla="*/ 715818 w 3463925" name="connsiteX279"/>
                  <a:gd fmla="*/ 1594539 h 2976563" name="connsiteY279"/>
                  <a:gd fmla="*/ 677733 w 3463925" name="connsiteX280"/>
                  <a:gd fmla="*/ 1616751 h 2976563" name="connsiteY280"/>
                  <a:gd fmla="*/ 642028 w 3463925" name="connsiteX281"/>
                  <a:gd fmla="*/ 1640549 h 2976563" name="connsiteY281"/>
                  <a:gd fmla="*/ 607116 w 3463925" name="connsiteX282"/>
                  <a:gd fmla="*/ 1665141 h 2976563" name="connsiteY282"/>
                  <a:gd fmla="*/ 574584 w 3463925" name="connsiteX283"/>
                  <a:gd fmla="*/ 1690527 h 2976563" name="connsiteY283"/>
                  <a:gd fmla="*/ 543640 w 3463925" name="connsiteX284"/>
                  <a:gd fmla="*/ 1717499 h 2976563" name="connsiteY284"/>
                  <a:gd fmla="*/ 515076 w 3463925" name="connsiteX285"/>
                  <a:gd fmla="*/ 1745264 h 2976563" name="connsiteY285"/>
                  <a:gd fmla="*/ 487305 w 3463925" name="connsiteX286"/>
                  <a:gd fmla="*/ 1773822 h 2976563" name="connsiteY286"/>
                  <a:gd fmla="*/ 462708 w 3463925" name="connsiteX287"/>
                  <a:gd fmla="*/ 1803967 h 2976563" name="connsiteY287"/>
                  <a:gd fmla="*/ 438905 w 3463925" name="connsiteX288"/>
                  <a:gd fmla="*/ 1833319 h 2976563" name="connsiteY288"/>
                  <a:gd fmla="*/ 419069 w 3463925" name="connsiteX289"/>
                  <a:gd fmla="*/ 1864257 h 2976563" name="connsiteY289"/>
                  <a:gd fmla="*/ 400026 w 3463925" name="connsiteX290"/>
                  <a:gd fmla="*/ 1895989 h 2976563" name="connsiteY290"/>
                  <a:gd fmla="*/ 384157 w 3463925" name="connsiteX291"/>
                  <a:gd fmla="*/ 1928514 h 2976563" name="connsiteY291"/>
                  <a:gd fmla="*/ 369875 w 3463925" name="connsiteX292"/>
                  <a:gd fmla="*/ 1961039 h 2976563" name="connsiteY292"/>
                  <a:gd fmla="*/ 363527 w 3463925" name="connsiteX293"/>
                  <a:gd fmla="*/ 1977698 h 2976563" name="connsiteY293"/>
                  <a:gd fmla="*/ 357973 w 3463925" name="connsiteX294"/>
                  <a:gd fmla="*/ 1995150 h 2976563" name="connsiteY294"/>
                  <a:gd fmla="*/ 353212 w 3463925" name="connsiteX295"/>
                  <a:gd fmla="*/ 2012603 h 2976563" name="connsiteY295"/>
                  <a:gd fmla="*/ 349245 w 3463925" name="connsiteX296"/>
                  <a:gd fmla="*/ 2029262 h 2976563" name="connsiteY296"/>
                  <a:gd fmla="*/ 345278 w 3463925" name="connsiteX297"/>
                  <a:gd fmla="*/ 2046714 h 2976563" name="connsiteY297"/>
                  <a:gd fmla="*/ 342104 w 3463925" name="connsiteX298"/>
                  <a:gd fmla="*/ 2064167 h 2976563" name="connsiteY298"/>
                  <a:gd fmla="*/ 339724 w 3463925" name="connsiteX299"/>
                  <a:gd fmla="*/ 2082412 h 2976563" name="connsiteY299"/>
                  <a:gd fmla="*/ 338137 w 3463925" name="connsiteX300"/>
                  <a:gd fmla="*/ 2099865 h 2976563" name="connsiteY300"/>
                  <a:gd fmla="*/ 336550 w 3463925" name="connsiteX301"/>
                  <a:gd fmla="*/ 2117317 h 2976563" name="connsiteY301"/>
                  <a:gd fmla="*/ 336550 w 3463925" name="connsiteX302"/>
                  <a:gd fmla="*/ 2135563 h 2976563" name="connsiteY302"/>
                  <a:gd fmla="*/ 336550 w 3463925" name="connsiteX303"/>
                  <a:gd fmla="*/ 2153808 h 2976563" name="connsiteY303"/>
                  <a:gd fmla="*/ 338137 w 3463925" name="connsiteX304"/>
                  <a:gd fmla="*/ 2171261 h 2976563" name="connsiteY304"/>
                  <a:gd fmla="*/ 339724 w 3463925" name="connsiteX305"/>
                  <a:gd fmla="*/ 2188713 h 2976563" name="connsiteY305"/>
                  <a:gd fmla="*/ 342104 w 3463925" name="connsiteX306"/>
                  <a:gd fmla="*/ 2206166 h 2976563" name="connsiteY306"/>
                  <a:gd fmla="*/ 345278 w 3463925" name="connsiteX307"/>
                  <a:gd fmla="*/ 2223618 h 2976563" name="connsiteY307"/>
                  <a:gd fmla="*/ 349245 w 3463925" name="connsiteX308"/>
                  <a:gd fmla="*/ 2241070 h 2976563" name="connsiteY308"/>
                  <a:gd fmla="*/ 353212 w 3463925" name="connsiteX309"/>
                  <a:gd fmla="*/ 2258523 h 2976563" name="connsiteY309"/>
                  <a:gd fmla="*/ 357973 w 3463925" name="connsiteX310"/>
                  <a:gd fmla="*/ 2275182 h 2976563" name="connsiteY310"/>
                  <a:gd fmla="*/ 363527 w 3463925" name="connsiteX311"/>
                  <a:gd fmla="*/ 2291048 h 2976563" name="connsiteY311"/>
                  <a:gd fmla="*/ 369875 w 3463925" name="connsiteX312"/>
                  <a:gd fmla="*/ 2307707 h 2976563" name="connsiteY312"/>
                  <a:gd fmla="*/ 377016 w 3463925" name="connsiteX313"/>
                  <a:gd fmla="*/ 2324366 h 2976563" name="connsiteY313"/>
                  <a:gd fmla="*/ 384157 w 3463925" name="connsiteX314"/>
                  <a:gd fmla="*/ 2340232 h 2976563" name="connsiteY314"/>
                  <a:gd fmla="*/ 400026 w 3463925" name="connsiteX315"/>
                  <a:gd fmla="*/ 2371963 h 2976563" name="connsiteY315"/>
                  <a:gd fmla="*/ 419069 w 3463925" name="connsiteX316"/>
                  <a:gd fmla="*/ 2402902 h 2976563" name="connsiteY316"/>
                  <a:gd fmla="*/ 438905 w 3463925" name="connsiteX317"/>
                  <a:gd fmla="*/ 2433047 h 2976563" name="connsiteY317"/>
                  <a:gd fmla="*/ 462708 w 3463925" name="connsiteX318"/>
                  <a:gd fmla="*/ 2461605 h 2976563" name="connsiteY318"/>
                  <a:gd fmla="*/ 487305 w 3463925" name="connsiteX319"/>
                  <a:gd fmla="*/ 2489370 h 2976563" name="connsiteY319"/>
                  <a:gd fmla="*/ 515076 w 3463925" name="connsiteX320"/>
                  <a:gd fmla="*/ 2515549 h 2976563" name="connsiteY320"/>
                  <a:gd fmla="*/ 543640 w 3463925" name="connsiteX321"/>
                  <a:gd fmla="*/ 2542521 h 2976563" name="connsiteY321"/>
                  <a:gd fmla="*/ 574584 w 3463925" name="connsiteX322"/>
                  <a:gd fmla="*/ 2567113 h 2976563" name="connsiteY322"/>
                  <a:gd fmla="*/ 607116 w 3463925" name="connsiteX323"/>
                  <a:gd fmla="*/ 2590912 h 2976563" name="connsiteY323"/>
                  <a:gd fmla="*/ 642028 w 3463925" name="connsiteX324"/>
                  <a:gd fmla="*/ 2613124 h 2976563" name="connsiteY324"/>
                  <a:gd fmla="*/ 677733 w 3463925" name="connsiteX325"/>
                  <a:gd fmla="*/ 2634543 h 2976563" name="connsiteY325"/>
                  <a:gd fmla="*/ 715818 w 3463925" name="connsiteX326"/>
                  <a:gd fmla="*/ 2654375 h 2976563" name="connsiteY326"/>
                  <a:gd fmla="*/ 754697 w 3463925" name="connsiteX327"/>
                  <a:gd fmla="*/ 2673414 h 2976563" name="connsiteY327"/>
                  <a:gd fmla="*/ 795956 w 3463925" name="connsiteX328"/>
                  <a:gd fmla="*/ 2690866 h 2976563" name="connsiteY328"/>
                  <a:gd fmla="*/ 838009 w 3463925" name="connsiteX329"/>
                  <a:gd fmla="*/ 2707525 h 2976563" name="connsiteY329"/>
                  <a:gd fmla="*/ 881649 w 3463925" name="connsiteX330"/>
                  <a:gd fmla="*/ 2721805 h 2976563" name="connsiteY330"/>
                  <a:gd fmla="*/ 926875 w 3463925" name="connsiteX331"/>
                  <a:gd fmla="*/ 2735290 h 2976563" name="connsiteY331"/>
                  <a:gd fmla="*/ 972895 w 3463925" name="connsiteX332"/>
                  <a:gd fmla="*/ 2746397 h 2976563" name="connsiteY332"/>
                  <a:gd fmla="*/ 1020502 w 3463925" name="connsiteX333"/>
                  <a:gd fmla="*/ 2756709 h 2976563" name="connsiteY333"/>
                  <a:gd fmla="*/ 1068903 w 3463925" name="connsiteX334"/>
                  <a:gd fmla="*/ 2766229 h 2976563" name="connsiteY334"/>
                  <a:gd fmla="*/ 1118890 w 3463925" name="connsiteX335"/>
                  <a:gd fmla="*/ 2773368 h 2976563" name="connsiteY335"/>
                  <a:gd fmla="*/ 1168877 w 3463925" name="connsiteX336"/>
                  <a:gd fmla="*/ 2778128 h 2976563" name="connsiteY336"/>
                  <a:gd fmla="*/ 1220451 w 3463925" name="connsiteX337"/>
                  <a:gd fmla="*/ 2781301 h 2976563" name="connsiteY337"/>
                  <a:gd fmla="*/ 1272819 w 3463925" name="connsiteX338"/>
                  <a:gd fmla="*/ 2782888 h 2976563" name="connsiteY338"/>
                  <a:gd fmla="*/ 1325980 w 3463925" name="connsiteX339"/>
                  <a:gd fmla="*/ 2782888 h 2976563" name="connsiteY339"/>
                  <a:gd fmla="*/ 1379141 w 3463925" name="connsiteX340"/>
                  <a:gd fmla="*/ 2782095 h 2976563" name="connsiteY340"/>
                  <a:gd fmla="*/ 1432302 w 3463925" name="connsiteX341"/>
                  <a:gd fmla="*/ 2778922 h 2976563" name="connsiteY341"/>
                  <a:gd fmla="*/ 1485463 w 3463925" name="connsiteX342"/>
                  <a:gd fmla="*/ 2773368 h 2976563" name="connsiteY342"/>
                  <a:gd fmla="*/ 1537830 w 3463925" name="connsiteX343"/>
                  <a:gd fmla="*/ 2766229 h 2976563" name="connsiteY343"/>
                  <a:gd fmla="*/ 1589404 w 3463925" name="connsiteX344"/>
                  <a:gd fmla="*/ 2757503 h 2976563" name="connsiteY344"/>
                  <a:gd fmla="*/ 1640185 w 3463925" name="connsiteX345"/>
                  <a:gd fmla="*/ 2746397 h 2976563" name="connsiteY345"/>
                  <a:gd fmla="*/ 1689379 w 3463925" name="connsiteX346"/>
                  <a:gd fmla="*/ 2733704 h 2976563" name="connsiteY346"/>
                  <a:gd fmla="*/ 1737779 w 3463925" name="connsiteX347"/>
                  <a:gd fmla="*/ 2719425 h 2976563" name="connsiteY347"/>
                  <a:gd fmla="*/ 1786180 w 3463925" name="connsiteX348"/>
                  <a:gd fmla="*/ 2704352 h 2976563" name="connsiteY348"/>
                  <a:gd fmla="*/ 1832200 w 3463925" name="connsiteX349"/>
                  <a:gd fmla="*/ 2687693 h 2976563" name="connsiteY349"/>
                  <a:gd fmla="*/ 1877426 w 3463925" name="connsiteX350"/>
                  <a:gd fmla="*/ 2668654 h 2976563" name="connsiteY350"/>
                  <a:gd fmla="*/ 1920272 w 3463925" name="connsiteX351"/>
                  <a:gd fmla="*/ 2648822 h 2976563" name="connsiteY351"/>
                  <a:gd fmla="*/ 1963118 w 3463925" name="connsiteX352"/>
                  <a:gd fmla="*/ 2627403 h 2976563" name="connsiteY352"/>
                  <a:gd fmla="*/ 2003584 w 3463925" name="connsiteX353"/>
                  <a:gd fmla="*/ 2605191 h 2976563" name="connsiteY353"/>
                  <a:gd fmla="*/ 2043257 w 3463925" name="connsiteX354"/>
                  <a:gd fmla="*/ 2581392 h 2976563" name="connsiteY354"/>
                  <a:gd fmla="*/ 2081342 w 3463925" name="connsiteX355"/>
                  <a:gd fmla="*/ 2556800 h 2976563" name="connsiteY355"/>
                  <a:gd fmla="*/ 2117048 w 3463925" name="connsiteX356"/>
                  <a:gd fmla="*/ 2529828 h 2976563" name="connsiteY356"/>
                  <a:gd fmla="*/ 2151959 w 3463925" name="connsiteX357"/>
                  <a:gd fmla="*/ 2503650 h 2976563" name="connsiteY357"/>
                  <a:gd fmla="*/ 2184491 w 3463925" name="connsiteX358"/>
                  <a:gd fmla="*/ 2475884 h 2976563" name="connsiteY358"/>
                  <a:gd fmla="*/ 2215435 w 3463925" name="connsiteX359"/>
                  <a:gd fmla="*/ 2445739 h 2976563" name="connsiteY359"/>
                  <a:gd fmla="*/ 2243999 w 3463925" name="connsiteX360"/>
                  <a:gd fmla="*/ 2416388 h 2976563" name="connsiteY360"/>
                  <a:gd fmla="*/ 2271770 w 3463925" name="connsiteX361"/>
                  <a:gd fmla="*/ 2385449 h 2976563" name="connsiteY361"/>
                  <a:gd fmla="*/ 2296367 w 3463925" name="connsiteX362"/>
                  <a:gd fmla="*/ 2355304 h 2976563" name="connsiteY362"/>
                  <a:gd fmla="*/ 2320170 w 3463925" name="connsiteX363"/>
                  <a:gd fmla="*/ 2321986 h 2976563" name="connsiteY363"/>
                  <a:gd fmla="*/ 2340800 w 3463925" name="connsiteX364"/>
                  <a:gd fmla="*/ 2289461 h 2976563" name="connsiteY364"/>
                  <a:gd fmla="*/ 2359843 w 3463925" name="connsiteX365"/>
                  <a:gd fmla="*/ 2256936 h 2976563" name="connsiteY365"/>
                  <a:gd fmla="*/ 2376505 w 3463925" name="connsiteX366"/>
                  <a:gd fmla="*/ 2222032 h 2976563" name="connsiteY366"/>
                  <a:gd fmla="*/ 2389994 w 3463925" name="connsiteX367"/>
                  <a:gd fmla="*/ 2187920 h 2976563" name="connsiteY367"/>
                  <a:gd fmla="*/ 2401895 w 3463925" name="connsiteX368"/>
                  <a:gd fmla="*/ 2153015 h 2976563" name="connsiteY368"/>
                  <a:gd fmla="*/ 2405863 w 3463925" name="connsiteX369"/>
                  <a:gd fmla="*/ 2135563 h 2976563" name="connsiteY369"/>
                  <a:gd fmla="*/ 2411417 w 3463925" name="connsiteX370"/>
                  <a:gd fmla="*/ 2118110 h 2976563" name="connsiteY370"/>
                  <a:gd fmla="*/ 2414590 w 3463925" name="connsiteX371"/>
                  <a:gd fmla="*/ 2099865 h 2976563" name="connsiteY371"/>
                  <a:gd fmla="*/ 2416971 w 3463925" name="connsiteX372"/>
                  <a:gd fmla="*/ 2082412 h 2976563" name="connsiteY372"/>
                  <a:gd fmla="*/ 2419351 w 3463925" name="connsiteX373"/>
                  <a:gd fmla="*/ 2064167 h 2976563" name="connsiteY373"/>
                  <a:gd fmla="*/ 2421732 w 3463925" name="connsiteX374"/>
                  <a:gd fmla="*/ 2046714 h 2976563" name="connsiteY374"/>
                  <a:gd fmla="*/ 2422525 w 3463925" name="connsiteX375"/>
                  <a:gd fmla="*/ 2027675 h 2976563" name="connsiteY375"/>
                  <a:gd fmla="*/ 2422525 w 3463925" name="connsiteX376"/>
                  <a:gd fmla="*/ 2010223 h 2976563" name="connsiteY376"/>
                  <a:gd fmla="*/ 2422525 w 3463925" name="connsiteX377"/>
                  <a:gd fmla="*/ 1991977 h 2976563" name="connsiteY377"/>
                  <a:gd fmla="*/ 2421732 w 3463925" name="connsiteX378"/>
                  <a:gd fmla="*/ 1974525 h 2976563" name="connsiteY378"/>
                  <a:gd fmla="*/ 2419351 w 3463925" name="connsiteX379"/>
                  <a:gd fmla="*/ 1957072 h 2976563" name="connsiteY379"/>
                  <a:gd fmla="*/ 2416971 w 3463925" name="connsiteX380"/>
                  <a:gd fmla="*/ 1939620 h 2976563" name="connsiteY380"/>
                  <a:gd fmla="*/ 2414590 w 3463925" name="connsiteX381"/>
                  <a:gd fmla="*/ 1923754 h 2976563" name="connsiteY381"/>
                  <a:gd fmla="*/ 2411417 w 3463925" name="connsiteX382"/>
                  <a:gd fmla="*/ 1906302 h 2976563" name="connsiteY382"/>
                  <a:gd fmla="*/ 2405863 w 3463925" name="connsiteX383"/>
                  <a:gd fmla="*/ 1889643 h 2976563" name="connsiteY383"/>
                  <a:gd fmla="*/ 2401895 w 3463925" name="connsiteX384"/>
                  <a:gd fmla="*/ 1872984 h 2976563" name="connsiteY384"/>
                  <a:gd fmla="*/ 2395548 w 3463925" name="connsiteX385"/>
                  <a:gd fmla="*/ 1857118 h 2976563" name="connsiteY385"/>
                  <a:gd fmla="*/ 2389994 w 3463925" name="connsiteX386"/>
                  <a:gd fmla="*/ 1841252 h 2976563" name="connsiteY386"/>
                  <a:gd fmla="*/ 2383646 w 3463925" name="connsiteX387"/>
                  <a:gd fmla="*/ 1826179 h 2976563" name="connsiteY387"/>
                  <a:gd fmla="*/ 2376505 w 3463925" name="connsiteX388"/>
                  <a:gd fmla="*/ 1811107 h 2976563" name="connsiteY388"/>
                  <a:gd fmla="*/ 2367777 w 3463925" name="connsiteX389"/>
                  <a:gd fmla="*/ 1795241 h 2976563" name="connsiteY389"/>
                  <a:gd fmla="*/ 2359843 w 3463925" name="connsiteX390"/>
                  <a:gd fmla="*/ 1780962 h 2976563" name="connsiteY390"/>
                  <a:gd fmla="*/ 2340800 w 3463925" name="connsiteX391"/>
                  <a:gd fmla="*/ 1751610 h 2976563" name="connsiteY391"/>
                  <a:gd fmla="*/ 2320170 w 3463925" name="connsiteX392"/>
                  <a:gd fmla="*/ 1723845 h 2976563" name="connsiteY392"/>
                  <a:gd fmla="*/ 2296367 w 3463925" name="connsiteX393"/>
                  <a:gd fmla="*/ 1696873 h 2976563" name="connsiteY393"/>
                  <a:gd fmla="*/ 2271770 w 3463925" name="connsiteX394"/>
                  <a:gd fmla="*/ 1671488 h 2976563" name="connsiteY394"/>
                  <a:gd fmla="*/ 2243999 w 3463925" name="connsiteX395"/>
                  <a:gd fmla="*/ 1646102 h 2976563" name="connsiteY395"/>
                  <a:gd fmla="*/ 2215435 w 3463925" name="connsiteX396"/>
                  <a:gd fmla="*/ 1622304 h 2976563" name="connsiteY396"/>
                  <a:gd fmla="*/ 2184491 w 3463925" name="connsiteX397"/>
                  <a:gd fmla="*/ 1600885 h 2976563" name="connsiteY397"/>
                  <a:gd fmla="*/ 2151959 w 3463925" name="connsiteX398"/>
                  <a:gd fmla="*/ 1579466 h 2976563" name="connsiteY398"/>
                  <a:gd fmla="*/ 2117048 w 3463925" name="connsiteX399"/>
                  <a:gd fmla="*/ 1558841 h 2976563" name="connsiteY399"/>
                  <a:gd fmla="*/ 2081342 w 3463925" name="connsiteX400"/>
                  <a:gd fmla="*/ 1540595 h 2976563" name="connsiteY400"/>
                  <a:gd fmla="*/ 2043257 w 3463925" name="connsiteX401"/>
                  <a:gd fmla="*/ 1521556 h 2976563" name="connsiteY401"/>
                  <a:gd fmla="*/ 2003584 w 3463925" name="connsiteX402"/>
                  <a:gd fmla="*/ 1505690 h 2976563" name="connsiteY402"/>
                  <a:gd fmla="*/ 1963118 w 3463925" name="connsiteX403"/>
                  <a:gd fmla="*/ 1491411 h 2976563" name="connsiteY403"/>
                  <a:gd fmla="*/ 1920272 w 3463925" name="connsiteX404"/>
                  <a:gd fmla="*/ 1476339 h 2976563" name="connsiteY404"/>
                  <a:gd fmla="*/ 1877426 w 3463925" name="connsiteX405"/>
                  <a:gd fmla="*/ 1464439 h 2976563" name="connsiteY405"/>
                  <a:gd fmla="*/ 1832200 w 3463925" name="connsiteX406"/>
                  <a:gd fmla="*/ 1453333 h 2976563" name="connsiteY406"/>
                  <a:gd fmla="*/ 1786180 w 3463925" name="connsiteX407"/>
                  <a:gd fmla="*/ 1443020 h 2976563" name="connsiteY407"/>
                  <a:gd fmla="*/ 1737779 w 3463925" name="connsiteX408"/>
                  <a:gd fmla="*/ 1435087 h 2976563" name="connsiteY408"/>
                  <a:gd fmla="*/ 1689379 w 3463925" name="connsiteX409"/>
                  <a:gd fmla="*/ 1427154 h 2976563" name="connsiteY409"/>
                  <a:gd fmla="*/ 1640185 w 3463925" name="connsiteX410"/>
                  <a:gd fmla="*/ 1421601 h 2976563" name="connsiteY410"/>
                  <a:gd fmla="*/ 1589404 w 3463925" name="connsiteX411"/>
                  <a:gd fmla="*/ 1417635 h 2976563" name="connsiteY411"/>
                  <a:gd fmla="*/ 1537830 w 3463925" name="connsiteX412"/>
                  <a:gd fmla="*/ 1414462 h 2976563" name="connsiteY412"/>
                  <a:gd fmla="*/ 1485463 w 3463925" name="connsiteX413"/>
                  <a:gd fmla="*/ 1412875 h 2976563" name="connsiteY413"/>
                  <a:gd fmla="*/ 1402186 w 3463925" name="connsiteX414"/>
                  <a:gd fmla="*/ 573088 h 2976563" name="connsiteY414"/>
                  <a:gd fmla="*/ 1433928 w 3463925" name="connsiteX415"/>
                  <a:gd fmla="*/ 573088 h 2976563" name="connsiteY415"/>
                  <a:gd fmla="*/ 1463289 w 3463925" name="connsiteX416"/>
                  <a:gd fmla="*/ 573883 h 2976563" name="connsiteY416"/>
                  <a:gd fmla="*/ 1489476 w 3463925" name="connsiteX417"/>
                  <a:gd fmla="*/ 577060 h 2976563" name="connsiteY417"/>
                  <a:gd fmla="*/ 1514869 w 3463925" name="connsiteX418"/>
                  <a:gd fmla="*/ 581031 h 2976563" name="connsiteY418"/>
                  <a:gd fmla="*/ 1537882 w 3463925" name="connsiteX419"/>
                  <a:gd fmla="*/ 587385 h 2976563" name="connsiteY419"/>
                  <a:gd fmla="*/ 1559308 w 3463925" name="connsiteX420"/>
                  <a:gd fmla="*/ 595328 h 2976563" name="connsiteY420"/>
                  <a:gd fmla="*/ 1579146 w 3463925" name="connsiteX421"/>
                  <a:gd fmla="*/ 604859 h 2976563" name="connsiteY421"/>
                  <a:gd fmla="*/ 1597398 w 3463925" name="connsiteX422"/>
                  <a:gd fmla="*/ 615185 h 2976563" name="connsiteY422"/>
                  <a:gd fmla="*/ 1613268 w 3463925" name="connsiteX423"/>
                  <a:gd fmla="*/ 627099 h 2976563" name="connsiteY423"/>
                  <a:gd fmla="*/ 1629139 w 3463925" name="connsiteX424"/>
                  <a:gd fmla="*/ 639807 h 2976563" name="connsiteY424"/>
                  <a:gd fmla="*/ 1642629 w 3463925" name="connsiteX425"/>
                  <a:gd fmla="*/ 653310 h 2976563" name="connsiteY425"/>
                  <a:gd fmla="*/ 1654532 w 3463925" name="connsiteX426"/>
                  <a:gd fmla="*/ 668401 h 2976563" name="connsiteY426"/>
                  <a:gd fmla="*/ 1664848 w 3463925" name="connsiteX427"/>
                  <a:gd fmla="*/ 683492 h 2976563" name="connsiteY427"/>
                  <a:gd fmla="*/ 1675164 w 3463925" name="connsiteX428"/>
                  <a:gd fmla="*/ 699378 h 2976563" name="connsiteY428"/>
                  <a:gd fmla="*/ 1683100 w 3463925" name="connsiteX429"/>
                  <a:gd fmla="*/ 716852 h 2976563" name="connsiteY429"/>
                  <a:gd fmla="*/ 1690242 w 3463925" name="connsiteX430"/>
                  <a:gd fmla="*/ 732737 h 2976563" name="connsiteY430"/>
                  <a:gd fmla="*/ 1696590 w 3463925" name="connsiteX431"/>
                  <a:gd fmla="*/ 750211 h 2976563" name="connsiteY431"/>
                  <a:gd fmla="*/ 1702145 w 3463925" name="connsiteX432"/>
                  <a:gd fmla="*/ 768480 h 2976563" name="connsiteY432"/>
                  <a:gd fmla="*/ 1706906 w 3463925" name="connsiteX433"/>
                  <a:gd fmla="*/ 785954 h 2976563" name="connsiteY433"/>
                  <a:gd fmla="*/ 1710080 w 3463925" name="connsiteX434"/>
                  <a:gd fmla="*/ 803428 h 2976563" name="connsiteY434"/>
                  <a:gd fmla="*/ 1713254 w 3463925" name="connsiteX435"/>
                  <a:gd fmla="*/ 822490 h 2976563" name="connsiteY435"/>
                  <a:gd fmla="*/ 1714842 w 3463925" name="connsiteX436"/>
                  <a:gd fmla="*/ 839965 h 2976563" name="connsiteY436"/>
                  <a:gd fmla="*/ 1718016 w 3463925" name="connsiteX437"/>
                  <a:gd fmla="*/ 874913 h 2976563" name="connsiteY437"/>
                  <a:gd fmla="*/ 1718809 w 3463925" name="connsiteX438"/>
                  <a:gd fmla="*/ 907478 h 2976563" name="connsiteY438"/>
                  <a:gd fmla="*/ 1707700 w 3463925" name="connsiteX439"/>
                  <a:gd fmla="*/ 957517 h 2976563" name="connsiteY439"/>
                  <a:gd fmla="*/ 1698971 w 3463925" name="connsiteX440"/>
                  <a:gd fmla="*/ 1000408 h 2976563" name="connsiteY440"/>
                  <a:gd fmla="*/ 1695797 w 3463925" name="connsiteX441"/>
                  <a:gd fmla="*/ 1020265 h 2976563" name="connsiteY441"/>
                  <a:gd fmla="*/ 1693416 w 3463925" name="connsiteX442"/>
                  <a:gd fmla="*/ 1037739 h 2976563" name="connsiteY442"/>
                  <a:gd fmla="*/ 1692622 w 3463925" name="connsiteX443"/>
                  <a:gd fmla="*/ 1052830 h 2976563" name="connsiteY443"/>
                  <a:gd fmla="*/ 1693416 w 3463925" name="connsiteX444"/>
                  <a:gd fmla="*/ 1059184 h 2976563" name="connsiteY444"/>
                  <a:gd fmla="*/ 1694210 w 3463925" name="connsiteX445"/>
                  <a:gd fmla="*/ 1065538 h 2976563" name="connsiteY445"/>
                  <a:gd fmla="*/ 1696590 w 3463925" name="connsiteX446"/>
                  <a:gd fmla="*/ 1071893 h 2976563" name="connsiteY446"/>
                  <a:gd fmla="*/ 1698971 w 3463925" name="connsiteX447"/>
                  <a:gd fmla="*/ 1076658 h 2976563" name="connsiteY447"/>
                  <a:gd fmla="*/ 1702145 w 3463925" name="connsiteX448"/>
                  <a:gd fmla="*/ 1080630 h 2976563" name="connsiteY448"/>
                  <a:gd fmla="*/ 1706113 w 3463925" name="connsiteX449"/>
                  <a:gd fmla="*/ 1084601 h 2976563" name="connsiteY449"/>
                  <a:gd fmla="*/ 1710080 w 3463925" name="connsiteX450"/>
                  <a:gd fmla="*/ 1087778 h 2976563" name="connsiteY450"/>
                  <a:gd fmla="*/ 1716429 w 3463925" name="connsiteX451"/>
                  <a:gd fmla="*/ 1090161 h 2976563" name="connsiteY451"/>
                  <a:gd fmla="*/ 1721983 w 3463925" name="connsiteX452"/>
                  <a:gd fmla="*/ 1091750 h 2976563" name="connsiteY452"/>
                  <a:gd fmla="*/ 1729125 w 3463925" name="connsiteX453"/>
                  <a:gd fmla="*/ 1093338 h 2976563" name="connsiteY453"/>
                  <a:gd fmla="*/ 1737854 w 3463925" name="connsiteX454"/>
                  <a:gd fmla="*/ 1093338 h 2976563" name="connsiteY454"/>
                  <a:gd fmla="*/ 1746583 w 3463925" name="connsiteX455"/>
                  <a:gd fmla="*/ 1093338 h 2976563" name="connsiteY455"/>
                  <a:gd fmla="*/ 1769596 w 3463925" name="connsiteX456"/>
                  <a:gd fmla="*/ 1090161 h 2976563" name="connsiteY456"/>
                  <a:gd fmla="*/ 1795783 w 3463925" name="connsiteX457"/>
                  <a:gd fmla="*/ 1083807 h 2976563" name="connsiteY457"/>
                  <a:gd fmla="*/ 1827524 w 3463925" name="connsiteX458"/>
                  <a:gd fmla="*/ 1074276 h 2976563" name="connsiteY458"/>
                  <a:gd fmla="*/ 1849744 w 3463925" name="connsiteX459"/>
                  <a:gd fmla="*/ 1065538 h 2976563" name="connsiteY459"/>
                  <a:gd fmla="*/ 1874343 w 3463925" name="connsiteX460"/>
                  <a:gd fmla="*/ 1056007 h 2976563" name="connsiteY460"/>
                  <a:gd fmla="*/ 1906878 w 3463925" name="connsiteX461"/>
                  <a:gd fmla="*/ 1042505 h 2976563" name="connsiteY461"/>
                  <a:gd fmla="*/ 1946556 w 3463925" name="connsiteX462"/>
                  <a:gd fmla="*/ 1029796 h 2976563" name="connsiteY462"/>
                  <a:gd fmla="*/ 1991787 w 3463925" name="connsiteX463"/>
                  <a:gd fmla="*/ 1013911 h 2976563" name="connsiteY463"/>
                  <a:gd fmla="*/ 2040987 w 3463925" name="connsiteX464"/>
                  <a:gd fmla="*/ 1000408 h 2976563" name="connsiteY464"/>
                  <a:gd fmla="*/ 2067967 w 3463925" name="connsiteX465"/>
                  <a:gd fmla="*/ 993260 h 2976563" name="connsiteY465"/>
                  <a:gd fmla="*/ 2094154 w 3463925" name="connsiteX466"/>
                  <a:gd fmla="*/ 987700 h 2976563" name="connsiteY466"/>
                  <a:gd fmla="*/ 2121928 w 3463925" name="connsiteX467"/>
                  <a:gd fmla="*/ 982140 h 2976563" name="connsiteY467"/>
                  <a:gd fmla="*/ 2150496 w 3463925" name="connsiteX468"/>
                  <a:gd fmla="*/ 977374 h 2976563" name="connsiteY468"/>
                  <a:gd fmla="*/ 2178269 w 3463925" name="connsiteX469"/>
                  <a:gd fmla="*/ 973403 h 2976563" name="connsiteY469"/>
                  <a:gd fmla="*/ 2206837 w 3463925" name="connsiteX470"/>
                  <a:gd fmla="*/ 970226 h 2976563" name="connsiteY470"/>
                  <a:gd fmla="*/ 2236198 w 3463925" name="connsiteX471"/>
                  <a:gd fmla="*/ 967843 h 2976563" name="connsiteY471"/>
                  <a:gd fmla="*/ 2264765 w 3463925" name="connsiteX472"/>
                  <a:gd fmla="*/ 967843 h 2976563" name="connsiteY472"/>
                  <a:gd fmla="*/ 2292539 w 3463925" name="connsiteX473"/>
                  <a:gd fmla="*/ 967843 h 2976563" name="connsiteY473"/>
                  <a:gd fmla="*/ 2319520 w 3463925" name="connsiteX474"/>
                  <a:gd fmla="*/ 970226 h 2976563" name="connsiteY474"/>
                  <a:gd fmla="*/ 2347294 w 3463925" name="connsiteX475"/>
                  <a:gd fmla="*/ 973403 h 2976563" name="connsiteY475"/>
                  <a:gd fmla="*/ 2374274 w 3463925" name="connsiteX476"/>
                  <a:gd fmla="*/ 978168 h 2976563" name="connsiteY476"/>
                  <a:gd fmla="*/ 2399667 w 3463925" name="connsiteX477"/>
                  <a:gd fmla="*/ 985317 h 2976563" name="connsiteY477"/>
                  <a:gd fmla="*/ 2424267 w 3463925" name="connsiteX478"/>
                  <a:gd fmla="*/ 993260 h 2976563" name="connsiteY478"/>
                  <a:gd fmla="*/ 2448073 w 3463925" name="connsiteX479"/>
                  <a:gd fmla="*/ 1005174 h 2976563" name="connsiteY479"/>
                  <a:gd fmla="*/ 2459183 w 3463925" name="connsiteX480"/>
                  <a:gd fmla="*/ 1010734 h 2976563" name="connsiteY480"/>
                  <a:gd fmla="*/ 2470292 w 3463925" name="connsiteX481"/>
                  <a:gd fmla="*/ 1017088 h 2976563" name="connsiteY481"/>
                  <a:gd fmla="*/ 2480608 w 3463925" name="connsiteX482"/>
                  <a:gd fmla="*/ 1024236 h 2976563" name="connsiteY482"/>
                  <a:gd fmla="*/ 2490924 w 3463925" name="connsiteX483"/>
                  <a:gd fmla="*/ 1032179 h 2976563" name="connsiteY483"/>
                  <a:gd fmla="*/ 2501240 w 3463925" name="connsiteX484"/>
                  <a:gd fmla="*/ 1040916 h 2976563" name="connsiteY484"/>
                  <a:gd fmla="*/ 2510763 w 3463925" name="connsiteX485"/>
                  <a:gd fmla="*/ 1049653 h 2976563" name="connsiteY485"/>
                  <a:gd fmla="*/ 2525047 w 3463925" name="connsiteX486"/>
                  <a:gd fmla="*/ 1065538 h 2976563" name="connsiteY486"/>
                  <a:gd fmla="*/ 2536950 w 3463925" name="connsiteX487"/>
                  <a:gd fmla="*/ 1080630 h 2976563" name="connsiteY487"/>
                  <a:gd fmla="*/ 2548059 w 3463925" name="connsiteX488"/>
                  <a:gd fmla="*/ 1096515 h 2976563" name="connsiteY488"/>
                  <a:gd fmla="*/ 2557582 w 3463925" name="connsiteX489"/>
                  <a:gd fmla="*/ 1112401 h 2976563" name="connsiteY489"/>
                  <a:gd fmla="*/ 2565517 w 3463925" name="connsiteX490"/>
                  <a:gd fmla="*/ 1129080 h 2976563" name="connsiteY490"/>
                  <a:gd fmla="*/ 2572659 w 3463925" name="connsiteX491"/>
                  <a:gd fmla="*/ 1144172 h 2976563" name="connsiteY491"/>
                  <a:gd fmla="*/ 2578214 w 3463925" name="connsiteX492"/>
                  <a:gd fmla="*/ 1160851 h 2976563" name="connsiteY492"/>
                  <a:gd fmla="*/ 2582182 w 3463925" name="connsiteX493"/>
                  <a:gd fmla="*/ 1177531 h 2976563" name="connsiteY493"/>
                  <a:gd fmla="*/ 2585356 w 3463925" name="connsiteX494"/>
                  <a:gd fmla="*/ 1193417 h 2976563" name="connsiteY494"/>
                  <a:gd fmla="*/ 2587736 w 3463925" name="connsiteX495"/>
                  <a:gd fmla="*/ 1210096 h 2976563" name="connsiteY495"/>
                  <a:gd fmla="*/ 2589324 w 3463925" name="connsiteX496"/>
                  <a:gd fmla="*/ 1225188 h 2976563" name="connsiteY496"/>
                  <a:gd fmla="*/ 2589324 w 3463925" name="connsiteX497"/>
                  <a:gd fmla="*/ 1241073 h 2976563" name="connsiteY497"/>
                  <a:gd fmla="*/ 2589324 w 3463925" name="connsiteX498"/>
                  <a:gd fmla="*/ 1256164 h 2976563" name="connsiteY498"/>
                  <a:gd fmla="*/ 2588530 w 3463925" name="connsiteX499"/>
                  <a:gd fmla="*/ 1271256 h 2976563" name="connsiteY499"/>
                  <a:gd fmla="*/ 2586149 w 3463925" name="connsiteX500"/>
                  <a:gd fmla="*/ 1287141 h 2976563" name="connsiteY500"/>
                  <a:gd fmla="*/ 2584562 w 3463925" name="connsiteX501"/>
                  <a:gd fmla="*/ 1301438 h 2976563" name="connsiteY501"/>
                  <a:gd fmla="*/ 2578214 w 3463925" name="connsiteX502"/>
                  <a:gd fmla="*/ 1327649 h 2976563" name="connsiteY502"/>
                  <a:gd fmla="*/ 2571072 w 3463925" name="connsiteX503"/>
                  <a:gd fmla="*/ 1353860 h 2976563" name="connsiteY503"/>
                  <a:gd fmla="*/ 2563137 w 3463925" name="connsiteX504"/>
                  <a:gd fmla="*/ 1375306 h 2976563" name="connsiteY504"/>
                  <a:gd fmla="*/ 2555995 w 3463925" name="connsiteX505"/>
                  <a:gd fmla="*/ 1394368 h 2976563" name="connsiteY505"/>
                  <a:gd fmla="*/ 2548059 w 3463925" name="connsiteX506"/>
                  <a:gd fmla="*/ 1410254 h 2976563" name="connsiteY506"/>
                  <a:gd fmla="*/ 2542504 w 3463925" name="connsiteX507"/>
                  <a:gd fmla="*/ 1421374 h 2976563" name="connsiteY507"/>
                  <a:gd fmla="*/ 2536950 w 3463925" name="connsiteX508"/>
                  <a:gd fmla="*/ 1431699 h 2976563" name="connsiteY508"/>
                  <a:gd fmla="*/ 2533776 w 3463925" name="connsiteX509"/>
                  <a:gd fmla="*/ 1434876 h 2976563" name="connsiteY509"/>
                  <a:gd fmla="*/ 2529014 w 3463925" name="connsiteX510"/>
                  <a:gd fmla="*/ 1443613 h 2976563" name="connsiteY510"/>
                  <a:gd fmla="*/ 2525840 w 3463925" name="connsiteX511"/>
                  <a:gd fmla="*/ 1449173 h 2976563" name="connsiteY511"/>
                  <a:gd fmla="*/ 2522666 w 3463925" name="connsiteX512"/>
                  <a:gd fmla="*/ 1456322 h 2976563" name="connsiteY512"/>
                  <a:gd fmla="*/ 2521872 w 3463925" name="connsiteX513"/>
                  <a:gd fmla="*/ 1463470 h 2976563" name="connsiteY513"/>
                  <a:gd fmla="*/ 2521079 w 3463925" name="connsiteX514"/>
                  <a:gd fmla="*/ 1471413 h 2976563" name="connsiteY514"/>
                  <a:gd fmla="*/ 2521872 w 3463925" name="connsiteX515"/>
                  <a:gd fmla="*/ 1480150 h 2976563" name="connsiteY515"/>
                  <a:gd fmla="*/ 2525047 w 3463925" name="connsiteX516"/>
                  <a:gd fmla="*/ 1488093 h 2976563" name="connsiteY516"/>
                  <a:gd fmla="*/ 2529808 w 3463925" name="connsiteX517"/>
                  <a:gd fmla="*/ 1497624 h 2976563" name="connsiteY517"/>
                  <a:gd fmla="*/ 2538537 w 3463925" name="connsiteX518"/>
                  <a:gd fmla="*/ 1504772 h 2976563" name="connsiteY518"/>
                  <a:gd fmla="*/ 2550440 w 3463925" name="connsiteX519"/>
                  <a:gd fmla="*/ 1512715 h 2976563" name="connsiteY519"/>
                  <a:gd fmla="*/ 2564724 w 3463925" name="connsiteX520"/>
                  <a:gd fmla="*/ 1519864 h 2976563" name="connsiteY520"/>
                  <a:gd fmla="*/ 2584562 w 3463925" name="connsiteX521"/>
                  <a:gd fmla="*/ 1526218 h 2976563" name="connsiteY521"/>
                  <a:gd fmla="*/ 2606782 w 3463925" name="connsiteX522"/>
                  <a:gd fmla="*/ 1532572 h 2976563" name="connsiteY522"/>
                  <a:gd fmla="*/ 2621065 w 3463925" name="connsiteX523"/>
                  <a:gd fmla="*/ 1534955 h 2976563" name="connsiteY523"/>
                  <a:gd fmla="*/ 2636936 w 3463925" name="connsiteX524"/>
                  <a:gd fmla="*/ 1539720 h 2976563" name="connsiteY524"/>
                  <a:gd fmla="*/ 2652807 w 3463925" name="connsiteX525"/>
                  <a:gd fmla="*/ 1544486 h 2976563" name="connsiteY525"/>
                  <a:gd fmla="*/ 2670265 w 3463925" name="connsiteX526"/>
                  <a:gd fmla="*/ 1550840 h 2976563" name="connsiteY526"/>
                  <a:gd fmla="*/ 2690103 w 3463925" name="connsiteX527"/>
                  <a:gd fmla="*/ 1557989 h 2976563" name="connsiteY527"/>
                  <a:gd fmla="*/ 2709148 w 3463925" name="connsiteX528"/>
                  <a:gd fmla="*/ 1565931 h 2976563" name="connsiteY528"/>
                  <a:gd fmla="*/ 2729780 w 3463925" name="connsiteX529"/>
                  <a:gd fmla="*/ 1576257 h 2976563" name="connsiteY529"/>
                  <a:gd fmla="*/ 2750412 w 3463925" name="connsiteX530"/>
                  <a:gd fmla="*/ 1586582 h 2976563" name="connsiteY530"/>
                  <a:gd fmla="*/ 2771838 w 3463925" name="connsiteX531"/>
                  <a:gd fmla="*/ 1599291 h 2976563" name="connsiteY531"/>
                  <a:gd fmla="*/ 2793264 w 3463925" name="connsiteX532"/>
                  <a:gd fmla="*/ 1611999 h 2976563" name="connsiteY532"/>
                  <a:gd fmla="*/ 2813896 w 3463925" name="connsiteX533"/>
                  <a:gd fmla="*/ 1626296 h 2976563" name="connsiteY533"/>
                  <a:gd fmla="*/ 2835321 w 3463925" name="connsiteX534"/>
                  <a:gd fmla="*/ 1642976 h 2976563" name="connsiteY534"/>
                  <a:gd fmla="*/ 2855953 w 3463925" name="connsiteX535"/>
                  <a:gd fmla="*/ 1659656 h 2976563" name="connsiteY535"/>
                  <a:gd fmla="*/ 2876585 w 3463925" name="connsiteX536"/>
                  <a:gd fmla="*/ 1677924 h 2976563" name="connsiteY536"/>
                  <a:gd fmla="*/ 2894837 w 3463925" name="connsiteX537"/>
                  <a:gd fmla="*/ 1698575 h 2976563" name="connsiteY537"/>
                  <a:gd fmla="*/ 2913088 w 3463925" name="connsiteX538"/>
                  <a:gd fmla="*/ 1719226 h 2976563" name="connsiteY538"/>
                  <a:gd fmla="*/ 2930546 w 3463925" name="connsiteX539"/>
                  <a:gd fmla="*/ 1741466 h 2976563" name="connsiteY539"/>
                  <a:gd fmla="*/ 2947210 w 3463925" name="connsiteX540"/>
                  <a:gd fmla="*/ 1766088 h 2976563" name="connsiteY540"/>
                  <a:gd fmla="*/ 2961494 w 3463925" name="connsiteX541"/>
                  <a:gd fmla="*/ 1791505 h 2976563" name="connsiteY541"/>
                  <a:gd fmla="*/ 2974984 w 3463925" name="connsiteX542"/>
                  <a:gd fmla="*/ 1818511 h 2976563" name="connsiteY542"/>
                  <a:gd fmla="*/ 2986094 w 3463925" name="connsiteX543"/>
                  <a:gd fmla="*/ 1847104 h 2976563" name="connsiteY543"/>
                  <a:gd fmla="*/ 2995616 w 3463925" name="connsiteX544"/>
                  <a:gd fmla="*/ 1877287 h 2976563" name="connsiteY544"/>
                  <a:gd fmla="*/ 2998790 w 3463925" name="connsiteX545"/>
                  <a:gd fmla="*/ 1892378 h 2976563" name="connsiteY545"/>
                  <a:gd fmla="*/ 3002758 w 3463925" name="connsiteX546"/>
                  <a:gd fmla="*/ 1909058 h 2976563" name="connsiteY546"/>
                  <a:gd fmla="*/ 3004345 w 3463925" name="connsiteX547"/>
                  <a:gd fmla="*/ 1924943 h 2976563" name="connsiteY547"/>
                  <a:gd fmla="*/ 3006726 w 3463925" name="connsiteX548"/>
                  <a:gd fmla="*/ 1941623 h 2976563" name="connsiteY548"/>
                  <a:gd fmla="*/ 3007520 w 3463925" name="connsiteX549"/>
                  <a:gd fmla="*/ 1959097 h 2976563" name="connsiteY549"/>
                  <a:gd fmla="*/ 3008313 w 3463925" name="connsiteX550"/>
                  <a:gd fmla="*/ 1976571 h 2976563" name="connsiteY550"/>
                  <a:gd fmla="*/ 3008313 w 3463925" name="connsiteX551"/>
                  <a:gd fmla="*/ 1994045 h 2976563" name="connsiteY551"/>
                  <a:gd fmla="*/ 3008313 w 3463925" name="connsiteX552"/>
                  <a:gd fmla="*/ 2012314 h 2976563" name="connsiteY552"/>
                  <a:gd fmla="*/ 3006726 w 3463925" name="connsiteX553"/>
                  <a:gd fmla="*/ 2030582 h 2976563" name="connsiteY553"/>
                  <a:gd fmla="*/ 3004345 w 3463925" name="connsiteX554"/>
                  <a:gd fmla="*/ 2050439 h 2976563" name="connsiteY554"/>
                  <a:gd fmla="*/ 3002758 w 3463925" name="connsiteX555"/>
                  <a:gd fmla="*/ 2069501 h 2976563" name="connsiteY555"/>
                  <a:gd fmla="*/ 2998790 w 3463925" name="connsiteX556"/>
                  <a:gd fmla="*/ 2090152 h 2976563" name="connsiteY556"/>
                  <a:gd fmla="*/ 2994029 w 3463925" name="connsiteX557"/>
                  <a:gd fmla="*/ 2110804 h 2976563" name="connsiteY557"/>
                  <a:gd fmla="*/ 2989268 w 3463925" name="connsiteX558"/>
                  <a:gd fmla="*/ 2131455 h 2976563" name="connsiteY558"/>
                  <a:gd fmla="*/ 2982920 w 3463925" name="connsiteX559"/>
                  <a:gd fmla="*/ 2152900 h 2976563" name="connsiteY559"/>
                  <a:gd fmla="*/ 2975778 w 3463925" name="connsiteX560"/>
                  <a:gd fmla="*/ 2174346 h 2976563" name="connsiteY560"/>
                  <a:gd fmla="*/ 2967842 w 3463925" name="connsiteX561"/>
                  <a:gd fmla="*/ 2197380 h 2976563" name="connsiteY561"/>
                  <a:gd fmla="*/ 2959114 w 3463925" name="connsiteX562"/>
                  <a:gd fmla="*/ 2219619 h 2976563" name="connsiteY562"/>
                  <a:gd fmla="*/ 2949591 w 3463925" name="connsiteX563"/>
                  <a:gd fmla="*/ 2241859 h 2976563" name="connsiteY563"/>
                  <a:gd fmla="*/ 2939275 w 3463925" name="connsiteX564"/>
                  <a:gd fmla="*/ 2265687 h 2976563" name="connsiteY564"/>
                  <a:gd fmla="*/ 2927372 w 3463925" name="connsiteX565"/>
                  <a:gd fmla="*/ 2289516 h 2976563" name="connsiteY565"/>
                  <a:gd fmla="*/ 2915469 w 3463925" name="connsiteX566"/>
                  <a:gd fmla="*/ 2311755 h 2976563" name="connsiteY566"/>
                  <a:gd fmla="*/ 2901978 w 3463925" name="connsiteX567"/>
                  <a:gd fmla="*/ 2335583 h 2976563" name="connsiteY567"/>
                  <a:gd fmla="*/ 2887695 w 3463925" name="connsiteX568"/>
                  <a:gd fmla="*/ 2357029 h 2976563" name="connsiteY568"/>
                  <a:gd fmla="*/ 2873411 w 3463925" name="connsiteX569"/>
                  <a:gd fmla="*/ 2380063 h 2976563" name="connsiteY569"/>
                  <a:gd fmla="*/ 2858334 w 3463925" name="connsiteX570"/>
                  <a:gd fmla="*/ 2401508 h 2976563" name="connsiteY570"/>
                  <a:gd fmla="*/ 2842463 w 3463925" name="connsiteX571"/>
                  <a:gd fmla="*/ 2421365 h 2976563" name="connsiteY571"/>
                  <a:gd fmla="*/ 2826592 w 3463925" name="connsiteX572"/>
                  <a:gd fmla="*/ 2443605 h 2976563" name="connsiteY572"/>
                  <a:gd fmla="*/ 2809134 w 3463925" name="connsiteX573"/>
                  <a:gd fmla="*/ 2463462 h 2976563" name="connsiteY573"/>
                  <a:gd fmla="*/ 2790089 w 3463925" name="connsiteX574"/>
                  <a:gd fmla="*/ 2483318 h 2976563" name="connsiteY574"/>
                  <a:gd fmla="*/ 2771838 w 3463925" name="connsiteX575"/>
                  <a:gd fmla="*/ 2503175 h 2976563" name="connsiteY575"/>
                  <a:gd fmla="*/ 2752793 w 3463925" name="connsiteX576"/>
                  <a:gd fmla="*/ 2522238 h 2976563" name="connsiteY576"/>
                  <a:gd fmla="*/ 2732954 w 3463925" name="connsiteX577"/>
                  <a:gd fmla="*/ 2540506 h 2976563" name="connsiteY577"/>
                  <a:gd fmla="*/ 2712322 w 3463925" name="connsiteX578"/>
                  <a:gd fmla="*/ 2559569 h 2976563" name="connsiteY578"/>
                  <a:gd fmla="*/ 2691690 w 3463925" name="connsiteX579"/>
                  <a:gd fmla="*/ 2577837 h 2976563" name="connsiteY579"/>
                  <a:gd fmla="*/ 2670265 w 3463925" name="connsiteX580"/>
                  <a:gd fmla="*/ 2595311 h 2976563" name="connsiteY580"/>
                  <a:gd fmla="*/ 2648046 w 3463925" name="connsiteX581"/>
                  <a:gd fmla="*/ 2612785 h 2976563" name="connsiteY581"/>
                  <a:gd fmla="*/ 2625033 w 3463925" name="connsiteX582"/>
                  <a:gd fmla="*/ 2630259 h 2976563" name="connsiteY582"/>
                  <a:gd fmla="*/ 2579008 w 3463925" name="connsiteX583"/>
                  <a:gd fmla="*/ 2662824 h 2976563" name="connsiteY583"/>
                  <a:gd fmla="*/ 2531395 w 3463925" name="connsiteX584"/>
                  <a:gd fmla="*/ 2693801 h 2976563" name="connsiteY584"/>
                  <a:gd fmla="*/ 2480608 w 3463925" name="connsiteX585"/>
                  <a:gd fmla="*/ 2723190 h 2976563" name="connsiteY585"/>
                  <a:gd fmla="*/ 2429822 w 3463925" name="connsiteX586"/>
                  <a:gd fmla="*/ 2750989 h 2976563" name="connsiteY586"/>
                  <a:gd fmla="*/ 2375861 w 3463925" name="connsiteX587"/>
                  <a:gd fmla="*/ 2776406 h 2976563" name="connsiteY587"/>
                  <a:gd fmla="*/ 2321900 w 3463925" name="connsiteX588"/>
                  <a:gd fmla="*/ 2802617 h 2976563" name="connsiteY588"/>
                  <a:gd fmla="*/ 2266352 w 3463925" name="connsiteX589"/>
                  <a:gd fmla="*/ 2824856 h 2976563" name="connsiteY589"/>
                  <a:gd fmla="*/ 2210011 w 3463925" name="connsiteX590"/>
                  <a:gd fmla="*/ 2846302 h 2976563" name="connsiteY590"/>
                  <a:gd fmla="*/ 2152876 w 3463925" name="connsiteX591"/>
                  <a:gd fmla="*/ 2866159 h 2976563" name="connsiteY591"/>
                  <a:gd fmla="*/ 2095741 w 3463925" name="connsiteX592"/>
                  <a:gd fmla="*/ 2884427 h 2976563" name="connsiteY592"/>
                  <a:gd fmla="*/ 2036226 w 3463925" name="connsiteX593"/>
                  <a:gd fmla="*/ 2901107 h 2976563" name="connsiteY593"/>
                  <a:gd fmla="*/ 1977504 w 3463925" name="connsiteX594"/>
                  <a:gd fmla="*/ 2916198 h 2976563" name="connsiteY594"/>
                  <a:gd fmla="*/ 1917988 w 3463925" name="connsiteX595"/>
                  <a:gd fmla="*/ 2929701 h 2976563" name="connsiteY595"/>
                  <a:gd fmla="*/ 1858472 w 3463925" name="connsiteX596"/>
                  <a:gd fmla="*/ 2940821 h 2976563" name="connsiteY596"/>
                  <a:gd fmla="*/ 1798957 w 3463925" name="connsiteX597"/>
                  <a:gd fmla="*/ 2951146 h 2976563" name="connsiteY597"/>
                  <a:gd fmla="*/ 1739441 w 3463925" name="connsiteX598"/>
                  <a:gd fmla="*/ 2959089 h 2976563" name="connsiteY598"/>
                  <a:gd fmla="*/ 1679926 w 3463925" name="connsiteX599"/>
                  <a:gd fmla="*/ 2966238 h 2976563" name="connsiteY599"/>
                  <a:gd fmla="*/ 1620410 w 3463925" name="connsiteX600"/>
                  <a:gd fmla="*/ 2971797 h 2976563" name="connsiteY600"/>
                  <a:gd fmla="*/ 1562482 w 3463925" name="connsiteX601"/>
                  <a:gd fmla="*/ 2974974 h 2976563" name="connsiteY601"/>
                  <a:gd fmla="*/ 1504553 w 3463925" name="connsiteX602"/>
                  <a:gd fmla="*/ 2976563 h 2976563" name="connsiteY602"/>
                  <a:gd fmla="*/ 1447418 w 3463925" name="connsiteX603"/>
                  <a:gd fmla="*/ 2976563 h 2976563" name="connsiteY603"/>
                  <a:gd fmla="*/ 1391870 w 3463925" name="connsiteX604"/>
                  <a:gd fmla="*/ 2974974 h 2976563" name="connsiteY604"/>
                  <a:gd fmla="*/ 1337116 w 3463925" name="connsiteX605"/>
                  <a:gd fmla="*/ 2971797 h 2976563" name="connsiteY605"/>
                  <a:gd fmla="*/ 1284742 w 3463925" name="connsiteX606"/>
                  <a:gd fmla="*/ 2966238 h 2976563" name="connsiteY606"/>
                  <a:gd fmla="*/ 1232369 w 3463925" name="connsiteX607"/>
                  <a:gd fmla="*/ 2961472 h 2976563" name="connsiteY607"/>
                  <a:gd fmla="*/ 1177614 w 3463925" name="connsiteX608"/>
                  <a:gd fmla="*/ 2955118 h 2976563" name="connsiteY608"/>
                  <a:gd fmla="*/ 1123654 w 3463925" name="connsiteX609"/>
                  <a:gd fmla="*/ 2947969 h 2976563" name="connsiteY609"/>
                  <a:gd fmla="*/ 1069693 w 3463925" name="connsiteX610"/>
                  <a:gd fmla="*/ 2940026 h 2976563" name="connsiteY610"/>
                  <a:gd fmla="*/ 1014939 w 3463925" name="connsiteX611"/>
                  <a:gd fmla="*/ 2929701 h 2976563" name="connsiteY611"/>
                  <a:gd fmla="*/ 960978 w 3463925" name="connsiteX612"/>
                  <a:gd fmla="*/ 2919375 h 2976563" name="connsiteY612"/>
                  <a:gd fmla="*/ 906224 w 3463925" name="connsiteX613"/>
                  <a:gd fmla="*/ 2906667 h 2976563" name="connsiteY613"/>
                  <a:gd fmla="*/ 852263 w 3463925" name="connsiteX614"/>
                  <a:gd fmla="*/ 2893958 h 2976563" name="connsiteY614"/>
                  <a:gd fmla="*/ 797508 w 3463925" name="connsiteX615"/>
                  <a:gd fmla="*/ 2879662 h 2976563" name="connsiteY615"/>
                  <a:gd fmla="*/ 744341 w 3463925" name="connsiteX616"/>
                  <a:gd fmla="*/ 2862982 h 2976563" name="connsiteY616"/>
                  <a:gd fmla="*/ 691174 w 3463925" name="connsiteX617"/>
                  <a:gd fmla="*/ 2845508 h 2976563" name="connsiteY617"/>
                  <a:gd fmla="*/ 639594 w 3463925" name="connsiteX618"/>
                  <a:gd fmla="*/ 2825651 h 2976563" name="connsiteY618"/>
                  <a:gd fmla="*/ 588807 w 3463925" name="connsiteX619"/>
                  <a:gd fmla="*/ 2805794 h 2976563" name="connsiteY619"/>
                  <a:gd fmla="*/ 538021 w 3463925" name="connsiteX620"/>
                  <a:gd fmla="*/ 2781966 h 2976563" name="connsiteY620"/>
                  <a:gd fmla="*/ 490408 w 3463925" name="connsiteX621"/>
                  <a:gd fmla="*/ 2758138 h 2976563" name="connsiteY621"/>
                  <a:gd fmla="*/ 442796 w 3463925" name="connsiteX622"/>
                  <a:gd fmla="*/ 2731926 h 2976563" name="connsiteY622"/>
                  <a:gd fmla="*/ 419783 w 3463925" name="connsiteX623"/>
                  <a:gd fmla="*/ 2718424 h 2976563" name="connsiteY623"/>
                  <a:gd fmla="*/ 396770 w 3463925" name="connsiteX624"/>
                  <a:gd fmla="*/ 2704127 h 2976563" name="connsiteY624"/>
                  <a:gd fmla="*/ 375345 w 3463925" name="connsiteX625"/>
                  <a:gd fmla="*/ 2688241 h 2976563" name="connsiteY625"/>
                  <a:gd fmla="*/ 353126 w 3463925" name="connsiteX626"/>
                  <a:gd fmla="*/ 2673150 h 2976563" name="connsiteY626"/>
                  <a:gd fmla="*/ 332494 w 3463925" name="connsiteX627"/>
                  <a:gd fmla="*/ 2658059 h 2976563" name="connsiteY627"/>
                  <a:gd fmla="*/ 311068 w 3463925" name="connsiteX628"/>
                  <a:gd fmla="*/ 2641379 h 2976563" name="connsiteY628"/>
                  <a:gd fmla="*/ 291229 w 3463925" name="connsiteX629"/>
                  <a:gd fmla="*/ 2624699 h 2976563" name="connsiteY629"/>
                  <a:gd fmla="*/ 270597 w 3463925" name="connsiteX630"/>
                  <a:gd fmla="*/ 2607225 h 2976563" name="connsiteY630"/>
                  <a:gd fmla="*/ 251552 w 3463925" name="connsiteX631"/>
                  <a:gd fmla="*/ 2588957 h 2976563" name="connsiteY631"/>
                  <a:gd fmla="*/ 232507 w 3463925" name="connsiteX632"/>
                  <a:gd fmla="*/ 2570689 h 2976563" name="connsiteY632"/>
                  <a:gd fmla="*/ 214256 w 3463925" name="connsiteX633"/>
                  <a:gd fmla="*/ 2552420 h 2976563" name="connsiteY633"/>
                  <a:gd fmla="*/ 196798 w 3463925" name="connsiteX634"/>
                  <a:gd fmla="*/ 2532564 h 2976563" name="connsiteY634"/>
                  <a:gd fmla="*/ 180927 w 3463925" name="connsiteX635"/>
                  <a:gd fmla="*/ 2511912 h 2976563" name="connsiteY635"/>
                  <a:gd fmla="*/ 164263 w 3463925" name="connsiteX636"/>
                  <a:gd fmla="*/ 2491261 h 2976563" name="connsiteY636"/>
                  <a:gd fmla="*/ 149186 w 3463925" name="connsiteX637"/>
                  <a:gd fmla="*/ 2469816 h 2976563" name="connsiteY637"/>
                  <a:gd fmla="*/ 133315 w 3463925" name="connsiteX638"/>
                  <a:gd fmla="*/ 2448370 h 2976563" name="connsiteY638"/>
                  <a:gd fmla="*/ 119031 w 3463925" name="connsiteX639"/>
                  <a:gd fmla="*/ 2426131 h 2976563" name="connsiteY639"/>
                  <a:gd fmla="*/ 104747 w 3463925" name="connsiteX640"/>
                  <a:gd fmla="*/ 2403097 h 2976563" name="connsiteY640"/>
                  <a:gd fmla="*/ 92051 w 3463925" name="connsiteX641"/>
                  <a:gd fmla="*/ 2380063 h 2976563" name="connsiteY641"/>
                  <a:gd fmla="*/ 80148 w 3463925" name="connsiteX642"/>
                  <a:gd fmla="*/ 2355440 h 2976563" name="connsiteY642"/>
                  <a:gd fmla="*/ 69038 w 3463925" name="connsiteX643"/>
                  <a:gd fmla="*/ 2330818 h 2976563" name="connsiteY643"/>
                  <a:gd fmla="*/ 57928 w 3463925" name="connsiteX644"/>
                  <a:gd fmla="*/ 2304607 h 2976563" name="connsiteY644"/>
                  <a:gd fmla="*/ 48406 w 3463925" name="connsiteX645"/>
                  <a:gd fmla="*/ 2278396 h 2976563" name="connsiteY645"/>
                  <a:gd fmla="*/ 38883 w 3463925" name="connsiteX646"/>
                  <a:gd fmla="*/ 2251390 h 2976563" name="connsiteY646"/>
                  <a:gd fmla="*/ 30948 w 3463925" name="connsiteX647"/>
                  <a:gd fmla="*/ 2223591 h 2976563" name="connsiteY647"/>
                  <a:gd fmla="*/ 23013 w 3463925" name="connsiteX648"/>
                  <a:gd fmla="*/ 2195791 h 2976563" name="connsiteY648"/>
                  <a:gd fmla="*/ 16664 w 3463925" name="connsiteX649"/>
                  <a:gd fmla="*/ 2166403 h 2976563" name="connsiteY649"/>
                  <a:gd fmla="*/ 10316 w 3463925" name="connsiteX650"/>
                  <a:gd fmla="*/ 2137809 h 2976563" name="connsiteY650"/>
                  <a:gd fmla="*/ 6348 w 3463925" name="connsiteX651"/>
                  <a:gd fmla="*/ 2106832 h 2976563" name="connsiteY651"/>
                  <a:gd fmla="*/ 2381 w 3463925" name="connsiteX652"/>
                  <a:gd fmla="*/ 2075856 h 2976563" name="connsiteY652"/>
                  <a:gd fmla="*/ 1587 w 3463925" name="connsiteX653"/>
                  <a:gd fmla="*/ 2061559 h 2976563" name="connsiteY653"/>
                  <a:gd fmla="*/ 0 w 3463925" name="connsiteX654"/>
                  <a:gd fmla="*/ 2044879 h 2976563" name="connsiteY654"/>
                  <a:gd fmla="*/ 0 w 3463925" name="connsiteX655"/>
                  <a:gd fmla="*/ 2022639 h 2976563" name="connsiteY655"/>
                  <a:gd fmla="*/ 2381 w 3463925" name="connsiteX656"/>
                  <a:gd fmla="*/ 1994045 h 2976563" name="connsiteY656"/>
                  <a:gd fmla="*/ 5555 w 3463925" name="connsiteX657"/>
                  <a:gd fmla="*/ 1959097 h 2976563" name="connsiteY657"/>
                  <a:gd fmla="*/ 10316 w 3463925" name="connsiteX658"/>
                  <a:gd fmla="*/ 1920178 h 2976563" name="connsiteY658"/>
                  <a:gd fmla="*/ 19839 w 3463925" name="connsiteX659"/>
                  <a:gd fmla="*/ 1875698 h 2976563" name="connsiteY659"/>
                  <a:gd fmla="*/ 24600 w 3463925" name="connsiteX660"/>
                  <a:gd fmla="*/ 1851076 h 2976563" name="connsiteY660"/>
                  <a:gd fmla="*/ 30948 w 3463925" name="connsiteX661"/>
                  <a:gd fmla="*/ 1826453 h 2976563" name="connsiteY661"/>
                  <a:gd fmla="*/ 38883 w 3463925" name="connsiteX662"/>
                  <a:gd fmla="*/ 1800242 h 2976563" name="connsiteY662"/>
                  <a:gd fmla="*/ 47612 w 3463925" name="connsiteX663"/>
                  <a:gd fmla="*/ 1773237 h 2976563" name="connsiteY663"/>
                  <a:gd fmla="*/ 56341 w 3463925" name="connsiteX664"/>
                  <a:gd fmla="*/ 1745437 h 2976563" name="connsiteY664"/>
                  <a:gd fmla="*/ 67451 w 3463925" name="connsiteX665"/>
                  <a:gd fmla="*/ 1716049 h 2976563" name="connsiteY665"/>
                  <a:gd fmla="*/ 80148 w 3463925" name="connsiteX666"/>
                  <a:gd fmla="*/ 1685867 h 2976563" name="connsiteY666"/>
                  <a:gd fmla="*/ 93638 w 3463925" name="connsiteX667"/>
                  <a:gd fmla="*/ 1655684 h 2976563" name="connsiteY667"/>
                  <a:gd fmla="*/ 107922 w 3463925" name="connsiteX668"/>
                  <a:gd fmla="*/ 1623913 h 2976563" name="connsiteY668"/>
                  <a:gd fmla="*/ 124586 w 3463925" name="connsiteX669"/>
                  <a:gd fmla="*/ 1590554 h 2976563" name="connsiteY669"/>
                  <a:gd fmla="*/ 141250 w 3463925" name="connsiteX670"/>
                  <a:gd fmla="*/ 1557989 h 2976563" name="connsiteY670"/>
                  <a:gd fmla="*/ 161089 w 3463925" name="connsiteX671"/>
                  <a:gd fmla="*/ 1523835 h 2976563" name="connsiteY671"/>
                  <a:gd fmla="*/ 182514 w 3463925" name="connsiteX672"/>
                  <a:gd fmla="*/ 1488887 h 2976563" name="connsiteY672"/>
                  <a:gd fmla="*/ 205527 w 3463925" name="connsiteX673"/>
                  <a:gd fmla="*/ 1453144 h 2976563" name="connsiteY673"/>
                  <a:gd fmla="*/ 230127 w 3463925" name="connsiteX674"/>
                  <a:gd fmla="*/ 1417402 h 2976563" name="connsiteY674"/>
                  <a:gd fmla="*/ 256314 w 3463925" name="connsiteX675"/>
                  <a:gd fmla="*/ 1381660 h 2976563" name="connsiteY675"/>
                  <a:gd fmla="*/ 276152 w 3463925" name="connsiteX676"/>
                  <a:gd fmla="*/ 1355449 h 2976563" name="connsiteY676"/>
                  <a:gd fmla="*/ 298371 w 3463925" name="connsiteX677"/>
                  <a:gd fmla="*/ 1326061 h 2976563" name="connsiteY677"/>
                  <a:gd fmla="*/ 330113 w 3463925" name="connsiteX678"/>
                  <a:gd fmla="*/ 1287141 h 2976563" name="connsiteY678"/>
                  <a:gd fmla="*/ 368996 w 3463925" name="connsiteX679"/>
                  <a:gd fmla="*/ 1239485 h 2976563" name="connsiteY679"/>
                  <a:gd fmla="*/ 416609 w 3463925" name="connsiteX680"/>
                  <a:gd fmla="*/ 1185474 h 2976563" name="connsiteY680"/>
                  <a:gd fmla="*/ 469776 w 3463925" name="connsiteX681"/>
                  <a:gd fmla="*/ 1126698 h 2976563" name="connsiteY681"/>
                  <a:gd fmla="*/ 498344 w 3463925" name="connsiteX682"/>
                  <a:gd fmla="*/ 1097309 h 2976563" name="connsiteY682"/>
                  <a:gd fmla="*/ 529292 w 3463925" name="connsiteX683"/>
                  <a:gd fmla="*/ 1065538 h 2976563" name="connsiteY683"/>
                  <a:gd fmla="*/ 561033 w 3463925" name="connsiteX684"/>
                  <a:gd fmla="*/ 1033768 h 2976563" name="connsiteY684"/>
                  <a:gd fmla="*/ 594362 w 3463925" name="connsiteX685"/>
                  <a:gd fmla="*/ 1001997 h 2976563" name="connsiteY685"/>
                  <a:gd fmla="*/ 628484 w 3463925" name="connsiteX686"/>
                  <a:gd fmla="*/ 968637 h 2976563" name="connsiteY686"/>
                  <a:gd fmla="*/ 664194 w 3463925" name="connsiteX687"/>
                  <a:gd fmla="*/ 936866 h 2976563" name="connsiteY687"/>
                  <a:gd fmla="*/ 702284 w 3463925" name="connsiteX688"/>
                  <a:gd fmla="*/ 905095 h 2976563" name="connsiteY688"/>
                  <a:gd fmla="*/ 740374 w 3463925" name="connsiteX689"/>
                  <a:gd fmla="*/ 873324 h 2976563" name="connsiteY689"/>
                  <a:gd fmla="*/ 779257 w 3463925" name="connsiteX690"/>
                  <a:gd fmla="*/ 842347 h 2976563" name="connsiteY690"/>
                  <a:gd fmla="*/ 820521 w 3463925" name="connsiteX691"/>
                  <a:gd fmla="*/ 812959 h 2976563" name="connsiteY691"/>
                  <a:gd fmla="*/ 860992 w 3463925" name="connsiteX692"/>
                  <a:gd fmla="*/ 784365 h 2976563" name="connsiteY692"/>
                  <a:gd fmla="*/ 903049 w 3463925" name="connsiteX693"/>
                  <a:gd fmla="*/ 755771 h 2976563" name="connsiteY693"/>
                  <a:gd fmla="*/ 946694 w 3463925" name="connsiteX694"/>
                  <a:gd fmla="*/ 729560 h 2976563" name="connsiteY694"/>
                  <a:gd fmla="*/ 989545 w 3463925" name="connsiteX695"/>
                  <a:gd fmla="*/ 704144 h 2976563" name="connsiteY695"/>
                  <a:gd fmla="*/ 1033190 w 3463925" name="connsiteX696"/>
                  <a:gd fmla="*/ 680315 h 2976563" name="connsiteY696"/>
                  <a:gd fmla="*/ 1078422 w 3463925" name="connsiteX697"/>
                  <a:gd fmla="*/ 660458 h 2976563" name="connsiteY697"/>
                  <a:gd fmla="*/ 1123654 w 3463925" name="connsiteX698"/>
                  <a:gd fmla="*/ 640602 h 2976563" name="connsiteY698"/>
                  <a:gd fmla="*/ 1169679 w 3463925" name="connsiteX699"/>
                  <a:gd fmla="*/ 623128 h 2976563" name="connsiteY699"/>
                  <a:gd fmla="*/ 1214911 w 3463925" name="connsiteX700"/>
                  <a:gd fmla="*/ 608831 h 2976563" name="connsiteY700"/>
                  <a:gd fmla="*/ 1256968 w 3463925" name="connsiteX701"/>
                  <a:gd fmla="*/ 597711 h 2976563" name="connsiteY701"/>
                  <a:gd fmla="*/ 1296646 w 3463925" name="connsiteX702"/>
                  <a:gd fmla="*/ 588179 h 2976563" name="connsiteY702"/>
                  <a:gd fmla="*/ 1334736 w 3463925" name="connsiteX703"/>
                  <a:gd fmla="*/ 581031 h 2976563" name="connsiteY703"/>
                  <a:gd fmla="*/ 1369651 w 3463925" name="connsiteX704"/>
                  <a:gd fmla="*/ 576265 h 2976563" name="connsiteY704"/>
                  <a:gd fmla="*/ 2426493 w 3463925" name="connsiteX705"/>
                  <a:gd fmla="*/ 463550 h 2976563" name="connsiteY705"/>
                  <a:gd fmla="*/ 2455068 w 3463925" name="connsiteX706"/>
                  <a:gd fmla="*/ 464346 h 2976563" name="connsiteY706"/>
                  <a:gd fmla="*/ 2484437 w 3463925" name="connsiteX707"/>
                  <a:gd fmla="*/ 465937 h 2976563" name="connsiteY707"/>
                  <a:gd fmla="*/ 2513806 w 3463925" name="connsiteX708"/>
                  <a:gd fmla="*/ 470709 h 2976563" name="connsiteY708"/>
                  <a:gd fmla="*/ 2540793 w 3463925" name="connsiteX709"/>
                  <a:gd fmla="*/ 474686 h 2976563" name="connsiteY709"/>
                  <a:gd fmla="*/ 2570162 w 3463925" name="connsiteX710"/>
                  <a:gd fmla="*/ 481845 h 2976563" name="connsiteY710"/>
                  <a:gd fmla="*/ 2596356 w 3463925" name="connsiteX711"/>
                  <a:gd fmla="*/ 489004 h 2976563" name="connsiteY711"/>
                  <a:gd fmla="*/ 2623343 w 3463925" name="connsiteX712"/>
                  <a:gd fmla="*/ 497754 h 2976563" name="connsiteY712"/>
                  <a:gd fmla="*/ 2649537 w 3463925" name="connsiteX713"/>
                  <a:gd fmla="*/ 508094 h 2976563" name="connsiteY713"/>
                  <a:gd fmla="*/ 2674144 w 3463925" name="connsiteX714"/>
                  <a:gd fmla="*/ 520026 h 2976563" name="connsiteY714"/>
                  <a:gd fmla="*/ 2700337 w 3463925" name="connsiteX715"/>
                  <a:gd fmla="*/ 532752 h 2976563" name="connsiteY715"/>
                  <a:gd fmla="*/ 2723356 w 3463925" name="connsiteX716"/>
                  <a:gd fmla="*/ 546275 h 2976563" name="connsiteY716"/>
                  <a:gd fmla="*/ 2747169 w 3463925" name="connsiteX717"/>
                  <a:gd fmla="*/ 562183 h 2976563" name="connsiteY717"/>
                  <a:gd fmla="*/ 2769394 w 3463925" name="connsiteX718"/>
                  <a:gd fmla="*/ 578092 h 2976563" name="connsiteY718"/>
                  <a:gd fmla="*/ 2791619 w 3463925" name="connsiteX719"/>
                  <a:gd fmla="*/ 594796 h 2976563" name="connsiteY719"/>
                  <a:gd fmla="*/ 2811462 w 3463925" name="connsiteX720"/>
                  <a:gd fmla="*/ 613091 h 2976563" name="connsiteY720"/>
                  <a:gd fmla="*/ 2832100 w 3463925" name="connsiteX721"/>
                  <a:gd fmla="*/ 631386 h 2976563" name="connsiteY721"/>
                  <a:gd fmla="*/ 2851150 w 3463925" name="connsiteX722"/>
                  <a:gd fmla="*/ 652067 h 2976563" name="connsiteY722"/>
                  <a:gd fmla="*/ 2869406 w 3463925" name="connsiteX723"/>
                  <a:gd fmla="*/ 672748 h 2976563" name="connsiteY723"/>
                  <a:gd fmla="*/ 2886869 w 3463925" name="connsiteX724"/>
                  <a:gd fmla="*/ 694224 h 2976563" name="connsiteY724"/>
                  <a:gd fmla="*/ 2901950 w 3463925" name="connsiteX725"/>
                  <a:gd fmla="*/ 717292 h 2976563" name="connsiteY725"/>
                  <a:gd fmla="*/ 2917825 w 3463925" name="connsiteX726"/>
                  <a:gd fmla="*/ 740359 h 2976563" name="connsiteY726"/>
                  <a:gd fmla="*/ 2932112 w 3463925" name="connsiteX727"/>
                  <a:gd fmla="*/ 765017 h 2976563" name="connsiteY727"/>
                  <a:gd fmla="*/ 2944019 w 3463925" name="connsiteX728"/>
                  <a:gd fmla="*/ 789676 h 2976563" name="connsiteY728"/>
                  <a:gd fmla="*/ 2955131 w 3463925" name="connsiteX729"/>
                  <a:gd fmla="*/ 815925 h 2976563" name="connsiteY729"/>
                  <a:gd fmla="*/ 2965450 w 3463925" name="connsiteX730"/>
                  <a:gd fmla="*/ 841379 h 2976563" name="connsiteY730"/>
                  <a:gd fmla="*/ 2974975 w 3463925" name="connsiteX731"/>
                  <a:gd fmla="*/ 867628 h 2976563" name="connsiteY731"/>
                  <a:gd fmla="*/ 2982912 w 3463925" name="connsiteX732"/>
                  <a:gd fmla="*/ 895468 h 2976563" name="connsiteY732"/>
                  <a:gd fmla="*/ 2989262 w 3463925" name="connsiteX733"/>
                  <a:gd fmla="*/ 923308 h 2976563" name="connsiteY733"/>
                  <a:gd fmla="*/ 2994025 w 3463925" name="connsiteX734"/>
                  <a:gd fmla="*/ 951148 h 2976563" name="connsiteY734"/>
                  <a:gd fmla="*/ 2997200 w 3463925" name="connsiteX735"/>
                  <a:gd fmla="*/ 979783 h 2976563" name="connsiteY735"/>
                  <a:gd fmla="*/ 3000375 w 3463925" name="connsiteX736"/>
                  <a:gd fmla="*/ 1010009 h 2976563" name="connsiteY736"/>
                  <a:gd fmla="*/ 3000375 w 3463925" name="connsiteX737"/>
                  <a:gd fmla="*/ 1039440 h 2976563" name="connsiteY737"/>
                  <a:gd fmla="*/ 2999581 w 3463925" name="connsiteX738"/>
                  <a:gd fmla="*/ 1066485 h 2976563" name="connsiteY738"/>
                  <a:gd fmla="*/ 2997200 w 3463925" name="connsiteX739"/>
                  <a:gd fmla="*/ 1092734 h 2976563" name="connsiteY739"/>
                  <a:gd fmla="*/ 2998788 w 3463925" name="connsiteX740"/>
                  <a:gd fmla="*/ 1097506 h 2976563" name="connsiteY740"/>
                  <a:gd fmla="*/ 2997200 w 3463925" name="connsiteX741"/>
                  <a:gd fmla="*/ 1099893 h 2976563" name="connsiteY741"/>
                  <a:gd fmla="*/ 2996406 w 3463925" name="connsiteX742"/>
                  <a:gd fmla="*/ 1103074 h 2976563" name="connsiteY742"/>
                  <a:gd fmla="*/ 2996406 w 3463925" name="connsiteX743"/>
                  <a:gd fmla="*/ 1112620 h 2976563" name="connsiteY743"/>
                  <a:gd fmla="*/ 2995612 w 3463925" name="connsiteX744"/>
                  <a:gd fmla="*/ 1112620 h 2976563" name="connsiteY744"/>
                  <a:gd fmla="*/ 2993231 w 3463925" name="connsiteX745"/>
                  <a:gd fmla="*/ 1123756 h 2976563" name="connsiteY745"/>
                  <a:gd fmla="*/ 2990056 w 3463925" name="connsiteX746"/>
                  <a:gd fmla="*/ 1134096 h 2976563" name="connsiteY746"/>
                  <a:gd fmla="*/ 2986088 w 3463925" name="connsiteX747"/>
                  <a:gd fmla="*/ 1144437 h 2976563" name="connsiteY747"/>
                  <a:gd fmla="*/ 2982119 w 3463925" name="connsiteX748"/>
                  <a:gd fmla="*/ 1153982 h 2976563" name="connsiteY748"/>
                  <a:gd fmla="*/ 2976562 w 3463925" name="connsiteX749"/>
                  <a:gd fmla="*/ 1162732 h 2976563" name="connsiteY749"/>
                  <a:gd fmla="*/ 2971006 w 3463925" name="connsiteX750"/>
                  <a:gd fmla="*/ 1171481 h 2976563" name="connsiteY750"/>
                  <a:gd fmla="*/ 2963862 w 3463925" name="connsiteX751"/>
                  <a:gd fmla="*/ 1179436 h 2976563" name="connsiteY751"/>
                  <a:gd fmla="*/ 2956719 w 3463925" name="connsiteX752"/>
                  <a:gd fmla="*/ 1186594 h 2976563" name="connsiteY752"/>
                  <a:gd fmla="*/ 2947987 w 3463925" name="connsiteX753"/>
                  <a:gd fmla="*/ 1193753 h 2976563" name="connsiteY753"/>
                  <a:gd fmla="*/ 2940050 w 3463925" name="connsiteX754"/>
                  <a:gd fmla="*/ 1198526 h 2976563" name="connsiteY754"/>
                  <a:gd fmla="*/ 2930525 w 3463925" name="connsiteX755"/>
                  <a:gd fmla="*/ 1204094 h 2976563" name="connsiteY755"/>
                  <a:gd fmla="*/ 2921794 w 3463925" name="connsiteX756"/>
                  <a:gd fmla="*/ 1208866 h 2976563" name="connsiteY756"/>
                  <a:gd fmla="*/ 2911475 w 3463925" name="connsiteX757"/>
                  <a:gd fmla="*/ 1212048 h 2976563" name="connsiteY757"/>
                  <a:gd fmla="*/ 2900362 w 3463925" name="connsiteX758"/>
                  <a:gd fmla="*/ 1214434 h 2976563" name="connsiteY758"/>
                  <a:gd fmla="*/ 2890044 w 3463925" name="connsiteX759"/>
                  <a:gd fmla="*/ 1216025 h 2976563" name="connsiteY759"/>
                  <a:gd fmla="*/ 2878137 w 3463925" name="connsiteX760"/>
                  <a:gd fmla="*/ 1216025 h 2976563" name="connsiteY760"/>
                  <a:gd fmla="*/ 2866231 w 3463925" name="connsiteX761"/>
                  <a:gd fmla="*/ 1216025 h 2976563" name="connsiteY761"/>
                  <a:gd fmla="*/ 2855119 w 3463925" name="connsiteX762"/>
                  <a:gd fmla="*/ 1214434 h 2976563" name="connsiteY762"/>
                  <a:gd fmla="*/ 2842419 w 3463925" name="connsiteX763"/>
                  <a:gd fmla="*/ 1211253 h 2976563" name="connsiteY763"/>
                  <a:gd fmla="*/ 2832100 w 3463925" name="connsiteX764"/>
                  <a:gd fmla="*/ 1207276 h 2976563" name="connsiteY764"/>
                  <a:gd fmla="*/ 2820987 w 3463925" name="connsiteX765"/>
                  <a:gd fmla="*/ 1201708 h 2976563" name="connsiteY765"/>
                  <a:gd fmla="*/ 2811462 w 3463925" name="connsiteX766"/>
                  <a:gd fmla="*/ 1196140 h 2976563" name="connsiteY766"/>
                  <a:gd fmla="*/ 2802731 w 3463925" name="connsiteX767"/>
                  <a:gd fmla="*/ 1189776 h 2976563" name="connsiteY767"/>
                  <a:gd fmla="*/ 2794000 w 3463925" name="connsiteX768"/>
                  <a:gd fmla="*/ 1181026 h 2976563" name="connsiteY768"/>
                  <a:gd fmla="*/ 2786062 w 3463925" name="connsiteX769"/>
                  <a:gd fmla="*/ 1173072 h 2976563" name="connsiteY769"/>
                  <a:gd fmla="*/ 2778919 w 3463925" name="connsiteX770"/>
                  <a:gd fmla="*/ 1164322 h 2976563" name="connsiteY770"/>
                  <a:gd fmla="*/ 2772569 w 3463925" name="connsiteX771"/>
                  <a:gd fmla="*/ 1153982 h 2976563" name="connsiteY771"/>
                  <a:gd fmla="*/ 2768600 w 3463925" name="connsiteX772"/>
                  <a:gd fmla="*/ 1143641 h 2976563" name="connsiteY772"/>
                  <a:gd fmla="*/ 2764631 w 3463925" name="connsiteX773"/>
                  <a:gd fmla="*/ 1131710 h 2976563" name="connsiteY773"/>
                  <a:gd fmla="*/ 2761456 w 3463925" name="connsiteX774"/>
                  <a:gd fmla="*/ 1120574 h 2976563" name="connsiteY774"/>
                  <a:gd fmla="*/ 2759869 w 3463925" name="connsiteX775"/>
                  <a:gd fmla="*/ 1109438 h 2976563" name="connsiteY775"/>
                  <a:gd fmla="*/ 2758281 w 3463925" name="connsiteX776"/>
                  <a:gd fmla="*/ 1097506 h 2976563" name="connsiteY776"/>
                  <a:gd fmla="*/ 2759869 w 3463925" name="connsiteX777"/>
                  <a:gd fmla="*/ 1092734 h 2976563" name="connsiteY777"/>
                  <a:gd fmla="*/ 2760662 w 3463925" name="connsiteX778"/>
                  <a:gd fmla="*/ 1090348 h 2976563" name="connsiteY778"/>
                  <a:gd fmla="*/ 2761456 w 3463925" name="connsiteX779"/>
                  <a:gd fmla="*/ 1082393 h 2976563" name="connsiteY779"/>
                  <a:gd fmla="*/ 2758281 w 3463925" name="connsiteX780"/>
                  <a:gd fmla="*/ 1082393 h 2976563" name="connsiteY780"/>
                  <a:gd fmla="*/ 2760662 w 3463925" name="connsiteX781"/>
                  <a:gd fmla="*/ 1060917 h 2976563" name="connsiteY781"/>
                  <a:gd fmla="*/ 2761456 w 3463925" name="connsiteX782"/>
                  <a:gd fmla="*/ 1039440 h 2976563" name="connsiteY782"/>
                  <a:gd fmla="*/ 2761456 w 3463925" name="connsiteX783"/>
                  <a:gd fmla="*/ 1021941 h 2976563" name="connsiteY783"/>
                  <a:gd fmla="*/ 2759869 w 3463925" name="connsiteX784"/>
                  <a:gd fmla="*/ 1004441 h 2976563" name="connsiteY784"/>
                  <a:gd fmla="*/ 2757487 w 3463925" name="connsiteX785"/>
                  <a:gd fmla="*/ 988533 h 2976563" name="connsiteY785"/>
                  <a:gd fmla="*/ 2754312 w 3463925" name="connsiteX786"/>
                  <a:gd fmla="*/ 971829 h 2976563" name="connsiteY786"/>
                  <a:gd fmla="*/ 2751137 w 3463925" name="connsiteX787"/>
                  <a:gd fmla="*/ 955125 h 2976563" name="connsiteY787"/>
                  <a:gd fmla="*/ 2746375 w 3463925" name="connsiteX788"/>
                  <a:gd fmla="*/ 939216 h 2976563" name="connsiteY788"/>
                  <a:gd fmla="*/ 2740819 w 3463925" name="connsiteX789"/>
                  <a:gd fmla="*/ 923308 h 2976563" name="connsiteY789"/>
                  <a:gd fmla="*/ 2735262 w 3463925" name="connsiteX790"/>
                  <a:gd fmla="*/ 908195 h 2976563" name="connsiteY790"/>
                  <a:gd fmla="*/ 2728912 w 3463925" name="connsiteX791"/>
                  <a:gd fmla="*/ 893877 h 2976563" name="connsiteY791"/>
                  <a:gd fmla="*/ 2720181 w 3463925" name="connsiteX792"/>
                  <a:gd fmla="*/ 879559 h 2976563" name="connsiteY792"/>
                  <a:gd fmla="*/ 2713037 w 3463925" name="connsiteX793"/>
                  <a:gd fmla="*/ 865241 h 2976563" name="connsiteY793"/>
                  <a:gd fmla="*/ 2704306 w 3463925" name="connsiteX794"/>
                  <a:gd fmla="*/ 851719 h 2976563" name="connsiteY794"/>
                  <a:gd fmla="*/ 2694781 w 3463925" name="connsiteX795"/>
                  <a:gd fmla="*/ 838197 h 2976563" name="connsiteY795"/>
                  <a:gd fmla="*/ 2684462 w 3463925" name="connsiteX796"/>
                  <a:gd fmla="*/ 826265 h 2976563" name="connsiteY796"/>
                  <a:gd fmla="*/ 2674144 w 3463925" name="connsiteX797"/>
                  <a:gd fmla="*/ 813539 h 2976563" name="connsiteY797"/>
                  <a:gd fmla="*/ 2663031 w 3463925" name="connsiteX798"/>
                  <a:gd fmla="*/ 801607 h 2976563" name="connsiteY798"/>
                  <a:gd fmla="*/ 2651918 w 3463925" name="connsiteX799"/>
                  <a:gd fmla="*/ 789676 h 2976563" name="connsiteY799"/>
                  <a:gd fmla="*/ 2639218 w 3463925" name="connsiteX800"/>
                  <a:gd fmla="*/ 779335 h 2976563" name="connsiteY800"/>
                  <a:gd fmla="*/ 2626518 w 3463925" name="connsiteX801"/>
                  <a:gd fmla="*/ 768995 h 2976563" name="connsiteY801"/>
                  <a:gd fmla="*/ 2613818 w 3463925" name="connsiteX802"/>
                  <a:gd fmla="*/ 760245 h 2976563" name="connsiteY802"/>
                  <a:gd fmla="*/ 2599531 w 3463925" name="connsiteX803"/>
                  <a:gd fmla="*/ 752291 h 2976563" name="connsiteY803"/>
                  <a:gd fmla="*/ 2586037 w 3463925" name="connsiteX804"/>
                  <a:gd fmla="*/ 743541 h 2976563" name="connsiteY804"/>
                  <a:gd fmla="*/ 2570956 w 3463925" name="connsiteX805"/>
                  <a:gd fmla="*/ 736382 h 2976563" name="connsiteY805"/>
                  <a:gd fmla="*/ 2556668 w 3463925" name="connsiteX806"/>
                  <a:gd fmla="*/ 729223 h 2976563" name="connsiteY806"/>
                  <a:gd fmla="*/ 2540793 w 3463925" name="connsiteX807"/>
                  <a:gd fmla="*/ 722860 h 2976563" name="connsiteY807"/>
                  <a:gd fmla="*/ 2525712 w 3463925" name="connsiteX808"/>
                  <a:gd fmla="*/ 718087 h 2976563" name="connsiteY808"/>
                  <a:gd fmla="*/ 2509043 w 3463925" name="connsiteX809"/>
                  <a:gd fmla="*/ 714110 h 2976563" name="connsiteY809"/>
                  <a:gd fmla="*/ 2493962 w 3463925" name="connsiteX810"/>
                  <a:gd fmla="*/ 710133 h 2976563" name="connsiteY810"/>
                  <a:gd fmla="*/ 2476500 w 3463925" name="connsiteX811"/>
                  <a:gd fmla="*/ 706951 h 2976563" name="connsiteY811"/>
                  <a:gd fmla="*/ 2459831 w 3463925" name="connsiteX812"/>
                  <a:gd fmla="*/ 704565 h 2976563" name="connsiteY812"/>
                  <a:gd fmla="*/ 2442368 w 3463925" name="connsiteX813"/>
                  <a:gd fmla="*/ 703770 h 2976563" name="connsiteY813"/>
                  <a:gd fmla="*/ 2426493 w 3463925" name="connsiteX814"/>
                  <a:gd fmla="*/ 702974 h 2976563" name="connsiteY814"/>
                  <a:gd fmla="*/ 2413793 w 3463925" name="connsiteX815"/>
                  <a:gd fmla="*/ 702974 h 2976563" name="connsiteY815"/>
                  <a:gd fmla="*/ 2401887 w 3463925" name="connsiteX816"/>
                  <a:gd fmla="*/ 700588 h 2976563" name="connsiteY816"/>
                  <a:gd fmla="*/ 2390775 w 3463925" name="connsiteX817"/>
                  <a:gd fmla="*/ 697406 h 2976563" name="connsiteY817"/>
                  <a:gd fmla="*/ 2378868 w 3463925" name="connsiteX818"/>
                  <a:gd fmla="*/ 693429 h 2976563" name="connsiteY818"/>
                  <a:gd fmla="*/ 2368550 w 3463925" name="connsiteX819"/>
                  <a:gd fmla="*/ 687861 h 2976563" name="connsiteY819"/>
                  <a:gd fmla="*/ 2359025 w 3463925" name="connsiteX820"/>
                  <a:gd fmla="*/ 682293 h 2976563" name="connsiteY820"/>
                  <a:gd fmla="*/ 2349500 w 3463925" name="connsiteX821"/>
                  <a:gd fmla="*/ 675930 h 2976563" name="connsiteY821"/>
                  <a:gd fmla="*/ 2341562 w 3463925" name="connsiteX822"/>
                  <a:gd fmla="*/ 667975 h 2976563" name="connsiteY822"/>
                  <a:gd fmla="*/ 2334418 w 3463925" name="connsiteX823"/>
                  <a:gd fmla="*/ 659226 h 2976563" name="connsiteY823"/>
                  <a:gd fmla="*/ 2326481 w 3463925" name="connsiteX824"/>
                  <a:gd fmla="*/ 650476 h 2976563" name="connsiteY824"/>
                  <a:gd fmla="*/ 2320925 w 3463925" name="connsiteX825"/>
                  <a:gd fmla="*/ 640135 h 2976563" name="connsiteY825"/>
                  <a:gd fmla="*/ 2315368 w 3463925" name="connsiteX826"/>
                  <a:gd fmla="*/ 629795 h 2976563" name="connsiteY826"/>
                  <a:gd fmla="*/ 2311400 w 3463925" name="connsiteX827"/>
                  <a:gd fmla="*/ 618659 h 2976563" name="connsiteY827"/>
                  <a:gd fmla="*/ 2308225 w 3463925" name="connsiteX828"/>
                  <a:gd fmla="*/ 606727 h 2976563" name="connsiteY828"/>
                  <a:gd fmla="*/ 2307431 w 3463925" name="connsiteX829"/>
                  <a:gd fmla="*/ 595591 h 2976563" name="connsiteY829"/>
                  <a:gd fmla="*/ 2306637 w 3463925" name="connsiteX830"/>
                  <a:gd fmla="*/ 583660 h 2976563" name="connsiteY830"/>
                  <a:gd fmla="*/ 2307431 w 3463925" name="connsiteX831"/>
                  <a:gd fmla="*/ 570933 h 2976563" name="connsiteY831"/>
                  <a:gd fmla="*/ 2308225 w 3463925" name="connsiteX832"/>
                  <a:gd fmla="*/ 559002 h 2976563" name="connsiteY832"/>
                  <a:gd fmla="*/ 2311400 w 3463925" name="connsiteX833"/>
                  <a:gd fmla="*/ 547070 h 2976563" name="connsiteY833"/>
                  <a:gd fmla="*/ 2315368 w 3463925" name="connsiteX834"/>
                  <a:gd fmla="*/ 535934 h 2976563" name="connsiteY834"/>
                  <a:gd fmla="*/ 2320925 w 3463925" name="connsiteX835"/>
                  <a:gd fmla="*/ 525594 h 2976563" name="connsiteY835"/>
                  <a:gd fmla="*/ 2326481 w 3463925" name="connsiteX836"/>
                  <a:gd fmla="*/ 515253 h 2976563" name="connsiteY836"/>
                  <a:gd fmla="*/ 2334418 w 3463925" name="connsiteX837"/>
                  <a:gd fmla="*/ 507299 h 2976563" name="connsiteY837"/>
                  <a:gd fmla="*/ 2341562 w 3463925" name="connsiteX838"/>
                  <a:gd fmla="*/ 497754 h 2976563" name="connsiteY838"/>
                  <a:gd fmla="*/ 2349500 w 3463925" name="connsiteX839"/>
                  <a:gd fmla="*/ 490595 h 2976563" name="connsiteY839"/>
                  <a:gd fmla="*/ 2359025 w 3463925" name="connsiteX840"/>
                  <a:gd fmla="*/ 483436 h 2976563" name="connsiteY840"/>
                  <a:gd fmla="*/ 2368550 w 3463925" name="connsiteX841"/>
                  <a:gd fmla="*/ 477868 h 2976563" name="connsiteY841"/>
                  <a:gd fmla="*/ 2378868 w 3463925" name="connsiteX842"/>
                  <a:gd fmla="*/ 472300 h 2976563" name="connsiteY842"/>
                  <a:gd fmla="*/ 2390775 w 3463925" name="connsiteX843"/>
                  <a:gd fmla="*/ 468323 h 2976563" name="connsiteY843"/>
                  <a:gd fmla="*/ 2401887 w 3463925" name="connsiteX844"/>
                  <a:gd fmla="*/ 465141 h 2976563" name="connsiteY844"/>
                  <a:gd fmla="*/ 2413793 w 3463925" name="connsiteX845"/>
                  <a:gd fmla="*/ 464346 h 2976563" name="connsiteY845"/>
                  <a:gd fmla="*/ 2426494 w 3463925" name="connsiteX846"/>
                  <a:gd fmla="*/ 0 h 2976563" name="connsiteY846"/>
                  <a:gd fmla="*/ 2452688 w 3463925" name="connsiteX847"/>
                  <a:gd fmla="*/ 794 h 2976563" name="connsiteY847"/>
                  <a:gd fmla="*/ 2479675 w 3463925" name="connsiteX848"/>
                  <a:gd fmla="*/ 1589 h 2976563" name="connsiteY848"/>
                  <a:gd fmla="*/ 2505075 w 3463925" name="connsiteX849"/>
                  <a:gd fmla="*/ 3177 h 2976563" name="connsiteY849"/>
                  <a:gd fmla="*/ 2532062 w 3463925" name="connsiteX850"/>
                  <a:gd fmla="*/ 5560 h 2976563" name="connsiteY850"/>
                  <a:gd fmla="*/ 2557462 w 3463925" name="connsiteX851"/>
                  <a:gd fmla="*/ 8737 h 2976563" name="connsiteY851"/>
                  <a:gd fmla="*/ 2584450 w 3463925" name="connsiteX852"/>
                  <a:gd fmla="*/ 11914 h 2976563" name="connsiteY852"/>
                  <a:gd fmla="*/ 2609850 w 3463925" name="connsiteX853"/>
                  <a:gd fmla="*/ 15885 h 2976563" name="connsiteY853"/>
                  <a:gd fmla="*/ 2634456 w 3463925" name="connsiteX854"/>
                  <a:gd fmla="*/ 21444 h 2976563" name="connsiteY854"/>
                  <a:gd fmla="*/ 2659856 w 3463925" name="connsiteX855"/>
                  <a:gd fmla="*/ 26210 h 2976563" name="connsiteY855"/>
                  <a:gd fmla="*/ 2684462 w 3463925" name="connsiteX856"/>
                  <a:gd fmla="*/ 32563 h 2976563" name="connsiteY856"/>
                  <a:gd fmla="*/ 2709069 w 3463925" name="connsiteX857"/>
                  <a:gd fmla="*/ 39711 h 2976563" name="connsiteY857"/>
                  <a:gd fmla="*/ 2733675 w 3463925" name="connsiteX858"/>
                  <a:gd fmla="*/ 46859 h 2976563" name="connsiteY858"/>
                  <a:gd fmla="*/ 2758281 w 3463925" name="connsiteX859"/>
                  <a:gd fmla="*/ 54802 h 2976563" name="connsiteY859"/>
                  <a:gd fmla="*/ 2782094 w 3463925" name="connsiteX860"/>
                  <a:gd fmla="*/ 63538 h 2976563" name="connsiteY860"/>
                  <a:gd fmla="*/ 2805906 w 3463925" name="connsiteX861"/>
                  <a:gd fmla="*/ 72274 h 2976563" name="connsiteY861"/>
                  <a:gd fmla="*/ 2828925 w 3463925" name="connsiteX862"/>
                  <a:gd fmla="*/ 81805 h 2976563" name="connsiteY862"/>
                  <a:gd fmla="*/ 2852738 w 3463925" name="connsiteX863"/>
                  <a:gd fmla="*/ 92130 h 2976563" name="connsiteY863"/>
                  <a:gd fmla="*/ 2875756 w 3463925" name="connsiteX864"/>
                  <a:gd fmla="*/ 102455 h 2976563" name="connsiteY864"/>
                  <a:gd fmla="*/ 2920206 w 3463925" name="connsiteX865"/>
                  <a:gd fmla="*/ 126281 h 2976563" name="connsiteY865"/>
                  <a:gd fmla="*/ 2963862 w 3463925" name="connsiteX866"/>
                  <a:gd fmla="*/ 150902 h 2976563" name="connsiteY866"/>
                  <a:gd fmla="*/ 3005931 w 3463925" name="connsiteX867"/>
                  <a:gd fmla="*/ 177906 h 2976563" name="connsiteY867"/>
                  <a:gd fmla="*/ 3046412 w 3463925" name="connsiteX868"/>
                  <a:gd fmla="*/ 207292 h 2976563" name="connsiteY868"/>
                  <a:gd fmla="*/ 3085306 w 3463925" name="connsiteX869"/>
                  <a:gd fmla="*/ 237473 h 2976563" name="connsiteY869"/>
                  <a:gd fmla="*/ 3123406 w 3463925" name="connsiteX870"/>
                  <a:gd fmla="*/ 270830 h 2976563" name="connsiteY870"/>
                  <a:gd fmla="*/ 3159125 w 3463925" name="connsiteX871"/>
                  <a:gd fmla="*/ 304187 h 2976563" name="connsiteY871"/>
                  <a:gd fmla="*/ 3194050 w 3463925" name="connsiteX872"/>
                  <a:gd fmla="*/ 340721 h 2976563" name="connsiteY872"/>
                  <a:gd fmla="*/ 3225800 w 3463925" name="connsiteX873"/>
                  <a:gd fmla="*/ 378050 h 2976563" name="connsiteY873"/>
                  <a:gd fmla="*/ 3257550 w 3463925" name="connsiteX874"/>
                  <a:gd fmla="*/ 416967 h 2976563" name="connsiteY874"/>
                  <a:gd fmla="*/ 3286919 w 3463925" name="connsiteX875"/>
                  <a:gd fmla="*/ 458266 h 2976563" name="connsiteY875"/>
                  <a:gd fmla="*/ 3313112 w 3463925" name="connsiteX876"/>
                  <a:gd fmla="*/ 500360 h 2976563" name="connsiteY876"/>
                  <a:gd fmla="*/ 3338512 w 3463925" name="connsiteX877"/>
                  <a:gd fmla="*/ 544836 h 2976563" name="connsiteY877"/>
                  <a:gd fmla="*/ 3361531 w 3463925" name="connsiteX878"/>
                  <a:gd fmla="*/ 588518 h 2976563" name="connsiteY878"/>
                  <a:gd fmla="*/ 3371850 w 3463925" name="connsiteX879"/>
                  <a:gd fmla="*/ 612345 h 2976563" name="connsiteY879"/>
                  <a:gd fmla="*/ 3382169 w 3463925" name="connsiteX880"/>
                  <a:gd fmla="*/ 634583 h 2976563" name="connsiteY880"/>
                  <a:gd fmla="*/ 3392488 w 3463925" name="connsiteX881"/>
                  <a:gd fmla="*/ 658410 h 2976563" name="connsiteY881"/>
                  <a:gd fmla="*/ 3400425 w 3463925" name="connsiteX882"/>
                  <a:gd fmla="*/ 682237 h 2976563" name="connsiteY882"/>
                  <a:gd fmla="*/ 3409950 w 3463925" name="connsiteX883"/>
                  <a:gd fmla="*/ 705269 h 2976563" name="connsiteY883"/>
                  <a:gd fmla="*/ 3417094 w 3463925" name="connsiteX884"/>
                  <a:gd fmla="*/ 729890 h 2976563" name="connsiteY884"/>
                  <a:gd fmla="*/ 3424238 w 3463925" name="connsiteX885"/>
                  <a:gd fmla="*/ 754511 h 2976563" name="connsiteY885"/>
                  <a:gd fmla="*/ 3431381 w 3463925" name="connsiteX886"/>
                  <a:gd fmla="*/ 779132 h 2976563" name="connsiteY886"/>
                  <a:gd fmla="*/ 3436938 w 3463925" name="connsiteX887"/>
                  <a:gd fmla="*/ 803753 h 2976563" name="connsiteY887"/>
                  <a:gd fmla="*/ 3442494 w 3463925" name="connsiteX888"/>
                  <a:gd fmla="*/ 829962 h 2976563" name="connsiteY888"/>
                  <a:gd fmla="*/ 3447256 w 3463925" name="connsiteX889"/>
                  <a:gd fmla="*/ 855377 h 2976563" name="connsiteY889"/>
                  <a:gd fmla="*/ 3451225 w 3463925" name="connsiteX890"/>
                  <a:gd fmla="*/ 880792 h 2976563" name="connsiteY890"/>
                  <a:gd fmla="*/ 3455988 w 3463925" name="connsiteX891"/>
                  <a:gd fmla="*/ 907001 h 2976563" name="connsiteY891"/>
                  <a:gd fmla="*/ 3459162 w 3463925" name="connsiteX892"/>
                  <a:gd fmla="*/ 932416 h 2976563" name="connsiteY892"/>
                  <a:gd fmla="*/ 3460750 w 3463925" name="connsiteX893"/>
                  <a:gd fmla="*/ 958626 h 2976563" name="connsiteY893"/>
                  <a:gd fmla="*/ 3463131 w 3463925" name="connsiteX894"/>
                  <a:gd fmla="*/ 985629 h 2976563" name="connsiteY894"/>
                  <a:gd fmla="*/ 3463925 w 3463925" name="connsiteX895"/>
                  <a:gd fmla="*/ 1012633 h 2976563" name="connsiteY895"/>
                  <a:gd fmla="*/ 3463925 w 3463925" name="connsiteX896"/>
                  <a:gd fmla="*/ 1038842 h 2976563" name="connsiteY896"/>
                  <a:gd fmla="*/ 3463131 w 3463925" name="connsiteX897"/>
                  <a:gd fmla="*/ 1077759 h 2976563" name="connsiteY897"/>
                  <a:gd fmla="*/ 3460750 w 3463925" name="connsiteX898"/>
                  <a:gd fmla="*/ 1116676 h 2976563" name="connsiteY898"/>
                  <a:gd fmla="*/ 3456781 w 3463925" name="connsiteX899"/>
                  <a:gd fmla="*/ 1155593 h 2976563" name="connsiteY899"/>
                  <a:gd fmla="*/ 3451225 w 3463925" name="connsiteX900"/>
                  <a:gd fmla="*/ 1193715 h 2976563" name="connsiteY900"/>
                  <a:gd fmla="*/ 3449638 w 3463925" name="connsiteX901"/>
                  <a:gd fmla="*/ 1211188 h 2976563" name="connsiteY901"/>
                  <a:gd fmla="*/ 3446462 w 3463925" name="connsiteX902"/>
                  <a:gd fmla="*/ 1227867 h 2976563" name="connsiteY902"/>
                  <a:gd fmla="*/ 3446462 w 3463925" name="connsiteX903"/>
                  <a:gd fmla="*/ 1228661 h 2976563" name="connsiteY903"/>
                  <a:gd fmla="*/ 3442494 w 3463925" name="connsiteX904"/>
                  <a:gd fmla="*/ 1239780 h 2976563" name="connsiteY904"/>
                  <a:gd fmla="*/ 3438525 w 3463925" name="connsiteX905"/>
                  <a:gd fmla="*/ 1251693 h 2976563" name="connsiteY905"/>
                  <a:gd fmla="*/ 3432969 w 3463925" name="connsiteX906"/>
                  <a:gd fmla="*/ 1262018 h 2976563" name="connsiteY906"/>
                  <a:gd fmla="*/ 3426619 w 3463925" name="connsiteX907"/>
                  <a:gd fmla="*/ 1271549 h 2976563" name="connsiteY907"/>
                  <a:gd fmla="*/ 3421062 w 3463925" name="connsiteX908"/>
                  <a:gd fmla="*/ 1281080 h 2976563" name="connsiteY908"/>
                  <a:gd fmla="*/ 3413919 w 3463925" name="connsiteX909"/>
                  <a:gd fmla="*/ 1289022 h 2976563" name="connsiteY909"/>
                  <a:gd fmla="*/ 3405188 w 3463925" name="connsiteX910"/>
                  <a:gd fmla="*/ 1298553 h 2976563" name="connsiteY910"/>
                  <a:gd fmla="*/ 3396456 w 3463925" name="connsiteX911"/>
                  <a:gd fmla="*/ 1305701 h 2976563" name="connsiteY911"/>
                  <a:gd fmla="*/ 3386931 w 3463925" name="connsiteX912"/>
                  <a:gd fmla="*/ 1312849 h 2976563" name="connsiteY912"/>
                  <a:gd fmla="*/ 3376612 w 3463925" name="connsiteX913"/>
                  <a:gd fmla="*/ 1318408 h 2976563" name="connsiteY913"/>
                  <a:gd fmla="*/ 3366294 w 3463925" name="connsiteX914"/>
                  <a:gd fmla="*/ 1323968 h 2976563" name="connsiteY914"/>
                  <a:gd fmla="*/ 3355181 w 3463925" name="connsiteX915"/>
                  <a:gd fmla="*/ 1327939 h 2976563" name="connsiteY915"/>
                  <a:gd fmla="*/ 3344069 w 3463925" name="connsiteX916"/>
                  <a:gd fmla="*/ 1331116 h 2976563" name="connsiteY916"/>
                  <a:gd fmla="*/ 3332956 w 3463925" name="connsiteX917"/>
                  <a:gd fmla="*/ 1334293 h 2976563" name="connsiteY917"/>
                  <a:gd fmla="*/ 3320256 w 3463925" name="connsiteX918"/>
                  <a:gd fmla="*/ 1335881 h 2976563" name="connsiteY918"/>
                  <a:gd fmla="*/ 3308350 w 3463925" name="connsiteX919"/>
                  <a:gd fmla="*/ 1336675 h 2976563" name="connsiteY919"/>
                  <a:gd fmla="*/ 3292475 w 3463925" name="connsiteX920"/>
                  <a:gd fmla="*/ 1335881 h 2976563" name="connsiteY920"/>
                  <a:gd fmla="*/ 3278981 w 3463925" name="connsiteX921"/>
                  <a:gd fmla="*/ 1333498 h 2976563" name="connsiteY921"/>
                  <a:gd fmla="*/ 3264694 w 3463925" name="connsiteX922"/>
                  <a:gd fmla="*/ 1330321 h 2976563" name="connsiteY922"/>
                  <a:gd fmla="*/ 3251994 w 3463925" name="connsiteX923"/>
                  <a:gd fmla="*/ 1325556 h 2976563" name="connsiteY923"/>
                  <a:gd fmla="*/ 3239294 w 3463925" name="connsiteX924"/>
                  <a:gd fmla="*/ 1319202 h 2976563" name="connsiteY924"/>
                  <a:gd fmla="*/ 3228181 w 3463925" name="connsiteX925"/>
                  <a:gd fmla="*/ 1312054 h 2976563" name="connsiteY925"/>
                  <a:gd fmla="*/ 3217069 w 3463925" name="connsiteX926"/>
                  <a:gd fmla="*/ 1303318 h 2976563" name="connsiteY926"/>
                  <a:gd fmla="*/ 3206750 w 3463925" name="connsiteX927"/>
                  <a:gd fmla="*/ 1294581 h 2976563" name="connsiteY927"/>
                  <a:gd fmla="*/ 3197225 w 3463925" name="connsiteX928"/>
                  <a:gd fmla="*/ 1284257 h 2976563" name="connsiteY928"/>
                  <a:gd fmla="*/ 3189288 w 3463925" name="connsiteX929"/>
                  <a:gd fmla="*/ 1273137 h 2976563" name="connsiteY929"/>
                  <a:gd fmla="*/ 3182144 w 3463925" name="connsiteX930"/>
                  <a:gd fmla="*/ 1262018 h 2976563" name="connsiteY930"/>
                  <a:gd fmla="*/ 3175794 w 3463925" name="connsiteX931"/>
                  <a:gd fmla="*/ 1248517 h 2976563" name="connsiteY931"/>
                  <a:gd fmla="*/ 3171031 w 3463925" name="connsiteX932"/>
                  <a:gd fmla="*/ 1235809 h 2976563" name="connsiteY932"/>
                  <a:gd fmla="*/ 3167856 w 3463925" name="connsiteX933"/>
                  <a:gd fmla="*/ 1221513 h 2976563" name="connsiteY933"/>
                  <a:gd fmla="*/ 3165475 w 3463925" name="connsiteX934"/>
                  <a:gd fmla="*/ 1207217 h 2976563" name="connsiteY934"/>
                  <a:gd fmla="*/ 3164681 w 3463925" name="connsiteX935"/>
                  <a:gd fmla="*/ 1192921 h 2976563" name="connsiteY935"/>
                  <a:gd fmla="*/ 3164681 w 3463925" name="connsiteX936"/>
                  <a:gd fmla="*/ 1184979 h 2976563" name="connsiteY936"/>
                  <a:gd fmla="*/ 3165475 w 3463925" name="connsiteX937"/>
                  <a:gd fmla="*/ 1176242 h 2976563" name="connsiteY937"/>
                  <a:gd fmla="*/ 3164681 w 3463925" name="connsiteX938"/>
                  <a:gd fmla="*/ 1176242 h 2976563" name="connsiteY938"/>
                  <a:gd fmla="*/ 3169444 w 3463925" name="connsiteX939"/>
                  <a:gd fmla="*/ 1142885 h 2976563" name="connsiteY939"/>
                  <a:gd fmla="*/ 3173412 w 3463925" name="connsiteX940"/>
                  <a:gd fmla="*/ 1107939 h 2976563" name="connsiteY940"/>
                  <a:gd fmla="*/ 3175794 w 3463925" name="connsiteX941"/>
                  <a:gd fmla="*/ 1072994 h 2976563" name="connsiteY941"/>
                  <a:gd fmla="*/ 3176588 w 3463925" name="connsiteX942"/>
                  <a:gd fmla="*/ 1038842 h 2976563" name="connsiteY942"/>
                  <a:gd fmla="*/ 3175794 w 3463925" name="connsiteX943"/>
                  <a:gd fmla="*/ 999925 h 2976563" name="connsiteY943"/>
                  <a:gd fmla="*/ 3172619 w 3463925" name="connsiteX944"/>
                  <a:gd fmla="*/ 961803 h 2976563" name="connsiteY944"/>
                  <a:gd fmla="*/ 3168650 w 3463925" name="connsiteX945"/>
                  <a:gd fmla="*/ 924474 h 2976563" name="connsiteY945"/>
                  <a:gd fmla="*/ 3161506 w 3463925" name="connsiteX946"/>
                  <a:gd fmla="*/ 887146 h 2976563" name="connsiteY946"/>
                  <a:gd fmla="*/ 3153569 w 3463925" name="connsiteX947"/>
                  <a:gd fmla="*/ 851406 h 2976563" name="connsiteY947"/>
                  <a:gd fmla="*/ 3143250 w 3463925" name="connsiteX948"/>
                  <a:gd fmla="*/ 815666 h 2976563" name="connsiteY948"/>
                  <a:gd fmla="*/ 3130550 w 3463925" name="connsiteX949"/>
                  <a:gd fmla="*/ 780720 h 2976563" name="connsiteY949"/>
                  <a:gd fmla="*/ 3117056 w 3463925" name="connsiteX950"/>
                  <a:gd fmla="*/ 746569 h 2976563" name="connsiteY950"/>
                  <a:gd fmla="*/ 3102769 w 3463925" name="connsiteX951"/>
                  <a:gd fmla="*/ 712417 h 2976563" name="connsiteY951"/>
                  <a:gd fmla="*/ 3085306 w 3463925" name="connsiteX952"/>
                  <a:gd fmla="*/ 680648 h 2976563" name="connsiteY952"/>
                  <a:gd fmla="*/ 3067844 w 3463925" name="connsiteX953"/>
                  <a:gd fmla="*/ 648879 h 2976563" name="connsiteY953"/>
                  <a:gd fmla="*/ 3048794 w 3463925" name="connsiteX954"/>
                  <a:gd fmla="*/ 619493 h 2976563" name="connsiteY954"/>
                  <a:gd fmla="*/ 3027362 w 3463925" name="connsiteX955"/>
                  <a:gd fmla="*/ 589313 h 2976563" name="connsiteY955"/>
                  <a:gd fmla="*/ 3005931 w 3463925" name="connsiteX956"/>
                  <a:gd fmla="*/ 560721 h 2976563" name="connsiteY956"/>
                  <a:gd fmla="*/ 2982119 w 3463925" name="connsiteX957"/>
                  <a:gd fmla="*/ 534511 h 2976563" name="connsiteY957"/>
                  <a:gd fmla="*/ 2956719 w 3463925" name="connsiteX958"/>
                  <a:gd fmla="*/ 507508 h 2976563" name="connsiteY958"/>
                  <a:gd fmla="*/ 2930525 w 3463925" name="connsiteX959"/>
                  <a:gd fmla="*/ 482887 h 2976563" name="connsiteY959"/>
                  <a:gd fmla="*/ 2902744 w 3463925" name="connsiteX960"/>
                  <a:gd fmla="*/ 459060 h 2976563" name="connsiteY960"/>
                  <a:gd fmla="*/ 2875756 w 3463925" name="connsiteX961"/>
                  <a:gd fmla="*/ 436822 h 2976563" name="connsiteY961"/>
                  <a:gd fmla="*/ 2845594 w 3463925" name="connsiteX962"/>
                  <a:gd fmla="*/ 416172 h 2976563" name="connsiteY962"/>
                  <a:gd fmla="*/ 2814638 w 3463925" name="connsiteX963"/>
                  <a:gd fmla="*/ 395523 h 2976563" name="connsiteY963"/>
                  <a:gd fmla="*/ 2782888 w 3463925" name="connsiteX964"/>
                  <a:gd fmla="*/ 378050 h 2976563" name="connsiteY964"/>
                  <a:gd fmla="*/ 2751138 w 3463925" name="connsiteX965"/>
                  <a:gd fmla="*/ 362165 h 2976563" name="connsiteY965"/>
                  <a:gd fmla="*/ 2717800 w 3463925" name="connsiteX966"/>
                  <a:gd fmla="*/ 346281 h 2976563" name="connsiteY966"/>
                  <a:gd fmla="*/ 2683669 w 3463925" name="connsiteX967"/>
                  <a:gd fmla="*/ 332779 h 2976563" name="connsiteY967"/>
                  <a:gd fmla="*/ 2648744 w 3463925" name="connsiteX968"/>
                  <a:gd fmla="*/ 320866 h 2976563" name="connsiteY968"/>
                  <a:gd fmla="*/ 2613025 w 3463925" name="connsiteX969"/>
                  <a:gd fmla="*/ 310541 h 2976563" name="connsiteY969"/>
                  <a:gd fmla="*/ 2577306 w 3463925" name="connsiteX970"/>
                  <a:gd fmla="*/ 302599 h 2976563" name="connsiteY970"/>
                  <a:gd fmla="*/ 2540000 w 3463925" name="connsiteX971"/>
                  <a:gd fmla="*/ 296245 h 2976563" name="connsiteY971"/>
                  <a:gd fmla="*/ 2501900 w 3463925" name="connsiteX972"/>
                  <a:gd fmla="*/ 291480 h 2976563" name="connsiteY972"/>
                  <a:gd fmla="*/ 2464594 w 3463925" name="connsiteX973"/>
                  <a:gd fmla="*/ 288303 h 2976563" name="connsiteY973"/>
                  <a:gd fmla="*/ 2426494 w 3463925" name="connsiteX974"/>
                  <a:gd fmla="*/ 286714 h 2976563" name="connsiteY974"/>
                  <a:gd fmla="*/ 2410619 w 3463925" name="connsiteX975"/>
                  <a:gd fmla="*/ 286714 h 2976563" name="connsiteY975"/>
                  <a:gd fmla="*/ 2396331 w 3463925" name="connsiteX976"/>
                  <a:gd fmla="*/ 283537 h 2976563" name="connsiteY976"/>
                  <a:gd fmla="*/ 2383631 w 3463925" name="connsiteX977"/>
                  <a:gd fmla="*/ 281155 h 2976563" name="connsiteY977"/>
                  <a:gd fmla="*/ 2370138 w 3463925" name="connsiteX978"/>
                  <a:gd fmla="*/ 275595 h 2976563" name="connsiteY978"/>
                  <a:gd fmla="*/ 2357438 w 3463925" name="connsiteX979"/>
                  <a:gd fmla="*/ 269241 h 2976563" name="connsiteY979"/>
                  <a:gd fmla="*/ 2345531 w 3463925" name="connsiteX980"/>
                  <a:gd fmla="*/ 262093 h 2976563" name="connsiteY980"/>
                  <a:gd fmla="*/ 2335212 w 3463925" name="connsiteX981"/>
                  <a:gd fmla="*/ 254151 h 2976563" name="connsiteY981"/>
                  <a:gd fmla="*/ 2324894 w 3463925" name="connsiteX982"/>
                  <a:gd fmla="*/ 244621 h 2976563" name="connsiteY982"/>
                  <a:gd fmla="*/ 2315369 w 3463925" name="connsiteX983"/>
                  <a:gd fmla="*/ 234296 h 2976563" name="connsiteY983"/>
                  <a:gd fmla="*/ 2307431 w 3463925" name="connsiteX984"/>
                  <a:gd fmla="*/ 224765 h 2976563" name="connsiteY984"/>
                  <a:gd fmla="*/ 2300288 w 3463925" name="connsiteX985"/>
                  <a:gd fmla="*/ 212057 h 2976563" name="connsiteY985"/>
                  <a:gd fmla="*/ 2293938 w 3463925" name="connsiteX986"/>
                  <a:gd fmla="*/ 200144 h 2976563" name="connsiteY986"/>
                  <a:gd fmla="*/ 2289175 w 3463925" name="connsiteX987"/>
                  <a:gd fmla="*/ 186642 h 2976563" name="connsiteY987"/>
                  <a:gd fmla="*/ 2286000 w 3463925" name="connsiteX988"/>
                  <a:gd fmla="*/ 173141 h 2976563" name="connsiteY988"/>
                  <a:gd fmla="*/ 2282825 w 3463925" name="connsiteX989"/>
                  <a:gd fmla="*/ 158845 h 2976563" name="connsiteY989"/>
                  <a:gd fmla="*/ 2282825 w 3463925" name="connsiteX990"/>
                  <a:gd fmla="*/ 143754 h 2976563" name="connsiteY990"/>
                  <a:gd fmla="*/ 2282825 w 3463925" name="connsiteX991"/>
                  <a:gd fmla="*/ 128664 h 2976563" name="connsiteY991"/>
                  <a:gd fmla="*/ 2286000 w 3463925" name="connsiteX992"/>
                  <a:gd fmla="*/ 114368 h 2976563" name="connsiteY992"/>
                  <a:gd fmla="*/ 2289175 w 3463925" name="connsiteX993"/>
                  <a:gd fmla="*/ 101661 h 2976563" name="connsiteY993"/>
                  <a:gd fmla="*/ 2293938 w 3463925" name="connsiteX994"/>
                  <a:gd fmla="*/ 88159 h 2976563" name="connsiteY994"/>
                  <a:gd fmla="*/ 2300288 w 3463925" name="connsiteX995"/>
                  <a:gd fmla="*/ 75451 h 2976563" name="connsiteY995"/>
                  <a:gd fmla="*/ 2307431 w 3463925" name="connsiteX996"/>
                  <a:gd fmla="*/ 63538 h 2976563" name="connsiteY996"/>
                  <a:gd fmla="*/ 2315369 w 3463925" name="connsiteX997"/>
                  <a:gd fmla="*/ 52419 h 2976563" name="connsiteY997"/>
                  <a:gd fmla="*/ 2324894 w 3463925" name="connsiteX998"/>
                  <a:gd fmla="*/ 42094 h 2976563" name="connsiteY998"/>
                  <a:gd fmla="*/ 2335212 w 3463925" name="connsiteX999"/>
                  <a:gd fmla="*/ 32563 h 2976563" name="connsiteY999"/>
                  <a:gd fmla="*/ 2345531 w 3463925" name="connsiteX1000"/>
                  <a:gd fmla="*/ 24621 h 2976563" name="connsiteY1000"/>
                  <a:gd fmla="*/ 2357438 w 3463925" name="connsiteX1001"/>
                  <a:gd fmla="*/ 17473 h 2976563" name="connsiteY1001"/>
                  <a:gd fmla="*/ 2370138 w 3463925" name="connsiteX1002"/>
                  <a:gd fmla="*/ 11119 h 2976563" name="connsiteY1002"/>
                  <a:gd fmla="*/ 2383631 w 3463925" name="connsiteX1003"/>
                  <a:gd fmla="*/ 7148 h 2976563" name="connsiteY1003"/>
                  <a:gd fmla="*/ 2396331 w 3463925" name="connsiteX1004"/>
                  <a:gd fmla="*/ 3177 h 2976563" name="connsiteY1004"/>
                  <a:gd fmla="*/ 2410619 w 3463925" name="connsiteX1005"/>
                  <a:gd fmla="*/ 794 h 2976563" name="connsiteY10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b="b" l="l" r="r" t="t"/>
                <a:pathLst>
                  <a:path h="2976563" w="3463925">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74" name="Freeform 11"/>
              <p:cNvSpPr/>
              <p:nvPr/>
            </p:nvSpPr>
            <p:spPr bwMode="auto">
              <a:xfrm>
                <a:off x="2210650" y="5497127"/>
                <a:ext cx="183408" cy="220046"/>
              </a:xfrm>
              <a:custGeom>
                <a:gdLst>
                  <a:gd fmla="*/ 3120 w 3355" name="T0"/>
                  <a:gd fmla="*/ 2069 h 4024" name="T1"/>
                  <a:gd fmla="*/ 3116 w 3355" name="T2"/>
                  <a:gd fmla="*/ 1939 h 4024" name="T3"/>
                  <a:gd fmla="*/ 3162 w 3355" name="T4"/>
                  <a:gd fmla="*/ 1804 h 4024" name="T5"/>
                  <a:gd fmla="*/ 3152 w 3355" name="T6"/>
                  <a:gd fmla="*/ 1635 h 4024" name="T7"/>
                  <a:gd fmla="*/ 3060 w 3355" name="T8"/>
                  <a:gd fmla="*/ 1487 h 4024" name="T9"/>
                  <a:gd fmla="*/ 3005 w 3355" name="T10"/>
                  <a:gd fmla="*/ 1330 h 4024" name="T11"/>
                  <a:gd fmla="*/ 2992 w 3355" name="T12"/>
                  <a:gd fmla="*/ 1089 h 4024" name="T13"/>
                  <a:gd fmla="*/ 2927 w 3355" name="T14"/>
                  <a:gd fmla="*/ 843 h 4024" name="T15"/>
                  <a:gd fmla="*/ 2710 w 3355" name="T16"/>
                  <a:gd fmla="*/ 467 h 4024" name="T17"/>
                  <a:gd fmla="*/ 2328 w 3355" name="T18"/>
                  <a:gd fmla="*/ 155 h 4024" name="T19"/>
                  <a:gd fmla="*/ 2003 w 3355" name="T20"/>
                  <a:gd fmla="*/ 32 h 4024" name="T21"/>
                  <a:gd fmla="*/ 1744 w 3355" name="T22"/>
                  <a:gd fmla="*/ 0 h 4024" name="T23"/>
                  <a:gd fmla="*/ 1514 w 3355" name="T24"/>
                  <a:gd fmla="*/ 14 h 4024" name="T25"/>
                  <a:gd fmla="*/ 1266 w 3355" name="T26"/>
                  <a:gd fmla="*/ 77 h 4024" name="T27"/>
                  <a:gd fmla="*/ 840 w 3355" name="T28"/>
                  <a:gd fmla="*/ 333 h 4024" name="T29"/>
                  <a:gd fmla="*/ 543 w 3355" name="T30"/>
                  <a:gd fmla="*/ 727 h 4024" name="T31"/>
                  <a:gd fmla="*/ 448 w 3355" name="T32"/>
                  <a:gd fmla="*/ 994 h 4024" name="T33"/>
                  <a:gd fmla="*/ 416 w 3355" name="T34"/>
                  <a:gd fmla="*/ 1251 h 4024" name="T35"/>
                  <a:gd fmla="*/ 421 w 3355" name="T36"/>
                  <a:gd fmla="*/ 1493 h 4024" name="T37"/>
                  <a:gd fmla="*/ 346 w 3355" name="T38"/>
                  <a:gd fmla="*/ 1603 h 4024" name="T39"/>
                  <a:gd fmla="*/ 323 w 3355" name="T40"/>
                  <a:gd fmla="*/ 1744 h 4024" name="T41"/>
                  <a:gd fmla="*/ 364 w 3355" name="T42"/>
                  <a:gd fmla="*/ 1921 h 4024" name="T43"/>
                  <a:gd fmla="*/ 159 w 3355" name="T44"/>
                  <a:gd fmla="*/ 2209 h 4024" name="T45"/>
                  <a:gd fmla="*/ 50 w 3355" name="T46"/>
                  <a:gd fmla="*/ 2462 h 4024" name="T47"/>
                  <a:gd fmla="*/ 3 w 3355" name="T48"/>
                  <a:gd fmla="*/ 2714 h 4024" name="T49"/>
                  <a:gd fmla="*/ 13 w 3355" name="T50"/>
                  <a:gd fmla="*/ 2917 h 4024" name="T51"/>
                  <a:gd fmla="*/ 70 w 3355" name="T52"/>
                  <a:gd fmla="*/ 3039 h 4024" name="T53"/>
                  <a:gd fmla="*/ 149 w 3355" name="T54"/>
                  <a:gd fmla="*/ 3053 h 4024" name="T55"/>
                  <a:gd fmla="*/ 337 w 3355" name="T56"/>
                  <a:gd fmla="*/ 2927 h 4024" name="T57"/>
                  <a:gd fmla="*/ 469 w 3355" name="T58"/>
                  <a:gd fmla="*/ 2924 h 4024" name="T59"/>
                  <a:gd fmla="*/ 598 w 3355" name="T60"/>
                  <a:gd fmla="*/ 3212 h 4024" name="T61"/>
                  <a:gd fmla="*/ 634 w 3355" name="T62"/>
                  <a:gd fmla="*/ 3401 h 4024" name="T63"/>
                  <a:gd fmla="*/ 385 w 3355" name="T64"/>
                  <a:gd fmla="*/ 3565 h 4024" name="T65"/>
                  <a:gd fmla="*/ 328 w 3355" name="T66"/>
                  <a:gd fmla="*/ 3673 h 4024" name="T67"/>
                  <a:gd fmla="*/ 333 w 3355" name="T68"/>
                  <a:gd fmla="*/ 3778 h 4024" name="T69"/>
                  <a:gd fmla="*/ 430 w 3355" name="T70"/>
                  <a:gd fmla="*/ 3898 h 4024" name="T71"/>
                  <a:gd fmla="*/ 607 w 3355" name="T72"/>
                  <a:gd fmla="*/ 3983 h 4024" name="T73"/>
                  <a:gd fmla="*/ 844 w 3355" name="T74"/>
                  <a:gd fmla="*/ 4022 h 4024" name="T75"/>
                  <a:gd fmla="*/ 1094 w 3355" name="T76"/>
                  <a:gd fmla="*/ 4009 h 4024" name="T77"/>
                  <a:gd fmla="*/ 1439 w 3355" name="T78"/>
                  <a:gd fmla="*/ 3901 h 4024" name="T79"/>
                  <a:gd fmla="*/ 1624 w 3355" name="T80"/>
                  <a:gd fmla="*/ 3747 h 4024" name="T81"/>
                  <a:gd fmla="*/ 1848 w 3355" name="T82"/>
                  <a:gd fmla="*/ 3790 h 4024" name="T83"/>
                  <a:gd fmla="*/ 2100 w 3355" name="T84"/>
                  <a:gd fmla="*/ 3941 h 4024" name="T85"/>
                  <a:gd fmla="*/ 2394 w 3355" name="T86"/>
                  <a:gd fmla="*/ 4008 h 4024" name="T87"/>
                  <a:gd fmla="*/ 2645 w 3355" name="T88"/>
                  <a:gd fmla="*/ 4007 h 4024" name="T89"/>
                  <a:gd fmla="*/ 2855 w 3355" name="T90"/>
                  <a:gd fmla="*/ 3952 h 4024" name="T91"/>
                  <a:gd fmla="*/ 2998 w 3355" name="T92"/>
                  <a:gd fmla="*/ 3857 h 4024" name="T93"/>
                  <a:gd fmla="*/ 3052 w 3355" name="T94"/>
                  <a:gd fmla="*/ 3743 h 4024" name="T95"/>
                  <a:gd fmla="*/ 3034 w 3355" name="T96"/>
                  <a:gd fmla="*/ 3632 h 4024" name="T97"/>
                  <a:gd fmla="*/ 2899 w 3355" name="T98"/>
                  <a:gd fmla="*/ 3480 h 4024" name="T99"/>
                  <a:gd fmla="*/ 2688 w 3355" name="T100"/>
                  <a:gd fmla="*/ 3336 h 4024" name="T101"/>
                  <a:gd fmla="*/ 2856 w 3355" name="T102"/>
                  <a:gd fmla="*/ 3084 h 4024" name="T103"/>
                  <a:gd fmla="*/ 2931 w 3355" name="T104"/>
                  <a:gd fmla="*/ 2835 h 4024" name="T105"/>
                  <a:gd fmla="*/ 3123 w 3355" name="T106"/>
                  <a:gd fmla="*/ 3048 h 4024" name="T107"/>
                  <a:gd fmla="*/ 3263 w 3355" name="T108"/>
                  <a:gd fmla="*/ 3117 h 4024" name="T109"/>
                  <a:gd fmla="*/ 3312 w 3355" name="T110"/>
                  <a:gd fmla="*/ 3069 h 4024" name="T111"/>
                  <a:gd fmla="*/ 3353 w 3355" name="T112"/>
                  <a:gd fmla="*/ 2858 h 4024" name="T113"/>
                  <a:gd fmla="*/ 3331 w 3355" name="T114"/>
                  <a:gd fmla="*/ 2578 h 4024" name="T115"/>
                  <a:gd fmla="*/ 3260 w 3355" name="T116"/>
                  <a:gd fmla="*/ 2335 h 40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3" w="3355">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75" name="任意多边形 74"/>
              <p:cNvSpPr/>
              <p:nvPr/>
            </p:nvSpPr>
            <p:spPr bwMode="auto">
              <a:xfrm>
                <a:off x="2539471" y="5496690"/>
                <a:ext cx="268933" cy="220811"/>
              </a:xfrm>
              <a:custGeom>
                <a:gdLst>
                  <a:gd fmla="*/ 3133724 w 3903662" name="connsiteX0"/>
                  <a:gd fmla="*/ 1558926 h 3205164" name="connsiteY0"/>
                  <a:gd fmla="*/ 3117849 w 3903662" name="connsiteX1"/>
                  <a:gd fmla="*/ 1559722 h 3205164" name="connsiteY1"/>
                  <a:gd fmla="*/ 3101181 w 3903662" name="connsiteX2"/>
                  <a:gd fmla="*/ 1562109 h 3205164" name="connsiteY2"/>
                  <a:gd fmla="*/ 3084512 w 3903662" name="connsiteX3"/>
                  <a:gd fmla="*/ 1566088 h 3205164" name="connsiteY3"/>
                  <a:gd fmla="*/ 3070224 w 3903662" name="connsiteX4"/>
                  <a:gd fmla="*/ 1570862 h 3205164" name="connsiteY4"/>
                  <a:gd fmla="*/ 3055937 w 3903662" name="connsiteX5"/>
                  <a:gd fmla="*/ 1578024 h 3205164" name="connsiteY5"/>
                  <a:gd fmla="*/ 3041649 w 3903662" name="connsiteX6"/>
                  <a:gd fmla="*/ 1586776 h 3205164" name="connsiteY6"/>
                  <a:gd fmla="*/ 3029743 w 3903662" name="connsiteX7"/>
                  <a:gd fmla="*/ 1595529 h 3205164" name="connsiteY7"/>
                  <a:gd fmla="*/ 3017043 w 3903662" name="connsiteX8"/>
                  <a:gd fmla="*/ 1605874 h 3205164" name="connsiteY8"/>
                  <a:gd fmla="*/ 3006724 w 3903662" name="connsiteX9"/>
                  <a:gd fmla="*/ 1617014 h 3205164" name="connsiteY9"/>
                  <a:gd fmla="*/ 2997993 w 3903662" name="connsiteX10"/>
                  <a:gd fmla="*/ 1629745 h 3205164" name="connsiteY10"/>
                  <a:gd fmla="*/ 2989262 w 3903662" name="connsiteX11"/>
                  <a:gd fmla="*/ 1643273 h 3205164" name="connsiteY11"/>
                  <a:gd fmla="*/ 2982118 w 3903662" name="connsiteX12"/>
                  <a:gd fmla="*/ 1656004 h 3205164" name="connsiteY12"/>
                  <a:gd fmla="*/ 2975768 w 3903662" name="connsiteX13"/>
                  <a:gd fmla="*/ 1671918 h 3205164" name="connsiteY13"/>
                  <a:gd fmla="*/ 2971799 w 3903662" name="connsiteX14"/>
                  <a:gd fmla="*/ 1687037 h 3205164" name="connsiteY14"/>
                  <a:gd fmla="*/ 2970212 w 3903662" name="connsiteX15"/>
                  <a:gd fmla="*/ 1702951 h 3205164" name="connsiteY15"/>
                  <a:gd fmla="*/ 2968624 w 3903662" name="connsiteX16"/>
                  <a:gd fmla="*/ 1718866 h 3205164" name="connsiteY16"/>
                  <a:gd fmla="*/ 2970212 w 3903662" name="connsiteX17"/>
                  <a:gd fmla="*/ 1735576 h 3205164" name="connsiteY17"/>
                  <a:gd fmla="*/ 2971799 w 3903662" name="connsiteX18"/>
                  <a:gd fmla="*/ 1750694 h 3205164" name="connsiteY18"/>
                  <a:gd fmla="*/ 2975768 w 3903662" name="connsiteX19"/>
                  <a:gd fmla="*/ 1766609 h 3205164" name="connsiteY19"/>
                  <a:gd fmla="*/ 2982118 w 3903662" name="connsiteX20"/>
                  <a:gd fmla="*/ 1781727 h 3205164" name="connsiteY20"/>
                  <a:gd fmla="*/ 2989262 w 3903662" name="connsiteX21"/>
                  <a:gd fmla="*/ 1796050 h 3205164" name="connsiteY21"/>
                  <a:gd fmla="*/ 2997993 w 3903662" name="connsiteX22"/>
                  <a:gd fmla="*/ 1808782 h 3205164" name="connsiteY22"/>
                  <a:gd fmla="*/ 3006724 w 3903662" name="connsiteX23"/>
                  <a:gd fmla="*/ 1820718 h 3205164" name="connsiteY23"/>
                  <a:gd fmla="*/ 3017043 w 3903662" name="connsiteX24"/>
                  <a:gd fmla="*/ 1833449 h 3205164" name="connsiteY24"/>
                  <a:gd fmla="*/ 3029743 w 3903662" name="connsiteX25"/>
                  <a:gd fmla="*/ 1843794 h 3205164" name="connsiteY25"/>
                  <a:gd fmla="*/ 3041649 w 3903662" name="connsiteX26"/>
                  <a:gd fmla="*/ 1852547 h 3205164" name="connsiteY26"/>
                  <a:gd fmla="*/ 3055937 w 3903662" name="connsiteX27"/>
                  <a:gd fmla="*/ 1859708 h 3205164" name="connsiteY27"/>
                  <a:gd fmla="*/ 3070224 w 3903662" name="connsiteX28"/>
                  <a:gd fmla="*/ 1866869 h 3205164" name="connsiteY28"/>
                  <a:gd fmla="*/ 3084512 w 3903662" name="connsiteX29"/>
                  <a:gd fmla="*/ 1872440 h 3205164" name="connsiteY29"/>
                  <a:gd fmla="*/ 3101181 w 3903662" name="connsiteX30"/>
                  <a:gd fmla="*/ 1876418 h 3205164" name="connsiteY30"/>
                  <a:gd fmla="*/ 3117849 w 3903662" name="connsiteX31"/>
                  <a:gd fmla="*/ 1879601 h 3205164" name="connsiteY31"/>
                  <a:gd fmla="*/ 3133724 w 3903662" name="connsiteX32"/>
                  <a:gd fmla="*/ 1879601 h 3205164" name="connsiteY32"/>
                  <a:gd fmla="*/ 3151187 w 3903662" name="connsiteX33"/>
                  <a:gd fmla="*/ 1879601 h 3205164" name="connsiteY33"/>
                  <a:gd fmla="*/ 3167856 w 3903662" name="connsiteX34"/>
                  <a:gd fmla="*/ 1876418 h 3205164" name="connsiteY34"/>
                  <a:gd fmla="*/ 3184525 w 3903662" name="connsiteX35"/>
                  <a:gd fmla="*/ 1872440 h 3205164" name="connsiteY35"/>
                  <a:gd fmla="*/ 3198812 w 3903662" name="connsiteX36"/>
                  <a:gd fmla="*/ 1866869 h 3205164" name="connsiteY36"/>
                  <a:gd fmla="*/ 3213100 w 3903662" name="connsiteX37"/>
                  <a:gd fmla="*/ 1859708 h 3205164" name="connsiteY37"/>
                  <a:gd fmla="*/ 3227387 w 3903662" name="connsiteX38"/>
                  <a:gd fmla="*/ 1852547 h 3205164" name="connsiteY38"/>
                  <a:gd fmla="*/ 3239293 w 3903662" name="connsiteX39"/>
                  <a:gd fmla="*/ 1843794 h 3205164" name="connsiteY39"/>
                  <a:gd fmla="*/ 3251993 w 3903662" name="connsiteX40"/>
                  <a:gd fmla="*/ 1833449 h 3205164" name="connsiteY40"/>
                  <a:gd fmla="*/ 3262312 w 3903662" name="connsiteX41"/>
                  <a:gd fmla="*/ 1820718 h 3205164" name="connsiteY41"/>
                  <a:gd fmla="*/ 3271043 w 3903662" name="connsiteX42"/>
                  <a:gd fmla="*/ 1808782 h 3205164" name="connsiteY42"/>
                  <a:gd fmla="*/ 3279775 w 3903662" name="connsiteX43"/>
                  <a:gd fmla="*/ 1796050 h 3205164" name="connsiteY43"/>
                  <a:gd fmla="*/ 3286918 w 3903662" name="connsiteX44"/>
                  <a:gd fmla="*/ 1781727 h 3205164" name="connsiteY44"/>
                  <a:gd fmla="*/ 3293268 w 3903662" name="connsiteX45"/>
                  <a:gd fmla="*/ 1766609 h 3205164" name="connsiteY45"/>
                  <a:gd fmla="*/ 3297237 w 3903662" name="connsiteX46"/>
                  <a:gd fmla="*/ 1750694 h 3205164" name="connsiteY46"/>
                  <a:gd fmla="*/ 3298825 w 3903662" name="connsiteX47"/>
                  <a:gd fmla="*/ 1735576 h 3205164" name="connsiteY47"/>
                  <a:gd fmla="*/ 3300412 w 3903662" name="connsiteX48"/>
                  <a:gd fmla="*/ 1718866 h 3205164" name="connsiteY48"/>
                  <a:gd fmla="*/ 3298825 w 3903662" name="connsiteX49"/>
                  <a:gd fmla="*/ 1702951 h 3205164" name="connsiteY49"/>
                  <a:gd fmla="*/ 3297237 w 3903662" name="connsiteX50"/>
                  <a:gd fmla="*/ 1687037 h 3205164" name="connsiteY50"/>
                  <a:gd fmla="*/ 3293268 w 3903662" name="connsiteX51"/>
                  <a:gd fmla="*/ 1671918 h 3205164" name="connsiteY51"/>
                  <a:gd fmla="*/ 3286918 w 3903662" name="connsiteX52"/>
                  <a:gd fmla="*/ 1656004 h 3205164" name="connsiteY52"/>
                  <a:gd fmla="*/ 3279775 w 3903662" name="connsiteX53"/>
                  <a:gd fmla="*/ 1643273 h 3205164" name="connsiteY53"/>
                  <a:gd fmla="*/ 3271043 w 3903662" name="connsiteX54"/>
                  <a:gd fmla="*/ 1629745 h 3205164" name="connsiteY54"/>
                  <a:gd fmla="*/ 3262312 w 3903662" name="connsiteX55"/>
                  <a:gd fmla="*/ 1617014 h 3205164" name="connsiteY55"/>
                  <a:gd fmla="*/ 3251993 w 3903662" name="connsiteX56"/>
                  <a:gd fmla="*/ 1605874 h 3205164" name="connsiteY56"/>
                  <a:gd fmla="*/ 3239293 w 3903662" name="connsiteX57"/>
                  <a:gd fmla="*/ 1595529 h 3205164" name="connsiteY57"/>
                  <a:gd fmla="*/ 3227387 w 3903662" name="connsiteX58"/>
                  <a:gd fmla="*/ 1586776 h 3205164" name="connsiteY58"/>
                  <a:gd fmla="*/ 3213100 w 3903662" name="connsiteX59"/>
                  <a:gd fmla="*/ 1578024 h 3205164" name="connsiteY59"/>
                  <a:gd fmla="*/ 3198812 w 3903662" name="connsiteX60"/>
                  <a:gd fmla="*/ 1570862 h 3205164" name="connsiteY60"/>
                  <a:gd fmla="*/ 3184525 w 3903662" name="connsiteX61"/>
                  <a:gd fmla="*/ 1566088 h 3205164" name="connsiteY61"/>
                  <a:gd fmla="*/ 3167856 w 3903662" name="connsiteX62"/>
                  <a:gd fmla="*/ 1562109 h 3205164" name="connsiteY62"/>
                  <a:gd fmla="*/ 3151187 w 3903662" name="connsiteX63"/>
                  <a:gd fmla="*/ 1559722 h 3205164" name="connsiteY63"/>
                  <a:gd fmla="*/ 2314179 w 3903662" name="connsiteX64"/>
                  <a:gd fmla="*/ 1558926 h 3205164" name="connsiteY64"/>
                  <a:gd fmla="*/ 2296675 w 3903662" name="connsiteX65"/>
                  <a:gd fmla="*/ 1559722 h 3205164" name="connsiteY65"/>
                  <a:gd fmla="*/ 2280762 w 3903662" name="connsiteX66"/>
                  <a:gd fmla="*/ 1562109 h 3205164" name="connsiteY66"/>
                  <a:gd fmla="*/ 2264848 w 3903662" name="connsiteX67"/>
                  <a:gd fmla="*/ 1566088 h 3205164" name="connsiteY67"/>
                  <a:gd fmla="*/ 2249731 w 3903662" name="connsiteX68"/>
                  <a:gd fmla="*/ 1570862 h 3205164" name="connsiteY68"/>
                  <a:gd fmla="*/ 2235409 w 3903662" name="connsiteX69"/>
                  <a:gd fmla="*/ 1578024 h 3205164" name="connsiteY69"/>
                  <a:gd fmla="*/ 2221883 w 3903662" name="connsiteX70"/>
                  <a:gd fmla="*/ 1586776 h 3205164" name="connsiteY70"/>
                  <a:gd fmla="*/ 2208357 w 3903662" name="connsiteX71"/>
                  <a:gd fmla="*/ 1595529 h 3205164" name="connsiteY71"/>
                  <a:gd fmla="*/ 2197218 w 3903662" name="connsiteX72"/>
                  <a:gd fmla="*/ 1605874 h 3205164" name="connsiteY72"/>
                  <a:gd fmla="*/ 2186079 w 3903662" name="connsiteX73"/>
                  <a:gd fmla="*/ 1617014 h 3205164" name="connsiteY73"/>
                  <a:gd fmla="*/ 2176531 w 3903662" name="connsiteX74"/>
                  <a:gd fmla="*/ 1629745 h 3205164" name="connsiteY74"/>
                  <a:gd fmla="*/ 2168574 w 3903662" name="connsiteX75"/>
                  <a:gd fmla="*/ 1643273 h 3205164" name="connsiteY75"/>
                  <a:gd fmla="*/ 2161413 w 3903662" name="connsiteX76"/>
                  <a:gd fmla="*/ 1656004 h 3205164" name="connsiteY76"/>
                  <a:gd fmla="*/ 2155844 w 3903662" name="connsiteX77"/>
                  <a:gd fmla="*/ 1671918 h 3205164" name="connsiteY77"/>
                  <a:gd fmla="*/ 2151866 w 3903662" name="connsiteX78"/>
                  <a:gd fmla="*/ 1687037 h 3205164" name="connsiteY78"/>
                  <a:gd fmla="*/ 2148683 w 3903662" name="connsiteX79"/>
                  <a:gd fmla="*/ 1702951 h 3205164" name="connsiteY79"/>
                  <a:gd fmla="*/ 2147887 w 3903662" name="connsiteX80"/>
                  <a:gd fmla="*/ 1718866 h 3205164" name="connsiteY80"/>
                  <a:gd fmla="*/ 2148683 w 3903662" name="connsiteX81"/>
                  <a:gd fmla="*/ 1735576 h 3205164" name="connsiteY81"/>
                  <a:gd fmla="*/ 2151866 w 3903662" name="connsiteX82"/>
                  <a:gd fmla="*/ 1750694 h 3205164" name="connsiteY82"/>
                  <a:gd fmla="*/ 2155844 w 3903662" name="connsiteX83"/>
                  <a:gd fmla="*/ 1766609 h 3205164" name="connsiteY83"/>
                  <a:gd fmla="*/ 2161413 w 3903662" name="connsiteX84"/>
                  <a:gd fmla="*/ 1781727 h 3205164" name="connsiteY84"/>
                  <a:gd fmla="*/ 2168574 w 3903662" name="connsiteX85"/>
                  <a:gd fmla="*/ 1796050 h 3205164" name="connsiteY85"/>
                  <a:gd fmla="*/ 2176531 w 3903662" name="connsiteX86"/>
                  <a:gd fmla="*/ 1808782 h 3205164" name="connsiteY86"/>
                  <a:gd fmla="*/ 2186079 w 3903662" name="connsiteX87"/>
                  <a:gd fmla="*/ 1820718 h 3205164" name="connsiteY87"/>
                  <a:gd fmla="*/ 2197218 w 3903662" name="connsiteX88"/>
                  <a:gd fmla="*/ 1833449 h 3205164" name="connsiteY88"/>
                  <a:gd fmla="*/ 2208357 w 3903662" name="connsiteX89"/>
                  <a:gd fmla="*/ 1843794 h 3205164" name="connsiteY89"/>
                  <a:gd fmla="*/ 2221883 w 3903662" name="connsiteX90"/>
                  <a:gd fmla="*/ 1852547 h 3205164" name="connsiteY90"/>
                  <a:gd fmla="*/ 2235409 w 3903662" name="connsiteX91"/>
                  <a:gd fmla="*/ 1859708 h 3205164" name="connsiteY91"/>
                  <a:gd fmla="*/ 2249731 w 3903662" name="connsiteX92"/>
                  <a:gd fmla="*/ 1866869 h 3205164" name="connsiteY92"/>
                  <a:gd fmla="*/ 2264848 w 3903662" name="connsiteX93"/>
                  <a:gd fmla="*/ 1872440 h 3205164" name="connsiteY93"/>
                  <a:gd fmla="*/ 2280762 w 3903662" name="connsiteX94"/>
                  <a:gd fmla="*/ 1876418 h 3205164" name="connsiteY94"/>
                  <a:gd fmla="*/ 2296675 w 3903662" name="connsiteX95"/>
                  <a:gd fmla="*/ 1879601 h 3205164" name="connsiteY95"/>
                  <a:gd fmla="*/ 2314179 w 3903662" name="connsiteX96"/>
                  <a:gd fmla="*/ 1879601 h 3205164" name="connsiteY96"/>
                  <a:gd fmla="*/ 2330888 w 3903662" name="connsiteX97"/>
                  <a:gd fmla="*/ 1879601 h 3205164" name="connsiteY97"/>
                  <a:gd fmla="*/ 2347597 w 3903662" name="connsiteX98"/>
                  <a:gd fmla="*/ 1876418 h 3205164" name="connsiteY98"/>
                  <a:gd fmla="*/ 2363510 w 3903662" name="connsiteX99"/>
                  <a:gd fmla="*/ 1872440 h 3205164" name="connsiteY99"/>
                  <a:gd fmla="*/ 2379423 w 3903662" name="connsiteX100"/>
                  <a:gd fmla="*/ 1866869 h 3205164" name="connsiteY100"/>
                  <a:gd fmla="*/ 2393745 w 3903662" name="connsiteX101"/>
                  <a:gd fmla="*/ 1859708 h 3205164" name="connsiteY101"/>
                  <a:gd fmla="*/ 2406475 w 3903662" name="connsiteX102"/>
                  <a:gd fmla="*/ 1852547 h 3205164" name="connsiteY102"/>
                  <a:gd fmla="*/ 2419205 w 3903662" name="connsiteX103"/>
                  <a:gd fmla="*/ 1843794 h 3205164" name="connsiteY103"/>
                  <a:gd fmla="*/ 2431140 w 3903662" name="connsiteX104"/>
                  <a:gd fmla="*/ 1833449 h 3205164" name="connsiteY104"/>
                  <a:gd fmla="*/ 2441484 w 3903662" name="connsiteX105"/>
                  <a:gd fmla="*/ 1820718 h 3205164" name="connsiteY105"/>
                  <a:gd fmla="*/ 2451827 w 3903662" name="connsiteX106"/>
                  <a:gd fmla="*/ 1808782 h 3205164" name="connsiteY106"/>
                  <a:gd fmla="*/ 2460580 w 3903662" name="connsiteX107"/>
                  <a:gd fmla="*/ 1796050 h 3205164" name="connsiteY107"/>
                  <a:gd fmla="*/ 2467740 w 3903662" name="connsiteX108"/>
                  <a:gd fmla="*/ 1781727 h 3205164" name="connsiteY108"/>
                  <a:gd fmla="*/ 2472514 w 3903662" name="connsiteX109"/>
                  <a:gd fmla="*/ 1766609 h 3205164" name="connsiteY109"/>
                  <a:gd fmla="*/ 2476493 w 3903662" name="connsiteX110"/>
                  <a:gd fmla="*/ 1750694 h 3205164" name="connsiteY110"/>
                  <a:gd fmla="*/ 2478880 w 3903662" name="connsiteX111"/>
                  <a:gd fmla="*/ 1735576 h 3205164" name="connsiteY111"/>
                  <a:gd fmla="*/ 2479675 w 3903662" name="connsiteX112"/>
                  <a:gd fmla="*/ 1718866 h 3205164" name="connsiteY112"/>
                  <a:gd fmla="*/ 2478880 w 3903662" name="connsiteX113"/>
                  <a:gd fmla="*/ 1702951 h 3205164" name="connsiteY113"/>
                  <a:gd fmla="*/ 2476493 w 3903662" name="connsiteX114"/>
                  <a:gd fmla="*/ 1687037 h 3205164" name="connsiteY114"/>
                  <a:gd fmla="*/ 2472514 w 3903662" name="connsiteX115"/>
                  <a:gd fmla="*/ 1671918 h 3205164" name="connsiteY115"/>
                  <a:gd fmla="*/ 2467740 w 3903662" name="connsiteX116"/>
                  <a:gd fmla="*/ 1656004 h 3205164" name="connsiteY116"/>
                  <a:gd fmla="*/ 2460580 w 3903662" name="connsiteX117"/>
                  <a:gd fmla="*/ 1643273 h 3205164" name="connsiteY117"/>
                  <a:gd fmla="*/ 2451827 w 3903662" name="connsiteX118"/>
                  <a:gd fmla="*/ 1629745 h 3205164" name="connsiteY118"/>
                  <a:gd fmla="*/ 2441484 w 3903662" name="connsiteX119"/>
                  <a:gd fmla="*/ 1617014 h 3205164" name="connsiteY119"/>
                  <a:gd fmla="*/ 2431140 w 3903662" name="connsiteX120"/>
                  <a:gd fmla="*/ 1605874 h 3205164" name="connsiteY120"/>
                  <a:gd fmla="*/ 2419205 w 3903662" name="connsiteX121"/>
                  <a:gd fmla="*/ 1595529 h 3205164" name="connsiteY121"/>
                  <a:gd fmla="*/ 2406475 w 3903662" name="connsiteX122"/>
                  <a:gd fmla="*/ 1586776 h 3205164" name="connsiteY122"/>
                  <a:gd fmla="*/ 2393745 w 3903662" name="connsiteX123"/>
                  <a:gd fmla="*/ 1578024 h 3205164" name="connsiteY123"/>
                  <a:gd fmla="*/ 2379423 w 3903662" name="connsiteX124"/>
                  <a:gd fmla="*/ 1570862 h 3205164" name="connsiteY124"/>
                  <a:gd fmla="*/ 2363510 w 3903662" name="connsiteX125"/>
                  <a:gd fmla="*/ 1566088 h 3205164" name="connsiteY125"/>
                  <a:gd fmla="*/ 2347597 w 3903662" name="connsiteX126"/>
                  <a:gd fmla="*/ 1562109 h 3205164" name="connsiteY126"/>
                  <a:gd fmla="*/ 2330888 w 3903662" name="connsiteX127"/>
                  <a:gd fmla="*/ 1559722 h 3205164" name="connsiteY127"/>
                  <a:gd fmla="*/ 2694781 w 3903662" name="connsiteX128"/>
                  <a:gd fmla="*/ 1073151 h 3205164" name="connsiteY128"/>
                  <a:gd fmla="*/ 2725737 w 3903662" name="connsiteX129"/>
                  <a:gd fmla="*/ 1073151 h 3205164" name="connsiteY129"/>
                  <a:gd fmla="*/ 2755106 w 3903662" name="connsiteX130"/>
                  <a:gd fmla="*/ 1073151 h 3205164" name="connsiteY130"/>
                  <a:gd fmla="*/ 2786062 w 3903662" name="connsiteX131"/>
                  <a:gd fmla="*/ 1074739 h 3205164" name="connsiteY131"/>
                  <a:gd fmla="*/ 2816224 w 3903662" name="connsiteX132"/>
                  <a:gd fmla="*/ 1076326 h 3205164" name="connsiteY132"/>
                  <a:gd fmla="*/ 2845593 w 3903662" name="connsiteX133"/>
                  <a:gd fmla="*/ 1078708 h 3205164" name="connsiteY133"/>
                  <a:gd fmla="*/ 2874962 w 3903662" name="connsiteX134"/>
                  <a:gd fmla="*/ 1081883 h 3205164" name="connsiteY134"/>
                  <a:gd fmla="*/ 2905124 w 3903662" name="connsiteX135"/>
                  <a:gd fmla="*/ 1085058 h 3205164" name="connsiteY135"/>
                  <a:gd fmla="*/ 2933699 w 3903662" name="connsiteX136"/>
                  <a:gd fmla="*/ 1089026 h 3205164" name="connsiteY136"/>
                  <a:gd fmla="*/ 2962274 w 3903662" name="connsiteX137"/>
                  <a:gd fmla="*/ 1092995 h 3205164" name="connsiteY137"/>
                  <a:gd fmla="*/ 2990849 w 3903662" name="connsiteX138"/>
                  <a:gd fmla="*/ 1099345 h 3205164" name="connsiteY138"/>
                  <a:gd fmla="*/ 3020218 w 3903662" name="connsiteX139"/>
                  <a:gd fmla="*/ 1104108 h 3205164" name="connsiteY139"/>
                  <a:gd fmla="*/ 3074987 w 3903662" name="connsiteX140"/>
                  <a:gd fmla="*/ 1117601 h 3205164" name="connsiteY140"/>
                  <a:gd fmla="*/ 3130550 w 3903662" name="connsiteX141"/>
                  <a:gd fmla="*/ 1132683 h 3205164" name="connsiteY141"/>
                  <a:gd fmla="*/ 3183731 w 3903662" name="connsiteX142"/>
                  <a:gd fmla="*/ 1150145 h 3205164" name="connsiteY142"/>
                  <a:gd fmla="*/ 3236118 w 3903662" name="connsiteX143"/>
                  <a:gd fmla="*/ 1170783 h 3205164" name="connsiteY143"/>
                  <a:gd fmla="*/ 3287712 w 3903662" name="connsiteX144"/>
                  <a:gd fmla="*/ 1192214 h 3205164" name="connsiteY144"/>
                  <a:gd fmla="*/ 3336925 w 3903662" name="connsiteX145"/>
                  <a:gd fmla="*/ 1216026 h 3205164" name="connsiteY145"/>
                  <a:gd fmla="*/ 3383756 w 3903662" name="connsiteX146"/>
                  <a:gd fmla="*/ 1241426 h 3205164" name="connsiteY146"/>
                  <a:gd fmla="*/ 3429793 w 3903662" name="connsiteX147"/>
                  <a:gd fmla="*/ 1269208 h 3205164" name="connsiteY147"/>
                  <a:gd fmla="*/ 3475037 w 3903662" name="connsiteX148"/>
                  <a:gd fmla="*/ 1297783 h 3205164" name="connsiteY148"/>
                  <a:gd fmla="*/ 3517106 w 3903662" name="connsiteX149"/>
                  <a:gd fmla="*/ 1329533 h 3205164" name="connsiteY149"/>
                  <a:gd fmla="*/ 3558381 w 3903662" name="connsiteX150"/>
                  <a:gd fmla="*/ 1361283 h 3205164" name="connsiteY150"/>
                  <a:gd fmla="*/ 3597275 w 3903662" name="connsiteX151"/>
                  <a:gd fmla="*/ 1396208 h 3205164" name="connsiteY151"/>
                  <a:gd fmla="*/ 3616325 w 3903662" name="connsiteX152"/>
                  <a:gd fmla="*/ 1413670 h 3205164" name="connsiteY152"/>
                  <a:gd fmla="*/ 3633787 w 3903662" name="connsiteX153"/>
                  <a:gd fmla="*/ 1432720 h 3205164" name="connsiteY153"/>
                  <a:gd fmla="*/ 3652837 w 3903662" name="connsiteX154"/>
                  <a:gd fmla="*/ 1450976 h 3205164" name="connsiteY154"/>
                  <a:gd fmla="*/ 3670300 w 3903662" name="connsiteX155"/>
                  <a:gd fmla="*/ 1469233 h 3205164" name="connsiteY155"/>
                  <a:gd fmla="*/ 3686175 w 3903662" name="connsiteX156"/>
                  <a:gd fmla="*/ 1489076 h 3205164" name="connsiteY156"/>
                  <a:gd fmla="*/ 3702843 w 3903662" name="connsiteX157"/>
                  <a:gd fmla="*/ 1508126 h 3205164" name="connsiteY157"/>
                  <a:gd fmla="*/ 3717925 w 3903662" name="connsiteX158"/>
                  <a:gd fmla="*/ 1527970 h 3205164" name="connsiteY158"/>
                  <a:gd fmla="*/ 3732212 w 3903662" name="connsiteX159"/>
                  <a:gd fmla="*/ 1548608 h 3205164" name="connsiteY159"/>
                  <a:gd fmla="*/ 3748087 w 3903662" name="connsiteX160"/>
                  <a:gd fmla="*/ 1568451 h 3205164" name="connsiteY160"/>
                  <a:gd fmla="*/ 3761581 w 3903662" name="connsiteX161"/>
                  <a:gd fmla="*/ 1589089 h 3205164" name="connsiteY161"/>
                  <a:gd fmla="*/ 3774281 w 3903662" name="connsiteX162"/>
                  <a:gd fmla="*/ 1609726 h 3205164" name="connsiteY162"/>
                  <a:gd fmla="*/ 3787775 w 3903662" name="connsiteX163"/>
                  <a:gd fmla="*/ 1631158 h 3205164" name="connsiteY163"/>
                  <a:gd fmla="*/ 3798887 w 3903662" name="connsiteX164"/>
                  <a:gd fmla="*/ 1652589 h 3205164" name="connsiteY164"/>
                  <a:gd fmla="*/ 3811587 w 3903662" name="connsiteX165"/>
                  <a:gd fmla="*/ 1675608 h 3205164" name="connsiteY165"/>
                  <a:gd fmla="*/ 3821906 w 3903662" name="connsiteX166"/>
                  <a:gd fmla="*/ 1697832 h 3205164" name="connsiteY166"/>
                  <a:gd fmla="*/ 3832225 w 3903662" name="connsiteX167"/>
                  <a:gd fmla="*/ 1720851 h 3205164" name="connsiteY167"/>
                  <a:gd fmla="*/ 3840956 w 3903662" name="connsiteX168"/>
                  <a:gd fmla="*/ 1743076 h 3205164" name="connsiteY168"/>
                  <a:gd fmla="*/ 3850481 w 3903662" name="connsiteX169"/>
                  <a:gd fmla="*/ 1765301 h 3205164" name="connsiteY169"/>
                  <a:gd fmla="*/ 3858418 w 3903662" name="connsiteX170"/>
                  <a:gd fmla="*/ 1789114 h 3205164" name="connsiteY170"/>
                  <a:gd fmla="*/ 3867150 w 3903662" name="connsiteX171"/>
                  <a:gd fmla="*/ 1812926 h 3205164" name="connsiteY171"/>
                  <a:gd fmla="*/ 3872706 w 3903662" name="connsiteX172"/>
                  <a:gd fmla="*/ 1836739 h 3205164" name="connsiteY172"/>
                  <a:gd fmla="*/ 3879056 w 3903662" name="connsiteX173"/>
                  <a:gd fmla="*/ 1859757 h 3205164" name="connsiteY173"/>
                  <a:gd fmla="*/ 3885406 w 3903662" name="connsiteX174"/>
                  <a:gd fmla="*/ 1884364 h 3205164" name="connsiteY174"/>
                  <a:gd fmla="*/ 3890168 w 3903662" name="connsiteX175"/>
                  <a:gd fmla="*/ 1908970 h 3205164" name="connsiteY175"/>
                  <a:gd fmla="*/ 3894137 w 3903662" name="connsiteX176"/>
                  <a:gd fmla="*/ 1933576 h 3205164" name="connsiteY176"/>
                  <a:gd fmla="*/ 3897312 w 3903662" name="connsiteX177"/>
                  <a:gd fmla="*/ 1958182 h 3205164" name="connsiteY177"/>
                  <a:gd fmla="*/ 3899693 w 3903662" name="connsiteX178"/>
                  <a:gd fmla="*/ 1982789 h 3205164" name="connsiteY178"/>
                  <a:gd fmla="*/ 3902075 w 3903662" name="connsiteX179"/>
                  <a:gd fmla="*/ 2008983 h 3205164" name="connsiteY179"/>
                  <a:gd fmla="*/ 3902868 w 3903662" name="connsiteX180"/>
                  <a:gd fmla="*/ 2033589 h 3205164" name="connsiteY180"/>
                  <a:gd fmla="*/ 3903662 w 3903662" name="connsiteX181"/>
                  <a:gd fmla="*/ 2058989 h 3205164" name="connsiteY181"/>
                  <a:gd fmla="*/ 3902868 w 3903662" name="connsiteX182"/>
                  <a:gd fmla="*/ 2088357 h 3205164" name="connsiteY182"/>
                  <a:gd fmla="*/ 3902075 w 3903662" name="connsiteX183"/>
                  <a:gd fmla="*/ 2118520 h 3205164" name="connsiteY183"/>
                  <a:gd fmla="*/ 3898900 w 3903662" name="connsiteX184"/>
                  <a:gd fmla="*/ 2147889 h 3205164" name="connsiteY184"/>
                  <a:gd fmla="*/ 3895725 w 3903662" name="connsiteX185"/>
                  <a:gd fmla="*/ 2176464 h 3205164" name="connsiteY185"/>
                  <a:gd fmla="*/ 3890168 w 3903662" name="connsiteX186"/>
                  <a:gd fmla="*/ 2205833 h 3205164" name="connsiteY186"/>
                  <a:gd fmla="*/ 3885406 w 3903662" name="connsiteX187"/>
                  <a:gd fmla="*/ 2234407 h 3205164" name="connsiteY187"/>
                  <a:gd fmla="*/ 3878262 w 3903662" name="connsiteX188"/>
                  <a:gd fmla="*/ 2262983 h 3205164" name="connsiteY188"/>
                  <a:gd fmla="*/ 3871118 w 3903662" name="connsiteX189"/>
                  <a:gd fmla="*/ 2290764 h 3205164" name="connsiteY189"/>
                  <a:gd fmla="*/ 3862387 w 3903662" name="connsiteX190"/>
                  <a:gd fmla="*/ 2318545 h 3205164" name="connsiteY190"/>
                  <a:gd fmla="*/ 3852862 w 3903662" name="connsiteX191"/>
                  <a:gd fmla="*/ 2346326 h 3205164" name="connsiteY191"/>
                  <a:gd fmla="*/ 3842543 w 3903662" name="connsiteX192"/>
                  <a:gd fmla="*/ 2372520 h 3205164" name="connsiteY192"/>
                  <a:gd fmla="*/ 3830637 w 3903662" name="connsiteX193"/>
                  <a:gd fmla="*/ 2399507 h 3205164" name="connsiteY193"/>
                  <a:gd fmla="*/ 3819525 w 3903662" name="connsiteX194"/>
                  <a:gd fmla="*/ 2425701 h 3205164" name="connsiteY194"/>
                  <a:gd fmla="*/ 3806031 w 3903662" name="connsiteX195"/>
                  <a:gd fmla="*/ 2451895 h 3205164" name="connsiteY195"/>
                  <a:gd fmla="*/ 3791743 w 3903662" name="connsiteX196"/>
                  <a:gd fmla="*/ 2477295 h 3205164" name="connsiteY196"/>
                  <a:gd fmla="*/ 3777456 w 3903662" name="connsiteX197"/>
                  <a:gd fmla="*/ 2502695 h 3205164" name="connsiteY197"/>
                  <a:gd fmla="*/ 3762375 w 3903662" name="connsiteX198"/>
                  <a:gd fmla="*/ 2527301 h 3205164" name="connsiteY198"/>
                  <a:gd fmla="*/ 3745706 w 3903662" name="connsiteX199"/>
                  <a:gd fmla="*/ 2551908 h 3205164" name="connsiteY199"/>
                  <a:gd fmla="*/ 3728243 w 3903662" name="connsiteX200"/>
                  <a:gd fmla="*/ 2575720 h 3205164" name="connsiteY200"/>
                  <a:gd fmla="*/ 3710781 w 3903662" name="connsiteX201"/>
                  <a:gd fmla="*/ 2599533 h 3205164" name="connsiteY201"/>
                  <a:gd fmla="*/ 3692525 w 3903662" name="connsiteX202"/>
                  <a:gd fmla="*/ 2621758 h 3205164" name="connsiteY202"/>
                  <a:gd fmla="*/ 3672681 w 3903662" name="connsiteX203"/>
                  <a:gd fmla="*/ 2643983 h 3205164" name="connsiteY203"/>
                  <a:gd fmla="*/ 3652837 w 3903662" name="connsiteX204"/>
                  <a:gd fmla="*/ 2667001 h 3205164" name="connsiteY204"/>
                  <a:gd fmla="*/ 3632200 w 3903662" name="connsiteX205"/>
                  <a:gd fmla="*/ 2688433 h 3205164" name="connsiteY205"/>
                  <a:gd fmla="*/ 3610768 w 3903662" name="connsiteX206"/>
                  <a:gd fmla="*/ 2709864 h 3205164" name="connsiteY206"/>
                  <a:gd fmla="*/ 3587750 w 3903662" name="connsiteX207"/>
                  <a:gd fmla="*/ 2730501 h 3205164" name="connsiteY207"/>
                  <a:gd fmla="*/ 3565525 w 3903662" name="connsiteX208"/>
                  <a:gd fmla="*/ 2749551 h 3205164" name="connsiteY208"/>
                  <a:gd fmla="*/ 3541712 w 3903662" name="connsiteX209"/>
                  <a:gd fmla="*/ 2769395 h 3205164" name="connsiteY209"/>
                  <a:gd fmla="*/ 3517106 w 3903662" name="connsiteX210"/>
                  <a:gd fmla="*/ 2789239 h 3205164" name="connsiteY210"/>
                  <a:gd fmla="*/ 3492500 w 3903662" name="connsiteX211"/>
                  <a:gd fmla="*/ 2806701 h 3205164" name="connsiteY211"/>
                  <a:gd fmla="*/ 3467100 w 3903662" name="connsiteX212"/>
                  <a:gd fmla="*/ 2824958 h 3205164" name="connsiteY212"/>
                  <a:gd fmla="*/ 3441700 w 3903662" name="connsiteX213"/>
                  <a:gd fmla="*/ 2842420 h 3205164" name="connsiteY213"/>
                  <a:gd fmla="*/ 3429793 w 3903662" name="connsiteX214"/>
                  <a:gd fmla="*/ 2847976 h 3205164" name="connsiteY214"/>
                  <a:gd fmla="*/ 3544093 w 3903662" name="connsiteX215"/>
                  <a:gd fmla="*/ 3205164 h 3205164" name="connsiteY215"/>
                  <a:gd fmla="*/ 3118643 w 3903662" name="connsiteX216"/>
                  <a:gd fmla="*/ 2987677 h 3205164" name="connsiteY216"/>
                  <a:gd fmla="*/ 3098006 w 3903662" name="connsiteX217"/>
                  <a:gd fmla="*/ 2994027 h 3205164" name="connsiteY217"/>
                  <a:gd fmla="*/ 3053556 w 3903662" name="connsiteX218"/>
                  <a:gd fmla="*/ 3005139 h 3205164" name="connsiteY218"/>
                  <a:gd fmla="*/ 3008312 w 3903662" name="connsiteX219"/>
                  <a:gd fmla="*/ 3015458 h 3205164" name="connsiteY219"/>
                  <a:gd fmla="*/ 2963862 w 3903662" name="connsiteX220"/>
                  <a:gd fmla="*/ 3024983 h 3205164" name="connsiteY220"/>
                  <a:gd fmla="*/ 2916237 w 3903662" name="connsiteX221"/>
                  <a:gd fmla="*/ 3032127 h 3205164" name="connsiteY221"/>
                  <a:gd fmla="*/ 2870199 w 3903662" name="connsiteX222"/>
                  <a:gd fmla="*/ 3036889 h 3205164" name="connsiteY222"/>
                  <a:gd fmla="*/ 2821781 w 3903662" name="connsiteX223"/>
                  <a:gd fmla="*/ 3040858 h 3205164" name="connsiteY223"/>
                  <a:gd fmla="*/ 2774156 w 3903662" name="connsiteX224"/>
                  <a:gd fmla="*/ 3043239 h 3205164" name="connsiteY224"/>
                  <a:gd fmla="*/ 2725737 w 3903662" name="connsiteX225"/>
                  <a:gd fmla="*/ 3044033 h 3205164" name="connsiteY225"/>
                  <a:gd fmla="*/ 2694781 w 3903662" name="connsiteX226"/>
                  <a:gd fmla="*/ 3044033 h 3205164" name="connsiteY226"/>
                  <a:gd fmla="*/ 2665412 w 3903662" name="connsiteX227"/>
                  <a:gd fmla="*/ 3043239 h 3205164" name="connsiteY227"/>
                  <a:gd fmla="*/ 2634456 w 3903662" name="connsiteX228"/>
                  <a:gd fmla="*/ 3040858 h 3205164" name="connsiteY228"/>
                  <a:gd fmla="*/ 2604293 w 3903662" name="connsiteX229"/>
                  <a:gd fmla="*/ 3039270 h 3205164" name="connsiteY229"/>
                  <a:gd fmla="*/ 2574924 w 3903662" name="connsiteX230"/>
                  <a:gd fmla="*/ 3036095 h 3205164" name="connsiteY230"/>
                  <a:gd fmla="*/ 2546349 w 3903662" name="connsiteX231"/>
                  <a:gd fmla="*/ 3032920 h 3205164" name="connsiteY231"/>
                  <a:gd fmla="*/ 2516187 w 3903662" name="connsiteX232"/>
                  <a:gd fmla="*/ 3028951 h 3205164" name="connsiteY232"/>
                  <a:gd fmla="*/ 2487612 w 3903662" name="connsiteX233"/>
                  <a:gd fmla="*/ 3024983 h 3205164" name="connsiteY233"/>
                  <a:gd fmla="*/ 2459037 w 3903662" name="connsiteX234"/>
                  <a:gd fmla="*/ 3019427 h 3205164" name="connsiteY234"/>
                  <a:gd fmla="*/ 2431256 w 3903662" name="connsiteX235"/>
                  <a:gd fmla="*/ 3013077 h 3205164" name="connsiteY235"/>
                  <a:gd fmla="*/ 2374899 w 3903662" name="connsiteX236"/>
                  <a:gd fmla="*/ 3000377 h 3205164" name="connsiteY236"/>
                  <a:gd fmla="*/ 2320924 w 3903662" name="connsiteX237"/>
                  <a:gd fmla="*/ 2984501 h 3205164" name="connsiteY237"/>
                  <a:gd fmla="*/ 2266156 w 3903662" name="connsiteX238"/>
                  <a:gd fmla="*/ 2967039 h 3205164" name="connsiteY238"/>
                  <a:gd fmla="*/ 2215356 w 3903662" name="connsiteX239"/>
                  <a:gd fmla="*/ 2946401 h 3205164" name="connsiteY239"/>
                  <a:gd fmla="*/ 2163762 w 3903662" name="connsiteX240"/>
                  <a:gd fmla="*/ 2924970 h 3205164" name="connsiteY240"/>
                  <a:gd fmla="*/ 2114549 w 3903662" name="connsiteX241"/>
                  <a:gd fmla="*/ 2901951 h 3205164" name="connsiteY241"/>
                  <a:gd fmla="*/ 2066131 w 3903662" name="connsiteX242"/>
                  <a:gd fmla="*/ 2875758 h 3205164" name="connsiteY242"/>
                  <a:gd fmla="*/ 2020093 w 3903662" name="connsiteX243"/>
                  <a:gd fmla="*/ 2847976 h 3205164" name="connsiteY243"/>
                  <a:gd fmla="*/ 1976437 w 3903662" name="connsiteX244"/>
                  <a:gd fmla="*/ 2819401 h 3205164" name="connsiteY244"/>
                  <a:gd fmla="*/ 1932781 w 3903662" name="connsiteX245"/>
                  <a:gd fmla="*/ 2789239 h 3205164" name="connsiteY245"/>
                  <a:gd fmla="*/ 1892299 w 3903662" name="connsiteX246"/>
                  <a:gd fmla="*/ 2755901 h 3205164" name="connsiteY246"/>
                  <a:gd fmla="*/ 1853406 w 3903662" name="connsiteX247"/>
                  <a:gd fmla="*/ 2720976 h 3205164" name="connsiteY247"/>
                  <a:gd fmla="*/ 1834356 w 3903662" name="connsiteX248"/>
                  <a:gd fmla="*/ 2703514 h 3205164" name="connsiteY248"/>
                  <a:gd fmla="*/ 1816099 w 3903662" name="connsiteX249"/>
                  <a:gd fmla="*/ 2685258 h 3205164" name="connsiteY249"/>
                  <a:gd fmla="*/ 1798637 w 3903662" name="connsiteX250"/>
                  <a:gd fmla="*/ 2667001 h 3205164" name="connsiteY250"/>
                  <a:gd fmla="*/ 1781174 w 3903662" name="connsiteX251"/>
                  <a:gd fmla="*/ 2648745 h 3205164" name="connsiteY251"/>
                  <a:gd fmla="*/ 1763712 w 3903662" name="connsiteX252"/>
                  <a:gd fmla="*/ 2628901 h 3205164" name="connsiteY252"/>
                  <a:gd fmla="*/ 1748631 w 3903662" name="connsiteX253"/>
                  <a:gd fmla="*/ 2609058 h 3205164" name="connsiteY253"/>
                  <a:gd fmla="*/ 1731962 w 3903662" name="connsiteX254"/>
                  <a:gd fmla="*/ 2590008 h 3205164" name="connsiteY254"/>
                  <a:gd fmla="*/ 1717674 w 3903662" name="connsiteX255"/>
                  <a:gd fmla="*/ 2569370 h 3205164" name="connsiteY255"/>
                  <a:gd fmla="*/ 1703387 w 3903662" name="connsiteX256"/>
                  <a:gd fmla="*/ 2548733 h 3205164" name="connsiteY256"/>
                  <a:gd fmla="*/ 1689099 w 3903662" name="connsiteX257"/>
                  <a:gd fmla="*/ 2528095 h 3205164" name="connsiteY257"/>
                  <a:gd fmla="*/ 1675606 w 3903662" name="connsiteX258"/>
                  <a:gd fmla="*/ 2508251 h 3205164" name="connsiteY258"/>
                  <a:gd fmla="*/ 1663699 w 3903662" name="connsiteX259"/>
                  <a:gd fmla="*/ 2486026 h 3205164" name="connsiteY259"/>
                  <a:gd fmla="*/ 1650999 w 3903662" name="connsiteX260"/>
                  <a:gd fmla="*/ 2464595 h 3205164" name="connsiteY260"/>
                  <a:gd fmla="*/ 1639887 w 3903662" name="connsiteX261"/>
                  <a:gd fmla="*/ 2442370 h 3205164" name="connsiteY261"/>
                  <a:gd fmla="*/ 1628774 w 3903662" name="connsiteX262"/>
                  <a:gd fmla="*/ 2420145 h 3205164" name="connsiteY262"/>
                  <a:gd fmla="*/ 1618456 w 3903662" name="connsiteX263"/>
                  <a:gd fmla="*/ 2397126 h 3205164" name="connsiteY263"/>
                  <a:gd fmla="*/ 1608931 w 3903662" name="connsiteX264"/>
                  <a:gd fmla="*/ 2374901 h 3205164" name="connsiteY264"/>
                  <a:gd fmla="*/ 1600199 w 3903662" name="connsiteX265"/>
                  <a:gd fmla="*/ 2351883 h 3205164" name="connsiteY265"/>
                  <a:gd fmla="*/ 1591468 w 3903662" name="connsiteX266"/>
                  <a:gd fmla="*/ 2328864 h 3205164" name="connsiteY266"/>
                  <a:gd fmla="*/ 1584324 w 3903662" name="connsiteX267"/>
                  <a:gd fmla="*/ 2305051 h 3205164" name="connsiteY267"/>
                  <a:gd fmla="*/ 1577181 w 3903662" name="connsiteX268"/>
                  <a:gd fmla="*/ 2281239 h 3205164" name="connsiteY268"/>
                  <a:gd fmla="*/ 1570831 w 3903662" name="connsiteX269"/>
                  <a:gd fmla="*/ 2257426 h 3205164" name="connsiteY269"/>
                  <a:gd fmla="*/ 1565274 w 3903662" name="connsiteX270"/>
                  <a:gd fmla="*/ 2232820 h 3205164" name="connsiteY270"/>
                  <a:gd fmla="*/ 1560512 w 3903662" name="connsiteX271"/>
                  <a:gd fmla="*/ 2208214 h 3205164" name="connsiteY271"/>
                  <a:gd fmla="*/ 1556543 w 3903662" name="connsiteX272"/>
                  <a:gd fmla="*/ 2183607 h 3205164" name="connsiteY272"/>
                  <a:gd fmla="*/ 1552574 w 3903662" name="connsiteX273"/>
                  <a:gd fmla="*/ 2159001 h 3205164" name="connsiteY273"/>
                  <a:gd fmla="*/ 1550987 w 3903662" name="connsiteX274"/>
                  <a:gd fmla="*/ 2134395 h 3205164" name="connsiteY274"/>
                  <a:gd fmla="*/ 1548606 w 3903662" name="connsiteX275"/>
                  <a:gd fmla="*/ 2108995 h 3205164" name="connsiteY275"/>
                  <a:gd fmla="*/ 1547812 w 3903662" name="connsiteX276"/>
                  <a:gd fmla="*/ 2084389 h 3205164" name="connsiteY276"/>
                  <a:gd fmla="*/ 1546224 w 3903662" name="connsiteX277"/>
                  <a:gd fmla="*/ 2058989 h 3205164" name="connsiteY277"/>
                  <a:gd fmla="*/ 1547812 w 3903662" name="connsiteX278"/>
                  <a:gd fmla="*/ 2033589 h 3205164" name="connsiteY278"/>
                  <a:gd fmla="*/ 1548606 w 3903662" name="connsiteX279"/>
                  <a:gd fmla="*/ 2008983 h 3205164" name="connsiteY279"/>
                  <a:gd fmla="*/ 1550987 w 3903662" name="connsiteX280"/>
                  <a:gd fmla="*/ 1982789 h 3205164" name="connsiteY280"/>
                  <a:gd fmla="*/ 1552574 w 3903662" name="connsiteX281"/>
                  <a:gd fmla="*/ 1958182 h 3205164" name="connsiteY281"/>
                  <a:gd fmla="*/ 1556543 w 3903662" name="connsiteX282"/>
                  <a:gd fmla="*/ 1933576 h 3205164" name="connsiteY282"/>
                  <a:gd fmla="*/ 1560512 w 3903662" name="connsiteX283"/>
                  <a:gd fmla="*/ 1908970 h 3205164" name="connsiteY283"/>
                  <a:gd fmla="*/ 1565274 w 3903662" name="connsiteX284"/>
                  <a:gd fmla="*/ 1884364 h 3205164" name="connsiteY284"/>
                  <a:gd fmla="*/ 1570831 w 3903662" name="connsiteX285"/>
                  <a:gd fmla="*/ 1859757 h 3205164" name="connsiteY285"/>
                  <a:gd fmla="*/ 1577181 w 3903662" name="connsiteX286"/>
                  <a:gd fmla="*/ 1836739 h 3205164" name="connsiteY286"/>
                  <a:gd fmla="*/ 1584324 w 3903662" name="connsiteX287"/>
                  <a:gd fmla="*/ 1812926 h 3205164" name="connsiteY287"/>
                  <a:gd fmla="*/ 1591468 w 3903662" name="connsiteX288"/>
                  <a:gd fmla="*/ 1789114 h 3205164" name="connsiteY288"/>
                  <a:gd fmla="*/ 1600199 w 3903662" name="connsiteX289"/>
                  <a:gd fmla="*/ 1765301 h 3205164" name="connsiteY289"/>
                  <a:gd fmla="*/ 1608931 w 3903662" name="connsiteX290"/>
                  <a:gd fmla="*/ 1743076 h 3205164" name="connsiteY290"/>
                  <a:gd fmla="*/ 1618456 w 3903662" name="connsiteX291"/>
                  <a:gd fmla="*/ 1720851 h 3205164" name="connsiteY291"/>
                  <a:gd fmla="*/ 1628774 w 3903662" name="connsiteX292"/>
                  <a:gd fmla="*/ 1697832 h 3205164" name="connsiteY292"/>
                  <a:gd fmla="*/ 1639887 w 3903662" name="connsiteX293"/>
                  <a:gd fmla="*/ 1675608 h 3205164" name="connsiteY293"/>
                  <a:gd fmla="*/ 1650999 w 3903662" name="connsiteX294"/>
                  <a:gd fmla="*/ 1652589 h 3205164" name="connsiteY294"/>
                  <a:gd fmla="*/ 1663699 w 3903662" name="connsiteX295"/>
                  <a:gd fmla="*/ 1631158 h 3205164" name="connsiteY295"/>
                  <a:gd fmla="*/ 1675606 w 3903662" name="connsiteX296"/>
                  <a:gd fmla="*/ 1609726 h 3205164" name="connsiteY296"/>
                  <a:gd fmla="*/ 1689099 w 3903662" name="connsiteX297"/>
                  <a:gd fmla="*/ 1589089 h 3205164" name="connsiteY297"/>
                  <a:gd fmla="*/ 1703387 w 3903662" name="connsiteX298"/>
                  <a:gd fmla="*/ 1568451 h 3205164" name="connsiteY298"/>
                  <a:gd fmla="*/ 1717674 w 3903662" name="connsiteX299"/>
                  <a:gd fmla="*/ 1548608 h 3205164" name="connsiteY299"/>
                  <a:gd fmla="*/ 1731962 w 3903662" name="connsiteX300"/>
                  <a:gd fmla="*/ 1527970 h 3205164" name="connsiteY300"/>
                  <a:gd fmla="*/ 1748631 w 3903662" name="connsiteX301"/>
                  <a:gd fmla="*/ 1508126 h 3205164" name="connsiteY301"/>
                  <a:gd fmla="*/ 1763712 w 3903662" name="connsiteX302"/>
                  <a:gd fmla="*/ 1489076 h 3205164" name="connsiteY302"/>
                  <a:gd fmla="*/ 1781174 w 3903662" name="connsiteX303"/>
                  <a:gd fmla="*/ 1469233 h 3205164" name="connsiteY303"/>
                  <a:gd fmla="*/ 1798637 w 3903662" name="connsiteX304"/>
                  <a:gd fmla="*/ 1450976 h 3205164" name="connsiteY304"/>
                  <a:gd fmla="*/ 1816099 w 3903662" name="connsiteX305"/>
                  <a:gd fmla="*/ 1432720 h 3205164" name="connsiteY305"/>
                  <a:gd fmla="*/ 1834356 w 3903662" name="connsiteX306"/>
                  <a:gd fmla="*/ 1413670 h 3205164" name="connsiteY306"/>
                  <a:gd fmla="*/ 1853406 w 3903662" name="connsiteX307"/>
                  <a:gd fmla="*/ 1396208 h 3205164" name="connsiteY307"/>
                  <a:gd fmla="*/ 1892299 w 3903662" name="connsiteX308"/>
                  <a:gd fmla="*/ 1361283 h 3205164" name="connsiteY308"/>
                  <a:gd fmla="*/ 1932781 w 3903662" name="connsiteX309"/>
                  <a:gd fmla="*/ 1329533 h 3205164" name="connsiteY309"/>
                  <a:gd fmla="*/ 1976437 w 3903662" name="connsiteX310"/>
                  <a:gd fmla="*/ 1297783 h 3205164" name="connsiteY310"/>
                  <a:gd fmla="*/ 2020093 w 3903662" name="connsiteX311"/>
                  <a:gd fmla="*/ 1269208 h 3205164" name="connsiteY311"/>
                  <a:gd fmla="*/ 2066131 w 3903662" name="connsiteX312"/>
                  <a:gd fmla="*/ 1241426 h 3205164" name="connsiteY312"/>
                  <a:gd fmla="*/ 2114549 w 3903662" name="connsiteX313"/>
                  <a:gd fmla="*/ 1216026 h 3205164" name="connsiteY313"/>
                  <a:gd fmla="*/ 2163762 w 3903662" name="connsiteX314"/>
                  <a:gd fmla="*/ 1192214 h 3205164" name="connsiteY314"/>
                  <a:gd fmla="*/ 2215356 w 3903662" name="connsiteX315"/>
                  <a:gd fmla="*/ 1170783 h 3205164" name="connsiteY315"/>
                  <a:gd fmla="*/ 2266156 w 3903662" name="connsiteX316"/>
                  <a:gd fmla="*/ 1150145 h 3205164" name="connsiteY316"/>
                  <a:gd fmla="*/ 2320924 w 3903662" name="connsiteX317"/>
                  <a:gd fmla="*/ 1132683 h 3205164" name="connsiteY317"/>
                  <a:gd fmla="*/ 2374899 w 3903662" name="connsiteX318"/>
                  <a:gd fmla="*/ 1117601 h 3205164" name="connsiteY318"/>
                  <a:gd fmla="*/ 2431256 w 3903662" name="connsiteX319"/>
                  <a:gd fmla="*/ 1104108 h 3205164" name="connsiteY319"/>
                  <a:gd fmla="*/ 2459037 w 3903662" name="connsiteX320"/>
                  <a:gd fmla="*/ 1099345 h 3205164" name="connsiteY320"/>
                  <a:gd fmla="*/ 2487612 w 3903662" name="connsiteX321"/>
                  <a:gd fmla="*/ 1092995 h 3205164" name="connsiteY321"/>
                  <a:gd fmla="*/ 2516187 w 3903662" name="connsiteX322"/>
                  <a:gd fmla="*/ 1089026 h 3205164" name="connsiteY322"/>
                  <a:gd fmla="*/ 2546349 w 3903662" name="connsiteX323"/>
                  <a:gd fmla="*/ 1085058 h 3205164" name="connsiteY323"/>
                  <a:gd fmla="*/ 2574924 w 3903662" name="connsiteX324"/>
                  <a:gd fmla="*/ 1081883 h 3205164" name="connsiteY324"/>
                  <a:gd fmla="*/ 2604293 w 3903662" name="connsiteX325"/>
                  <a:gd fmla="*/ 1078708 h 3205164" name="connsiteY325"/>
                  <a:gd fmla="*/ 2634456 w 3903662" name="connsiteX326"/>
                  <a:gd fmla="*/ 1076326 h 3205164" name="connsiteY326"/>
                  <a:gd fmla="*/ 2665412 w 3903662" name="connsiteX327"/>
                  <a:gd fmla="*/ 1074739 h 3205164" name="connsiteY327"/>
                  <a:gd fmla="*/ 1880393 w 3903662" name="connsiteX328"/>
                  <a:gd fmla="*/ 574675 h 3205164" name="connsiteY328"/>
                  <a:gd fmla="*/ 1859756 w 3903662" name="connsiteX329"/>
                  <a:gd fmla="*/ 575469 h 3205164" name="connsiteY329"/>
                  <a:gd fmla="*/ 1839912 w 3903662" name="connsiteX330"/>
                  <a:gd fmla="*/ 578644 h 3205164" name="connsiteY330"/>
                  <a:gd fmla="*/ 1821656 w 3903662" name="connsiteX331"/>
                  <a:gd fmla="*/ 582613 h 3205164" name="connsiteY331"/>
                  <a:gd fmla="*/ 1803400 w 3903662" name="connsiteX332"/>
                  <a:gd fmla="*/ 589757 h 3205164" name="connsiteY332"/>
                  <a:gd fmla="*/ 1785937 w 3903662" name="connsiteX333"/>
                  <a:gd fmla="*/ 596900 h 3205164" name="connsiteY333"/>
                  <a:gd fmla="*/ 1770062 w 3903662" name="connsiteX334"/>
                  <a:gd fmla="*/ 607219 h 3205164" name="connsiteY334"/>
                  <a:gd fmla="*/ 1754981 w 3903662" name="connsiteX335"/>
                  <a:gd fmla="*/ 617538 h 3205164" name="connsiteY335"/>
                  <a:gd fmla="*/ 1740693 w 3903662" name="connsiteX336"/>
                  <a:gd fmla="*/ 629444 h 3205164" name="connsiteY336"/>
                  <a:gd fmla="*/ 1727993 w 3903662" name="connsiteX337"/>
                  <a:gd fmla="*/ 642938 h 3205164" name="connsiteY337"/>
                  <a:gd fmla="*/ 1716881 w 3903662" name="connsiteX338"/>
                  <a:gd fmla="*/ 658813 h 3205164" name="connsiteY338"/>
                  <a:gd fmla="*/ 1708150 w 3903662" name="connsiteX339"/>
                  <a:gd fmla="*/ 673894 h 3205164" name="connsiteY339"/>
                  <a:gd fmla="*/ 1699418 w 3903662" name="connsiteX340"/>
                  <a:gd fmla="*/ 690563 h 3205164" name="connsiteY340"/>
                  <a:gd fmla="*/ 1692275 w 3903662" name="connsiteX341"/>
                  <a:gd fmla="*/ 708025 h 3205164" name="connsiteY341"/>
                  <a:gd fmla="*/ 1687512 w 3903662" name="connsiteX342"/>
                  <a:gd fmla="*/ 726282 h 3205164" name="connsiteY342"/>
                  <a:gd fmla="*/ 1685131 w 3903662" name="connsiteX343"/>
                  <a:gd fmla="*/ 744538 h 3205164" name="connsiteY343"/>
                  <a:gd fmla="*/ 1684337 w 3903662" name="connsiteX344"/>
                  <a:gd fmla="*/ 764382 h 3205164" name="connsiteY344"/>
                  <a:gd fmla="*/ 1685131 w 3903662" name="connsiteX345"/>
                  <a:gd fmla="*/ 783432 h 3205164" name="connsiteY345"/>
                  <a:gd fmla="*/ 1687512 w 3903662" name="connsiteX346"/>
                  <a:gd fmla="*/ 801688 h 3205164" name="connsiteY346"/>
                  <a:gd fmla="*/ 1692275 w 3903662" name="connsiteX347"/>
                  <a:gd fmla="*/ 820738 h 3205164" name="connsiteY347"/>
                  <a:gd fmla="*/ 1699418 w 3903662" name="connsiteX348"/>
                  <a:gd fmla="*/ 838201 h 3205164" name="connsiteY348"/>
                  <a:gd fmla="*/ 1708150 w 3903662" name="connsiteX349"/>
                  <a:gd fmla="*/ 854076 h 3205164" name="connsiteY349"/>
                  <a:gd fmla="*/ 1716881 w 3903662" name="connsiteX350"/>
                  <a:gd fmla="*/ 869951 h 3205164" name="connsiteY350"/>
                  <a:gd fmla="*/ 1727993 w 3903662" name="connsiteX351"/>
                  <a:gd fmla="*/ 885032 h 3205164" name="connsiteY351"/>
                  <a:gd fmla="*/ 1740693 w 3903662" name="connsiteX352"/>
                  <a:gd fmla="*/ 898526 h 3205164" name="connsiteY352"/>
                  <a:gd fmla="*/ 1754981 w 3903662" name="connsiteX353"/>
                  <a:gd fmla="*/ 910432 h 3205164" name="connsiteY353"/>
                  <a:gd fmla="*/ 1770062 w 3903662" name="connsiteX354"/>
                  <a:gd fmla="*/ 920751 h 3205164" name="connsiteY354"/>
                  <a:gd fmla="*/ 1785937 w 3903662" name="connsiteX355"/>
                  <a:gd fmla="*/ 931069 h 3205164" name="connsiteY355"/>
                  <a:gd fmla="*/ 1803400 w 3903662" name="connsiteX356"/>
                  <a:gd fmla="*/ 939801 h 3205164" name="connsiteY356"/>
                  <a:gd fmla="*/ 1821656 w 3903662" name="connsiteX357"/>
                  <a:gd fmla="*/ 945357 h 3205164" name="connsiteY357"/>
                  <a:gd fmla="*/ 1839912 w 3903662" name="connsiteX358"/>
                  <a:gd fmla="*/ 949326 h 3205164" name="connsiteY358"/>
                  <a:gd fmla="*/ 1859756 w 3903662" name="connsiteX359"/>
                  <a:gd fmla="*/ 952501 h 3205164" name="connsiteY359"/>
                  <a:gd fmla="*/ 1880393 w 3903662" name="connsiteX360"/>
                  <a:gd fmla="*/ 954088 h 3205164" name="connsiteY360"/>
                  <a:gd fmla="*/ 1899443 w 3903662" name="connsiteX361"/>
                  <a:gd fmla="*/ 952501 h 3205164" name="connsiteY361"/>
                  <a:gd fmla="*/ 1919287 w 3903662" name="connsiteX362"/>
                  <a:gd fmla="*/ 949326 h 3205164" name="connsiteY362"/>
                  <a:gd fmla="*/ 1937543 w 3903662" name="connsiteX363"/>
                  <a:gd fmla="*/ 945357 h 3205164" name="connsiteY363"/>
                  <a:gd fmla="*/ 1955800 w 3903662" name="connsiteX364"/>
                  <a:gd fmla="*/ 939801 h 3205164" name="connsiteY364"/>
                  <a:gd fmla="*/ 1973262 w 3903662" name="connsiteX365"/>
                  <a:gd fmla="*/ 931069 h 3205164" name="connsiteY365"/>
                  <a:gd fmla="*/ 1988343 w 3903662" name="connsiteX366"/>
                  <a:gd fmla="*/ 920751 h 3205164" name="connsiteY366"/>
                  <a:gd fmla="*/ 2004218 w 3903662" name="connsiteX367"/>
                  <a:gd fmla="*/ 910432 h 3205164" name="connsiteY367"/>
                  <a:gd fmla="*/ 2018506 w 3903662" name="connsiteX368"/>
                  <a:gd fmla="*/ 898526 h 3205164" name="connsiteY368"/>
                  <a:gd fmla="*/ 2030412 w 3903662" name="connsiteX369"/>
                  <a:gd fmla="*/ 885032 h 3205164" name="connsiteY369"/>
                  <a:gd fmla="*/ 2042318 w 3903662" name="connsiteX370"/>
                  <a:gd fmla="*/ 869951 h 3205164" name="connsiteY370"/>
                  <a:gd fmla="*/ 2051050 w 3903662" name="connsiteX371"/>
                  <a:gd fmla="*/ 854076 h 3205164" name="connsiteY371"/>
                  <a:gd fmla="*/ 2059781 w 3903662" name="connsiteX372"/>
                  <a:gd fmla="*/ 838201 h 3205164" name="connsiteY372"/>
                  <a:gd fmla="*/ 2066925 w 3903662" name="connsiteX373"/>
                  <a:gd fmla="*/ 820738 h 3205164" name="connsiteY373"/>
                  <a:gd fmla="*/ 2071687 w 3903662" name="connsiteX374"/>
                  <a:gd fmla="*/ 801688 h 3205164" name="connsiteY374"/>
                  <a:gd fmla="*/ 2074068 w 3903662" name="connsiteX375"/>
                  <a:gd fmla="*/ 783432 h 3205164" name="connsiteY375"/>
                  <a:gd fmla="*/ 2074862 w 3903662" name="connsiteX376"/>
                  <a:gd fmla="*/ 764382 h 3205164" name="connsiteY376"/>
                  <a:gd fmla="*/ 2074068 w 3903662" name="connsiteX377"/>
                  <a:gd fmla="*/ 744538 h 3205164" name="connsiteY377"/>
                  <a:gd fmla="*/ 2071687 w 3903662" name="connsiteX378"/>
                  <a:gd fmla="*/ 726282 h 3205164" name="connsiteY378"/>
                  <a:gd fmla="*/ 2066925 w 3903662" name="connsiteX379"/>
                  <a:gd fmla="*/ 708025 h 3205164" name="connsiteY379"/>
                  <a:gd fmla="*/ 2059781 w 3903662" name="connsiteX380"/>
                  <a:gd fmla="*/ 690563 h 3205164" name="connsiteY380"/>
                  <a:gd fmla="*/ 2051050 w 3903662" name="connsiteX381"/>
                  <a:gd fmla="*/ 673894 h 3205164" name="connsiteY381"/>
                  <a:gd fmla="*/ 2042318 w 3903662" name="connsiteX382"/>
                  <a:gd fmla="*/ 658813 h 3205164" name="connsiteY382"/>
                  <a:gd fmla="*/ 2030412 w 3903662" name="connsiteX383"/>
                  <a:gd fmla="*/ 642938 h 3205164" name="connsiteY383"/>
                  <a:gd fmla="*/ 2018506 w 3903662" name="connsiteX384"/>
                  <a:gd fmla="*/ 629444 h 3205164" name="connsiteY384"/>
                  <a:gd fmla="*/ 2004218 w 3903662" name="connsiteX385"/>
                  <a:gd fmla="*/ 617538 h 3205164" name="connsiteY385"/>
                  <a:gd fmla="*/ 1988343 w 3903662" name="connsiteX386"/>
                  <a:gd fmla="*/ 607219 h 3205164" name="connsiteY386"/>
                  <a:gd fmla="*/ 1973262 w 3903662" name="connsiteX387"/>
                  <a:gd fmla="*/ 596900 h 3205164" name="connsiteY387"/>
                  <a:gd fmla="*/ 1955800 w 3903662" name="connsiteX388"/>
                  <a:gd fmla="*/ 589757 h 3205164" name="connsiteY388"/>
                  <a:gd fmla="*/ 1937543 w 3903662" name="connsiteX389"/>
                  <a:gd fmla="*/ 582613 h 3205164" name="connsiteY389"/>
                  <a:gd fmla="*/ 1919287 w 3903662" name="connsiteX390"/>
                  <a:gd fmla="*/ 578644 h 3205164" name="connsiteY390"/>
                  <a:gd fmla="*/ 1899443 w 3903662" name="connsiteX391"/>
                  <a:gd fmla="*/ 575469 h 3205164" name="connsiteY391"/>
                  <a:gd fmla="*/ 908446 w 3903662" name="connsiteX392"/>
                  <a:gd fmla="*/ 574675 h 3205164" name="connsiteY392"/>
                  <a:gd fmla="*/ 887767 w 3903662" name="connsiteX393"/>
                  <a:gd fmla="*/ 575469 h 3205164" name="connsiteY393"/>
                  <a:gd fmla="*/ 868678 w 3903662" name="connsiteX394"/>
                  <a:gd fmla="*/ 578644 h 3205164" name="connsiteY394"/>
                  <a:gd fmla="*/ 850385 w 3903662" name="connsiteX395"/>
                  <a:gd fmla="*/ 582613 h 3205164" name="connsiteY395"/>
                  <a:gd fmla="*/ 831296 w 3903662" name="connsiteX396"/>
                  <a:gd fmla="*/ 589757 h 3205164" name="connsiteY396"/>
                  <a:gd fmla="*/ 815389 w 3903662" name="connsiteX397"/>
                  <a:gd fmla="*/ 596900 h 3205164" name="connsiteY397"/>
                  <a:gd fmla="*/ 798686 w 3903662" name="connsiteX398"/>
                  <a:gd fmla="*/ 607219 h 3205164" name="connsiteY398"/>
                  <a:gd fmla="*/ 783574 w 3903662" name="connsiteX399"/>
                  <a:gd fmla="*/ 617538 h 3205164" name="connsiteY399"/>
                  <a:gd fmla="*/ 770053 w 3903662" name="connsiteX400"/>
                  <a:gd fmla="*/ 629444 h 3205164" name="connsiteY400"/>
                  <a:gd fmla="*/ 756532 w 3903662" name="connsiteX401"/>
                  <a:gd fmla="*/ 642938 h 3205164" name="connsiteY401"/>
                  <a:gd fmla="*/ 745397 w 3903662" name="connsiteX402"/>
                  <a:gd fmla="*/ 658813 h 3205164" name="connsiteY402"/>
                  <a:gd fmla="*/ 735853 w 3903662" name="connsiteX403"/>
                  <a:gd fmla="*/ 673894 h 3205164" name="connsiteY403"/>
                  <a:gd fmla="*/ 727899 w 3903662" name="connsiteX404"/>
                  <a:gd fmla="*/ 690563 h 3205164" name="connsiteY404"/>
                  <a:gd fmla="*/ 720741 w 3903662" name="connsiteX405"/>
                  <a:gd fmla="*/ 708025 h 3205164" name="connsiteY405"/>
                  <a:gd fmla="*/ 716764 w 3903662" name="connsiteX406"/>
                  <a:gd fmla="*/ 726282 h 3205164" name="connsiteY406"/>
                  <a:gd fmla="*/ 713583 w 3903662" name="connsiteX407"/>
                  <a:gd fmla="*/ 744538 h 3205164" name="connsiteY407"/>
                  <a:gd fmla="*/ 712787 w 3903662" name="connsiteX408"/>
                  <a:gd fmla="*/ 764382 h 3205164" name="connsiteY408"/>
                  <a:gd fmla="*/ 713583 w 3903662" name="connsiteX409"/>
                  <a:gd fmla="*/ 783432 h 3205164" name="connsiteY409"/>
                  <a:gd fmla="*/ 716764 w 3903662" name="connsiteX410"/>
                  <a:gd fmla="*/ 801688 h 3205164" name="connsiteY410"/>
                  <a:gd fmla="*/ 720741 w 3903662" name="connsiteX411"/>
                  <a:gd fmla="*/ 820738 h 3205164" name="connsiteY411"/>
                  <a:gd fmla="*/ 727899 w 3903662" name="connsiteX412"/>
                  <a:gd fmla="*/ 838201 h 3205164" name="connsiteY412"/>
                  <a:gd fmla="*/ 735853 w 3903662" name="connsiteX413"/>
                  <a:gd fmla="*/ 854076 h 3205164" name="connsiteY413"/>
                  <a:gd fmla="*/ 745397 w 3903662" name="connsiteX414"/>
                  <a:gd fmla="*/ 869951 h 3205164" name="connsiteY414"/>
                  <a:gd fmla="*/ 756532 w 3903662" name="connsiteX415"/>
                  <a:gd fmla="*/ 885032 h 3205164" name="connsiteY415"/>
                  <a:gd fmla="*/ 770053 w 3903662" name="connsiteX416"/>
                  <a:gd fmla="*/ 898526 h 3205164" name="connsiteY416"/>
                  <a:gd fmla="*/ 783574 w 3903662" name="connsiteX417"/>
                  <a:gd fmla="*/ 910432 h 3205164" name="connsiteY417"/>
                  <a:gd fmla="*/ 798686 w 3903662" name="connsiteX418"/>
                  <a:gd fmla="*/ 920751 h 3205164" name="connsiteY418"/>
                  <a:gd fmla="*/ 815389 w 3903662" name="connsiteX419"/>
                  <a:gd fmla="*/ 931069 h 3205164" name="connsiteY419"/>
                  <a:gd fmla="*/ 831296 w 3903662" name="connsiteX420"/>
                  <a:gd fmla="*/ 939801 h 3205164" name="connsiteY420"/>
                  <a:gd fmla="*/ 850385 w 3903662" name="connsiteX421"/>
                  <a:gd fmla="*/ 945357 h 3205164" name="connsiteY421"/>
                  <a:gd fmla="*/ 868678 w 3903662" name="connsiteX422"/>
                  <a:gd fmla="*/ 949326 h 3205164" name="connsiteY422"/>
                  <a:gd fmla="*/ 887767 w 3903662" name="connsiteX423"/>
                  <a:gd fmla="*/ 952501 h 3205164" name="connsiteY423"/>
                  <a:gd fmla="*/ 908446 w 3903662" name="connsiteX424"/>
                  <a:gd fmla="*/ 954088 h 3205164" name="connsiteY424"/>
                  <a:gd fmla="*/ 928330 w 3903662" name="connsiteX425"/>
                  <a:gd fmla="*/ 952501 h 3205164" name="connsiteY425"/>
                  <a:gd fmla="*/ 947419 w 3903662" name="connsiteX426"/>
                  <a:gd fmla="*/ 949326 h 3205164" name="connsiteY426"/>
                  <a:gd fmla="*/ 967303 w 3903662" name="connsiteX427"/>
                  <a:gd fmla="*/ 945357 h 3205164" name="connsiteY427"/>
                  <a:gd fmla="*/ 984801 w 3903662" name="connsiteX428"/>
                  <a:gd fmla="*/ 939801 h 3205164" name="connsiteY428"/>
                  <a:gd fmla="*/ 1002299 w 3903662" name="connsiteX429"/>
                  <a:gd fmla="*/ 931069 h 3205164" name="connsiteY429"/>
                  <a:gd fmla="*/ 1018206 w 3903662" name="connsiteX430"/>
                  <a:gd fmla="*/ 920751 h 3205164" name="connsiteY430"/>
                  <a:gd fmla="*/ 1033318 w 3903662" name="connsiteX431"/>
                  <a:gd fmla="*/ 910432 h 3205164" name="connsiteY431"/>
                  <a:gd fmla="*/ 1047634 w 3903662" name="connsiteX432"/>
                  <a:gd fmla="*/ 898526 h 3205164" name="connsiteY432"/>
                  <a:gd fmla="*/ 1059565 w 3903662" name="connsiteX433"/>
                  <a:gd fmla="*/ 885032 h 3205164" name="connsiteY433"/>
                  <a:gd fmla="*/ 1070700 w 3903662" name="connsiteX434"/>
                  <a:gd fmla="*/ 869951 h 3205164" name="connsiteY434"/>
                  <a:gd fmla="*/ 1081039 w 3903662" name="connsiteX435"/>
                  <a:gd fmla="*/ 854076 h 3205164" name="connsiteY435"/>
                  <a:gd fmla="*/ 1089788 w 3903662" name="connsiteX436"/>
                  <a:gd fmla="*/ 838201 h 3205164" name="connsiteY436"/>
                  <a:gd fmla="*/ 1095356 w 3903662" name="connsiteX437"/>
                  <a:gd fmla="*/ 820738 h 3205164" name="connsiteY437"/>
                  <a:gd fmla="*/ 1100923 w 3903662" name="connsiteX438"/>
                  <a:gd fmla="*/ 801688 h 3205164" name="connsiteY438"/>
                  <a:gd fmla="*/ 1104105 w 3903662" name="connsiteX439"/>
                  <a:gd fmla="*/ 783432 h 3205164" name="connsiteY439"/>
                  <a:gd fmla="*/ 1104900 w 3903662" name="connsiteX440"/>
                  <a:gd fmla="*/ 764382 h 3205164" name="connsiteY440"/>
                  <a:gd fmla="*/ 1104105 w 3903662" name="connsiteX441"/>
                  <a:gd fmla="*/ 744538 h 3205164" name="connsiteY441"/>
                  <a:gd fmla="*/ 1100923 w 3903662" name="connsiteX442"/>
                  <a:gd fmla="*/ 726282 h 3205164" name="connsiteY442"/>
                  <a:gd fmla="*/ 1095356 w 3903662" name="connsiteX443"/>
                  <a:gd fmla="*/ 708025 h 3205164" name="connsiteY443"/>
                  <a:gd fmla="*/ 1089788 w 3903662" name="connsiteX444"/>
                  <a:gd fmla="*/ 690563 h 3205164" name="connsiteY444"/>
                  <a:gd fmla="*/ 1081039 w 3903662" name="connsiteX445"/>
                  <a:gd fmla="*/ 673894 h 3205164" name="connsiteY445"/>
                  <a:gd fmla="*/ 1070700 w 3903662" name="connsiteX446"/>
                  <a:gd fmla="*/ 658813 h 3205164" name="connsiteY446"/>
                  <a:gd fmla="*/ 1059565 w 3903662" name="connsiteX447"/>
                  <a:gd fmla="*/ 642938 h 3205164" name="connsiteY447"/>
                  <a:gd fmla="*/ 1047634 w 3903662" name="connsiteX448"/>
                  <a:gd fmla="*/ 629444 h 3205164" name="connsiteY448"/>
                  <a:gd fmla="*/ 1033318 w 3903662" name="connsiteX449"/>
                  <a:gd fmla="*/ 617538 h 3205164" name="connsiteY449"/>
                  <a:gd fmla="*/ 1018206 w 3903662" name="connsiteX450"/>
                  <a:gd fmla="*/ 607219 h 3205164" name="connsiteY450"/>
                  <a:gd fmla="*/ 1002299 w 3903662" name="connsiteX451"/>
                  <a:gd fmla="*/ 596900 h 3205164" name="connsiteY451"/>
                  <a:gd fmla="*/ 984801 w 3903662" name="connsiteX452"/>
                  <a:gd fmla="*/ 589757 h 3205164" name="connsiteY452"/>
                  <a:gd fmla="*/ 967303 w 3903662" name="connsiteX453"/>
                  <a:gd fmla="*/ 582613 h 3205164" name="connsiteY453"/>
                  <a:gd fmla="*/ 947419 w 3903662" name="connsiteX454"/>
                  <a:gd fmla="*/ 578644 h 3205164" name="connsiteY454"/>
                  <a:gd fmla="*/ 928330 w 3903662" name="connsiteX455"/>
                  <a:gd fmla="*/ 575469 h 3205164" name="connsiteY455"/>
                  <a:gd fmla="*/ 1394220 w 3903662" name="connsiteX456"/>
                  <a:gd fmla="*/ 0 h 3205164" name="connsiteY456"/>
                  <a:gd fmla="*/ 1427548 w 3903662" name="connsiteX457"/>
                  <a:gd fmla="*/ 0 h 3205164" name="connsiteY457"/>
                  <a:gd fmla="*/ 1460083 w 3903662" name="connsiteX458"/>
                  <a:gd fmla="*/ 794 h 3205164" name="connsiteY458"/>
                  <a:gd fmla="*/ 1491823 w 3903662" name="connsiteX459"/>
                  <a:gd fmla="*/ 3174 h 3205164" name="connsiteY459"/>
                  <a:gd fmla="*/ 1523564 w 3903662" name="connsiteX460"/>
                  <a:gd fmla="*/ 4761 h 3205164" name="connsiteY460"/>
                  <a:gd fmla="*/ 1587046 w 3903662" name="connsiteX461"/>
                  <a:gd fmla="*/ 11109 h 3205164" name="connsiteY461"/>
                  <a:gd fmla="*/ 1649735 w 3903662" name="connsiteX462"/>
                  <a:gd fmla="*/ 19838 h 3205164" name="connsiteY462"/>
                  <a:gd fmla="*/ 1710836 w 3903662" name="connsiteX463"/>
                  <a:gd fmla="*/ 30947 h 3205164" name="connsiteY463"/>
                  <a:gd fmla="*/ 1771937 w 3903662" name="connsiteX464"/>
                  <a:gd fmla="*/ 42849 h 3205164" name="connsiteY464"/>
                  <a:gd fmla="*/ 1831451 w 3903662" name="connsiteX465"/>
                  <a:gd fmla="*/ 58719 h 3205164" name="connsiteY465"/>
                  <a:gd fmla="*/ 1889379 w 3903662" name="connsiteX466"/>
                  <a:gd fmla="*/ 76176 h 3205164" name="connsiteY466"/>
                  <a:gd fmla="*/ 1946512 w 3903662" name="connsiteX467"/>
                  <a:gd fmla="*/ 95220 h 3205164" name="connsiteY467"/>
                  <a:gd fmla="*/ 2002059 w 3903662" name="connsiteX468"/>
                  <a:gd fmla="*/ 116645 h 3205164" name="connsiteY468"/>
                  <a:gd fmla="*/ 2056812 w 3903662" name="connsiteX469"/>
                  <a:gd fmla="*/ 140450 h 3205164" name="connsiteY469"/>
                  <a:gd fmla="*/ 2109978 w 3903662" name="connsiteX470"/>
                  <a:gd fmla="*/ 165048 h 3205164" name="connsiteY470"/>
                  <a:gd fmla="*/ 2160763 w 3903662" name="connsiteX471"/>
                  <a:gd fmla="*/ 192821 h 3205164" name="connsiteY471"/>
                  <a:gd fmla="*/ 2211549 w 3903662" name="connsiteX472"/>
                  <a:gd fmla="*/ 221387 h 3205164" name="connsiteY472"/>
                  <a:gd fmla="*/ 2259160 w 3903662" name="connsiteX473"/>
                  <a:gd fmla="*/ 252333 h 3205164" name="connsiteY473"/>
                  <a:gd fmla="*/ 2306772 w 3903662" name="connsiteX474"/>
                  <a:gd fmla="*/ 284073 h 3205164" name="connsiteY474"/>
                  <a:gd fmla="*/ 2352002 w 3903662" name="connsiteX475"/>
                  <a:gd fmla="*/ 318987 h 3205164" name="connsiteY475"/>
                  <a:gd fmla="*/ 2394853 w 3903662" name="connsiteX476"/>
                  <a:gd fmla="*/ 353901 h 3205164" name="connsiteY476"/>
                  <a:gd fmla="*/ 2436116 w 3903662" name="connsiteX477"/>
                  <a:gd fmla="*/ 390402 h 3205164" name="connsiteY477"/>
                  <a:gd fmla="*/ 2475792 w 3903662" name="connsiteX478"/>
                  <a:gd fmla="*/ 429284 h 3205164" name="connsiteY478"/>
                  <a:gd fmla="*/ 2513088 w 3903662" name="connsiteX479"/>
                  <a:gd fmla="*/ 469753 h 3205164" name="connsiteY479"/>
                  <a:gd fmla="*/ 2531339 w 3903662" name="connsiteX480"/>
                  <a:gd fmla="*/ 489590 h 3205164" name="connsiteY480"/>
                  <a:gd fmla="*/ 2547209 w 3903662" name="connsiteX481"/>
                  <a:gd fmla="*/ 510221 h 3205164" name="connsiteY481"/>
                  <a:gd fmla="*/ 2564667 w 3903662" name="connsiteX482"/>
                  <a:gd fmla="*/ 531646 h 3205164" name="connsiteY482"/>
                  <a:gd fmla="*/ 2581331 w 3903662" name="connsiteX483"/>
                  <a:gd fmla="*/ 553864 h 3205164" name="connsiteY483"/>
                  <a:gd fmla="*/ 2596407 w 3903662" name="connsiteX484"/>
                  <a:gd fmla="*/ 575288 h 3205164" name="connsiteY484"/>
                  <a:gd fmla="*/ 2612278 w 3903662" name="connsiteX485"/>
                  <a:gd fmla="*/ 597506 h 3205164" name="connsiteY485"/>
                  <a:gd fmla="*/ 2626561 w 3903662" name="connsiteX486"/>
                  <a:gd fmla="*/ 620518 h 3205164" name="connsiteY486"/>
                  <a:gd fmla="*/ 2640845 w 3903662" name="connsiteX487"/>
                  <a:gd fmla="*/ 642736 h 3205164" name="connsiteY487"/>
                  <a:gd fmla="*/ 2654335 w 3903662" name="connsiteX488"/>
                  <a:gd fmla="*/ 666541 h 3205164" name="connsiteY488"/>
                  <a:gd fmla="*/ 2667825 w 3903662" name="connsiteX489"/>
                  <a:gd fmla="*/ 688759 h 3205164" name="connsiteY489"/>
                  <a:gd fmla="*/ 2679727 w 3903662" name="connsiteX490"/>
                  <a:gd fmla="*/ 712564 h 3205164" name="connsiteY490"/>
                  <a:gd fmla="*/ 2690837 w 3903662" name="connsiteX491"/>
                  <a:gd fmla="*/ 735575 h 3205164" name="connsiteY491"/>
                  <a:gd fmla="*/ 2701946 w 3903662" name="connsiteX492"/>
                  <a:gd fmla="*/ 760174 h 3205164" name="connsiteY492"/>
                  <a:gd fmla="*/ 2712262 w 3903662" name="connsiteX493"/>
                  <a:gd fmla="*/ 784772 h 3205164" name="connsiteY493"/>
                  <a:gd fmla="*/ 2722578 w 3903662" name="connsiteX494"/>
                  <a:gd fmla="*/ 809371 h 3205164" name="connsiteY494"/>
                  <a:gd fmla="*/ 2732100 w 3903662" name="connsiteX495"/>
                  <a:gd fmla="*/ 833969 h 3205164" name="connsiteY495"/>
                  <a:gd fmla="*/ 2740035 w 3903662" name="connsiteX496"/>
                  <a:gd fmla="*/ 858568 h 3205164" name="connsiteY496"/>
                  <a:gd fmla="*/ 2748764 w 3903662" name="connsiteX497"/>
                  <a:gd fmla="*/ 884753 h 3205164" name="connsiteY497"/>
                  <a:gd fmla="*/ 2755906 w 3903662" name="connsiteX498"/>
                  <a:gd fmla="*/ 910145 h 3205164" name="connsiteY498"/>
                  <a:gd fmla="*/ 2761460 w 3903662" name="connsiteX499"/>
                  <a:gd fmla="*/ 935537 h 3205164" name="connsiteY499"/>
                  <a:gd fmla="*/ 2767808 w 3903662" name="connsiteX500"/>
                  <a:gd fmla="*/ 961723 h 3205164" name="connsiteY500"/>
                  <a:gd fmla="*/ 2773363 w 3903662" name="connsiteX501"/>
                  <a:gd fmla="*/ 987908 h 3205164" name="connsiteY501"/>
                  <a:gd fmla="*/ 2743209 w 3903662" name="connsiteX502"/>
                  <a:gd fmla="*/ 987115 h 3205164" name="connsiteY502"/>
                  <a:gd fmla="*/ 2713849 w 3903662" name="connsiteX503"/>
                  <a:gd fmla="*/ 987115 h 3205164" name="connsiteY503"/>
                  <a:gd fmla="*/ 2680521 w 3903662" name="connsiteX504"/>
                  <a:gd fmla="*/ 987115 h 3205164" name="connsiteY504"/>
                  <a:gd fmla="*/ 2648780 w 3903662" name="connsiteX505"/>
                  <a:gd fmla="*/ 987908 h 3205164" name="connsiteY505"/>
                  <a:gd fmla="*/ 2616246 w 3903662" name="connsiteX506"/>
                  <a:gd fmla="*/ 990289 h 3205164" name="connsiteY506"/>
                  <a:gd fmla="*/ 2584505 w 3903662" name="connsiteX507"/>
                  <a:gd fmla="*/ 991876 h 3205164" name="connsiteY507"/>
                  <a:gd fmla="*/ 2552764 w 3903662" name="connsiteX508"/>
                  <a:gd fmla="*/ 995050 h 3205164" name="connsiteY508"/>
                  <a:gd fmla="*/ 2521023 w 3903662" name="connsiteX509"/>
                  <a:gd fmla="*/ 999017 h 3205164" name="connsiteY509"/>
                  <a:gd fmla="*/ 2489282 w 3903662" name="connsiteX510"/>
                  <a:gd fmla="*/ 1003778 h 3205164" name="connsiteY510"/>
                  <a:gd fmla="*/ 2458334 w 3903662" name="connsiteX511"/>
                  <a:gd fmla="*/ 1008539 h 3205164" name="connsiteY511"/>
                  <a:gd fmla="*/ 2427387 w 3903662" name="connsiteX512"/>
                  <a:gd fmla="*/ 1014094 h 3205164" name="connsiteY512"/>
                  <a:gd fmla="*/ 2397233 w 3903662" name="connsiteX513"/>
                  <a:gd fmla="*/ 1019648 h 3205164" name="connsiteY513"/>
                  <a:gd fmla="*/ 2366286 w 3903662" name="connsiteX514"/>
                  <a:gd fmla="*/ 1026790 h 3205164" name="connsiteY514"/>
                  <a:gd fmla="*/ 2336132 w 3903662" name="connsiteX515"/>
                  <a:gd fmla="*/ 1033931 h 3205164" name="connsiteY515"/>
                  <a:gd fmla="*/ 2306772 w 3903662" name="connsiteX516"/>
                  <a:gd fmla="*/ 1042660 h 3205164" name="connsiteY516"/>
                  <a:gd fmla="*/ 2276618 w 3903662" name="connsiteX517"/>
                  <a:gd fmla="*/ 1051388 h 3205164" name="connsiteY517"/>
                  <a:gd fmla="*/ 2248051 w 3903662" name="connsiteX518"/>
                  <a:gd fmla="*/ 1060910 h 3205164" name="connsiteY518"/>
                  <a:gd fmla="*/ 2219484 w 3903662" name="connsiteX519"/>
                  <a:gd fmla="*/ 1070432 h 3205164" name="connsiteY519"/>
                  <a:gd fmla="*/ 2191711 w 3903662" name="connsiteX520"/>
                  <a:gd fmla="*/ 1080748 h 3205164" name="connsiteY520"/>
                  <a:gd fmla="*/ 2163144 w 3903662" name="connsiteX521"/>
                  <a:gd fmla="*/ 1091857 h 3205164" name="connsiteY521"/>
                  <a:gd fmla="*/ 2135371 w 3903662" name="connsiteX522"/>
                  <a:gd fmla="*/ 1102966 h 3205164" name="connsiteY522"/>
                  <a:gd fmla="*/ 2109184 w 3903662" name="connsiteX523"/>
                  <a:gd fmla="*/ 1114868 h 3205164" name="connsiteY523"/>
                  <a:gd fmla="*/ 2082205 w 3903662" name="connsiteX524"/>
                  <a:gd fmla="*/ 1127564 h 3205164" name="connsiteY524"/>
                  <a:gd fmla="*/ 2055225 w 3903662" name="connsiteX525"/>
                  <a:gd fmla="*/ 1141054 h 3205164" name="connsiteY525"/>
                  <a:gd fmla="*/ 2029832 w 3903662" name="connsiteX526"/>
                  <a:gd fmla="*/ 1154543 h 3205164" name="connsiteY526"/>
                  <a:gd fmla="*/ 2004439 w 3903662" name="connsiteX527"/>
                  <a:gd fmla="*/ 1168826 h 3205164" name="connsiteY527"/>
                  <a:gd fmla="*/ 1979047 w 3903662" name="connsiteX528"/>
                  <a:gd fmla="*/ 1183109 h 3205164" name="connsiteY528"/>
                  <a:gd fmla="*/ 1954447 w 3903662" name="connsiteX529"/>
                  <a:gd fmla="*/ 1198186 h 3205164" name="connsiteY529"/>
                  <a:gd fmla="*/ 1930642 w 3903662" name="connsiteX530"/>
                  <a:gd fmla="*/ 1213262 h 3205164" name="connsiteY530"/>
                  <a:gd fmla="*/ 1906043 w 3903662" name="connsiteX531"/>
                  <a:gd fmla="*/ 1229926 h 3205164" name="connsiteY531"/>
                  <a:gd fmla="*/ 1883030 w 3903662" name="connsiteX532"/>
                  <a:gd fmla="*/ 1246589 h 3205164" name="connsiteY532"/>
                  <a:gd fmla="*/ 1860018 w 3903662" name="connsiteX533"/>
                  <a:gd fmla="*/ 1262459 h 3205164" name="connsiteY533"/>
                  <a:gd fmla="*/ 1838593 w 3903662" name="connsiteX534"/>
                  <a:gd fmla="*/ 1279916 h 3205164" name="connsiteY534"/>
                  <a:gd fmla="*/ 1815581 w 3903662" name="connsiteX535"/>
                  <a:gd fmla="*/ 1298960 h 3205164" name="connsiteY535"/>
                  <a:gd fmla="*/ 1794949 w 3903662" name="connsiteX536"/>
                  <a:gd fmla="*/ 1317211 h 3205164" name="connsiteY536"/>
                  <a:gd fmla="*/ 1773524 w 3903662" name="connsiteX537"/>
                  <a:gd fmla="*/ 1335461 h 3205164" name="connsiteY537"/>
                  <a:gd fmla="*/ 1754480 w 3903662" name="connsiteX538"/>
                  <a:gd fmla="*/ 1355299 h 3205164" name="connsiteY538"/>
                  <a:gd fmla="*/ 1733848 w 3903662" name="connsiteX539"/>
                  <a:gd fmla="*/ 1374343 h 3205164" name="connsiteY539"/>
                  <a:gd fmla="*/ 1715597 w 3903662" name="connsiteX540"/>
                  <a:gd fmla="*/ 1394181 h 3205164" name="connsiteY540"/>
                  <a:gd fmla="*/ 1696552 w 3903662" name="connsiteX541"/>
                  <a:gd fmla="*/ 1414812 h 3205164" name="connsiteY541"/>
                  <a:gd fmla="*/ 1678301 w 3903662" name="connsiteX542"/>
                  <a:gd fmla="*/ 1434649 h 3205164" name="connsiteY542"/>
                  <a:gd fmla="*/ 1660844 w 3903662" name="connsiteX543"/>
                  <a:gd fmla="*/ 1456867 h 3205164" name="connsiteY543"/>
                  <a:gd fmla="*/ 1644180 w 3903662" name="connsiteX544"/>
                  <a:gd fmla="*/ 1476705 h 3205164" name="connsiteY544"/>
                  <a:gd fmla="*/ 1628309 w 3903662" name="connsiteX545"/>
                  <a:gd fmla="*/ 1499716 h 3205164" name="connsiteY545"/>
                  <a:gd fmla="*/ 1612439 w 3903662" name="connsiteX546"/>
                  <a:gd fmla="*/ 1521141 h 3205164" name="connsiteY546"/>
                  <a:gd fmla="*/ 1597362 w 3903662" name="connsiteX547"/>
                  <a:gd fmla="*/ 1543359 h 3205164" name="connsiteY547"/>
                  <a:gd fmla="*/ 1583079 w 3903662" name="connsiteX548"/>
                  <a:gd fmla="*/ 1566370 h 3205164" name="connsiteY548"/>
                  <a:gd fmla="*/ 1569589 w 3903662" name="connsiteX549"/>
                  <a:gd fmla="*/ 1589382 h 3205164" name="connsiteY549"/>
                  <a:gd fmla="*/ 1556099 w 3903662" name="connsiteX550"/>
                  <a:gd fmla="*/ 1613187 h 3205164" name="connsiteY550"/>
                  <a:gd fmla="*/ 1544196 w 3903662" name="connsiteX551"/>
                  <a:gd fmla="*/ 1636992 h 3205164" name="connsiteY551"/>
                  <a:gd fmla="*/ 1531500 w 3903662" name="connsiteX552"/>
                  <a:gd fmla="*/ 1660797 h 3205164" name="connsiteY552"/>
                  <a:gd fmla="*/ 1521184 w 3903662" name="connsiteX553"/>
                  <a:gd fmla="*/ 1685395 h 3205164" name="connsiteY553"/>
                  <a:gd fmla="*/ 1510075 w 3903662" name="connsiteX554"/>
                  <a:gd fmla="*/ 1709994 h 3205164" name="connsiteY554"/>
                  <a:gd fmla="*/ 1501346 w 3903662" name="connsiteX555"/>
                  <a:gd fmla="*/ 1734592 h 3205164" name="connsiteY555"/>
                  <a:gd fmla="*/ 1491823 w 3903662" name="connsiteX556"/>
                  <a:gd fmla="*/ 1759984 h 3205164" name="connsiteY556"/>
                  <a:gd fmla="*/ 1483888 w 3903662" name="connsiteX557"/>
                  <a:gd fmla="*/ 1785376 h 3205164" name="connsiteY557"/>
                  <a:gd fmla="*/ 1476747 w 3903662" name="connsiteX558"/>
                  <a:gd fmla="*/ 1811562 h 3205164" name="connsiteY558"/>
                  <a:gd fmla="*/ 1470398 w 3903662" name="connsiteX559"/>
                  <a:gd fmla="*/ 1836954 h 3205164" name="connsiteY559"/>
                  <a:gd fmla="*/ 1464050 w 3903662" name="connsiteX560"/>
                  <a:gd fmla="*/ 1862346 h 3205164" name="connsiteY560"/>
                  <a:gd fmla="*/ 1459289 w 3903662" name="connsiteX561"/>
                  <a:gd fmla="*/ 1889325 h 3205164" name="connsiteY561"/>
                  <a:gd fmla="*/ 1453734 w 3903662" name="connsiteX562"/>
                  <a:gd fmla="*/ 1915510 h 3205164" name="connsiteY562"/>
                  <a:gd fmla="*/ 1450560 w 3903662" name="connsiteX563"/>
                  <a:gd fmla="*/ 1942489 h 3205164" name="connsiteY563"/>
                  <a:gd fmla="*/ 1447386 w 3903662" name="connsiteX564"/>
                  <a:gd fmla="*/ 1968675 h 3205164" name="connsiteY564"/>
                  <a:gd fmla="*/ 1445799 w 3903662" name="connsiteX565"/>
                  <a:gd fmla="*/ 1996447 h 3205164" name="connsiteY565"/>
                  <a:gd fmla="*/ 1445006 w 3903662" name="connsiteX566"/>
                  <a:gd fmla="*/ 2023426 h 3205164" name="connsiteY566"/>
                  <a:gd fmla="*/ 1443419 w 3903662" name="connsiteX567"/>
                  <a:gd fmla="*/ 2051199 h 3205164" name="connsiteY567"/>
                  <a:gd fmla="*/ 1445006 w 3903662" name="connsiteX568"/>
                  <a:gd fmla="*/ 2086906 h 3205164" name="connsiteY568"/>
                  <a:gd fmla="*/ 1446593 w 3903662" name="connsiteX569"/>
                  <a:gd fmla="*/ 2122614 h 3205164" name="connsiteY569"/>
                  <a:gd fmla="*/ 1450560 w 3903662" name="connsiteX570"/>
                  <a:gd fmla="*/ 2158321 h 3205164" name="connsiteY570"/>
                  <a:gd fmla="*/ 1454528 w 3903662" name="connsiteX571"/>
                  <a:gd fmla="*/ 2193235 h 3205164" name="connsiteY571"/>
                  <a:gd fmla="*/ 1461670 w 3903662" name="connsiteX572"/>
                  <a:gd fmla="*/ 2228149 h 3205164" name="connsiteY572"/>
                  <a:gd fmla="*/ 1469605 w 3903662" name="connsiteX573"/>
                  <a:gd fmla="*/ 2262270 h 3205164" name="connsiteY573"/>
                  <a:gd fmla="*/ 1478334 w 3903662" name="connsiteX574"/>
                  <a:gd fmla="*/ 2296390 h 3205164" name="connsiteY574"/>
                  <a:gd fmla="*/ 1488649 w 3903662" name="connsiteX575"/>
                  <a:gd fmla="*/ 2329718 h 3205164" name="connsiteY575"/>
                  <a:gd fmla="*/ 1441832 w 3903662" name="connsiteX576"/>
                  <a:gd fmla="*/ 2332098 h 3205164" name="connsiteY576"/>
                  <a:gd fmla="*/ 1394220 w 3903662" name="connsiteX577"/>
                  <a:gd fmla="*/ 2332892 h 3205164" name="connsiteY577"/>
                  <a:gd fmla="*/ 1337086 w 3903662" name="connsiteX578"/>
                  <a:gd fmla="*/ 2332098 h 3205164" name="connsiteY578"/>
                  <a:gd fmla="*/ 1279953 w 3903662" name="connsiteX579"/>
                  <a:gd fmla="*/ 2328924 h 3205164" name="connsiteY579"/>
                  <a:gd fmla="*/ 1223613 w 3903662" name="connsiteX580"/>
                  <a:gd fmla="*/ 2323370 h 3205164" name="connsiteY580"/>
                  <a:gd fmla="*/ 1168066 w 3903662" name="connsiteX581"/>
                  <a:gd fmla="*/ 2317815 h 3205164" name="connsiteY581"/>
                  <a:gd fmla="*/ 1113313 w 3903662" name="connsiteX582"/>
                  <a:gd fmla="*/ 2308293 h 3205164" name="connsiteY582"/>
                  <a:gd fmla="*/ 1059353 w 3903662" name="connsiteX583"/>
                  <a:gd fmla="*/ 2297977 h 3205164" name="connsiteY583"/>
                  <a:gd fmla="*/ 1006187 w 3903662" name="connsiteX584"/>
                  <a:gd fmla="*/ 2286868 h 3205164" name="connsiteY584"/>
                  <a:gd fmla="*/ 953815 w 3903662" name="connsiteX585"/>
                  <a:gd fmla="*/ 2272585 h 3205164" name="connsiteY585"/>
                  <a:gd fmla="*/ 930009 w 3903662" name="connsiteX586"/>
                  <a:gd fmla="*/ 2266237 h 3205164" name="connsiteY586"/>
                  <a:gd fmla="*/ 426122 w 3903662" name="connsiteX587"/>
                  <a:gd fmla="*/ 2522538 h 3205164" name="connsiteY587"/>
                  <a:gd fmla="*/ 560227 w 3903662" name="connsiteX588"/>
                  <a:gd fmla="*/ 2101189 h 3205164" name="connsiteY588"/>
                  <a:gd fmla="*/ 547531 w 3903662" name="connsiteX589"/>
                  <a:gd fmla="*/ 2093254 h 3205164" name="connsiteY589"/>
                  <a:gd fmla="*/ 517377 w 3903662" name="connsiteX590"/>
                  <a:gd fmla="*/ 2072623 h 3205164" name="connsiteY590"/>
                  <a:gd fmla="*/ 486430 w 3903662" name="connsiteX591"/>
                  <a:gd fmla="*/ 2051199 h 3205164" name="connsiteY591"/>
                  <a:gd fmla="*/ 457863 w 3903662" name="connsiteX592"/>
                  <a:gd fmla="*/ 2029774 h 3205164" name="connsiteY592"/>
                  <a:gd fmla="*/ 428503 w 3903662" name="connsiteX593"/>
                  <a:gd fmla="*/ 2006763 h 3205164" name="connsiteY593"/>
                  <a:gd fmla="*/ 399936 w 3903662" name="connsiteX594"/>
                  <a:gd fmla="*/ 1984545 h 3205164" name="connsiteY594"/>
                  <a:gd fmla="*/ 373750 w 3903662" name="connsiteX595"/>
                  <a:gd fmla="*/ 1960740 h 3205164" name="connsiteY595"/>
                  <a:gd fmla="*/ 346770 w 3903662" name="connsiteX596"/>
                  <a:gd fmla="*/ 1936141 h 3205164" name="connsiteY596"/>
                  <a:gd fmla="*/ 321377 w 3903662" name="connsiteX597"/>
                  <a:gd fmla="*/ 1911543 h 3205164" name="connsiteY597"/>
                  <a:gd fmla="*/ 296778 w 3903662" name="connsiteX598"/>
                  <a:gd fmla="*/ 1886151 h 3205164" name="connsiteY598"/>
                  <a:gd fmla="*/ 272972 w 3903662" name="connsiteX599"/>
                  <a:gd fmla="*/ 1859172 h 3205164" name="connsiteY599"/>
                  <a:gd fmla="*/ 250753 w 3903662" name="connsiteX600"/>
                  <a:gd fmla="*/ 1832986 h 3205164" name="connsiteY600"/>
                  <a:gd fmla="*/ 227741 w 3903662" name="connsiteX601"/>
                  <a:gd fmla="*/ 1806007 h 3205164" name="connsiteY601"/>
                  <a:gd fmla="*/ 207110 w 3903662" name="connsiteX602"/>
                  <a:gd fmla="*/ 1777441 h 3205164" name="connsiteY602"/>
                  <a:gd fmla="*/ 187272 w 3903662" name="connsiteX603"/>
                  <a:gd fmla="*/ 1749668 h 3205164" name="connsiteY603"/>
                  <a:gd fmla="*/ 167433 w 3903662" name="connsiteX604"/>
                  <a:gd fmla="*/ 1721102 h 3205164" name="connsiteY604"/>
                  <a:gd fmla="*/ 149182 w 3903662" name="connsiteX605"/>
                  <a:gd fmla="*/ 1690950 h 3205164" name="connsiteY605"/>
                  <a:gd fmla="*/ 131725 w 3903662" name="connsiteX606"/>
                  <a:gd fmla="*/ 1661590 h 3205164" name="connsiteY606"/>
                  <a:gd fmla="*/ 115061 w 3903662" name="connsiteX607"/>
                  <a:gd fmla="*/ 1630644 h 3205164" name="connsiteY607"/>
                  <a:gd fmla="*/ 99984 w 3903662" name="connsiteX608"/>
                  <a:gd fmla="*/ 1599697 h 3205164" name="connsiteY608"/>
                  <a:gd fmla="*/ 85701 w 3903662" name="connsiteX609"/>
                  <a:gd fmla="*/ 1569544 h 3205164" name="connsiteY609"/>
                  <a:gd fmla="*/ 72211 w 3903662" name="connsiteX610"/>
                  <a:gd fmla="*/ 1537804 h 3205164" name="connsiteY610"/>
                  <a:gd fmla="*/ 59514 w 3903662" name="connsiteX611"/>
                  <a:gd fmla="*/ 1506064 h 3205164" name="connsiteY611"/>
                  <a:gd fmla="*/ 48405 w 3903662" name="connsiteX612"/>
                  <a:gd fmla="*/ 1472737 h 3205164" name="connsiteY612"/>
                  <a:gd fmla="*/ 39676 w 3903662" name="connsiteX613"/>
                  <a:gd fmla="*/ 1440204 h 3205164" name="connsiteY613"/>
                  <a:gd fmla="*/ 30154 w 3903662" name="connsiteX614"/>
                  <a:gd fmla="*/ 1407670 h 3205164" name="connsiteY614"/>
                  <a:gd fmla="*/ 22219 w 3903662" name="connsiteX615"/>
                  <a:gd fmla="*/ 1373550 h 3205164" name="connsiteY615"/>
                  <a:gd fmla="*/ 15871 w 3903662" name="connsiteX616"/>
                  <a:gd fmla="*/ 1339429 h 3205164" name="connsiteY616"/>
                  <a:gd fmla="*/ 9522 w 3903662" name="connsiteX617"/>
                  <a:gd fmla="*/ 1306102 h 3205164" name="connsiteY617"/>
                  <a:gd fmla="*/ 5555 w 3903662" name="connsiteX618"/>
                  <a:gd fmla="*/ 1271188 h 3205164" name="connsiteY618"/>
                  <a:gd fmla="*/ 2381 w 3903662" name="connsiteX619"/>
                  <a:gd fmla="*/ 1236274 h 3205164" name="connsiteY619"/>
                  <a:gd fmla="*/ 0 w 3903662" name="connsiteX620"/>
                  <a:gd fmla="*/ 1201360 h 3205164" name="connsiteY620"/>
                  <a:gd fmla="*/ 0 w 3903662" name="connsiteX621"/>
                  <a:gd fmla="*/ 1166446 h 3205164" name="connsiteY621"/>
                  <a:gd fmla="*/ 0 w 3903662" name="connsiteX622"/>
                  <a:gd fmla="*/ 1137086 h 3205164" name="connsiteY622"/>
                  <a:gd fmla="*/ 2381 w 3903662" name="connsiteX623"/>
                  <a:gd fmla="*/ 1106140 h 3205164" name="connsiteY623"/>
                  <a:gd fmla="*/ 4761 w 3903662" name="connsiteX624"/>
                  <a:gd fmla="*/ 1075987 h 3205164" name="connsiteY624"/>
                  <a:gd fmla="*/ 7935 w 3903662" name="connsiteX625"/>
                  <a:gd fmla="*/ 1047421 h 3205164" name="connsiteY625"/>
                  <a:gd fmla="*/ 11903 w 3903662" name="connsiteX626"/>
                  <a:gd fmla="*/ 1018061 h 3205164" name="connsiteY626"/>
                  <a:gd fmla="*/ 15871 w 3903662" name="connsiteX627"/>
                  <a:gd fmla="*/ 989495 h 3205164" name="connsiteY627"/>
                  <a:gd fmla="*/ 22219 w 3903662" name="connsiteX628"/>
                  <a:gd fmla="*/ 959342 h 3205164" name="connsiteY628"/>
                  <a:gd fmla="*/ 27773 w 3903662" name="connsiteX629"/>
                  <a:gd fmla="*/ 931570 h 3205164" name="connsiteY629"/>
                  <a:gd fmla="*/ 36502 w 3903662" name="connsiteX630"/>
                  <a:gd fmla="*/ 903004 h 3205164" name="connsiteY630"/>
                  <a:gd fmla="*/ 44437 w 3903662" name="connsiteX631"/>
                  <a:gd fmla="*/ 875231 h 3205164" name="connsiteY631"/>
                  <a:gd fmla="*/ 52373 w 3903662" name="connsiteX632"/>
                  <a:gd fmla="*/ 846665 h 3205164" name="connsiteY632"/>
                  <a:gd fmla="*/ 62688 w 3903662" name="connsiteX633"/>
                  <a:gd fmla="*/ 819686 h 3205164" name="connsiteY633"/>
                  <a:gd fmla="*/ 73004 w 3903662" name="connsiteX634"/>
                  <a:gd fmla="*/ 792707 h 3205164" name="connsiteY634"/>
                  <a:gd fmla="*/ 84114 w 3903662" name="connsiteX635"/>
                  <a:gd fmla="*/ 765728 h 3205164" name="connsiteY635"/>
                  <a:gd fmla="*/ 96810 w 3903662" name="connsiteX636"/>
                  <a:gd fmla="*/ 738749 h 3205164" name="connsiteY636"/>
                  <a:gd fmla="*/ 110300 w 3903662" name="connsiteX637"/>
                  <a:gd fmla="*/ 712564 h 3205164" name="connsiteY637"/>
                  <a:gd fmla="*/ 122996 w 3903662" name="connsiteX638"/>
                  <a:gd fmla="*/ 686378 h 3205164" name="connsiteY638"/>
                  <a:gd fmla="*/ 138073 w 3903662" name="connsiteX639"/>
                  <a:gd fmla="*/ 660986 h 3205164" name="connsiteY639"/>
                  <a:gd fmla="*/ 153150 w 3903662" name="connsiteX640"/>
                  <a:gd fmla="*/ 635594 h 3205164" name="connsiteY640"/>
                  <a:gd fmla="*/ 168227 w 3903662" name="connsiteX641"/>
                  <a:gd fmla="*/ 610996 h 3205164" name="connsiteY641"/>
                  <a:gd fmla="*/ 184891 w 3903662" name="connsiteX642"/>
                  <a:gd fmla="*/ 586397 h 3205164" name="connsiteY642"/>
                  <a:gd fmla="*/ 202349 w 3903662" name="connsiteX643"/>
                  <a:gd fmla="*/ 561799 h 3205164" name="connsiteY643"/>
                  <a:gd fmla="*/ 219806 w 3903662" name="connsiteX644"/>
                  <a:gd fmla="*/ 537994 h 3205164" name="connsiteY644"/>
                  <a:gd fmla="*/ 238057 w 3903662" name="connsiteX645"/>
                  <a:gd fmla="*/ 514189 h 3205164" name="connsiteY645"/>
                  <a:gd fmla="*/ 257895 w 3903662" name="connsiteX646"/>
                  <a:gd fmla="*/ 491177 h 3205164" name="connsiteY646"/>
                  <a:gd fmla="*/ 276940 w 3903662" name="connsiteX647"/>
                  <a:gd fmla="*/ 468166 h 3205164" name="connsiteY647"/>
                  <a:gd fmla="*/ 297571 w 3903662" name="connsiteX648"/>
                  <a:gd fmla="*/ 445947 h 3205164" name="connsiteY648"/>
                  <a:gd fmla="*/ 318203 w 3903662" name="connsiteX649"/>
                  <a:gd fmla="*/ 424523 h 3205164" name="connsiteY649"/>
                  <a:gd fmla="*/ 340422 w 3903662" name="connsiteX650"/>
                  <a:gd fmla="*/ 403098 h 3205164" name="connsiteY650"/>
                  <a:gd fmla="*/ 361847 w 3903662" name="connsiteX651"/>
                  <a:gd fmla="*/ 382467 h 3205164" name="connsiteY651"/>
                  <a:gd fmla="*/ 384859 w 3903662" name="connsiteX652"/>
                  <a:gd fmla="*/ 361836 h 3205164" name="connsiteY652"/>
                  <a:gd fmla="*/ 408665 w 3903662" name="connsiteX653"/>
                  <a:gd fmla="*/ 341205 h 3205164" name="connsiteY653"/>
                  <a:gd fmla="*/ 433264 w 3903662" name="connsiteX654"/>
                  <a:gd fmla="*/ 322161 h 3205164" name="connsiteY654"/>
                  <a:gd fmla="*/ 456276 w 3903662" name="connsiteX655"/>
                  <a:gd fmla="*/ 303117 h 3205164" name="connsiteY655"/>
                  <a:gd fmla="*/ 482462 w 3903662" name="connsiteX656"/>
                  <a:gd fmla="*/ 284867 h 3205164" name="connsiteY656"/>
                  <a:gd fmla="*/ 507855 w 3903662" name="connsiteX657"/>
                  <a:gd fmla="*/ 266616 h 3205164" name="connsiteY657"/>
                  <a:gd fmla="*/ 533248 w 3903662" name="connsiteX658"/>
                  <a:gd fmla="*/ 249159 h 3205164" name="connsiteY658"/>
                  <a:gd fmla="*/ 560227 w 3903662" name="connsiteX659"/>
                  <a:gd fmla="*/ 231702 h 3205164" name="connsiteY659"/>
                  <a:gd fmla="*/ 588001 w 3903662" name="connsiteX660"/>
                  <a:gd fmla="*/ 215039 h 3205164" name="connsiteY660"/>
                  <a:gd fmla="*/ 615774 w 3903662" name="connsiteX661"/>
                  <a:gd fmla="*/ 199169 h 3205164" name="connsiteY661"/>
                  <a:gd fmla="*/ 642754 w 3903662" name="connsiteX662"/>
                  <a:gd fmla="*/ 183299 h 3205164" name="connsiteY662"/>
                  <a:gd fmla="*/ 672114 w 3903662" name="connsiteX663"/>
                  <a:gd fmla="*/ 169016 h 3205164" name="connsiteY663"/>
                  <a:gd fmla="*/ 700681 w 3903662" name="connsiteX664"/>
                  <a:gd fmla="*/ 154733 h 3205164" name="connsiteY664"/>
                  <a:gd fmla="*/ 730041 w 3903662" name="connsiteX665"/>
                  <a:gd fmla="*/ 140450 h 3205164" name="connsiteY665"/>
                  <a:gd fmla="*/ 760195 w 3903662" name="connsiteX666"/>
                  <a:gd fmla="*/ 127754 h 3205164" name="connsiteY666"/>
                  <a:gd fmla="*/ 789556 w 3903662" name="connsiteX667"/>
                  <a:gd fmla="*/ 115058 h 3205164" name="connsiteY667"/>
                  <a:gd fmla="*/ 820503 w 3903662" name="connsiteX668"/>
                  <a:gd fmla="*/ 103155 h 3205164" name="connsiteY668"/>
                  <a:gd fmla="*/ 852244 w 3903662" name="connsiteX669"/>
                  <a:gd fmla="*/ 92046 h 3205164" name="connsiteY669"/>
                  <a:gd fmla="*/ 883191 w 3903662" name="connsiteX670"/>
                  <a:gd fmla="*/ 80937 h 3205164" name="connsiteY670"/>
                  <a:gd fmla="*/ 914932 w 3903662" name="connsiteX671"/>
                  <a:gd fmla="*/ 70622 h 3205164" name="connsiteY671"/>
                  <a:gd fmla="*/ 947467 w 3903662" name="connsiteX672"/>
                  <a:gd fmla="*/ 61893 h 3205164" name="connsiteY672"/>
                  <a:gd fmla="*/ 980001 w 3903662" name="connsiteX673"/>
                  <a:gd fmla="*/ 52371 h 3205164" name="connsiteY673"/>
                  <a:gd fmla="*/ 1013329 w 3903662" name="connsiteX674"/>
                  <a:gd fmla="*/ 44436 h 3205164" name="connsiteY674"/>
                  <a:gd fmla="*/ 1045864 w 3903662" name="connsiteX675"/>
                  <a:gd fmla="*/ 37295 h 3205164" name="connsiteY675"/>
                  <a:gd fmla="*/ 1079985 w 3903662" name="connsiteX676"/>
                  <a:gd fmla="*/ 29360 h 3205164" name="connsiteY676"/>
                  <a:gd fmla="*/ 1113313 w 3903662" name="connsiteX677"/>
                  <a:gd fmla="*/ 23805 h 3205164" name="connsiteY677"/>
                  <a:gd fmla="*/ 1147434 w 3903662" name="connsiteX678"/>
                  <a:gd fmla="*/ 18251 h 3205164" name="connsiteY678"/>
                  <a:gd fmla="*/ 1182350 w 3903662" name="connsiteX679"/>
                  <a:gd fmla="*/ 13490 h 3205164" name="connsiteY679"/>
                  <a:gd fmla="*/ 1217265 w 3903662" name="connsiteX680"/>
                  <a:gd fmla="*/ 9522 h 3205164" name="connsiteY680"/>
                  <a:gd fmla="*/ 1252180 w 3903662" name="connsiteX681"/>
                  <a:gd fmla="*/ 6348 h 3205164" name="connsiteY681"/>
                  <a:gd fmla="*/ 1287095 w 3903662" name="connsiteX682"/>
                  <a:gd fmla="*/ 3174 h 3205164" name="connsiteY682"/>
                  <a:gd fmla="*/ 1322803 w 3903662" name="connsiteX683"/>
                  <a:gd fmla="*/ 2381 h 3205164" name="connsiteY683"/>
                  <a:gd fmla="*/ 1358512 w 3903662" name="connsiteX684"/>
                  <a:gd fmla="*/ 794 h 3205164" name="connsiteY6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b="b" l="l" r="r" t="t"/>
                <a:pathLst>
                  <a:path h="3205164" w="3903662">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80" name="任意多边形 79"/>
              <p:cNvSpPr/>
              <p:nvPr/>
            </p:nvSpPr>
            <p:spPr>
              <a:xfrm>
                <a:off x="3337869" y="5496559"/>
                <a:ext cx="202325" cy="220383"/>
              </a:xfrm>
              <a:custGeom>
                <a:gdLst>
                  <a:gd fmla="*/ 2215178 w 6296025" name="connsiteX0"/>
                  <a:gd fmla="*/ 4885728 h 6858001" name="connsiteY0"/>
                  <a:gd fmla="*/ 2314185 w 6296025" name="connsiteX1"/>
                  <a:gd fmla="*/ 4890444 h 6858001" name="connsiteY1"/>
                  <a:gd fmla="*/ 2416338 w 6296025" name="connsiteX2"/>
                  <a:gd fmla="*/ 4910872 h 6858001" name="connsiteY2"/>
                  <a:gd fmla="*/ 2416338 w 6296025" name="connsiteX3"/>
                  <a:gd fmla="*/ 5844393 h 6858001" name="connsiteY3"/>
                  <a:gd fmla="*/ 2318902 w 6296025" name="connsiteX4"/>
                  <a:gd fmla="*/ 5864825 h 6858001" name="connsiteY4"/>
                  <a:gd fmla="*/ 2221461 w 6296025" name="connsiteX5"/>
                  <a:gd fmla="*/ 5869538 h 6858001" name="connsiteY5"/>
                  <a:gd fmla="*/ 2058019 w 6296025" name="connsiteX6"/>
                  <a:gd fmla="*/ 5845964 h 6858001" name="connsiteY6"/>
                  <a:gd fmla="*/ 1927576 w 6296025" name="connsiteX7"/>
                  <a:gd fmla="*/ 5768956 h 6858001" name="connsiteY7"/>
                  <a:gd fmla="*/ 1841139 w 6296025" name="connsiteX8"/>
                  <a:gd fmla="*/ 5625943 h 6858001" name="connsiteY8"/>
                  <a:gd fmla="*/ 1809707 w 6296025" name="connsiteX9"/>
                  <a:gd fmla="*/ 5407492 h 6858001" name="connsiteY9"/>
                  <a:gd fmla="*/ 1833281 w 6296025" name="connsiteX10"/>
                  <a:gd fmla="*/ 5207902 h 6858001" name="connsiteY10"/>
                  <a:gd fmla="*/ 1907144 w 6296025" name="connsiteX11"/>
                  <a:gd fmla="*/ 5041315 h 6858001" name="connsiteY11"/>
                  <a:gd fmla="*/ 2034445 w 6296025" name="connsiteX12"/>
                  <a:gd fmla="*/ 4928159 h 6858001" name="connsiteY12"/>
                  <a:gd fmla="*/ 2215178 w 6296025" name="connsiteX13"/>
                  <a:gd fmla="*/ 4885728 h 6858001" name="connsiteY13"/>
                  <a:gd fmla="*/ 3470346 w 6296025" name="connsiteX14"/>
                  <a:gd fmla="*/ 4555691 h 6858001" name="connsiteY14"/>
                  <a:gd fmla="*/ 3247182 w 6296025" name="connsiteX15"/>
                  <a:gd fmla="*/ 4574549 h 6858001" name="connsiteY15"/>
                  <a:gd fmla="*/ 3247182 w 6296025" name="connsiteX16"/>
                  <a:gd fmla="*/ 5448352 h 6858001" name="connsiteY16"/>
                  <a:gd fmla="*/ 3313187 w 6296025" name="connsiteX17"/>
                  <a:gd fmla="*/ 5866392 h 6858001" name="connsiteY17"/>
                  <a:gd fmla="*/ 3490778 w 6296025" name="connsiteX18"/>
                  <a:gd fmla="*/ 6105272 h 6858001" name="connsiteY18"/>
                  <a:gd fmla="*/ 3750089 w 6296025" name="connsiteX19"/>
                  <a:gd fmla="*/ 6212141 h 6858001" name="connsiteY19"/>
                  <a:gd fmla="*/ 4058119 w 6296025" name="connsiteX20"/>
                  <a:gd fmla="*/ 6237285 h 6858001" name="connsiteY20"/>
                  <a:gd fmla="*/ 4402296 w 6296025" name="connsiteX21"/>
                  <a:gd fmla="*/ 6204283 h 6858001" name="connsiteY21"/>
                  <a:gd fmla="*/ 4667891 w 6296025" name="connsiteX22"/>
                  <a:gd fmla="*/ 6136703 h 6858001" name="connsiteY22"/>
                  <a:gd fmla="*/ 4667891 w 6296025" name="connsiteX23"/>
                  <a:gd fmla="*/ 4574549 h 6858001" name="connsiteY23"/>
                  <a:gd fmla="*/ 4444728 w 6296025" name="connsiteX24"/>
                  <a:gd fmla="*/ 4555691 h 6858001" name="connsiteY24"/>
                  <a:gd fmla="*/ 4224706 w 6296025" name="connsiteX25"/>
                  <a:gd fmla="*/ 4574549 h 6858001" name="connsiteY25"/>
                  <a:gd fmla="*/ 4224706 w 6296025" name="connsiteX26"/>
                  <a:gd fmla="*/ 5847531 h 6858001" name="connsiteY26"/>
                  <a:gd fmla="*/ 4029829 w 6296025" name="connsiteX27"/>
                  <a:gd fmla="*/ 5869534 h 6858001" name="connsiteY27"/>
                  <a:gd fmla="*/ 3882099 w 6296025" name="connsiteX28"/>
                  <a:gd fmla="*/ 5849106 h 6858001" name="connsiteY28"/>
                  <a:gd fmla="*/ 3776805 w 6296025" name="connsiteX29"/>
                  <a:gd fmla="*/ 5779955 h 6858001" name="connsiteY29"/>
                  <a:gd fmla="*/ 3713941 w 6296025" name="connsiteX30"/>
                  <a:gd fmla="*/ 5647941 h 6858001" name="connsiteY30"/>
                  <a:gd fmla="*/ 3693509 w 6296025" name="connsiteX31"/>
                  <a:gd fmla="*/ 5435778 h 6858001" name="connsiteY31"/>
                  <a:gd fmla="*/ 3693509 w 6296025" name="connsiteX32"/>
                  <a:gd fmla="*/ 4574549 h 6858001" name="connsiteY32"/>
                  <a:gd fmla="*/ 3470346 w 6296025" name="connsiteX33"/>
                  <a:gd fmla="*/ 4555691 h 6858001" name="connsiteY33"/>
                  <a:gd fmla="*/ 2636358 w 6296025" name="connsiteX34"/>
                  <a:gd fmla="*/ 3886201 h 6858001" name="connsiteY34"/>
                  <a:gd fmla="*/ 2527918 w 6296025" name="connsiteX35"/>
                  <a:gd fmla="*/ 3889343 h 6858001" name="connsiteY35"/>
                  <a:gd fmla="*/ 2416337 w 6296025" name="connsiteX36"/>
                  <a:gd fmla="*/ 3901917 h 6858001" name="connsiteY36"/>
                  <a:gd fmla="*/ 2416337 w 6296025" name="connsiteX37"/>
                  <a:gd fmla="*/ 4568269 h 6858001" name="connsiteY37"/>
                  <a:gd fmla="*/ 2298468 w 6296025" name="connsiteX38"/>
                  <a:gd fmla="*/ 4547837 h 6858001" name="connsiteY38"/>
                  <a:gd fmla="*/ 2180599 w 6296025" name="connsiteX39"/>
                  <a:gd fmla="*/ 4543121 h 6858001" name="connsiteY39"/>
                  <a:gd fmla="*/ 1837997 w 6296025" name="connsiteX40"/>
                  <a:gd fmla="*/ 4610700 h 6858001" name="connsiteY40"/>
                  <a:gd fmla="*/ 1575540 w 6296025" name="connsiteX41"/>
                  <a:gd fmla="*/ 4794574 h 6858001" name="connsiteY41"/>
                  <a:gd fmla="*/ 1408952 w 6296025" name="connsiteX42"/>
                  <a:gd fmla="*/ 5069601 h 6858001" name="connsiteY42"/>
                  <a:gd fmla="*/ 1350805 w 6296025" name="connsiteX43"/>
                  <a:gd fmla="*/ 5407492 h 6858001" name="connsiteY43"/>
                  <a:gd fmla="*/ 1418381 w 6296025" name="connsiteX44"/>
                  <a:gd fmla="*/ 5790959 h 6858001" name="connsiteY44"/>
                  <a:gd fmla="*/ 1602258 w 6296025" name="connsiteX45"/>
                  <a:gd fmla="*/ 6047128 h 6858001" name="connsiteY45"/>
                  <a:gd fmla="*/ 1870998 w 6296025" name="connsiteX46"/>
                  <a:gd fmla="*/ 6191713 h 6858001" name="connsiteY46"/>
                  <a:gd fmla="*/ 2190028 w 6296025" name="connsiteX47"/>
                  <a:gd fmla="*/ 6237289 h 6858001" name="connsiteY47"/>
                  <a:gd fmla="*/ 2559350 w 6296025" name="connsiteX48"/>
                  <a:gd fmla="*/ 6213715 h 6858001" name="connsiteY48"/>
                  <a:gd fmla="*/ 2859525 w 6296025" name="connsiteX49"/>
                  <a:gd fmla="*/ 6146136 h 6858001" name="connsiteY49"/>
                  <a:gd fmla="*/ 2859525 w 6296025" name="connsiteX50"/>
                  <a:gd fmla="*/ 3901917 h 6858001" name="connsiteY50"/>
                  <a:gd fmla="*/ 2746369 w 6296025" name="connsiteX51"/>
                  <a:gd fmla="*/ 3889343 h 6858001" name="connsiteY51"/>
                  <a:gd fmla="*/ 2636358 w 6296025" name="connsiteX52"/>
                  <a:gd fmla="*/ 3886201 h 6858001" name="connsiteY52"/>
                  <a:gd fmla="*/ 3140076 w 6296025" name="connsiteX53"/>
                  <a:gd fmla="*/ 2789238 h 6858001" name="connsiteY53"/>
                  <a:gd fmla="*/ 3211513 w 6296025" name="connsiteX54"/>
                  <a:gd fmla="*/ 2794001 h 6858001" name="connsiteY54"/>
                  <a:gd fmla="*/ 3281363 w 6296025" name="connsiteX55"/>
                  <a:gd fmla="*/ 2805113 h 6858001" name="connsiteY55"/>
                  <a:gd fmla="*/ 3352801 w 6296025" name="connsiteX56"/>
                  <a:gd fmla="*/ 2819401 h 6858001" name="connsiteY56"/>
                  <a:gd fmla="*/ 3425826 w 6296025" name="connsiteX57"/>
                  <a:gd fmla="*/ 2843213 h 6858001" name="connsiteY57"/>
                  <a:gd fmla="*/ 3495676 w 6296025" name="connsiteX58"/>
                  <a:gd fmla="*/ 2867026 h 6858001" name="connsiteY58"/>
                  <a:gd fmla="*/ 3567113 w 6296025" name="connsiteX59"/>
                  <a:gd fmla="*/ 2903538 h 6858001" name="connsiteY59"/>
                  <a:gd fmla="*/ 3602038 w 6296025" name="connsiteX60"/>
                  <a:gd fmla="*/ 2922588 h 6858001" name="connsiteY60"/>
                  <a:gd fmla="*/ 3636963 w 6296025" name="connsiteX61"/>
                  <a:gd fmla="*/ 2943226 h 6858001" name="connsiteY61"/>
                  <a:gd fmla="*/ 3673476 w 6296025" name="connsiteX62"/>
                  <a:gd fmla="*/ 2965451 h 6858001" name="connsiteY62"/>
                  <a:gd fmla="*/ 3708401 w 6296025" name="connsiteX63"/>
                  <a:gd fmla="*/ 2990851 h 6858001" name="connsiteY63"/>
                  <a:gd fmla="*/ 3743326 w 6296025" name="connsiteX64"/>
                  <a:gd fmla="*/ 3016251 h 6858001" name="connsiteY64"/>
                  <a:gd fmla="*/ 3778251 w 6296025" name="connsiteX65"/>
                  <a:gd fmla="*/ 3046413 h 6858001" name="connsiteY65"/>
                  <a:gd fmla="*/ 3811588 w 6296025" name="connsiteX66"/>
                  <a:gd fmla="*/ 3074988 h 6858001" name="connsiteY66"/>
                  <a:gd fmla="*/ 3846513 w 6296025" name="connsiteX67"/>
                  <a:gd fmla="*/ 3106738 h 6858001" name="connsiteY67"/>
                  <a:gd fmla="*/ 3881438 w 6296025" name="connsiteX68"/>
                  <a:gd fmla="*/ 3143251 h 6858001" name="connsiteY68"/>
                  <a:gd fmla="*/ 3914776 w 6296025" name="connsiteX69"/>
                  <a:gd fmla="*/ 3178176 h 6858001" name="connsiteY69"/>
                  <a:gd fmla="*/ 3948113 w 6296025" name="connsiteX70"/>
                  <a:gd fmla="*/ 3216276 h 6858001" name="connsiteY70"/>
                  <a:gd fmla="*/ 3983038 w 6296025" name="connsiteX71"/>
                  <a:gd fmla="*/ 3255963 h 6858001" name="connsiteY71"/>
                  <a:gd fmla="*/ 4016376 w 6296025" name="connsiteX72"/>
                  <a:gd fmla="*/ 3297238 h 6858001" name="connsiteY72"/>
                  <a:gd fmla="*/ 4048126 w 6296025" name="connsiteX73"/>
                  <a:gd fmla="*/ 3341688 h 6858001" name="connsiteY73"/>
                  <a:gd fmla="*/ 4078288 w 6296025" name="connsiteX74"/>
                  <a:gd fmla="*/ 3387726 h 6858001" name="connsiteY74"/>
                  <a:gd fmla="*/ 4111626 w 6296025" name="connsiteX75"/>
                  <a:gd fmla="*/ 3435351 h 6858001" name="connsiteY75"/>
                  <a:gd fmla="*/ 4159251 w 6296025" name="connsiteX76"/>
                  <a:gd fmla="*/ 3500438 h 6858001" name="connsiteY76"/>
                  <a:gd fmla="*/ 4206876 w 6296025" name="connsiteX77"/>
                  <a:gd fmla="*/ 3568701 h 6858001" name="connsiteY77"/>
                  <a:gd fmla="*/ 4260851 w 6296025" name="connsiteX78"/>
                  <a:gd fmla="*/ 3633788 h 6858001" name="connsiteY78"/>
                  <a:gd fmla="*/ 4311651 w 6296025" name="connsiteX79"/>
                  <a:gd fmla="*/ 3697288 h 6858001" name="connsiteY79"/>
                  <a:gd fmla="*/ 4419601 w 6296025" name="connsiteX80"/>
                  <a:gd fmla="*/ 3825876 h 6858001" name="connsiteY80"/>
                  <a:gd fmla="*/ 4532314 w 6296025" name="connsiteX81"/>
                  <a:gd fmla="*/ 3949701 h 6858001" name="connsiteY81"/>
                  <a:gd fmla="*/ 4643439 w 6296025" name="connsiteX82"/>
                  <a:gd fmla="*/ 4068763 h 6858001" name="connsiteY82"/>
                  <a:gd fmla="*/ 4757739 w 6296025" name="connsiteX83"/>
                  <a:gd fmla="*/ 4181476 h 6858001" name="connsiteY83"/>
                  <a:gd fmla="*/ 4865689 w 6296025" name="connsiteX84"/>
                  <a:gd fmla="*/ 4287838 h 6858001" name="connsiteY84"/>
                  <a:gd fmla="*/ 4972051 w 6296025" name="connsiteX85"/>
                  <a:gd fmla="*/ 4389438 h 6858001" name="connsiteY85"/>
                  <a:gd fmla="*/ 5072064 w 6296025" name="connsiteX86"/>
                  <a:gd fmla="*/ 4479926 h 6858001" name="connsiteY86"/>
                  <a:gd fmla="*/ 5164139 w 6296025" name="connsiteX87"/>
                  <a:gd fmla="*/ 4560888 h 6858001" name="connsiteY87"/>
                  <a:gd fmla="*/ 5319714 w 6296025" name="connsiteX88"/>
                  <a:gd fmla="*/ 4691063 h 6858001" name="connsiteY88"/>
                  <a:gd fmla="*/ 5422901 w 6296025" name="connsiteX89"/>
                  <a:gd fmla="*/ 4776788 h 6858001" name="connsiteY89"/>
                  <a:gd fmla="*/ 5461001 w 6296025" name="connsiteX90"/>
                  <a:gd fmla="*/ 4805363 h 6858001" name="connsiteY90"/>
                  <a:gd fmla="*/ 5486401 w 6296025" name="connsiteX91"/>
                  <a:gd fmla="*/ 4830763 h 6858001" name="connsiteY91"/>
                  <a:gd fmla="*/ 5516564 w 6296025" name="connsiteX92"/>
                  <a:gd fmla="*/ 4857751 h 6858001" name="connsiteY92"/>
                  <a:gd fmla="*/ 5554664 w 6296025" name="connsiteX93"/>
                  <a:gd fmla="*/ 4897438 h 6858001" name="connsiteY93"/>
                  <a:gd fmla="*/ 5594351 w 6296025" name="connsiteX94"/>
                  <a:gd fmla="*/ 4951413 h 6858001" name="connsiteY94"/>
                  <a:gd fmla="*/ 5640389 w 6296025" name="connsiteX95"/>
                  <a:gd fmla="*/ 5014913 h 6858001" name="connsiteY95"/>
                  <a:gd fmla="*/ 5662614 w 6296025" name="connsiteX96"/>
                  <a:gd fmla="*/ 5049838 h 6858001" name="connsiteY96"/>
                  <a:gd fmla="*/ 5684839 w 6296025" name="connsiteX97"/>
                  <a:gd fmla="*/ 5089526 h 6858001" name="connsiteY97"/>
                  <a:gd fmla="*/ 5708651 w 6296025" name="connsiteX98"/>
                  <a:gd fmla="*/ 5130801 h 6858001" name="connsiteY98"/>
                  <a:gd fmla="*/ 5727701 w 6296025" name="connsiteX99"/>
                  <a:gd fmla="*/ 5175251 h 6858001" name="connsiteY99"/>
                  <a:gd fmla="*/ 5748339 w 6296025" name="connsiteX100"/>
                  <a:gd fmla="*/ 5222876 h 6858001" name="connsiteY100"/>
                  <a:gd fmla="*/ 5765801 w 6296025" name="connsiteX101"/>
                  <a:gd fmla="*/ 5273676 h 6858001" name="connsiteY101"/>
                  <a:gd fmla="*/ 5781676 w 6296025" name="connsiteX102"/>
                  <a:gd fmla="*/ 5327651 h 6858001" name="connsiteY102"/>
                  <a:gd fmla="*/ 5795964 w 6296025" name="connsiteX103"/>
                  <a:gd fmla="*/ 5383213 h 6858001" name="connsiteY103"/>
                  <a:gd fmla="*/ 5808664 w 6296025" name="connsiteX104"/>
                  <a:gd fmla="*/ 5440363 h 6858001" name="connsiteY104"/>
                  <a:gd fmla="*/ 5816601 w 6296025" name="connsiteX105"/>
                  <a:gd fmla="*/ 5500688 h 6858001" name="connsiteY105"/>
                  <a:gd fmla="*/ 5824539 w 6296025" name="connsiteX106"/>
                  <a:gd fmla="*/ 5567363 h 6858001" name="connsiteY106"/>
                  <a:gd fmla="*/ 5826126 w 6296025" name="connsiteX107"/>
                  <a:gd fmla="*/ 5632451 h 6858001" name="connsiteY107"/>
                  <a:gd fmla="*/ 5826126 w 6296025" name="connsiteX108"/>
                  <a:gd fmla="*/ 5702301 h 6858001" name="connsiteY108"/>
                  <a:gd fmla="*/ 5821364 w 6296025" name="connsiteX109"/>
                  <a:gd fmla="*/ 5773738 h 6858001" name="connsiteY109"/>
                  <a:gd fmla="*/ 5811839 w 6296025" name="connsiteX110"/>
                  <a:gd fmla="*/ 5848351 h 6858001" name="connsiteY110"/>
                  <a:gd fmla="*/ 5799139 w 6296025" name="connsiteX111"/>
                  <a:gd fmla="*/ 5927726 h 6858001" name="connsiteY111"/>
                  <a:gd fmla="*/ 5778501 w 6296025" name="connsiteX112"/>
                  <a:gd fmla="*/ 6008689 h 6858001" name="connsiteY112"/>
                  <a:gd fmla="*/ 5756276 w 6296025" name="connsiteX113"/>
                  <a:gd fmla="*/ 6091239 h 6858001" name="connsiteY113"/>
                  <a:gd fmla="*/ 5726114 w 6296025" name="connsiteX114"/>
                  <a:gd fmla="*/ 6176964 h 6858001" name="connsiteY114"/>
                  <a:gd fmla="*/ 5691189 w 6296025" name="connsiteX115"/>
                  <a:gd fmla="*/ 6265864 h 6858001" name="connsiteY115"/>
                  <a:gd fmla="*/ 5670551 w 6296025" name="connsiteX116"/>
                  <a:gd fmla="*/ 6310314 h 6858001" name="connsiteY116"/>
                  <a:gd fmla="*/ 5649914 w 6296025" name="connsiteX117"/>
                  <a:gd fmla="*/ 6351589 h 6858001" name="connsiteY117"/>
                  <a:gd fmla="*/ 5627689 w 6296025" name="connsiteX118"/>
                  <a:gd fmla="*/ 6391276 h 6858001" name="connsiteY118"/>
                  <a:gd fmla="*/ 5602289 w 6296025" name="connsiteX119"/>
                  <a:gd fmla="*/ 6429376 h 6858001" name="connsiteY119"/>
                  <a:gd fmla="*/ 5576889 w 6296025" name="connsiteX120"/>
                  <a:gd fmla="*/ 6464301 h 6858001" name="connsiteY120"/>
                  <a:gd fmla="*/ 5549901 w 6296025" name="connsiteX121"/>
                  <a:gd fmla="*/ 6499226 h 6858001" name="connsiteY121"/>
                  <a:gd fmla="*/ 5521326 w 6296025" name="connsiteX122"/>
                  <a:gd fmla="*/ 6532564 h 6858001" name="connsiteY122"/>
                  <a:gd fmla="*/ 5491164 w 6296025" name="connsiteX123"/>
                  <a:gd fmla="*/ 6562726 h 6858001" name="connsiteY123"/>
                  <a:gd fmla="*/ 5461001 w 6296025" name="connsiteX124"/>
                  <a:gd fmla="*/ 6591301 h 6858001" name="connsiteY124"/>
                  <a:gd fmla="*/ 5430839 w 6296025" name="connsiteX125"/>
                  <a:gd fmla="*/ 6618289 h 6858001" name="connsiteY125"/>
                  <a:gd fmla="*/ 5397501 w 6296025" name="connsiteX126"/>
                  <a:gd fmla="*/ 6640514 h 6858001" name="connsiteY126"/>
                  <a:gd fmla="*/ 5362576 w 6296025" name="connsiteX127"/>
                  <a:gd fmla="*/ 6665914 h 6858001" name="connsiteY127"/>
                  <a:gd fmla="*/ 5329239 w 6296025" name="connsiteX128"/>
                  <a:gd fmla="*/ 6686551 h 6858001" name="connsiteY128"/>
                  <a:gd fmla="*/ 5294314 w 6296025" name="connsiteX129"/>
                  <a:gd fmla="*/ 6707189 h 6858001" name="connsiteY129"/>
                  <a:gd fmla="*/ 5259389 w 6296025" name="connsiteX130"/>
                  <a:gd fmla="*/ 6726239 h 6858001" name="connsiteY130"/>
                  <a:gd fmla="*/ 5221289 w 6296025" name="connsiteX131"/>
                  <a:gd fmla="*/ 6745289 h 6858001" name="connsiteY131"/>
                  <a:gd fmla="*/ 5183189 w 6296025" name="connsiteX132"/>
                  <a:gd fmla="*/ 6759576 h 6858001" name="connsiteY132"/>
                  <a:gd fmla="*/ 5145089 w 6296025" name="connsiteX133"/>
                  <a:gd fmla="*/ 6775451 h 6858001" name="connsiteY133"/>
                  <a:gd fmla="*/ 5070476 w 6296025" name="connsiteX134"/>
                  <a:gd fmla="*/ 6799264 h 6858001" name="connsiteY134"/>
                  <a:gd fmla="*/ 4989514 w 6296025" name="connsiteX135"/>
                  <a:gd fmla="*/ 6819901 h 6858001" name="connsiteY135"/>
                  <a:gd fmla="*/ 4911726 w 6296025" name="connsiteX136"/>
                  <a:gd fmla="*/ 6835776 h 6858001" name="connsiteY136"/>
                  <a:gd fmla="*/ 4830764 w 6296025" name="connsiteX137"/>
                  <a:gd fmla="*/ 6845301 h 6858001" name="connsiteY137"/>
                  <a:gd fmla="*/ 4749801 w 6296025" name="connsiteX138"/>
                  <a:gd fmla="*/ 6853239 h 6858001" name="connsiteY138"/>
                  <a:gd fmla="*/ 4668839 w 6296025" name="connsiteX139"/>
                  <a:gd fmla="*/ 6858001 h 6858001" name="connsiteY139"/>
                  <a:gd fmla="*/ 4587876 w 6296025" name="connsiteX140"/>
                  <a:gd fmla="*/ 6858001 h 6858001" name="connsiteY140"/>
                  <a:gd fmla="*/ 4510089 w 6296025" name="connsiteX141"/>
                  <a:gd fmla="*/ 6854826 h 6858001" name="connsiteY141"/>
                  <a:gd fmla="*/ 4432301 w 6296025" name="connsiteX142"/>
                  <a:gd fmla="*/ 6850064 h 6858001" name="connsiteY142"/>
                  <a:gd fmla="*/ 4356101 w 6296025" name="connsiteX143"/>
                  <a:gd fmla="*/ 6842126 h 6858001" name="connsiteY143"/>
                  <a:gd fmla="*/ 4286251 w 6296025" name="connsiteX144"/>
                  <a:gd fmla="*/ 6835776 h 6858001" name="connsiteY144"/>
                  <a:gd fmla="*/ 4214813 w 6296025" name="connsiteX145"/>
                  <a:gd fmla="*/ 6824664 h 6858001" name="connsiteY145"/>
                  <a:gd fmla="*/ 4149726 w 6296025" name="connsiteX146"/>
                  <a:gd fmla="*/ 6815139 h 6858001" name="connsiteY146"/>
                  <a:gd fmla="*/ 4030663 w 6296025" name="connsiteX147"/>
                  <a:gd fmla="*/ 6789739 h 6858001" name="connsiteY147"/>
                  <a:gd fmla="*/ 3932238 w 6296025" name="connsiteX148"/>
                  <a:gd fmla="*/ 6767514 h 6858001" name="connsiteY148"/>
                  <a:gd fmla="*/ 3856038 w 6296025" name="connsiteX149"/>
                  <a:gd fmla="*/ 6746876 h 6858001" name="connsiteY149"/>
                  <a:gd fmla="*/ 3790951 w 6296025" name="connsiteX150"/>
                  <a:gd fmla="*/ 6729414 h 6858001" name="connsiteY150"/>
                  <a:gd fmla="*/ 3765551 w 6296025" name="connsiteX151"/>
                  <a:gd fmla="*/ 6721476 h 6858001" name="connsiteY151"/>
                  <a:gd fmla="*/ 3695701 w 6296025" name="connsiteX152"/>
                  <a:gd fmla="*/ 6700839 h 6858001" name="connsiteY152"/>
                  <a:gd fmla="*/ 3644901 w 6296025" name="connsiteX153"/>
                  <a:gd fmla="*/ 6691314 h 6858001" name="connsiteY153"/>
                  <a:gd fmla="*/ 3584576 w 6296025" name="connsiteX154"/>
                  <a:gd fmla="*/ 6678614 h 6858001" name="connsiteY154"/>
                  <a:gd fmla="*/ 3513138 w 6296025" name="connsiteX155"/>
                  <a:gd fmla="*/ 6669089 h 6858001" name="connsiteY155"/>
                  <a:gd fmla="*/ 3438526 w 6296025" name="connsiteX156"/>
                  <a:gd fmla="*/ 6656389 h 6858001" name="connsiteY156"/>
                  <a:gd fmla="*/ 3352801 w 6296025" name="connsiteX157"/>
                  <a:gd fmla="*/ 6648451 h 6858001" name="connsiteY157"/>
                  <a:gd fmla="*/ 3259138 w 6296025" name="connsiteX158"/>
                  <a:gd fmla="*/ 6640514 h 6858001" name="connsiteY158"/>
                  <a:gd fmla="*/ 3163888 w 6296025" name="connsiteX159"/>
                  <a:gd fmla="*/ 6638926 h 6858001" name="connsiteY159"/>
                  <a:gd fmla="*/ 3059114 w 6296025" name="connsiteX160"/>
                  <a:gd fmla="*/ 6638926 h 6858001" name="connsiteY160"/>
                  <a:gd fmla="*/ 2951164 w 6296025" name="connsiteX161"/>
                  <a:gd fmla="*/ 6643689 h 6858001" name="connsiteY161"/>
                  <a:gd fmla="*/ 2838452 w 6296025" name="connsiteX162"/>
                  <a:gd fmla="*/ 6653214 h 6858001" name="connsiteY162"/>
                  <a:gd fmla="*/ 2720977 w 6296025" name="connsiteX163"/>
                  <a:gd fmla="*/ 6669089 h 6858001" name="connsiteY163"/>
                  <a:gd fmla="*/ 2663827 w 6296025" name="connsiteX164"/>
                  <a:gd fmla="*/ 6681789 h 6858001" name="connsiteY164"/>
                  <a:gd fmla="*/ 2603501 w 6296025" name="connsiteX165"/>
                  <a:gd fmla="*/ 6694489 h 6858001" name="connsiteY165"/>
                  <a:gd fmla="*/ 2484439 w 6296025" name="connsiteX166"/>
                  <a:gd fmla="*/ 6716714 h 6858001" name="connsiteY166"/>
                  <a:gd fmla="*/ 2368551 w 6296025" name="connsiteX167"/>
                  <a:gd fmla="*/ 6737351 h 6858001" name="connsiteY167"/>
                  <a:gd fmla="*/ 2257427 w 6296025" name="connsiteX168"/>
                  <a:gd fmla="*/ 6754814 h 6858001" name="connsiteY168"/>
                  <a:gd fmla="*/ 2149476 w 6296025" name="connsiteX169"/>
                  <a:gd fmla="*/ 6767514 h 6858001" name="connsiteY169"/>
                  <a:gd fmla="*/ 2046288 w 6296025" name="connsiteX170"/>
                  <a:gd fmla="*/ 6777039 h 6858001" name="connsiteY170"/>
                  <a:gd fmla="*/ 1947863 w 6296025" name="connsiteX171"/>
                  <a:gd fmla="*/ 6784976 h 6858001" name="connsiteY171"/>
                  <a:gd fmla="*/ 1855788 w 6296025" name="connsiteX172"/>
                  <a:gd fmla="*/ 6788151 h 6858001" name="connsiteY172"/>
                  <a:gd fmla="*/ 1770063 w 6296025" name="connsiteX173"/>
                  <a:gd fmla="*/ 6789739 h 6858001" name="connsiteY173"/>
                  <a:gd fmla="*/ 1622426 w 6296025" name="connsiteX174"/>
                  <a:gd fmla="*/ 6789739 h 6858001" name="connsiteY174"/>
                  <a:gd fmla="*/ 1511301 w 6296025" name="connsiteX175"/>
                  <a:gd fmla="*/ 6788151 h 6858001" name="connsiteY175"/>
                  <a:gd fmla="*/ 1439863 w 6296025" name="connsiteX176"/>
                  <a:gd fmla="*/ 6781801 h 6858001" name="connsiteY176"/>
                  <a:gd fmla="*/ 1414463 w 6296025" name="connsiteX177"/>
                  <a:gd fmla="*/ 6781801 h 6858001" name="connsiteY177"/>
                  <a:gd fmla="*/ 1382713 w 6296025" name="connsiteX178"/>
                  <a:gd fmla="*/ 6780214 h 6858001" name="connsiteY178"/>
                  <a:gd fmla="*/ 1344613 w 6296025" name="connsiteX179"/>
                  <a:gd fmla="*/ 6777039 h 6858001" name="connsiteY179"/>
                  <a:gd fmla="*/ 1296988 w 6296025" name="connsiteX180"/>
                  <a:gd fmla="*/ 6769101 h 6858001" name="connsiteY180"/>
                  <a:gd fmla="*/ 1236663 w 6296025" name="connsiteX181"/>
                  <a:gd fmla="*/ 6756401 h 6858001" name="connsiteY181"/>
                  <a:gd fmla="*/ 1168401 w 6296025" name="connsiteX182"/>
                  <a:gd fmla="*/ 6737351 h 6858001" name="connsiteY182"/>
                  <a:gd fmla="*/ 1131888 w 6296025" name="connsiteX183"/>
                  <a:gd fmla="*/ 6724651 h 6858001" name="connsiteY183"/>
                  <a:gd fmla="*/ 1095376 w 6296025" name="connsiteX184"/>
                  <a:gd fmla="*/ 6708776 h 6858001" name="connsiteY184"/>
                  <a:gd fmla="*/ 1054101 w 6296025" name="connsiteX185"/>
                  <a:gd fmla="*/ 6691314 h 6858001" name="connsiteY185"/>
                  <a:gd fmla="*/ 1016001 w 6296025" name="connsiteX186"/>
                  <a:gd fmla="*/ 6670676 h 6858001" name="connsiteY186"/>
                  <a:gd fmla="*/ 976313 w 6296025" name="connsiteX187"/>
                  <a:gd fmla="*/ 6648451 h 6858001" name="connsiteY187"/>
                  <a:gd fmla="*/ 935038 w 6296025" name="connsiteX188"/>
                  <a:gd fmla="*/ 6623051 h 6858001" name="connsiteY188"/>
                  <a:gd fmla="*/ 892175 w 6296025" name="connsiteX189"/>
                  <a:gd fmla="*/ 6596064 h 6858001" name="connsiteY189"/>
                  <a:gd fmla="*/ 852488 w 6296025" name="connsiteX190"/>
                  <a:gd fmla="*/ 6562726 h 6858001" name="connsiteY190"/>
                  <a:gd fmla="*/ 812800 w 6296025" name="connsiteX191"/>
                  <a:gd fmla="*/ 6527801 h 6858001" name="connsiteY191"/>
                  <a:gd fmla="*/ 771525 w 6296025" name="connsiteX192"/>
                  <a:gd fmla="*/ 6489701 h 6858001" name="connsiteY192"/>
                  <a:gd fmla="*/ 733425 w 6296025" name="connsiteX193"/>
                  <a:gd fmla="*/ 6446839 h 6858001" name="connsiteY193"/>
                  <a:gd fmla="*/ 696913 w 6296025" name="connsiteX194"/>
                  <a:gd fmla="*/ 6399214 h 6858001" name="connsiteY194"/>
                  <a:gd fmla="*/ 658813 w 6296025" name="connsiteX195"/>
                  <a:gd fmla="*/ 6348414 h 6858001" name="connsiteY195"/>
                  <a:gd fmla="*/ 622300 w 6296025" name="connsiteX196"/>
                  <a:gd fmla="*/ 6292851 h 6858001" name="connsiteY196"/>
                  <a:gd fmla="*/ 590550 w 6296025" name="connsiteX197"/>
                  <a:gd fmla="*/ 6232526 h 6858001" name="connsiteY197"/>
                  <a:gd fmla="*/ 557213 w 6296025" name="connsiteX198"/>
                  <a:gd fmla="*/ 6167439 h 6858001" name="connsiteY198"/>
                  <a:gd fmla="*/ 530225 w 6296025" name="connsiteX199"/>
                  <a:gd fmla="*/ 6096001 h 6858001" name="connsiteY199"/>
                  <a:gd fmla="*/ 501650 w 6296025" name="connsiteX200"/>
                  <a:gd fmla="*/ 6022976 h 6858001" name="connsiteY200"/>
                  <a:gd fmla="*/ 476250 w 6296025" name="connsiteX201"/>
                  <a:gd fmla="*/ 5942014 h 6858001" name="connsiteY201"/>
                  <a:gd fmla="*/ 457200 w 6296025" name="connsiteX202"/>
                  <a:gd fmla="*/ 5856289 h 6858001" name="connsiteY202"/>
                  <a:gd fmla="*/ 446088 w 6296025" name="connsiteX203"/>
                  <a:gd fmla="*/ 5811838 h 6858001" name="connsiteY203"/>
                  <a:gd fmla="*/ 438150 w 6296025" name="connsiteX204"/>
                  <a:gd fmla="*/ 5768976 h 6858001" name="connsiteY204"/>
                  <a:gd fmla="*/ 428625 w 6296025" name="connsiteX205"/>
                  <a:gd fmla="*/ 5684838 h 6858001" name="connsiteY205"/>
                  <a:gd fmla="*/ 427038 w 6296025" name="connsiteX206"/>
                  <a:gd fmla="*/ 5602288 h 6858001" name="connsiteY206"/>
                  <a:gd fmla="*/ 428625 w 6296025" name="connsiteX207"/>
                  <a:gd fmla="*/ 5521326 h 6858001" name="connsiteY207"/>
                  <a:gd fmla="*/ 433388 w 6296025" name="connsiteX208"/>
                  <a:gd fmla="*/ 5445126 h 6858001" name="connsiteY208"/>
                  <a:gd fmla="*/ 446088 w 6296025" name="connsiteX209"/>
                  <a:gd fmla="*/ 5370513 h 6858001" name="connsiteY209"/>
                  <a:gd fmla="*/ 463550 w 6296025" name="connsiteX210"/>
                  <a:gd fmla="*/ 5299076 h 6858001" name="connsiteY210"/>
                  <a:gd fmla="*/ 484188 w 6296025" name="connsiteX211"/>
                  <a:gd fmla="*/ 5229226 h 6858001" name="connsiteY211"/>
                  <a:gd fmla="*/ 509588 w 6296025" name="connsiteX212"/>
                  <a:gd fmla="*/ 5160963 h 6858001" name="connsiteY212"/>
                  <a:gd fmla="*/ 536575 w 6296025" name="connsiteX213"/>
                  <a:gd fmla="*/ 5097463 h 6858001" name="connsiteY213"/>
                  <a:gd fmla="*/ 568325 w 6296025" name="connsiteX214"/>
                  <a:gd fmla="*/ 5033963 h 6858001" name="connsiteY214"/>
                  <a:gd fmla="*/ 603250 w 6296025" name="connsiteX215"/>
                  <a:gd fmla="*/ 4973638 h 6858001" name="connsiteY215"/>
                  <a:gd fmla="*/ 638175 w 6296025" name="connsiteX216"/>
                  <a:gd fmla="*/ 4918076 h 6858001" name="connsiteY216"/>
                  <a:gd fmla="*/ 676275 w 6296025" name="connsiteX217"/>
                  <a:gd fmla="*/ 4862513 h 6858001" name="connsiteY217"/>
                  <a:gd fmla="*/ 715963 w 6296025" name="connsiteX218"/>
                  <a:gd fmla="*/ 4810126 h 6858001" name="connsiteY218"/>
                  <a:gd fmla="*/ 758825 w 6296025" name="connsiteX219"/>
                  <a:gd fmla="*/ 4762501 h 6858001" name="connsiteY219"/>
                  <a:gd fmla="*/ 800100 w 6296025" name="connsiteX220"/>
                  <a:gd fmla="*/ 4714876 h 6858001" name="connsiteY220"/>
                  <a:gd fmla="*/ 842963 w 6296025" name="connsiteX221"/>
                  <a:gd fmla="*/ 4668838 h 6858001" name="connsiteY221"/>
                  <a:gd fmla="*/ 885825 w 6296025" name="connsiteX222"/>
                  <a:gd fmla="*/ 4625976 h 6858001" name="connsiteY222"/>
                  <a:gd fmla="*/ 928688 w 6296025" name="connsiteX223"/>
                  <a:gd fmla="*/ 4587876 h 6858001" name="connsiteY223"/>
                  <a:gd fmla="*/ 1009651 w 6296025" name="connsiteX224"/>
                  <a:gd fmla="*/ 4514851 h 6858001" name="connsiteY224"/>
                  <a:gd fmla="*/ 1084263 w 6296025" name="connsiteX225"/>
                  <a:gd fmla="*/ 4454526 h 6858001" name="connsiteY225"/>
                  <a:gd fmla="*/ 1152526 w 6296025" name="connsiteX226"/>
                  <a:gd fmla="*/ 4400551 h 6858001" name="connsiteY226"/>
                  <a:gd fmla="*/ 1208088 w 6296025" name="connsiteX227"/>
                  <a:gd fmla="*/ 4360863 h 6858001" name="connsiteY227"/>
                  <a:gd fmla="*/ 1249363 w 6296025" name="connsiteX228"/>
                  <a:gd fmla="*/ 4327526 h 6858001" name="connsiteY228"/>
                  <a:gd fmla="*/ 1273176 w 6296025" name="connsiteX229"/>
                  <a:gd fmla="*/ 4308476 h 6858001" name="connsiteY229"/>
                  <a:gd fmla="*/ 1292226 w 6296025" name="connsiteX230"/>
                  <a:gd fmla="*/ 4287838 h 6858001" name="connsiteY230"/>
                  <a:gd fmla="*/ 1319213 w 6296025" name="connsiteX231"/>
                  <a:gd fmla="*/ 4262438 h 6858001" name="connsiteY231"/>
                  <a:gd fmla="*/ 1397001 w 6296025" name="connsiteX232"/>
                  <a:gd fmla="*/ 4194176 h 6858001" name="connsiteY232"/>
                  <a:gd fmla="*/ 1500188 w 6296025" name="connsiteX233"/>
                  <a:gd fmla="*/ 4103688 h 6858001" name="connsiteY233"/>
                  <a:gd fmla="*/ 1558926 w 6296025" name="connsiteX234"/>
                  <a:gd fmla="*/ 4051301 h 6858001" name="connsiteY234"/>
                  <a:gd fmla="*/ 1622426 w 6296025" name="connsiteX235"/>
                  <a:gd fmla="*/ 3992563 h 6858001" name="connsiteY235"/>
                  <a:gd fmla="*/ 1690688 w 6296025" name="connsiteX236"/>
                  <a:gd fmla="*/ 3929063 h 6858001" name="connsiteY236"/>
                  <a:gd fmla="*/ 1757363 w 6296025" name="connsiteX237"/>
                  <a:gd fmla="*/ 3860801 h 6858001" name="connsiteY237"/>
                  <a:gd fmla="*/ 1825626 w 6296025" name="connsiteX238"/>
                  <a:gd fmla="*/ 3787776 h 6858001" name="connsiteY238"/>
                  <a:gd fmla="*/ 1897063 w 6296025" name="connsiteX239"/>
                  <a:gd fmla="*/ 3709988 h 6858001" name="connsiteY239"/>
                  <a:gd fmla="*/ 1965326 w 6296025" name="connsiteX240"/>
                  <a:gd fmla="*/ 3624263 h 6858001" name="connsiteY240"/>
                  <a:gd fmla="*/ 2033588 w 6296025" name="connsiteX241"/>
                  <a:gd fmla="*/ 3536951 h 6858001" name="connsiteY241"/>
                  <a:gd fmla="*/ 2098676 w 6296025" name="connsiteX242"/>
                  <a:gd fmla="*/ 3443288 h 6858001" name="connsiteY242"/>
                  <a:gd fmla="*/ 2159002 w 6296025" name="connsiteX243"/>
                  <a:gd fmla="*/ 3346451 h 6858001" name="connsiteY243"/>
                  <a:gd fmla="*/ 2192338 w 6296025" name="connsiteX244"/>
                  <a:gd fmla="*/ 3297238 h 6858001" name="connsiteY244"/>
                  <a:gd fmla="*/ 2227263 w 6296025" name="connsiteX245"/>
                  <a:gd fmla="*/ 3248026 h 6858001" name="connsiteY245"/>
                  <a:gd fmla="*/ 2265363 w 6296025" name="connsiteX246"/>
                  <a:gd fmla="*/ 3200401 h 6858001" name="connsiteY246"/>
                  <a:gd fmla="*/ 2308227 w 6296025" name="connsiteX247"/>
                  <a:gd fmla="*/ 3152776 h 6858001" name="connsiteY247"/>
                  <a:gd fmla="*/ 2352676 w 6296025" name="connsiteX248"/>
                  <a:gd fmla="*/ 3109913 h 6858001" name="connsiteY248"/>
                  <a:gd fmla="*/ 2401888 w 6296025" name="connsiteX249"/>
                  <a:gd fmla="*/ 3067051 h 6858001" name="connsiteY249"/>
                  <a:gd fmla="*/ 2451101 w 6296025" name="connsiteX250"/>
                  <a:gd fmla="*/ 3024188 h 6858001" name="connsiteY250"/>
                  <a:gd fmla="*/ 2505077 w 6296025" name="connsiteX251"/>
                  <a:gd fmla="*/ 2986088 h 6858001" name="connsiteY251"/>
                  <a:gd fmla="*/ 2560639 w 6296025" name="connsiteX252"/>
                  <a:gd fmla="*/ 2951163 h 6858001" name="connsiteY252"/>
                  <a:gd fmla="*/ 2617788 w 6296025" name="connsiteX253"/>
                  <a:gd fmla="*/ 2917826 h 6858001" name="connsiteY253"/>
                  <a:gd fmla="*/ 2678113 w 6296025" name="connsiteX254"/>
                  <a:gd fmla="*/ 2887663 h 6858001" name="connsiteY254"/>
                  <a:gd fmla="*/ 2740027 w 6296025" name="connsiteX255"/>
                  <a:gd fmla="*/ 2862263 h 6858001" name="connsiteY255"/>
                  <a:gd fmla="*/ 2801939 w 6296025" name="connsiteX256"/>
                  <a:gd fmla="*/ 2840038 h 6858001" name="connsiteY256"/>
                  <a:gd fmla="*/ 2868613 w 6296025" name="connsiteX257"/>
                  <a:gd fmla="*/ 2822576 h 6858001" name="connsiteY257"/>
                  <a:gd fmla="*/ 2936877 w 6296025" name="connsiteX258"/>
                  <a:gd fmla="*/ 2806701 h 6858001" name="connsiteY258"/>
                  <a:gd fmla="*/ 3001964 w 6296025" name="connsiteX259"/>
                  <a:gd fmla="*/ 2797176 h 6858001" name="connsiteY259"/>
                  <a:gd fmla="*/ 3071814 w 6296025" name="connsiteX260"/>
                  <a:gd fmla="*/ 2792413 h 6858001" name="connsiteY260"/>
                  <a:gd fmla="*/ 5461000 w 6296025" name="connsiteX261"/>
                  <a:gd fmla="*/ 2081213 h 6858001" name="connsiteY261"/>
                  <a:gd fmla="*/ 5521325 w 6296025" name="connsiteX262"/>
                  <a:gd fmla="*/ 2082801 h 6858001" name="connsiteY262"/>
                  <a:gd fmla="*/ 5576888 w 6296025" name="connsiteX263"/>
                  <a:gd fmla="*/ 2089150 h 6858001" name="connsiteY263"/>
                  <a:gd fmla="*/ 5632450 w 6296025" name="connsiteX264"/>
                  <a:gd fmla="*/ 2098676 h 6858001" name="connsiteY264"/>
                  <a:gd fmla="*/ 5684838 w 6296025" name="connsiteX265"/>
                  <a:gd fmla="*/ 2108201 h 6858001" name="connsiteY265"/>
                  <a:gd fmla="*/ 5734050 w 6296025" name="connsiteX266"/>
                  <a:gd fmla="*/ 2124076 h 6858001" name="connsiteY266"/>
                  <a:gd fmla="*/ 5781675 w 6296025" name="connsiteX267"/>
                  <a:gd fmla="*/ 2141538 h 6858001" name="connsiteY267"/>
                  <a:gd fmla="*/ 5824538 w 6296025" name="connsiteX268"/>
                  <a:gd fmla="*/ 2162175 h 6858001" name="connsiteY268"/>
                  <a:gd fmla="*/ 5867400 w 6296025" name="connsiteX269"/>
                  <a:gd fmla="*/ 2184400 h 6858001" name="connsiteY269"/>
                  <a:gd fmla="*/ 5907088 w 6296025" name="connsiteX270"/>
                  <a:gd fmla="*/ 2209801 h 6858001" name="connsiteY270"/>
                  <a:gd fmla="*/ 5945188 w 6296025" name="connsiteX271"/>
                  <a:gd fmla="*/ 2236788 h 6858001" name="connsiteY271"/>
                  <a:gd fmla="*/ 5980113 w 6296025" name="connsiteX272"/>
                  <a:gd fmla="*/ 2265363 h 6858001" name="connsiteY272"/>
                  <a:gd fmla="*/ 6013450 w 6296025" name="connsiteX273"/>
                  <a:gd fmla="*/ 2295525 h 6858001" name="connsiteY273"/>
                  <a:gd fmla="*/ 6043613 w 6296025" name="connsiteX274"/>
                  <a:gd fmla="*/ 2327276 h 6858001" name="connsiteY274"/>
                  <a:gd fmla="*/ 6072188 w 6296025" name="connsiteX275"/>
                  <a:gd fmla="*/ 2360613 h 6858001" name="connsiteY275"/>
                  <a:gd fmla="*/ 6099175 w 6296025" name="connsiteX276"/>
                  <a:gd fmla="*/ 2393950 h 6858001" name="connsiteY276"/>
                  <a:gd fmla="*/ 6121400 w 6296025" name="connsiteX277"/>
                  <a:gd fmla="*/ 2428875 h 6858001" name="connsiteY277"/>
                  <a:gd fmla="*/ 6145213 w 6296025" name="connsiteX278"/>
                  <a:gd fmla="*/ 2463801 h 6858001" name="connsiteY278"/>
                  <a:gd fmla="*/ 6167438 w 6296025" name="connsiteX279"/>
                  <a:gd fmla="*/ 2500313 h 6858001" name="connsiteY279"/>
                  <a:gd fmla="*/ 6184900 w 6296025" name="connsiteX280"/>
                  <a:gd fmla="*/ 2536825 h 6858001" name="connsiteY280"/>
                  <a:gd fmla="*/ 6202363 w 6296025" name="connsiteX281"/>
                  <a:gd fmla="*/ 2573338 h 6858001" name="connsiteY281"/>
                  <a:gd fmla="*/ 6232525 w 6296025" name="connsiteX282"/>
                  <a:gd fmla="*/ 2643188 h 6858001" name="connsiteY282"/>
                  <a:gd fmla="*/ 6256338 w 6296025" name="connsiteX283"/>
                  <a:gd fmla="*/ 2714626 h 6858001" name="connsiteY283"/>
                  <a:gd fmla="*/ 6273800 w 6296025" name="connsiteX284"/>
                  <a:gd fmla="*/ 2779713 h 6858001" name="connsiteY284"/>
                  <a:gd fmla="*/ 6286500 w 6296025" name="connsiteX285"/>
                  <a:gd fmla="*/ 2836863 h 6858001" name="connsiteY285"/>
                  <a:gd fmla="*/ 6291263 w 6296025" name="connsiteX286"/>
                  <a:gd fmla="*/ 2890838 h 6858001" name="connsiteY286"/>
                  <a:gd fmla="*/ 6292850 w 6296025" name="connsiteX287"/>
                  <a:gd fmla="*/ 2935288 h 6858001" name="connsiteY287"/>
                  <a:gd fmla="*/ 6296025 w 6296025" name="connsiteX288"/>
                  <a:gd fmla="*/ 3046413 h 6858001" name="connsiteY288"/>
                  <a:gd fmla="*/ 6296025 w 6296025" name="connsiteX289"/>
                  <a:gd fmla="*/ 3119438 h 6858001" name="connsiteY289"/>
                  <a:gd fmla="*/ 6296025 w 6296025" name="connsiteX290"/>
                  <a:gd fmla="*/ 3203576 h 6858001" name="connsiteY290"/>
                  <a:gd fmla="*/ 6288088 w 6296025" name="connsiteX291"/>
                  <a:gd fmla="*/ 3290888 h 6858001" name="connsiteY291"/>
                  <a:gd fmla="*/ 6278563 w 6296025" name="connsiteX292"/>
                  <a:gd fmla="*/ 3387726 h 6858001" name="connsiteY292"/>
                  <a:gd fmla="*/ 6270625 w 6296025" name="connsiteX293"/>
                  <a:gd fmla="*/ 3435351 h 6858001" name="connsiteY293"/>
                  <a:gd fmla="*/ 6261100 w 6296025" name="connsiteX294"/>
                  <a:gd fmla="*/ 3482976 h 6858001" name="connsiteY294"/>
                  <a:gd fmla="*/ 6249988 w 6296025" name="connsiteX295"/>
                  <a:gd fmla="*/ 3530601 h 6858001" name="connsiteY295"/>
                  <a:gd fmla="*/ 6235700 w 6296025" name="connsiteX296"/>
                  <a:gd fmla="*/ 3579813 h 6858001" name="connsiteY296"/>
                  <a:gd fmla="*/ 6219825 w 6296025" name="connsiteX297"/>
                  <a:gd fmla="*/ 3627438 h 6858001" name="connsiteY297"/>
                  <a:gd fmla="*/ 6200775 w 6296025" name="connsiteX298"/>
                  <a:gd fmla="*/ 3675063 h 6858001" name="connsiteY298"/>
                  <a:gd fmla="*/ 6180138 w 6296025" name="connsiteX299"/>
                  <a:gd fmla="*/ 3721101 h 6858001" name="connsiteY299"/>
                  <a:gd fmla="*/ 6154738 w 6296025" name="connsiteX300"/>
                  <a:gd fmla="*/ 3763963 h 6858001" name="connsiteY300"/>
                  <a:gd fmla="*/ 6127750 w 6296025" name="connsiteX301"/>
                  <a:gd fmla="*/ 3806826 h 6858001" name="connsiteY301"/>
                  <a:gd fmla="*/ 6096000 w 6296025" name="connsiteX302"/>
                  <a:gd fmla="*/ 3846513 h 6858001" name="connsiteY302"/>
                  <a:gd fmla="*/ 6061075 w 6296025" name="connsiteX303"/>
                  <a:gd fmla="*/ 3884613 h 6858001" name="connsiteY303"/>
                  <a:gd fmla="*/ 6022975 w 6296025" name="connsiteX304"/>
                  <a:gd fmla="*/ 3919538 h 6858001" name="connsiteY304"/>
                  <a:gd fmla="*/ 5983288 w 6296025" name="connsiteX305"/>
                  <a:gd fmla="*/ 3952876 h 6858001" name="connsiteY305"/>
                  <a:gd fmla="*/ 5937250 w 6296025" name="connsiteX306"/>
                  <a:gd fmla="*/ 3983038 h 6858001" name="connsiteY306"/>
                  <a:gd fmla="*/ 5888038 w 6296025" name="connsiteX307"/>
                  <a:gd fmla="*/ 4008438 h 6858001" name="connsiteY307"/>
                  <a:gd fmla="*/ 5832475 w 6296025" name="connsiteX308"/>
                  <a:gd fmla="*/ 4030663 h 6858001" name="connsiteY308"/>
                  <a:gd fmla="*/ 5773738 w 6296025" name="connsiteX309"/>
                  <a:gd fmla="*/ 4048126 h 6858001" name="connsiteY309"/>
                  <a:gd fmla="*/ 5708650 w 6296025" name="connsiteX310"/>
                  <a:gd fmla="*/ 4064001 h 6858001" name="connsiteY310"/>
                  <a:gd fmla="*/ 5640388 w 6296025" name="connsiteX311"/>
                  <a:gd fmla="*/ 4070351 h 6858001" name="connsiteY311"/>
                  <a:gd fmla="*/ 5567363 w 6296025" name="connsiteX312"/>
                  <a:gd fmla="*/ 4076701 h 6858001" name="connsiteY312"/>
                  <a:gd fmla="*/ 5491163 w 6296025" name="connsiteX313"/>
                  <a:gd fmla="*/ 4076701 h 6858001" name="connsiteY313"/>
                  <a:gd fmla="*/ 5421313 w 6296025" name="connsiteX314"/>
                  <a:gd fmla="*/ 4073526 h 6858001" name="connsiteY314"/>
                  <a:gd fmla="*/ 5354638 w 6296025" name="connsiteX315"/>
                  <a:gd fmla="*/ 4065588 h 6858001" name="connsiteY315"/>
                  <a:gd fmla="*/ 5294313 w 6296025" name="connsiteX316"/>
                  <a:gd fmla="*/ 4056063 h 6858001" name="connsiteY316"/>
                  <a:gd fmla="*/ 5237163 w 6296025" name="connsiteX317"/>
                  <a:gd fmla="*/ 4043363 h 6858001" name="connsiteY317"/>
                  <a:gd fmla="*/ 5183188 w 6296025" name="connsiteX318"/>
                  <a:gd fmla="*/ 4027488 h 6858001" name="connsiteY318"/>
                  <a:gd fmla="*/ 5135563 w 6296025" name="connsiteX319"/>
                  <a:gd fmla="*/ 4010026 h 6858001" name="connsiteY319"/>
                  <a:gd fmla="*/ 5087938 w 6296025" name="connsiteX320"/>
                  <a:gd fmla="*/ 3990976 h 6858001" name="connsiteY320"/>
                  <a:gd fmla="*/ 5045075 w 6296025" name="connsiteX321"/>
                  <a:gd fmla="*/ 3967163 h 6858001" name="connsiteY321"/>
                  <a:gd fmla="*/ 5006975 w 6296025" name="connsiteX322"/>
                  <a:gd fmla="*/ 3941763 h 6858001" name="connsiteY322"/>
                  <a:gd fmla="*/ 4972050 w 6296025" name="connsiteX323"/>
                  <a:gd fmla="*/ 3916363 h 6858001" name="connsiteY323"/>
                  <a:gd fmla="*/ 4938713 w 6296025" name="connsiteX324"/>
                  <a:gd fmla="*/ 3886201 h 6858001" name="connsiteY324"/>
                  <a:gd fmla="*/ 4908550 w 6296025" name="connsiteX325"/>
                  <a:gd fmla="*/ 3856038 h 6858001" name="connsiteY325"/>
                  <a:gd fmla="*/ 4881563 w 6296025" name="connsiteX326"/>
                  <a:gd fmla="*/ 3824288 h 6858001" name="connsiteY326"/>
                  <a:gd fmla="*/ 4856163 w 6296025" name="connsiteX327"/>
                  <a:gd fmla="*/ 3790951 h 6858001" name="connsiteY327"/>
                  <a:gd fmla="*/ 4832350 w 6296025" name="connsiteX328"/>
                  <a:gd fmla="*/ 3756026 h 6858001" name="connsiteY328"/>
                  <a:gd fmla="*/ 4814888 w 6296025" name="connsiteX329"/>
                  <a:gd fmla="*/ 3717926 h 6858001" name="connsiteY329"/>
                  <a:gd fmla="*/ 4797425 w 6296025" name="connsiteX330"/>
                  <a:gd fmla="*/ 3683001 h 6858001" name="connsiteY330"/>
                  <a:gd fmla="*/ 4783138 w 6296025" name="connsiteX331"/>
                  <a:gd fmla="*/ 3641726 h 6858001" name="connsiteY331"/>
                  <a:gd fmla="*/ 4770438 w 6296025" name="connsiteX332"/>
                  <a:gd fmla="*/ 3603626 h 6858001" name="connsiteY332"/>
                  <a:gd fmla="*/ 4757738 w 6296025" name="connsiteX333"/>
                  <a:gd fmla="*/ 3563938 h 6858001" name="connsiteY333"/>
                  <a:gd fmla="*/ 4746625 w 6296025" name="connsiteX334"/>
                  <a:gd fmla="*/ 3524251 h 6858001" name="connsiteY334"/>
                  <a:gd fmla="*/ 4740275 w 6296025" name="connsiteX335"/>
                  <a:gd fmla="*/ 3481388 h 6858001" name="connsiteY335"/>
                  <a:gd fmla="*/ 4732338 w 6296025" name="connsiteX336"/>
                  <a:gd fmla="*/ 3440113 h 6858001" name="connsiteY336"/>
                  <a:gd fmla="*/ 4724400 w 6296025" name="connsiteX337"/>
                  <a:gd fmla="*/ 3357563 h 6858001" name="connsiteY337"/>
                  <a:gd fmla="*/ 4716463 w 6296025" name="connsiteX338"/>
                  <a:gd fmla="*/ 3273426 h 6858001" name="connsiteY338"/>
                  <a:gd fmla="*/ 4714875 w 6296025" name="connsiteX339"/>
                  <a:gd fmla="*/ 3192463 h 6858001" name="connsiteY339"/>
                  <a:gd fmla="*/ 4714875 w 6296025" name="connsiteX340"/>
                  <a:gd fmla="*/ 3114676 h 6858001" name="connsiteY340"/>
                  <a:gd fmla="*/ 4716463 w 6296025" name="connsiteX341"/>
                  <a:gd fmla="*/ 3032126 h 6858001" name="connsiteY341"/>
                  <a:gd fmla="*/ 4719638 w 6296025" name="connsiteX342"/>
                  <a:gd fmla="*/ 2947988 h 6858001" name="connsiteY342"/>
                  <a:gd fmla="*/ 4727575 w 6296025" name="connsiteX343"/>
                  <a:gd fmla="*/ 2860675 h 6858001" name="connsiteY343"/>
                  <a:gd fmla="*/ 4740275 w 6296025" name="connsiteX344"/>
                  <a:gd fmla="*/ 2771775 h 6858001" name="connsiteY344"/>
                  <a:gd fmla="*/ 4754563 w 6296025" name="connsiteX345"/>
                  <a:gd fmla="*/ 2686051 h 6858001" name="connsiteY345"/>
                  <a:gd fmla="*/ 4765675 w 6296025" name="connsiteX346"/>
                  <a:gd fmla="*/ 2643188 h 6858001" name="connsiteY346"/>
                  <a:gd fmla="*/ 4776788 w 6296025" name="connsiteX347"/>
                  <a:gd fmla="*/ 2600326 h 6858001" name="connsiteY347"/>
                  <a:gd fmla="*/ 4789488 w 6296025" name="connsiteX348"/>
                  <a:gd fmla="*/ 2557463 h 6858001" name="connsiteY348"/>
                  <a:gd fmla="*/ 4805363 w 6296025" name="connsiteX349"/>
                  <a:gd fmla="*/ 2517776 h 6858001" name="connsiteY349"/>
                  <a:gd fmla="*/ 4822825 w 6296025" name="connsiteX350"/>
                  <a:gd fmla="*/ 2476501 h 6858001" name="connsiteY350"/>
                  <a:gd fmla="*/ 4840288 w 6296025" name="connsiteX351"/>
                  <a:gd fmla="*/ 2438401 h 6858001" name="connsiteY351"/>
                  <a:gd fmla="*/ 4860925 w 6296025" name="connsiteX352"/>
                  <a:gd fmla="*/ 2401888 h 6858001" name="connsiteY352"/>
                  <a:gd fmla="*/ 4883150 w 6296025" name="connsiteX353"/>
                  <a:gd fmla="*/ 2363788 h 6858001" name="connsiteY353"/>
                  <a:gd fmla="*/ 4908550 w 6296025" name="connsiteX354"/>
                  <a:gd fmla="*/ 2327276 h 6858001" name="connsiteY354"/>
                  <a:gd fmla="*/ 4937125 w 6296025" name="connsiteX355"/>
                  <a:gd fmla="*/ 2295525 h 6858001" name="connsiteY355"/>
                  <a:gd fmla="*/ 4964113 w 6296025" name="connsiteX356"/>
                  <a:gd fmla="*/ 2265363 h 6858001" name="connsiteY356"/>
                  <a:gd fmla="*/ 4997450 w 6296025" name="connsiteX357"/>
                  <a:gd fmla="*/ 2235201 h 6858001" name="connsiteY357"/>
                  <a:gd fmla="*/ 5029200 w 6296025" name="connsiteX358"/>
                  <a:gd fmla="*/ 2206625 h 6858001" name="connsiteY358"/>
                  <a:gd fmla="*/ 5065713 w 6296025" name="connsiteX359"/>
                  <a:gd fmla="*/ 2181226 h 6858001" name="connsiteY359"/>
                  <a:gd fmla="*/ 5105400 w 6296025" name="connsiteX360"/>
                  <a:gd fmla="*/ 2162175 h 6858001" name="connsiteY360"/>
                  <a:gd fmla="*/ 5148263 w 6296025" name="connsiteX361"/>
                  <a:gd fmla="*/ 2141538 h 6858001" name="connsiteY361"/>
                  <a:gd fmla="*/ 5191125 w 6296025" name="connsiteX362"/>
                  <a:gd fmla="*/ 2124076 h 6858001" name="connsiteY362"/>
                  <a:gd fmla="*/ 5238750 w 6296025" name="connsiteX363"/>
                  <a:gd fmla="*/ 2108201 h 6858001" name="connsiteY363"/>
                  <a:gd fmla="*/ 5289550 w 6296025" name="connsiteX364"/>
                  <a:gd fmla="*/ 2095500 h 6858001" name="connsiteY364"/>
                  <a:gd fmla="*/ 5341938 w 6296025" name="connsiteX365"/>
                  <a:gd fmla="*/ 2089150 h 6858001" name="connsiteY365"/>
                  <a:gd fmla="*/ 5400675 w 6296025" name="connsiteX366"/>
                  <a:gd fmla="*/ 2082801 h 6858001" name="connsiteY366"/>
                  <a:gd fmla="*/ 749300 w 6296025" name="connsiteX367"/>
                  <a:gd fmla="*/ 1581150 h 6858001" name="connsiteY367"/>
                  <a:gd fmla="*/ 795338 w 6296025" name="connsiteX368"/>
                  <a:gd fmla="*/ 1581150 h 6858001" name="connsiteY368"/>
                  <a:gd fmla="*/ 838200 w 6296025" name="connsiteX369"/>
                  <a:gd fmla="*/ 1585912 h 6858001" name="connsiteY369"/>
                  <a:gd fmla="*/ 877888 w 6296025" name="connsiteX370"/>
                  <a:gd fmla="*/ 1592262 h 6858001" name="connsiteY370"/>
                  <a:gd fmla="*/ 920750 w 6296025" name="connsiteX371"/>
                  <a:gd fmla="*/ 1601788 h 6858001" name="connsiteY371"/>
                  <a:gd fmla="*/ 960438 w 6296025" name="connsiteX372"/>
                  <a:gd fmla="*/ 1614487 h 6858001" name="connsiteY372"/>
                  <a:gd fmla="*/ 998538 w 6296025" name="connsiteX373"/>
                  <a:gd fmla="*/ 1628775 h 6858001" name="connsiteY373"/>
                  <a:gd fmla="*/ 1039813 w 6296025" name="connsiteX374"/>
                  <a:gd fmla="*/ 1646238 h 6858001" name="connsiteY374"/>
                  <a:gd fmla="*/ 1076325 w 6296025" name="connsiteX375"/>
                  <a:gd fmla="*/ 1665287 h 6858001" name="connsiteY375"/>
                  <a:gd fmla="*/ 1112838 w 6296025" name="connsiteX376"/>
                  <a:gd fmla="*/ 1684338 h 6858001" name="connsiteY376"/>
                  <a:gd fmla="*/ 1147763 w 6296025" name="connsiteX377"/>
                  <a:gd fmla="*/ 1709737 h 6858001" name="connsiteY377"/>
                  <a:gd fmla="*/ 1181100 w 6296025" name="connsiteX378"/>
                  <a:gd fmla="*/ 1733550 h 6858001" name="connsiteY378"/>
                  <a:gd fmla="*/ 1216025 w 6296025" name="connsiteX379"/>
                  <a:gd fmla="*/ 1760537 h 6858001" name="connsiteY379"/>
                  <a:gd fmla="*/ 1246188 w 6296025" name="connsiteX380"/>
                  <a:gd fmla="*/ 1787525 h 6858001" name="connsiteY380"/>
                  <a:gd fmla="*/ 1276350 w 6296025" name="connsiteX381"/>
                  <a:gd fmla="*/ 1816100 h 6858001" name="connsiteY381"/>
                  <a:gd fmla="*/ 1306513 w 6296025" name="connsiteX382"/>
                  <a:gd fmla="*/ 1846262 h 6858001" name="connsiteY382"/>
                  <a:gd fmla="*/ 1335088 w 6296025" name="connsiteX383"/>
                  <a:gd fmla="*/ 1879600 h 6858001" name="connsiteY383"/>
                  <a:gd fmla="*/ 1362075 w 6296025" name="connsiteX384"/>
                  <a:gd fmla="*/ 1909762 h 6858001" name="connsiteY384"/>
                  <a:gd fmla="*/ 1409701 w 6296025" name="connsiteX385"/>
                  <a:gd fmla="*/ 1974850 h 6858001" name="connsiteY385"/>
                  <a:gd fmla="*/ 1452563 w 6296025" name="connsiteX386"/>
                  <a:gd fmla="*/ 2043112 h 6858001" name="connsiteY386"/>
                  <a:gd fmla="*/ 1490663 w 6296025" name="connsiteX387"/>
                  <a:gd fmla="*/ 2111375 h 6858001" name="connsiteY387"/>
                  <a:gd fmla="*/ 1520826 w 6296025" name="connsiteX388"/>
                  <a:gd fmla="*/ 2179637 h 6858001" name="connsiteY388"/>
                  <a:gd fmla="*/ 1546226 w 6296025" name="connsiteX389"/>
                  <a:gd fmla="*/ 2244725 h 6858001" name="connsiteY389"/>
                  <a:gd fmla="*/ 1563688 w 6296025" name="connsiteX390"/>
                  <a:gd fmla="*/ 2308225 h 6858001" name="connsiteY390"/>
                  <a:gd fmla="*/ 1571626 w 6296025" name="connsiteX391"/>
                  <a:gd fmla="*/ 2338387 h 6858001" name="connsiteY391"/>
                  <a:gd fmla="*/ 1574801 w 6296025" name="connsiteX392"/>
                  <a:gd fmla="*/ 2365375 h 6858001" name="connsiteY392"/>
                  <a:gd fmla="*/ 1584326 w 6296025" name="connsiteX393"/>
                  <a:gd fmla="*/ 2468562 h 6858001" name="connsiteY393"/>
                  <a:gd fmla="*/ 1589088 w 6296025" name="connsiteX394"/>
                  <a:gd fmla="*/ 2540000 h 6858001" name="connsiteY394"/>
                  <a:gd fmla="*/ 1592263 w 6296025" name="connsiteX395"/>
                  <a:gd fmla="*/ 2620962 h 6858001" name="connsiteY395"/>
                  <a:gd fmla="*/ 1592263 w 6296025" name="connsiteX396"/>
                  <a:gd fmla="*/ 2708275 h 6858001" name="connsiteY396"/>
                  <a:gd fmla="*/ 1584326 w 6296025" name="connsiteX397"/>
                  <a:gd fmla="*/ 2805112 h 6858001" name="connsiteY397"/>
                  <a:gd fmla="*/ 1579563 w 6296025" name="connsiteX398"/>
                  <a:gd fmla="*/ 2852737 h 6858001" name="connsiteY398"/>
                  <a:gd fmla="*/ 1571626 w 6296025" name="connsiteX399"/>
                  <a:gd fmla="*/ 2903537 h 6858001" name="connsiteY399"/>
                  <a:gd fmla="*/ 1563688 w 6296025" name="connsiteX400"/>
                  <a:gd fmla="*/ 2954337 h 6858001" name="connsiteY400"/>
                  <a:gd fmla="*/ 1550988 w 6296025" name="connsiteX401"/>
                  <a:gd fmla="*/ 3003550 h 6858001" name="connsiteY401"/>
                  <a:gd fmla="*/ 1538288 w 6296025" name="connsiteX402"/>
                  <a:gd fmla="*/ 3051175 h 6858001" name="connsiteY402"/>
                  <a:gd fmla="*/ 1524001 w 6296025" name="connsiteX403"/>
                  <a:gd fmla="*/ 3101975 h 6858001" name="connsiteY403"/>
                  <a:gd fmla="*/ 1503363 w 6296025" name="connsiteX404"/>
                  <a:gd fmla="*/ 3152775 h 6858001" name="connsiteY404"/>
                  <a:gd fmla="*/ 1482726 w 6296025" name="connsiteX405"/>
                  <a:gd fmla="*/ 3200400 h 6858001" name="connsiteY405"/>
                  <a:gd fmla="*/ 1460501 w 6296025" name="connsiteX406"/>
                  <a:gd fmla="*/ 3246437 h 6858001" name="connsiteY406"/>
                  <a:gd fmla="*/ 1433513 w 6296025" name="connsiteX407"/>
                  <a:gd fmla="*/ 3290887 h 6858001" name="connsiteY407"/>
                  <a:gd fmla="*/ 1401763 w 6296025" name="connsiteX408"/>
                  <a:gd fmla="*/ 3336925 h 6858001" name="connsiteY408"/>
                  <a:gd fmla="*/ 1366838 w 6296025" name="connsiteX409"/>
                  <a:gd fmla="*/ 3376612 h 6858001" name="connsiteY409"/>
                  <a:gd fmla="*/ 1328738 w 6296025" name="connsiteX410"/>
                  <a:gd fmla="*/ 3417887 h 6858001" name="connsiteY410"/>
                  <a:gd fmla="*/ 1289050 w 6296025" name="connsiteX411"/>
                  <a:gd fmla="*/ 3455987 h 6858001" name="connsiteY411"/>
                  <a:gd fmla="*/ 1243013 w 6296025" name="connsiteX412"/>
                  <a:gd fmla="*/ 3490912 h 6858001" name="connsiteY412"/>
                  <a:gd fmla="*/ 1195388 w 6296025" name="connsiteX413"/>
                  <a:gd fmla="*/ 3521075 h 6858001" name="connsiteY413"/>
                  <a:gd fmla="*/ 1139825 w 6296025" name="connsiteX414"/>
                  <a:gd fmla="*/ 3551237 h 6858001" name="connsiteY414"/>
                  <a:gd fmla="*/ 1082675 w 6296025" name="connsiteX415"/>
                  <a:gd fmla="*/ 3573462 h 6858001" name="connsiteY415"/>
                  <a:gd fmla="*/ 1022350 w 6296025" name="connsiteX416"/>
                  <a:gd fmla="*/ 3597275 h 6858001" name="connsiteY416"/>
                  <a:gd fmla="*/ 954088 w 6296025" name="connsiteX417"/>
                  <a:gd fmla="*/ 3614737 h 6858001" name="connsiteY417"/>
                  <a:gd fmla="*/ 885825 w 6296025" name="connsiteX418"/>
                  <a:gd fmla="*/ 3624262 h 6858001" name="connsiteY418"/>
                  <a:gd fmla="*/ 819150 w 6296025" name="connsiteX419"/>
                  <a:gd fmla="*/ 3632200 h 6858001" name="connsiteY419"/>
                  <a:gd fmla="*/ 757238 w 6296025" name="connsiteX420"/>
                  <a:gd fmla="*/ 3632200 h 6858001" name="connsiteY420"/>
                  <a:gd fmla="*/ 696913 w 6296025" name="connsiteX421"/>
                  <a:gd fmla="*/ 3629025 h 6858001" name="connsiteY421"/>
                  <a:gd fmla="*/ 638175 w 6296025" name="connsiteX422"/>
                  <a:gd fmla="*/ 3619500 h 6858001" name="connsiteY422"/>
                  <a:gd fmla="*/ 582613 w 6296025" name="connsiteX423"/>
                  <a:gd fmla="*/ 3603625 h 6858001" name="connsiteY423"/>
                  <a:gd fmla="*/ 530225 w 6296025" name="connsiteX424"/>
                  <a:gd fmla="*/ 3586162 h 6858001" name="connsiteY424"/>
                  <a:gd fmla="*/ 481013 w 6296025" name="connsiteX425"/>
                  <a:gd fmla="*/ 3563937 h 6858001" name="connsiteY425"/>
                  <a:gd fmla="*/ 433388 w 6296025" name="connsiteX426"/>
                  <a:gd fmla="*/ 3538537 h 6858001" name="connsiteY426"/>
                  <a:gd fmla="*/ 388938 w 6296025" name="connsiteX427"/>
                  <a:gd fmla="*/ 3508375 h 6858001" name="connsiteY427"/>
                  <a:gd fmla="*/ 347663 w 6296025" name="connsiteX428"/>
                  <a:gd fmla="*/ 3475037 h 6858001" name="connsiteY428"/>
                  <a:gd fmla="*/ 307975 w 6296025" name="connsiteX429"/>
                  <a:gd fmla="*/ 3440112 h 6858001" name="connsiteY429"/>
                  <a:gd fmla="*/ 269875 w 6296025" name="connsiteX430"/>
                  <a:gd fmla="*/ 3402012 h 6858001" name="connsiteY430"/>
                  <a:gd fmla="*/ 234950 w 6296025" name="connsiteX431"/>
                  <a:gd fmla="*/ 3359150 h 6858001" name="connsiteY431"/>
                  <a:gd fmla="*/ 204788 w 6296025" name="connsiteX432"/>
                  <a:gd fmla="*/ 3316287 h 6858001" name="connsiteY432"/>
                  <a:gd fmla="*/ 174625 w 6296025" name="connsiteX433"/>
                  <a:gd fmla="*/ 3271837 h 6858001" name="connsiteY433"/>
                  <a:gd fmla="*/ 146050 w 6296025" name="connsiteX434"/>
                  <a:gd fmla="*/ 3225800 h 6858001" name="connsiteY434"/>
                  <a:gd fmla="*/ 120650 w 6296025" name="connsiteX435"/>
                  <a:gd fmla="*/ 3178175 h 6858001" name="connsiteY435"/>
                  <a:gd fmla="*/ 98425 w 6296025" name="connsiteX436"/>
                  <a:gd fmla="*/ 3127375 h 6858001" name="connsiteY436"/>
                  <a:gd fmla="*/ 77788 w 6296025" name="connsiteX437"/>
                  <a:gd fmla="*/ 3076575 h 6858001" name="connsiteY437"/>
                  <a:gd fmla="*/ 60325 w 6296025" name="connsiteX438"/>
                  <a:gd fmla="*/ 3027362 h 6858001" name="connsiteY438"/>
                  <a:gd fmla="*/ 46038 w 6296025" name="connsiteX439"/>
                  <a:gd fmla="*/ 2976562 h 6858001" name="connsiteY439"/>
                  <a:gd fmla="*/ 33338 w 6296025" name="connsiteX440"/>
                  <a:gd fmla="*/ 2925762 h 6858001" name="connsiteY440"/>
                  <a:gd fmla="*/ 20638 w 6296025" name="connsiteX441"/>
                  <a:gd fmla="*/ 2874962 h 6858001" name="connsiteY441"/>
                  <a:gd fmla="*/ 12700 w 6296025" name="connsiteX442"/>
                  <a:gd fmla="*/ 2824162 h 6858001" name="connsiteY442"/>
                  <a:gd fmla="*/ 4763 w 6296025" name="connsiteX443"/>
                  <a:gd fmla="*/ 2774950 h 6858001" name="connsiteY443"/>
                  <a:gd fmla="*/ 3175 w 6296025" name="connsiteX444"/>
                  <a:gd fmla="*/ 2727325 h 6858001" name="connsiteY444"/>
                  <a:gd fmla="*/ 0 w 6296025" name="connsiteX445"/>
                  <a:gd fmla="*/ 2678113 h 6858001" name="connsiteY445"/>
                  <a:gd fmla="*/ 0 w 6296025" name="connsiteX446"/>
                  <a:gd fmla="*/ 2633662 h 6858001" name="connsiteY446"/>
                  <a:gd fmla="*/ 3175 w 6296025" name="connsiteX447"/>
                  <a:gd fmla="*/ 2590800 h 6858001" name="connsiteY447"/>
                  <a:gd fmla="*/ 7938 w 6296025" name="connsiteX448"/>
                  <a:gd fmla="*/ 2547937 h 6858001" name="connsiteY448"/>
                  <a:gd fmla="*/ 12700 w 6296025" name="connsiteX449"/>
                  <a:gd fmla="*/ 2509837 h 6858001" name="connsiteY449"/>
                  <a:gd fmla="*/ 17463 w 6296025" name="connsiteX450"/>
                  <a:gd fmla="*/ 2471737 h 6858001" name="connsiteY450"/>
                  <a:gd fmla="*/ 25400 w 6296025" name="connsiteX451"/>
                  <a:gd fmla="*/ 2428875 h 6858001" name="connsiteY451"/>
                  <a:gd fmla="*/ 38100 w 6296025" name="connsiteX452"/>
                  <a:gd fmla="*/ 2370137 h 6858001" name="connsiteY452"/>
                  <a:gd fmla="*/ 52388 w 6296025" name="connsiteX453"/>
                  <a:gd fmla="*/ 2305050 h 6858001" name="connsiteY453"/>
                  <a:gd fmla="*/ 73025 w 6296025" name="connsiteX454"/>
                  <a:gd fmla="*/ 2230437 h 6858001" name="connsiteY454"/>
                  <a:gd fmla="*/ 101600 w 6296025" name="connsiteX455"/>
                  <a:gd fmla="*/ 2149475 h 6858001" name="connsiteY455"/>
                  <a:gd fmla="*/ 133350 w 6296025" name="connsiteX456"/>
                  <a:gd fmla="*/ 2065337 h 6858001" name="connsiteY456"/>
                  <a:gd fmla="*/ 150813 w 6296025" name="connsiteX457"/>
                  <a:gd fmla="*/ 2025650 h 6858001" name="connsiteY457"/>
                  <a:gd fmla="*/ 174625 w 6296025" name="connsiteX458"/>
                  <a:gd fmla="*/ 1982787 h 6858001" name="connsiteY458"/>
                  <a:gd fmla="*/ 196850 w 6296025" name="connsiteX459"/>
                  <a:gd fmla="*/ 1939925 h 6858001" name="connsiteY459"/>
                  <a:gd fmla="*/ 222250 w 6296025" name="connsiteX460"/>
                  <a:gd fmla="*/ 1898650 h 6858001" name="connsiteY460"/>
                  <a:gd fmla="*/ 247650 w 6296025" name="connsiteX461"/>
                  <a:gd fmla="*/ 1858962 h 6858001" name="connsiteY461"/>
                  <a:gd fmla="*/ 277813 w 6296025" name="connsiteX462"/>
                  <a:gd fmla="*/ 1820862 h 6858001" name="connsiteY462"/>
                  <a:gd fmla="*/ 307975 w 6296025" name="connsiteX463"/>
                  <a:gd fmla="*/ 1785938 h 6858001" name="connsiteY463"/>
                  <a:gd fmla="*/ 342900 w 6296025" name="connsiteX464"/>
                  <a:gd fmla="*/ 1751013 h 6858001" name="connsiteY464"/>
                  <a:gd fmla="*/ 377825 w 6296025" name="connsiteX465"/>
                  <a:gd fmla="*/ 1717675 h 6858001" name="connsiteY465"/>
                  <a:gd fmla="*/ 415925 w 6296025" name="connsiteX466"/>
                  <a:gd fmla="*/ 1687512 h 6858001" name="connsiteY466"/>
                  <a:gd fmla="*/ 458788 w 6296025" name="connsiteX467"/>
                  <a:gd fmla="*/ 1662112 h 6858001" name="connsiteY467"/>
                  <a:gd fmla="*/ 501650 w 6296025" name="connsiteX468"/>
                  <a:gd fmla="*/ 1639888 h 6858001" name="connsiteY468"/>
                  <a:gd fmla="*/ 549275 w 6296025" name="connsiteX469"/>
                  <a:gd fmla="*/ 1619250 h 6858001" name="connsiteY469"/>
                  <a:gd fmla="*/ 598488 w 6296025" name="connsiteX470"/>
                  <a:gd fmla="*/ 1601788 h 6858001" name="connsiteY470"/>
                  <a:gd fmla="*/ 650875 w 6296025" name="connsiteX471"/>
                  <a:gd fmla="*/ 1592262 h 6858001" name="connsiteY471"/>
                  <a:gd fmla="*/ 706438 w 6296025" name="connsiteX472"/>
                  <a:gd fmla="*/ 1584325 h 6858001" name="connsiteY472"/>
                  <a:gd fmla="*/ 4300538 w 6296025" name="connsiteX473"/>
                  <a:gd fmla="*/ 168275 h 6858001" name="connsiteY473"/>
                  <a:gd fmla="*/ 4338638 w 6296025" name="connsiteX474"/>
                  <a:gd fmla="*/ 168275 h 6858001" name="connsiteY474"/>
                  <a:gd fmla="*/ 4376738 w 6296025" name="connsiteX475"/>
                  <a:gd fmla="*/ 171450 h 6858001" name="connsiteY475"/>
                  <a:gd fmla="*/ 4411663 w 6296025" name="connsiteX476"/>
                  <a:gd fmla="*/ 176213 h 6858001" name="connsiteY476"/>
                  <a:gd fmla="*/ 4449763 w 6296025" name="connsiteX477"/>
                  <a:gd fmla="*/ 187325 h 6858001" name="connsiteY477"/>
                  <a:gd fmla="*/ 4484688 w 6296025" name="connsiteX478"/>
                  <a:gd fmla="*/ 200025 h 6858001" name="connsiteY478"/>
                  <a:gd fmla="*/ 4519613 w 6296025" name="connsiteX479"/>
                  <a:gd fmla="*/ 211138 h 6858001" name="connsiteY479"/>
                  <a:gd fmla="*/ 4556126 w 6296025" name="connsiteX480"/>
                  <a:gd fmla="*/ 230188 h 6858001" name="connsiteY480"/>
                  <a:gd fmla="*/ 4591051 w 6296025" name="connsiteX481"/>
                  <a:gd fmla="*/ 247650 h 6858001" name="connsiteY481"/>
                  <a:gd fmla="*/ 4625976 w 6296025" name="connsiteX482"/>
                  <a:gd fmla="*/ 269875 h 6858001" name="connsiteY482"/>
                  <a:gd fmla="*/ 4659314 w 6296025" name="connsiteX483"/>
                  <a:gd fmla="*/ 292100 h 6858001" name="connsiteY483"/>
                  <a:gd fmla="*/ 4691064 w 6296025" name="connsiteX484"/>
                  <a:gd fmla="*/ 315913 h 6858001" name="connsiteY484"/>
                  <a:gd fmla="*/ 4724401 w 6296025" name="connsiteX485"/>
                  <a:gd fmla="*/ 342900 h 6858001" name="connsiteY485"/>
                  <a:gd fmla="*/ 4757739 w 6296025" name="connsiteX486"/>
                  <a:gd fmla="*/ 371475 h 6858001" name="connsiteY486"/>
                  <a:gd fmla="*/ 4787901 w 6296025" name="connsiteX487"/>
                  <a:gd fmla="*/ 401638 h 6858001" name="connsiteY487"/>
                  <a:gd fmla="*/ 4814889 w 6296025" name="connsiteX488"/>
                  <a:gd fmla="*/ 431800 h 6858001" name="connsiteY488"/>
                  <a:gd fmla="*/ 4845051 w 6296025" name="connsiteX489"/>
                  <a:gd fmla="*/ 463550 h 6858001" name="connsiteY489"/>
                  <a:gd fmla="*/ 4870451 w 6296025" name="connsiteX490"/>
                  <a:gd fmla="*/ 496888 h 6858001" name="connsiteY490"/>
                  <a:gd fmla="*/ 4899026 w 6296025" name="connsiteX491"/>
                  <a:gd fmla="*/ 531813 h 6858001" name="connsiteY491"/>
                  <a:gd fmla="*/ 4921251 w 6296025" name="connsiteX492"/>
                  <a:gd fmla="*/ 566738 h 6858001" name="connsiteY492"/>
                  <a:gd fmla="*/ 4946651 w 6296025" name="connsiteX493"/>
                  <a:gd fmla="*/ 604838 h 6858001" name="connsiteY493"/>
                  <a:gd fmla="*/ 4968876 w 6296025" name="connsiteX494"/>
                  <a:gd fmla="*/ 642938 h 6858001" name="connsiteY494"/>
                  <a:gd fmla="*/ 4989514 w 6296025" name="connsiteX495"/>
                  <a:gd fmla="*/ 684212 h 6858001" name="connsiteY495"/>
                  <a:gd fmla="*/ 5006976 w 6296025" name="connsiteX496"/>
                  <a:gd fmla="*/ 723900 h 6858001" name="connsiteY496"/>
                  <a:gd fmla="*/ 5024439 w 6296025" name="connsiteX497"/>
                  <a:gd fmla="*/ 763587 h 6858001" name="connsiteY497"/>
                  <a:gd fmla="*/ 5040314 w 6296025" name="connsiteX498"/>
                  <a:gd fmla="*/ 804863 h 6858001" name="connsiteY498"/>
                  <a:gd fmla="*/ 5054601 w 6296025" name="connsiteX499"/>
                  <a:gd fmla="*/ 844550 h 6858001" name="connsiteY499"/>
                  <a:gd fmla="*/ 5065714 w 6296025" name="connsiteX500"/>
                  <a:gd fmla="*/ 887413 h 6858001" name="connsiteY500"/>
                  <a:gd fmla="*/ 5075239 w 6296025" name="connsiteX501"/>
                  <a:gd fmla="*/ 930275 h 6858001" name="connsiteY501"/>
                  <a:gd fmla="*/ 5084764 w 6296025" name="connsiteX502"/>
                  <a:gd fmla="*/ 973138 h 6858001" name="connsiteY502"/>
                  <a:gd fmla="*/ 5089526 w 6296025" name="connsiteX503"/>
                  <a:gd fmla="*/ 1016000 h 6858001" name="connsiteY503"/>
                  <a:gd fmla="*/ 5092701 w 6296025" name="connsiteX504"/>
                  <a:gd fmla="*/ 1058862 h 6858001" name="connsiteY504"/>
                  <a:gd fmla="*/ 5095876 w 6296025" name="connsiteX505"/>
                  <a:gd fmla="*/ 1100138 h 6858001" name="connsiteY505"/>
                  <a:gd fmla="*/ 5095876 w 6296025" name="connsiteX506"/>
                  <a:gd fmla="*/ 1143000 h 6858001" name="connsiteY506"/>
                  <a:gd fmla="*/ 5092701 w 6296025" name="connsiteX507"/>
                  <a:gd fmla="*/ 1185862 h 6858001" name="connsiteY507"/>
                  <a:gd fmla="*/ 5084764 w 6296025" name="connsiteX508"/>
                  <a:gd fmla="*/ 1228725 h 6858001" name="connsiteY508"/>
                  <a:gd fmla="*/ 5070476 w 6296025" name="connsiteX509"/>
                  <a:gd fmla="*/ 1311275 h 6858001" name="connsiteY509"/>
                  <a:gd fmla="*/ 5046664 w 6296025" name="connsiteX510"/>
                  <a:gd fmla="*/ 1400175 h 6858001" name="connsiteY510"/>
                  <a:gd fmla="*/ 5016501 w 6296025" name="connsiteX511"/>
                  <a:gd fmla="*/ 1487488 h 6858001" name="connsiteY511"/>
                  <a:gd fmla="*/ 4999039 w 6296025" name="connsiteX512"/>
                  <a:gd fmla="*/ 1530350 h 6858001" name="connsiteY512"/>
                  <a:gd fmla="*/ 4981576 w 6296025" name="connsiteX513"/>
                  <a:gd fmla="*/ 1576388 h 6858001" name="connsiteY513"/>
                  <a:gd fmla="*/ 4960939 w 6296025" name="connsiteX514"/>
                  <a:gd fmla="*/ 1619250 h 6858001" name="connsiteY514"/>
                  <a:gd fmla="*/ 4938714 w 6296025" name="connsiteX515"/>
                  <a:gd fmla="*/ 1662113 h 6858001" name="connsiteY515"/>
                  <a:gd fmla="*/ 4916489 w 6296025" name="connsiteX516"/>
                  <a:gd fmla="*/ 1704975 h 6858001" name="connsiteY516"/>
                  <a:gd fmla="*/ 4891089 w 6296025" name="connsiteX517"/>
                  <a:gd fmla="*/ 1744662 h 6858001" name="connsiteY517"/>
                  <a:gd fmla="*/ 4865689 w 6296025" name="connsiteX518"/>
                  <a:gd fmla="*/ 1785938 h 6858001" name="connsiteY518"/>
                  <a:gd fmla="*/ 4838701 w 6296025" name="connsiteX519"/>
                  <a:gd fmla="*/ 1825625 h 6858001" name="connsiteY519"/>
                  <a:gd fmla="*/ 4810126 w 6296025" name="connsiteX520"/>
                  <a:gd fmla="*/ 1863725 h 6858001" name="connsiteY520"/>
                  <a:gd fmla="*/ 4779964 w 6296025" name="connsiteX521"/>
                  <a:gd fmla="*/ 1901825 h 6858001" name="connsiteY521"/>
                  <a:gd fmla="*/ 4746626 w 6296025" name="connsiteX522"/>
                  <a:gd fmla="*/ 1936750 h 6858001" name="connsiteY522"/>
                  <a:gd fmla="*/ 4714876 w 6296025" name="connsiteX523"/>
                  <a:gd fmla="*/ 1970087 h 6858001" name="connsiteY523"/>
                  <a:gd fmla="*/ 4678364 w 6296025" name="connsiteX524"/>
                  <a:gd fmla="*/ 2003425 h 6858001" name="connsiteY524"/>
                  <a:gd fmla="*/ 4643439 w 6296025" name="connsiteX525"/>
                  <a:gd fmla="*/ 2033587 h 6858001" name="connsiteY525"/>
                  <a:gd fmla="*/ 4605339 w 6296025" name="connsiteX526"/>
                  <a:gd fmla="*/ 2060575 h 6858001" name="connsiteY526"/>
                  <a:gd fmla="*/ 4568826 w 6296025" name="connsiteX527"/>
                  <a:gd fmla="*/ 2085975 h 6858001" name="connsiteY527"/>
                  <a:gd fmla="*/ 4527551 w 6296025" name="connsiteX528"/>
                  <a:gd fmla="*/ 2111375 h 6858001" name="connsiteY528"/>
                  <a:gd fmla="*/ 4484688 w 6296025" name="connsiteX529"/>
                  <a:gd fmla="*/ 2132012 h 6858001" name="connsiteY529"/>
                  <a:gd fmla="*/ 4445001 w 6296025" name="connsiteX530"/>
                  <a:gd fmla="*/ 2149475 h 6858001" name="connsiteY530"/>
                  <a:gd fmla="*/ 4398963 w 6296025" name="connsiteX531"/>
                  <a:gd fmla="*/ 2163763 h 6858001" name="connsiteY531"/>
                  <a:gd fmla="*/ 4354513 w 6296025" name="connsiteX532"/>
                  <a:gd fmla="*/ 2176463 h 6858001" name="connsiteY532"/>
                  <a:gd fmla="*/ 4308476 w 6296025" name="connsiteX533"/>
                  <a:gd fmla="*/ 2187575 h 6858001" name="connsiteY533"/>
                  <a:gd fmla="*/ 4260851 w 6296025" name="connsiteX534"/>
                  <a:gd fmla="*/ 2192337 h 6858001" name="connsiteY534"/>
                  <a:gd fmla="*/ 4213226 w 6296025" name="connsiteX535"/>
                  <a:gd fmla="*/ 2193925 h 6858001" name="connsiteY535"/>
                  <a:gd fmla="*/ 4162426 w 6296025" name="connsiteX536"/>
                  <a:gd fmla="*/ 2193925 h 6858001" name="connsiteY536"/>
                  <a:gd fmla="*/ 4111626 w 6296025" name="connsiteX537"/>
                  <a:gd fmla="*/ 2189162 h 6858001" name="connsiteY537"/>
                  <a:gd fmla="*/ 4060826 w 6296025" name="connsiteX538"/>
                  <a:gd fmla="*/ 2181225 h 6858001" name="connsiteY538"/>
                  <a:gd fmla="*/ 4013201 w 6296025" name="connsiteX539"/>
                  <a:gd fmla="*/ 2171700 h 6858001" name="connsiteY539"/>
                  <a:gd fmla="*/ 3967163 w 6296025" name="connsiteX540"/>
                  <a:gd fmla="*/ 2159000 h 6858001" name="connsiteY540"/>
                  <a:gd fmla="*/ 3924301 w 6296025" name="connsiteX541"/>
                  <a:gd fmla="*/ 2143125 h 6858001" name="connsiteY541"/>
                  <a:gd fmla="*/ 3884613 w 6296025" name="connsiteX542"/>
                  <a:gd fmla="*/ 2125663 h 6858001" name="connsiteY542"/>
                  <a:gd fmla="*/ 3844926 w 6296025" name="connsiteX543"/>
                  <a:gd fmla="*/ 2106613 h 6858001" name="connsiteY543"/>
                  <a:gd fmla="*/ 3808413 w 6296025" name="connsiteX544"/>
                  <a:gd fmla="*/ 2085975 h 6858001" name="connsiteY544"/>
                  <a:gd fmla="*/ 3776663 w 6296025" name="connsiteX545"/>
                  <a:gd fmla="*/ 2063751 h 6858001" name="connsiteY545"/>
                  <a:gd fmla="*/ 3743326 w 6296025" name="connsiteX546"/>
                  <a:gd fmla="*/ 2038350 h 6858001" name="connsiteY546"/>
                  <a:gd fmla="*/ 3713163 w 6296025" name="connsiteX547"/>
                  <a:gd fmla="*/ 2009775 h 6858001" name="connsiteY547"/>
                  <a:gd fmla="*/ 3684588 w 6296025" name="connsiteX548"/>
                  <a:gd fmla="*/ 1982788 h 6858001" name="connsiteY548"/>
                  <a:gd fmla="*/ 3660776 w 6296025" name="connsiteX549"/>
                  <a:gd fmla="*/ 1952626 h 6858001" name="connsiteY549"/>
                  <a:gd fmla="*/ 3635376 w 6296025" name="connsiteX550"/>
                  <a:gd fmla="*/ 1919288 h 6858001" name="connsiteY550"/>
                  <a:gd fmla="*/ 3611563 w 6296025" name="connsiteX551"/>
                  <a:gd fmla="*/ 1885950 h 6858001" name="connsiteY551"/>
                  <a:gd fmla="*/ 3592513 w 6296025" name="connsiteX552"/>
                  <a:gd fmla="*/ 1851025 h 6858001" name="connsiteY552"/>
                  <a:gd fmla="*/ 3575051 w 6296025" name="connsiteX553"/>
                  <a:gd fmla="*/ 1816100 h 6858001" name="connsiteY553"/>
                  <a:gd fmla="*/ 3559176 w 6296025" name="connsiteX554"/>
                  <a:gd fmla="*/ 1778000 h 6858001" name="connsiteY554"/>
                  <a:gd fmla="*/ 3543301 w 6296025" name="connsiteX555"/>
                  <a:gd fmla="*/ 1739900 h 6858001" name="connsiteY555"/>
                  <a:gd fmla="*/ 3529013 w 6296025" name="connsiteX556"/>
                  <a:gd fmla="*/ 1700213 h 6858001" name="connsiteY556"/>
                  <a:gd fmla="*/ 3519488 w 6296025" name="connsiteX557"/>
                  <a:gd fmla="*/ 1658938 h 6858001" name="connsiteY557"/>
                  <a:gd fmla="*/ 3508376 w 6296025" name="connsiteX558"/>
                  <a:gd fmla="*/ 1616075 h 6858001" name="connsiteY558"/>
                  <a:gd fmla="*/ 3500438 w 6296025" name="connsiteX559"/>
                  <a:gd fmla="*/ 1576388 h 6858001" name="connsiteY559"/>
                  <a:gd fmla="*/ 3494088 w 6296025" name="connsiteX560"/>
                  <a:gd fmla="*/ 1533525 h 6858001" name="connsiteY560"/>
                  <a:gd fmla="*/ 3489326 w 6296025" name="connsiteX561"/>
                  <a:gd fmla="*/ 1487488 h 6858001" name="connsiteY561"/>
                  <a:gd fmla="*/ 3481388 w 6296025" name="connsiteX562"/>
                  <a:gd fmla="*/ 1400175 h 6858001" name="connsiteY562"/>
                  <a:gd fmla="*/ 3478213 w 6296025" name="connsiteX563"/>
                  <a:gd fmla="*/ 1306513 h 6858001" name="connsiteY563"/>
                  <a:gd fmla="*/ 3482976 w 6296025" name="connsiteX564"/>
                  <a:gd fmla="*/ 1216025 h 6858001" name="connsiteY564"/>
                  <a:gd fmla="*/ 3490913 w 6296025" name="connsiteX565"/>
                  <a:gd fmla="*/ 1119188 h 6858001" name="connsiteY565"/>
                  <a:gd fmla="*/ 3495676 w 6296025" name="connsiteX566"/>
                  <a:gd fmla="*/ 1082675 h 6858001" name="connsiteY566"/>
                  <a:gd fmla="*/ 3503613 w 6296025" name="connsiteX567"/>
                  <a:gd fmla="*/ 1041400 h 6858001" name="connsiteY567"/>
                  <a:gd fmla="*/ 3513138 w 6296025" name="connsiteX568"/>
                  <a:gd fmla="*/ 1001712 h 6858001" name="connsiteY568"/>
                  <a:gd fmla="*/ 3525838 w 6296025" name="connsiteX569"/>
                  <a:gd fmla="*/ 958850 h 6858001" name="connsiteY569"/>
                  <a:gd fmla="*/ 3541713 w 6296025" name="connsiteX570"/>
                  <a:gd fmla="*/ 917576 h 6858001" name="connsiteY570"/>
                  <a:gd fmla="*/ 3559176 w 6296025" name="connsiteX571"/>
                  <a:gd fmla="*/ 874712 h 6858001" name="connsiteY571"/>
                  <a:gd fmla="*/ 3576638 w 6296025" name="connsiteX572"/>
                  <a:gd fmla="*/ 831850 h 6858001" name="connsiteY572"/>
                  <a:gd fmla="*/ 3597276 w 6296025" name="connsiteX573"/>
                  <a:gd fmla="*/ 788988 h 6858001" name="connsiteY573"/>
                  <a:gd fmla="*/ 3619501 w 6296025" name="connsiteX574"/>
                  <a:gd fmla="*/ 746125 h 6858001" name="connsiteY574"/>
                  <a:gd fmla="*/ 3644901 w 6296025" name="connsiteX575"/>
                  <a:gd fmla="*/ 703263 h 6858001" name="connsiteY575"/>
                  <a:gd fmla="*/ 3670301 w 6296025" name="connsiteX576"/>
                  <a:gd fmla="*/ 660400 h 6858001" name="connsiteY576"/>
                  <a:gd fmla="*/ 3697288 w 6296025" name="connsiteX577"/>
                  <a:gd fmla="*/ 620713 h 6858001" name="connsiteY577"/>
                  <a:gd fmla="*/ 3727451 w 6296025" name="connsiteX578"/>
                  <a:gd fmla="*/ 577850 h 6858001" name="connsiteY578"/>
                  <a:gd fmla="*/ 3759201 w 6296025" name="connsiteX579"/>
                  <a:gd fmla="*/ 539750 h 6858001" name="connsiteY579"/>
                  <a:gd fmla="*/ 3789363 w 6296025" name="connsiteX580"/>
                  <a:gd fmla="*/ 500063 h 6858001" name="connsiteY580"/>
                  <a:gd fmla="*/ 3821113 w 6296025" name="connsiteX581"/>
                  <a:gd fmla="*/ 461963 h 6858001" name="connsiteY581"/>
                  <a:gd fmla="*/ 3854451 w 6296025" name="connsiteX582"/>
                  <a:gd fmla="*/ 427038 h 6858001" name="connsiteY582"/>
                  <a:gd fmla="*/ 3889376 w 6296025" name="connsiteX583"/>
                  <a:gd fmla="*/ 390525 h 6858001" name="connsiteY583"/>
                  <a:gd fmla="*/ 3924301 w 6296025" name="connsiteX584"/>
                  <a:gd fmla="*/ 360363 h 6858001" name="connsiteY584"/>
                  <a:gd fmla="*/ 3960813 w 6296025" name="connsiteX585"/>
                  <a:gd fmla="*/ 328613 h 6858001" name="connsiteY585"/>
                  <a:gd fmla="*/ 3997326 w 6296025" name="connsiteX586"/>
                  <a:gd fmla="*/ 300038 h 6858001" name="connsiteY586"/>
                  <a:gd fmla="*/ 4035426 w 6296025" name="connsiteX587"/>
                  <a:gd fmla="*/ 274638 h 6858001" name="connsiteY587"/>
                  <a:gd fmla="*/ 4071938 w 6296025" name="connsiteX588"/>
                  <a:gd fmla="*/ 249238 h 6858001" name="connsiteY588"/>
                  <a:gd fmla="*/ 4108451 w 6296025" name="connsiteX589"/>
                  <a:gd fmla="*/ 230188 h 6858001" name="connsiteY589"/>
                  <a:gd fmla="*/ 4149726 w 6296025" name="connsiteX590"/>
                  <a:gd fmla="*/ 211138 h 6858001" name="connsiteY590"/>
                  <a:gd fmla="*/ 4187826 w 6296025" name="connsiteX591"/>
                  <a:gd fmla="*/ 196850 h 6858001" name="connsiteY591"/>
                  <a:gd fmla="*/ 4224338 w 6296025" name="connsiteX592"/>
                  <a:gd fmla="*/ 184150 h 6858001" name="connsiteY592"/>
                  <a:gd fmla="*/ 4262438 w 6296025" name="connsiteX593"/>
                  <a:gd fmla="*/ 176213 h 6858001" name="connsiteY593"/>
                  <a:gd fmla="*/ 2298701 w 6296025" name="connsiteX594"/>
                  <a:gd fmla="*/ 0 h 6858001" name="connsiteY594"/>
                  <a:gd fmla="*/ 2335213 w 6296025" name="connsiteX595"/>
                  <a:gd fmla="*/ 0 h 6858001" name="connsiteY595"/>
                  <a:gd fmla="*/ 2376489 w 6296025" name="connsiteX596"/>
                  <a:gd fmla="*/ 0 h 6858001" name="connsiteY596"/>
                  <a:gd fmla="*/ 2414589 w 6296025" name="connsiteX597"/>
                  <a:gd fmla="*/ 4762 h 6858001" name="connsiteY597"/>
                  <a:gd fmla="*/ 2451101 w 6296025" name="connsiteX598"/>
                  <a:gd fmla="*/ 9525 h 6858001" name="connsiteY598"/>
                  <a:gd fmla="*/ 2487614 w 6296025" name="connsiteX599"/>
                  <a:gd fmla="*/ 20637 h 6858001" name="connsiteY599"/>
                  <a:gd fmla="*/ 2522539 w 6296025" name="connsiteX600"/>
                  <a:gd fmla="*/ 33338 h 6858001" name="connsiteY600"/>
                  <a:gd fmla="*/ 2557464 w 6296025" name="connsiteX601"/>
                  <a:gd fmla="*/ 46038 h 6858001" name="connsiteY601"/>
                  <a:gd fmla="*/ 2592389 w 6296025" name="connsiteX602"/>
                  <a:gd fmla="*/ 63500 h 6858001" name="connsiteY602"/>
                  <a:gd fmla="*/ 2628901 w 6296025" name="connsiteX603"/>
                  <a:gd fmla="*/ 82550 h 6858001" name="connsiteY603"/>
                  <a:gd fmla="*/ 2660651 w 6296025" name="connsiteX604"/>
                  <a:gd fmla="*/ 103188 h 6858001" name="connsiteY604"/>
                  <a:gd fmla="*/ 2690814 w 6296025" name="connsiteX605"/>
                  <a:gd fmla="*/ 125413 h 6858001" name="connsiteY605"/>
                  <a:gd fmla="*/ 2724151 w 6296025" name="connsiteX606"/>
                  <a:gd fmla="*/ 150812 h 6858001" name="connsiteY606"/>
                  <a:gd fmla="*/ 2754314 w 6296025" name="connsiteX607"/>
                  <a:gd fmla="*/ 179388 h 6858001" name="connsiteY607"/>
                  <a:gd fmla="*/ 2782889 w 6296025" name="connsiteX608"/>
                  <a:gd fmla="*/ 209550 h 6858001" name="connsiteY608"/>
                  <a:gd fmla="*/ 2809876 w 6296025" name="connsiteX609"/>
                  <a:gd fmla="*/ 239713 h 6858001" name="connsiteY609"/>
                  <a:gd fmla="*/ 2838451 w 6296025" name="connsiteX610"/>
                  <a:gd fmla="*/ 274638 h 6858001" name="connsiteY610"/>
                  <a:gd fmla="*/ 2862264 w 6296025" name="connsiteX611"/>
                  <a:gd fmla="*/ 309563 h 6858001" name="connsiteY611"/>
                  <a:gd fmla="*/ 2887664 w 6296025" name="connsiteX612"/>
                  <a:gd fmla="*/ 346075 h 6858001" name="connsiteY612"/>
                  <a:gd fmla="*/ 2911476 w 6296025" name="connsiteX613"/>
                  <a:gd fmla="*/ 384175 h 6858001" name="connsiteY613"/>
                  <a:gd fmla="*/ 2933701 w 6296025" name="connsiteX614"/>
                  <a:gd fmla="*/ 423863 h 6858001" name="connsiteY614"/>
                  <a:gd fmla="*/ 2954339 w 6296025" name="connsiteX615"/>
                  <a:gd fmla="*/ 466725 h 6858001" name="connsiteY615"/>
                  <a:gd fmla="*/ 2973389 w 6296025" name="connsiteX616"/>
                  <a:gd fmla="*/ 509588 h 6858001" name="connsiteY616"/>
                  <a:gd fmla="*/ 2990851 w 6296025" name="connsiteX617"/>
                  <a:gd fmla="*/ 552450 h 6858001" name="connsiteY617"/>
                  <a:gd fmla="*/ 3009901 w 6296025" name="connsiteX618"/>
                  <a:gd fmla="*/ 598488 h 6858001" name="connsiteY618"/>
                  <a:gd fmla="*/ 3024189 w 6296025" name="connsiteX619"/>
                  <a:gd fmla="*/ 646113 h 6858001" name="connsiteY619"/>
                  <a:gd fmla="*/ 3036889 w 6296025" name="connsiteX620"/>
                  <a:gd fmla="*/ 693738 h 6858001" name="connsiteY620"/>
                  <a:gd fmla="*/ 3049589 w 6296025" name="connsiteX621"/>
                  <a:gd fmla="*/ 744538 h 6858001" name="connsiteY621"/>
                  <a:gd fmla="*/ 3057526 w 6296025" name="connsiteX622"/>
                  <a:gd fmla="*/ 793750 h 6858001" name="connsiteY622"/>
                  <a:gd fmla="*/ 3067051 w 6296025" name="connsiteX623"/>
                  <a:gd fmla="*/ 844550 h 6858001" name="connsiteY623"/>
                  <a:gd fmla="*/ 3071814 w 6296025" name="connsiteX624"/>
                  <a:gd fmla="*/ 898525 h 6858001" name="connsiteY624"/>
                  <a:gd fmla="*/ 3078164 w 6296025" name="connsiteX625"/>
                  <a:gd fmla="*/ 950913 h 6858001" name="connsiteY625"/>
                  <a:gd fmla="*/ 3079751 w 6296025" name="connsiteX626"/>
                  <a:gd fmla="*/ 1003300 h 6858001" name="connsiteY626"/>
                  <a:gd fmla="*/ 3082926 w 6296025" name="connsiteX627"/>
                  <a:gd fmla="*/ 1058863 h 6858001" name="connsiteY627"/>
                  <a:gd fmla="*/ 3079751 w 6296025" name="connsiteX628"/>
                  <a:gd fmla="*/ 1112838 h 6858001" name="connsiteY628"/>
                  <a:gd fmla="*/ 3078164 w 6296025" name="connsiteX629"/>
                  <a:gd fmla="*/ 1168400 h 6858001" name="connsiteY629"/>
                  <a:gd fmla="*/ 3071814 w 6296025" name="connsiteX630"/>
                  <a:gd fmla="*/ 1220788 h 6858001" name="connsiteY630"/>
                  <a:gd fmla="*/ 3067051 w 6296025" name="connsiteX631"/>
                  <a:gd fmla="*/ 1271588 h 6858001" name="connsiteY631"/>
                  <a:gd fmla="*/ 3057526 w 6296025" name="connsiteX632"/>
                  <a:gd fmla="*/ 1323976 h 6858001" name="connsiteY632"/>
                  <a:gd fmla="*/ 3049589 w 6296025" name="connsiteX633"/>
                  <a:gd fmla="*/ 1374776 h 6858001" name="connsiteY633"/>
                  <a:gd fmla="*/ 3036889 w 6296025" name="connsiteX634"/>
                  <a:gd fmla="*/ 1422400 h 6858001" name="connsiteY634"/>
                  <a:gd fmla="*/ 3024189 w 6296025" name="connsiteX635"/>
                  <a:gd fmla="*/ 1470026 h 6858001" name="connsiteY635"/>
                  <a:gd fmla="*/ 3009901 w 6296025" name="connsiteX636"/>
                  <a:gd fmla="*/ 1517650 h 6858001" name="connsiteY636"/>
                  <a:gd fmla="*/ 2990851 w 6296025" name="connsiteX637"/>
                  <a:gd fmla="*/ 1563688 h 6858001" name="connsiteY637"/>
                  <a:gd fmla="*/ 2973389 w 6296025" name="connsiteX638"/>
                  <a:gd fmla="*/ 1609725 h 6858001" name="connsiteY638"/>
                  <a:gd fmla="*/ 2954339 w 6296025" name="connsiteX639"/>
                  <a:gd fmla="*/ 1652588 h 6858001" name="connsiteY639"/>
                  <a:gd fmla="*/ 2933701 w 6296025" name="connsiteX640"/>
                  <a:gd fmla="*/ 1692276 h 6858001" name="connsiteY640"/>
                  <a:gd fmla="*/ 2911476 w 6296025" name="connsiteX641"/>
                  <a:gd fmla="*/ 1733551 h 6858001" name="connsiteY641"/>
                  <a:gd fmla="*/ 2887664 w 6296025" name="connsiteX642"/>
                  <a:gd fmla="*/ 1770063 h 6858001" name="connsiteY642"/>
                  <a:gd fmla="*/ 2862264 w 6296025" name="connsiteX643"/>
                  <a:gd fmla="*/ 1808163 h 6858001" name="connsiteY643"/>
                  <a:gd fmla="*/ 2838451 w 6296025" name="connsiteX644"/>
                  <a:gd fmla="*/ 1843088 h 6858001" name="connsiteY644"/>
                  <a:gd fmla="*/ 2809876 w 6296025" name="connsiteX645"/>
                  <a:gd fmla="*/ 1876426 h 6858001" name="connsiteY645"/>
                  <a:gd fmla="*/ 2782889 w 6296025" name="connsiteX646"/>
                  <a:gd fmla="*/ 1909763 h 6858001" name="connsiteY646"/>
                  <a:gd fmla="*/ 2754314 w 6296025" name="connsiteX647"/>
                  <a:gd fmla="*/ 1936751 h 6858001" name="connsiteY647"/>
                  <a:gd fmla="*/ 2724151 w 6296025" name="connsiteX648"/>
                  <a:gd fmla="*/ 1965326 h 6858001" name="connsiteY648"/>
                  <a:gd fmla="*/ 2690814 w 6296025" name="connsiteX649"/>
                  <a:gd fmla="*/ 1990726 h 6858001" name="connsiteY649"/>
                  <a:gd fmla="*/ 2660651 w 6296025" name="connsiteX650"/>
                  <a:gd fmla="*/ 2014538 h 6858001" name="connsiteY650"/>
                  <a:gd fmla="*/ 2628901 w 6296025" name="connsiteX651"/>
                  <a:gd fmla="*/ 2035175 h 6858001" name="connsiteY651"/>
                  <a:gd fmla="*/ 2592389 w 6296025" name="connsiteX652"/>
                  <a:gd fmla="*/ 2055813 h 6858001" name="connsiteY652"/>
                  <a:gd fmla="*/ 2557464 w 6296025" name="connsiteX653"/>
                  <a:gd fmla="*/ 2070101 h 6858001" name="connsiteY653"/>
                  <a:gd fmla="*/ 2522539 w 6296025" name="connsiteX654"/>
                  <a:gd fmla="*/ 2085975 h 6858001" name="connsiteY654"/>
                  <a:gd fmla="*/ 2487614 w 6296025" name="connsiteX655"/>
                  <a:gd fmla="*/ 2095500 h 6858001" name="connsiteY655"/>
                  <a:gd fmla="*/ 2451101 w 6296025" name="connsiteX656"/>
                  <a:gd fmla="*/ 2106613 h 6858001" name="connsiteY656"/>
                  <a:gd fmla="*/ 2414589 w 6296025" name="connsiteX657"/>
                  <a:gd fmla="*/ 2112963 h 6858001" name="connsiteY657"/>
                  <a:gd fmla="*/ 2376489 w 6296025" name="connsiteX658"/>
                  <a:gd fmla="*/ 2116138 h 6858001" name="connsiteY658"/>
                  <a:gd fmla="*/ 2335213 w 6296025" name="connsiteX659"/>
                  <a:gd fmla="*/ 2119313 h 6858001" name="connsiteY659"/>
                  <a:gd fmla="*/ 2298701 w 6296025" name="connsiteX660"/>
                  <a:gd fmla="*/ 2116138 h 6858001" name="connsiteY660"/>
                  <a:gd fmla="*/ 2260601 w 6296025" name="connsiteX661"/>
                  <a:gd fmla="*/ 2112963 h 6858001" name="connsiteY661"/>
                  <a:gd fmla="*/ 2224088 w 6296025" name="connsiteX662"/>
                  <a:gd fmla="*/ 2106613 h 6858001" name="connsiteY662"/>
                  <a:gd fmla="*/ 2187576 w 6296025" name="connsiteX663"/>
                  <a:gd fmla="*/ 2095500 h 6858001" name="connsiteY663"/>
                  <a:gd fmla="*/ 2151063 w 6296025" name="connsiteX664"/>
                  <a:gd fmla="*/ 2085975 h 6858001" name="connsiteY664"/>
                  <a:gd fmla="*/ 2116138 w 6296025" name="connsiteX665"/>
                  <a:gd fmla="*/ 2070101 h 6858001" name="connsiteY665"/>
                  <a:gd fmla="*/ 2081213 w 6296025" name="connsiteX666"/>
                  <a:gd fmla="*/ 2055813 h 6858001" name="connsiteY666"/>
                  <a:gd fmla="*/ 2047876 w 6296025" name="connsiteX667"/>
                  <a:gd fmla="*/ 2035175 h 6858001" name="connsiteY667"/>
                  <a:gd fmla="*/ 2012951 w 6296025" name="connsiteX668"/>
                  <a:gd fmla="*/ 2014538 h 6858001" name="connsiteY668"/>
                  <a:gd fmla="*/ 1982788 w 6296025" name="connsiteX669"/>
                  <a:gd fmla="*/ 1990726 h 6858001" name="connsiteY669"/>
                  <a:gd fmla="*/ 1949451 w 6296025" name="connsiteX670"/>
                  <a:gd fmla="*/ 1965326 h 6858001" name="connsiteY670"/>
                  <a:gd fmla="*/ 1919288 w 6296025" name="connsiteX671"/>
                  <a:gd fmla="*/ 1936751 h 6858001" name="connsiteY671"/>
                  <a:gd fmla="*/ 1892301 w 6296025" name="connsiteX672"/>
                  <a:gd fmla="*/ 1909763 h 6858001" name="connsiteY672"/>
                  <a:gd fmla="*/ 1863726 w 6296025" name="connsiteX673"/>
                  <a:gd fmla="*/ 1876426 h 6858001" name="connsiteY673"/>
                  <a:gd fmla="*/ 1836738 w 6296025" name="connsiteX674"/>
                  <a:gd fmla="*/ 1843088 h 6858001" name="connsiteY674"/>
                  <a:gd fmla="*/ 1811338 w 6296025" name="connsiteX675"/>
                  <a:gd fmla="*/ 1808163 h 6858001" name="connsiteY675"/>
                  <a:gd fmla="*/ 1785938 w 6296025" name="connsiteX676"/>
                  <a:gd fmla="*/ 1770063 h 6858001" name="connsiteY676"/>
                  <a:gd fmla="*/ 1763713 w 6296025" name="connsiteX677"/>
                  <a:gd fmla="*/ 1733551 h 6858001" name="connsiteY677"/>
                  <a:gd fmla="*/ 1739901 w 6296025" name="connsiteX678"/>
                  <a:gd fmla="*/ 1692276 h 6858001" name="connsiteY678"/>
                  <a:gd fmla="*/ 1720851 w 6296025" name="connsiteX679"/>
                  <a:gd fmla="*/ 1652588 h 6858001" name="connsiteY679"/>
                  <a:gd fmla="*/ 1700213 w 6296025" name="connsiteX680"/>
                  <a:gd fmla="*/ 1609725 h 6858001" name="connsiteY680"/>
                  <a:gd fmla="*/ 1682751 w 6296025" name="connsiteX681"/>
                  <a:gd fmla="*/ 1563688 h 6858001" name="connsiteY681"/>
                  <a:gd fmla="*/ 1665288 w 6296025" name="connsiteX682"/>
                  <a:gd fmla="*/ 1517650 h 6858001" name="connsiteY682"/>
                  <a:gd fmla="*/ 1649413 w 6296025" name="connsiteX683"/>
                  <a:gd fmla="*/ 1470026 h 6858001" name="connsiteY683"/>
                  <a:gd fmla="*/ 1636713 w 6296025" name="connsiteX684"/>
                  <a:gd fmla="*/ 1422400 h 6858001" name="connsiteY684"/>
                  <a:gd fmla="*/ 1624013 w 6296025" name="connsiteX685"/>
                  <a:gd fmla="*/ 1374776 h 6858001" name="connsiteY685"/>
                  <a:gd fmla="*/ 1614488 w 6296025" name="connsiteX686"/>
                  <a:gd fmla="*/ 1323976 h 6858001" name="connsiteY686"/>
                  <a:gd fmla="*/ 1606551 w 6296025" name="connsiteX687"/>
                  <a:gd fmla="*/ 1271588 h 6858001" name="connsiteY687"/>
                  <a:gd fmla="*/ 1601788 w 6296025" name="connsiteX688"/>
                  <a:gd fmla="*/ 1220788 h 6858001" name="connsiteY688"/>
                  <a:gd fmla="*/ 1597026 w 6296025" name="connsiteX689"/>
                  <a:gd fmla="*/ 1168400 h 6858001" name="connsiteY689"/>
                  <a:gd fmla="*/ 1592263 w 6296025" name="connsiteX690"/>
                  <a:gd fmla="*/ 1112838 h 6858001" name="connsiteY690"/>
                  <a:gd fmla="*/ 1592263 w 6296025" name="connsiteX691"/>
                  <a:gd fmla="*/ 1058863 h 6858001" name="connsiteY691"/>
                  <a:gd fmla="*/ 1592263 w 6296025" name="connsiteX692"/>
                  <a:gd fmla="*/ 1003300 h 6858001" name="connsiteY692"/>
                  <a:gd fmla="*/ 1597026 w 6296025" name="connsiteX693"/>
                  <a:gd fmla="*/ 950913 h 6858001" name="connsiteY693"/>
                  <a:gd fmla="*/ 1601788 w 6296025" name="connsiteX694"/>
                  <a:gd fmla="*/ 898525 h 6858001" name="connsiteY694"/>
                  <a:gd fmla="*/ 1606551 w 6296025" name="connsiteX695"/>
                  <a:gd fmla="*/ 844550 h 6858001" name="connsiteY695"/>
                  <a:gd fmla="*/ 1614488 w 6296025" name="connsiteX696"/>
                  <a:gd fmla="*/ 793750 h 6858001" name="connsiteY696"/>
                  <a:gd fmla="*/ 1624013 w 6296025" name="connsiteX697"/>
                  <a:gd fmla="*/ 744538 h 6858001" name="connsiteY697"/>
                  <a:gd fmla="*/ 1636713 w 6296025" name="connsiteX698"/>
                  <a:gd fmla="*/ 693738 h 6858001" name="connsiteY698"/>
                  <a:gd fmla="*/ 1649413 w 6296025" name="connsiteX699"/>
                  <a:gd fmla="*/ 646113 h 6858001" name="connsiteY699"/>
                  <a:gd fmla="*/ 1665288 w 6296025" name="connsiteX700"/>
                  <a:gd fmla="*/ 598488 h 6858001" name="connsiteY700"/>
                  <a:gd fmla="*/ 1682751 w 6296025" name="connsiteX701"/>
                  <a:gd fmla="*/ 552450 h 6858001" name="connsiteY701"/>
                  <a:gd fmla="*/ 1700213 w 6296025" name="connsiteX702"/>
                  <a:gd fmla="*/ 509588 h 6858001" name="connsiteY702"/>
                  <a:gd fmla="*/ 1720851 w 6296025" name="connsiteX703"/>
                  <a:gd fmla="*/ 466725 h 6858001" name="connsiteY703"/>
                  <a:gd fmla="*/ 1739901 w 6296025" name="connsiteX704"/>
                  <a:gd fmla="*/ 423863 h 6858001" name="connsiteY704"/>
                  <a:gd fmla="*/ 1763713 w 6296025" name="connsiteX705"/>
                  <a:gd fmla="*/ 384175 h 6858001" name="connsiteY705"/>
                  <a:gd fmla="*/ 1785938 w 6296025" name="connsiteX706"/>
                  <a:gd fmla="*/ 346075 h 6858001" name="connsiteY706"/>
                  <a:gd fmla="*/ 1811338 w 6296025" name="connsiteX707"/>
                  <a:gd fmla="*/ 309563 h 6858001" name="connsiteY707"/>
                  <a:gd fmla="*/ 1836738 w 6296025" name="connsiteX708"/>
                  <a:gd fmla="*/ 274638 h 6858001" name="connsiteY708"/>
                  <a:gd fmla="*/ 1863726 w 6296025" name="connsiteX709"/>
                  <a:gd fmla="*/ 239713 h 6858001" name="connsiteY709"/>
                  <a:gd fmla="*/ 1892301 w 6296025" name="connsiteX710"/>
                  <a:gd fmla="*/ 209550 h 6858001" name="connsiteY710"/>
                  <a:gd fmla="*/ 1919288 w 6296025" name="connsiteX711"/>
                  <a:gd fmla="*/ 179388 h 6858001" name="connsiteY711"/>
                  <a:gd fmla="*/ 1949451 w 6296025" name="connsiteX712"/>
                  <a:gd fmla="*/ 150812 h 6858001" name="connsiteY712"/>
                  <a:gd fmla="*/ 1982788 w 6296025" name="connsiteX713"/>
                  <a:gd fmla="*/ 125413 h 6858001" name="connsiteY713"/>
                  <a:gd fmla="*/ 2012951 w 6296025" name="connsiteX714"/>
                  <a:gd fmla="*/ 103188 h 6858001" name="connsiteY714"/>
                  <a:gd fmla="*/ 2047876 w 6296025" name="connsiteX715"/>
                  <a:gd fmla="*/ 82550 h 6858001" name="connsiteY715"/>
                  <a:gd fmla="*/ 2081213 w 6296025" name="connsiteX716"/>
                  <a:gd fmla="*/ 63500 h 6858001" name="connsiteY716"/>
                  <a:gd fmla="*/ 2116138 w 6296025" name="connsiteX717"/>
                  <a:gd fmla="*/ 46038 h 6858001" name="connsiteY717"/>
                  <a:gd fmla="*/ 2151063 w 6296025" name="connsiteX718"/>
                  <a:gd fmla="*/ 33338 h 6858001" name="connsiteY718"/>
                  <a:gd fmla="*/ 2187576 w 6296025" name="connsiteX719"/>
                  <a:gd fmla="*/ 20637 h 6858001" name="connsiteY719"/>
                  <a:gd fmla="*/ 2224088 w 6296025" name="connsiteX720"/>
                  <a:gd fmla="*/ 9525 h 6858001" name="connsiteY720"/>
                  <a:gd fmla="*/ 2260601 w 6296025" name="connsiteX721"/>
                  <a:gd fmla="*/ 4762 h 6858001" name="connsiteY7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b="b" l="l" r="r" t="t"/>
                <a:pathLst>
                  <a:path h="6858001" w="6296025">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solidFill>
                </a:endParaRPr>
              </a:p>
            </p:txBody>
          </p:sp>
        </p:grpSp>
      </p:grpSp>
      <p:grpSp>
        <p:nvGrpSpPr>
          <p:cNvPr id="12" name="组合 11"/>
          <p:cNvGrpSpPr/>
          <p:nvPr/>
        </p:nvGrpSpPr>
        <p:grpSpPr>
          <a:xfrm>
            <a:off x="8749979" y="1930399"/>
            <a:ext cx="1836000" cy="3583902"/>
            <a:chOff x="8366550" y="2133599"/>
            <a:chExt cx="1836000" cy="3583902"/>
          </a:xfrm>
        </p:grpSpPr>
        <p:sp>
          <p:nvSpPr>
            <p:cNvPr id="54" name="矩形 53"/>
            <p:cNvSpPr/>
            <p:nvPr/>
          </p:nvSpPr>
          <p:spPr>
            <a:xfrm>
              <a:off x="8366550" y="2133599"/>
              <a:ext cx="1836000" cy="2304000"/>
            </a:xfrm>
            <a:prstGeom prst="rect">
              <a:avLst/>
            </a:prstGeom>
            <a:blipFill dpi="0" rotWithShape="1">
              <a:blip r:embed="rId6">
                <a:extLst>
                  <a:ext uri="{28A0092B-C50C-407E-A947-70E740481C1C}">
                    <a14:useLocalDpi val="0"/>
                  </a:ext>
                </a:extLst>
              </a:blip>
              <a:stretch>
                <a:fillRect l="-13269" r="-132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矩形 80"/>
            <p:cNvSpPr/>
            <p:nvPr/>
          </p:nvSpPr>
          <p:spPr>
            <a:xfrm>
              <a:off x="8396979" y="4564682"/>
              <a:ext cx="1775142" cy="822960"/>
            </a:xfrm>
            <a:prstGeom prst="rect">
              <a:avLst/>
            </a:prstGeom>
          </p:spPr>
          <p:txBody>
            <a:bodyPr wrap="none">
              <a:spAutoFit/>
            </a:bodyPr>
            <a:lstStyle/>
            <a:p>
              <a:pPr algn="ctr">
                <a:lnSpc>
                  <a:spcPct val="150000"/>
                </a:lnSpc>
              </a:pPr>
              <a:r>
                <a:rPr altLang="zh-CN" lang="en-US" sz="1600">
                  <a:solidFill>
                    <a:schemeClr val="accent1"/>
                  </a:solidFill>
                  <a:latin typeface="+mj-ea"/>
                </a:rPr>
                <a:t>Esther Wilson</a:t>
              </a:r>
            </a:p>
            <a:p>
              <a:pPr algn="ctr">
                <a:lnSpc>
                  <a:spcPct val="150000"/>
                </a:lnSpc>
              </a:pPr>
              <a:r>
                <a:rPr altLang="zh-CN" lang="en-US" sz="1600">
                  <a:solidFill>
                    <a:schemeClr val="accent1"/>
                  </a:solidFill>
                  <a:latin typeface="+mj-ea"/>
                </a:rPr>
                <a:t>Account Manager</a:t>
              </a:r>
            </a:p>
          </p:txBody>
        </p:sp>
        <p:grpSp>
          <p:nvGrpSpPr>
            <p:cNvPr id="82" name="组合 81"/>
            <p:cNvGrpSpPr/>
            <p:nvPr/>
          </p:nvGrpSpPr>
          <p:grpSpPr>
            <a:xfrm>
              <a:off x="8619778" y="5496559"/>
              <a:ext cx="1329544" cy="220942"/>
              <a:chOff x="2210650" y="5496559"/>
              <a:chExt cx="1329544" cy="220942"/>
            </a:xfrm>
            <a:solidFill>
              <a:schemeClr val="accent3"/>
            </a:solidFill>
          </p:grpSpPr>
          <p:sp>
            <p:nvSpPr>
              <p:cNvPr id="83" name="任意多边形 82"/>
              <p:cNvSpPr/>
              <p:nvPr/>
            </p:nvSpPr>
            <p:spPr bwMode="auto">
              <a:xfrm>
                <a:off x="2953817" y="5504565"/>
                <a:ext cx="238638" cy="205062"/>
              </a:xfrm>
              <a:custGeom>
                <a:gdLst>
                  <a:gd fmla="*/ 1131888 w 3463925" name="connsiteX0"/>
                  <a:gd fmla="*/ 2093913 h 2976563" name="connsiteY0"/>
                  <a:gd fmla="*/ 1109662 w 3463925" name="connsiteX1"/>
                  <a:gd fmla="*/ 2094703 h 2976563" name="connsiteY1"/>
                  <a:gd fmla="*/ 1089025 w 3463925" name="connsiteX2"/>
                  <a:gd fmla="*/ 2097863 h 2976563" name="connsiteY2"/>
                  <a:gd fmla="*/ 1070769 w 3463925" name="connsiteX3"/>
                  <a:gd fmla="*/ 2103394 h 2976563" name="connsiteY3"/>
                  <a:gd fmla="*/ 1052512 w 3463925" name="connsiteX4"/>
                  <a:gd fmla="*/ 2109714 h 2976563" name="connsiteY4"/>
                  <a:gd fmla="*/ 1035050 w 3463925" name="connsiteX5"/>
                  <a:gd fmla="*/ 2117614 h 2976563" name="connsiteY5"/>
                  <a:gd fmla="*/ 1018381 w 3463925" name="connsiteX6"/>
                  <a:gd fmla="*/ 2127885 h 2976563" name="connsiteY6"/>
                  <a:gd fmla="*/ 1003300 w 3463925" name="connsiteX7"/>
                  <a:gd fmla="*/ 2138155 h 2976563" name="connsiteY7"/>
                  <a:gd fmla="*/ 988219 w 3463925" name="connsiteX8"/>
                  <a:gd fmla="*/ 2150006 h 2976563" name="connsiteY8"/>
                  <a:gd fmla="*/ 976312 w 3463925" name="connsiteX9"/>
                  <a:gd fmla="*/ 2163437 h 2976563" name="connsiteY9"/>
                  <a:gd fmla="*/ 963612 w 3463925" name="connsiteX10"/>
                  <a:gd fmla="*/ 2177657 h 2976563" name="connsiteY10"/>
                  <a:gd fmla="*/ 954088 w 3463925" name="connsiteX11"/>
                  <a:gd fmla="*/ 2191878 h 2976563" name="connsiteY11"/>
                  <a:gd fmla="*/ 944562 w 3463925" name="connsiteX12"/>
                  <a:gd fmla="*/ 2207679 h 2976563" name="connsiteY12"/>
                  <a:gd fmla="*/ 937419 w 3463925" name="connsiteX13"/>
                  <a:gd fmla="*/ 2223480 h 2976563" name="connsiteY13"/>
                  <a:gd fmla="*/ 931069 w 3463925" name="connsiteX14"/>
                  <a:gd fmla="*/ 2240071 h 2976563" name="connsiteY14"/>
                  <a:gd fmla="*/ 927100 w 3463925" name="connsiteX15"/>
                  <a:gd fmla="*/ 2256662 h 2976563" name="connsiteY15"/>
                  <a:gd fmla="*/ 923925 w 3463925" name="connsiteX16"/>
                  <a:gd fmla="*/ 2273253 h 2976563" name="connsiteY16"/>
                  <a:gd fmla="*/ 923925 w 3463925" name="connsiteX17"/>
                  <a:gd fmla="*/ 2289843 h 2976563" name="connsiteY17"/>
                  <a:gd fmla="*/ 924719 w 3463925" name="connsiteX18"/>
                  <a:gd fmla="*/ 2306434 h 2976563" name="connsiteY18"/>
                  <a:gd fmla="*/ 927100 w 3463925" name="connsiteX19"/>
                  <a:gd fmla="*/ 2322235 h 2976563" name="connsiteY19"/>
                  <a:gd fmla="*/ 931862 w 3463925" name="connsiteX20"/>
                  <a:gd fmla="*/ 2338036 h 2976563" name="connsiteY20"/>
                  <a:gd fmla="*/ 938212 w 3463925" name="connsiteX21"/>
                  <a:gd fmla="*/ 2352257 h 2976563" name="connsiteY21"/>
                  <a:gd fmla="*/ 946944 w 3463925" name="connsiteX22"/>
                  <a:gd fmla="*/ 2365687 h 2976563" name="connsiteY22"/>
                  <a:gd fmla="*/ 956469 w 3463925" name="connsiteX23"/>
                  <a:gd fmla="*/ 2377538 h 2976563" name="connsiteY23"/>
                  <a:gd fmla="*/ 968375 w 3463925" name="connsiteX24"/>
                  <a:gd fmla="*/ 2388599 h 2976563" name="connsiteY24"/>
                  <a:gd fmla="*/ 980281 w 3463925" name="connsiteX25"/>
                  <a:gd fmla="*/ 2398079 h 2976563" name="connsiteY25"/>
                  <a:gd fmla="*/ 994569 w 3463925" name="connsiteX26"/>
                  <a:gd fmla="*/ 2407560 h 2976563" name="connsiteY26"/>
                  <a:gd fmla="*/ 1008856 w 3463925" name="connsiteX27"/>
                  <a:gd fmla="*/ 2414670 h 2976563" name="connsiteY27"/>
                  <a:gd fmla="*/ 1025525 w 3463925" name="connsiteX28"/>
                  <a:gd fmla="*/ 2421780 h 2976563" name="connsiteY28"/>
                  <a:gd fmla="*/ 1042988 w 3463925" name="connsiteX29"/>
                  <a:gd fmla="*/ 2425731 h 2976563" name="connsiteY29"/>
                  <a:gd fmla="*/ 1060450 w 3463925" name="connsiteX30"/>
                  <a:gd fmla="*/ 2429681 h 2976563" name="connsiteY30"/>
                  <a:gd fmla="*/ 1079500 w 3463925" name="connsiteX31"/>
                  <a:gd fmla="*/ 2430471 h 2976563" name="connsiteY31"/>
                  <a:gd fmla="*/ 1099344 w 3463925" name="connsiteX32"/>
                  <a:gd fmla="*/ 2432051 h 2976563" name="connsiteY32"/>
                  <a:gd fmla="*/ 1119188 w 3463925" name="connsiteX33"/>
                  <a:gd fmla="*/ 2429681 h 2976563" name="connsiteY33"/>
                  <a:gd fmla="*/ 1139031 w 3463925" name="connsiteX34"/>
                  <a:gd fmla="*/ 2426521 h 2976563" name="connsiteY34"/>
                  <a:gd fmla="*/ 1158875 w 3463925" name="connsiteX35"/>
                  <a:gd fmla="*/ 2421780 h 2976563" name="connsiteY35"/>
                  <a:gd fmla="*/ 1177131 w 3463925" name="connsiteX36"/>
                  <a:gd fmla="*/ 2415460 h 2976563" name="connsiteY36"/>
                  <a:gd fmla="*/ 1194594 w 3463925" name="connsiteX37"/>
                  <a:gd fmla="*/ 2408350 h 2976563" name="connsiteY37"/>
                  <a:gd fmla="*/ 1212056 w 3463925" name="connsiteX38"/>
                  <a:gd fmla="*/ 2398869 h 2976563" name="connsiteY38"/>
                  <a:gd fmla="*/ 1228725 w 3463925" name="connsiteX39"/>
                  <a:gd fmla="*/ 2390179 h 2976563" name="connsiteY39"/>
                  <a:gd fmla="*/ 1243806 w 3463925" name="connsiteX40"/>
                  <a:gd fmla="*/ 2379118 h 2976563" name="connsiteY40"/>
                  <a:gd fmla="*/ 1257300 w 3463925" name="connsiteX41"/>
                  <a:gd fmla="*/ 2366478 h 2976563" name="connsiteY41"/>
                  <a:gd fmla="*/ 1269206 w 3463925" name="connsiteX42"/>
                  <a:gd fmla="*/ 2353047 h 2976563" name="connsiteY42"/>
                  <a:gd fmla="*/ 1281112 w 3463925" name="connsiteX43"/>
                  <a:gd fmla="*/ 2339616 h 2976563" name="connsiteY43"/>
                  <a:gd fmla="*/ 1291431 w 3463925" name="connsiteX44"/>
                  <a:gd fmla="*/ 2324605 h 2976563" name="connsiteY44"/>
                  <a:gd fmla="*/ 1299369 w 3463925" name="connsiteX45"/>
                  <a:gd fmla="*/ 2309594 h 2976563" name="connsiteY45"/>
                  <a:gd fmla="*/ 1305719 w 3463925" name="connsiteX46"/>
                  <a:gd fmla="*/ 2293794 h 2976563" name="connsiteY46"/>
                  <a:gd fmla="*/ 1310481 w 3463925" name="connsiteX47"/>
                  <a:gd fmla="*/ 2277993 h 2976563" name="connsiteY47"/>
                  <a:gd fmla="*/ 1313656 w 3463925" name="connsiteX48"/>
                  <a:gd fmla="*/ 2261402 h 2976563" name="connsiteY48"/>
                  <a:gd fmla="*/ 1314450 w 3463925" name="connsiteX49"/>
                  <a:gd fmla="*/ 2244811 h 2976563" name="connsiteY49"/>
                  <a:gd fmla="*/ 1313656 w 3463925" name="connsiteX50"/>
                  <a:gd fmla="*/ 2227430 h 2976563" name="connsiteY50"/>
                  <a:gd fmla="*/ 1310481 w 3463925" name="connsiteX51"/>
                  <a:gd fmla="*/ 2212419 h 2976563" name="connsiteY51"/>
                  <a:gd fmla="*/ 1306512 w 3463925" name="connsiteX52"/>
                  <a:gd fmla="*/ 2195828 h 2976563" name="connsiteY52"/>
                  <a:gd fmla="*/ 1300162 w 3463925" name="connsiteX53"/>
                  <a:gd fmla="*/ 2181608 h 2976563" name="connsiteY53"/>
                  <a:gd fmla="*/ 1292225 w 3463925" name="connsiteX54"/>
                  <a:gd fmla="*/ 2167387 h 2976563" name="connsiteY54"/>
                  <a:gd fmla="*/ 1282700 w 3463925" name="connsiteX55"/>
                  <a:gd fmla="*/ 2153956 h 2976563" name="connsiteY55"/>
                  <a:gd fmla="*/ 1271588 w 3463925" name="connsiteX56"/>
                  <a:gd fmla="*/ 2142896 h 2976563" name="connsiteY56"/>
                  <a:gd fmla="*/ 1258094 w 3463925" name="connsiteX57"/>
                  <a:gd fmla="*/ 2131835 h 2976563" name="connsiteY57"/>
                  <a:gd fmla="*/ 1244600 w 3463925" name="connsiteX58"/>
                  <a:gd fmla="*/ 2121564 h 2976563" name="connsiteY58"/>
                  <a:gd fmla="*/ 1228725 w 3463925" name="connsiteX59"/>
                  <a:gd fmla="*/ 2113664 h 2976563" name="connsiteY59"/>
                  <a:gd fmla="*/ 1212056 w 3463925" name="connsiteX60"/>
                  <a:gd fmla="*/ 2106554 h 2976563" name="connsiteY60"/>
                  <a:gd fmla="*/ 1193800 w 3463925" name="connsiteX61"/>
                  <a:gd fmla="*/ 2101023 h 2976563" name="connsiteY61"/>
                  <a:gd fmla="*/ 1173956 w 3463925" name="connsiteX62"/>
                  <a:gd fmla="*/ 2097073 h 2976563" name="connsiteY62"/>
                  <a:gd fmla="*/ 1153319 w 3463925" name="connsiteX63"/>
                  <a:gd fmla="*/ 2093913 h 2976563" name="connsiteY63"/>
                  <a:gd fmla="*/ 1430769 w 3463925" name="connsiteX64"/>
                  <a:gd fmla="*/ 2000250 h 2976563" name="connsiteY64"/>
                  <a:gd fmla="*/ 1423588 w 3463925" name="connsiteX65"/>
                  <a:gd fmla="*/ 2001040 h 2976563" name="connsiteY65"/>
                  <a:gd fmla="*/ 1415609 w 3463925" name="connsiteX66"/>
                  <a:gd fmla="*/ 2002619 h 2976563" name="connsiteY66"/>
                  <a:gd fmla="*/ 1407630 w 3463925" name="connsiteX67"/>
                  <a:gd fmla="*/ 2005778 h 2976563" name="connsiteY67"/>
                  <a:gd fmla="*/ 1400449 w 3463925" name="connsiteX68"/>
                  <a:gd fmla="*/ 2008937 h 2976563" name="connsiteY68"/>
                  <a:gd fmla="*/ 1391672 w 3463925" name="connsiteX69"/>
                  <a:gd fmla="*/ 2014466 h 2976563" name="connsiteY69"/>
                  <a:gd fmla="*/ 1383693 w 3463925" name="connsiteX70"/>
                  <a:gd fmla="*/ 2019204 h 2976563" name="connsiteY70"/>
                  <a:gd fmla="*/ 1376512 w 3463925" name="connsiteX71"/>
                  <a:gd fmla="*/ 2024733 h 2976563" name="connsiteY71"/>
                  <a:gd fmla="*/ 1371724 w 3463925" name="connsiteX72"/>
                  <a:gd fmla="*/ 2030261 h 2976563" name="connsiteY72"/>
                  <a:gd fmla="*/ 1365341 w 3463925" name="connsiteX73"/>
                  <a:gd fmla="*/ 2036579 h 2976563" name="connsiteY73"/>
                  <a:gd fmla="*/ 1361351 w 3463925" name="connsiteX74"/>
                  <a:gd fmla="*/ 2043687 h 2976563" name="connsiteY74"/>
                  <a:gd fmla="*/ 1356564 w 3463925" name="connsiteX75"/>
                  <a:gd fmla="*/ 2050795 h 2976563" name="connsiteY75"/>
                  <a:gd fmla="*/ 1354170 w 3463925" name="connsiteX76"/>
                  <a:gd fmla="*/ 2057903 h 2976563" name="connsiteY76"/>
                  <a:gd fmla="*/ 1351777 w 3463925" name="connsiteX77"/>
                  <a:gd fmla="*/ 2065011 h 2976563" name="connsiteY77"/>
                  <a:gd fmla="*/ 1349383 w 3463925" name="connsiteX78"/>
                  <a:gd fmla="*/ 2072119 h 2976563" name="connsiteY78"/>
                  <a:gd fmla="*/ 1348585 w 3463925" name="connsiteX79"/>
                  <a:gd fmla="*/ 2080806 h 2976563" name="connsiteY79"/>
                  <a:gd fmla="*/ 1347787 w 3463925" name="connsiteX80"/>
                  <a:gd fmla="*/ 2087914 h 2976563" name="connsiteY80"/>
                  <a:gd fmla="*/ 1347787 w 3463925" name="connsiteX81"/>
                  <a:gd fmla="*/ 2095022 h 2976563" name="connsiteY81"/>
                  <a:gd fmla="*/ 1348585 w 3463925" name="connsiteX82"/>
                  <a:gd fmla="*/ 2102919 h 2976563" name="connsiteY82"/>
                  <a:gd fmla="*/ 1350979 w 3463925" name="connsiteX83"/>
                  <a:gd fmla="*/ 2110027 h 2976563" name="connsiteY83"/>
                  <a:gd fmla="*/ 1352574 w 3463925" name="connsiteX84"/>
                  <a:gd fmla="*/ 2116345 h 2976563" name="connsiteY84"/>
                  <a:gd fmla="*/ 1355766 w 3463925" name="connsiteX85"/>
                  <a:gd fmla="*/ 2123453 h 2976563" name="connsiteY85"/>
                  <a:gd fmla="*/ 1358958 w 3463925" name="connsiteX86"/>
                  <a:gd fmla="*/ 2129771 h 2976563" name="connsiteY86"/>
                  <a:gd fmla="*/ 1362947 w 3463925" name="connsiteX87"/>
                  <a:gd fmla="*/ 2135300 h 2976563" name="connsiteY87"/>
                  <a:gd fmla="*/ 1366937 w 3463925" name="connsiteX88"/>
                  <a:gd fmla="*/ 2140828 h 2976563" name="connsiteY88"/>
                  <a:gd fmla="*/ 1372522 w 3463925" name="connsiteX89"/>
                  <a:gd fmla="*/ 2144777 h 2976563" name="connsiteY89"/>
                  <a:gd fmla="*/ 1377310 w 3463925" name="connsiteX90"/>
                  <a:gd fmla="*/ 2148726 h 2976563" name="connsiteY90"/>
                  <a:gd fmla="*/ 1383693 w 3463925" name="connsiteX91"/>
                  <a:gd fmla="*/ 2151885 h 2976563" name="connsiteY91"/>
                  <a:gd fmla="*/ 1390076 w 3463925" name="connsiteX92"/>
                  <a:gd fmla="*/ 2154254 h 2976563" name="connsiteY92"/>
                  <a:gd fmla="*/ 1396459 w 3463925" name="connsiteX93"/>
                  <a:gd fmla="*/ 2155833 h 2976563" name="connsiteY93"/>
                  <a:gd fmla="*/ 1403640 w 3463925" name="connsiteX94"/>
                  <a:gd fmla="*/ 2157413 h 2976563" name="connsiteY94"/>
                  <a:gd fmla="*/ 1410822 w 3463925" name="connsiteX95"/>
                  <a:gd fmla="*/ 2157413 h 2976563" name="connsiteY95"/>
                  <a:gd fmla="*/ 1418003 w 3463925" name="connsiteX96"/>
                  <a:gd fmla="*/ 2155833 h 2976563" name="connsiteY96"/>
                  <a:gd fmla="*/ 1425184 w 3463925" name="connsiteX97"/>
                  <a:gd fmla="*/ 2155044 h 2976563" name="connsiteY97"/>
                  <a:gd fmla="*/ 1432365 w 3463925" name="connsiteX98"/>
                  <a:gd fmla="*/ 2152674 h 2976563" name="connsiteY98"/>
                  <a:gd fmla="*/ 1439546 w 3463925" name="connsiteX99"/>
                  <a:gd fmla="*/ 2151095 h 2976563" name="connsiteY99"/>
                  <a:gd fmla="*/ 1446727 w 3463925" name="connsiteX100"/>
                  <a:gd fmla="*/ 2147936 h 2976563" name="connsiteY100"/>
                  <a:gd fmla="*/ 1453908 w 3463925" name="connsiteX101"/>
                  <a:gd fmla="*/ 2143987 h 2976563" name="connsiteY101"/>
                  <a:gd fmla="*/ 1461090 w 3463925" name="connsiteX102"/>
                  <a:gd fmla="*/ 2138459 h 2976563" name="connsiteY102"/>
                  <a:gd fmla="*/ 1467473 w 3463925" name="connsiteX103"/>
                  <a:gd fmla="*/ 2133720 h 2976563" name="connsiteY103"/>
                  <a:gd fmla="*/ 1473058 w 3463925" name="connsiteX104"/>
                  <a:gd fmla="*/ 2127402 h 2976563" name="connsiteY104"/>
                  <a:gd fmla="*/ 1478644 w 3463925" name="connsiteX105"/>
                  <a:gd fmla="*/ 2121084 h 2976563" name="connsiteY105"/>
                  <a:gd fmla="*/ 1483431 w 3463925" name="connsiteX106"/>
                  <a:gd fmla="*/ 2113976 h 2976563" name="connsiteY106"/>
                  <a:gd fmla="*/ 1488218 w 3463925" name="connsiteX107"/>
                  <a:gd fmla="*/ 2106868 h 2976563" name="connsiteY107"/>
                  <a:gd fmla="*/ 1490612 w 3463925" name="connsiteX108"/>
                  <a:gd fmla="*/ 2099760 h 2976563" name="connsiteY108"/>
                  <a:gd fmla="*/ 1493804 w 3463925" name="connsiteX109"/>
                  <a:gd fmla="*/ 2092652 h 2976563" name="connsiteY109"/>
                  <a:gd fmla="*/ 1496995 w 3463925" name="connsiteX110"/>
                  <a:gd fmla="*/ 2085544 h 2976563" name="connsiteY110"/>
                  <a:gd fmla="*/ 1497793 w 3463925" name="connsiteX111"/>
                  <a:gd fmla="*/ 2078437 h 2976563" name="connsiteY111"/>
                  <a:gd fmla="*/ 1499389 w 3463925" name="connsiteX112"/>
                  <a:gd fmla="*/ 2070539 h 2976563" name="connsiteY112"/>
                  <a:gd fmla="*/ 1500187 w 3463925" name="connsiteX113"/>
                  <a:gd fmla="*/ 2063431 h 2976563" name="connsiteY113"/>
                  <a:gd fmla="*/ 1499389 w 3463925" name="connsiteX114"/>
                  <a:gd fmla="*/ 2056323 h 2976563" name="connsiteY114"/>
                  <a:gd fmla="*/ 1497793 w 3463925" name="connsiteX115"/>
                  <a:gd fmla="*/ 2049215 h 2976563" name="connsiteY115"/>
                  <a:gd fmla="*/ 1496995 w 3463925" name="connsiteX116"/>
                  <a:gd fmla="*/ 2042107 h 2976563" name="connsiteY116"/>
                  <a:gd fmla="*/ 1493804 w 3463925" name="connsiteX117"/>
                  <a:gd fmla="*/ 2035789 h 2976563" name="connsiteY117"/>
                  <a:gd fmla="*/ 1490612 w 3463925" name="connsiteX118"/>
                  <a:gd fmla="*/ 2028681 h 2976563" name="connsiteY118"/>
                  <a:gd fmla="*/ 1486623 w 3463925" name="connsiteX119"/>
                  <a:gd fmla="*/ 2023153 h 2976563" name="connsiteY119"/>
                  <a:gd fmla="*/ 1482633 w 3463925" name="connsiteX120"/>
                  <a:gd fmla="*/ 2018415 h 2976563" name="connsiteY120"/>
                  <a:gd fmla="*/ 1477846 w 3463925" name="connsiteX121"/>
                  <a:gd fmla="*/ 2012886 h 2976563" name="connsiteY121"/>
                  <a:gd fmla="*/ 1472260 w 3463925" name="connsiteX122"/>
                  <a:gd fmla="*/ 2008937 h 2976563" name="connsiteY122"/>
                  <a:gd fmla="*/ 1465877 w 3463925" name="connsiteX123"/>
                  <a:gd fmla="*/ 2005778 h 2976563" name="connsiteY123"/>
                  <a:gd fmla="*/ 1460292 w 3463925" name="connsiteX124"/>
                  <a:gd fmla="*/ 2004199 h 2976563" name="connsiteY124"/>
                  <a:gd fmla="*/ 1453111 w 3463925" name="connsiteX125"/>
                  <a:gd fmla="*/ 2001830 h 2976563" name="connsiteY125"/>
                  <a:gd fmla="*/ 1446727 w 3463925" name="connsiteX126"/>
                  <a:gd fmla="*/ 2000250 h 2976563" name="connsiteY126"/>
                  <a:gd fmla="*/ 1439546 w 3463925" name="connsiteX127"/>
                  <a:gd fmla="*/ 2000250 h 2976563" name="connsiteY127"/>
                  <a:gd fmla="*/ 1342170 w 3463925" name="connsiteX128"/>
                  <a:gd fmla="*/ 1662113 h 2976563" name="connsiteY128"/>
                  <a:gd fmla="*/ 1368326 w 3463925" name="connsiteX129"/>
                  <a:gd fmla="*/ 1662113 h 2976563" name="connsiteY129"/>
                  <a:gd fmla="*/ 1391311 w 3463925" name="connsiteX130"/>
                  <a:gd fmla="*/ 1662908 h 2976563" name="connsiteY130"/>
                  <a:gd fmla="*/ 1415090 w 3463925" name="connsiteX131"/>
                  <a:gd fmla="*/ 1663703 h 2976563" name="connsiteY131"/>
                  <a:gd fmla="*/ 1438075 w 3463925" name="connsiteX132"/>
                  <a:gd fmla="*/ 1666088 h 2976563" name="connsiteY132"/>
                  <a:gd fmla="*/ 1460268 w 3463925" name="connsiteX133"/>
                  <a:gd fmla="*/ 1669268 h 2976563" name="connsiteY133"/>
                  <a:gd fmla="*/ 1481668 w 3463925" name="connsiteX134"/>
                  <a:gd fmla="*/ 1673244 h 2976563" name="connsiteY134"/>
                  <a:gd fmla="*/ 1502276 w 3463925" name="connsiteX135"/>
                  <a:gd fmla="*/ 1678014 h 2976563" name="connsiteY135"/>
                  <a:gd fmla="*/ 1522884 w 3463925" name="connsiteX136"/>
                  <a:gd fmla="*/ 1683579 h 2976563" name="connsiteY136"/>
                  <a:gd fmla="*/ 1541907 w 3463925" name="connsiteX137"/>
                  <a:gd fmla="*/ 1688350 h 2976563" name="connsiteY137"/>
                  <a:gd fmla="*/ 1560929 w 3463925" name="connsiteX138"/>
                  <a:gd fmla="*/ 1695505 h 2976563" name="connsiteY138"/>
                  <a:gd fmla="*/ 1579159 w 3463925" name="connsiteX139"/>
                  <a:gd fmla="*/ 1702661 h 2976563" name="connsiteY139"/>
                  <a:gd fmla="*/ 1596596 w 3463925" name="connsiteX140"/>
                  <a:gd fmla="*/ 1709816 h 2976563" name="connsiteY140"/>
                  <a:gd fmla="*/ 1612449 w 3463925" name="connsiteX141"/>
                  <a:gd fmla="*/ 1718562 h 2976563" name="connsiteY141"/>
                  <a:gd fmla="*/ 1629093 w 3463925" name="connsiteX142"/>
                  <a:gd fmla="*/ 1727307 h 2976563" name="connsiteY142"/>
                  <a:gd fmla="*/ 1645738 w 3463925" name="connsiteX143"/>
                  <a:gd fmla="*/ 1736848 h 2976563" name="connsiteY143"/>
                  <a:gd fmla="*/ 1660005 w 3463925" name="connsiteX144"/>
                  <a:gd fmla="*/ 1747184 h 2976563" name="connsiteY144"/>
                  <a:gd fmla="*/ 1674272 w 3463925" name="connsiteX145"/>
                  <a:gd fmla="*/ 1757519 h 2976563" name="connsiteY145"/>
                  <a:gd fmla="*/ 1688539 w 3463925" name="connsiteX146"/>
                  <a:gd fmla="*/ 1768650 h 2976563" name="connsiteY146"/>
                  <a:gd fmla="*/ 1702013 w 3463925" name="connsiteX147"/>
                  <a:gd fmla="*/ 1779781 h 2976563" name="connsiteY147"/>
                  <a:gd fmla="*/ 1713902 w 3463925" name="connsiteX148"/>
                  <a:gd fmla="*/ 1792501 h 2976563" name="connsiteY148"/>
                  <a:gd fmla="*/ 1726584 w 3463925" name="connsiteX149"/>
                  <a:gd fmla="*/ 1804427 h 2976563" name="connsiteY149"/>
                  <a:gd fmla="*/ 1737680 w 3463925" name="connsiteX150"/>
                  <a:gd fmla="*/ 1817148 h 2976563" name="connsiteY150"/>
                  <a:gd fmla="*/ 1748777 w 3463925" name="connsiteX151"/>
                  <a:gd fmla="*/ 1829869 h 2976563" name="connsiteY151"/>
                  <a:gd fmla="*/ 1759081 w 3463925" name="connsiteX152"/>
                  <a:gd fmla="*/ 1843385 h 2976563" name="connsiteY152"/>
                  <a:gd fmla="*/ 1768592 w 3463925" name="connsiteX153"/>
                  <a:gd fmla="*/ 1856901 h 2976563" name="connsiteY153"/>
                  <a:gd fmla="*/ 1777311 w 3463925" name="connsiteX154"/>
                  <a:gd fmla="*/ 1871212 h 2976563" name="connsiteY154"/>
                  <a:gd fmla="*/ 1786030 w 3463925" name="connsiteX155"/>
                  <a:gd fmla="*/ 1885523 h 2976563" name="connsiteY155"/>
                  <a:gd fmla="*/ 1801882 w 3463925" name="connsiteX156"/>
                  <a:gd fmla="*/ 1914144 h 2976563" name="connsiteY156"/>
                  <a:gd fmla="*/ 1814563 w 3463925" name="connsiteX157"/>
                  <a:gd fmla="*/ 1945151 h 2976563" name="connsiteY157"/>
                  <a:gd fmla="*/ 1825660 w 3463925" name="connsiteX158"/>
                  <a:gd fmla="*/ 1976158 h 2976563" name="connsiteY158"/>
                  <a:gd fmla="*/ 1835171 w 3463925" name="connsiteX159"/>
                  <a:gd fmla="*/ 2007165 h 2976563" name="connsiteY159"/>
                  <a:gd fmla="*/ 1842304 w 3463925" name="connsiteX160"/>
                  <a:gd fmla="*/ 2038967 h 2976563" name="connsiteY160"/>
                  <a:gd fmla="*/ 1846268 w 3463925" name="connsiteX161"/>
                  <a:gd fmla="*/ 2070770 h 2976563" name="connsiteY161"/>
                  <a:gd fmla="*/ 1849438 w 3463925" name="connsiteX162"/>
                  <a:gd fmla="*/ 2102572 h 2976563" name="connsiteY162"/>
                  <a:gd fmla="*/ 1849438 w 3463925" name="connsiteX163"/>
                  <a:gd fmla="*/ 2134374 h 2976563" name="connsiteY163"/>
                  <a:gd fmla="*/ 1848645 w 3463925" name="connsiteX164"/>
                  <a:gd fmla="*/ 2166176 h 2976563" name="connsiteY164"/>
                  <a:gd fmla="*/ 1845475 w 3463925" name="connsiteX165"/>
                  <a:gd fmla="*/ 2197183 h 2976563" name="connsiteY165"/>
                  <a:gd fmla="*/ 1839927 w 3463925" name="connsiteX166"/>
                  <a:gd fmla="*/ 2226600 h 2976563" name="connsiteY166"/>
                  <a:gd fmla="*/ 1832793 w 3463925" name="connsiteX167"/>
                  <a:gd fmla="*/ 2256812 h 2976563" name="connsiteY167"/>
                  <a:gd fmla="*/ 1824867 w 3463925" name="connsiteX168"/>
                  <a:gd fmla="*/ 2285434 h 2976563" name="connsiteY168"/>
                  <a:gd fmla="*/ 1813771 w 3463925" name="connsiteX169"/>
                  <a:gd fmla="*/ 2311670 h 2976563" name="connsiteY169"/>
                  <a:gd fmla="*/ 1801089 w 3463925" name="connsiteX170"/>
                  <a:gd fmla="*/ 2337907 h 2976563" name="connsiteY170"/>
                  <a:gd fmla="*/ 1787615 w 3463925" name="connsiteX171"/>
                  <a:gd fmla="*/ 2360963 h 2976563" name="connsiteY171"/>
                  <a:gd fmla="*/ 1771763 w 3463925" name="connsiteX172"/>
                  <a:gd fmla="*/ 2384020 h 2976563" name="connsiteY172"/>
                  <a:gd fmla="*/ 1755118 w 3463925" name="connsiteX173"/>
                  <a:gd fmla="*/ 2405486 h 2976563" name="connsiteY173"/>
                  <a:gd fmla="*/ 1736888 w 3463925" name="connsiteX174"/>
                  <a:gd fmla="*/ 2424568 h 2976563" name="connsiteY174"/>
                  <a:gd fmla="*/ 1717073 w 3463925" name="connsiteX175"/>
                  <a:gd fmla="*/ 2444444 h 2976563" name="connsiteY175"/>
                  <a:gd fmla="*/ 1698050 w 3463925" name="connsiteX176"/>
                  <a:gd fmla="*/ 2463525 h 2976563" name="connsiteY176"/>
                  <a:gd fmla="*/ 1677442 w 3463925" name="connsiteX177"/>
                  <a:gd fmla="*/ 2481016 h 2976563" name="connsiteY177"/>
                  <a:gd fmla="*/ 1656042 w 3463925" name="connsiteX178"/>
                  <a:gd fmla="*/ 2498507 h 2976563" name="connsiteY178"/>
                  <a:gd fmla="*/ 1633056 w 3463925" name="connsiteX179"/>
                  <a:gd fmla="*/ 2515203 h 2976563" name="connsiteY179"/>
                  <a:gd fmla="*/ 1610071 w 3463925" name="connsiteX180"/>
                  <a:gd fmla="*/ 2530309 h 2976563" name="connsiteY180"/>
                  <a:gd fmla="*/ 1586293 w 3463925" name="connsiteX181"/>
                  <a:gd fmla="*/ 2544620 h 2976563" name="connsiteY181"/>
                  <a:gd fmla="*/ 1561722 w 3463925" name="connsiteX182"/>
                  <a:gd fmla="*/ 2558136 h 2976563" name="connsiteY182"/>
                  <a:gd fmla="*/ 1536358 w 3463925" name="connsiteX183"/>
                  <a:gd fmla="*/ 2570857 h 2976563" name="connsiteY183"/>
                  <a:gd fmla="*/ 1510202 w 3463925" name="connsiteX184"/>
                  <a:gd fmla="*/ 2581988 h 2976563" name="connsiteY184"/>
                  <a:gd fmla="*/ 1484046 w 3463925" name="connsiteX185"/>
                  <a:gd fmla="*/ 2592323 h 2976563" name="connsiteY185"/>
                  <a:gd fmla="*/ 1456305 w 3463925" name="connsiteX186"/>
                  <a:gd fmla="*/ 2601864 h 2976563" name="connsiteY186"/>
                  <a:gd fmla="*/ 1428564 w 3463925" name="connsiteX187"/>
                  <a:gd fmla="*/ 2609815 h 2976563" name="connsiteY187"/>
                  <a:gd fmla="*/ 1400823 w 3463925" name="connsiteX188"/>
                  <a:gd fmla="*/ 2616175 h 2976563" name="connsiteY188"/>
                  <a:gd fmla="*/ 1372289 w 3463925" name="connsiteX189"/>
                  <a:gd fmla="*/ 2621740 h 2976563" name="connsiteY189"/>
                  <a:gd fmla="*/ 1342170 w 3463925" name="connsiteX190"/>
                  <a:gd fmla="*/ 2626511 h 2976563" name="connsiteY190"/>
                  <a:gd fmla="*/ 1313636 w 3463925" name="connsiteX191"/>
                  <a:gd fmla="*/ 2628896 h 2976563" name="connsiteY191"/>
                  <a:gd fmla="*/ 1282724 w 3463925" name="connsiteX192"/>
                  <a:gd fmla="*/ 2631281 h 2976563" name="connsiteY192"/>
                  <a:gd fmla="*/ 1253398 w 3463925" name="connsiteX193"/>
                  <a:gd fmla="*/ 2632076 h 2976563" name="connsiteY193"/>
                  <a:gd fmla="*/ 1222486 w 3463925" name="connsiteX194"/>
                  <a:gd fmla="*/ 2631281 h 2976563" name="connsiteY194"/>
                  <a:gd fmla="*/ 1192367 w 3463925" name="connsiteX195"/>
                  <a:gd fmla="*/ 2628101 h 2976563" name="connsiteY195"/>
                  <a:gd fmla="*/ 1161455 w 3463925" name="connsiteX196"/>
                  <a:gd fmla="*/ 2624921 h 2976563" name="connsiteY196"/>
                  <a:gd fmla="*/ 1129751 w 3463925" name="connsiteX197"/>
                  <a:gd fmla="*/ 2620150 h 2976563" name="connsiteY197"/>
                  <a:gd fmla="*/ 1098047 w 3463925" name="connsiteX198"/>
                  <a:gd fmla="*/ 2612995 h 2976563" name="connsiteY198"/>
                  <a:gd fmla="*/ 1066343 w 3463925" name="connsiteX199"/>
                  <a:gd fmla="*/ 2604249 h 2976563" name="connsiteY199"/>
                  <a:gd fmla="*/ 1035431 w 3463925" name="connsiteX200"/>
                  <a:gd fmla="*/ 2595504 h 2976563" name="connsiteY200"/>
                  <a:gd fmla="*/ 1002934 w 3463925" name="connsiteX201"/>
                  <a:gd fmla="*/ 2584373 h 2976563" name="connsiteY201"/>
                  <a:gd fmla="*/ 971230 w 3463925" name="connsiteX202"/>
                  <a:gd fmla="*/ 2570857 h 2976563" name="connsiteY202"/>
                  <a:gd fmla="*/ 938733 w 3463925" name="connsiteX203"/>
                  <a:gd fmla="*/ 2556546 h 2976563" name="connsiteY203"/>
                  <a:gd fmla="*/ 907029 w 3463925" name="connsiteX204"/>
                  <a:gd fmla="*/ 2539850 h 2976563" name="connsiteY204"/>
                  <a:gd fmla="*/ 892762 w 3463925" name="connsiteX205"/>
                  <a:gd fmla="*/ 2530309 h 2976563" name="connsiteY205"/>
                  <a:gd fmla="*/ 880080 w 3463925" name="connsiteX206"/>
                  <a:gd fmla="*/ 2522359 h 2976563" name="connsiteY206"/>
                  <a:gd fmla="*/ 866606 w 3463925" name="connsiteX207"/>
                  <a:gd fmla="*/ 2512818 h 2976563" name="connsiteY207"/>
                  <a:gd fmla="*/ 855509 w 3463925" name="connsiteX208"/>
                  <a:gd fmla="*/ 2503278 h 2976563" name="connsiteY208"/>
                  <a:gd fmla="*/ 843620 w 3463925" name="connsiteX209"/>
                  <a:gd fmla="*/ 2493737 h 2976563" name="connsiteY209"/>
                  <a:gd fmla="*/ 833316 w 3463925" name="connsiteX210"/>
                  <a:gd fmla="*/ 2483401 h 2976563" name="connsiteY210"/>
                  <a:gd fmla="*/ 824598 w 3463925" name="connsiteX211"/>
                  <a:gd fmla="*/ 2472271 h 2976563" name="connsiteY211"/>
                  <a:gd fmla="*/ 815086 w 3463925" name="connsiteX212"/>
                  <a:gd fmla="*/ 2461935 h 2976563" name="connsiteY212"/>
                  <a:gd fmla="*/ 807160 w 3463925" name="connsiteX213"/>
                  <a:gd fmla="*/ 2451599 h 2976563" name="connsiteY213"/>
                  <a:gd fmla="*/ 800027 w 3463925" name="connsiteX214"/>
                  <a:gd fmla="*/ 2440469 h 2976563" name="connsiteY214"/>
                  <a:gd fmla="*/ 787345 w 3463925" name="connsiteX215"/>
                  <a:gd fmla="*/ 2419002 h 2976563" name="connsiteY215"/>
                  <a:gd fmla="*/ 777041 w 3463925" name="connsiteX216"/>
                  <a:gd fmla="*/ 2396741 h 2976563" name="connsiteY216"/>
                  <a:gd fmla="*/ 769115 w 3463925" name="connsiteX217"/>
                  <a:gd fmla="*/ 2376864 h 2976563" name="connsiteY217"/>
                  <a:gd fmla="*/ 762774 w 3463925" name="connsiteX218"/>
                  <a:gd fmla="*/ 2356988 h 2976563" name="connsiteY218"/>
                  <a:gd fmla="*/ 758811 w 3463925" name="connsiteX219"/>
                  <a:gd fmla="*/ 2338702 h 2976563" name="connsiteY219"/>
                  <a:gd fmla="*/ 755641 w 3463925" name="connsiteX220"/>
                  <a:gd fmla="*/ 2322006 h 2976563" name="connsiteY220"/>
                  <a:gd fmla="*/ 754056 w 3463925" name="connsiteX221"/>
                  <a:gd fmla="*/ 2307695 h 2976563" name="connsiteY221"/>
                  <a:gd fmla="*/ 752470 w 3463925" name="connsiteX222"/>
                  <a:gd fmla="*/ 2287024 h 2976563" name="connsiteY222"/>
                  <a:gd fmla="*/ 752470 w 3463925" name="connsiteX223"/>
                  <a:gd fmla="*/ 2279073 h 2976563" name="connsiteY223"/>
                  <a:gd fmla="*/ 751678 w 3463925" name="connsiteX224"/>
                  <a:gd fmla="*/ 2272713 h 2976563" name="connsiteY224"/>
                  <a:gd fmla="*/ 750885 w 3463925" name="connsiteX225"/>
                  <a:gd fmla="*/ 2256812 h 2976563" name="connsiteY225"/>
                  <a:gd fmla="*/ 749300 w 3463925" name="connsiteX226"/>
                  <a:gd fmla="*/ 2228985 h 2976563" name="connsiteY226"/>
                  <a:gd fmla="*/ 750885 w 3463925" name="connsiteX227"/>
                  <a:gd fmla="*/ 2194003 h 2976563" name="connsiteY227"/>
                  <a:gd fmla="*/ 752470 w 3463925" name="connsiteX228"/>
                  <a:gd fmla="*/ 2173331 h 2976563" name="connsiteY228"/>
                  <a:gd fmla="*/ 754848 w 3463925" name="connsiteX229"/>
                  <a:gd fmla="*/ 2151865 h 2976563" name="connsiteY229"/>
                  <a:gd fmla="*/ 758019 w 3463925" name="connsiteX230"/>
                  <a:gd fmla="*/ 2128013 h 2976563" name="connsiteY230"/>
                  <a:gd fmla="*/ 761982 w 3463925" name="connsiteX231"/>
                  <a:gd fmla="*/ 2103367 h 2976563" name="connsiteY231"/>
                  <a:gd fmla="*/ 766737 w 3463925" name="connsiteX232"/>
                  <a:gd fmla="*/ 2078720 h 2976563" name="connsiteY232"/>
                  <a:gd fmla="*/ 773078 w 3463925" name="connsiteX233"/>
                  <a:gd fmla="*/ 2051688 h 2976563" name="connsiteY233"/>
                  <a:gd fmla="*/ 781797 w 3463925" name="connsiteX234"/>
                  <a:gd fmla="*/ 2026247 h 2976563" name="connsiteY234"/>
                  <a:gd fmla="*/ 791308 w 3463925" name="connsiteX235"/>
                  <a:gd fmla="*/ 1998420 h 2976563" name="connsiteY235"/>
                  <a:gd fmla="*/ 803197 w 3463925" name="connsiteX236"/>
                  <a:gd fmla="*/ 1972183 h 2976563" name="connsiteY236"/>
                  <a:gd fmla="*/ 815086 w 3463925" name="connsiteX237"/>
                  <a:gd fmla="*/ 1944356 h 2976563" name="connsiteY237"/>
                  <a:gd fmla="*/ 830938 w 3463925" name="connsiteX238"/>
                  <a:gd fmla="*/ 1917325 h 2976563" name="connsiteY238"/>
                  <a:gd fmla="*/ 847583 w 3463925" name="connsiteX239"/>
                  <a:gd fmla="*/ 1891088 h 2976563" name="connsiteY239"/>
                  <a:gd fmla="*/ 867398 w 3463925" name="connsiteX240"/>
                  <a:gd fmla="*/ 1864851 h 2976563" name="connsiteY240"/>
                  <a:gd fmla="*/ 888799 w 3463925" name="connsiteX241"/>
                  <a:gd fmla="*/ 1839410 h 2976563" name="connsiteY241"/>
                  <a:gd fmla="*/ 901480 w 3463925" name="connsiteX242"/>
                  <a:gd fmla="*/ 1827484 h 2976563" name="connsiteY242"/>
                  <a:gd fmla="*/ 913370 w 3463925" name="connsiteX243"/>
                  <a:gd fmla="*/ 1814763 h 2976563" name="connsiteY243"/>
                  <a:gd fmla="*/ 926844 w 3463925" name="connsiteX244"/>
                  <a:gd fmla="*/ 1803632 h 2976563" name="connsiteY244"/>
                  <a:gd fmla="*/ 940318 w 3463925" name="connsiteX245"/>
                  <a:gd fmla="*/ 1790911 h 2976563" name="connsiteY245"/>
                  <a:gd fmla="*/ 954585 w 3463925" name="connsiteX246"/>
                  <a:gd fmla="*/ 1780576 h 2976563" name="connsiteY246"/>
                  <a:gd fmla="*/ 969645 w 3463925" name="connsiteX247"/>
                  <a:gd fmla="*/ 1769445 h 2976563" name="connsiteY247"/>
                  <a:gd fmla="*/ 985497 w 3463925" name="connsiteX248"/>
                  <a:gd fmla="*/ 1759109 h 2976563" name="connsiteY248"/>
                  <a:gd fmla="*/ 1002934 w 3463925" name="connsiteX249"/>
                  <a:gd fmla="*/ 1748774 h 2976563" name="connsiteY249"/>
                  <a:gd fmla="*/ 1020371 w 3463925" name="connsiteX250"/>
                  <a:gd fmla="*/ 1740028 h 2976563" name="connsiteY250"/>
                  <a:gd fmla="*/ 1037016 w 3463925" name="connsiteX251"/>
                  <a:gd fmla="*/ 1730487 h 2976563" name="connsiteY251"/>
                  <a:gd fmla="*/ 1056831 w 3463925" name="connsiteX252"/>
                  <a:gd fmla="*/ 1721742 h 2976563" name="connsiteY252"/>
                  <a:gd fmla="*/ 1076647 w 3463925" name="connsiteX253"/>
                  <a:gd fmla="*/ 1712996 h 2976563" name="connsiteY253"/>
                  <a:gd fmla="*/ 1096462 w 3463925" name="connsiteX254"/>
                  <a:gd fmla="*/ 1705046 h 2976563" name="connsiteY254"/>
                  <a:gd fmla="*/ 1118655 w 3463925" name="connsiteX255"/>
                  <a:gd fmla="*/ 1697890 h 2976563" name="connsiteY255"/>
                  <a:gd fmla="*/ 1140848 w 3463925" name="connsiteX256"/>
                  <a:gd fmla="*/ 1691530 h 2976563" name="connsiteY256"/>
                  <a:gd fmla="*/ 1163041 w 3463925" name="connsiteX257"/>
                  <a:gd fmla="*/ 1685169 h 2976563" name="connsiteY257"/>
                  <a:gd fmla="*/ 1186819 w 3463925" name="connsiteX258"/>
                  <a:gd fmla="*/ 1680399 h 2976563" name="connsiteY258"/>
                  <a:gd fmla="*/ 1212182 w 3463925" name="connsiteX259"/>
                  <a:gd fmla="*/ 1674834 h 2976563" name="connsiteY259"/>
                  <a:gd fmla="*/ 1238338 w 3463925" name="connsiteX260"/>
                  <a:gd fmla="*/ 1670859 h 2976563" name="connsiteY260"/>
                  <a:gd fmla="*/ 1264494 w 3463925" name="connsiteX261"/>
                  <a:gd fmla="*/ 1666883 h 2976563" name="connsiteY261"/>
                  <a:gd fmla="*/ 1291443 w 3463925" name="connsiteX262"/>
                  <a:gd fmla="*/ 1664498 h 2976563" name="connsiteY262"/>
                  <a:gd fmla="*/ 1317599 w 3463925" name="connsiteX263"/>
                  <a:gd fmla="*/ 1662908 h 2976563" name="connsiteY263"/>
                  <a:gd fmla="*/ 1432302 w 3463925" name="connsiteX264"/>
                  <a:gd fmla="*/ 1412875 h 2976563" name="connsiteY264"/>
                  <a:gd fmla="*/ 1379141 w 3463925" name="connsiteX265"/>
                  <a:gd fmla="*/ 1415255 h 2976563" name="connsiteY265"/>
                  <a:gd fmla="*/ 1325980 w 3463925" name="connsiteX266"/>
                  <a:gd fmla="*/ 1418428 h 2976563" name="connsiteY266"/>
                  <a:gd fmla="*/ 1272819 w 3463925" name="connsiteX267"/>
                  <a:gd fmla="*/ 1423188 h 2976563" name="connsiteY267"/>
                  <a:gd fmla="*/ 1220451 w 3463925" name="connsiteX268"/>
                  <a:gd fmla="*/ 1429534 h 2976563" name="connsiteY268"/>
                  <a:gd fmla="*/ 1168877 w 3463925" name="connsiteX269"/>
                  <a:gd fmla="*/ 1437467 h 2976563" name="connsiteY269"/>
                  <a:gd fmla="*/ 1118890 w 3463925" name="connsiteX270"/>
                  <a:gd fmla="*/ 1447780 h 2976563" name="connsiteY270"/>
                  <a:gd fmla="*/ 1068903 w 3463925" name="connsiteX271"/>
                  <a:gd fmla="*/ 1458093 h 2976563" name="connsiteY271"/>
                  <a:gd fmla="*/ 1020502 w 3463925" name="connsiteX272"/>
                  <a:gd fmla="*/ 1470785 h 2976563" name="connsiteY272"/>
                  <a:gd fmla="*/ 972895 w 3463925" name="connsiteX273"/>
                  <a:gd fmla="*/ 1485065 h 2976563" name="connsiteY273"/>
                  <a:gd fmla="*/ 926875 w 3463925" name="connsiteX274"/>
                  <a:gd fmla="*/ 1500137 h 2976563" name="connsiteY274"/>
                  <a:gd fmla="*/ 881649 w 3463925" name="connsiteX275"/>
                  <a:gd fmla="*/ 1516796 h 2976563" name="connsiteY275"/>
                  <a:gd fmla="*/ 838009 w 3463925" name="connsiteX276"/>
                  <a:gd fmla="*/ 1534249 h 2976563" name="connsiteY276"/>
                  <a:gd fmla="*/ 795956 w 3463925" name="connsiteX277"/>
                  <a:gd fmla="*/ 1553288 h 2976563" name="connsiteY277"/>
                  <a:gd fmla="*/ 754697 w 3463925" name="connsiteX278"/>
                  <a:gd fmla="*/ 1573120 h 2976563" name="connsiteY278"/>
                  <a:gd fmla="*/ 715818 w 3463925" name="connsiteX279"/>
                  <a:gd fmla="*/ 1594539 h 2976563" name="connsiteY279"/>
                  <a:gd fmla="*/ 677733 w 3463925" name="connsiteX280"/>
                  <a:gd fmla="*/ 1616751 h 2976563" name="connsiteY280"/>
                  <a:gd fmla="*/ 642028 w 3463925" name="connsiteX281"/>
                  <a:gd fmla="*/ 1640549 h 2976563" name="connsiteY281"/>
                  <a:gd fmla="*/ 607116 w 3463925" name="connsiteX282"/>
                  <a:gd fmla="*/ 1665141 h 2976563" name="connsiteY282"/>
                  <a:gd fmla="*/ 574584 w 3463925" name="connsiteX283"/>
                  <a:gd fmla="*/ 1690527 h 2976563" name="connsiteY283"/>
                  <a:gd fmla="*/ 543640 w 3463925" name="connsiteX284"/>
                  <a:gd fmla="*/ 1717499 h 2976563" name="connsiteY284"/>
                  <a:gd fmla="*/ 515076 w 3463925" name="connsiteX285"/>
                  <a:gd fmla="*/ 1745264 h 2976563" name="connsiteY285"/>
                  <a:gd fmla="*/ 487305 w 3463925" name="connsiteX286"/>
                  <a:gd fmla="*/ 1773822 h 2976563" name="connsiteY286"/>
                  <a:gd fmla="*/ 462708 w 3463925" name="connsiteX287"/>
                  <a:gd fmla="*/ 1803967 h 2976563" name="connsiteY287"/>
                  <a:gd fmla="*/ 438905 w 3463925" name="connsiteX288"/>
                  <a:gd fmla="*/ 1833319 h 2976563" name="connsiteY288"/>
                  <a:gd fmla="*/ 419069 w 3463925" name="connsiteX289"/>
                  <a:gd fmla="*/ 1864257 h 2976563" name="connsiteY289"/>
                  <a:gd fmla="*/ 400026 w 3463925" name="connsiteX290"/>
                  <a:gd fmla="*/ 1895989 h 2976563" name="connsiteY290"/>
                  <a:gd fmla="*/ 384157 w 3463925" name="connsiteX291"/>
                  <a:gd fmla="*/ 1928514 h 2976563" name="connsiteY291"/>
                  <a:gd fmla="*/ 369875 w 3463925" name="connsiteX292"/>
                  <a:gd fmla="*/ 1961039 h 2976563" name="connsiteY292"/>
                  <a:gd fmla="*/ 363527 w 3463925" name="connsiteX293"/>
                  <a:gd fmla="*/ 1977698 h 2976563" name="connsiteY293"/>
                  <a:gd fmla="*/ 357973 w 3463925" name="connsiteX294"/>
                  <a:gd fmla="*/ 1995150 h 2976563" name="connsiteY294"/>
                  <a:gd fmla="*/ 353212 w 3463925" name="connsiteX295"/>
                  <a:gd fmla="*/ 2012603 h 2976563" name="connsiteY295"/>
                  <a:gd fmla="*/ 349245 w 3463925" name="connsiteX296"/>
                  <a:gd fmla="*/ 2029262 h 2976563" name="connsiteY296"/>
                  <a:gd fmla="*/ 345278 w 3463925" name="connsiteX297"/>
                  <a:gd fmla="*/ 2046714 h 2976563" name="connsiteY297"/>
                  <a:gd fmla="*/ 342104 w 3463925" name="connsiteX298"/>
                  <a:gd fmla="*/ 2064167 h 2976563" name="connsiteY298"/>
                  <a:gd fmla="*/ 339724 w 3463925" name="connsiteX299"/>
                  <a:gd fmla="*/ 2082412 h 2976563" name="connsiteY299"/>
                  <a:gd fmla="*/ 338137 w 3463925" name="connsiteX300"/>
                  <a:gd fmla="*/ 2099865 h 2976563" name="connsiteY300"/>
                  <a:gd fmla="*/ 336550 w 3463925" name="connsiteX301"/>
                  <a:gd fmla="*/ 2117317 h 2976563" name="connsiteY301"/>
                  <a:gd fmla="*/ 336550 w 3463925" name="connsiteX302"/>
                  <a:gd fmla="*/ 2135563 h 2976563" name="connsiteY302"/>
                  <a:gd fmla="*/ 336550 w 3463925" name="connsiteX303"/>
                  <a:gd fmla="*/ 2153808 h 2976563" name="connsiteY303"/>
                  <a:gd fmla="*/ 338137 w 3463925" name="connsiteX304"/>
                  <a:gd fmla="*/ 2171261 h 2976563" name="connsiteY304"/>
                  <a:gd fmla="*/ 339724 w 3463925" name="connsiteX305"/>
                  <a:gd fmla="*/ 2188713 h 2976563" name="connsiteY305"/>
                  <a:gd fmla="*/ 342104 w 3463925" name="connsiteX306"/>
                  <a:gd fmla="*/ 2206166 h 2976563" name="connsiteY306"/>
                  <a:gd fmla="*/ 345278 w 3463925" name="connsiteX307"/>
                  <a:gd fmla="*/ 2223618 h 2976563" name="connsiteY307"/>
                  <a:gd fmla="*/ 349245 w 3463925" name="connsiteX308"/>
                  <a:gd fmla="*/ 2241070 h 2976563" name="connsiteY308"/>
                  <a:gd fmla="*/ 353212 w 3463925" name="connsiteX309"/>
                  <a:gd fmla="*/ 2258523 h 2976563" name="connsiteY309"/>
                  <a:gd fmla="*/ 357973 w 3463925" name="connsiteX310"/>
                  <a:gd fmla="*/ 2275182 h 2976563" name="connsiteY310"/>
                  <a:gd fmla="*/ 363527 w 3463925" name="connsiteX311"/>
                  <a:gd fmla="*/ 2291048 h 2976563" name="connsiteY311"/>
                  <a:gd fmla="*/ 369875 w 3463925" name="connsiteX312"/>
                  <a:gd fmla="*/ 2307707 h 2976563" name="connsiteY312"/>
                  <a:gd fmla="*/ 377016 w 3463925" name="connsiteX313"/>
                  <a:gd fmla="*/ 2324366 h 2976563" name="connsiteY313"/>
                  <a:gd fmla="*/ 384157 w 3463925" name="connsiteX314"/>
                  <a:gd fmla="*/ 2340232 h 2976563" name="connsiteY314"/>
                  <a:gd fmla="*/ 400026 w 3463925" name="connsiteX315"/>
                  <a:gd fmla="*/ 2371963 h 2976563" name="connsiteY315"/>
                  <a:gd fmla="*/ 419069 w 3463925" name="connsiteX316"/>
                  <a:gd fmla="*/ 2402902 h 2976563" name="connsiteY316"/>
                  <a:gd fmla="*/ 438905 w 3463925" name="connsiteX317"/>
                  <a:gd fmla="*/ 2433047 h 2976563" name="connsiteY317"/>
                  <a:gd fmla="*/ 462708 w 3463925" name="connsiteX318"/>
                  <a:gd fmla="*/ 2461605 h 2976563" name="connsiteY318"/>
                  <a:gd fmla="*/ 487305 w 3463925" name="connsiteX319"/>
                  <a:gd fmla="*/ 2489370 h 2976563" name="connsiteY319"/>
                  <a:gd fmla="*/ 515076 w 3463925" name="connsiteX320"/>
                  <a:gd fmla="*/ 2515549 h 2976563" name="connsiteY320"/>
                  <a:gd fmla="*/ 543640 w 3463925" name="connsiteX321"/>
                  <a:gd fmla="*/ 2542521 h 2976563" name="connsiteY321"/>
                  <a:gd fmla="*/ 574584 w 3463925" name="connsiteX322"/>
                  <a:gd fmla="*/ 2567113 h 2976563" name="connsiteY322"/>
                  <a:gd fmla="*/ 607116 w 3463925" name="connsiteX323"/>
                  <a:gd fmla="*/ 2590912 h 2976563" name="connsiteY323"/>
                  <a:gd fmla="*/ 642028 w 3463925" name="connsiteX324"/>
                  <a:gd fmla="*/ 2613124 h 2976563" name="connsiteY324"/>
                  <a:gd fmla="*/ 677733 w 3463925" name="connsiteX325"/>
                  <a:gd fmla="*/ 2634543 h 2976563" name="connsiteY325"/>
                  <a:gd fmla="*/ 715818 w 3463925" name="connsiteX326"/>
                  <a:gd fmla="*/ 2654375 h 2976563" name="connsiteY326"/>
                  <a:gd fmla="*/ 754697 w 3463925" name="connsiteX327"/>
                  <a:gd fmla="*/ 2673414 h 2976563" name="connsiteY327"/>
                  <a:gd fmla="*/ 795956 w 3463925" name="connsiteX328"/>
                  <a:gd fmla="*/ 2690866 h 2976563" name="connsiteY328"/>
                  <a:gd fmla="*/ 838009 w 3463925" name="connsiteX329"/>
                  <a:gd fmla="*/ 2707525 h 2976563" name="connsiteY329"/>
                  <a:gd fmla="*/ 881649 w 3463925" name="connsiteX330"/>
                  <a:gd fmla="*/ 2721805 h 2976563" name="connsiteY330"/>
                  <a:gd fmla="*/ 926875 w 3463925" name="connsiteX331"/>
                  <a:gd fmla="*/ 2735290 h 2976563" name="connsiteY331"/>
                  <a:gd fmla="*/ 972895 w 3463925" name="connsiteX332"/>
                  <a:gd fmla="*/ 2746397 h 2976563" name="connsiteY332"/>
                  <a:gd fmla="*/ 1020502 w 3463925" name="connsiteX333"/>
                  <a:gd fmla="*/ 2756709 h 2976563" name="connsiteY333"/>
                  <a:gd fmla="*/ 1068903 w 3463925" name="connsiteX334"/>
                  <a:gd fmla="*/ 2766229 h 2976563" name="connsiteY334"/>
                  <a:gd fmla="*/ 1118890 w 3463925" name="connsiteX335"/>
                  <a:gd fmla="*/ 2773368 h 2976563" name="connsiteY335"/>
                  <a:gd fmla="*/ 1168877 w 3463925" name="connsiteX336"/>
                  <a:gd fmla="*/ 2778128 h 2976563" name="connsiteY336"/>
                  <a:gd fmla="*/ 1220451 w 3463925" name="connsiteX337"/>
                  <a:gd fmla="*/ 2781301 h 2976563" name="connsiteY337"/>
                  <a:gd fmla="*/ 1272819 w 3463925" name="connsiteX338"/>
                  <a:gd fmla="*/ 2782888 h 2976563" name="connsiteY338"/>
                  <a:gd fmla="*/ 1325980 w 3463925" name="connsiteX339"/>
                  <a:gd fmla="*/ 2782888 h 2976563" name="connsiteY339"/>
                  <a:gd fmla="*/ 1379141 w 3463925" name="connsiteX340"/>
                  <a:gd fmla="*/ 2782095 h 2976563" name="connsiteY340"/>
                  <a:gd fmla="*/ 1432302 w 3463925" name="connsiteX341"/>
                  <a:gd fmla="*/ 2778922 h 2976563" name="connsiteY341"/>
                  <a:gd fmla="*/ 1485463 w 3463925" name="connsiteX342"/>
                  <a:gd fmla="*/ 2773368 h 2976563" name="connsiteY342"/>
                  <a:gd fmla="*/ 1537830 w 3463925" name="connsiteX343"/>
                  <a:gd fmla="*/ 2766229 h 2976563" name="connsiteY343"/>
                  <a:gd fmla="*/ 1589404 w 3463925" name="connsiteX344"/>
                  <a:gd fmla="*/ 2757503 h 2976563" name="connsiteY344"/>
                  <a:gd fmla="*/ 1640185 w 3463925" name="connsiteX345"/>
                  <a:gd fmla="*/ 2746397 h 2976563" name="connsiteY345"/>
                  <a:gd fmla="*/ 1689379 w 3463925" name="connsiteX346"/>
                  <a:gd fmla="*/ 2733704 h 2976563" name="connsiteY346"/>
                  <a:gd fmla="*/ 1737779 w 3463925" name="connsiteX347"/>
                  <a:gd fmla="*/ 2719425 h 2976563" name="connsiteY347"/>
                  <a:gd fmla="*/ 1786180 w 3463925" name="connsiteX348"/>
                  <a:gd fmla="*/ 2704352 h 2976563" name="connsiteY348"/>
                  <a:gd fmla="*/ 1832200 w 3463925" name="connsiteX349"/>
                  <a:gd fmla="*/ 2687693 h 2976563" name="connsiteY349"/>
                  <a:gd fmla="*/ 1877426 w 3463925" name="connsiteX350"/>
                  <a:gd fmla="*/ 2668654 h 2976563" name="connsiteY350"/>
                  <a:gd fmla="*/ 1920272 w 3463925" name="connsiteX351"/>
                  <a:gd fmla="*/ 2648822 h 2976563" name="connsiteY351"/>
                  <a:gd fmla="*/ 1963118 w 3463925" name="connsiteX352"/>
                  <a:gd fmla="*/ 2627403 h 2976563" name="connsiteY352"/>
                  <a:gd fmla="*/ 2003584 w 3463925" name="connsiteX353"/>
                  <a:gd fmla="*/ 2605191 h 2976563" name="connsiteY353"/>
                  <a:gd fmla="*/ 2043257 w 3463925" name="connsiteX354"/>
                  <a:gd fmla="*/ 2581392 h 2976563" name="connsiteY354"/>
                  <a:gd fmla="*/ 2081342 w 3463925" name="connsiteX355"/>
                  <a:gd fmla="*/ 2556800 h 2976563" name="connsiteY355"/>
                  <a:gd fmla="*/ 2117048 w 3463925" name="connsiteX356"/>
                  <a:gd fmla="*/ 2529828 h 2976563" name="connsiteY356"/>
                  <a:gd fmla="*/ 2151959 w 3463925" name="connsiteX357"/>
                  <a:gd fmla="*/ 2503650 h 2976563" name="connsiteY357"/>
                  <a:gd fmla="*/ 2184491 w 3463925" name="connsiteX358"/>
                  <a:gd fmla="*/ 2475884 h 2976563" name="connsiteY358"/>
                  <a:gd fmla="*/ 2215435 w 3463925" name="connsiteX359"/>
                  <a:gd fmla="*/ 2445739 h 2976563" name="connsiteY359"/>
                  <a:gd fmla="*/ 2243999 w 3463925" name="connsiteX360"/>
                  <a:gd fmla="*/ 2416388 h 2976563" name="connsiteY360"/>
                  <a:gd fmla="*/ 2271770 w 3463925" name="connsiteX361"/>
                  <a:gd fmla="*/ 2385449 h 2976563" name="connsiteY361"/>
                  <a:gd fmla="*/ 2296367 w 3463925" name="connsiteX362"/>
                  <a:gd fmla="*/ 2355304 h 2976563" name="connsiteY362"/>
                  <a:gd fmla="*/ 2320170 w 3463925" name="connsiteX363"/>
                  <a:gd fmla="*/ 2321986 h 2976563" name="connsiteY363"/>
                  <a:gd fmla="*/ 2340800 w 3463925" name="connsiteX364"/>
                  <a:gd fmla="*/ 2289461 h 2976563" name="connsiteY364"/>
                  <a:gd fmla="*/ 2359843 w 3463925" name="connsiteX365"/>
                  <a:gd fmla="*/ 2256936 h 2976563" name="connsiteY365"/>
                  <a:gd fmla="*/ 2376505 w 3463925" name="connsiteX366"/>
                  <a:gd fmla="*/ 2222032 h 2976563" name="connsiteY366"/>
                  <a:gd fmla="*/ 2389994 w 3463925" name="connsiteX367"/>
                  <a:gd fmla="*/ 2187920 h 2976563" name="connsiteY367"/>
                  <a:gd fmla="*/ 2401895 w 3463925" name="connsiteX368"/>
                  <a:gd fmla="*/ 2153015 h 2976563" name="connsiteY368"/>
                  <a:gd fmla="*/ 2405863 w 3463925" name="connsiteX369"/>
                  <a:gd fmla="*/ 2135563 h 2976563" name="connsiteY369"/>
                  <a:gd fmla="*/ 2411417 w 3463925" name="connsiteX370"/>
                  <a:gd fmla="*/ 2118110 h 2976563" name="connsiteY370"/>
                  <a:gd fmla="*/ 2414590 w 3463925" name="connsiteX371"/>
                  <a:gd fmla="*/ 2099865 h 2976563" name="connsiteY371"/>
                  <a:gd fmla="*/ 2416971 w 3463925" name="connsiteX372"/>
                  <a:gd fmla="*/ 2082412 h 2976563" name="connsiteY372"/>
                  <a:gd fmla="*/ 2419351 w 3463925" name="connsiteX373"/>
                  <a:gd fmla="*/ 2064167 h 2976563" name="connsiteY373"/>
                  <a:gd fmla="*/ 2421732 w 3463925" name="connsiteX374"/>
                  <a:gd fmla="*/ 2046714 h 2976563" name="connsiteY374"/>
                  <a:gd fmla="*/ 2422525 w 3463925" name="connsiteX375"/>
                  <a:gd fmla="*/ 2027675 h 2976563" name="connsiteY375"/>
                  <a:gd fmla="*/ 2422525 w 3463925" name="connsiteX376"/>
                  <a:gd fmla="*/ 2010223 h 2976563" name="connsiteY376"/>
                  <a:gd fmla="*/ 2422525 w 3463925" name="connsiteX377"/>
                  <a:gd fmla="*/ 1991977 h 2976563" name="connsiteY377"/>
                  <a:gd fmla="*/ 2421732 w 3463925" name="connsiteX378"/>
                  <a:gd fmla="*/ 1974525 h 2976563" name="connsiteY378"/>
                  <a:gd fmla="*/ 2419351 w 3463925" name="connsiteX379"/>
                  <a:gd fmla="*/ 1957072 h 2976563" name="connsiteY379"/>
                  <a:gd fmla="*/ 2416971 w 3463925" name="connsiteX380"/>
                  <a:gd fmla="*/ 1939620 h 2976563" name="connsiteY380"/>
                  <a:gd fmla="*/ 2414590 w 3463925" name="connsiteX381"/>
                  <a:gd fmla="*/ 1923754 h 2976563" name="connsiteY381"/>
                  <a:gd fmla="*/ 2411417 w 3463925" name="connsiteX382"/>
                  <a:gd fmla="*/ 1906302 h 2976563" name="connsiteY382"/>
                  <a:gd fmla="*/ 2405863 w 3463925" name="connsiteX383"/>
                  <a:gd fmla="*/ 1889643 h 2976563" name="connsiteY383"/>
                  <a:gd fmla="*/ 2401895 w 3463925" name="connsiteX384"/>
                  <a:gd fmla="*/ 1872984 h 2976563" name="connsiteY384"/>
                  <a:gd fmla="*/ 2395548 w 3463925" name="connsiteX385"/>
                  <a:gd fmla="*/ 1857118 h 2976563" name="connsiteY385"/>
                  <a:gd fmla="*/ 2389994 w 3463925" name="connsiteX386"/>
                  <a:gd fmla="*/ 1841252 h 2976563" name="connsiteY386"/>
                  <a:gd fmla="*/ 2383646 w 3463925" name="connsiteX387"/>
                  <a:gd fmla="*/ 1826179 h 2976563" name="connsiteY387"/>
                  <a:gd fmla="*/ 2376505 w 3463925" name="connsiteX388"/>
                  <a:gd fmla="*/ 1811107 h 2976563" name="connsiteY388"/>
                  <a:gd fmla="*/ 2367777 w 3463925" name="connsiteX389"/>
                  <a:gd fmla="*/ 1795241 h 2976563" name="connsiteY389"/>
                  <a:gd fmla="*/ 2359843 w 3463925" name="connsiteX390"/>
                  <a:gd fmla="*/ 1780962 h 2976563" name="connsiteY390"/>
                  <a:gd fmla="*/ 2340800 w 3463925" name="connsiteX391"/>
                  <a:gd fmla="*/ 1751610 h 2976563" name="connsiteY391"/>
                  <a:gd fmla="*/ 2320170 w 3463925" name="connsiteX392"/>
                  <a:gd fmla="*/ 1723845 h 2976563" name="connsiteY392"/>
                  <a:gd fmla="*/ 2296367 w 3463925" name="connsiteX393"/>
                  <a:gd fmla="*/ 1696873 h 2976563" name="connsiteY393"/>
                  <a:gd fmla="*/ 2271770 w 3463925" name="connsiteX394"/>
                  <a:gd fmla="*/ 1671488 h 2976563" name="connsiteY394"/>
                  <a:gd fmla="*/ 2243999 w 3463925" name="connsiteX395"/>
                  <a:gd fmla="*/ 1646102 h 2976563" name="connsiteY395"/>
                  <a:gd fmla="*/ 2215435 w 3463925" name="connsiteX396"/>
                  <a:gd fmla="*/ 1622304 h 2976563" name="connsiteY396"/>
                  <a:gd fmla="*/ 2184491 w 3463925" name="connsiteX397"/>
                  <a:gd fmla="*/ 1600885 h 2976563" name="connsiteY397"/>
                  <a:gd fmla="*/ 2151959 w 3463925" name="connsiteX398"/>
                  <a:gd fmla="*/ 1579466 h 2976563" name="connsiteY398"/>
                  <a:gd fmla="*/ 2117048 w 3463925" name="connsiteX399"/>
                  <a:gd fmla="*/ 1558841 h 2976563" name="connsiteY399"/>
                  <a:gd fmla="*/ 2081342 w 3463925" name="connsiteX400"/>
                  <a:gd fmla="*/ 1540595 h 2976563" name="connsiteY400"/>
                  <a:gd fmla="*/ 2043257 w 3463925" name="connsiteX401"/>
                  <a:gd fmla="*/ 1521556 h 2976563" name="connsiteY401"/>
                  <a:gd fmla="*/ 2003584 w 3463925" name="connsiteX402"/>
                  <a:gd fmla="*/ 1505690 h 2976563" name="connsiteY402"/>
                  <a:gd fmla="*/ 1963118 w 3463925" name="connsiteX403"/>
                  <a:gd fmla="*/ 1491411 h 2976563" name="connsiteY403"/>
                  <a:gd fmla="*/ 1920272 w 3463925" name="connsiteX404"/>
                  <a:gd fmla="*/ 1476339 h 2976563" name="connsiteY404"/>
                  <a:gd fmla="*/ 1877426 w 3463925" name="connsiteX405"/>
                  <a:gd fmla="*/ 1464439 h 2976563" name="connsiteY405"/>
                  <a:gd fmla="*/ 1832200 w 3463925" name="connsiteX406"/>
                  <a:gd fmla="*/ 1453333 h 2976563" name="connsiteY406"/>
                  <a:gd fmla="*/ 1786180 w 3463925" name="connsiteX407"/>
                  <a:gd fmla="*/ 1443020 h 2976563" name="connsiteY407"/>
                  <a:gd fmla="*/ 1737779 w 3463925" name="connsiteX408"/>
                  <a:gd fmla="*/ 1435087 h 2976563" name="connsiteY408"/>
                  <a:gd fmla="*/ 1689379 w 3463925" name="connsiteX409"/>
                  <a:gd fmla="*/ 1427154 h 2976563" name="connsiteY409"/>
                  <a:gd fmla="*/ 1640185 w 3463925" name="connsiteX410"/>
                  <a:gd fmla="*/ 1421601 h 2976563" name="connsiteY410"/>
                  <a:gd fmla="*/ 1589404 w 3463925" name="connsiteX411"/>
                  <a:gd fmla="*/ 1417635 h 2976563" name="connsiteY411"/>
                  <a:gd fmla="*/ 1537830 w 3463925" name="connsiteX412"/>
                  <a:gd fmla="*/ 1414462 h 2976563" name="connsiteY412"/>
                  <a:gd fmla="*/ 1485463 w 3463925" name="connsiteX413"/>
                  <a:gd fmla="*/ 1412875 h 2976563" name="connsiteY413"/>
                  <a:gd fmla="*/ 1402186 w 3463925" name="connsiteX414"/>
                  <a:gd fmla="*/ 573088 h 2976563" name="connsiteY414"/>
                  <a:gd fmla="*/ 1433928 w 3463925" name="connsiteX415"/>
                  <a:gd fmla="*/ 573088 h 2976563" name="connsiteY415"/>
                  <a:gd fmla="*/ 1463289 w 3463925" name="connsiteX416"/>
                  <a:gd fmla="*/ 573883 h 2976563" name="connsiteY416"/>
                  <a:gd fmla="*/ 1489476 w 3463925" name="connsiteX417"/>
                  <a:gd fmla="*/ 577060 h 2976563" name="connsiteY417"/>
                  <a:gd fmla="*/ 1514869 w 3463925" name="connsiteX418"/>
                  <a:gd fmla="*/ 581031 h 2976563" name="connsiteY418"/>
                  <a:gd fmla="*/ 1537882 w 3463925" name="connsiteX419"/>
                  <a:gd fmla="*/ 587385 h 2976563" name="connsiteY419"/>
                  <a:gd fmla="*/ 1559308 w 3463925" name="connsiteX420"/>
                  <a:gd fmla="*/ 595328 h 2976563" name="connsiteY420"/>
                  <a:gd fmla="*/ 1579146 w 3463925" name="connsiteX421"/>
                  <a:gd fmla="*/ 604859 h 2976563" name="connsiteY421"/>
                  <a:gd fmla="*/ 1597398 w 3463925" name="connsiteX422"/>
                  <a:gd fmla="*/ 615185 h 2976563" name="connsiteY422"/>
                  <a:gd fmla="*/ 1613268 w 3463925" name="connsiteX423"/>
                  <a:gd fmla="*/ 627099 h 2976563" name="connsiteY423"/>
                  <a:gd fmla="*/ 1629139 w 3463925" name="connsiteX424"/>
                  <a:gd fmla="*/ 639807 h 2976563" name="connsiteY424"/>
                  <a:gd fmla="*/ 1642629 w 3463925" name="connsiteX425"/>
                  <a:gd fmla="*/ 653310 h 2976563" name="connsiteY425"/>
                  <a:gd fmla="*/ 1654532 w 3463925" name="connsiteX426"/>
                  <a:gd fmla="*/ 668401 h 2976563" name="connsiteY426"/>
                  <a:gd fmla="*/ 1664848 w 3463925" name="connsiteX427"/>
                  <a:gd fmla="*/ 683492 h 2976563" name="connsiteY427"/>
                  <a:gd fmla="*/ 1675164 w 3463925" name="connsiteX428"/>
                  <a:gd fmla="*/ 699378 h 2976563" name="connsiteY428"/>
                  <a:gd fmla="*/ 1683100 w 3463925" name="connsiteX429"/>
                  <a:gd fmla="*/ 716852 h 2976563" name="connsiteY429"/>
                  <a:gd fmla="*/ 1690242 w 3463925" name="connsiteX430"/>
                  <a:gd fmla="*/ 732737 h 2976563" name="connsiteY430"/>
                  <a:gd fmla="*/ 1696590 w 3463925" name="connsiteX431"/>
                  <a:gd fmla="*/ 750211 h 2976563" name="connsiteY431"/>
                  <a:gd fmla="*/ 1702145 w 3463925" name="connsiteX432"/>
                  <a:gd fmla="*/ 768480 h 2976563" name="connsiteY432"/>
                  <a:gd fmla="*/ 1706906 w 3463925" name="connsiteX433"/>
                  <a:gd fmla="*/ 785954 h 2976563" name="connsiteY433"/>
                  <a:gd fmla="*/ 1710080 w 3463925" name="connsiteX434"/>
                  <a:gd fmla="*/ 803428 h 2976563" name="connsiteY434"/>
                  <a:gd fmla="*/ 1713254 w 3463925" name="connsiteX435"/>
                  <a:gd fmla="*/ 822490 h 2976563" name="connsiteY435"/>
                  <a:gd fmla="*/ 1714842 w 3463925" name="connsiteX436"/>
                  <a:gd fmla="*/ 839965 h 2976563" name="connsiteY436"/>
                  <a:gd fmla="*/ 1718016 w 3463925" name="connsiteX437"/>
                  <a:gd fmla="*/ 874913 h 2976563" name="connsiteY437"/>
                  <a:gd fmla="*/ 1718809 w 3463925" name="connsiteX438"/>
                  <a:gd fmla="*/ 907478 h 2976563" name="connsiteY438"/>
                  <a:gd fmla="*/ 1707700 w 3463925" name="connsiteX439"/>
                  <a:gd fmla="*/ 957517 h 2976563" name="connsiteY439"/>
                  <a:gd fmla="*/ 1698971 w 3463925" name="connsiteX440"/>
                  <a:gd fmla="*/ 1000408 h 2976563" name="connsiteY440"/>
                  <a:gd fmla="*/ 1695797 w 3463925" name="connsiteX441"/>
                  <a:gd fmla="*/ 1020265 h 2976563" name="connsiteY441"/>
                  <a:gd fmla="*/ 1693416 w 3463925" name="connsiteX442"/>
                  <a:gd fmla="*/ 1037739 h 2976563" name="connsiteY442"/>
                  <a:gd fmla="*/ 1692622 w 3463925" name="connsiteX443"/>
                  <a:gd fmla="*/ 1052830 h 2976563" name="connsiteY443"/>
                  <a:gd fmla="*/ 1693416 w 3463925" name="connsiteX444"/>
                  <a:gd fmla="*/ 1059184 h 2976563" name="connsiteY444"/>
                  <a:gd fmla="*/ 1694210 w 3463925" name="connsiteX445"/>
                  <a:gd fmla="*/ 1065538 h 2976563" name="connsiteY445"/>
                  <a:gd fmla="*/ 1696590 w 3463925" name="connsiteX446"/>
                  <a:gd fmla="*/ 1071893 h 2976563" name="connsiteY446"/>
                  <a:gd fmla="*/ 1698971 w 3463925" name="connsiteX447"/>
                  <a:gd fmla="*/ 1076658 h 2976563" name="connsiteY447"/>
                  <a:gd fmla="*/ 1702145 w 3463925" name="connsiteX448"/>
                  <a:gd fmla="*/ 1080630 h 2976563" name="connsiteY448"/>
                  <a:gd fmla="*/ 1706113 w 3463925" name="connsiteX449"/>
                  <a:gd fmla="*/ 1084601 h 2976563" name="connsiteY449"/>
                  <a:gd fmla="*/ 1710080 w 3463925" name="connsiteX450"/>
                  <a:gd fmla="*/ 1087778 h 2976563" name="connsiteY450"/>
                  <a:gd fmla="*/ 1716429 w 3463925" name="connsiteX451"/>
                  <a:gd fmla="*/ 1090161 h 2976563" name="connsiteY451"/>
                  <a:gd fmla="*/ 1721983 w 3463925" name="connsiteX452"/>
                  <a:gd fmla="*/ 1091750 h 2976563" name="connsiteY452"/>
                  <a:gd fmla="*/ 1729125 w 3463925" name="connsiteX453"/>
                  <a:gd fmla="*/ 1093338 h 2976563" name="connsiteY453"/>
                  <a:gd fmla="*/ 1737854 w 3463925" name="connsiteX454"/>
                  <a:gd fmla="*/ 1093338 h 2976563" name="connsiteY454"/>
                  <a:gd fmla="*/ 1746583 w 3463925" name="connsiteX455"/>
                  <a:gd fmla="*/ 1093338 h 2976563" name="connsiteY455"/>
                  <a:gd fmla="*/ 1769596 w 3463925" name="connsiteX456"/>
                  <a:gd fmla="*/ 1090161 h 2976563" name="connsiteY456"/>
                  <a:gd fmla="*/ 1795783 w 3463925" name="connsiteX457"/>
                  <a:gd fmla="*/ 1083807 h 2976563" name="connsiteY457"/>
                  <a:gd fmla="*/ 1827524 w 3463925" name="connsiteX458"/>
                  <a:gd fmla="*/ 1074276 h 2976563" name="connsiteY458"/>
                  <a:gd fmla="*/ 1849744 w 3463925" name="connsiteX459"/>
                  <a:gd fmla="*/ 1065538 h 2976563" name="connsiteY459"/>
                  <a:gd fmla="*/ 1874343 w 3463925" name="connsiteX460"/>
                  <a:gd fmla="*/ 1056007 h 2976563" name="connsiteY460"/>
                  <a:gd fmla="*/ 1906878 w 3463925" name="connsiteX461"/>
                  <a:gd fmla="*/ 1042505 h 2976563" name="connsiteY461"/>
                  <a:gd fmla="*/ 1946556 w 3463925" name="connsiteX462"/>
                  <a:gd fmla="*/ 1029796 h 2976563" name="connsiteY462"/>
                  <a:gd fmla="*/ 1991787 w 3463925" name="connsiteX463"/>
                  <a:gd fmla="*/ 1013911 h 2976563" name="connsiteY463"/>
                  <a:gd fmla="*/ 2040987 w 3463925" name="connsiteX464"/>
                  <a:gd fmla="*/ 1000408 h 2976563" name="connsiteY464"/>
                  <a:gd fmla="*/ 2067967 w 3463925" name="connsiteX465"/>
                  <a:gd fmla="*/ 993260 h 2976563" name="connsiteY465"/>
                  <a:gd fmla="*/ 2094154 w 3463925" name="connsiteX466"/>
                  <a:gd fmla="*/ 987700 h 2976563" name="connsiteY466"/>
                  <a:gd fmla="*/ 2121928 w 3463925" name="connsiteX467"/>
                  <a:gd fmla="*/ 982140 h 2976563" name="connsiteY467"/>
                  <a:gd fmla="*/ 2150496 w 3463925" name="connsiteX468"/>
                  <a:gd fmla="*/ 977374 h 2976563" name="connsiteY468"/>
                  <a:gd fmla="*/ 2178269 w 3463925" name="connsiteX469"/>
                  <a:gd fmla="*/ 973403 h 2976563" name="connsiteY469"/>
                  <a:gd fmla="*/ 2206837 w 3463925" name="connsiteX470"/>
                  <a:gd fmla="*/ 970226 h 2976563" name="connsiteY470"/>
                  <a:gd fmla="*/ 2236198 w 3463925" name="connsiteX471"/>
                  <a:gd fmla="*/ 967843 h 2976563" name="connsiteY471"/>
                  <a:gd fmla="*/ 2264765 w 3463925" name="connsiteX472"/>
                  <a:gd fmla="*/ 967843 h 2976563" name="connsiteY472"/>
                  <a:gd fmla="*/ 2292539 w 3463925" name="connsiteX473"/>
                  <a:gd fmla="*/ 967843 h 2976563" name="connsiteY473"/>
                  <a:gd fmla="*/ 2319520 w 3463925" name="connsiteX474"/>
                  <a:gd fmla="*/ 970226 h 2976563" name="connsiteY474"/>
                  <a:gd fmla="*/ 2347294 w 3463925" name="connsiteX475"/>
                  <a:gd fmla="*/ 973403 h 2976563" name="connsiteY475"/>
                  <a:gd fmla="*/ 2374274 w 3463925" name="connsiteX476"/>
                  <a:gd fmla="*/ 978168 h 2976563" name="connsiteY476"/>
                  <a:gd fmla="*/ 2399667 w 3463925" name="connsiteX477"/>
                  <a:gd fmla="*/ 985317 h 2976563" name="connsiteY477"/>
                  <a:gd fmla="*/ 2424267 w 3463925" name="connsiteX478"/>
                  <a:gd fmla="*/ 993260 h 2976563" name="connsiteY478"/>
                  <a:gd fmla="*/ 2448073 w 3463925" name="connsiteX479"/>
                  <a:gd fmla="*/ 1005174 h 2976563" name="connsiteY479"/>
                  <a:gd fmla="*/ 2459183 w 3463925" name="connsiteX480"/>
                  <a:gd fmla="*/ 1010734 h 2976563" name="connsiteY480"/>
                  <a:gd fmla="*/ 2470292 w 3463925" name="connsiteX481"/>
                  <a:gd fmla="*/ 1017088 h 2976563" name="connsiteY481"/>
                  <a:gd fmla="*/ 2480608 w 3463925" name="connsiteX482"/>
                  <a:gd fmla="*/ 1024236 h 2976563" name="connsiteY482"/>
                  <a:gd fmla="*/ 2490924 w 3463925" name="connsiteX483"/>
                  <a:gd fmla="*/ 1032179 h 2976563" name="connsiteY483"/>
                  <a:gd fmla="*/ 2501240 w 3463925" name="connsiteX484"/>
                  <a:gd fmla="*/ 1040916 h 2976563" name="connsiteY484"/>
                  <a:gd fmla="*/ 2510763 w 3463925" name="connsiteX485"/>
                  <a:gd fmla="*/ 1049653 h 2976563" name="connsiteY485"/>
                  <a:gd fmla="*/ 2525047 w 3463925" name="connsiteX486"/>
                  <a:gd fmla="*/ 1065538 h 2976563" name="connsiteY486"/>
                  <a:gd fmla="*/ 2536950 w 3463925" name="connsiteX487"/>
                  <a:gd fmla="*/ 1080630 h 2976563" name="connsiteY487"/>
                  <a:gd fmla="*/ 2548059 w 3463925" name="connsiteX488"/>
                  <a:gd fmla="*/ 1096515 h 2976563" name="connsiteY488"/>
                  <a:gd fmla="*/ 2557582 w 3463925" name="connsiteX489"/>
                  <a:gd fmla="*/ 1112401 h 2976563" name="connsiteY489"/>
                  <a:gd fmla="*/ 2565517 w 3463925" name="connsiteX490"/>
                  <a:gd fmla="*/ 1129080 h 2976563" name="connsiteY490"/>
                  <a:gd fmla="*/ 2572659 w 3463925" name="connsiteX491"/>
                  <a:gd fmla="*/ 1144172 h 2976563" name="connsiteY491"/>
                  <a:gd fmla="*/ 2578214 w 3463925" name="connsiteX492"/>
                  <a:gd fmla="*/ 1160851 h 2976563" name="connsiteY492"/>
                  <a:gd fmla="*/ 2582182 w 3463925" name="connsiteX493"/>
                  <a:gd fmla="*/ 1177531 h 2976563" name="connsiteY493"/>
                  <a:gd fmla="*/ 2585356 w 3463925" name="connsiteX494"/>
                  <a:gd fmla="*/ 1193417 h 2976563" name="connsiteY494"/>
                  <a:gd fmla="*/ 2587736 w 3463925" name="connsiteX495"/>
                  <a:gd fmla="*/ 1210096 h 2976563" name="connsiteY495"/>
                  <a:gd fmla="*/ 2589324 w 3463925" name="connsiteX496"/>
                  <a:gd fmla="*/ 1225188 h 2976563" name="connsiteY496"/>
                  <a:gd fmla="*/ 2589324 w 3463925" name="connsiteX497"/>
                  <a:gd fmla="*/ 1241073 h 2976563" name="connsiteY497"/>
                  <a:gd fmla="*/ 2589324 w 3463925" name="connsiteX498"/>
                  <a:gd fmla="*/ 1256164 h 2976563" name="connsiteY498"/>
                  <a:gd fmla="*/ 2588530 w 3463925" name="connsiteX499"/>
                  <a:gd fmla="*/ 1271256 h 2976563" name="connsiteY499"/>
                  <a:gd fmla="*/ 2586149 w 3463925" name="connsiteX500"/>
                  <a:gd fmla="*/ 1287141 h 2976563" name="connsiteY500"/>
                  <a:gd fmla="*/ 2584562 w 3463925" name="connsiteX501"/>
                  <a:gd fmla="*/ 1301438 h 2976563" name="connsiteY501"/>
                  <a:gd fmla="*/ 2578214 w 3463925" name="connsiteX502"/>
                  <a:gd fmla="*/ 1327649 h 2976563" name="connsiteY502"/>
                  <a:gd fmla="*/ 2571072 w 3463925" name="connsiteX503"/>
                  <a:gd fmla="*/ 1353860 h 2976563" name="connsiteY503"/>
                  <a:gd fmla="*/ 2563137 w 3463925" name="connsiteX504"/>
                  <a:gd fmla="*/ 1375306 h 2976563" name="connsiteY504"/>
                  <a:gd fmla="*/ 2555995 w 3463925" name="connsiteX505"/>
                  <a:gd fmla="*/ 1394368 h 2976563" name="connsiteY505"/>
                  <a:gd fmla="*/ 2548059 w 3463925" name="connsiteX506"/>
                  <a:gd fmla="*/ 1410254 h 2976563" name="connsiteY506"/>
                  <a:gd fmla="*/ 2542504 w 3463925" name="connsiteX507"/>
                  <a:gd fmla="*/ 1421374 h 2976563" name="connsiteY507"/>
                  <a:gd fmla="*/ 2536950 w 3463925" name="connsiteX508"/>
                  <a:gd fmla="*/ 1431699 h 2976563" name="connsiteY508"/>
                  <a:gd fmla="*/ 2533776 w 3463925" name="connsiteX509"/>
                  <a:gd fmla="*/ 1434876 h 2976563" name="connsiteY509"/>
                  <a:gd fmla="*/ 2529014 w 3463925" name="connsiteX510"/>
                  <a:gd fmla="*/ 1443613 h 2976563" name="connsiteY510"/>
                  <a:gd fmla="*/ 2525840 w 3463925" name="connsiteX511"/>
                  <a:gd fmla="*/ 1449173 h 2976563" name="connsiteY511"/>
                  <a:gd fmla="*/ 2522666 w 3463925" name="connsiteX512"/>
                  <a:gd fmla="*/ 1456322 h 2976563" name="connsiteY512"/>
                  <a:gd fmla="*/ 2521872 w 3463925" name="connsiteX513"/>
                  <a:gd fmla="*/ 1463470 h 2976563" name="connsiteY513"/>
                  <a:gd fmla="*/ 2521079 w 3463925" name="connsiteX514"/>
                  <a:gd fmla="*/ 1471413 h 2976563" name="connsiteY514"/>
                  <a:gd fmla="*/ 2521872 w 3463925" name="connsiteX515"/>
                  <a:gd fmla="*/ 1480150 h 2976563" name="connsiteY515"/>
                  <a:gd fmla="*/ 2525047 w 3463925" name="connsiteX516"/>
                  <a:gd fmla="*/ 1488093 h 2976563" name="connsiteY516"/>
                  <a:gd fmla="*/ 2529808 w 3463925" name="connsiteX517"/>
                  <a:gd fmla="*/ 1497624 h 2976563" name="connsiteY517"/>
                  <a:gd fmla="*/ 2538537 w 3463925" name="connsiteX518"/>
                  <a:gd fmla="*/ 1504772 h 2976563" name="connsiteY518"/>
                  <a:gd fmla="*/ 2550440 w 3463925" name="connsiteX519"/>
                  <a:gd fmla="*/ 1512715 h 2976563" name="connsiteY519"/>
                  <a:gd fmla="*/ 2564724 w 3463925" name="connsiteX520"/>
                  <a:gd fmla="*/ 1519864 h 2976563" name="connsiteY520"/>
                  <a:gd fmla="*/ 2584562 w 3463925" name="connsiteX521"/>
                  <a:gd fmla="*/ 1526218 h 2976563" name="connsiteY521"/>
                  <a:gd fmla="*/ 2606782 w 3463925" name="connsiteX522"/>
                  <a:gd fmla="*/ 1532572 h 2976563" name="connsiteY522"/>
                  <a:gd fmla="*/ 2621065 w 3463925" name="connsiteX523"/>
                  <a:gd fmla="*/ 1534955 h 2976563" name="connsiteY523"/>
                  <a:gd fmla="*/ 2636936 w 3463925" name="connsiteX524"/>
                  <a:gd fmla="*/ 1539720 h 2976563" name="connsiteY524"/>
                  <a:gd fmla="*/ 2652807 w 3463925" name="connsiteX525"/>
                  <a:gd fmla="*/ 1544486 h 2976563" name="connsiteY525"/>
                  <a:gd fmla="*/ 2670265 w 3463925" name="connsiteX526"/>
                  <a:gd fmla="*/ 1550840 h 2976563" name="connsiteY526"/>
                  <a:gd fmla="*/ 2690103 w 3463925" name="connsiteX527"/>
                  <a:gd fmla="*/ 1557989 h 2976563" name="connsiteY527"/>
                  <a:gd fmla="*/ 2709148 w 3463925" name="connsiteX528"/>
                  <a:gd fmla="*/ 1565931 h 2976563" name="connsiteY528"/>
                  <a:gd fmla="*/ 2729780 w 3463925" name="connsiteX529"/>
                  <a:gd fmla="*/ 1576257 h 2976563" name="connsiteY529"/>
                  <a:gd fmla="*/ 2750412 w 3463925" name="connsiteX530"/>
                  <a:gd fmla="*/ 1586582 h 2976563" name="connsiteY530"/>
                  <a:gd fmla="*/ 2771838 w 3463925" name="connsiteX531"/>
                  <a:gd fmla="*/ 1599291 h 2976563" name="connsiteY531"/>
                  <a:gd fmla="*/ 2793264 w 3463925" name="connsiteX532"/>
                  <a:gd fmla="*/ 1611999 h 2976563" name="connsiteY532"/>
                  <a:gd fmla="*/ 2813896 w 3463925" name="connsiteX533"/>
                  <a:gd fmla="*/ 1626296 h 2976563" name="connsiteY533"/>
                  <a:gd fmla="*/ 2835321 w 3463925" name="connsiteX534"/>
                  <a:gd fmla="*/ 1642976 h 2976563" name="connsiteY534"/>
                  <a:gd fmla="*/ 2855953 w 3463925" name="connsiteX535"/>
                  <a:gd fmla="*/ 1659656 h 2976563" name="connsiteY535"/>
                  <a:gd fmla="*/ 2876585 w 3463925" name="connsiteX536"/>
                  <a:gd fmla="*/ 1677924 h 2976563" name="connsiteY536"/>
                  <a:gd fmla="*/ 2894837 w 3463925" name="connsiteX537"/>
                  <a:gd fmla="*/ 1698575 h 2976563" name="connsiteY537"/>
                  <a:gd fmla="*/ 2913088 w 3463925" name="connsiteX538"/>
                  <a:gd fmla="*/ 1719226 h 2976563" name="connsiteY538"/>
                  <a:gd fmla="*/ 2930546 w 3463925" name="connsiteX539"/>
                  <a:gd fmla="*/ 1741466 h 2976563" name="connsiteY539"/>
                  <a:gd fmla="*/ 2947210 w 3463925" name="connsiteX540"/>
                  <a:gd fmla="*/ 1766088 h 2976563" name="connsiteY540"/>
                  <a:gd fmla="*/ 2961494 w 3463925" name="connsiteX541"/>
                  <a:gd fmla="*/ 1791505 h 2976563" name="connsiteY541"/>
                  <a:gd fmla="*/ 2974984 w 3463925" name="connsiteX542"/>
                  <a:gd fmla="*/ 1818511 h 2976563" name="connsiteY542"/>
                  <a:gd fmla="*/ 2986094 w 3463925" name="connsiteX543"/>
                  <a:gd fmla="*/ 1847104 h 2976563" name="connsiteY543"/>
                  <a:gd fmla="*/ 2995616 w 3463925" name="connsiteX544"/>
                  <a:gd fmla="*/ 1877287 h 2976563" name="connsiteY544"/>
                  <a:gd fmla="*/ 2998790 w 3463925" name="connsiteX545"/>
                  <a:gd fmla="*/ 1892378 h 2976563" name="connsiteY545"/>
                  <a:gd fmla="*/ 3002758 w 3463925" name="connsiteX546"/>
                  <a:gd fmla="*/ 1909058 h 2976563" name="connsiteY546"/>
                  <a:gd fmla="*/ 3004345 w 3463925" name="connsiteX547"/>
                  <a:gd fmla="*/ 1924943 h 2976563" name="connsiteY547"/>
                  <a:gd fmla="*/ 3006726 w 3463925" name="connsiteX548"/>
                  <a:gd fmla="*/ 1941623 h 2976563" name="connsiteY548"/>
                  <a:gd fmla="*/ 3007520 w 3463925" name="connsiteX549"/>
                  <a:gd fmla="*/ 1959097 h 2976563" name="connsiteY549"/>
                  <a:gd fmla="*/ 3008313 w 3463925" name="connsiteX550"/>
                  <a:gd fmla="*/ 1976571 h 2976563" name="connsiteY550"/>
                  <a:gd fmla="*/ 3008313 w 3463925" name="connsiteX551"/>
                  <a:gd fmla="*/ 1994045 h 2976563" name="connsiteY551"/>
                  <a:gd fmla="*/ 3008313 w 3463925" name="connsiteX552"/>
                  <a:gd fmla="*/ 2012314 h 2976563" name="connsiteY552"/>
                  <a:gd fmla="*/ 3006726 w 3463925" name="connsiteX553"/>
                  <a:gd fmla="*/ 2030582 h 2976563" name="connsiteY553"/>
                  <a:gd fmla="*/ 3004345 w 3463925" name="connsiteX554"/>
                  <a:gd fmla="*/ 2050439 h 2976563" name="connsiteY554"/>
                  <a:gd fmla="*/ 3002758 w 3463925" name="connsiteX555"/>
                  <a:gd fmla="*/ 2069501 h 2976563" name="connsiteY555"/>
                  <a:gd fmla="*/ 2998790 w 3463925" name="connsiteX556"/>
                  <a:gd fmla="*/ 2090152 h 2976563" name="connsiteY556"/>
                  <a:gd fmla="*/ 2994029 w 3463925" name="connsiteX557"/>
                  <a:gd fmla="*/ 2110804 h 2976563" name="connsiteY557"/>
                  <a:gd fmla="*/ 2989268 w 3463925" name="connsiteX558"/>
                  <a:gd fmla="*/ 2131455 h 2976563" name="connsiteY558"/>
                  <a:gd fmla="*/ 2982920 w 3463925" name="connsiteX559"/>
                  <a:gd fmla="*/ 2152900 h 2976563" name="connsiteY559"/>
                  <a:gd fmla="*/ 2975778 w 3463925" name="connsiteX560"/>
                  <a:gd fmla="*/ 2174346 h 2976563" name="connsiteY560"/>
                  <a:gd fmla="*/ 2967842 w 3463925" name="connsiteX561"/>
                  <a:gd fmla="*/ 2197380 h 2976563" name="connsiteY561"/>
                  <a:gd fmla="*/ 2959114 w 3463925" name="connsiteX562"/>
                  <a:gd fmla="*/ 2219619 h 2976563" name="connsiteY562"/>
                  <a:gd fmla="*/ 2949591 w 3463925" name="connsiteX563"/>
                  <a:gd fmla="*/ 2241859 h 2976563" name="connsiteY563"/>
                  <a:gd fmla="*/ 2939275 w 3463925" name="connsiteX564"/>
                  <a:gd fmla="*/ 2265687 h 2976563" name="connsiteY564"/>
                  <a:gd fmla="*/ 2927372 w 3463925" name="connsiteX565"/>
                  <a:gd fmla="*/ 2289516 h 2976563" name="connsiteY565"/>
                  <a:gd fmla="*/ 2915469 w 3463925" name="connsiteX566"/>
                  <a:gd fmla="*/ 2311755 h 2976563" name="connsiteY566"/>
                  <a:gd fmla="*/ 2901978 w 3463925" name="connsiteX567"/>
                  <a:gd fmla="*/ 2335583 h 2976563" name="connsiteY567"/>
                  <a:gd fmla="*/ 2887695 w 3463925" name="connsiteX568"/>
                  <a:gd fmla="*/ 2357029 h 2976563" name="connsiteY568"/>
                  <a:gd fmla="*/ 2873411 w 3463925" name="connsiteX569"/>
                  <a:gd fmla="*/ 2380063 h 2976563" name="connsiteY569"/>
                  <a:gd fmla="*/ 2858334 w 3463925" name="connsiteX570"/>
                  <a:gd fmla="*/ 2401508 h 2976563" name="connsiteY570"/>
                  <a:gd fmla="*/ 2842463 w 3463925" name="connsiteX571"/>
                  <a:gd fmla="*/ 2421365 h 2976563" name="connsiteY571"/>
                  <a:gd fmla="*/ 2826592 w 3463925" name="connsiteX572"/>
                  <a:gd fmla="*/ 2443605 h 2976563" name="connsiteY572"/>
                  <a:gd fmla="*/ 2809134 w 3463925" name="connsiteX573"/>
                  <a:gd fmla="*/ 2463462 h 2976563" name="connsiteY573"/>
                  <a:gd fmla="*/ 2790089 w 3463925" name="connsiteX574"/>
                  <a:gd fmla="*/ 2483318 h 2976563" name="connsiteY574"/>
                  <a:gd fmla="*/ 2771838 w 3463925" name="connsiteX575"/>
                  <a:gd fmla="*/ 2503175 h 2976563" name="connsiteY575"/>
                  <a:gd fmla="*/ 2752793 w 3463925" name="connsiteX576"/>
                  <a:gd fmla="*/ 2522238 h 2976563" name="connsiteY576"/>
                  <a:gd fmla="*/ 2732954 w 3463925" name="connsiteX577"/>
                  <a:gd fmla="*/ 2540506 h 2976563" name="connsiteY577"/>
                  <a:gd fmla="*/ 2712322 w 3463925" name="connsiteX578"/>
                  <a:gd fmla="*/ 2559569 h 2976563" name="connsiteY578"/>
                  <a:gd fmla="*/ 2691690 w 3463925" name="connsiteX579"/>
                  <a:gd fmla="*/ 2577837 h 2976563" name="connsiteY579"/>
                  <a:gd fmla="*/ 2670265 w 3463925" name="connsiteX580"/>
                  <a:gd fmla="*/ 2595311 h 2976563" name="connsiteY580"/>
                  <a:gd fmla="*/ 2648046 w 3463925" name="connsiteX581"/>
                  <a:gd fmla="*/ 2612785 h 2976563" name="connsiteY581"/>
                  <a:gd fmla="*/ 2625033 w 3463925" name="connsiteX582"/>
                  <a:gd fmla="*/ 2630259 h 2976563" name="connsiteY582"/>
                  <a:gd fmla="*/ 2579008 w 3463925" name="connsiteX583"/>
                  <a:gd fmla="*/ 2662824 h 2976563" name="connsiteY583"/>
                  <a:gd fmla="*/ 2531395 w 3463925" name="connsiteX584"/>
                  <a:gd fmla="*/ 2693801 h 2976563" name="connsiteY584"/>
                  <a:gd fmla="*/ 2480608 w 3463925" name="connsiteX585"/>
                  <a:gd fmla="*/ 2723190 h 2976563" name="connsiteY585"/>
                  <a:gd fmla="*/ 2429822 w 3463925" name="connsiteX586"/>
                  <a:gd fmla="*/ 2750989 h 2976563" name="connsiteY586"/>
                  <a:gd fmla="*/ 2375861 w 3463925" name="connsiteX587"/>
                  <a:gd fmla="*/ 2776406 h 2976563" name="connsiteY587"/>
                  <a:gd fmla="*/ 2321900 w 3463925" name="connsiteX588"/>
                  <a:gd fmla="*/ 2802617 h 2976563" name="connsiteY588"/>
                  <a:gd fmla="*/ 2266352 w 3463925" name="connsiteX589"/>
                  <a:gd fmla="*/ 2824856 h 2976563" name="connsiteY589"/>
                  <a:gd fmla="*/ 2210011 w 3463925" name="connsiteX590"/>
                  <a:gd fmla="*/ 2846302 h 2976563" name="connsiteY590"/>
                  <a:gd fmla="*/ 2152876 w 3463925" name="connsiteX591"/>
                  <a:gd fmla="*/ 2866159 h 2976563" name="connsiteY591"/>
                  <a:gd fmla="*/ 2095741 w 3463925" name="connsiteX592"/>
                  <a:gd fmla="*/ 2884427 h 2976563" name="connsiteY592"/>
                  <a:gd fmla="*/ 2036226 w 3463925" name="connsiteX593"/>
                  <a:gd fmla="*/ 2901107 h 2976563" name="connsiteY593"/>
                  <a:gd fmla="*/ 1977504 w 3463925" name="connsiteX594"/>
                  <a:gd fmla="*/ 2916198 h 2976563" name="connsiteY594"/>
                  <a:gd fmla="*/ 1917988 w 3463925" name="connsiteX595"/>
                  <a:gd fmla="*/ 2929701 h 2976563" name="connsiteY595"/>
                  <a:gd fmla="*/ 1858472 w 3463925" name="connsiteX596"/>
                  <a:gd fmla="*/ 2940821 h 2976563" name="connsiteY596"/>
                  <a:gd fmla="*/ 1798957 w 3463925" name="connsiteX597"/>
                  <a:gd fmla="*/ 2951146 h 2976563" name="connsiteY597"/>
                  <a:gd fmla="*/ 1739441 w 3463925" name="connsiteX598"/>
                  <a:gd fmla="*/ 2959089 h 2976563" name="connsiteY598"/>
                  <a:gd fmla="*/ 1679926 w 3463925" name="connsiteX599"/>
                  <a:gd fmla="*/ 2966238 h 2976563" name="connsiteY599"/>
                  <a:gd fmla="*/ 1620410 w 3463925" name="connsiteX600"/>
                  <a:gd fmla="*/ 2971797 h 2976563" name="connsiteY600"/>
                  <a:gd fmla="*/ 1562482 w 3463925" name="connsiteX601"/>
                  <a:gd fmla="*/ 2974974 h 2976563" name="connsiteY601"/>
                  <a:gd fmla="*/ 1504553 w 3463925" name="connsiteX602"/>
                  <a:gd fmla="*/ 2976563 h 2976563" name="connsiteY602"/>
                  <a:gd fmla="*/ 1447418 w 3463925" name="connsiteX603"/>
                  <a:gd fmla="*/ 2976563 h 2976563" name="connsiteY603"/>
                  <a:gd fmla="*/ 1391870 w 3463925" name="connsiteX604"/>
                  <a:gd fmla="*/ 2974974 h 2976563" name="connsiteY604"/>
                  <a:gd fmla="*/ 1337116 w 3463925" name="connsiteX605"/>
                  <a:gd fmla="*/ 2971797 h 2976563" name="connsiteY605"/>
                  <a:gd fmla="*/ 1284742 w 3463925" name="connsiteX606"/>
                  <a:gd fmla="*/ 2966238 h 2976563" name="connsiteY606"/>
                  <a:gd fmla="*/ 1232369 w 3463925" name="connsiteX607"/>
                  <a:gd fmla="*/ 2961472 h 2976563" name="connsiteY607"/>
                  <a:gd fmla="*/ 1177614 w 3463925" name="connsiteX608"/>
                  <a:gd fmla="*/ 2955118 h 2976563" name="connsiteY608"/>
                  <a:gd fmla="*/ 1123654 w 3463925" name="connsiteX609"/>
                  <a:gd fmla="*/ 2947969 h 2976563" name="connsiteY609"/>
                  <a:gd fmla="*/ 1069693 w 3463925" name="connsiteX610"/>
                  <a:gd fmla="*/ 2940026 h 2976563" name="connsiteY610"/>
                  <a:gd fmla="*/ 1014939 w 3463925" name="connsiteX611"/>
                  <a:gd fmla="*/ 2929701 h 2976563" name="connsiteY611"/>
                  <a:gd fmla="*/ 960978 w 3463925" name="connsiteX612"/>
                  <a:gd fmla="*/ 2919375 h 2976563" name="connsiteY612"/>
                  <a:gd fmla="*/ 906224 w 3463925" name="connsiteX613"/>
                  <a:gd fmla="*/ 2906667 h 2976563" name="connsiteY613"/>
                  <a:gd fmla="*/ 852263 w 3463925" name="connsiteX614"/>
                  <a:gd fmla="*/ 2893958 h 2976563" name="connsiteY614"/>
                  <a:gd fmla="*/ 797508 w 3463925" name="connsiteX615"/>
                  <a:gd fmla="*/ 2879662 h 2976563" name="connsiteY615"/>
                  <a:gd fmla="*/ 744341 w 3463925" name="connsiteX616"/>
                  <a:gd fmla="*/ 2862982 h 2976563" name="connsiteY616"/>
                  <a:gd fmla="*/ 691174 w 3463925" name="connsiteX617"/>
                  <a:gd fmla="*/ 2845508 h 2976563" name="connsiteY617"/>
                  <a:gd fmla="*/ 639594 w 3463925" name="connsiteX618"/>
                  <a:gd fmla="*/ 2825651 h 2976563" name="connsiteY618"/>
                  <a:gd fmla="*/ 588807 w 3463925" name="connsiteX619"/>
                  <a:gd fmla="*/ 2805794 h 2976563" name="connsiteY619"/>
                  <a:gd fmla="*/ 538021 w 3463925" name="connsiteX620"/>
                  <a:gd fmla="*/ 2781966 h 2976563" name="connsiteY620"/>
                  <a:gd fmla="*/ 490408 w 3463925" name="connsiteX621"/>
                  <a:gd fmla="*/ 2758138 h 2976563" name="connsiteY621"/>
                  <a:gd fmla="*/ 442796 w 3463925" name="connsiteX622"/>
                  <a:gd fmla="*/ 2731926 h 2976563" name="connsiteY622"/>
                  <a:gd fmla="*/ 419783 w 3463925" name="connsiteX623"/>
                  <a:gd fmla="*/ 2718424 h 2976563" name="connsiteY623"/>
                  <a:gd fmla="*/ 396770 w 3463925" name="connsiteX624"/>
                  <a:gd fmla="*/ 2704127 h 2976563" name="connsiteY624"/>
                  <a:gd fmla="*/ 375345 w 3463925" name="connsiteX625"/>
                  <a:gd fmla="*/ 2688241 h 2976563" name="connsiteY625"/>
                  <a:gd fmla="*/ 353126 w 3463925" name="connsiteX626"/>
                  <a:gd fmla="*/ 2673150 h 2976563" name="connsiteY626"/>
                  <a:gd fmla="*/ 332494 w 3463925" name="connsiteX627"/>
                  <a:gd fmla="*/ 2658059 h 2976563" name="connsiteY627"/>
                  <a:gd fmla="*/ 311068 w 3463925" name="connsiteX628"/>
                  <a:gd fmla="*/ 2641379 h 2976563" name="connsiteY628"/>
                  <a:gd fmla="*/ 291229 w 3463925" name="connsiteX629"/>
                  <a:gd fmla="*/ 2624699 h 2976563" name="connsiteY629"/>
                  <a:gd fmla="*/ 270597 w 3463925" name="connsiteX630"/>
                  <a:gd fmla="*/ 2607225 h 2976563" name="connsiteY630"/>
                  <a:gd fmla="*/ 251552 w 3463925" name="connsiteX631"/>
                  <a:gd fmla="*/ 2588957 h 2976563" name="connsiteY631"/>
                  <a:gd fmla="*/ 232507 w 3463925" name="connsiteX632"/>
                  <a:gd fmla="*/ 2570689 h 2976563" name="connsiteY632"/>
                  <a:gd fmla="*/ 214256 w 3463925" name="connsiteX633"/>
                  <a:gd fmla="*/ 2552420 h 2976563" name="connsiteY633"/>
                  <a:gd fmla="*/ 196798 w 3463925" name="connsiteX634"/>
                  <a:gd fmla="*/ 2532564 h 2976563" name="connsiteY634"/>
                  <a:gd fmla="*/ 180927 w 3463925" name="connsiteX635"/>
                  <a:gd fmla="*/ 2511912 h 2976563" name="connsiteY635"/>
                  <a:gd fmla="*/ 164263 w 3463925" name="connsiteX636"/>
                  <a:gd fmla="*/ 2491261 h 2976563" name="connsiteY636"/>
                  <a:gd fmla="*/ 149186 w 3463925" name="connsiteX637"/>
                  <a:gd fmla="*/ 2469816 h 2976563" name="connsiteY637"/>
                  <a:gd fmla="*/ 133315 w 3463925" name="connsiteX638"/>
                  <a:gd fmla="*/ 2448370 h 2976563" name="connsiteY638"/>
                  <a:gd fmla="*/ 119031 w 3463925" name="connsiteX639"/>
                  <a:gd fmla="*/ 2426131 h 2976563" name="connsiteY639"/>
                  <a:gd fmla="*/ 104747 w 3463925" name="connsiteX640"/>
                  <a:gd fmla="*/ 2403097 h 2976563" name="connsiteY640"/>
                  <a:gd fmla="*/ 92051 w 3463925" name="connsiteX641"/>
                  <a:gd fmla="*/ 2380063 h 2976563" name="connsiteY641"/>
                  <a:gd fmla="*/ 80148 w 3463925" name="connsiteX642"/>
                  <a:gd fmla="*/ 2355440 h 2976563" name="connsiteY642"/>
                  <a:gd fmla="*/ 69038 w 3463925" name="connsiteX643"/>
                  <a:gd fmla="*/ 2330818 h 2976563" name="connsiteY643"/>
                  <a:gd fmla="*/ 57928 w 3463925" name="connsiteX644"/>
                  <a:gd fmla="*/ 2304607 h 2976563" name="connsiteY644"/>
                  <a:gd fmla="*/ 48406 w 3463925" name="connsiteX645"/>
                  <a:gd fmla="*/ 2278396 h 2976563" name="connsiteY645"/>
                  <a:gd fmla="*/ 38883 w 3463925" name="connsiteX646"/>
                  <a:gd fmla="*/ 2251390 h 2976563" name="connsiteY646"/>
                  <a:gd fmla="*/ 30948 w 3463925" name="connsiteX647"/>
                  <a:gd fmla="*/ 2223591 h 2976563" name="connsiteY647"/>
                  <a:gd fmla="*/ 23013 w 3463925" name="connsiteX648"/>
                  <a:gd fmla="*/ 2195791 h 2976563" name="connsiteY648"/>
                  <a:gd fmla="*/ 16664 w 3463925" name="connsiteX649"/>
                  <a:gd fmla="*/ 2166403 h 2976563" name="connsiteY649"/>
                  <a:gd fmla="*/ 10316 w 3463925" name="connsiteX650"/>
                  <a:gd fmla="*/ 2137809 h 2976563" name="connsiteY650"/>
                  <a:gd fmla="*/ 6348 w 3463925" name="connsiteX651"/>
                  <a:gd fmla="*/ 2106832 h 2976563" name="connsiteY651"/>
                  <a:gd fmla="*/ 2381 w 3463925" name="connsiteX652"/>
                  <a:gd fmla="*/ 2075856 h 2976563" name="connsiteY652"/>
                  <a:gd fmla="*/ 1587 w 3463925" name="connsiteX653"/>
                  <a:gd fmla="*/ 2061559 h 2976563" name="connsiteY653"/>
                  <a:gd fmla="*/ 0 w 3463925" name="connsiteX654"/>
                  <a:gd fmla="*/ 2044879 h 2976563" name="connsiteY654"/>
                  <a:gd fmla="*/ 0 w 3463925" name="connsiteX655"/>
                  <a:gd fmla="*/ 2022639 h 2976563" name="connsiteY655"/>
                  <a:gd fmla="*/ 2381 w 3463925" name="connsiteX656"/>
                  <a:gd fmla="*/ 1994045 h 2976563" name="connsiteY656"/>
                  <a:gd fmla="*/ 5555 w 3463925" name="connsiteX657"/>
                  <a:gd fmla="*/ 1959097 h 2976563" name="connsiteY657"/>
                  <a:gd fmla="*/ 10316 w 3463925" name="connsiteX658"/>
                  <a:gd fmla="*/ 1920178 h 2976563" name="connsiteY658"/>
                  <a:gd fmla="*/ 19839 w 3463925" name="connsiteX659"/>
                  <a:gd fmla="*/ 1875698 h 2976563" name="connsiteY659"/>
                  <a:gd fmla="*/ 24600 w 3463925" name="connsiteX660"/>
                  <a:gd fmla="*/ 1851076 h 2976563" name="connsiteY660"/>
                  <a:gd fmla="*/ 30948 w 3463925" name="connsiteX661"/>
                  <a:gd fmla="*/ 1826453 h 2976563" name="connsiteY661"/>
                  <a:gd fmla="*/ 38883 w 3463925" name="connsiteX662"/>
                  <a:gd fmla="*/ 1800242 h 2976563" name="connsiteY662"/>
                  <a:gd fmla="*/ 47612 w 3463925" name="connsiteX663"/>
                  <a:gd fmla="*/ 1773237 h 2976563" name="connsiteY663"/>
                  <a:gd fmla="*/ 56341 w 3463925" name="connsiteX664"/>
                  <a:gd fmla="*/ 1745437 h 2976563" name="connsiteY664"/>
                  <a:gd fmla="*/ 67451 w 3463925" name="connsiteX665"/>
                  <a:gd fmla="*/ 1716049 h 2976563" name="connsiteY665"/>
                  <a:gd fmla="*/ 80148 w 3463925" name="connsiteX666"/>
                  <a:gd fmla="*/ 1685867 h 2976563" name="connsiteY666"/>
                  <a:gd fmla="*/ 93638 w 3463925" name="connsiteX667"/>
                  <a:gd fmla="*/ 1655684 h 2976563" name="connsiteY667"/>
                  <a:gd fmla="*/ 107922 w 3463925" name="connsiteX668"/>
                  <a:gd fmla="*/ 1623913 h 2976563" name="connsiteY668"/>
                  <a:gd fmla="*/ 124586 w 3463925" name="connsiteX669"/>
                  <a:gd fmla="*/ 1590554 h 2976563" name="connsiteY669"/>
                  <a:gd fmla="*/ 141250 w 3463925" name="connsiteX670"/>
                  <a:gd fmla="*/ 1557989 h 2976563" name="connsiteY670"/>
                  <a:gd fmla="*/ 161089 w 3463925" name="connsiteX671"/>
                  <a:gd fmla="*/ 1523835 h 2976563" name="connsiteY671"/>
                  <a:gd fmla="*/ 182514 w 3463925" name="connsiteX672"/>
                  <a:gd fmla="*/ 1488887 h 2976563" name="connsiteY672"/>
                  <a:gd fmla="*/ 205527 w 3463925" name="connsiteX673"/>
                  <a:gd fmla="*/ 1453144 h 2976563" name="connsiteY673"/>
                  <a:gd fmla="*/ 230127 w 3463925" name="connsiteX674"/>
                  <a:gd fmla="*/ 1417402 h 2976563" name="connsiteY674"/>
                  <a:gd fmla="*/ 256314 w 3463925" name="connsiteX675"/>
                  <a:gd fmla="*/ 1381660 h 2976563" name="connsiteY675"/>
                  <a:gd fmla="*/ 276152 w 3463925" name="connsiteX676"/>
                  <a:gd fmla="*/ 1355449 h 2976563" name="connsiteY676"/>
                  <a:gd fmla="*/ 298371 w 3463925" name="connsiteX677"/>
                  <a:gd fmla="*/ 1326061 h 2976563" name="connsiteY677"/>
                  <a:gd fmla="*/ 330113 w 3463925" name="connsiteX678"/>
                  <a:gd fmla="*/ 1287141 h 2976563" name="connsiteY678"/>
                  <a:gd fmla="*/ 368996 w 3463925" name="connsiteX679"/>
                  <a:gd fmla="*/ 1239485 h 2976563" name="connsiteY679"/>
                  <a:gd fmla="*/ 416609 w 3463925" name="connsiteX680"/>
                  <a:gd fmla="*/ 1185474 h 2976563" name="connsiteY680"/>
                  <a:gd fmla="*/ 469776 w 3463925" name="connsiteX681"/>
                  <a:gd fmla="*/ 1126698 h 2976563" name="connsiteY681"/>
                  <a:gd fmla="*/ 498344 w 3463925" name="connsiteX682"/>
                  <a:gd fmla="*/ 1097309 h 2976563" name="connsiteY682"/>
                  <a:gd fmla="*/ 529292 w 3463925" name="connsiteX683"/>
                  <a:gd fmla="*/ 1065538 h 2976563" name="connsiteY683"/>
                  <a:gd fmla="*/ 561033 w 3463925" name="connsiteX684"/>
                  <a:gd fmla="*/ 1033768 h 2976563" name="connsiteY684"/>
                  <a:gd fmla="*/ 594362 w 3463925" name="connsiteX685"/>
                  <a:gd fmla="*/ 1001997 h 2976563" name="connsiteY685"/>
                  <a:gd fmla="*/ 628484 w 3463925" name="connsiteX686"/>
                  <a:gd fmla="*/ 968637 h 2976563" name="connsiteY686"/>
                  <a:gd fmla="*/ 664194 w 3463925" name="connsiteX687"/>
                  <a:gd fmla="*/ 936866 h 2976563" name="connsiteY687"/>
                  <a:gd fmla="*/ 702284 w 3463925" name="connsiteX688"/>
                  <a:gd fmla="*/ 905095 h 2976563" name="connsiteY688"/>
                  <a:gd fmla="*/ 740374 w 3463925" name="connsiteX689"/>
                  <a:gd fmla="*/ 873324 h 2976563" name="connsiteY689"/>
                  <a:gd fmla="*/ 779257 w 3463925" name="connsiteX690"/>
                  <a:gd fmla="*/ 842347 h 2976563" name="connsiteY690"/>
                  <a:gd fmla="*/ 820521 w 3463925" name="connsiteX691"/>
                  <a:gd fmla="*/ 812959 h 2976563" name="connsiteY691"/>
                  <a:gd fmla="*/ 860992 w 3463925" name="connsiteX692"/>
                  <a:gd fmla="*/ 784365 h 2976563" name="connsiteY692"/>
                  <a:gd fmla="*/ 903049 w 3463925" name="connsiteX693"/>
                  <a:gd fmla="*/ 755771 h 2976563" name="connsiteY693"/>
                  <a:gd fmla="*/ 946694 w 3463925" name="connsiteX694"/>
                  <a:gd fmla="*/ 729560 h 2976563" name="connsiteY694"/>
                  <a:gd fmla="*/ 989545 w 3463925" name="connsiteX695"/>
                  <a:gd fmla="*/ 704144 h 2976563" name="connsiteY695"/>
                  <a:gd fmla="*/ 1033190 w 3463925" name="connsiteX696"/>
                  <a:gd fmla="*/ 680315 h 2976563" name="connsiteY696"/>
                  <a:gd fmla="*/ 1078422 w 3463925" name="connsiteX697"/>
                  <a:gd fmla="*/ 660458 h 2976563" name="connsiteY697"/>
                  <a:gd fmla="*/ 1123654 w 3463925" name="connsiteX698"/>
                  <a:gd fmla="*/ 640602 h 2976563" name="connsiteY698"/>
                  <a:gd fmla="*/ 1169679 w 3463925" name="connsiteX699"/>
                  <a:gd fmla="*/ 623128 h 2976563" name="connsiteY699"/>
                  <a:gd fmla="*/ 1214911 w 3463925" name="connsiteX700"/>
                  <a:gd fmla="*/ 608831 h 2976563" name="connsiteY700"/>
                  <a:gd fmla="*/ 1256968 w 3463925" name="connsiteX701"/>
                  <a:gd fmla="*/ 597711 h 2976563" name="connsiteY701"/>
                  <a:gd fmla="*/ 1296646 w 3463925" name="connsiteX702"/>
                  <a:gd fmla="*/ 588179 h 2976563" name="connsiteY702"/>
                  <a:gd fmla="*/ 1334736 w 3463925" name="connsiteX703"/>
                  <a:gd fmla="*/ 581031 h 2976563" name="connsiteY703"/>
                  <a:gd fmla="*/ 1369651 w 3463925" name="connsiteX704"/>
                  <a:gd fmla="*/ 576265 h 2976563" name="connsiteY704"/>
                  <a:gd fmla="*/ 2426493 w 3463925" name="connsiteX705"/>
                  <a:gd fmla="*/ 463550 h 2976563" name="connsiteY705"/>
                  <a:gd fmla="*/ 2455068 w 3463925" name="connsiteX706"/>
                  <a:gd fmla="*/ 464346 h 2976563" name="connsiteY706"/>
                  <a:gd fmla="*/ 2484437 w 3463925" name="connsiteX707"/>
                  <a:gd fmla="*/ 465937 h 2976563" name="connsiteY707"/>
                  <a:gd fmla="*/ 2513806 w 3463925" name="connsiteX708"/>
                  <a:gd fmla="*/ 470709 h 2976563" name="connsiteY708"/>
                  <a:gd fmla="*/ 2540793 w 3463925" name="connsiteX709"/>
                  <a:gd fmla="*/ 474686 h 2976563" name="connsiteY709"/>
                  <a:gd fmla="*/ 2570162 w 3463925" name="connsiteX710"/>
                  <a:gd fmla="*/ 481845 h 2976563" name="connsiteY710"/>
                  <a:gd fmla="*/ 2596356 w 3463925" name="connsiteX711"/>
                  <a:gd fmla="*/ 489004 h 2976563" name="connsiteY711"/>
                  <a:gd fmla="*/ 2623343 w 3463925" name="connsiteX712"/>
                  <a:gd fmla="*/ 497754 h 2976563" name="connsiteY712"/>
                  <a:gd fmla="*/ 2649537 w 3463925" name="connsiteX713"/>
                  <a:gd fmla="*/ 508094 h 2976563" name="connsiteY713"/>
                  <a:gd fmla="*/ 2674144 w 3463925" name="connsiteX714"/>
                  <a:gd fmla="*/ 520026 h 2976563" name="connsiteY714"/>
                  <a:gd fmla="*/ 2700337 w 3463925" name="connsiteX715"/>
                  <a:gd fmla="*/ 532752 h 2976563" name="connsiteY715"/>
                  <a:gd fmla="*/ 2723356 w 3463925" name="connsiteX716"/>
                  <a:gd fmla="*/ 546275 h 2976563" name="connsiteY716"/>
                  <a:gd fmla="*/ 2747169 w 3463925" name="connsiteX717"/>
                  <a:gd fmla="*/ 562183 h 2976563" name="connsiteY717"/>
                  <a:gd fmla="*/ 2769394 w 3463925" name="connsiteX718"/>
                  <a:gd fmla="*/ 578092 h 2976563" name="connsiteY718"/>
                  <a:gd fmla="*/ 2791619 w 3463925" name="connsiteX719"/>
                  <a:gd fmla="*/ 594796 h 2976563" name="connsiteY719"/>
                  <a:gd fmla="*/ 2811462 w 3463925" name="connsiteX720"/>
                  <a:gd fmla="*/ 613091 h 2976563" name="connsiteY720"/>
                  <a:gd fmla="*/ 2832100 w 3463925" name="connsiteX721"/>
                  <a:gd fmla="*/ 631386 h 2976563" name="connsiteY721"/>
                  <a:gd fmla="*/ 2851150 w 3463925" name="connsiteX722"/>
                  <a:gd fmla="*/ 652067 h 2976563" name="connsiteY722"/>
                  <a:gd fmla="*/ 2869406 w 3463925" name="connsiteX723"/>
                  <a:gd fmla="*/ 672748 h 2976563" name="connsiteY723"/>
                  <a:gd fmla="*/ 2886869 w 3463925" name="connsiteX724"/>
                  <a:gd fmla="*/ 694224 h 2976563" name="connsiteY724"/>
                  <a:gd fmla="*/ 2901950 w 3463925" name="connsiteX725"/>
                  <a:gd fmla="*/ 717292 h 2976563" name="connsiteY725"/>
                  <a:gd fmla="*/ 2917825 w 3463925" name="connsiteX726"/>
                  <a:gd fmla="*/ 740359 h 2976563" name="connsiteY726"/>
                  <a:gd fmla="*/ 2932112 w 3463925" name="connsiteX727"/>
                  <a:gd fmla="*/ 765017 h 2976563" name="connsiteY727"/>
                  <a:gd fmla="*/ 2944019 w 3463925" name="connsiteX728"/>
                  <a:gd fmla="*/ 789676 h 2976563" name="connsiteY728"/>
                  <a:gd fmla="*/ 2955131 w 3463925" name="connsiteX729"/>
                  <a:gd fmla="*/ 815925 h 2976563" name="connsiteY729"/>
                  <a:gd fmla="*/ 2965450 w 3463925" name="connsiteX730"/>
                  <a:gd fmla="*/ 841379 h 2976563" name="connsiteY730"/>
                  <a:gd fmla="*/ 2974975 w 3463925" name="connsiteX731"/>
                  <a:gd fmla="*/ 867628 h 2976563" name="connsiteY731"/>
                  <a:gd fmla="*/ 2982912 w 3463925" name="connsiteX732"/>
                  <a:gd fmla="*/ 895468 h 2976563" name="connsiteY732"/>
                  <a:gd fmla="*/ 2989262 w 3463925" name="connsiteX733"/>
                  <a:gd fmla="*/ 923308 h 2976563" name="connsiteY733"/>
                  <a:gd fmla="*/ 2994025 w 3463925" name="connsiteX734"/>
                  <a:gd fmla="*/ 951148 h 2976563" name="connsiteY734"/>
                  <a:gd fmla="*/ 2997200 w 3463925" name="connsiteX735"/>
                  <a:gd fmla="*/ 979783 h 2976563" name="connsiteY735"/>
                  <a:gd fmla="*/ 3000375 w 3463925" name="connsiteX736"/>
                  <a:gd fmla="*/ 1010009 h 2976563" name="connsiteY736"/>
                  <a:gd fmla="*/ 3000375 w 3463925" name="connsiteX737"/>
                  <a:gd fmla="*/ 1039440 h 2976563" name="connsiteY737"/>
                  <a:gd fmla="*/ 2999581 w 3463925" name="connsiteX738"/>
                  <a:gd fmla="*/ 1066485 h 2976563" name="connsiteY738"/>
                  <a:gd fmla="*/ 2997200 w 3463925" name="connsiteX739"/>
                  <a:gd fmla="*/ 1092734 h 2976563" name="connsiteY739"/>
                  <a:gd fmla="*/ 2998788 w 3463925" name="connsiteX740"/>
                  <a:gd fmla="*/ 1097506 h 2976563" name="connsiteY740"/>
                  <a:gd fmla="*/ 2997200 w 3463925" name="connsiteX741"/>
                  <a:gd fmla="*/ 1099893 h 2976563" name="connsiteY741"/>
                  <a:gd fmla="*/ 2996406 w 3463925" name="connsiteX742"/>
                  <a:gd fmla="*/ 1103074 h 2976563" name="connsiteY742"/>
                  <a:gd fmla="*/ 2996406 w 3463925" name="connsiteX743"/>
                  <a:gd fmla="*/ 1112620 h 2976563" name="connsiteY743"/>
                  <a:gd fmla="*/ 2995612 w 3463925" name="connsiteX744"/>
                  <a:gd fmla="*/ 1112620 h 2976563" name="connsiteY744"/>
                  <a:gd fmla="*/ 2993231 w 3463925" name="connsiteX745"/>
                  <a:gd fmla="*/ 1123756 h 2976563" name="connsiteY745"/>
                  <a:gd fmla="*/ 2990056 w 3463925" name="connsiteX746"/>
                  <a:gd fmla="*/ 1134096 h 2976563" name="connsiteY746"/>
                  <a:gd fmla="*/ 2986088 w 3463925" name="connsiteX747"/>
                  <a:gd fmla="*/ 1144437 h 2976563" name="connsiteY747"/>
                  <a:gd fmla="*/ 2982119 w 3463925" name="connsiteX748"/>
                  <a:gd fmla="*/ 1153982 h 2976563" name="connsiteY748"/>
                  <a:gd fmla="*/ 2976562 w 3463925" name="connsiteX749"/>
                  <a:gd fmla="*/ 1162732 h 2976563" name="connsiteY749"/>
                  <a:gd fmla="*/ 2971006 w 3463925" name="connsiteX750"/>
                  <a:gd fmla="*/ 1171481 h 2976563" name="connsiteY750"/>
                  <a:gd fmla="*/ 2963862 w 3463925" name="connsiteX751"/>
                  <a:gd fmla="*/ 1179436 h 2976563" name="connsiteY751"/>
                  <a:gd fmla="*/ 2956719 w 3463925" name="connsiteX752"/>
                  <a:gd fmla="*/ 1186594 h 2976563" name="connsiteY752"/>
                  <a:gd fmla="*/ 2947987 w 3463925" name="connsiteX753"/>
                  <a:gd fmla="*/ 1193753 h 2976563" name="connsiteY753"/>
                  <a:gd fmla="*/ 2940050 w 3463925" name="connsiteX754"/>
                  <a:gd fmla="*/ 1198526 h 2976563" name="connsiteY754"/>
                  <a:gd fmla="*/ 2930525 w 3463925" name="connsiteX755"/>
                  <a:gd fmla="*/ 1204094 h 2976563" name="connsiteY755"/>
                  <a:gd fmla="*/ 2921794 w 3463925" name="connsiteX756"/>
                  <a:gd fmla="*/ 1208866 h 2976563" name="connsiteY756"/>
                  <a:gd fmla="*/ 2911475 w 3463925" name="connsiteX757"/>
                  <a:gd fmla="*/ 1212048 h 2976563" name="connsiteY757"/>
                  <a:gd fmla="*/ 2900362 w 3463925" name="connsiteX758"/>
                  <a:gd fmla="*/ 1214434 h 2976563" name="connsiteY758"/>
                  <a:gd fmla="*/ 2890044 w 3463925" name="connsiteX759"/>
                  <a:gd fmla="*/ 1216025 h 2976563" name="connsiteY759"/>
                  <a:gd fmla="*/ 2878137 w 3463925" name="connsiteX760"/>
                  <a:gd fmla="*/ 1216025 h 2976563" name="connsiteY760"/>
                  <a:gd fmla="*/ 2866231 w 3463925" name="connsiteX761"/>
                  <a:gd fmla="*/ 1216025 h 2976563" name="connsiteY761"/>
                  <a:gd fmla="*/ 2855119 w 3463925" name="connsiteX762"/>
                  <a:gd fmla="*/ 1214434 h 2976563" name="connsiteY762"/>
                  <a:gd fmla="*/ 2842419 w 3463925" name="connsiteX763"/>
                  <a:gd fmla="*/ 1211253 h 2976563" name="connsiteY763"/>
                  <a:gd fmla="*/ 2832100 w 3463925" name="connsiteX764"/>
                  <a:gd fmla="*/ 1207276 h 2976563" name="connsiteY764"/>
                  <a:gd fmla="*/ 2820987 w 3463925" name="connsiteX765"/>
                  <a:gd fmla="*/ 1201708 h 2976563" name="connsiteY765"/>
                  <a:gd fmla="*/ 2811462 w 3463925" name="connsiteX766"/>
                  <a:gd fmla="*/ 1196140 h 2976563" name="connsiteY766"/>
                  <a:gd fmla="*/ 2802731 w 3463925" name="connsiteX767"/>
                  <a:gd fmla="*/ 1189776 h 2976563" name="connsiteY767"/>
                  <a:gd fmla="*/ 2794000 w 3463925" name="connsiteX768"/>
                  <a:gd fmla="*/ 1181026 h 2976563" name="connsiteY768"/>
                  <a:gd fmla="*/ 2786062 w 3463925" name="connsiteX769"/>
                  <a:gd fmla="*/ 1173072 h 2976563" name="connsiteY769"/>
                  <a:gd fmla="*/ 2778919 w 3463925" name="connsiteX770"/>
                  <a:gd fmla="*/ 1164322 h 2976563" name="connsiteY770"/>
                  <a:gd fmla="*/ 2772569 w 3463925" name="connsiteX771"/>
                  <a:gd fmla="*/ 1153982 h 2976563" name="connsiteY771"/>
                  <a:gd fmla="*/ 2768600 w 3463925" name="connsiteX772"/>
                  <a:gd fmla="*/ 1143641 h 2976563" name="connsiteY772"/>
                  <a:gd fmla="*/ 2764631 w 3463925" name="connsiteX773"/>
                  <a:gd fmla="*/ 1131710 h 2976563" name="connsiteY773"/>
                  <a:gd fmla="*/ 2761456 w 3463925" name="connsiteX774"/>
                  <a:gd fmla="*/ 1120574 h 2976563" name="connsiteY774"/>
                  <a:gd fmla="*/ 2759869 w 3463925" name="connsiteX775"/>
                  <a:gd fmla="*/ 1109438 h 2976563" name="connsiteY775"/>
                  <a:gd fmla="*/ 2758281 w 3463925" name="connsiteX776"/>
                  <a:gd fmla="*/ 1097506 h 2976563" name="connsiteY776"/>
                  <a:gd fmla="*/ 2759869 w 3463925" name="connsiteX777"/>
                  <a:gd fmla="*/ 1092734 h 2976563" name="connsiteY777"/>
                  <a:gd fmla="*/ 2760662 w 3463925" name="connsiteX778"/>
                  <a:gd fmla="*/ 1090348 h 2976563" name="connsiteY778"/>
                  <a:gd fmla="*/ 2761456 w 3463925" name="connsiteX779"/>
                  <a:gd fmla="*/ 1082393 h 2976563" name="connsiteY779"/>
                  <a:gd fmla="*/ 2758281 w 3463925" name="connsiteX780"/>
                  <a:gd fmla="*/ 1082393 h 2976563" name="connsiteY780"/>
                  <a:gd fmla="*/ 2760662 w 3463925" name="connsiteX781"/>
                  <a:gd fmla="*/ 1060917 h 2976563" name="connsiteY781"/>
                  <a:gd fmla="*/ 2761456 w 3463925" name="connsiteX782"/>
                  <a:gd fmla="*/ 1039440 h 2976563" name="connsiteY782"/>
                  <a:gd fmla="*/ 2761456 w 3463925" name="connsiteX783"/>
                  <a:gd fmla="*/ 1021941 h 2976563" name="connsiteY783"/>
                  <a:gd fmla="*/ 2759869 w 3463925" name="connsiteX784"/>
                  <a:gd fmla="*/ 1004441 h 2976563" name="connsiteY784"/>
                  <a:gd fmla="*/ 2757487 w 3463925" name="connsiteX785"/>
                  <a:gd fmla="*/ 988533 h 2976563" name="connsiteY785"/>
                  <a:gd fmla="*/ 2754312 w 3463925" name="connsiteX786"/>
                  <a:gd fmla="*/ 971829 h 2976563" name="connsiteY786"/>
                  <a:gd fmla="*/ 2751137 w 3463925" name="connsiteX787"/>
                  <a:gd fmla="*/ 955125 h 2976563" name="connsiteY787"/>
                  <a:gd fmla="*/ 2746375 w 3463925" name="connsiteX788"/>
                  <a:gd fmla="*/ 939216 h 2976563" name="connsiteY788"/>
                  <a:gd fmla="*/ 2740819 w 3463925" name="connsiteX789"/>
                  <a:gd fmla="*/ 923308 h 2976563" name="connsiteY789"/>
                  <a:gd fmla="*/ 2735262 w 3463925" name="connsiteX790"/>
                  <a:gd fmla="*/ 908195 h 2976563" name="connsiteY790"/>
                  <a:gd fmla="*/ 2728912 w 3463925" name="connsiteX791"/>
                  <a:gd fmla="*/ 893877 h 2976563" name="connsiteY791"/>
                  <a:gd fmla="*/ 2720181 w 3463925" name="connsiteX792"/>
                  <a:gd fmla="*/ 879559 h 2976563" name="connsiteY792"/>
                  <a:gd fmla="*/ 2713037 w 3463925" name="connsiteX793"/>
                  <a:gd fmla="*/ 865241 h 2976563" name="connsiteY793"/>
                  <a:gd fmla="*/ 2704306 w 3463925" name="connsiteX794"/>
                  <a:gd fmla="*/ 851719 h 2976563" name="connsiteY794"/>
                  <a:gd fmla="*/ 2694781 w 3463925" name="connsiteX795"/>
                  <a:gd fmla="*/ 838197 h 2976563" name="connsiteY795"/>
                  <a:gd fmla="*/ 2684462 w 3463925" name="connsiteX796"/>
                  <a:gd fmla="*/ 826265 h 2976563" name="connsiteY796"/>
                  <a:gd fmla="*/ 2674144 w 3463925" name="connsiteX797"/>
                  <a:gd fmla="*/ 813539 h 2976563" name="connsiteY797"/>
                  <a:gd fmla="*/ 2663031 w 3463925" name="connsiteX798"/>
                  <a:gd fmla="*/ 801607 h 2976563" name="connsiteY798"/>
                  <a:gd fmla="*/ 2651918 w 3463925" name="connsiteX799"/>
                  <a:gd fmla="*/ 789676 h 2976563" name="connsiteY799"/>
                  <a:gd fmla="*/ 2639218 w 3463925" name="connsiteX800"/>
                  <a:gd fmla="*/ 779335 h 2976563" name="connsiteY800"/>
                  <a:gd fmla="*/ 2626518 w 3463925" name="connsiteX801"/>
                  <a:gd fmla="*/ 768995 h 2976563" name="connsiteY801"/>
                  <a:gd fmla="*/ 2613818 w 3463925" name="connsiteX802"/>
                  <a:gd fmla="*/ 760245 h 2976563" name="connsiteY802"/>
                  <a:gd fmla="*/ 2599531 w 3463925" name="connsiteX803"/>
                  <a:gd fmla="*/ 752291 h 2976563" name="connsiteY803"/>
                  <a:gd fmla="*/ 2586037 w 3463925" name="connsiteX804"/>
                  <a:gd fmla="*/ 743541 h 2976563" name="connsiteY804"/>
                  <a:gd fmla="*/ 2570956 w 3463925" name="connsiteX805"/>
                  <a:gd fmla="*/ 736382 h 2976563" name="connsiteY805"/>
                  <a:gd fmla="*/ 2556668 w 3463925" name="connsiteX806"/>
                  <a:gd fmla="*/ 729223 h 2976563" name="connsiteY806"/>
                  <a:gd fmla="*/ 2540793 w 3463925" name="connsiteX807"/>
                  <a:gd fmla="*/ 722860 h 2976563" name="connsiteY807"/>
                  <a:gd fmla="*/ 2525712 w 3463925" name="connsiteX808"/>
                  <a:gd fmla="*/ 718087 h 2976563" name="connsiteY808"/>
                  <a:gd fmla="*/ 2509043 w 3463925" name="connsiteX809"/>
                  <a:gd fmla="*/ 714110 h 2976563" name="connsiteY809"/>
                  <a:gd fmla="*/ 2493962 w 3463925" name="connsiteX810"/>
                  <a:gd fmla="*/ 710133 h 2976563" name="connsiteY810"/>
                  <a:gd fmla="*/ 2476500 w 3463925" name="connsiteX811"/>
                  <a:gd fmla="*/ 706951 h 2976563" name="connsiteY811"/>
                  <a:gd fmla="*/ 2459831 w 3463925" name="connsiteX812"/>
                  <a:gd fmla="*/ 704565 h 2976563" name="connsiteY812"/>
                  <a:gd fmla="*/ 2442368 w 3463925" name="connsiteX813"/>
                  <a:gd fmla="*/ 703770 h 2976563" name="connsiteY813"/>
                  <a:gd fmla="*/ 2426493 w 3463925" name="connsiteX814"/>
                  <a:gd fmla="*/ 702974 h 2976563" name="connsiteY814"/>
                  <a:gd fmla="*/ 2413793 w 3463925" name="connsiteX815"/>
                  <a:gd fmla="*/ 702974 h 2976563" name="connsiteY815"/>
                  <a:gd fmla="*/ 2401887 w 3463925" name="connsiteX816"/>
                  <a:gd fmla="*/ 700588 h 2976563" name="connsiteY816"/>
                  <a:gd fmla="*/ 2390775 w 3463925" name="connsiteX817"/>
                  <a:gd fmla="*/ 697406 h 2976563" name="connsiteY817"/>
                  <a:gd fmla="*/ 2378868 w 3463925" name="connsiteX818"/>
                  <a:gd fmla="*/ 693429 h 2976563" name="connsiteY818"/>
                  <a:gd fmla="*/ 2368550 w 3463925" name="connsiteX819"/>
                  <a:gd fmla="*/ 687861 h 2976563" name="connsiteY819"/>
                  <a:gd fmla="*/ 2359025 w 3463925" name="connsiteX820"/>
                  <a:gd fmla="*/ 682293 h 2976563" name="connsiteY820"/>
                  <a:gd fmla="*/ 2349500 w 3463925" name="connsiteX821"/>
                  <a:gd fmla="*/ 675930 h 2976563" name="connsiteY821"/>
                  <a:gd fmla="*/ 2341562 w 3463925" name="connsiteX822"/>
                  <a:gd fmla="*/ 667975 h 2976563" name="connsiteY822"/>
                  <a:gd fmla="*/ 2334418 w 3463925" name="connsiteX823"/>
                  <a:gd fmla="*/ 659226 h 2976563" name="connsiteY823"/>
                  <a:gd fmla="*/ 2326481 w 3463925" name="connsiteX824"/>
                  <a:gd fmla="*/ 650476 h 2976563" name="connsiteY824"/>
                  <a:gd fmla="*/ 2320925 w 3463925" name="connsiteX825"/>
                  <a:gd fmla="*/ 640135 h 2976563" name="connsiteY825"/>
                  <a:gd fmla="*/ 2315368 w 3463925" name="connsiteX826"/>
                  <a:gd fmla="*/ 629795 h 2976563" name="connsiteY826"/>
                  <a:gd fmla="*/ 2311400 w 3463925" name="connsiteX827"/>
                  <a:gd fmla="*/ 618659 h 2976563" name="connsiteY827"/>
                  <a:gd fmla="*/ 2308225 w 3463925" name="connsiteX828"/>
                  <a:gd fmla="*/ 606727 h 2976563" name="connsiteY828"/>
                  <a:gd fmla="*/ 2307431 w 3463925" name="connsiteX829"/>
                  <a:gd fmla="*/ 595591 h 2976563" name="connsiteY829"/>
                  <a:gd fmla="*/ 2306637 w 3463925" name="connsiteX830"/>
                  <a:gd fmla="*/ 583660 h 2976563" name="connsiteY830"/>
                  <a:gd fmla="*/ 2307431 w 3463925" name="connsiteX831"/>
                  <a:gd fmla="*/ 570933 h 2976563" name="connsiteY831"/>
                  <a:gd fmla="*/ 2308225 w 3463925" name="connsiteX832"/>
                  <a:gd fmla="*/ 559002 h 2976563" name="connsiteY832"/>
                  <a:gd fmla="*/ 2311400 w 3463925" name="connsiteX833"/>
                  <a:gd fmla="*/ 547070 h 2976563" name="connsiteY833"/>
                  <a:gd fmla="*/ 2315368 w 3463925" name="connsiteX834"/>
                  <a:gd fmla="*/ 535934 h 2976563" name="connsiteY834"/>
                  <a:gd fmla="*/ 2320925 w 3463925" name="connsiteX835"/>
                  <a:gd fmla="*/ 525594 h 2976563" name="connsiteY835"/>
                  <a:gd fmla="*/ 2326481 w 3463925" name="connsiteX836"/>
                  <a:gd fmla="*/ 515253 h 2976563" name="connsiteY836"/>
                  <a:gd fmla="*/ 2334418 w 3463925" name="connsiteX837"/>
                  <a:gd fmla="*/ 507299 h 2976563" name="connsiteY837"/>
                  <a:gd fmla="*/ 2341562 w 3463925" name="connsiteX838"/>
                  <a:gd fmla="*/ 497754 h 2976563" name="connsiteY838"/>
                  <a:gd fmla="*/ 2349500 w 3463925" name="connsiteX839"/>
                  <a:gd fmla="*/ 490595 h 2976563" name="connsiteY839"/>
                  <a:gd fmla="*/ 2359025 w 3463925" name="connsiteX840"/>
                  <a:gd fmla="*/ 483436 h 2976563" name="connsiteY840"/>
                  <a:gd fmla="*/ 2368550 w 3463925" name="connsiteX841"/>
                  <a:gd fmla="*/ 477868 h 2976563" name="connsiteY841"/>
                  <a:gd fmla="*/ 2378868 w 3463925" name="connsiteX842"/>
                  <a:gd fmla="*/ 472300 h 2976563" name="connsiteY842"/>
                  <a:gd fmla="*/ 2390775 w 3463925" name="connsiteX843"/>
                  <a:gd fmla="*/ 468323 h 2976563" name="connsiteY843"/>
                  <a:gd fmla="*/ 2401887 w 3463925" name="connsiteX844"/>
                  <a:gd fmla="*/ 465141 h 2976563" name="connsiteY844"/>
                  <a:gd fmla="*/ 2413793 w 3463925" name="connsiteX845"/>
                  <a:gd fmla="*/ 464346 h 2976563" name="connsiteY845"/>
                  <a:gd fmla="*/ 2426494 w 3463925" name="connsiteX846"/>
                  <a:gd fmla="*/ 0 h 2976563" name="connsiteY846"/>
                  <a:gd fmla="*/ 2452688 w 3463925" name="connsiteX847"/>
                  <a:gd fmla="*/ 794 h 2976563" name="connsiteY847"/>
                  <a:gd fmla="*/ 2479675 w 3463925" name="connsiteX848"/>
                  <a:gd fmla="*/ 1589 h 2976563" name="connsiteY848"/>
                  <a:gd fmla="*/ 2505075 w 3463925" name="connsiteX849"/>
                  <a:gd fmla="*/ 3177 h 2976563" name="connsiteY849"/>
                  <a:gd fmla="*/ 2532062 w 3463925" name="connsiteX850"/>
                  <a:gd fmla="*/ 5560 h 2976563" name="connsiteY850"/>
                  <a:gd fmla="*/ 2557462 w 3463925" name="connsiteX851"/>
                  <a:gd fmla="*/ 8737 h 2976563" name="connsiteY851"/>
                  <a:gd fmla="*/ 2584450 w 3463925" name="connsiteX852"/>
                  <a:gd fmla="*/ 11914 h 2976563" name="connsiteY852"/>
                  <a:gd fmla="*/ 2609850 w 3463925" name="connsiteX853"/>
                  <a:gd fmla="*/ 15885 h 2976563" name="connsiteY853"/>
                  <a:gd fmla="*/ 2634456 w 3463925" name="connsiteX854"/>
                  <a:gd fmla="*/ 21444 h 2976563" name="connsiteY854"/>
                  <a:gd fmla="*/ 2659856 w 3463925" name="connsiteX855"/>
                  <a:gd fmla="*/ 26210 h 2976563" name="connsiteY855"/>
                  <a:gd fmla="*/ 2684462 w 3463925" name="connsiteX856"/>
                  <a:gd fmla="*/ 32563 h 2976563" name="connsiteY856"/>
                  <a:gd fmla="*/ 2709069 w 3463925" name="connsiteX857"/>
                  <a:gd fmla="*/ 39711 h 2976563" name="connsiteY857"/>
                  <a:gd fmla="*/ 2733675 w 3463925" name="connsiteX858"/>
                  <a:gd fmla="*/ 46859 h 2976563" name="connsiteY858"/>
                  <a:gd fmla="*/ 2758281 w 3463925" name="connsiteX859"/>
                  <a:gd fmla="*/ 54802 h 2976563" name="connsiteY859"/>
                  <a:gd fmla="*/ 2782094 w 3463925" name="connsiteX860"/>
                  <a:gd fmla="*/ 63538 h 2976563" name="connsiteY860"/>
                  <a:gd fmla="*/ 2805906 w 3463925" name="connsiteX861"/>
                  <a:gd fmla="*/ 72274 h 2976563" name="connsiteY861"/>
                  <a:gd fmla="*/ 2828925 w 3463925" name="connsiteX862"/>
                  <a:gd fmla="*/ 81805 h 2976563" name="connsiteY862"/>
                  <a:gd fmla="*/ 2852738 w 3463925" name="connsiteX863"/>
                  <a:gd fmla="*/ 92130 h 2976563" name="connsiteY863"/>
                  <a:gd fmla="*/ 2875756 w 3463925" name="connsiteX864"/>
                  <a:gd fmla="*/ 102455 h 2976563" name="connsiteY864"/>
                  <a:gd fmla="*/ 2920206 w 3463925" name="connsiteX865"/>
                  <a:gd fmla="*/ 126281 h 2976563" name="connsiteY865"/>
                  <a:gd fmla="*/ 2963862 w 3463925" name="connsiteX866"/>
                  <a:gd fmla="*/ 150902 h 2976563" name="connsiteY866"/>
                  <a:gd fmla="*/ 3005931 w 3463925" name="connsiteX867"/>
                  <a:gd fmla="*/ 177906 h 2976563" name="connsiteY867"/>
                  <a:gd fmla="*/ 3046412 w 3463925" name="connsiteX868"/>
                  <a:gd fmla="*/ 207292 h 2976563" name="connsiteY868"/>
                  <a:gd fmla="*/ 3085306 w 3463925" name="connsiteX869"/>
                  <a:gd fmla="*/ 237473 h 2976563" name="connsiteY869"/>
                  <a:gd fmla="*/ 3123406 w 3463925" name="connsiteX870"/>
                  <a:gd fmla="*/ 270830 h 2976563" name="connsiteY870"/>
                  <a:gd fmla="*/ 3159125 w 3463925" name="connsiteX871"/>
                  <a:gd fmla="*/ 304187 h 2976563" name="connsiteY871"/>
                  <a:gd fmla="*/ 3194050 w 3463925" name="connsiteX872"/>
                  <a:gd fmla="*/ 340721 h 2976563" name="connsiteY872"/>
                  <a:gd fmla="*/ 3225800 w 3463925" name="connsiteX873"/>
                  <a:gd fmla="*/ 378050 h 2976563" name="connsiteY873"/>
                  <a:gd fmla="*/ 3257550 w 3463925" name="connsiteX874"/>
                  <a:gd fmla="*/ 416967 h 2976563" name="connsiteY874"/>
                  <a:gd fmla="*/ 3286919 w 3463925" name="connsiteX875"/>
                  <a:gd fmla="*/ 458266 h 2976563" name="connsiteY875"/>
                  <a:gd fmla="*/ 3313112 w 3463925" name="connsiteX876"/>
                  <a:gd fmla="*/ 500360 h 2976563" name="connsiteY876"/>
                  <a:gd fmla="*/ 3338512 w 3463925" name="connsiteX877"/>
                  <a:gd fmla="*/ 544836 h 2976563" name="connsiteY877"/>
                  <a:gd fmla="*/ 3361531 w 3463925" name="connsiteX878"/>
                  <a:gd fmla="*/ 588518 h 2976563" name="connsiteY878"/>
                  <a:gd fmla="*/ 3371850 w 3463925" name="connsiteX879"/>
                  <a:gd fmla="*/ 612345 h 2976563" name="connsiteY879"/>
                  <a:gd fmla="*/ 3382169 w 3463925" name="connsiteX880"/>
                  <a:gd fmla="*/ 634583 h 2976563" name="connsiteY880"/>
                  <a:gd fmla="*/ 3392488 w 3463925" name="connsiteX881"/>
                  <a:gd fmla="*/ 658410 h 2976563" name="connsiteY881"/>
                  <a:gd fmla="*/ 3400425 w 3463925" name="connsiteX882"/>
                  <a:gd fmla="*/ 682237 h 2976563" name="connsiteY882"/>
                  <a:gd fmla="*/ 3409950 w 3463925" name="connsiteX883"/>
                  <a:gd fmla="*/ 705269 h 2976563" name="connsiteY883"/>
                  <a:gd fmla="*/ 3417094 w 3463925" name="connsiteX884"/>
                  <a:gd fmla="*/ 729890 h 2976563" name="connsiteY884"/>
                  <a:gd fmla="*/ 3424238 w 3463925" name="connsiteX885"/>
                  <a:gd fmla="*/ 754511 h 2976563" name="connsiteY885"/>
                  <a:gd fmla="*/ 3431381 w 3463925" name="connsiteX886"/>
                  <a:gd fmla="*/ 779132 h 2976563" name="connsiteY886"/>
                  <a:gd fmla="*/ 3436938 w 3463925" name="connsiteX887"/>
                  <a:gd fmla="*/ 803753 h 2976563" name="connsiteY887"/>
                  <a:gd fmla="*/ 3442494 w 3463925" name="connsiteX888"/>
                  <a:gd fmla="*/ 829962 h 2976563" name="connsiteY888"/>
                  <a:gd fmla="*/ 3447256 w 3463925" name="connsiteX889"/>
                  <a:gd fmla="*/ 855377 h 2976563" name="connsiteY889"/>
                  <a:gd fmla="*/ 3451225 w 3463925" name="connsiteX890"/>
                  <a:gd fmla="*/ 880792 h 2976563" name="connsiteY890"/>
                  <a:gd fmla="*/ 3455988 w 3463925" name="connsiteX891"/>
                  <a:gd fmla="*/ 907001 h 2976563" name="connsiteY891"/>
                  <a:gd fmla="*/ 3459162 w 3463925" name="connsiteX892"/>
                  <a:gd fmla="*/ 932416 h 2976563" name="connsiteY892"/>
                  <a:gd fmla="*/ 3460750 w 3463925" name="connsiteX893"/>
                  <a:gd fmla="*/ 958626 h 2976563" name="connsiteY893"/>
                  <a:gd fmla="*/ 3463131 w 3463925" name="connsiteX894"/>
                  <a:gd fmla="*/ 985629 h 2976563" name="connsiteY894"/>
                  <a:gd fmla="*/ 3463925 w 3463925" name="connsiteX895"/>
                  <a:gd fmla="*/ 1012633 h 2976563" name="connsiteY895"/>
                  <a:gd fmla="*/ 3463925 w 3463925" name="connsiteX896"/>
                  <a:gd fmla="*/ 1038842 h 2976563" name="connsiteY896"/>
                  <a:gd fmla="*/ 3463131 w 3463925" name="connsiteX897"/>
                  <a:gd fmla="*/ 1077759 h 2976563" name="connsiteY897"/>
                  <a:gd fmla="*/ 3460750 w 3463925" name="connsiteX898"/>
                  <a:gd fmla="*/ 1116676 h 2976563" name="connsiteY898"/>
                  <a:gd fmla="*/ 3456781 w 3463925" name="connsiteX899"/>
                  <a:gd fmla="*/ 1155593 h 2976563" name="connsiteY899"/>
                  <a:gd fmla="*/ 3451225 w 3463925" name="connsiteX900"/>
                  <a:gd fmla="*/ 1193715 h 2976563" name="connsiteY900"/>
                  <a:gd fmla="*/ 3449638 w 3463925" name="connsiteX901"/>
                  <a:gd fmla="*/ 1211188 h 2976563" name="connsiteY901"/>
                  <a:gd fmla="*/ 3446462 w 3463925" name="connsiteX902"/>
                  <a:gd fmla="*/ 1227867 h 2976563" name="connsiteY902"/>
                  <a:gd fmla="*/ 3446462 w 3463925" name="connsiteX903"/>
                  <a:gd fmla="*/ 1228661 h 2976563" name="connsiteY903"/>
                  <a:gd fmla="*/ 3442494 w 3463925" name="connsiteX904"/>
                  <a:gd fmla="*/ 1239780 h 2976563" name="connsiteY904"/>
                  <a:gd fmla="*/ 3438525 w 3463925" name="connsiteX905"/>
                  <a:gd fmla="*/ 1251693 h 2976563" name="connsiteY905"/>
                  <a:gd fmla="*/ 3432969 w 3463925" name="connsiteX906"/>
                  <a:gd fmla="*/ 1262018 h 2976563" name="connsiteY906"/>
                  <a:gd fmla="*/ 3426619 w 3463925" name="connsiteX907"/>
                  <a:gd fmla="*/ 1271549 h 2976563" name="connsiteY907"/>
                  <a:gd fmla="*/ 3421062 w 3463925" name="connsiteX908"/>
                  <a:gd fmla="*/ 1281080 h 2976563" name="connsiteY908"/>
                  <a:gd fmla="*/ 3413919 w 3463925" name="connsiteX909"/>
                  <a:gd fmla="*/ 1289022 h 2976563" name="connsiteY909"/>
                  <a:gd fmla="*/ 3405188 w 3463925" name="connsiteX910"/>
                  <a:gd fmla="*/ 1298553 h 2976563" name="connsiteY910"/>
                  <a:gd fmla="*/ 3396456 w 3463925" name="connsiteX911"/>
                  <a:gd fmla="*/ 1305701 h 2976563" name="connsiteY911"/>
                  <a:gd fmla="*/ 3386931 w 3463925" name="connsiteX912"/>
                  <a:gd fmla="*/ 1312849 h 2976563" name="connsiteY912"/>
                  <a:gd fmla="*/ 3376612 w 3463925" name="connsiteX913"/>
                  <a:gd fmla="*/ 1318408 h 2976563" name="connsiteY913"/>
                  <a:gd fmla="*/ 3366294 w 3463925" name="connsiteX914"/>
                  <a:gd fmla="*/ 1323968 h 2976563" name="connsiteY914"/>
                  <a:gd fmla="*/ 3355181 w 3463925" name="connsiteX915"/>
                  <a:gd fmla="*/ 1327939 h 2976563" name="connsiteY915"/>
                  <a:gd fmla="*/ 3344069 w 3463925" name="connsiteX916"/>
                  <a:gd fmla="*/ 1331116 h 2976563" name="connsiteY916"/>
                  <a:gd fmla="*/ 3332956 w 3463925" name="connsiteX917"/>
                  <a:gd fmla="*/ 1334293 h 2976563" name="connsiteY917"/>
                  <a:gd fmla="*/ 3320256 w 3463925" name="connsiteX918"/>
                  <a:gd fmla="*/ 1335881 h 2976563" name="connsiteY918"/>
                  <a:gd fmla="*/ 3308350 w 3463925" name="connsiteX919"/>
                  <a:gd fmla="*/ 1336675 h 2976563" name="connsiteY919"/>
                  <a:gd fmla="*/ 3292475 w 3463925" name="connsiteX920"/>
                  <a:gd fmla="*/ 1335881 h 2976563" name="connsiteY920"/>
                  <a:gd fmla="*/ 3278981 w 3463925" name="connsiteX921"/>
                  <a:gd fmla="*/ 1333498 h 2976563" name="connsiteY921"/>
                  <a:gd fmla="*/ 3264694 w 3463925" name="connsiteX922"/>
                  <a:gd fmla="*/ 1330321 h 2976563" name="connsiteY922"/>
                  <a:gd fmla="*/ 3251994 w 3463925" name="connsiteX923"/>
                  <a:gd fmla="*/ 1325556 h 2976563" name="connsiteY923"/>
                  <a:gd fmla="*/ 3239294 w 3463925" name="connsiteX924"/>
                  <a:gd fmla="*/ 1319202 h 2976563" name="connsiteY924"/>
                  <a:gd fmla="*/ 3228181 w 3463925" name="connsiteX925"/>
                  <a:gd fmla="*/ 1312054 h 2976563" name="connsiteY925"/>
                  <a:gd fmla="*/ 3217069 w 3463925" name="connsiteX926"/>
                  <a:gd fmla="*/ 1303318 h 2976563" name="connsiteY926"/>
                  <a:gd fmla="*/ 3206750 w 3463925" name="connsiteX927"/>
                  <a:gd fmla="*/ 1294581 h 2976563" name="connsiteY927"/>
                  <a:gd fmla="*/ 3197225 w 3463925" name="connsiteX928"/>
                  <a:gd fmla="*/ 1284257 h 2976563" name="connsiteY928"/>
                  <a:gd fmla="*/ 3189288 w 3463925" name="connsiteX929"/>
                  <a:gd fmla="*/ 1273137 h 2976563" name="connsiteY929"/>
                  <a:gd fmla="*/ 3182144 w 3463925" name="connsiteX930"/>
                  <a:gd fmla="*/ 1262018 h 2976563" name="connsiteY930"/>
                  <a:gd fmla="*/ 3175794 w 3463925" name="connsiteX931"/>
                  <a:gd fmla="*/ 1248517 h 2976563" name="connsiteY931"/>
                  <a:gd fmla="*/ 3171031 w 3463925" name="connsiteX932"/>
                  <a:gd fmla="*/ 1235809 h 2976563" name="connsiteY932"/>
                  <a:gd fmla="*/ 3167856 w 3463925" name="connsiteX933"/>
                  <a:gd fmla="*/ 1221513 h 2976563" name="connsiteY933"/>
                  <a:gd fmla="*/ 3165475 w 3463925" name="connsiteX934"/>
                  <a:gd fmla="*/ 1207217 h 2976563" name="connsiteY934"/>
                  <a:gd fmla="*/ 3164681 w 3463925" name="connsiteX935"/>
                  <a:gd fmla="*/ 1192921 h 2976563" name="connsiteY935"/>
                  <a:gd fmla="*/ 3164681 w 3463925" name="connsiteX936"/>
                  <a:gd fmla="*/ 1184979 h 2976563" name="connsiteY936"/>
                  <a:gd fmla="*/ 3165475 w 3463925" name="connsiteX937"/>
                  <a:gd fmla="*/ 1176242 h 2976563" name="connsiteY937"/>
                  <a:gd fmla="*/ 3164681 w 3463925" name="connsiteX938"/>
                  <a:gd fmla="*/ 1176242 h 2976563" name="connsiteY938"/>
                  <a:gd fmla="*/ 3169444 w 3463925" name="connsiteX939"/>
                  <a:gd fmla="*/ 1142885 h 2976563" name="connsiteY939"/>
                  <a:gd fmla="*/ 3173412 w 3463925" name="connsiteX940"/>
                  <a:gd fmla="*/ 1107939 h 2976563" name="connsiteY940"/>
                  <a:gd fmla="*/ 3175794 w 3463925" name="connsiteX941"/>
                  <a:gd fmla="*/ 1072994 h 2976563" name="connsiteY941"/>
                  <a:gd fmla="*/ 3176588 w 3463925" name="connsiteX942"/>
                  <a:gd fmla="*/ 1038842 h 2976563" name="connsiteY942"/>
                  <a:gd fmla="*/ 3175794 w 3463925" name="connsiteX943"/>
                  <a:gd fmla="*/ 999925 h 2976563" name="connsiteY943"/>
                  <a:gd fmla="*/ 3172619 w 3463925" name="connsiteX944"/>
                  <a:gd fmla="*/ 961803 h 2976563" name="connsiteY944"/>
                  <a:gd fmla="*/ 3168650 w 3463925" name="connsiteX945"/>
                  <a:gd fmla="*/ 924474 h 2976563" name="connsiteY945"/>
                  <a:gd fmla="*/ 3161506 w 3463925" name="connsiteX946"/>
                  <a:gd fmla="*/ 887146 h 2976563" name="connsiteY946"/>
                  <a:gd fmla="*/ 3153569 w 3463925" name="connsiteX947"/>
                  <a:gd fmla="*/ 851406 h 2976563" name="connsiteY947"/>
                  <a:gd fmla="*/ 3143250 w 3463925" name="connsiteX948"/>
                  <a:gd fmla="*/ 815666 h 2976563" name="connsiteY948"/>
                  <a:gd fmla="*/ 3130550 w 3463925" name="connsiteX949"/>
                  <a:gd fmla="*/ 780720 h 2976563" name="connsiteY949"/>
                  <a:gd fmla="*/ 3117056 w 3463925" name="connsiteX950"/>
                  <a:gd fmla="*/ 746569 h 2976563" name="connsiteY950"/>
                  <a:gd fmla="*/ 3102769 w 3463925" name="connsiteX951"/>
                  <a:gd fmla="*/ 712417 h 2976563" name="connsiteY951"/>
                  <a:gd fmla="*/ 3085306 w 3463925" name="connsiteX952"/>
                  <a:gd fmla="*/ 680648 h 2976563" name="connsiteY952"/>
                  <a:gd fmla="*/ 3067844 w 3463925" name="connsiteX953"/>
                  <a:gd fmla="*/ 648879 h 2976563" name="connsiteY953"/>
                  <a:gd fmla="*/ 3048794 w 3463925" name="connsiteX954"/>
                  <a:gd fmla="*/ 619493 h 2976563" name="connsiteY954"/>
                  <a:gd fmla="*/ 3027362 w 3463925" name="connsiteX955"/>
                  <a:gd fmla="*/ 589313 h 2976563" name="connsiteY955"/>
                  <a:gd fmla="*/ 3005931 w 3463925" name="connsiteX956"/>
                  <a:gd fmla="*/ 560721 h 2976563" name="connsiteY956"/>
                  <a:gd fmla="*/ 2982119 w 3463925" name="connsiteX957"/>
                  <a:gd fmla="*/ 534511 h 2976563" name="connsiteY957"/>
                  <a:gd fmla="*/ 2956719 w 3463925" name="connsiteX958"/>
                  <a:gd fmla="*/ 507508 h 2976563" name="connsiteY958"/>
                  <a:gd fmla="*/ 2930525 w 3463925" name="connsiteX959"/>
                  <a:gd fmla="*/ 482887 h 2976563" name="connsiteY959"/>
                  <a:gd fmla="*/ 2902744 w 3463925" name="connsiteX960"/>
                  <a:gd fmla="*/ 459060 h 2976563" name="connsiteY960"/>
                  <a:gd fmla="*/ 2875756 w 3463925" name="connsiteX961"/>
                  <a:gd fmla="*/ 436822 h 2976563" name="connsiteY961"/>
                  <a:gd fmla="*/ 2845594 w 3463925" name="connsiteX962"/>
                  <a:gd fmla="*/ 416172 h 2976563" name="connsiteY962"/>
                  <a:gd fmla="*/ 2814638 w 3463925" name="connsiteX963"/>
                  <a:gd fmla="*/ 395523 h 2976563" name="connsiteY963"/>
                  <a:gd fmla="*/ 2782888 w 3463925" name="connsiteX964"/>
                  <a:gd fmla="*/ 378050 h 2976563" name="connsiteY964"/>
                  <a:gd fmla="*/ 2751138 w 3463925" name="connsiteX965"/>
                  <a:gd fmla="*/ 362165 h 2976563" name="connsiteY965"/>
                  <a:gd fmla="*/ 2717800 w 3463925" name="connsiteX966"/>
                  <a:gd fmla="*/ 346281 h 2976563" name="connsiteY966"/>
                  <a:gd fmla="*/ 2683669 w 3463925" name="connsiteX967"/>
                  <a:gd fmla="*/ 332779 h 2976563" name="connsiteY967"/>
                  <a:gd fmla="*/ 2648744 w 3463925" name="connsiteX968"/>
                  <a:gd fmla="*/ 320866 h 2976563" name="connsiteY968"/>
                  <a:gd fmla="*/ 2613025 w 3463925" name="connsiteX969"/>
                  <a:gd fmla="*/ 310541 h 2976563" name="connsiteY969"/>
                  <a:gd fmla="*/ 2577306 w 3463925" name="connsiteX970"/>
                  <a:gd fmla="*/ 302599 h 2976563" name="connsiteY970"/>
                  <a:gd fmla="*/ 2540000 w 3463925" name="connsiteX971"/>
                  <a:gd fmla="*/ 296245 h 2976563" name="connsiteY971"/>
                  <a:gd fmla="*/ 2501900 w 3463925" name="connsiteX972"/>
                  <a:gd fmla="*/ 291480 h 2976563" name="connsiteY972"/>
                  <a:gd fmla="*/ 2464594 w 3463925" name="connsiteX973"/>
                  <a:gd fmla="*/ 288303 h 2976563" name="connsiteY973"/>
                  <a:gd fmla="*/ 2426494 w 3463925" name="connsiteX974"/>
                  <a:gd fmla="*/ 286714 h 2976563" name="connsiteY974"/>
                  <a:gd fmla="*/ 2410619 w 3463925" name="connsiteX975"/>
                  <a:gd fmla="*/ 286714 h 2976563" name="connsiteY975"/>
                  <a:gd fmla="*/ 2396331 w 3463925" name="connsiteX976"/>
                  <a:gd fmla="*/ 283537 h 2976563" name="connsiteY976"/>
                  <a:gd fmla="*/ 2383631 w 3463925" name="connsiteX977"/>
                  <a:gd fmla="*/ 281155 h 2976563" name="connsiteY977"/>
                  <a:gd fmla="*/ 2370138 w 3463925" name="connsiteX978"/>
                  <a:gd fmla="*/ 275595 h 2976563" name="connsiteY978"/>
                  <a:gd fmla="*/ 2357438 w 3463925" name="connsiteX979"/>
                  <a:gd fmla="*/ 269241 h 2976563" name="connsiteY979"/>
                  <a:gd fmla="*/ 2345531 w 3463925" name="connsiteX980"/>
                  <a:gd fmla="*/ 262093 h 2976563" name="connsiteY980"/>
                  <a:gd fmla="*/ 2335212 w 3463925" name="connsiteX981"/>
                  <a:gd fmla="*/ 254151 h 2976563" name="connsiteY981"/>
                  <a:gd fmla="*/ 2324894 w 3463925" name="connsiteX982"/>
                  <a:gd fmla="*/ 244621 h 2976563" name="connsiteY982"/>
                  <a:gd fmla="*/ 2315369 w 3463925" name="connsiteX983"/>
                  <a:gd fmla="*/ 234296 h 2976563" name="connsiteY983"/>
                  <a:gd fmla="*/ 2307431 w 3463925" name="connsiteX984"/>
                  <a:gd fmla="*/ 224765 h 2976563" name="connsiteY984"/>
                  <a:gd fmla="*/ 2300288 w 3463925" name="connsiteX985"/>
                  <a:gd fmla="*/ 212057 h 2976563" name="connsiteY985"/>
                  <a:gd fmla="*/ 2293938 w 3463925" name="connsiteX986"/>
                  <a:gd fmla="*/ 200144 h 2976563" name="connsiteY986"/>
                  <a:gd fmla="*/ 2289175 w 3463925" name="connsiteX987"/>
                  <a:gd fmla="*/ 186642 h 2976563" name="connsiteY987"/>
                  <a:gd fmla="*/ 2286000 w 3463925" name="connsiteX988"/>
                  <a:gd fmla="*/ 173141 h 2976563" name="connsiteY988"/>
                  <a:gd fmla="*/ 2282825 w 3463925" name="connsiteX989"/>
                  <a:gd fmla="*/ 158845 h 2976563" name="connsiteY989"/>
                  <a:gd fmla="*/ 2282825 w 3463925" name="connsiteX990"/>
                  <a:gd fmla="*/ 143754 h 2976563" name="connsiteY990"/>
                  <a:gd fmla="*/ 2282825 w 3463925" name="connsiteX991"/>
                  <a:gd fmla="*/ 128664 h 2976563" name="connsiteY991"/>
                  <a:gd fmla="*/ 2286000 w 3463925" name="connsiteX992"/>
                  <a:gd fmla="*/ 114368 h 2976563" name="connsiteY992"/>
                  <a:gd fmla="*/ 2289175 w 3463925" name="connsiteX993"/>
                  <a:gd fmla="*/ 101661 h 2976563" name="connsiteY993"/>
                  <a:gd fmla="*/ 2293938 w 3463925" name="connsiteX994"/>
                  <a:gd fmla="*/ 88159 h 2976563" name="connsiteY994"/>
                  <a:gd fmla="*/ 2300288 w 3463925" name="connsiteX995"/>
                  <a:gd fmla="*/ 75451 h 2976563" name="connsiteY995"/>
                  <a:gd fmla="*/ 2307431 w 3463925" name="connsiteX996"/>
                  <a:gd fmla="*/ 63538 h 2976563" name="connsiteY996"/>
                  <a:gd fmla="*/ 2315369 w 3463925" name="connsiteX997"/>
                  <a:gd fmla="*/ 52419 h 2976563" name="connsiteY997"/>
                  <a:gd fmla="*/ 2324894 w 3463925" name="connsiteX998"/>
                  <a:gd fmla="*/ 42094 h 2976563" name="connsiteY998"/>
                  <a:gd fmla="*/ 2335212 w 3463925" name="connsiteX999"/>
                  <a:gd fmla="*/ 32563 h 2976563" name="connsiteY999"/>
                  <a:gd fmla="*/ 2345531 w 3463925" name="connsiteX1000"/>
                  <a:gd fmla="*/ 24621 h 2976563" name="connsiteY1000"/>
                  <a:gd fmla="*/ 2357438 w 3463925" name="connsiteX1001"/>
                  <a:gd fmla="*/ 17473 h 2976563" name="connsiteY1001"/>
                  <a:gd fmla="*/ 2370138 w 3463925" name="connsiteX1002"/>
                  <a:gd fmla="*/ 11119 h 2976563" name="connsiteY1002"/>
                  <a:gd fmla="*/ 2383631 w 3463925" name="connsiteX1003"/>
                  <a:gd fmla="*/ 7148 h 2976563" name="connsiteY1003"/>
                  <a:gd fmla="*/ 2396331 w 3463925" name="connsiteX1004"/>
                  <a:gd fmla="*/ 3177 h 2976563" name="connsiteY1004"/>
                  <a:gd fmla="*/ 2410619 w 3463925" name="connsiteX1005"/>
                  <a:gd fmla="*/ 794 h 2976563" name="connsiteY10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b="b" l="l" r="r" t="t"/>
                <a:pathLst>
                  <a:path h="2976563" w="3463925">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84" name="Freeform 11"/>
              <p:cNvSpPr/>
              <p:nvPr/>
            </p:nvSpPr>
            <p:spPr bwMode="auto">
              <a:xfrm>
                <a:off x="2210650" y="5497127"/>
                <a:ext cx="183408" cy="220046"/>
              </a:xfrm>
              <a:custGeom>
                <a:gdLst>
                  <a:gd fmla="*/ 3120 w 3355" name="T0"/>
                  <a:gd fmla="*/ 2069 h 4024" name="T1"/>
                  <a:gd fmla="*/ 3116 w 3355" name="T2"/>
                  <a:gd fmla="*/ 1939 h 4024" name="T3"/>
                  <a:gd fmla="*/ 3162 w 3355" name="T4"/>
                  <a:gd fmla="*/ 1804 h 4024" name="T5"/>
                  <a:gd fmla="*/ 3152 w 3355" name="T6"/>
                  <a:gd fmla="*/ 1635 h 4024" name="T7"/>
                  <a:gd fmla="*/ 3060 w 3355" name="T8"/>
                  <a:gd fmla="*/ 1487 h 4024" name="T9"/>
                  <a:gd fmla="*/ 3005 w 3355" name="T10"/>
                  <a:gd fmla="*/ 1330 h 4024" name="T11"/>
                  <a:gd fmla="*/ 2992 w 3355" name="T12"/>
                  <a:gd fmla="*/ 1089 h 4024" name="T13"/>
                  <a:gd fmla="*/ 2927 w 3355" name="T14"/>
                  <a:gd fmla="*/ 843 h 4024" name="T15"/>
                  <a:gd fmla="*/ 2710 w 3355" name="T16"/>
                  <a:gd fmla="*/ 467 h 4024" name="T17"/>
                  <a:gd fmla="*/ 2328 w 3355" name="T18"/>
                  <a:gd fmla="*/ 155 h 4024" name="T19"/>
                  <a:gd fmla="*/ 2003 w 3355" name="T20"/>
                  <a:gd fmla="*/ 32 h 4024" name="T21"/>
                  <a:gd fmla="*/ 1744 w 3355" name="T22"/>
                  <a:gd fmla="*/ 0 h 4024" name="T23"/>
                  <a:gd fmla="*/ 1514 w 3355" name="T24"/>
                  <a:gd fmla="*/ 14 h 4024" name="T25"/>
                  <a:gd fmla="*/ 1266 w 3355" name="T26"/>
                  <a:gd fmla="*/ 77 h 4024" name="T27"/>
                  <a:gd fmla="*/ 840 w 3355" name="T28"/>
                  <a:gd fmla="*/ 333 h 4024" name="T29"/>
                  <a:gd fmla="*/ 543 w 3355" name="T30"/>
                  <a:gd fmla="*/ 727 h 4024" name="T31"/>
                  <a:gd fmla="*/ 448 w 3355" name="T32"/>
                  <a:gd fmla="*/ 994 h 4024" name="T33"/>
                  <a:gd fmla="*/ 416 w 3355" name="T34"/>
                  <a:gd fmla="*/ 1251 h 4024" name="T35"/>
                  <a:gd fmla="*/ 421 w 3355" name="T36"/>
                  <a:gd fmla="*/ 1493 h 4024" name="T37"/>
                  <a:gd fmla="*/ 346 w 3355" name="T38"/>
                  <a:gd fmla="*/ 1603 h 4024" name="T39"/>
                  <a:gd fmla="*/ 323 w 3355" name="T40"/>
                  <a:gd fmla="*/ 1744 h 4024" name="T41"/>
                  <a:gd fmla="*/ 364 w 3355" name="T42"/>
                  <a:gd fmla="*/ 1921 h 4024" name="T43"/>
                  <a:gd fmla="*/ 159 w 3355" name="T44"/>
                  <a:gd fmla="*/ 2209 h 4024" name="T45"/>
                  <a:gd fmla="*/ 50 w 3355" name="T46"/>
                  <a:gd fmla="*/ 2462 h 4024" name="T47"/>
                  <a:gd fmla="*/ 3 w 3355" name="T48"/>
                  <a:gd fmla="*/ 2714 h 4024" name="T49"/>
                  <a:gd fmla="*/ 13 w 3355" name="T50"/>
                  <a:gd fmla="*/ 2917 h 4024" name="T51"/>
                  <a:gd fmla="*/ 70 w 3355" name="T52"/>
                  <a:gd fmla="*/ 3039 h 4024" name="T53"/>
                  <a:gd fmla="*/ 149 w 3355" name="T54"/>
                  <a:gd fmla="*/ 3053 h 4024" name="T55"/>
                  <a:gd fmla="*/ 337 w 3355" name="T56"/>
                  <a:gd fmla="*/ 2927 h 4024" name="T57"/>
                  <a:gd fmla="*/ 469 w 3355" name="T58"/>
                  <a:gd fmla="*/ 2924 h 4024" name="T59"/>
                  <a:gd fmla="*/ 598 w 3355" name="T60"/>
                  <a:gd fmla="*/ 3212 h 4024" name="T61"/>
                  <a:gd fmla="*/ 634 w 3355" name="T62"/>
                  <a:gd fmla="*/ 3401 h 4024" name="T63"/>
                  <a:gd fmla="*/ 385 w 3355" name="T64"/>
                  <a:gd fmla="*/ 3565 h 4024" name="T65"/>
                  <a:gd fmla="*/ 328 w 3355" name="T66"/>
                  <a:gd fmla="*/ 3673 h 4024" name="T67"/>
                  <a:gd fmla="*/ 333 w 3355" name="T68"/>
                  <a:gd fmla="*/ 3778 h 4024" name="T69"/>
                  <a:gd fmla="*/ 430 w 3355" name="T70"/>
                  <a:gd fmla="*/ 3898 h 4024" name="T71"/>
                  <a:gd fmla="*/ 607 w 3355" name="T72"/>
                  <a:gd fmla="*/ 3983 h 4024" name="T73"/>
                  <a:gd fmla="*/ 844 w 3355" name="T74"/>
                  <a:gd fmla="*/ 4022 h 4024" name="T75"/>
                  <a:gd fmla="*/ 1094 w 3355" name="T76"/>
                  <a:gd fmla="*/ 4009 h 4024" name="T77"/>
                  <a:gd fmla="*/ 1439 w 3355" name="T78"/>
                  <a:gd fmla="*/ 3901 h 4024" name="T79"/>
                  <a:gd fmla="*/ 1624 w 3355" name="T80"/>
                  <a:gd fmla="*/ 3747 h 4024" name="T81"/>
                  <a:gd fmla="*/ 1848 w 3355" name="T82"/>
                  <a:gd fmla="*/ 3790 h 4024" name="T83"/>
                  <a:gd fmla="*/ 2100 w 3355" name="T84"/>
                  <a:gd fmla="*/ 3941 h 4024" name="T85"/>
                  <a:gd fmla="*/ 2394 w 3355" name="T86"/>
                  <a:gd fmla="*/ 4008 h 4024" name="T87"/>
                  <a:gd fmla="*/ 2645 w 3355" name="T88"/>
                  <a:gd fmla="*/ 4007 h 4024" name="T89"/>
                  <a:gd fmla="*/ 2855 w 3355" name="T90"/>
                  <a:gd fmla="*/ 3952 h 4024" name="T91"/>
                  <a:gd fmla="*/ 2998 w 3355" name="T92"/>
                  <a:gd fmla="*/ 3857 h 4024" name="T93"/>
                  <a:gd fmla="*/ 3052 w 3355" name="T94"/>
                  <a:gd fmla="*/ 3743 h 4024" name="T95"/>
                  <a:gd fmla="*/ 3034 w 3355" name="T96"/>
                  <a:gd fmla="*/ 3632 h 4024" name="T97"/>
                  <a:gd fmla="*/ 2899 w 3355" name="T98"/>
                  <a:gd fmla="*/ 3480 h 4024" name="T99"/>
                  <a:gd fmla="*/ 2688 w 3355" name="T100"/>
                  <a:gd fmla="*/ 3336 h 4024" name="T101"/>
                  <a:gd fmla="*/ 2856 w 3355" name="T102"/>
                  <a:gd fmla="*/ 3084 h 4024" name="T103"/>
                  <a:gd fmla="*/ 2931 w 3355" name="T104"/>
                  <a:gd fmla="*/ 2835 h 4024" name="T105"/>
                  <a:gd fmla="*/ 3123 w 3355" name="T106"/>
                  <a:gd fmla="*/ 3048 h 4024" name="T107"/>
                  <a:gd fmla="*/ 3263 w 3355" name="T108"/>
                  <a:gd fmla="*/ 3117 h 4024" name="T109"/>
                  <a:gd fmla="*/ 3312 w 3355" name="T110"/>
                  <a:gd fmla="*/ 3069 h 4024" name="T111"/>
                  <a:gd fmla="*/ 3353 w 3355" name="T112"/>
                  <a:gd fmla="*/ 2858 h 4024" name="T113"/>
                  <a:gd fmla="*/ 3331 w 3355" name="T114"/>
                  <a:gd fmla="*/ 2578 h 4024" name="T115"/>
                  <a:gd fmla="*/ 3260 w 3355" name="T116"/>
                  <a:gd fmla="*/ 2335 h 40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3" w="3355">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85" name="任意多边形 84"/>
              <p:cNvSpPr/>
              <p:nvPr/>
            </p:nvSpPr>
            <p:spPr bwMode="auto">
              <a:xfrm>
                <a:off x="2539471" y="5496690"/>
                <a:ext cx="268933" cy="220811"/>
              </a:xfrm>
              <a:custGeom>
                <a:gdLst>
                  <a:gd fmla="*/ 3133724 w 3903662" name="connsiteX0"/>
                  <a:gd fmla="*/ 1558926 h 3205164" name="connsiteY0"/>
                  <a:gd fmla="*/ 3117849 w 3903662" name="connsiteX1"/>
                  <a:gd fmla="*/ 1559722 h 3205164" name="connsiteY1"/>
                  <a:gd fmla="*/ 3101181 w 3903662" name="connsiteX2"/>
                  <a:gd fmla="*/ 1562109 h 3205164" name="connsiteY2"/>
                  <a:gd fmla="*/ 3084512 w 3903662" name="connsiteX3"/>
                  <a:gd fmla="*/ 1566088 h 3205164" name="connsiteY3"/>
                  <a:gd fmla="*/ 3070224 w 3903662" name="connsiteX4"/>
                  <a:gd fmla="*/ 1570862 h 3205164" name="connsiteY4"/>
                  <a:gd fmla="*/ 3055937 w 3903662" name="connsiteX5"/>
                  <a:gd fmla="*/ 1578024 h 3205164" name="connsiteY5"/>
                  <a:gd fmla="*/ 3041649 w 3903662" name="connsiteX6"/>
                  <a:gd fmla="*/ 1586776 h 3205164" name="connsiteY6"/>
                  <a:gd fmla="*/ 3029743 w 3903662" name="connsiteX7"/>
                  <a:gd fmla="*/ 1595529 h 3205164" name="connsiteY7"/>
                  <a:gd fmla="*/ 3017043 w 3903662" name="connsiteX8"/>
                  <a:gd fmla="*/ 1605874 h 3205164" name="connsiteY8"/>
                  <a:gd fmla="*/ 3006724 w 3903662" name="connsiteX9"/>
                  <a:gd fmla="*/ 1617014 h 3205164" name="connsiteY9"/>
                  <a:gd fmla="*/ 2997993 w 3903662" name="connsiteX10"/>
                  <a:gd fmla="*/ 1629745 h 3205164" name="connsiteY10"/>
                  <a:gd fmla="*/ 2989262 w 3903662" name="connsiteX11"/>
                  <a:gd fmla="*/ 1643273 h 3205164" name="connsiteY11"/>
                  <a:gd fmla="*/ 2982118 w 3903662" name="connsiteX12"/>
                  <a:gd fmla="*/ 1656004 h 3205164" name="connsiteY12"/>
                  <a:gd fmla="*/ 2975768 w 3903662" name="connsiteX13"/>
                  <a:gd fmla="*/ 1671918 h 3205164" name="connsiteY13"/>
                  <a:gd fmla="*/ 2971799 w 3903662" name="connsiteX14"/>
                  <a:gd fmla="*/ 1687037 h 3205164" name="connsiteY14"/>
                  <a:gd fmla="*/ 2970212 w 3903662" name="connsiteX15"/>
                  <a:gd fmla="*/ 1702951 h 3205164" name="connsiteY15"/>
                  <a:gd fmla="*/ 2968624 w 3903662" name="connsiteX16"/>
                  <a:gd fmla="*/ 1718866 h 3205164" name="connsiteY16"/>
                  <a:gd fmla="*/ 2970212 w 3903662" name="connsiteX17"/>
                  <a:gd fmla="*/ 1735576 h 3205164" name="connsiteY17"/>
                  <a:gd fmla="*/ 2971799 w 3903662" name="connsiteX18"/>
                  <a:gd fmla="*/ 1750694 h 3205164" name="connsiteY18"/>
                  <a:gd fmla="*/ 2975768 w 3903662" name="connsiteX19"/>
                  <a:gd fmla="*/ 1766609 h 3205164" name="connsiteY19"/>
                  <a:gd fmla="*/ 2982118 w 3903662" name="connsiteX20"/>
                  <a:gd fmla="*/ 1781727 h 3205164" name="connsiteY20"/>
                  <a:gd fmla="*/ 2989262 w 3903662" name="connsiteX21"/>
                  <a:gd fmla="*/ 1796050 h 3205164" name="connsiteY21"/>
                  <a:gd fmla="*/ 2997993 w 3903662" name="connsiteX22"/>
                  <a:gd fmla="*/ 1808782 h 3205164" name="connsiteY22"/>
                  <a:gd fmla="*/ 3006724 w 3903662" name="connsiteX23"/>
                  <a:gd fmla="*/ 1820718 h 3205164" name="connsiteY23"/>
                  <a:gd fmla="*/ 3017043 w 3903662" name="connsiteX24"/>
                  <a:gd fmla="*/ 1833449 h 3205164" name="connsiteY24"/>
                  <a:gd fmla="*/ 3029743 w 3903662" name="connsiteX25"/>
                  <a:gd fmla="*/ 1843794 h 3205164" name="connsiteY25"/>
                  <a:gd fmla="*/ 3041649 w 3903662" name="connsiteX26"/>
                  <a:gd fmla="*/ 1852547 h 3205164" name="connsiteY26"/>
                  <a:gd fmla="*/ 3055937 w 3903662" name="connsiteX27"/>
                  <a:gd fmla="*/ 1859708 h 3205164" name="connsiteY27"/>
                  <a:gd fmla="*/ 3070224 w 3903662" name="connsiteX28"/>
                  <a:gd fmla="*/ 1866869 h 3205164" name="connsiteY28"/>
                  <a:gd fmla="*/ 3084512 w 3903662" name="connsiteX29"/>
                  <a:gd fmla="*/ 1872440 h 3205164" name="connsiteY29"/>
                  <a:gd fmla="*/ 3101181 w 3903662" name="connsiteX30"/>
                  <a:gd fmla="*/ 1876418 h 3205164" name="connsiteY30"/>
                  <a:gd fmla="*/ 3117849 w 3903662" name="connsiteX31"/>
                  <a:gd fmla="*/ 1879601 h 3205164" name="connsiteY31"/>
                  <a:gd fmla="*/ 3133724 w 3903662" name="connsiteX32"/>
                  <a:gd fmla="*/ 1879601 h 3205164" name="connsiteY32"/>
                  <a:gd fmla="*/ 3151187 w 3903662" name="connsiteX33"/>
                  <a:gd fmla="*/ 1879601 h 3205164" name="connsiteY33"/>
                  <a:gd fmla="*/ 3167856 w 3903662" name="connsiteX34"/>
                  <a:gd fmla="*/ 1876418 h 3205164" name="connsiteY34"/>
                  <a:gd fmla="*/ 3184525 w 3903662" name="connsiteX35"/>
                  <a:gd fmla="*/ 1872440 h 3205164" name="connsiteY35"/>
                  <a:gd fmla="*/ 3198812 w 3903662" name="connsiteX36"/>
                  <a:gd fmla="*/ 1866869 h 3205164" name="connsiteY36"/>
                  <a:gd fmla="*/ 3213100 w 3903662" name="connsiteX37"/>
                  <a:gd fmla="*/ 1859708 h 3205164" name="connsiteY37"/>
                  <a:gd fmla="*/ 3227387 w 3903662" name="connsiteX38"/>
                  <a:gd fmla="*/ 1852547 h 3205164" name="connsiteY38"/>
                  <a:gd fmla="*/ 3239293 w 3903662" name="connsiteX39"/>
                  <a:gd fmla="*/ 1843794 h 3205164" name="connsiteY39"/>
                  <a:gd fmla="*/ 3251993 w 3903662" name="connsiteX40"/>
                  <a:gd fmla="*/ 1833449 h 3205164" name="connsiteY40"/>
                  <a:gd fmla="*/ 3262312 w 3903662" name="connsiteX41"/>
                  <a:gd fmla="*/ 1820718 h 3205164" name="connsiteY41"/>
                  <a:gd fmla="*/ 3271043 w 3903662" name="connsiteX42"/>
                  <a:gd fmla="*/ 1808782 h 3205164" name="connsiteY42"/>
                  <a:gd fmla="*/ 3279775 w 3903662" name="connsiteX43"/>
                  <a:gd fmla="*/ 1796050 h 3205164" name="connsiteY43"/>
                  <a:gd fmla="*/ 3286918 w 3903662" name="connsiteX44"/>
                  <a:gd fmla="*/ 1781727 h 3205164" name="connsiteY44"/>
                  <a:gd fmla="*/ 3293268 w 3903662" name="connsiteX45"/>
                  <a:gd fmla="*/ 1766609 h 3205164" name="connsiteY45"/>
                  <a:gd fmla="*/ 3297237 w 3903662" name="connsiteX46"/>
                  <a:gd fmla="*/ 1750694 h 3205164" name="connsiteY46"/>
                  <a:gd fmla="*/ 3298825 w 3903662" name="connsiteX47"/>
                  <a:gd fmla="*/ 1735576 h 3205164" name="connsiteY47"/>
                  <a:gd fmla="*/ 3300412 w 3903662" name="connsiteX48"/>
                  <a:gd fmla="*/ 1718866 h 3205164" name="connsiteY48"/>
                  <a:gd fmla="*/ 3298825 w 3903662" name="connsiteX49"/>
                  <a:gd fmla="*/ 1702951 h 3205164" name="connsiteY49"/>
                  <a:gd fmla="*/ 3297237 w 3903662" name="connsiteX50"/>
                  <a:gd fmla="*/ 1687037 h 3205164" name="connsiteY50"/>
                  <a:gd fmla="*/ 3293268 w 3903662" name="connsiteX51"/>
                  <a:gd fmla="*/ 1671918 h 3205164" name="connsiteY51"/>
                  <a:gd fmla="*/ 3286918 w 3903662" name="connsiteX52"/>
                  <a:gd fmla="*/ 1656004 h 3205164" name="connsiteY52"/>
                  <a:gd fmla="*/ 3279775 w 3903662" name="connsiteX53"/>
                  <a:gd fmla="*/ 1643273 h 3205164" name="connsiteY53"/>
                  <a:gd fmla="*/ 3271043 w 3903662" name="connsiteX54"/>
                  <a:gd fmla="*/ 1629745 h 3205164" name="connsiteY54"/>
                  <a:gd fmla="*/ 3262312 w 3903662" name="connsiteX55"/>
                  <a:gd fmla="*/ 1617014 h 3205164" name="connsiteY55"/>
                  <a:gd fmla="*/ 3251993 w 3903662" name="connsiteX56"/>
                  <a:gd fmla="*/ 1605874 h 3205164" name="connsiteY56"/>
                  <a:gd fmla="*/ 3239293 w 3903662" name="connsiteX57"/>
                  <a:gd fmla="*/ 1595529 h 3205164" name="connsiteY57"/>
                  <a:gd fmla="*/ 3227387 w 3903662" name="connsiteX58"/>
                  <a:gd fmla="*/ 1586776 h 3205164" name="connsiteY58"/>
                  <a:gd fmla="*/ 3213100 w 3903662" name="connsiteX59"/>
                  <a:gd fmla="*/ 1578024 h 3205164" name="connsiteY59"/>
                  <a:gd fmla="*/ 3198812 w 3903662" name="connsiteX60"/>
                  <a:gd fmla="*/ 1570862 h 3205164" name="connsiteY60"/>
                  <a:gd fmla="*/ 3184525 w 3903662" name="connsiteX61"/>
                  <a:gd fmla="*/ 1566088 h 3205164" name="connsiteY61"/>
                  <a:gd fmla="*/ 3167856 w 3903662" name="connsiteX62"/>
                  <a:gd fmla="*/ 1562109 h 3205164" name="connsiteY62"/>
                  <a:gd fmla="*/ 3151187 w 3903662" name="connsiteX63"/>
                  <a:gd fmla="*/ 1559722 h 3205164" name="connsiteY63"/>
                  <a:gd fmla="*/ 2314179 w 3903662" name="connsiteX64"/>
                  <a:gd fmla="*/ 1558926 h 3205164" name="connsiteY64"/>
                  <a:gd fmla="*/ 2296675 w 3903662" name="connsiteX65"/>
                  <a:gd fmla="*/ 1559722 h 3205164" name="connsiteY65"/>
                  <a:gd fmla="*/ 2280762 w 3903662" name="connsiteX66"/>
                  <a:gd fmla="*/ 1562109 h 3205164" name="connsiteY66"/>
                  <a:gd fmla="*/ 2264848 w 3903662" name="connsiteX67"/>
                  <a:gd fmla="*/ 1566088 h 3205164" name="connsiteY67"/>
                  <a:gd fmla="*/ 2249731 w 3903662" name="connsiteX68"/>
                  <a:gd fmla="*/ 1570862 h 3205164" name="connsiteY68"/>
                  <a:gd fmla="*/ 2235409 w 3903662" name="connsiteX69"/>
                  <a:gd fmla="*/ 1578024 h 3205164" name="connsiteY69"/>
                  <a:gd fmla="*/ 2221883 w 3903662" name="connsiteX70"/>
                  <a:gd fmla="*/ 1586776 h 3205164" name="connsiteY70"/>
                  <a:gd fmla="*/ 2208357 w 3903662" name="connsiteX71"/>
                  <a:gd fmla="*/ 1595529 h 3205164" name="connsiteY71"/>
                  <a:gd fmla="*/ 2197218 w 3903662" name="connsiteX72"/>
                  <a:gd fmla="*/ 1605874 h 3205164" name="connsiteY72"/>
                  <a:gd fmla="*/ 2186079 w 3903662" name="connsiteX73"/>
                  <a:gd fmla="*/ 1617014 h 3205164" name="connsiteY73"/>
                  <a:gd fmla="*/ 2176531 w 3903662" name="connsiteX74"/>
                  <a:gd fmla="*/ 1629745 h 3205164" name="connsiteY74"/>
                  <a:gd fmla="*/ 2168574 w 3903662" name="connsiteX75"/>
                  <a:gd fmla="*/ 1643273 h 3205164" name="connsiteY75"/>
                  <a:gd fmla="*/ 2161413 w 3903662" name="connsiteX76"/>
                  <a:gd fmla="*/ 1656004 h 3205164" name="connsiteY76"/>
                  <a:gd fmla="*/ 2155844 w 3903662" name="connsiteX77"/>
                  <a:gd fmla="*/ 1671918 h 3205164" name="connsiteY77"/>
                  <a:gd fmla="*/ 2151866 w 3903662" name="connsiteX78"/>
                  <a:gd fmla="*/ 1687037 h 3205164" name="connsiteY78"/>
                  <a:gd fmla="*/ 2148683 w 3903662" name="connsiteX79"/>
                  <a:gd fmla="*/ 1702951 h 3205164" name="connsiteY79"/>
                  <a:gd fmla="*/ 2147887 w 3903662" name="connsiteX80"/>
                  <a:gd fmla="*/ 1718866 h 3205164" name="connsiteY80"/>
                  <a:gd fmla="*/ 2148683 w 3903662" name="connsiteX81"/>
                  <a:gd fmla="*/ 1735576 h 3205164" name="connsiteY81"/>
                  <a:gd fmla="*/ 2151866 w 3903662" name="connsiteX82"/>
                  <a:gd fmla="*/ 1750694 h 3205164" name="connsiteY82"/>
                  <a:gd fmla="*/ 2155844 w 3903662" name="connsiteX83"/>
                  <a:gd fmla="*/ 1766609 h 3205164" name="connsiteY83"/>
                  <a:gd fmla="*/ 2161413 w 3903662" name="connsiteX84"/>
                  <a:gd fmla="*/ 1781727 h 3205164" name="connsiteY84"/>
                  <a:gd fmla="*/ 2168574 w 3903662" name="connsiteX85"/>
                  <a:gd fmla="*/ 1796050 h 3205164" name="connsiteY85"/>
                  <a:gd fmla="*/ 2176531 w 3903662" name="connsiteX86"/>
                  <a:gd fmla="*/ 1808782 h 3205164" name="connsiteY86"/>
                  <a:gd fmla="*/ 2186079 w 3903662" name="connsiteX87"/>
                  <a:gd fmla="*/ 1820718 h 3205164" name="connsiteY87"/>
                  <a:gd fmla="*/ 2197218 w 3903662" name="connsiteX88"/>
                  <a:gd fmla="*/ 1833449 h 3205164" name="connsiteY88"/>
                  <a:gd fmla="*/ 2208357 w 3903662" name="connsiteX89"/>
                  <a:gd fmla="*/ 1843794 h 3205164" name="connsiteY89"/>
                  <a:gd fmla="*/ 2221883 w 3903662" name="connsiteX90"/>
                  <a:gd fmla="*/ 1852547 h 3205164" name="connsiteY90"/>
                  <a:gd fmla="*/ 2235409 w 3903662" name="connsiteX91"/>
                  <a:gd fmla="*/ 1859708 h 3205164" name="connsiteY91"/>
                  <a:gd fmla="*/ 2249731 w 3903662" name="connsiteX92"/>
                  <a:gd fmla="*/ 1866869 h 3205164" name="connsiteY92"/>
                  <a:gd fmla="*/ 2264848 w 3903662" name="connsiteX93"/>
                  <a:gd fmla="*/ 1872440 h 3205164" name="connsiteY93"/>
                  <a:gd fmla="*/ 2280762 w 3903662" name="connsiteX94"/>
                  <a:gd fmla="*/ 1876418 h 3205164" name="connsiteY94"/>
                  <a:gd fmla="*/ 2296675 w 3903662" name="connsiteX95"/>
                  <a:gd fmla="*/ 1879601 h 3205164" name="connsiteY95"/>
                  <a:gd fmla="*/ 2314179 w 3903662" name="connsiteX96"/>
                  <a:gd fmla="*/ 1879601 h 3205164" name="connsiteY96"/>
                  <a:gd fmla="*/ 2330888 w 3903662" name="connsiteX97"/>
                  <a:gd fmla="*/ 1879601 h 3205164" name="connsiteY97"/>
                  <a:gd fmla="*/ 2347597 w 3903662" name="connsiteX98"/>
                  <a:gd fmla="*/ 1876418 h 3205164" name="connsiteY98"/>
                  <a:gd fmla="*/ 2363510 w 3903662" name="connsiteX99"/>
                  <a:gd fmla="*/ 1872440 h 3205164" name="connsiteY99"/>
                  <a:gd fmla="*/ 2379423 w 3903662" name="connsiteX100"/>
                  <a:gd fmla="*/ 1866869 h 3205164" name="connsiteY100"/>
                  <a:gd fmla="*/ 2393745 w 3903662" name="connsiteX101"/>
                  <a:gd fmla="*/ 1859708 h 3205164" name="connsiteY101"/>
                  <a:gd fmla="*/ 2406475 w 3903662" name="connsiteX102"/>
                  <a:gd fmla="*/ 1852547 h 3205164" name="connsiteY102"/>
                  <a:gd fmla="*/ 2419205 w 3903662" name="connsiteX103"/>
                  <a:gd fmla="*/ 1843794 h 3205164" name="connsiteY103"/>
                  <a:gd fmla="*/ 2431140 w 3903662" name="connsiteX104"/>
                  <a:gd fmla="*/ 1833449 h 3205164" name="connsiteY104"/>
                  <a:gd fmla="*/ 2441484 w 3903662" name="connsiteX105"/>
                  <a:gd fmla="*/ 1820718 h 3205164" name="connsiteY105"/>
                  <a:gd fmla="*/ 2451827 w 3903662" name="connsiteX106"/>
                  <a:gd fmla="*/ 1808782 h 3205164" name="connsiteY106"/>
                  <a:gd fmla="*/ 2460580 w 3903662" name="connsiteX107"/>
                  <a:gd fmla="*/ 1796050 h 3205164" name="connsiteY107"/>
                  <a:gd fmla="*/ 2467740 w 3903662" name="connsiteX108"/>
                  <a:gd fmla="*/ 1781727 h 3205164" name="connsiteY108"/>
                  <a:gd fmla="*/ 2472514 w 3903662" name="connsiteX109"/>
                  <a:gd fmla="*/ 1766609 h 3205164" name="connsiteY109"/>
                  <a:gd fmla="*/ 2476493 w 3903662" name="connsiteX110"/>
                  <a:gd fmla="*/ 1750694 h 3205164" name="connsiteY110"/>
                  <a:gd fmla="*/ 2478880 w 3903662" name="connsiteX111"/>
                  <a:gd fmla="*/ 1735576 h 3205164" name="connsiteY111"/>
                  <a:gd fmla="*/ 2479675 w 3903662" name="connsiteX112"/>
                  <a:gd fmla="*/ 1718866 h 3205164" name="connsiteY112"/>
                  <a:gd fmla="*/ 2478880 w 3903662" name="connsiteX113"/>
                  <a:gd fmla="*/ 1702951 h 3205164" name="connsiteY113"/>
                  <a:gd fmla="*/ 2476493 w 3903662" name="connsiteX114"/>
                  <a:gd fmla="*/ 1687037 h 3205164" name="connsiteY114"/>
                  <a:gd fmla="*/ 2472514 w 3903662" name="connsiteX115"/>
                  <a:gd fmla="*/ 1671918 h 3205164" name="connsiteY115"/>
                  <a:gd fmla="*/ 2467740 w 3903662" name="connsiteX116"/>
                  <a:gd fmla="*/ 1656004 h 3205164" name="connsiteY116"/>
                  <a:gd fmla="*/ 2460580 w 3903662" name="connsiteX117"/>
                  <a:gd fmla="*/ 1643273 h 3205164" name="connsiteY117"/>
                  <a:gd fmla="*/ 2451827 w 3903662" name="connsiteX118"/>
                  <a:gd fmla="*/ 1629745 h 3205164" name="connsiteY118"/>
                  <a:gd fmla="*/ 2441484 w 3903662" name="connsiteX119"/>
                  <a:gd fmla="*/ 1617014 h 3205164" name="connsiteY119"/>
                  <a:gd fmla="*/ 2431140 w 3903662" name="connsiteX120"/>
                  <a:gd fmla="*/ 1605874 h 3205164" name="connsiteY120"/>
                  <a:gd fmla="*/ 2419205 w 3903662" name="connsiteX121"/>
                  <a:gd fmla="*/ 1595529 h 3205164" name="connsiteY121"/>
                  <a:gd fmla="*/ 2406475 w 3903662" name="connsiteX122"/>
                  <a:gd fmla="*/ 1586776 h 3205164" name="connsiteY122"/>
                  <a:gd fmla="*/ 2393745 w 3903662" name="connsiteX123"/>
                  <a:gd fmla="*/ 1578024 h 3205164" name="connsiteY123"/>
                  <a:gd fmla="*/ 2379423 w 3903662" name="connsiteX124"/>
                  <a:gd fmla="*/ 1570862 h 3205164" name="connsiteY124"/>
                  <a:gd fmla="*/ 2363510 w 3903662" name="connsiteX125"/>
                  <a:gd fmla="*/ 1566088 h 3205164" name="connsiteY125"/>
                  <a:gd fmla="*/ 2347597 w 3903662" name="connsiteX126"/>
                  <a:gd fmla="*/ 1562109 h 3205164" name="connsiteY126"/>
                  <a:gd fmla="*/ 2330888 w 3903662" name="connsiteX127"/>
                  <a:gd fmla="*/ 1559722 h 3205164" name="connsiteY127"/>
                  <a:gd fmla="*/ 2694781 w 3903662" name="connsiteX128"/>
                  <a:gd fmla="*/ 1073151 h 3205164" name="connsiteY128"/>
                  <a:gd fmla="*/ 2725737 w 3903662" name="connsiteX129"/>
                  <a:gd fmla="*/ 1073151 h 3205164" name="connsiteY129"/>
                  <a:gd fmla="*/ 2755106 w 3903662" name="connsiteX130"/>
                  <a:gd fmla="*/ 1073151 h 3205164" name="connsiteY130"/>
                  <a:gd fmla="*/ 2786062 w 3903662" name="connsiteX131"/>
                  <a:gd fmla="*/ 1074739 h 3205164" name="connsiteY131"/>
                  <a:gd fmla="*/ 2816224 w 3903662" name="connsiteX132"/>
                  <a:gd fmla="*/ 1076326 h 3205164" name="connsiteY132"/>
                  <a:gd fmla="*/ 2845593 w 3903662" name="connsiteX133"/>
                  <a:gd fmla="*/ 1078708 h 3205164" name="connsiteY133"/>
                  <a:gd fmla="*/ 2874962 w 3903662" name="connsiteX134"/>
                  <a:gd fmla="*/ 1081883 h 3205164" name="connsiteY134"/>
                  <a:gd fmla="*/ 2905124 w 3903662" name="connsiteX135"/>
                  <a:gd fmla="*/ 1085058 h 3205164" name="connsiteY135"/>
                  <a:gd fmla="*/ 2933699 w 3903662" name="connsiteX136"/>
                  <a:gd fmla="*/ 1089026 h 3205164" name="connsiteY136"/>
                  <a:gd fmla="*/ 2962274 w 3903662" name="connsiteX137"/>
                  <a:gd fmla="*/ 1092995 h 3205164" name="connsiteY137"/>
                  <a:gd fmla="*/ 2990849 w 3903662" name="connsiteX138"/>
                  <a:gd fmla="*/ 1099345 h 3205164" name="connsiteY138"/>
                  <a:gd fmla="*/ 3020218 w 3903662" name="connsiteX139"/>
                  <a:gd fmla="*/ 1104108 h 3205164" name="connsiteY139"/>
                  <a:gd fmla="*/ 3074987 w 3903662" name="connsiteX140"/>
                  <a:gd fmla="*/ 1117601 h 3205164" name="connsiteY140"/>
                  <a:gd fmla="*/ 3130550 w 3903662" name="connsiteX141"/>
                  <a:gd fmla="*/ 1132683 h 3205164" name="connsiteY141"/>
                  <a:gd fmla="*/ 3183731 w 3903662" name="connsiteX142"/>
                  <a:gd fmla="*/ 1150145 h 3205164" name="connsiteY142"/>
                  <a:gd fmla="*/ 3236118 w 3903662" name="connsiteX143"/>
                  <a:gd fmla="*/ 1170783 h 3205164" name="connsiteY143"/>
                  <a:gd fmla="*/ 3287712 w 3903662" name="connsiteX144"/>
                  <a:gd fmla="*/ 1192214 h 3205164" name="connsiteY144"/>
                  <a:gd fmla="*/ 3336925 w 3903662" name="connsiteX145"/>
                  <a:gd fmla="*/ 1216026 h 3205164" name="connsiteY145"/>
                  <a:gd fmla="*/ 3383756 w 3903662" name="connsiteX146"/>
                  <a:gd fmla="*/ 1241426 h 3205164" name="connsiteY146"/>
                  <a:gd fmla="*/ 3429793 w 3903662" name="connsiteX147"/>
                  <a:gd fmla="*/ 1269208 h 3205164" name="connsiteY147"/>
                  <a:gd fmla="*/ 3475037 w 3903662" name="connsiteX148"/>
                  <a:gd fmla="*/ 1297783 h 3205164" name="connsiteY148"/>
                  <a:gd fmla="*/ 3517106 w 3903662" name="connsiteX149"/>
                  <a:gd fmla="*/ 1329533 h 3205164" name="connsiteY149"/>
                  <a:gd fmla="*/ 3558381 w 3903662" name="connsiteX150"/>
                  <a:gd fmla="*/ 1361283 h 3205164" name="connsiteY150"/>
                  <a:gd fmla="*/ 3597275 w 3903662" name="connsiteX151"/>
                  <a:gd fmla="*/ 1396208 h 3205164" name="connsiteY151"/>
                  <a:gd fmla="*/ 3616325 w 3903662" name="connsiteX152"/>
                  <a:gd fmla="*/ 1413670 h 3205164" name="connsiteY152"/>
                  <a:gd fmla="*/ 3633787 w 3903662" name="connsiteX153"/>
                  <a:gd fmla="*/ 1432720 h 3205164" name="connsiteY153"/>
                  <a:gd fmla="*/ 3652837 w 3903662" name="connsiteX154"/>
                  <a:gd fmla="*/ 1450976 h 3205164" name="connsiteY154"/>
                  <a:gd fmla="*/ 3670300 w 3903662" name="connsiteX155"/>
                  <a:gd fmla="*/ 1469233 h 3205164" name="connsiteY155"/>
                  <a:gd fmla="*/ 3686175 w 3903662" name="connsiteX156"/>
                  <a:gd fmla="*/ 1489076 h 3205164" name="connsiteY156"/>
                  <a:gd fmla="*/ 3702843 w 3903662" name="connsiteX157"/>
                  <a:gd fmla="*/ 1508126 h 3205164" name="connsiteY157"/>
                  <a:gd fmla="*/ 3717925 w 3903662" name="connsiteX158"/>
                  <a:gd fmla="*/ 1527970 h 3205164" name="connsiteY158"/>
                  <a:gd fmla="*/ 3732212 w 3903662" name="connsiteX159"/>
                  <a:gd fmla="*/ 1548608 h 3205164" name="connsiteY159"/>
                  <a:gd fmla="*/ 3748087 w 3903662" name="connsiteX160"/>
                  <a:gd fmla="*/ 1568451 h 3205164" name="connsiteY160"/>
                  <a:gd fmla="*/ 3761581 w 3903662" name="connsiteX161"/>
                  <a:gd fmla="*/ 1589089 h 3205164" name="connsiteY161"/>
                  <a:gd fmla="*/ 3774281 w 3903662" name="connsiteX162"/>
                  <a:gd fmla="*/ 1609726 h 3205164" name="connsiteY162"/>
                  <a:gd fmla="*/ 3787775 w 3903662" name="connsiteX163"/>
                  <a:gd fmla="*/ 1631158 h 3205164" name="connsiteY163"/>
                  <a:gd fmla="*/ 3798887 w 3903662" name="connsiteX164"/>
                  <a:gd fmla="*/ 1652589 h 3205164" name="connsiteY164"/>
                  <a:gd fmla="*/ 3811587 w 3903662" name="connsiteX165"/>
                  <a:gd fmla="*/ 1675608 h 3205164" name="connsiteY165"/>
                  <a:gd fmla="*/ 3821906 w 3903662" name="connsiteX166"/>
                  <a:gd fmla="*/ 1697832 h 3205164" name="connsiteY166"/>
                  <a:gd fmla="*/ 3832225 w 3903662" name="connsiteX167"/>
                  <a:gd fmla="*/ 1720851 h 3205164" name="connsiteY167"/>
                  <a:gd fmla="*/ 3840956 w 3903662" name="connsiteX168"/>
                  <a:gd fmla="*/ 1743076 h 3205164" name="connsiteY168"/>
                  <a:gd fmla="*/ 3850481 w 3903662" name="connsiteX169"/>
                  <a:gd fmla="*/ 1765301 h 3205164" name="connsiteY169"/>
                  <a:gd fmla="*/ 3858418 w 3903662" name="connsiteX170"/>
                  <a:gd fmla="*/ 1789114 h 3205164" name="connsiteY170"/>
                  <a:gd fmla="*/ 3867150 w 3903662" name="connsiteX171"/>
                  <a:gd fmla="*/ 1812926 h 3205164" name="connsiteY171"/>
                  <a:gd fmla="*/ 3872706 w 3903662" name="connsiteX172"/>
                  <a:gd fmla="*/ 1836739 h 3205164" name="connsiteY172"/>
                  <a:gd fmla="*/ 3879056 w 3903662" name="connsiteX173"/>
                  <a:gd fmla="*/ 1859757 h 3205164" name="connsiteY173"/>
                  <a:gd fmla="*/ 3885406 w 3903662" name="connsiteX174"/>
                  <a:gd fmla="*/ 1884364 h 3205164" name="connsiteY174"/>
                  <a:gd fmla="*/ 3890168 w 3903662" name="connsiteX175"/>
                  <a:gd fmla="*/ 1908970 h 3205164" name="connsiteY175"/>
                  <a:gd fmla="*/ 3894137 w 3903662" name="connsiteX176"/>
                  <a:gd fmla="*/ 1933576 h 3205164" name="connsiteY176"/>
                  <a:gd fmla="*/ 3897312 w 3903662" name="connsiteX177"/>
                  <a:gd fmla="*/ 1958182 h 3205164" name="connsiteY177"/>
                  <a:gd fmla="*/ 3899693 w 3903662" name="connsiteX178"/>
                  <a:gd fmla="*/ 1982789 h 3205164" name="connsiteY178"/>
                  <a:gd fmla="*/ 3902075 w 3903662" name="connsiteX179"/>
                  <a:gd fmla="*/ 2008983 h 3205164" name="connsiteY179"/>
                  <a:gd fmla="*/ 3902868 w 3903662" name="connsiteX180"/>
                  <a:gd fmla="*/ 2033589 h 3205164" name="connsiteY180"/>
                  <a:gd fmla="*/ 3903662 w 3903662" name="connsiteX181"/>
                  <a:gd fmla="*/ 2058989 h 3205164" name="connsiteY181"/>
                  <a:gd fmla="*/ 3902868 w 3903662" name="connsiteX182"/>
                  <a:gd fmla="*/ 2088357 h 3205164" name="connsiteY182"/>
                  <a:gd fmla="*/ 3902075 w 3903662" name="connsiteX183"/>
                  <a:gd fmla="*/ 2118520 h 3205164" name="connsiteY183"/>
                  <a:gd fmla="*/ 3898900 w 3903662" name="connsiteX184"/>
                  <a:gd fmla="*/ 2147889 h 3205164" name="connsiteY184"/>
                  <a:gd fmla="*/ 3895725 w 3903662" name="connsiteX185"/>
                  <a:gd fmla="*/ 2176464 h 3205164" name="connsiteY185"/>
                  <a:gd fmla="*/ 3890168 w 3903662" name="connsiteX186"/>
                  <a:gd fmla="*/ 2205833 h 3205164" name="connsiteY186"/>
                  <a:gd fmla="*/ 3885406 w 3903662" name="connsiteX187"/>
                  <a:gd fmla="*/ 2234407 h 3205164" name="connsiteY187"/>
                  <a:gd fmla="*/ 3878262 w 3903662" name="connsiteX188"/>
                  <a:gd fmla="*/ 2262983 h 3205164" name="connsiteY188"/>
                  <a:gd fmla="*/ 3871118 w 3903662" name="connsiteX189"/>
                  <a:gd fmla="*/ 2290764 h 3205164" name="connsiteY189"/>
                  <a:gd fmla="*/ 3862387 w 3903662" name="connsiteX190"/>
                  <a:gd fmla="*/ 2318545 h 3205164" name="connsiteY190"/>
                  <a:gd fmla="*/ 3852862 w 3903662" name="connsiteX191"/>
                  <a:gd fmla="*/ 2346326 h 3205164" name="connsiteY191"/>
                  <a:gd fmla="*/ 3842543 w 3903662" name="connsiteX192"/>
                  <a:gd fmla="*/ 2372520 h 3205164" name="connsiteY192"/>
                  <a:gd fmla="*/ 3830637 w 3903662" name="connsiteX193"/>
                  <a:gd fmla="*/ 2399507 h 3205164" name="connsiteY193"/>
                  <a:gd fmla="*/ 3819525 w 3903662" name="connsiteX194"/>
                  <a:gd fmla="*/ 2425701 h 3205164" name="connsiteY194"/>
                  <a:gd fmla="*/ 3806031 w 3903662" name="connsiteX195"/>
                  <a:gd fmla="*/ 2451895 h 3205164" name="connsiteY195"/>
                  <a:gd fmla="*/ 3791743 w 3903662" name="connsiteX196"/>
                  <a:gd fmla="*/ 2477295 h 3205164" name="connsiteY196"/>
                  <a:gd fmla="*/ 3777456 w 3903662" name="connsiteX197"/>
                  <a:gd fmla="*/ 2502695 h 3205164" name="connsiteY197"/>
                  <a:gd fmla="*/ 3762375 w 3903662" name="connsiteX198"/>
                  <a:gd fmla="*/ 2527301 h 3205164" name="connsiteY198"/>
                  <a:gd fmla="*/ 3745706 w 3903662" name="connsiteX199"/>
                  <a:gd fmla="*/ 2551908 h 3205164" name="connsiteY199"/>
                  <a:gd fmla="*/ 3728243 w 3903662" name="connsiteX200"/>
                  <a:gd fmla="*/ 2575720 h 3205164" name="connsiteY200"/>
                  <a:gd fmla="*/ 3710781 w 3903662" name="connsiteX201"/>
                  <a:gd fmla="*/ 2599533 h 3205164" name="connsiteY201"/>
                  <a:gd fmla="*/ 3692525 w 3903662" name="connsiteX202"/>
                  <a:gd fmla="*/ 2621758 h 3205164" name="connsiteY202"/>
                  <a:gd fmla="*/ 3672681 w 3903662" name="connsiteX203"/>
                  <a:gd fmla="*/ 2643983 h 3205164" name="connsiteY203"/>
                  <a:gd fmla="*/ 3652837 w 3903662" name="connsiteX204"/>
                  <a:gd fmla="*/ 2667001 h 3205164" name="connsiteY204"/>
                  <a:gd fmla="*/ 3632200 w 3903662" name="connsiteX205"/>
                  <a:gd fmla="*/ 2688433 h 3205164" name="connsiteY205"/>
                  <a:gd fmla="*/ 3610768 w 3903662" name="connsiteX206"/>
                  <a:gd fmla="*/ 2709864 h 3205164" name="connsiteY206"/>
                  <a:gd fmla="*/ 3587750 w 3903662" name="connsiteX207"/>
                  <a:gd fmla="*/ 2730501 h 3205164" name="connsiteY207"/>
                  <a:gd fmla="*/ 3565525 w 3903662" name="connsiteX208"/>
                  <a:gd fmla="*/ 2749551 h 3205164" name="connsiteY208"/>
                  <a:gd fmla="*/ 3541712 w 3903662" name="connsiteX209"/>
                  <a:gd fmla="*/ 2769395 h 3205164" name="connsiteY209"/>
                  <a:gd fmla="*/ 3517106 w 3903662" name="connsiteX210"/>
                  <a:gd fmla="*/ 2789239 h 3205164" name="connsiteY210"/>
                  <a:gd fmla="*/ 3492500 w 3903662" name="connsiteX211"/>
                  <a:gd fmla="*/ 2806701 h 3205164" name="connsiteY211"/>
                  <a:gd fmla="*/ 3467100 w 3903662" name="connsiteX212"/>
                  <a:gd fmla="*/ 2824958 h 3205164" name="connsiteY212"/>
                  <a:gd fmla="*/ 3441700 w 3903662" name="connsiteX213"/>
                  <a:gd fmla="*/ 2842420 h 3205164" name="connsiteY213"/>
                  <a:gd fmla="*/ 3429793 w 3903662" name="connsiteX214"/>
                  <a:gd fmla="*/ 2847976 h 3205164" name="connsiteY214"/>
                  <a:gd fmla="*/ 3544093 w 3903662" name="connsiteX215"/>
                  <a:gd fmla="*/ 3205164 h 3205164" name="connsiteY215"/>
                  <a:gd fmla="*/ 3118643 w 3903662" name="connsiteX216"/>
                  <a:gd fmla="*/ 2987677 h 3205164" name="connsiteY216"/>
                  <a:gd fmla="*/ 3098006 w 3903662" name="connsiteX217"/>
                  <a:gd fmla="*/ 2994027 h 3205164" name="connsiteY217"/>
                  <a:gd fmla="*/ 3053556 w 3903662" name="connsiteX218"/>
                  <a:gd fmla="*/ 3005139 h 3205164" name="connsiteY218"/>
                  <a:gd fmla="*/ 3008312 w 3903662" name="connsiteX219"/>
                  <a:gd fmla="*/ 3015458 h 3205164" name="connsiteY219"/>
                  <a:gd fmla="*/ 2963862 w 3903662" name="connsiteX220"/>
                  <a:gd fmla="*/ 3024983 h 3205164" name="connsiteY220"/>
                  <a:gd fmla="*/ 2916237 w 3903662" name="connsiteX221"/>
                  <a:gd fmla="*/ 3032127 h 3205164" name="connsiteY221"/>
                  <a:gd fmla="*/ 2870199 w 3903662" name="connsiteX222"/>
                  <a:gd fmla="*/ 3036889 h 3205164" name="connsiteY222"/>
                  <a:gd fmla="*/ 2821781 w 3903662" name="connsiteX223"/>
                  <a:gd fmla="*/ 3040858 h 3205164" name="connsiteY223"/>
                  <a:gd fmla="*/ 2774156 w 3903662" name="connsiteX224"/>
                  <a:gd fmla="*/ 3043239 h 3205164" name="connsiteY224"/>
                  <a:gd fmla="*/ 2725737 w 3903662" name="connsiteX225"/>
                  <a:gd fmla="*/ 3044033 h 3205164" name="connsiteY225"/>
                  <a:gd fmla="*/ 2694781 w 3903662" name="connsiteX226"/>
                  <a:gd fmla="*/ 3044033 h 3205164" name="connsiteY226"/>
                  <a:gd fmla="*/ 2665412 w 3903662" name="connsiteX227"/>
                  <a:gd fmla="*/ 3043239 h 3205164" name="connsiteY227"/>
                  <a:gd fmla="*/ 2634456 w 3903662" name="connsiteX228"/>
                  <a:gd fmla="*/ 3040858 h 3205164" name="connsiteY228"/>
                  <a:gd fmla="*/ 2604293 w 3903662" name="connsiteX229"/>
                  <a:gd fmla="*/ 3039270 h 3205164" name="connsiteY229"/>
                  <a:gd fmla="*/ 2574924 w 3903662" name="connsiteX230"/>
                  <a:gd fmla="*/ 3036095 h 3205164" name="connsiteY230"/>
                  <a:gd fmla="*/ 2546349 w 3903662" name="connsiteX231"/>
                  <a:gd fmla="*/ 3032920 h 3205164" name="connsiteY231"/>
                  <a:gd fmla="*/ 2516187 w 3903662" name="connsiteX232"/>
                  <a:gd fmla="*/ 3028951 h 3205164" name="connsiteY232"/>
                  <a:gd fmla="*/ 2487612 w 3903662" name="connsiteX233"/>
                  <a:gd fmla="*/ 3024983 h 3205164" name="connsiteY233"/>
                  <a:gd fmla="*/ 2459037 w 3903662" name="connsiteX234"/>
                  <a:gd fmla="*/ 3019427 h 3205164" name="connsiteY234"/>
                  <a:gd fmla="*/ 2431256 w 3903662" name="connsiteX235"/>
                  <a:gd fmla="*/ 3013077 h 3205164" name="connsiteY235"/>
                  <a:gd fmla="*/ 2374899 w 3903662" name="connsiteX236"/>
                  <a:gd fmla="*/ 3000377 h 3205164" name="connsiteY236"/>
                  <a:gd fmla="*/ 2320924 w 3903662" name="connsiteX237"/>
                  <a:gd fmla="*/ 2984501 h 3205164" name="connsiteY237"/>
                  <a:gd fmla="*/ 2266156 w 3903662" name="connsiteX238"/>
                  <a:gd fmla="*/ 2967039 h 3205164" name="connsiteY238"/>
                  <a:gd fmla="*/ 2215356 w 3903662" name="connsiteX239"/>
                  <a:gd fmla="*/ 2946401 h 3205164" name="connsiteY239"/>
                  <a:gd fmla="*/ 2163762 w 3903662" name="connsiteX240"/>
                  <a:gd fmla="*/ 2924970 h 3205164" name="connsiteY240"/>
                  <a:gd fmla="*/ 2114549 w 3903662" name="connsiteX241"/>
                  <a:gd fmla="*/ 2901951 h 3205164" name="connsiteY241"/>
                  <a:gd fmla="*/ 2066131 w 3903662" name="connsiteX242"/>
                  <a:gd fmla="*/ 2875758 h 3205164" name="connsiteY242"/>
                  <a:gd fmla="*/ 2020093 w 3903662" name="connsiteX243"/>
                  <a:gd fmla="*/ 2847976 h 3205164" name="connsiteY243"/>
                  <a:gd fmla="*/ 1976437 w 3903662" name="connsiteX244"/>
                  <a:gd fmla="*/ 2819401 h 3205164" name="connsiteY244"/>
                  <a:gd fmla="*/ 1932781 w 3903662" name="connsiteX245"/>
                  <a:gd fmla="*/ 2789239 h 3205164" name="connsiteY245"/>
                  <a:gd fmla="*/ 1892299 w 3903662" name="connsiteX246"/>
                  <a:gd fmla="*/ 2755901 h 3205164" name="connsiteY246"/>
                  <a:gd fmla="*/ 1853406 w 3903662" name="connsiteX247"/>
                  <a:gd fmla="*/ 2720976 h 3205164" name="connsiteY247"/>
                  <a:gd fmla="*/ 1834356 w 3903662" name="connsiteX248"/>
                  <a:gd fmla="*/ 2703514 h 3205164" name="connsiteY248"/>
                  <a:gd fmla="*/ 1816099 w 3903662" name="connsiteX249"/>
                  <a:gd fmla="*/ 2685258 h 3205164" name="connsiteY249"/>
                  <a:gd fmla="*/ 1798637 w 3903662" name="connsiteX250"/>
                  <a:gd fmla="*/ 2667001 h 3205164" name="connsiteY250"/>
                  <a:gd fmla="*/ 1781174 w 3903662" name="connsiteX251"/>
                  <a:gd fmla="*/ 2648745 h 3205164" name="connsiteY251"/>
                  <a:gd fmla="*/ 1763712 w 3903662" name="connsiteX252"/>
                  <a:gd fmla="*/ 2628901 h 3205164" name="connsiteY252"/>
                  <a:gd fmla="*/ 1748631 w 3903662" name="connsiteX253"/>
                  <a:gd fmla="*/ 2609058 h 3205164" name="connsiteY253"/>
                  <a:gd fmla="*/ 1731962 w 3903662" name="connsiteX254"/>
                  <a:gd fmla="*/ 2590008 h 3205164" name="connsiteY254"/>
                  <a:gd fmla="*/ 1717674 w 3903662" name="connsiteX255"/>
                  <a:gd fmla="*/ 2569370 h 3205164" name="connsiteY255"/>
                  <a:gd fmla="*/ 1703387 w 3903662" name="connsiteX256"/>
                  <a:gd fmla="*/ 2548733 h 3205164" name="connsiteY256"/>
                  <a:gd fmla="*/ 1689099 w 3903662" name="connsiteX257"/>
                  <a:gd fmla="*/ 2528095 h 3205164" name="connsiteY257"/>
                  <a:gd fmla="*/ 1675606 w 3903662" name="connsiteX258"/>
                  <a:gd fmla="*/ 2508251 h 3205164" name="connsiteY258"/>
                  <a:gd fmla="*/ 1663699 w 3903662" name="connsiteX259"/>
                  <a:gd fmla="*/ 2486026 h 3205164" name="connsiteY259"/>
                  <a:gd fmla="*/ 1650999 w 3903662" name="connsiteX260"/>
                  <a:gd fmla="*/ 2464595 h 3205164" name="connsiteY260"/>
                  <a:gd fmla="*/ 1639887 w 3903662" name="connsiteX261"/>
                  <a:gd fmla="*/ 2442370 h 3205164" name="connsiteY261"/>
                  <a:gd fmla="*/ 1628774 w 3903662" name="connsiteX262"/>
                  <a:gd fmla="*/ 2420145 h 3205164" name="connsiteY262"/>
                  <a:gd fmla="*/ 1618456 w 3903662" name="connsiteX263"/>
                  <a:gd fmla="*/ 2397126 h 3205164" name="connsiteY263"/>
                  <a:gd fmla="*/ 1608931 w 3903662" name="connsiteX264"/>
                  <a:gd fmla="*/ 2374901 h 3205164" name="connsiteY264"/>
                  <a:gd fmla="*/ 1600199 w 3903662" name="connsiteX265"/>
                  <a:gd fmla="*/ 2351883 h 3205164" name="connsiteY265"/>
                  <a:gd fmla="*/ 1591468 w 3903662" name="connsiteX266"/>
                  <a:gd fmla="*/ 2328864 h 3205164" name="connsiteY266"/>
                  <a:gd fmla="*/ 1584324 w 3903662" name="connsiteX267"/>
                  <a:gd fmla="*/ 2305051 h 3205164" name="connsiteY267"/>
                  <a:gd fmla="*/ 1577181 w 3903662" name="connsiteX268"/>
                  <a:gd fmla="*/ 2281239 h 3205164" name="connsiteY268"/>
                  <a:gd fmla="*/ 1570831 w 3903662" name="connsiteX269"/>
                  <a:gd fmla="*/ 2257426 h 3205164" name="connsiteY269"/>
                  <a:gd fmla="*/ 1565274 w 3903662" name="connsiteX270"/>
                  <a:gd fmla="*/ 2232820 h 3205164" name="connsiteY270"/>
                  <a:gd fmla="*/ 1560512 w 3903662" name="connsiteX271"/>
                  <a:gd fmla="*/ 2208214 h 3205164" name="connsiteY271"/>
                  <a:gd fmla="*/ 1556543 w 3903662" name="connsiteX272"/>
                  <a:gd fmla="*/ 2183607 h 3205164" name="connsiteY272"/>
                  <a:gd fmla="*/ 1552574 w 3903662" name="connsiteX273"/>
                  <a:gd fmla="*/ 2159001 h 3205164" name="connsiteY273"/>
                  <a:gd fmla="*/ 1550987 w 3903662" name="connsiteX274"/>
                  <a:gd fmla="*/ 2134395 h 3205164" name="connsiteY274"/>
                  <a:gd fmla="*/ 1548606 w 3903662" name="connsiteX275"/>
                  <a:gd fmla="*/ 2108995 h 3205164" name="connsiteY275"/>
                  <a:gd fmla="*/ 1547812 w 3903662" name="connsiteX276"/>
                  <a:gd fmla="*/ 2084389 h 3205164" name="connsiteY276"/>
                  <a:gd fmla="*/ 1546224 w 3903662" name="connsiteX277"/>
                  <a:gd fmla="*/ 2058989 h 3205164" name="connsiteY277"/>
                  <a:gd fmla="*/ 1547812 w 3903662" name="connsiteX278"/>
                  <a:gd fmla="*/ 2033589 h 3205164" name="connsiteY278"/>
                  <a:gd fmla="*/ 1548606 w 3903662" name="connsiteX279"/>
                  <a:gd fmla="*/ 2008983 h 3205164" name="connsiteY279"/>
                  <a:gd fmla="*/ 1550987 w 3903662" name="connsiteX280"/>
                  <a:gd fmla="*/ 1982789 h 3205164" name="connsiteY280"/>
                  <a:gd fmla="*/ 1552574 w 3903662" name="connsiteX281"/>
                  <a:gd fmla="*/ 1958182 h 3205164" name="connsiteY281"/>
                  <a:gd fmla="*/ 1556543 w 3903662" name="connsiteX282"/>
                  <a:gd fmla="*/ 1933576 h 3205164" name="connsiteY282"/>
                  <a:gd fmla="*/ 1560512 w 3903662" name="connsiteX283"/>
                  <a:gd fmla="*/ 1908970 h 3205164" name="connsiteY283"/>
                  <a:gd fmla="*/ 1565274 w 3903662" name="connsiteX284"/>
                  <a:gd fmla="*/ 1884364 h 3205164" name="connsiteY284"/>
                  <a:gd fmla="*/ 1570831 w 3903662" name="connsiteX285"/>
                  <a:gd fmla="*/ 1859757 h 3205164" name="connsiteY285"/>
                  <a:gd fmla="*/ 1577181 w 3903662" name="connsiteX286"/>
                  <a:gd fmla="*/ 1836739 h 3205164" name="connsiteY286"/>
                  <a:gd fmla="*/ 1584324 w 3903662" name="connsiteX287"/>
                  <a:gd fmla="*/ 1812926 h 3205164" name="connsiteY287"/>
                  <a:gd fmla="*/ 1591468 w 3903662" name="connsiteX288"/>
                  <a:gd fmla="*/ 1789114 h 3205164" name="connsiteY288"/>
                  <a:gd fmla="*/ 1600199 w 3903662" name="connsiteX289"/>
                  <a:gd fmla="*/ 1765301 h 3205164" name="connsiteY289"/>
                  <a:gd fmla="*/ 1608931 w 3903662" name="connsiteX290"/>
                  <a:gd fmla="*/ 1743076 h 3205164" name="connsiteY290"/>
                  <a:gd fmla="*/ 1618456 w 3903662" name="connsiteX291"/>
                  <a:gd fmla="*/ 1720851 h 3205164" name="connsiteY291"/>
                  <a:gd fmla="*/ 1628774 w 3903662" name="connsiteX292"/>
                  <a:gd fmla="*/ 1697832 h 3205164" name="connsiteY292"/>
                  <a:gd fmla="*/ 1639887 w 3903662" name="connsiteX293"/>
                  <a:gd fmla="*/ 1675608 h 3205164" name="connsiteY293"/>
                  <a:gd fmla="*/ 1650999 w 3903662" name="connsiteX294"/>
                  <a:gd fmla="*/ 1652589 h 3205164" name="connsiteY294"/>
                  <a:gd fmla="*/ 1663699 w 3903662" name="connsiteX295"/>
                  <a:gd fmla="*/ 1631158 h 3205164" name="connsiteY295"/>
                  <a:gd fmla="*/ 1675606 w 3903662" name="connsiteX296"/>
                  <a:gd fmla="*/ 1609726 h 3205164" name="connsiteY296"/>
                  <a:gd fmla="*/ 1689099 w 3903662" name="connsiteX297"/>
                  <a:gd fmla="*/ 1589089 h 3205164" name="connsiteY297"/>
                  <a:gd fmla="*/ 1703387 w 3903662" name="connsiteX298"/>
                  <a:gd fmla="*/ 1568451 h 3205164" name="connsiteY298"/>
                  <a:gd fmla="*/ 1717674 w 3903662" name="connsiteX299"/>
                  <a:gd fmla="*/ 1548608 h 3205164" name="connsiteY299"/>
                  <a:gd fmla="*/ 1731962 w 3903662" name="connsiteX300"/>
                  <a:gd fmla="*/ 1527970 h 3205164" name="connsiteY300"/>
                  <a:gd fmla="*/ 1748631 w 3903662" name="connsiteX301"/>
                  <a:gd fmla="*/ 1508126 h 3205164" name="connsiteY301"/>
                  <a:gd fmla="*/ 1763712 w 3903662" name="connsiteX302"/>
                  <a:gd fmla="*/ 1489076 h 3205164" name="connsiteY302"/>
                  <a:gd fmla="*/ 1781174 w 3903662" name="connsiteX303"/>
                  <a:gd fmla="*/ 1469233 h 3205164" name="connsiteY303"/>
                  <a:gd fmla="*/ 1798637 w 3903662" name="connsiteX304"/>
                  <a:gd fmla="*/ 1450976 h 3205164" name="connsiteY304"/>
                  <a:gd fmla="*/ 1816099 w 3903662" name="connsiteX305"/>
                  <a:gd fmla="*/ 1432720 h 3205164" name="connsiteY305"/>
                  <a:gd fmla="*/ 1834356 w 3903662" name="connsiteX306"/>
                  <a:gd fmla="*/ 1413670 h 3205164" name="connsiteY306"/>
                  <a:gd fmla="*/ 1853406 w 3903662" name="connsiteX307"/>
                  <a:gd fmla="*/ 1396208 h 3205164" name="connsiteY307"/>
                  <a:gd fmla="*/ 1892299 w 3903662" name="connsiteX308"/>
                  <a:gd fmla="*/ 1361283 h 3205164" name="connsiteY308"/>
                  <a:gd fmla="*/ 1932781 w 3903662" name="connsiteX309"/>
                  <a:gd fmla="*/ 1329533 h 3205164" name="connsiteY309"/>
                  <a:gd fmla="*/ 1976437 w 3903662" name="connsiteX310"/>
                  <a:gd fmla="*/ 1297783 h 3205164" name="connsiteY310"/>
                  <a:gd fmla="*/ 2020093 w 3903662" name="connsiteX311"/>
                  <a:gd fmla="*/ 1269208 h 3205164" name="connsiteY311"/>
                  <a:gd fmla="*/ 2066131 w 3903662" name="connsiteX312"/>
                  <a:gd fmla="*/ 1241426 h 3205164" name="connsiteY312"/>
                  <a:gd fmla="*/ 2114549 w 3903662" name="connsiteX313"/>
                  <a:gd fmla="*/ 1216026 h 3205164" name="connsiteY313"/>
                  <a:gd fmla="*/ 2163762 w 3903662" name="connsiteX314"/>
                  <a:gd fmla="*/ 1192214 h 3205164" name="connsiteY314"/>
                  <a:gd fmla="*/ 2215356 w 3903662" name="connsiteX315"/>
                  <a:gd fmla="*/ 1170783 h 3205164" name="connsiteY315"/>
                  <a:gd fmla="*/ 2266156 w 3903662" name="connsiteX316"/>
                  <a:gd fmla="*/ 1150145 h 3205164" name="connsiteY316"/>
                  <a:gd fmla="*/ 2320924 w 3903662" name="connsiteX317"/>
                  <a:gd fmla="*/ 1132683 h 3205164" name="connsiteY317"/>
                  <a:gd fmla="*/ 2374899 w 3903662" name="connsiteX318"/>
                  <a:gd fmla="*/ 1117601 h 3205164" name="connsiteY318"/>
                  <a:gd fmla="*/ 2431256 w 3903662" name="connsiteX319"/>
                  <a:gd fmla="*/ 1104108 h 3205164" name="connsiteY319"/>
                  <a:gd fmla="*/ 2459037 w 3903662" name="connsiteX320"/>
                  <a:gd fmla="*/ 1099345 h 3205164" name="connsiteY320"/>
                  <a:gd fmla="*/ 2487612 w 3903662" name="connsiteX321"/>
                  <a:gd fmla="*/ 1092995 h 3205164" name="connsiteY321"/>
                  <a:gd fmla="*/ 2516187 w 3903662" name="connsiteX322"/>
                  <a:gd fmla="*/ 1089026 h 3205164" name="connsiteY322"/>
                  <a:gd fmla="*/ 2546349 w 3903662" name="connsiteX323"/>
                  <a:gd fmla="*/ 1085058 h 3205164" name="connsiteY323"/>
                  <a:gd fmla="*/ 2574924 w 3903662" name="connsiteX324"/>
                  <a:gd fmla="*/ 1081883 h 3205164" name="connsiteY324"/>
                  <a:gd fmla="*/ 2604293 w 3903662" name="connsiteX325"/>
                  <a:gd fmla="*/ 1078708 h 3205164" name="connsiteY325"/>
                  <a:gd fmla="*/ 2634456 w 3903662" name="connsiteX326"/>
                  <a:gd fmla="*/ 1076326 h 3205164" name="connsiteY326"/>
                  <a:gd fmla="*/ 2665412 w 3903662" name="connsiteX327"/>
                  <a:gd fmla="*/ 1074739 h 3205164" name="connsiteY327"/>
                  <a:gd fmla="*/ 1880393 w 3903662" name="connsiteX328"/>
                  <a:gd fmla="*/ 574675 h 3205164" name="connsiteY328"/>
                  <a:gd fmla="*/ 1859756 w 3903662" name="connsiteX329"/>
                  <a:gd fmla="*/ 575469 h 3205164" name="connsiteY329"/>
                  <a:gd fmla="*/ 1839912 w 3903662" name="connsiteX330"/>
                  <a:gd fmla="*/ 578644 h 3205164" name="connsiteY330"/>
                  <a:gd fmla="*/ 1821656 w 3903662" name="connsiteX331"/>
                  <a:gd fmla="*/ 582613 h 3205164" name="connsiteY331"/>
                  <a:gd fmla="*/ 1803400 w 3903662" name="connsiteX332"/>
                  <a:gd fmla="*/ 589757 h 3205164" name="connsiteY332"/>
                  <a:gd fmla="*/ 1785937 w 3903662" name="connsiteX333"/>
                  <a:gd fmla="*/ 596900 h 3205164" name="connsiteY333"/>
                  <a:gd fmla="*/ 1770062 w 3903662" name="connsiteX334"/>
                  <a:gd fmla="*/ 607219 h 3205164" name="connsiteY334"/>
                  <a:gd fmla="*/ 1754981 w 3903662" name="connsiteX335"/>
                  <a:gd fmla="*/ 617538 h 3205164" name="connsiteY335"/>
                  <a:gd fmla="*/ 1740693 w 3903662" name="connsiteX336"/>
                  <a:gd fmla="*/ 629444 h 3205164" name="connsiteY336"/>
                  <a:gd fmla="*/ 1727993 w 3903662" name="connsiteX337"/>
                  <a:gd fmla="*/ 642938 h 3205164" name="connsiteY337"/>
                  <a:gd fmla="*/ 1716881 w 3903662" name="connsiteX338"/>
                  <a:gd fmla="*/ 658813 h 3205164" name="connsiteY338"/>
                  <a:gd fmla="*/ 1708150 w 3903662" name="connsiteX339"/>
                  <a:gd fmla="*/ 673894 h 3205164" name="connsiteY339"/>
                  <a:gd fmla="*/ 1699418 w 3903662" name="connsiteX340"/>
                  <a:gd fmla="*/ 690563 h 3205164" name="connsiteY340"/>
                  <a:gd fmla="*/ 1692275 w 3903662" name="connsiteX341"/>
                  <a:gd fmla="*/ 708025 h 3205164" name="connsiteY341"/>
                  <a:gd fmla="*/ 1687512 w 3903662" name="connsiteX342"/>
                  <a:gd fmla="*/ 726282 h 3205164" name="connsiteY342"/>
                  <a:gd fmla="*/ 1685131 w 3903662" name="connsiteX343"/>
                  <a:gd fmla="*/ 744538 h 3205164" name="connsiteY343"/>
                  <a:gd fmla="*/ 1684337 w 3903662" name="connsiteX344"/>
                  <a:gd fmla="*/ 764382 h 3205164" name="connsiteY344"/>
                  <a:gd fmla="*/ 1685131 w 3903662" name="connsiteX345"/>
                  <a:gd fmla="*/ 783432 h 3205164" name="connsiteY345"/>
                  <a:gd fmla="*/ 1687512 w 3903662" name="connsiteX346"/>
                  <a:gd fmla="*/ 801688 h 3205164" name="connsiteY346"/>
                  <a:gd fmla="*/ 1692275 w 3903662" name="connsiteX347"/>
                  <a:gd fmla="*/ 820738 h 3205164" name="connsiteY347"/>
                  <a:gd fmla="*/ 1699418 w 3903662" name="connsiteX348"/>
                  <a:gd fmla="*/ 838201 h 3205164" name="connsiteY348"/>
                  <a:gd fmla="*/ 1708150 w 3903662" name="connsiteX349"/>
                  <a:gd fmla="*/ 854076 h 3205164" name="connsiteY349"/>
                  <a:gd fmla="*/ 1716881 w 3903662" name="connsiteX350"/>
                  <a:gd fmla="*/ 869951 h 3205164" name="connsiteY350"/>
                  <a:gd fmla="*/ 1727993 w 3903662" name="connsiteX351"/>
                  <a:gd fmla="*/ 885032 h 3205164" name="connsiteY351"/>
                  <a:gd fmla="*/ 1740693 w 3903662" name="connsiteX352"/>
                  <a:gd fmla="*/ 898526 h 3205164" name="connsiteY352"/>
                  <a:gd fmla="*/ 1754981 w 3903662" name="connsiteX353"/>
                  <a:gd fmla="*/ 910432 h 3205164" name="connsiteY353"/>
                  <a:gd fmla="*/ 1770062 w 3903662" name="connsiteX354"/>
                  <a:gd fmla="*/ 920751 h 3205164" name="connsiteY354"/>
                  <a:gd fmla="*/ 1785937 w 3903662" name="connsiteX355"/>
                  <a:gd fmla="*/ 931069 h 3205164" name="connsiteY355"/>
                  <a:gd fmla="*/ 1803400 w 3903662" name="connsiteX356"/>
                  <a:gd fmla="*/ 939801 h 3205164" name="connsiteY356"/>
                  <a:gd fmla="*/ 1821656 w 3903662" name="connsiteX357"/>
                  <a:gd fmla="*/ 945357 h 3205164" name="connsiteY357"/>
                  <a:gd fmla="*/ 1839912 w 3903662" name="connsiteX358"/>
                  <a:gd fmla="*/ 949326 h 3205164" name="connsiteY358"/>
                  <a:gd fmla="*/ 1859756 w 3903662" name="connsiteX359"/>
                  <a:gd fmla="*/ 952501 h 3205164" name="connsiteY359"/>
                  <a:gd fmla="*/ 1880393 w 3903662" name="connsiteX360"/>
                  <a:gd fmla="*/ 954088 h 3205164" name="connsiteY360"/>
                  <a:gd fmla="*/ 1899443 w 3903662" name="connsiteX361"/>
                  <a:gd fmla="*/ 952501 h 3205164" name="connsiteY361"/>
                  <a:gd fmla="*/ 1919287 w 3903662" name="connsiteX362"/>
                  <a:gd fmla="*/ 949326 h 3205164" name="connsiteY362"/>
                  <a:gd fmla="*/ 1937543 w 3903662" name="connsiteX363"/>
                  <a:gd fmla="*/ 945357 h 3205164" name="connsiteY363"/>
                  <a:gd fmla="*/ 1955800 w 3903662" name="connsiteX364"/>
                  <a:gd fmla="*/ 939801 h 3205164" name="connsiteY364"/>
                  <a:gd fmla="*/ 1973262 w 3903662" name="connsiteX365"/>
                  <a:gd fmla="*/ 931069 h 3205164" name="connsiteY365"/>
                  <a:gd fmla="*/ 1988343 w 3903662" name="connsiteX366"/>
                  <a:gd fmla="*/ 920751 h 3205164" name="connsiteY366"/>
                  <a:gd fmla="*/ 2004218 w 3903662" name="connsiteX367"/>
                  <a:gd fmla="*/ 910432 h 3205164" name="connsiteY367"/>
                  <a:gd fmla="*/ 2018506 w 3903662" name="connsiteX368"/>
                  <a:gd fmla="*/ 898526 h 3205164" name="connsiteY368"/>
                  <a:gd fmla="*/ 2030412 w 3903662" name="connsiteX369"/>
                  <a:gd fmla="*/ 885032 h 3205164" name="connsiteY369"/>
                  <a:gd fmla="*/ 2042318 w 3903662" name="connsiteX370"/>
                  <a:gd fmla="*/ 869951 h 3205164" name="connsiteY370"/>
                  <a:gd fmla="*/ 2051050 w 3903662" name="connsiteX371"/>
                  <a:gd fmla="*/ 854076 h 3205164" name="connsiteY371"/>
                  <a:gd fmla="*/ 2059781 w 3903662" name="connsiteX372"/>
                  <a:gd fmla="*/ 838201 h 3205164" name="connsiteY372"/>
                  <a:gd fmla="*/ 2066925 w 3903662" name="connsiteX373"/>
                  <a:gd fmla="*/ 820738 h 3205164" name="connsiteY373"/>
                  <a:gd fmla="*/ 2071687 w 3903662" name="connsiteX374"/>
                  <a:gd fmla="*/ 801688 h 3205164" name="connsiteY374"/>
                  <a:gd fmla="*/ 2074068 w 3903662" name="connsiteX375"/>
                  <a:gd fmla="*/ 783432 h 3205164" name="connsiteY375"/>
                  <a:gd fmla="*/ 2074862 w 3903662" name="connsiteX376"/>
                  <a:gd fmla="*/ 764382 h 3205164" name="connsiteY376"/>
                  <a:gd fmla="*/ 2074068 w 3903662" name="connsiteX377"/>
                  <a:gd fmla="*/ 744538 h 3205164" name="connsiteY377"/>
                  <a:gd fmla="*/ 2071687 w 3903662" name="connsiteX378"/>
                  <a:gd fmla="*/ 726282 h 3205164" name="connsiteY378"/>
                  <a:gd fmla="*/ 2066925 w 3903662" name="connsiteX379"/>
                  <a:gd fmla="*/ 708025 h 3205164" name="connsiteY379"/>
                  <a:gd fmla="*/ 2059781 w 3903662" name="connsiteX380"/>
                  <a:gd fmla="*/ 690563 h 3205164" name="connsiteY380"/>
                  <a:gd fmla="*/ 2051050 w 3903662" name="connsiteX381"/>
                  <a:gd fmla="*/ 673894 h 3205164" name="connsiteY381"/>
                  <a:gd fmla="*/ 2042318 w 3903662" name="connsiteX382"/>
                  <a:gd fmla="*/ 658813 h 3205164" name="connsiteY382"/>
                  <a:gd fmla="*/ 2030412 w 3903662" name="connsiteX383"/>
                  <a:gd fmla="*/ 642938 h 3205164" name="connsiteY383"/>
                  <a:gd fmla="*/ 2018506 w 3903662" name="connsiteX384"/>
                  <a:gd fmla="*/ 629444 h 3205164" name="connsiteY384"/>
                  <a:gd fmla="*/ 2004218 w 3903662" name="connsiteX385"/>
                  <a:gd fmla="*/ 617538 h 3205164" name="connsiteY385"/>
                  <a:gd fmla="*/ 1988343 w 3903662" name="connsiteX386"/>
                  <a:gd fmla="*/ 607219 h 3205164" name="connsiteY386"/>
                  <a:gd fmla="*/ 1973262 w 3903662" name="connsiteX387"/>
                  <a:gd fmla="*/ 596900 h 3205164" name="connsiteY387"/>
                  <a:gd fmla="*/ 1955800 w 3903662" name="connsiteX388"/>
                  <a:gd fmla="*/ 589757 h 3205164" name="connsiteY388"/>
                  <a:gd fmla="*/ 1937543 w 3903662" name="connsiteX389"/>
                  <a:gd fmla="*/ 582613 h 3205164" name="connsiteY389"/>
                  <a:gd fmla="*/ 1919287 w 3903662" name="connsiteX390"/>
                  <a:gd fmla="*/ 578644 h 3205164" name="connsiteY390"/>
                  <a:gd fmla="*/ 1899443 w 3903662" name="connsiteX391"/>
                  <a:gd fmla="*/ 575469 h 3205164" name="connsiteY391"/>
                  <a:gd fmla="*/ 908446 w 3903662" name="connsiteX392"/>
                  <a:gd fmla="*/ 574675 h 3205164" name="connsiteY392"/>
                  <a:gd fmla="*/ 887767 w 3903662" name="connsiteX393"/>
                  <a:gd fmla="*/ 575469 h 3205164" name="connsiteY393"/>
                  <a:gd fmla="*/ 868678 w 3903662" name="connsiteX394"/>
                  <a:gd fmla="*/ 578644 h 3205164" name="connsiteY394"/>
                  <a:gd fmla="*/ 850385 w 3903662" name="connsiteX395"/>
                  <a:gd fmla="*/ 582613 h 3205164" name="connsiteY395"/>
                  <a:gd fmla="*/ 831296 w 3903662" name="connsiteX396"/>
                  <a:gd fmla="*/ 589757 h 3205164" name="connsiteY396"/>
                  <a:gd fmla="*/ 815389 w 3903662" name="connsiteX397"/>
                  <a:gd fmla="*/ 596900 h 3205164" name="connsiteY397"/>
                  <a:gd fmla="*/ 798686 w 3903662" name="connsiteX398"/>
                  <a:gd fmla="*/ 607219 h 3205164" name="connsiteY398"/>
                  <a:gd fmla="*/ 783574 w 3903662" name="connsiteX399"/>
                  <a:gd fmla="*/ 617538 h 3205164" name="connsiteY399"/>
                  <a:gd fmla="*/ 770053 w 3903662" name="connsiteX400"/>
                  <a:gd fmla="*/ 629444 h 3205164" name="connsiteY400"/>
                  <a:gd fmla="*/ 756532 w 3903662" name="connsiteX401"/>
                  <a:gd fmla="*/ 642938 h 3205164" name="connsiteY401"/>
                  <a:gd fmla="*/ 745397 w 3903662" name="connsiteX402"/>
                  <a:gd fmla="*/ 658813 h 3205164" name="connsiteY402"/>
                  <a:gd fmla="*/ 735853 w 3903662" name="connsiteX403"/>
                  <a:gd fmla="*/ 673894 h 3205164" name="connsiteY403"/>
                  <a:gd fmla="*/ 727899 w 3903662" name="connsiteX404"/>
                  <a:gd fmla="*/ 690563 h 3205164" name="connsiteY404"/>
                  <a:gd fmla="*/ 720741 w 3903662" name="connsiteX405"/>
                  <a:gd fmla="*/ 708025 h 3205164" name="connsiteY405"/>
                  <a:gd fmla="*/ 716764 w 3903662" name="connsiteX406"/>
                  <a:gd fmla="*/ 726282 h 3205164" name="connsiteY406"/>
                  <a:gd fmla="*/ 713583 w 3903662" name="connsiteX407"/>
                  <a:gd fmla="*/ 744538 h 3205164" name="connsiteY407"/>
                  <a:gd fmla="*/ 712787 w 3903662" name="connsiteX408"/>
                  <a:gd fmla="*/ 764382 h 3205164" name="connsiteY408"/>
                  <a:gd fmla="*/ 713583 w 3903662" name="connsiteX409"/>
                  <a:gd fmla="*/ 783432 h 3205164" name="connsiteY409"/>
                  <a:gd fmla="*/ 716764 w 3903662" name="connsiteX410"/>
                  <a:gd fmla="*/ 801688 h 3205164" name="connsiteY410"/>
                  <a:gd fmla="*/ 720741 w 3903662" name="connsiteX411"/>
                  <a:gd fmla="*/ 820738 h 3205164" name="connsiteY411"/>
                  <a:gd fmla="*/ 727899 w 3903662" name="connsiteX412"/>
                  <a:gd fmla="*/ 838201 h 3205164" name="connsiteY412"/>
                  <a:gd fmla="*/ 735853 w 3903662" name="connsiteX413"/>
                  <a:gd fmla="*/ 854076 h 3205164" name="connsiteY413"/>
                  <a:gd fmla="*/ 745397 w 3903662" name="connsiteX414"/>
                  <a:gd fmla="*/ 869951 h 3205164" name="connsiteY414"/>
                  <a:gd fmla="*/ 756532 w 3903662" name="connsiteX415"/>
                  <a:gd fmla="*/ 885032 h 3205164" name="connsiteY415"/>
                  <a:gd fmla="*/ 770053 w 3903662" name="connsiteX416"/>
                  <a:gd fmla="*/ 898526 h 3205164" name="connsiteY416"/>
                  <a:gd fmla="*/ 783574 w 3903662" name="connsiteX417"/>
                  <a:gd fmla="*/ 910432 h 3205164" name="connsiteY417"/>
                  <a:gd fmla="*/ 798686 w 3903662" name="connsiteX418"/>
                  <a:gd fmla="*/ 920751 h 3205164" name="connsiteY418"/>
                  <a:gd fmla="*/ 815389 w 3903662" name="connsiteX419"/>
                  <a:gd fmla="*/ 931069 h 3205164" name="connsiteY419"/>
                  <a:gd fmla="*/ 831296 w 3903662" name="connsiteX420"/>
                  <a:gd fmla="*/ 939801 h 3205164" name="connsiteY420"/>
                  <a:gd fmla="*/ 850385 w 3903662" name="connsiteX421"/>
                  <a:gd fmla="*/ 945357 h 3205164" name="connsiteY421"/>
                  <a:gd fmla="*/ 868678 w 3903662" name="connsiteX422"/>
                  <a:gd fmla="*/ 949326 h 3205164" name="connsiteY422"/>
                  <a:gd fmla="*/ 887767 w 3903662" name="connsiteX423"/>
                  <a:gd fmla="*/ 952501 h 3205164" name="connsiteY423"/>
                  <a:gd fmla="*/ 908446 w 3903662" name="connsiteX424"/>
                  <a:gd fmla="*/ 954088 h 3205164" name="connsiteY424"/>
                  <a:gd fmla="*/ 928330 w 3903662" name="connsiteX425"/>
                  <a:gd fmla="*/ 952501 h 3205164" name="connsiteY425"/>
                  <a:gd fmla="*/ 947419 w 3903662" name="connsiteX426"/>
                  <a:gd fmla="*/ 949326 h 3205164" name="connsiteY426"/>
                  <a:gd fmla="*/ 967303 w 3903662" name="connsiteX427"/>
                  <a:gd fmla="*/ 945357 h 3205164" name="connsiteY427"/>
                  <a:gd fmla="*/ 984801 w 3903662" name="connsiteX428"/>
                  <a:gd fmla="*/ 939801 h 3205164" name="connsiteY428"/>
                  <a:gd fmla="*/ 1002299 w 3903662" name="connsiteX429"/>
                  <a:gd fmla="*/ 931069 h 3205164" name="connsiteY429"/>
                  <a:gd fmla="*/ 1018206 w 3903662" name="connsiteX430"/>
                  <a:gd fmla="*/ 920751 h 3205164" name="connsiteY430"/>
                  <a:gd fmla="*/ 1033318 w 3903662" name="connsiteX431"/>
                  <a:gd fmla="*/ 910432 h 3205164" name="connsiteY431"/>
                  <a:gd fmla="*/ 1047634 w 3903662" name="connsiteX432"/>
                  <a:gd fmla="*/ 898526 h 3205164" name="connsiteY432"/>
                  <a:gd fmla="*/ 1059565 w 3903662" name="connsiteX433"/>
                  <a:gd fmla="*/ 885032 h 3205164" name="connsiteY433"/>
                  <a:gd fmla="*/ 1070700 w 3903662" name="connsiteX434"/>
                  <a:gd fmla="*/ 869951 h 3205164" name="connsiteY434"/>
                  <a:gd fmla="*/ 1081039 w 3903662" name="connsiteX435"/>
                  <a:gd fmla="*/ 854076 h 3205164" name="connsiteY435"/>
                  <a:gd fmla="*/ 1089788 w 3903662" name="connsiteX436"/>
                  <a:gd fmla="*/ 838201 h 3205164" name="connsiteY436"/>
                  <a:gd fmla="*/ 1095356 w 3903662" name="connsiteX437"/>
                  <a:gd fmla="*/ 820738 h 3205164" name="connsiteY437"/>
                  <a:gd fmla="*/ 1100923 w 3903662" name="connsiteX438"/>
                  <a:gd fmla="*/ 801688 h 3205164" name="connsiteY438"/>
                  <a:gd fmla="*/ 1104105 w 3903662" name="connsiteX439"/>
                  <a:gd fmla="*/ 783432 h 3205164" name="connsiteY439"/>
                  <a:gd fmla="*/ 1104900 w 3903662" name="connsiteX440"/>
                  <a:gd fmla="*/ 764382 h 3205164" name="connsiteY440"/>
                  <a:gd fmla="*/ 1104105 w 3903662" name="connsiteX441"/>
                  <a:gd fmla="*/ 744538 h 3205164" name="connsiteY441"/>
                  <a:gd fmla="*/ 1100923 w 3903662" name="connsiteX442"/>
                  <a:gd fmla="*/ 726282 h 3205164" name="connsiteY442"/>
                  <a:gd fmla="*/ 1095356 w 3903662" name="connsiteX443"/>
                  <a:gd fmla="*/ 708025 h 3205164" name="connsiteY443"/>
                  <a:gd fmla="*/ 1089788 w 3903662" name="connsiteX444"/>
                  <a:gd fmla="*/ 690563 h 3205164" name="connsiteY444"/>
                  <a:gd fmla="*/ 1081039 w 3903662" name="connsiteX445"/>
                  <a:gd fmla="*/ 673894 h 3205164" name="connsiteY445"/>
                  <a:gd fmla="*/ 1070700 w 3903662" name="connsiteX446"/>
                  <a:gd fmla="*/ 658813 h 3205164" name="connsiteY446"/>
                  <a:gd fmla="*/ 1059565 w 3903662" name="connsiteX447"/>
                  <a:gd fmla="*/ 642938 h 3205164" name="connsiteY447"/>
                  <a:gd fmla="*/ 1047634 w 3903662" name="connsiteX448"/>
                  <a:gd fmla="*/ 629444 h 3205164" name="connsiteY448"/>
                  <a:gd fmla="*/ 1033318 w 3903662" name="connsiteX449"/>
                  <a:gd fmla="*/ 617538 h 3205164" name="connsiteY449"/>
                  <a:gd fmla="*/ 1018206 w 3903662" name="connsiteX450"/>
                  <a:gd fmla="*/ 607219 h 3205164" name="connsiteY450"/>
                  <a:gd fmla="*/ 1002299 w 3903662" name="connsiteX451"/>
                  <a:gd fmla="*/ 596900 h 3205164" name="connsiteY451"/>
                  <a:gd fmla="*/ 984801 w 3903662" name="connsiteX452"/>
                  <a:gd fmla="*/ 589757 h 3205164" name="connsiteY452"/>
                  <a:gd fmla="*/ 967303 w 3903662" name="connsiteX453"/>
                  <a:gd fmla="*/ 582613 h 3205164" name="connsiteY453"/>
                  <a:gd fmla="*/ 947419 w 3903662" name="connsiteX454"/>
                  <a:gd fmla="*/ 578644 h 3205164" name="connsiteY454"/>
                  <a:gd fmla="*/ 928330 w 3903662" name="connsiteX455"/>
                  <a:gd fmla="*/ 575469 h 3205164" name="connsiteY455"/>
                  <a:gd fmla="*/ 1394220 w 3903662" name="connsiteX456"/>
                  <a:gd fmla="*/ 0 h 3205164" name="connsiteY456"/>
                  <a:gd fmla="*/ 1427548 w 3903662" name="connsiteX457"/>
                  <a:gd fmla="*/ 0 h 3205164" name="connsiteY457"/>
                  <a:gd fmla="*/ 1460083 w 3903662" name="connsiteX458"/>
                  <a:gd fmla="*/ 794 h 3205164" name="connsiteY458"/>
                  <a:gd fmla="*/ 1491823 w 3903662" name="connsiteX459"/>
                  <a:gd fmla="*/ 3174 h 3205164" name="connsiteY459"/>
                  <a:gd fmla="*/ 1523564 w 3903662" name="connsiteX460"/>
                  <a:gd fmla="*/ 4761 h 3205164" name="connsiteY460"/>
                  <a:gd fmla="*/ 1587046 w 3903662" name="connsiteX461"/>
                  <a:gd fmla="*/ 11109 h 3205164" name="connsiteY461"/>
                  <a:gd fmla="*/ 1649735 w 3903662" name="connsiteX462"/>
                  <a:gd fmla="*/ 19838 h 3205164" name="connsiteY462"/>
                  <a:gd fmla="*/ 1710836 w 3903662" name="connsiteX463"/>
                  <a:gd fmla="*/ 30947 h 3205164" name="connsiteY463"/>
                  <a:gd fmla="*/ 1771937 w 3903662" name="connsiteX464"/>
                  <a:gd fmla="*/ 42849 h 3205164" name="connsiteY464"/>
                  <a:gd fmla="*/ 1831451 w 3903662" name="connsiteX465"/>
                  <a:gd fmla="*/ 58719 h 3205164" name="connsiteY465"/>
                  <a:gd fmla="*/ 1889379 w 3903662" name="connsiteX466"/>
                  <a:gd fmla="*/ 76176 h 3205164" name="connsiteY466"/>
                  <a:gd fmla="*/ 1946512 w 3903662" name="connsiteX467"/>
                  <a:gd fmla="*/ 95220 h 3205164" name="connsiteY467"/>
                  <a:gd fmla="*/ 2002059 w 3903662" name="connsiteX468"/>
                  <a:gd fmla="*/ 116645 h 3205164" name="connsiteY468"/>
                  <a:gd fmla="*/ 2056812 w 3903662" name="connsiteX469"/>
                  <a:gd fmla="*/ 140450 h 3205164" name="connsiteY469"/>
                  <a:gd fmla="*/ 2109978 w 3903662" name="connsiteX470"/>
                  <a:gd fmla="*/ 165048 h 3205164" name="connsiteY470"/>
                  <a:gd fmla="*/ 2160763 w 3903662" name="connsiteX471"/>
                  <a:gd fmla="*/ 192821 h 3205164" name="connsiteY471"/>
                  <a:gd fmla="*/ 2211549 w 3903662" name="connsiteX472"/>
                  <a:gd fmla="*/ 221387 h 3205164" name="connsiteY472"/>
                  <a:gd fmla="*/ 2259160 w 3903662" name="connsiteX473"/>
                  <a:gd fmla="*/ 252333 h 3205164" name="connsiteY473"/>
                  <a:gd fmla="*/ 2306772 w 3903662" name="connsiteX474"/>
                  <a:gd fmla="*/ 284073 h 3205164" name="connsiteY474"/>
                  <a:gd fmla="*/ 2352002 w 3903662" name="connsiteX475"/>
                  <a:gd fmla="*/ 318987 h 3205164" name="connsiteY475"/>
                  <a:gd fmla="*/ 2394853 w 3903662" name="connsiteX476"/>
                  <a:gd fmla="*/ 353901 h 3205164" name="connsiteY476"/>
                  <a:gd fmla="*/ 2436116 w 3903662" name="connsiteX477"/>
                  <a:gd fmla="*/ 390402 h 3205164" name="connsiteY477"/>
                  <a:gd fmla="*/ 2475792 w 3903662" name="connsiteX478"/>
                  <a:gd fmla="*/ 429284 h 3205164" name="connsiteY478"/>
                  <a:gd fmla="*/ 2513088 w 3903662" name="connsiteX479"/>
                  <a:gd fmla="*/ 469753 h 3205164" name="connsiteY479"/>
                  <a:gd fmla="*/ 2531339 w 3903662" name="connsiteX480"/>
                  <a:gd fmla="*/ 489590 h 3205164" name="connsiteY480"/>
                  <a:gd fmla="*/ 2547209 w 3903662" name="connsiteX481"/>
                  <a:gd fmla="*/ 510221 h 3205164" name="connsiteY481"/>
                  <a:gd fmla="*/ 2564667 w 3903662" name="connsiteX482"/>
                  <a:gd fmla="*/ 531646 h 3205164" name="connsiteY482"/>
                  <a:gd fmla="*/ 2581331 w 3903662" name="connsiteX483"/>
                  <a:gd fmla="*/ 553864 h 3205164" name="connsiteY483"/>
                  <a:gd fmla="*/ 2596407 w 3903662" name="connsiteX484"/>
                  <a:gd fmla="*/ 575288 h 3205164" name="connsiteY484"/>
                  <a:gd fmla="*/ 2612278 w 3903662" name="connsiteX485"/>
                  <a:gd fmla="*/ 597506 h 3205164" name="connsiteY485"/>
                  <a:gd fmla="*/ 2626561 w 3903662" name="connsiteX486"/>
                  <a:gd fmla="*/ 620518 h 3205164" name="connsiteY486"/>
                  <a:gd fmla="*/ 2640845 w 3903662" name="connsiteX487"/>
                  <a:gd fmla="*/ 642736 h 3205164" name="connsiteY487"/>
                  <a:gd fmla="*/ 2654335 w 3903662" name="connsiteX488"/>
                  <a:gd fmla="*/ 666541 h 3205164" name="connsiteY488"/>
                  <a:gd fmla="*/ 2667825 w 3903662" name="connsiteX489"/>
                  <a:gd fmla="*/ 688759 h 3205164" name="connsiteY489"/>
                  <a:gd fmla="*/ 2679727 w 3903662" name="connsiteX490"/>
                  <a:gd fmla="*/ 712564 h 3205164" name="connsiteY490"/>
                  <a:gd fmla="*/ 2690837 w 3903662" name="connsiteX491"/>
                  <a:gd fmla="*/ 735575 h 3205164" name="connsiteY491"/>
                  <a:gd fmla="*/ 2701946 w 3903662" name="connsiteX492"/>
                  <a:gd fmla="*/ 760174 h 3205164" name="connsiteY492"/>
                  <a:gd fmla="*/ 2712262 w 3903662" name="connsiteX493"/>
                  <a:gd fmla="*/ 784772 h 3205164" name="connsiteY493"/>
                  <a:gd fmla="*/ 2722578 w 3903662" name="connsiteX494"/>
                  <a:gd fmla="*/ 809371 h 3205164" name="connsiteY494"/>
                  <a:gd fmla="*/ 2732100 w 3903662" name="connsiteX495"/>
                  <a:gd fmla="*/ 833969 h 3205164" name="connsiteY495"/>
                  <a:gd fmla="*/ 2740035 w 3903662" name="connsiteX496"/>
                  <a:gd fmla="*/ 858568 h 3205164" name="connsiteY496"/>
                  <a:gd fmla="*/ 2748764 w 3903662" name="connsiteX497"/>
                  <a:gd fmla="*/ 884753 h 3205164" name="connsiteY497"/>
                  <a:gd fmla="*/ 2755906 w 3903662" name="connsiteX498"/>
                  <a:gd fmla="*/ 910145 h 3205164" name="connsiteY498"/>
                  <a:gd fmla="*/ 2761460 w 3903662" name="connsiteX499"/>
                  <a:gd fmla="*/ 935537 h 3205164" name="connsiteY499"/>
                  <a:gd fmla="*/ 2767808 w 3903662" name="connsiteX500"/>
                  <a:gd fmla="*/ 961723 h 3205164" name="connsiteY500"/>
                  <a:gd fmla="*/ 2773363 w 3903662" name="connsiteX501"/>
                  <a:gd fmla="*/ 987908 h 3205164" name="connsiteY501"/>
                  <a:gd fmla="*/ 2743209 w 3903662" name="connsiteX502"/>
                  <a:gd fmla="*/ 987115 h 3205164" name="connsiteY502"/>
                  <a:gd fmla="*/ 2713849 w 3903662" name="connsiteX503"/>
                  <a:gd fmla="*/ 987115 h 3205164" name="connsiteY503"/>
                  <a:gd fmla="*/ 2680521 w 3903662" name="connsiteX504"/>
                  <a:gd fmla="*/ 987115 h 3205164" name="connsiteY504"/>
                  <a:gd fmla="*/ 2648780 w 3903662" name="connsiteX505"/>
                  <a:gd fmla="*/ 987908 h 3205164" name="connsiteY505"/>
                  <a:gd fmla="*/ 2616246 w 3903662" name="connsiteX506"/>
                  <a:gd fmla="*/ 990289 h 3205164" name="connsiteY506"/>
                  <a:gd fmla="*/ 2584505 w 3903662" name="connsiteX507"/>
                  <a:gd fmla="*/ 991876 h 3205164" name="connsiteY507"/>
                  <a:gd fmla="*/ 2552764 w 3903662" name="connsiteX508"/>
                  <a:gd fmla="*/ 995050 h 3205164" name="connsiteY508"/>
                  <a:gd fmla="*/ 2521023 w 3903662" name="connsiteX509"/>
                  <a:gd fmla="*/ 999017 h 3205164" name="connsiteY509"/>
                  <a:gd fmla="*/ 2489282 w 3903662" name="connsiteX510"/>
                  <a:gd fmla="*/ 1003778 h 3205164" name="connsiteY510"/>
                  <a:gd fmla="*/ 2458334 w 3903662" name="connsiteX511"/>
                  <a:gd fmla="*/ 1008539 h 3205164" name="connsiteY511"/>
                  <a:gd fmla="*/ 2427387 w 3903662" name="connsiteX512"/>
                  <a:gd fmla="*/ 1014094 h 3205164" name="connsiteY512"/>
                  <a:gd fmla="*/ 2397233 w 3903662" name="connsiteX513"/>
                  <a:gd fmla="*/ 1019648 h 3205164" name="connsiteY513"/>
                  <a:gd fmla="*/ 2366286 w 3903662" name="connsiteX514"/>
                  <a:gd fmla="*/ 1026790 h 3205164" name="connsiteY514"/>
                  <a:gd fmla="*/ 2336132 w 3903662" name="connsiteX515"/>
                  <a:gd fmla="*/ 1033931 h 3205164" name="connsiteY515"/>
                  <a:gd fmla="*/ 2306772 w 3903662" name="connsiteX516"/>
                  <a:gd fmla="*/ 1042660 h 3205164" name="connsiteY516"/>
                  <a:gd fmla="*/ 2276618 w 3903662" name="connsiteX517"/>
                  <a:gd fmla="*/ 1051388 h 3205164" name="connsiteY517"/>
                  <a:gd fmla="*/ 2248051 w 3903662" name="connsiteX518"/>
                  <a:gd fmla="*/ 1060910 h 3205164" name="connsiteY518"/>
                  <a:gd fmla="*/ 2219484 w 3903662" name="connsiteX519"/>
                  <a:gd fmla="*/ 1070432 h 3205164" name="connsiteY519"/>
                  <a:gd fmla="*/ 2191711 w 3903662" name="connsiteX520"/>
                  <a:gd fmla="*/ 1080748 h 3205164" name="connsiteY520"/>
                  <a:gd fmla="*/ 2163144 w 3903662" name="connsiteX521"/>
                  <a:gd fmla="*/ 1091857 h 3205164" name="connsiteY521"/>
                  <a:gd fmla="*/ 2135371 w 3903662" name="connsiteX522"/>
                  <a:gd fmla="*/ 1102966 h 3205164" name="connsiteY522"/>
                  <a:gd fmla="*/ 2109184 w 3903662" name="connsiteX523"/>
                  <a:gd fmla="*/ 1114868 h 3205164" name="connsiteY523"/>
                  <a:gd fmla="*/ 2082205 w 3903662" name="connsiteX524"/>
                  <a:gd fmla="*/ 1127564 h 3205164" name="connsiteY524"/>
                  <a:gd fmla="*/ 2055225 w 3903662" name="connsiteX525"/>
                  <a:gd fmla="*/ 1141054 h 3205164" name="connsiteY525"/>
                  <a:gd fmla="*/ 2029832 w 3903662" name="connsiteX526"/>
                  <a:gd fmla="*/ 1154543 h 3205164" name="connsiteY526"/>
                  <a:gd fmla="*/ 2004439 w 3903662" name="connsiteX527"/>
                  <a:gd fmla="*/ 1168826 h 3205164" name="connsiteY527"/>
                  <a:gd fmla="*/ 1979047 w 3903662" name="connsiteX528"/>
                  <a:gd fmla="*/ 1183109 h 3205164" name="connsiteY528"/>
                  <a:gd fmla="*/ 1954447 w 3903662" name="connsiteX529"/>
                  <a:gd fmla="*/ 1198186 h 3205164" name="connsiteY529"/>
                  <a:gd fmla="*/ 1930642 w 3903662" name="connsiteX530"/>
                  <a:gd fmla="*/ 1213262 h 3205164" name="connsiteY530"/>
                  <a:gd fmla="*/ 1906043 w 3903662" name="connsiteX531"/>
                  <a:gd fmla="*/ 1229926 h 3205164" name="connsiteY531"/>
                  <a:gd fmla="*/ 1883030 w 3903662" name="connsiteX532"/>
                  <a:gd fmla="*/ 1246589 h 3205164" name="connsiteY532"/>
                  <a:gd fmla="*/ 1860018 w 3903662" name="connsiteX533"/>
                  <a:gd fmla="*/ 1262459 h 3205164" name="connsiteY533"/>
                  <a:gd fmla="*/ 1838593 w 3903662" name="connsiteX534"/>
                  <a:gd fmla="*/ 1279916 h 3205164" name="connsiteY534"/>
                  <a:gd fmla="*/ 1815581 w 3903662" name="connsiteX535"/>
                  <a:gd fmla="*/ 1298960 h 3205164" name="connsiteY535"/>
                  <a:gd fmla="*/ 1794949 w 3903662" name="connsiteX536"/>
                  <a:gd fmla="*/ 1317211 h 3205164" name="connsiteY536"/>
                  <a:gd fmla="*/ 1773524 w 3903662" name="connsiteX537"/>
                  <a:gd fmla="*/ 1335461 h 3205164" name="connsiteY537"/>
                  <a:gd fmla="*/ 1754480 w 3903662" name="connsiteX538"/>
                  <a:gd fmla="*/ 1355299 h 3205164" name="connsiteY538"/>
                  <a:gd fmla="*/ 1733848 w 3903662" name="connsiteX539"/>
                  <a:gd fmla="*/ 1374343 h 3205164" name="connsiteY539"/>
                  <a:gd fmla="*/ 1715597 w 3903662" name="connsiteX540"/>
                  <a:gd fmla="*/ 1394181 h 3205164" name="connsiteY540"/>
                  <a:gd fmla="*/ 1696552 w 3903662" name="connsiteX541"/>
                  <a:gd fmla="*/ 1414812 h 3205164" name="connsiteY541"/>
                  <a:gd fmla="*/ 1678301 w 3903662" name="connsiteX542"/>
                  <a:gd fmla="*/ 1434649 h 3205164" name="connsiteY542"/>
                  <a:gd fmla="*/ 1660844 w 3903662" name="connsiteX543"/>
                  <a:gd fmla="*/ 1456867 h 3205164" name="connsiteY543"/>
                  <a:gd fmla="*/ 1644180 w 3903662" name="connsiteX544"/>
                  <a:gd fmla="*/ 1476705 h 3205164" name="connsiteY544"/>
                  <a:gd fmla="*/ 1628309 w 3903662" name="connsiteX545"/>
                  <a:gd fmla="*/ 1499716 h 3205164" name="connsiteY545"/>
                  <a:gd fmla="*/ 1612439 w 3903662" name="connsiteX546"/>
                  <a:gd fmla="*/ 1521141 h 3205164" name="connsiteY546"/>
                  <a:gd fmla="*/ 1597362 w 3903662" name="connsiteX547"/>
                  <a:gd fmla="*/ 1543359 h 3205164" name="connsiteY547"/>
                  <a:gd fmla="*/ 1583079 w 3903662" name="connsiteX548"/>
                  <a:gd fmla="*/ 1566370 h 3205164" name="connsiteY548"/>
                  <a:gd fmla="*/ 1569589 w 3903662" name="connsiteX549"/>
                  <a:gd fmla="*/ 1589382 h 3205164" name="connsiteY549"/>
                  <a:gd fmla="*/ 1556099 w 3903662" name="connsiteX550"/>
                  <a:gd fmla="*/ 1613187 h 3205164" name="connsiteY550"/>
                  <a:gd fmla="*/ 1544196 w 3903662" name="connsiteX551"/>
                  <a:gd fmla="*/ 1636992 h 3205164" name="connsiteY551"/>
                  <a:gd fmla="*/ 1531500 w 3903662" name="connsiteX552"/>
                  <a:gd fmla="*/ 1660797 h 3205164" name="connsiteY552"/>
                  <a:gd fmla="*/ 1521184 w 3903662" name="connsiteX553"/>
                  <a:gd fmla="*/ 1685395 h 3205164" name="connsiteY553"/>
                  <a:gd fmla="*/ 1510075 w 3903662" name="connsiteX554"/>
                  <a:gd fmla="*/ 1709994 h 3205164" name="connsiteY554"/>
                  <a:gd fmla="*/ 1501346 w 3903662" name="connsiteX555"/>
                  <a:gd fmla="*/ 1734592 h 3205164" name="connsiteY555"/>
                  <a:gd fmla="*/ 1491823 w 3903662" name="connsiteX556"/>
                  <a:gd fmla="*/ 1759984 h 3205164" name="connsiteY556"/>
                  <a:gd fmla="*/ 1483888 w 3903662" name="connsiteX557"/>
                  <a:gd fmla="*/ 1785376 h 3205164" name="connsiteY557"/>
                  <a:gd fmla="*/ 1476747 w 3903662" name="connsiteX558"/>
                  <a:gd fmla="*/ 1811562 h 3205164" name="connsiteY558"/>
                  <a:gd fmla="*/ 1470398 w 3903662" name="connsiteX559"/>
                  <a:gd fmla="*/ 1836954 h 3205164" name="connsiteY559"/>
                  <a:gd fmla="*/ 1464050 w 3903662" name="connsiteX560"/>
                  <a:gd fmla="*/ 1862346 h 3205164" name="connsiteY560"/>
                  <a:gd fmla="*/ 1459289 w 3903662" name="connsiteX561"/>
                  <a:gd fmla="*/ 1889325 h 3205164" name="connsiteY561"/>
                  <a:gd fmla="*/ 1453734 w 3903662" name="connsiteX562"/>
                  <a:gd fmla="*/ 1915510 h 3205164" name="connsiteY562"/>
                  <a:gd fmla="*/ 1450560 w 3903662" name="connsiteX563"/>
                  <a:gd fmla="*/ 1942489 h 3205164" name="connsiteY563"/>
                  <a:gd fmla="*/ 1447386 w 3903662" name="connsiteX564"/>
                  <a:gd fmla="*/ 1968675 h 3205164" name="connsiteY564"/>
                  <a:gd fmla="*/ 1445799 w 3903662" name="connsiteX565"/>
                  <a:gd fmla="*/ 1996447 h 3205164" name="connsiteY565"/>
                  <a:gd fmla="*/ 1445006 w 3903662" name="connsiteX566"/>
                  <a:gd fmla="*/ 2023426 h 3205164" name="connsiteY566"/>
                  <a:gd fmla="*/ 1443419 w 3903662" name="connsiteX567"/>
                  <a:gd fmla="*/ 2051199 h 3205164" name="connsiteY567"/>
                  <a:gd fmla="*/ 1445006 w 3903662" name="connsiteX568"/>
                  <a:gd fmla="*/ 2086906 h 3205164" name="connsiteY568"/>
                  <a:gd fmla="*/ 1446593 w 3903662" name="connsiteX569"/>
                  <a:gd fmla="*/ 2122614 h 3205164" name="connsiteY569"/>
                  <a:gd fmla="*/ 1450560 w 3903662" name="connsiteX570"/>
                  <a:gd fmla="*/ 2158321 h 3205164" name="connsiteY570"/>
                  <a:gd fmla="*/ 1454528 w 3903662" name="connsiteX571"/>
                  <a:gd fmla="*/ 2193235 h 3205164" name="connsiteY571"/>
                  <a:gd fmla="*/ 1461670 w 3903662" name="connsiteX572"/>
                  <a:gd fmla="*/ 2228149 h 3205164" name="connsiteY572"/>
                  <a:gd fmla="*/ 1469605 w 3903662" name="connsiteX573"/>
                  <a:gd fmla="*/ 2262270 h 3205164" name="connsiteY573"/>
                  <a:gd fmla="*/ 1478334 w 3903662" name="connsiteX574"/>
                  <a:gd fmla="*/ 2296390 h 3205164" name="connsiteY574"/>
                  <a:gd fmla="*/ 1488649 w 3903662" name="connsiteX575"/>
                  <a:gd fmla="*/ 2329718 h 3205164" name="connsiteY575"/>
                  <a:gd fmla="*/ 1441832 w 3903662" name="connsiteX576"/>
                  <a:gd fmla="*/ 2332098 h 3205164" name="connsiteY576"/>
                  <a:gd fmla="*/ 1394220 w 3903662" name="connsiteX577"/>
                  <a:gd fmla="*/ 2332892 h 3205164" name="connsiteY577"/>
                  <a:gd fmla="*/ 1337086 w 3903662" name="connsiteX578"/>
                  <a:gd fmla="*/ 2332098 h 3205164" name="connsiteY578"/>
                  <a:gd fmla="*/ 1279953 w 3903662" name="connsiteX579"/>
                  <a:gd fmla="*/ 2328924 h 3205164" name="connsiteY579"/>
                  <a:gd fmla="*/ 1223613 w 3903662" name="connsiteX580"/>
                  <a:gd fmla="*/ 2323370 h 3205164" name="connsiteY580"/>
                  <a:gd fmla="*/ 1168066 w 3903662" name="connsiteX581"/>
                  <a:gd fmla="*/ 2317815 h 3205164" name="connsiteY581"/>
                  <a:gd fmla="*/ 1113313 w 3903662" name="connsiteX582"/>
                  <a:gd fmla="*/ 2308293 h 3205164" name="connsiteY582"/>
                  <a:gd fmla="*/ 1059353 w 3903662" name="connsiteX583"/>
                  <a:gd fmla="*/ 2297977 h 3205164" name="connsiteY583"/>
                  <a:gd fmla="*/ 1006187 w 3903662" name="connsiteX584"/>
                  <a:gd fmla="*/ 2286868 h 3205164" name="connsiteY584"/>
                  <a:gd fmla="*/ 953815 w 3903662" name="connsiteX585"/>
                  <a:gd fmla="*/ 2272585 h 3205164" name="connsiteY585"/>
                  <a:gd fmla="*/ 930009 w 3903662" name="connsiteX586"/>
                  <a:gd fmla="*/ 2266237 h 3205164" name="connsiteY586"/>
                  <a:gd fmla="*/ 426122 w 3903662" name="connsiteX587"/>
                  <a:gd fmla="*/ 2522538 h 3205164" name="connsiteY587"/>
                  <a:gd fmla="*/ 560227 w 3903662" name="connsiteX588"/>
                  <a:gd fmla="*/ 2101189 h 3205164" name="connsiteY588"/>
                  <a:gd fmla="*/ 547531 w 3903662" name="connsiteX589"/>
                  <a:gd fmla="*/ 2093254 h 3205164" name="connsiteY589"/>
                  <a:gd fmla="*/ 517377 w 3903662" name="connsiteX590"/>
                  <a:gd fmla="*/ 2072623 h 3205164" name="connsiteY590"/>
                  <a:gd fmla="*/ 486430 w 3903662" name="connsiteX591"/>
                  <a:gd fmla="*/ 2051199 h 3205164" name="connsiteY591"/>
                  <a:gd fmla="*/ 457863 w 3903662" name="connsiteX592"/>
                  <a:gd fmla="*/ 2029774 h 3205164" name="connsiteY592"/>
                  <a:gd fmla="*/ 428503 w 3903662" name="connsiteX593"/>
                  <a:gd fmla="*/ 2006763 h 3205164" name="connsiteY593"/>
                  <a:gd fmla="*/ 399936 w 3903662" name="connsiteX594"/>
                  <a:gd fmla="*/ 1984545 h 3205164" name="connsiteY594"/>
                  <a:gd fmla="*/ 373750 w 3903662" name="connsiteX595"/>
                  <a:gd fmla="*/ 1960740 h 3205164" name="connsiteY595"/>
                  <a:gd fmla="*/ 346770 w 3903662" name="connsiteX596"/>
                  <a:gd fmla="*/ 1936141 h 3205164" name="connsiteY596"/>
                  <a:gd fmla="*/ 321377 w 3903662" name="connsiteX597"/>
                  <a:gd fmla="*/ 1911543 h 3205164" name="connsiteY597"/>
                  <a:gd fmla="*/ 296778 w 3903662" name="connsiteX598"/>
                  <a:gd fmla="*/ 1886151 h 3205164" name="connsiteY598"/>
                  <a:gd fmla="*/ 272972 w 3903662" name="connsiteX599"/>
                  <a:gd fmla="*/ 1859172 h 3205164" name="connsiteY599"/>
                  <a:gd fmla="*/ 250753 w 3903662" name="connsiteX600"/>
                  <a:gd fmla="*/ 1832986 h 3205164" name="connsiteY600"/>
                  <a:gd fmla="*/ 227741 w 3903662" name="connsiteX601"/>
                  <a:gd fmla="*/ 1806007 h 3205164" name="connsiteY601"/>
                  <a:gd fmla="*/ 207110 w 3903662" name="connsiteX602"/>
                  <a:gd fmla="*/ 1777441 h 3205164" name="connsiteY602"/>
                  <a:gd fmla="*/ 187272 w 3903662" name="connsiteX603"/>
                  <a:gd fmla="*/ 1749668 h 3205164" name="connsiteY603"/>
                  <a:gd fmla="*/ 167433 w 3903662" name="connsiteX604"/>
                  <a:gd fmla="*/ 1721102 h 3205164" name="connsiteY604"/>
                  <a:gd fmla="*/ 149182 w 3903662" name="connsiteX605"/>
                  <a:gd fmla="*/ 1690950 h 3205164" name="connsiteY605"/>
                  <a:gd fmla="*/ 131725 w 3903662" name="connsiteX606"/>
                  <a:gd fmla="*/ 1661590 h 3205164" name="connsiteY606"/>
                  <a:gd fmla="*/ 115061 w 3903662" name="connsiteX607"/>
                  <a:gd fmla="*/ 1630644 h 3205164" name="connsiteY607"/>
                  <a:gd fmla="*/ 99984 w 3903662" name="connsiteX608"/>
                  <a:gd fmla="*/ 1599697 h 3205164" name="connsiteY608"/>
                  <a:gd fmla="*/ 85701 w 3903662" name="connsiteX609"/>
                  <a:gd fmla="*/ 1569544 h 3205164" name="connsiteY609"/>
                  <a:gd fmla="*/ 72211 w 3903662" name="connsiteX610"/>
                  <a:gd fmla="*/ 1537804 h 3205164" name="connsiteY610"/>
                  <a:gd fmla="*/ 59514 w 3903662" name="connsiteX611"/>
                  <a:gd fmla="*/ 1506064 h 3205164" name="connsiteY611"/>
                  <a:gd fmla="*/ 48405 w 3903662" name="connsiteX612"/>
                  <a:gd fmla="*/ 1472737 h 3205164" name="connsiteY612"/>
                  <a:gd fmla="*/ 39676 w 3903662" name="connsiteX613"/>
                  <a:gd fmla="*/ 1440204 h 3205164" name="connsiteY613"/>
                  <a:gd fmla="*/ 30154 w 3903662" name="connsiteX614"/>
                  <a:gd fmla="*/ 1407670 h 3205164" name="connsiteY614"/>
                  <a:gd fmla="*/ 22219 w 3903662" name="connsiteX615"/>
                  <a:gd fmla="*/ 1373550 h 3205164" name="connsiteY615"/>
                  <a:gd fmla="*/ 15871 w 3903662" name="connsiteX616"/>
                  <a:gd fmla="*/ 1339429 h 3205164" name="connsiteY616"/>
                  <a:gd fmla="*/ 9522 w 3903662" name="connsiteX617"/>
                  <a:gd fmla="*/ 1306102 h 3205164" name="connsiteY617"/>
                  <a:gd fmla="*/ 5555 w 3903662" name="connsiteX618"/>
                  <a:gd fmla="*/ 1271188 h 3205164" name="connsiteY618"/>
                  <a:gd fmla="*/ 2381 w 3903662" name="connsiteX619"/>
                  <a:gd fmla="*/ 1236274 h 3205164" name="connsiteY619"/>
                  <a:gd fmla="*/ 0 w 3903662" name="connsiteX620"/>
                  <a:gd fmla="*/ 1201360 h 3205164" name="connsiteY620"/>
                  <a:gd fmla="*/ 0 w 3903662" name="connsiteX621"/>
                  <a:gd fmla="*/ 1166446 h 3205164" name="connsiteY621"/>
                  <a:gd fmla="*/ 0 w 3903662" name="connsiteX622"/>
                  <a:gd fmla="*/ 1137086 h 3205164" name="connsiteY622"/>
                  <a:gd fmla="*/ 2381 w 3903662" name="connsiteX623"/>
                  <a:gd fmla="*/ 1106140 h 3205164" name="connsiteY623"/>
                  <a:gd fmla="*/ 4761 w 3903662" name="connsiteX624"/>
                  <a:gd fmla="*/ 1075987 h 3205164" name="connsiteY624"/>
                  <a:gd fmla="*/ 7935 w 3903662" name="connsiteX625"/>
                  <a:gd fmla="*/ 1047421 h 3205164" name="connsiteY625"/>
                  <a:gd fmla="*/ 11903 w 3903662" name="connsiteX626"/>
                  <a:gd fmla="*/ 1018061 h 3205164" name="connsiteY626"/>
                  <a:gd fmla="*/ 15871 w 3903662" name="connsiteX627"/>
                  <a:gd fmla="*/ 989495 h 3205164" name="connsiteY627"/>
                  <a:gd fmla="*/ 22219 w 3903662" name="connsiteX628"/>
                  <a:gd fmla="*/ 959342 h 3205164" name="connsiteY628"/>
                  <a:gd fmla="*/ 27773 w 3903662" name="connsiteX629"/>
                  <a:gd fmla="*/ 931570 h 3205164" name="connsiteY629"/>
                  <a:gd fmla="*/ 36502 w 3903662" name="connsiteX630"/>
                  <a:gd fmla="*/ 903004 h 3205164" name="connsiteY630"/>
                  <a:gd fmla="*/ 44437 w 3903662" name="connsiteX631"/>
                  <a:gd fmla="*/ 875231 h 3205164" name="connsiteY631"/>
                  <a:gd fmla="*/ 52373 w 3903662" name="connsiteX632"/>
                  <a:gd fmla="*/ 846665 h 3205164" name="connsiteY632"/>
                  <a:gd fmla="*/ 62688 w 3903662" name="connsiteX633"/>
                  <a:gd fmla="*/ 819686 h 3205164" name="connsiteY633"/>
                  <a:gd fmla="*/ 73004 w 3903662" name="connsiteX634"/>
                  <a:gd fmla="*/ 792707 h 3205164" name="connsiteY634"/>
                  <a:gd fmla="*/ 84114 w 3903662" name="connsiteX635"/>
                  <a:gd fmla="*/ 765728 h 3205164" name="connsiteY635"/>
                  <a:gd fmla="*/ 96810 w 3903662" name="connsiteX636"/>
                  <a:gd fmla="*/ 738749 h 3205164" name="connsiteY636"/>
                  <a:gd fmla="*/ 110300 w 3903662" name="connsiteX637"/>
                  <a:gd fmla="*/ 712564 h 3205164" name="connsiteY637"/>
                  <a:gd fmla="*/ 122996 w 3903662" name="connsiteX638"/>
                  <a:gd fmla="*/ 686378 h 3205164" name="connsiteY638"/>
                  <a:gd fmla="*/ 138073 w 3903662" name="connsiteX639"/>
                  <a:gd fmla="*/ 660986 h 3205164" name="connsiteY639"/>
                  <a:gd fmla="*/ 153150 w 3903662" name="connsiteX640"/>
                  <a:gd fmla="*/ 635594 h 3205164" name="connsiteY640"/>
                  <a:gd fmla="*/ 168227 w 3903662" name="connsiteX641"/>
                  <a:gd fmla="*/ 610996 h 3205164" name="connsiteY641"/>
                  <a:gd fmla="*/ 184891 w 3903662" name="connsiteX642"/>
                  <a:gd fmla="*/ 586397 h 3205164" name="connsiteY642"/>
                  <a:gd fmla="*/ 202349 w 3903662" name="connsiteX643"/>
                  <a:gd fmla="*/ 561799 h 3205164" name="connsiteY643"/>
                  <a:gd fmla="*/ 219806 w 3903662" name="connsiteX644"/>
                  <a:gd fmla="*/ 537994 h 3205164" name="connsiteY644"/>
                  <a:gd fmla="*/ 238057 w 3903662" name="connsiteX645"/>
                  <a:gd fmla="*/ 514189 h 3205164" name="connsiteY645"/>
                  <a:gd fmla="*/ 257895 w 3903662" name="connsiteX646"/>
                  <a:gd fmla="*/ 491177 h 3205164" name="connsiteY646"/>
                  <a:gd fmla="*/ 276940 w 3903662" name="connsiteX647"/>
                  <a:gd fmla="*/ 468166 h 3205164" name="connsiteY647"/>
                  <a:gd fmla="*/ 297571 w 3903662" name="connsiteX648"/>
                  <a:gd fmla="*/ 445947 h 3205164" name="connsiteY648"/>
                  <a:gd fmla="*/ 318203 w 3903662" name="connsiteX649"/>
                  <a:gd fmla="*/ 424523 h 3205164" name="connsiteY649"/>
                  <a:gd fmla="*/ 340422 w 3903662" name="connsiteX650"/>
                  <a:gd fmla="*/ 403098 h 3205164" name="connsiteY650"/>
                  <a:gd fmla="*/ 361847 w 3903662" name="connsiteX651"/>
                  <a:gd fmla="*/ 382467 h 3205164" name="connsiteY651"/>
                  <a:gd fmla="*/ 384859 w 3903662" name="connsiteX652"/>
                  <a:gd fmla="*/ 361836 h 3205164" name="connsiteY652"/>
                  <a:gd fmla="*/ 408665 w 3903662" name="connsiteX653"/>
                  <a:gd fmla="*/ 341205 h 3205164" name="connsiteY653"/>
                  <a:gd fmla="*/ 433264 w 3903662" name="connsiteX654"/>
                  <a:gd fmla="*/ 322161 h 3205164" name="connsiteY654"/>
                  <a:gd fmla="*/ 456276 w 3903662" name="connsiteX655"/>
                  <a:gd fmla="*/ 303117 h 3205164" name="connsiteY655"/>
                  <a:gd fmla="*/ 482462 w 3903662" name="connsiteX656"/>
                  <a:gd fmla="*/ 284867 h 3205164" name="connsiteY656"/>
                  <a:gd fmla="*/ 507855 w 3903662" name="connsiteX657"/>
                  <a:gd fmla="*/ 266616 h 3205164" name="connsiteY657"/>
                  <a:gd fmla="*/ 533248 w 3903662" name="connsiteX658"/>
                  <a:gd fmla="*/ 249159 h 3205164" name="connsiteY658"/>
                  <a:gd fmla="*/ 560227 w 3903662" name="connsiteX659"/>
                  <a:gd fmla="*/ 231702 h 3205164" name="connsiteY659"/>
                  <a:gd fmla="*/ 588001 w 3903662" name="connsiteX660"/>
                  <a:gd fmla="*/ 215039 h 3205164" name="connsiteY660"/>
                  <a:gd fmla="*/ 615774 w 3903662" name="connsiteX661"/>
                  <a:gd fmla="*/ 199169 h 3205164" name="connsiteY661"/>
                  <a:gd fmla="*/ 642754 w 3903662" name="connsiteX662"/>
                  <a:gd fmla="*/ 183299 h 3205164" name="connsiteY662"/>
                  <a:gd fmla="*/ 672114 w 3903662" name="connsiteX663"/>
                  <a:gd fmla="*/ 169016 h 3205164" name="connsiteY663"/>
                  <a:gd fmla="*/ 700681 w 3903662" name="connsiteX664"/>
                  <a:gd fmla="*/ 154733 h 3205164" name="connsiteY664"/>
                  <a:gd fmla="*/ 730041 w 3903662" name="connsiteX665"/>
                  <a:gd fmla="*/ 140450 h 3205164" name="connsiteY665"/>
                  <a:gd fmla="*/ 760195 w 3903662" name="connsiteX666"/>
                  <a:gd fmla="*/ 127754 h 3205164" name="connsiteY666"/>
                  <a:gd fmla="*/ 789556 w 3903662" name="connsiteX667"/>
                  <a:gd fmla="*/ 115058 h 3205164" name="connsiteY667"/>
                  <a:gd fmla="*/ 820503 w 3903662" name="connsiteX668"/>
                  <a:gd fmla="*/ 103155 h 3205164" name="connsiteY668"/>
                  <a:gd fmla="*/ 852244 w 3903662" name="connsiteX669"/>
                  <a:gd fmla="*/ 92046 h 3205164" name="connsiteY669"/>
                  <a:gd fmla="*/ 883191 w 3903662" name="connsiteX670"/>
                  <a:gd fmla="*/ 80937 h 3205164" name="connsiteY670"/>
                  <a:gd fmla="*/ 914932 w 3903662" name="connsiteX671"/>
                  <a:gd fmla="*/ 70622 h 3205164" name="connsiteY671"/>
                  <a:gd fmla="*/ 947467 w 3903662" name="connsiteX672"/>
                  <a:gd fmla="*/ 61893 h 3205164" name="connsiteY672"/>
                  <a:gd fmla="*/ 980001 w 3903662" name="connsiteX673"/>
                  <a:gd fmla="*/ 52371 h 3205164" name="connsiteY673"/>
                  <a:gd fmla="*/ 1013329 w 3903662" name="connsiteX674"/>
                  <a:gd fmla="*/ 44436 h 3205164" name="connsiteY674"/>
                  <a:gd fmla="*/ 1045864 w 3903662" name="connsiteX675"/>
                  <a:gd fmla="*/ 37295 h 3205164" name="connsiteY675"/>
                  <a:gd fmla="*/ 1079985 w 3903662" name="connsiteX676"/>
                  <a:gd fmla="*/ 29360 h 3205164" name="connsiteY676"/>
                  <a:gd fmla="*/ 1113313 w 3903662" name="connsiteX677"/>
                  <a:gd fmla="*/ 23805 h 3205164" name="connsiteY677"/>
                  <a:gd fmla="*/ 1147434 w 3903662" name="connsiteX678"/>
                  <a:gd fmla="*/ 18251 h 3205164" name="connsiteY678"/>
                  <a:gd fmla="*/ 1182350 w 3903662" name="connsiteX679"/>
                  <a:gd fmla="*/ 13490 h 3205164" name="connsiteY679"/>
                  <a:gd fmla="*/ 1217265 w 3903662" name="connsiteX680"/>
                  <a:gd fmla="*/ 9522 h 3205164" name="connsiteY680"/>
                  <a:gd fmla="*/ 1252180 w 3903662" name="connsiteX681"/>
                  <a:gd fmla="*/ 6348 h 3205164" name="connsiteY681"/>
                  <a:gd fmla="*/ 1287095 w 3903662" name="connsiteX682"/>
                  <a:gd fmla="*/ 3174 h 3205164" name="connsiteY682"/>
                  <a:gd fmla="*/ 1322803 w 3903662" name="connsiteX683"/>
                  <a:gd fmla="*/ 2381 h 3205164" name="connsiteY683"/>
                  <a:gd fmla="*/ 1358512 w 3903662" name="connsiteX684"/>
                  <a:gd fmla="*/ 794 h 3205164" name="connsiteY6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b="b" l="l" r="r" t="t"/>
                <a:pathLst>
                  <a:path h="3205164" w="3903662">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accent3"/>
                  </a:solidFill>
                </a:endParaRPr>
              </a:p>
            </p:txBody>
          </p:sp>
          <p:sp>
            <p:nvSpPr>
              <p:cNvPr id="86" name="任意多边形 85"/>
              <p:cNvSpPr/>
              <p:nvPr/>
            </p:nvSpPr>
            <p:spPr>
              <a:xfrm>
                <a:off x="3337869" y="5496559"/>
                <a:ext cx="202325" cy="220383"/>
              </a:xfrm>
              <a:custGeom>
                <a:gdLst>
                  <a:gd fmla="*/ 2215178 w 6296025" name="connsiteX0"/>
                  <a:gd fmla="*/ 4885728 h 6858001" name="connsiteY0"/>
                  <a:gd fmla="*/ 2314185 w 6296025" name="connsiteX1"/>
                  <a:gd fmla="*/ 4890444 h 6858001" name="connsiteY1"/>
                  <a:gd fmla="*/ 2416338 w 6296025" name="connsiteX2"/>
                  <a:gd fmla="*/ 4910872 h 6858001" name="connsiteY2"/>
                  <a:gd fmla="*/ 2416338 w 6296025" name="connsiteX3"/>
                  <a:gd fmla="*/ 5844393 h 6858001" name="connsiteY3"/>
                  <a:gd fmla="*/ 2318902 w 6296025" name="connsiteX4"/>
                  <a:gd fmla="*/ 5864825 h 6858001" name="connsiteY4"/>
                  <a:gd fmla="*/ 2221461 w 6296025" name="connsiteX5"/>
                  <a:gd fmla="*/ 5869538 h 6858001" name="connsiteY5"/>
                  <a:gd fmla="*/ 2058019 w 6296025" name="connsiteX6"/>
                  <a:gd fmla="*/ 5845964 h 6858001" name="connsiteY6"/>
                  <a:gd fmla="*/ 1927576 w 6296025" name="connsiteX7"/>
                  <a:gd fmla="*/ 5768956 h 6858001" name="connsiteY7"/>
                  <a:gd fmla="*/ 1841139 w 6296025" name="connsiteX8"/>
                  <a:gd fmla="*/ 5625943 h 6858001" name="connsiteY8"/>
                  <a:gd fmla="*/ 1809707 w 6296025" name="connsiteX9"/>
                  <a:gd fmla="*/ 5407492 h 6858001" name="connsiteY9"/>
                  <a:gd fmla="*/ 1833281 w 6296025" name="connsiteX10"/>
                  <a:gd fmla="*/ 5207902 h 6858001" name="connsiteY10"/>
                  <a:gd fmla="*/ 1907144 w 6296025" name="connsiteX11"/>
                  <a:gd fmla="*/ 5041315 h 6858001" name="connsiteY11"/>
                  <a:gd fmla="*/ 2034445 w 6296025" name="connsiteX12"/>
                  <a:gd fmla="*/ 4928159 h 6858001" name="connsiteY12"/>
                  <a:gd fmla="*/ 2215178 w 6296025" name="connsiteX13"/>
                  <a:gd fmla="*/ 4885728 h 6858001" name="connsiteY13"/>
                  <a:gd fmla="*/ 3470346 w 6296025" name="connsiteX14"/>
                  <a:gd fmla="*/ 4555691 h 6858001" name="connsiteY14"/>
                  <a:gd fmla="*/ 3247182 w 6296025" name="connsiteX15"/>
                  <a:gd fmla="*/ 4574549 h 6858001" name="connsiteY15"/>
                  <a:gd fmla="*/ 3247182 w 6296025" name="connsiteX16"/>
                  <a:gd fmla="*/ 5448352 h 6858001" name="connsiteY16"/>
                  <a:gd fmla="*/ 3313187 w 6296025" name="connsiteX17"/>
                  <a:gd fmla="*/ 5866392 h 6858001" name="connsiteY17"/>
                  <a:gd fmla="*/ 3490778 w 6296025" name="connsiteX18"/>
                  <a:gd fmla="*/ 6105272 h 6858001" name="connsiteY18"/>
                  <a:gd fmla="*/ 3750089 w 6296025" name="connsiteX19"/>
                  <a:gd fmla="*/ 6212141 h 6858001" name="connsiteY19"/>
                  <a:gd fmla="*/ 4058119 w 6296025" name="connsiteX20"/>
                  <a:gd fmla="*/ 6237285 h 6858001" name="connsiteY20"/>
                  <a:gd fmla="*/ 4402296 w 6296025" name="connsiteX21"/>
                  <a:gd fmla="*/ 6204283 h 6858001" name="connsiteY21"/>
                  <a:gd fmla="*/ 4667891 w 6296025" name="connsiteX22"/>
                  <a:gd fmla="*/ 6136703 h 6858001" name="connsiteY22"/>
                  <a:gd fmla="*/ 4667891 w 6296025" name="connsiteX23"/>
                  <a:gd fmla="*/ 4574549 h 6858001" name="connsiteY23"/>
                  <a:gd fmla="*/ 4444728 w 6296025" name="connsiteX24"/>
                  <a:gd fmla="*/ 4555691 h 6858001" name="connsiteY24"/>
                  <a:gd fmla="*/ 4224706 w 6296025" name="connsiteX25"/>
                  <a:gd fmla="*/ 4574549 h 6858001" name="connsiteY25"/>
                  <a:gd fmla="*/ 4224706 w 6296025" name="connsiteX26"/>
                  <a:gd fmla="*/ 5847531 h 6858001" name="connsiteY26"/>
                  <a:gd fmla="*/ 4029829 w 6296025" name="connsiteX27"/>
                  <a:gd fmla="*/ 5869534 h 6858001" name="connsiteY27"/>
                  <a:gd fmla="*/ 3882099 w 6296025" name="connsiteX28"/>
                  <a:gd fmla="*/ 5849106 h 6858001" name="connsiteY28"/>
                  <a:gd fmla="*/ 3776805 w 6296025" name="connsiteX29"/>
                  <a:gd fmla="*/ 5779955 h 6858001" name="connsiteY29"/>
                  <a:gd fmla="*/ 3713941 w 6296025" name="connsiteX30"/>
                  <a:gd fmla="*/ 5647941 h 6858001" name="connsiteY30"/>
                  <a:gd fmla="*/ 3693509 w 6296025" name="connsiteX31"/>
                  <a:gd fmla="*/ 5435778 h 6858001" name="connsiteY31"/>
                  <a:gd fmla="*/ 3693509 w 6296025" name="connsiteX32"/>
                  <a:gd fmla="*/ 4574549 h 6858001" name="connsiteY32"/>
                  <a:gd fmla="*/ 3470346 w 6296025" name="connsiteX33"/>
                  <a:gd fmla="*/ 4555691 h 6858001" name="connsiteY33"/>
                  <a:gd fmla="*/ 2636358 w 6296025" name="connsiteX34"/>
                  <a:gd fmla="*/ 3886201 h 6858001" name="connsiteY34"/>
                  <a:gd fmla="*/ 2527918 w 6296025" name="connsiteX35"/>
                  <a:gd fmla="*/ 3889343 h 6858001" name="connsiteY35"/>
                  <a:gd fmla="*/ 2416337 w 6296025" name="connsiteX36"/>
                  <a:gd fmla="*/ 3901917 h 6858001" name="connsiteY36"/>
                  <a:gd fmla="*/ 2416337 w 6296025" name="connsiteX37"/>
                  <a:gd fmla="*/ 4568269 h 6858001" name="connsiteY37"/>
                  <a:gd fmla="*/ 2298468 w 6296025" name="connsiteX38"/>
                  <a:gd fmla="*/ 4547837 h 6858001" name="connsiteY38"/>
                  <a:gd fmla="*/ 2180599 w 6296025" name="connsiteX39"/>
                  <a:gd fmla="*/ 4543121 h 6858001" name="connsiteY39"/>
                  <a:gd fmla="*/ 1837997 w 6296025" name="connsiteX40"/>
                  <a:gd fmla="*/ 4610700 h 6858001" name="connsiteY40"/>
                  <a:gd fmla="*/ 1575540 w 6296025" name="connsiteX41"/>
                  <a:gd fmla="*/ 4794574 h 6858001" name="connsiteY41"/>
                  <a:gd fmla="*/ 1408952 w 6296025" name="connsiteX42"/>
                  <a:gd fmla="*/ 5069601 h 6858001" name="connsiteY42"/>
                  <a:gd fmla="*/ 1350805 w 6296025" name="connsiteX43"/>
                  <a:gd fmla="*/ 5407492 h 6858001" name="connsiteY43"/>
                  <a:gd fmla="*/ 1418381 w 6296025" name="connsiteX44"/>
                  <a:gd fmla="*/ 5790959 h 6858001" name="connsiteY44"/>
                  <a:gd fmla="*/ 1602258 w 6296025" name="connsiteX45"/>
                  <a:gd fmla="*/ 6047128 h 6858001" name="connsiteY45"/>
                  <a:gd fmla="*/ 1870998 w 6296025" name="connsiteX46"/>
                  <a:gd fmla="*/ 6191713 h 6858001" name="connsiteY46"/>
                  <a:gd fmla="*/ 2190028 w 6296025" name="connsiteX47"/>
                  <a:gd fmla="*/ 6237289 h 6858001" name="connsiteY47"/>
                  <a:gd fmla="*/ 2559350 w 6296025" name="connsiteX48"/>
                  <a:gd fmla="*/ 6213715 h 6858001" name="connsiteY48"/>
                  <a:gd fmla="*/ 2859525 w 6296025" name="connsiteX49"/>
                  <a:gd fmla="*/ 6146136 h 6858001" name="connsiteY49"/>
                  <a:gd fmla="*/ 2859525 w 6296025" name="connsiteX50"/>
                  <a:gd fmla="*/ 3901917 h 6858001" name="connsiteY50"/>
                  <a:gd fmla="*/ 2746369 w 6296025" name="connsiteX51"/>
                  <a:gd fmla="*/ 3889343 h 6858001" name="connsiteY51"/>
                  <a:gd fmla="*/ 2636358 w 6296025" name="connsiteX52"/>
                  <a:gd fmla="*/ 3886201 h 6858001" name="connsiteY52"/>
                  <a:gd fmla="*/ 3140076 w 6296025" name="connsiteX53"/>
                  <a:gd fmla="*/ 2789238 h 6858001" name="connsiteY53"/>
                  <a:gd fmla="*/ 3211513 w 6296025" name="connsiteX54"/>
                  <a:gd fmla="*/ 2794001 h 6858001" name="connsiteY54"/>
                  <a:gd fmla="*/ 3281363 w 6296025" name="connsiteX55"/>
                  <a:gd fmla="*/ 2805113 h 6858001" name="connsiteY55"/>
                  <a:gd fmla="*/ 3352801 w 6296025" name="connsiteX56"/>
                  <a:gd fmla="*/ 2819401 h 6858001" name="connsiteY56"/>
                  <a:gd fmla="*/ 3425826 w 6296025" name="connsiteX57"/>
                  <a:gd fmla="*/ 2843213 h 6858001" name="connsiteY57"/>
                  <a:gd fmla="*/ 3495676 w 6296025" name="connsiteX58"/>
                  <a:gd fmla="*/ 2867026 h 6858001" name="connsiteY58"/>
                  <a:gd fmla="*/ 3567113 w 6296025" name="connsiteX59"/>
                  <a:gd fmla="*/ 2903538 h 6858001" name="connsiteY59"/>
                  <a:gd fmla="*/ 3602038 w 6296025" name="connsiteX60"/>
                  <a:gd fmla="*/ 2922588 h 6858001" name="connsiteY60"/>
                  <a:gd fmla="*/ 3636963 w 6296025" name="connsiteX61"/>
                  <a:gd fmla="*/ 2943226 h 6858001" name="connsiteY61"/>
                  <a:gd fmla="*/ 3673476 w 6296025" name="connsiteX62"/>
                  <a:gd fmla="*/ 2965451 h 6858001" name="connsiteY62"/>
                  <a:gd fmla="*/ 3708401 w 6296025" name="connsiteX63"/>
                  <a:gd fmla="*/ 2990851 h 6858001" name="connsiteY63"/>
                  <a:gd fmla="*/ 3743326 w 6296025" name="connsiteX64"/>
                  <a:gd fmla="*/ 3016251 h 6858001" name="connsiteY64"/>
                  <a:gd fmla="*/ 3778251 w 6296025" name="connsiteX65"/>
                  <a:gd fmla="*/ 3046413 h 6858001" name="connsiteY65"/>
                  <a:gd fmla="*/ 3811588 w 6296025" name="connsiteX66"/>
                  <a:gd fmla="*/ 3074988 h 6858001" name="connsiteY66"/>
                  <a:gd fmla="*/ 3846513 w 6296025" name="connsiteX67"/>
                  <a:gd fmla="*/ 3106738 h 6858001" name="connsiteY67"/>
                  <a:gd fmla="*/ 3881438 w 6296025" name="connsiteX68"/>
                  <a:gd fmla="*/ 3143251 h 6858001" name="connsiteY68"/>
                  <a:gd fmla="*/ 3914776 w 6296025" name="connsiteX69"/>
                  <a:gd fmla="*/ 3178176 h 6858001" name="connsiteY69"/>
                  <a:gd fmla="*/ 3948113 w 6296025" name="connsiteX70"/>
                  <a:gd fmla="*/ 3216276 h 6858001" name="connsiteY70"/>
                  <a:gd fmla="*/ 3983038 w 6296025" name="connsiteX71"/>
                  <a:gd fmla="*/ 3255963 h 6858001" name="connsiteY71"/>
                  <a:gd fmla="*/ 4016376 w 6296025" name="connsiteX72"/>
                  <a:gd fmla="*/ 3297238 h 6858001" name="connsiteY72"/>
                  <a:gd fmla="*/ 4048126 w 6296025" name="connsiteX73"/>
                  <a:gd fmla="*/ 3341688 h 6858001" name="connsiteY73"/>
                  <a:gd fmla="*/ 4078288 w 6296025" name="connsiteX74"/>
                  <a:gd fmla="*/ 3387726 h 6858001" name="connsiteY74"/>
                  <a:gd fmla="*/ 4111626 w 6296025" name="connsiteX75"/>
                  <a:gd fmla="*/ 3435351 h 6858001" name="connsiteY75"/>
                  <a:gd fmla="*/ 4159251 w 6296025" name="connsiteX76"/>
                  <a:gd fmla="*/ 3500438 h 6858001" name="connsiteY76"/>
                  <a:gd fmla="*/ 4206876 w 6296025" name="connsiteX77"/>
                  <a:gd fmla="*/ 3568701 h 6858001" name="connsiteY77"/>
                  <a:gd fmla="*/ 4260851 w 6296025" name="connsiteX78"/>
                  <a:gd fmla="*/ 3633788 h 6858001" name="connsiteY78"/>
                  <a:gd fmla="*/ 4311651 w 6296025" name="connsiteX79"/>
                  <a:gd fmla="*/ 3697288 h 6858001" name="connsiteY79"/>
                  <a:gd fmla="*/ 4419601 w 6296025" name="connsiteX80"/>
                  <a:gd fmla="*/ 3825876 h 6858001" name="connsiteY80"/>
                  <a:gd fmla="*/ 4532314 w 6296025" name="connsiteX81"/>
                  <a:gd fmla="*/ 3949701 h 6858001" name="connsiteY81"/>
                  <a:gd fmla="*/ 4643439 w 6296025" name="connsiteX82"/>
                  <a:gd fmla="*/ 4068763 h 6858001" name="connsiteY82"/>
                  <a:gd fmla="*/ 4757739 w 6296025" name="connsiteX83"/>
                  <a:gd fmla="*/ 4181476 h 6858001" name="connsiteY83"/>
                  <a:gd fmla="*/ 4865689 w 6296025" name="connsiteX84"/>
                  <a:gd fmla="*/ 4287838 h 6858001" name="connsiteY84"/>
                  <a:gd fmla="*/ 4972051 w 6296025" name="connsiteX85"/>
                  <a:gd fmla="*/ 4389438 h 6858001" name="connsiteY85"/>
                  <a:gd fmla="*/ 5072064 w 6296025" name="connsiteX86"/>
                  <a:gd fmla="*/ 4479926 h 6858001" name="connsiteY86"/>
                  <a:gd fmla="*/ 5164139 w 6296025" name="connsiteX87"/>
                  <a:gd fmla="*/ 4560888 h 6858001" name="connsiteY87"/>
                  <a:gd fmla="*/ 5319714 w 6296025" name="connsiteX88"/>
                  <a:gd fmla="*/ 4691063 h 6858001" name="connsiteY88"/>
                  <a:gd fmla="*/ 5422901 w 6296025" name="connsiteX89"/>
                  <a:gd fmla="*/ 4776788 h 6858001" name="connsiteY89"/>
                  <a:gd fmla="*/ 5461001 w 6296025" name="connsiteX90"/>
                  <a:gd fmla="*/ 4805363 h 6858001" name="connsiteY90"/>
                  <a:gd fmla="*/ 5486401 w 6296025" name="connsiteX91"/>
                  <a:gd fmla="*/ 4830763 h 6858001" name="connsiteY91"/>
                  <a:gd fmla="*/ 5516564 w 6296025" name="connsiteX92"/>
                  <a:gd fmla="*/ 4857751 h 6858001" name="connsiteY92"/>
                  <a:gd fmla="*/ 5554664 w 6296025" name="connsiteX93"/>
                  <a:gd fmla="*/ 4897438 h 6858001" name="connsiteY93"/>
                  <a:gd fmla="*/ 5594351 w 6296025" name="connsiteX94"/>
                  <a:gd fmla="*/ 4951413 h 6858001" name="connsiteY94"/>
                  <a:gd fmla="*/ 5640389 w 6296025" name="connsiteX95"/>
                  <a:gd fmla="*/ 5014913 h 6858001" name="connsiteY95"/>
                  <a:gd fmla="*/ 5662614 w 6296025" name="connsiteX96"/>
                  <a:gd fmla="*/ 5049838 h 6858001" name="connsiteY96"/>
                  <a:gd fmla="*/ 5684839 w 6296025" name="connsiteX97"/>
                  <a:gd fmla="*/ 5089526 h 6858001" name="connsiteY97"/>
                  <a:gd fmla="*/ 5708651 w 6296025" name="connsiteX98"/>
                  <a:gd fmla="*/ 5130801 h 6858001" name="connsiteY98"/>
                  <a:gd fmla="*/ 5727701 w 6296025" name="connsiteX99"/>
                  <a:gd fmla="*/ 5175251 h 6858001" name="connsiteY99"/>
                  <a:gd fmla="*/ 5748339 w 6296025" name="connsiteX100"/>
                  <a:gd fmla="*/ 5222876 h 6858001" name="connsiteY100"/>
                  <a:gd fmla="*/ 5765801 w 6296025" name="connsiteX101"/>
                  <a:gd fmla="*/ 5273676 h 6858001" name="connsiteY101"/>
                  <a:gd fmla="*/ 5781676 w 6296025" name="connsiteX102"/>
                  <a:gd fmla="*/ 5327651 h 6858001" name="connsiteY102"/>
                  <a:gd fmla="*/ 5795964 w 6296025" name="connsiteX103"/>
                  <a:gd fmla="*/ 5383213 h 6858001" name="connsiteY103"/>
                  <a:gd fmla="*/ 5808664 w 6296025" name="connsiteX104"/>
                  <a:gd fmla="*/ 5440363 h 6858001" name="connsiteY104"/>
                  <a:gd fmla="*/ 5816601 w 6296025" name="connsiteX105"/>
                  <a:gd fmla="*/ 5500688 h 6858001" name="connsiteY105"/>
                  <a:gd fmla="*/ 5824539 w 6296025" name="connsiteX106"/>
                  <a:gd fmla="*/ 5567363 h 6858001" name="connsiteY106"/>
                  <a:gd fmla="*/ 5826126 w 6296025" name="connsiteX107"/>
                  <a:gd fmla="*/ 5632451 h 6858001" name="connsiteY107"/>
                  <a:gd fmla="*/ 5826126 w 6296025" name="connsiteX108"/>
                  <a:gd fmla="*/ 5702301 h 6858001" name="connsiteY108"/>
                  <a:gd fmla="*/ 5821364 w 6296025" name="connsiteX109"/>
                  <a:gd fmla="*/ 5773738 h 6858001" name="connsiteY109"/>
                  <a:gd fmla="*/ 5811839 w 6296025" name="connsiteX110"/>
                  <a:gd fmla="*/ 5848351 h 6858001" name="connsiteY110"/>
                  <a:gd fmla="*/ 5799139 w 6296025" name="connsiteX111"/>
                  <a:gd fmla="*/ 5927726 h 6858001" name="connsiteY111"/>
                  <a:gd fmla="*/ 5778501 w 6296025" name="connsiteX112"/>
                  <a:gd fmla="*/ 6008689 h 6858001" name="connsiteY112"/>
                  <a:gd fmla="*/ 5756276 w 6296025" name="connsiteX113"/>
                  <a:gd fmla="*/ 6091239 h 6858001" name="connsiteY113"/>
                  <a:gd fmla="*/ 5726114 w 6296025" name="connsiteX114"/>
                  <a:gd fmla="*/ 6176964 h 6858001" name="connsiteY114"/>
                  <a:gd fmla="*/ 5691189 w 6296025" name="connsiteX115"/>
                  <a:gd fmla="*/ 6265864 h 6858001" name="connsiteY115"/>
                  <a:gd fmla="*/ 5670551 w 6296025" name="connsiteX116"/>
                  <a:gd fmla="*/ 6310314 h 6858001" name="connsiteY116"/>
                  <a:gd fmla="*/ 5649914 w 6296025" name="connsiteX117"/>
                  <a:gd fmla="*/ 6351589 h 6858001" name="connsiteY117"/>
                  <a:gd fmla="*/ 5627689 w 6296025" name="connsiteX118"/>
                  <a:gd fmla="*/ 6391276 h 6858001" name="connsiteY118"/>
                  <a:gd fmla="*/ 5602289 w 6296025" name="connsiteX119"/>
                  <a:gd fmla="*/ 6429376 h 6858001" name="connsiteY119"/>
                  <a:gd fmla="*/ 5576889 w 6296025" name="connsiteX120"/>
                  <a:gd fmla="*/ 6464301 h 6858001" name="connsiteY120"/>
                  <a:gd fmla="*/ 5549901 w 6296025" name="connsiteX121"/>
                  <a:gd fmla="*/ 6499226 h 6858001" name="connsiteY121"/>
                  <a:gd fmla="*/ 5521326 w 6296025" name="connsiteX122"/>
                  <a:gd fmla="*/ 6532564 h 6858001" name="connsiteY122"/>
                  <a:gd fmla="*/ 5491164 w 6296025" name="connsiteX123"/>
                  <a:gd fmla="*/ 6562726 h 6858001" name="connsiteY123"/>
                  <a:gd fmla="*/ 5461001 w 6296025" name="connsiteX124"/>
                  <a:gd fmla="*/ 6591301 h 6858001" name="connsiteY124"/>
                  <a:gd fmla="*/ 5430839 w 6296025" name="connsiteX125"/>
                  <a:gd fmla="*/ 6618289 h 6858001" name="connsiteY125"/>
                  <a:gd fmla="*/ 5397501 w 6296025" name="connsiteX126"/>
                  <a:gd fmla="*/ 6640514 h 6858001" name="connsiteY126"/>
                  <a:gd fmla="*/ 5362576 w 6296025" name="connsiteX127"/>
                  <a:gd fmla="*/ 6665914 h 6858001" name="connsiteY127"/>
                  <a:gd fmla="*/ 5329239 w 6296025" name="connsiteX128"/>
                  <a:gd fmla="*/ 6686551 h 6858001" name="connsiteY128"/>
                  <a:gd fmla="*/ 5294314 w 6296025" name="connsiteX129"/>
                  <a:gd fmla="*/ 6707189 h 6858001" name="connsiteY129"/>
                  <a:gd fmla="*/ 5259389 w 6296025" name="connsiteX130"/>
                  <a:gd fmla="*/ 6726239 h 6858001" name="connsiteY130"/>
                  <a:gd fmla="*/ 5221289 w 6296025" name="connsiteX131"/>
                  <a:gd fmla="*/ 6745289 h 6858001" name="connsiteY131"/>
                  <a:gd fmla="*/ 5183189 w 6296025" name="connsiteX132"/>
                  <a:gd fmla="*/ 6759576 h 6858001" name="connsiteY132"/>
                  <a:gd fmla="*/ 5145089 w 6296025" name="connsiteX133"/>
                  <a:gd fmla="*/ 6775451 h 6858001" name="connsiteY133"/>
                  <a:gd fmla="*/ 5070476 w 6296025" name="connsiteX134"/>
                  <a:gd fmla="*/ 6799264 h 6858001" name="connsiteY134"/>
                  <a:gd fmla="*/ 4989514 w 6296025" name="connsiteX135"/>
                  <a:gd fmla="*/ 6819901 h 6858001" name="connsiteY135"/>
                  <a:gd fmla="*/ 4911726 w 6296025" name="connsiteX136"/>
                  <a:gd fmla="*/ 6835776 h 6858001" name="connsiteY136"/>
                  <a:gd fmla="*/ 4830764 w 6296025" name="connsiteX137"/>
                  <a:gd fmla="*/ 6845301 h 6858001" name="connsiteY137"/>
                  <a:gd fmla="*/ 4749801 w 6296025" name="connsiteX138"/>
                  <a:gd fmla="*/ 6853239 h 6858001" name="connsiteY138"/>
                  <a:gd fmla="*/ 4668839 w 6296025" name="connsiteX139"/>
                  <a:gd fmla="*/ 6858001 h 6858001" name="connsiteY139"/>
                  <a:gd fmla="*/ 4587876 w 6296025" name="connsiteX140"/>
                  <a:gd fmla="*/ 6858001 h 6858001" name="connsiteY140"/>
                  <a:gd fmla="*/ 4510089 w 6296025" name="connsiteX141"/>
                  <a:gd fmla="*/ 6854826 h 6858001" name="connsiteY141"/>
                  <a:gd fmla="*/ 4432301 w 6296025" name="connsiteX142"/>
                  <a:gd fmla="*/ 6850064 h 6858001" name="connsiteY142"/>
                  <a:gd fmla="*/ 4356101 w 6296025" name="connsiteX143"/>
                  <a:gd fmla="*/ 6842126 h 6858001" name="connsiteY143"/>
                  <a:gd fmla="*/ 4286251 w 6296025" name="connsiteX144"/>
                  <a:gd fmla="*/ 6835776 h 6858001" name="connsiteY144"/>
                  <a:gd fmla="*/ 4214813 w 6296025" name="connsiteX145"/>
                  <a:gd fmla="*/ 6824664 h 6858001" name="connsiteY145"/>
                  <a:gd fmla="*/ 4149726 w 6296025" name="connsiteX146"/>
                  <a:gd fmla="*/ 6815139 h 6858001" name="connsiteY146"/>
                  <a:gd fmla="*/ 4030663 w 6296025" name="connsiteX147"/>
                  <a:gd fmla="*/ 6789739 h 6858001" name="connsiteY147"/>
                  <a:gd fmla="*/ 3932238 w 6296025" name="connsiteX148"/>
                  <a:gd fmla="*/ 6767514 h 6858001" name="connsiteY148"/>
                  <a:gd fmla="*/ 3856038 w 6296025" name="connsiteX149"/>
                  <a:gd fmla="*/ 6746876 h 6858001" name="connsiteY149"/>
                  <a:gd fmla="*/ 3790951 w 6296025" name="connsiteX150"/>
                  <a:gd fmla="*/ 6729414 h 6858001" name="connsiteY150"/>
                  <a:gd fmla="*/ 3765551 w 6296025" name="connsiteX151"/>
                  <a:gd fmla="*/ 6721476 h 6858001" name="connsiteY151"/>
                  <a:gd fmla="*/ 3695701 w 6296025" name="connsiteX152"/>
                  <a:gd fmla="*/ 6700839 h 6858001" name="connsiteY152"/>
                  <a:gd fmla="*/ 3644901 w 6296025" name="connsiteX153"/>
                  <a:gd fmla="*/ 6691314 h 6858001" name="connsiteY153"/>
                  <a:gd fmla="*/ 3584576 w 6296025" name="connsiteX154"/>
                  <a:gd fmla="*/ 6678614 h 6858001" name="connsiteY154"/>
                  <a:gd fmla="*/ 3513138 w 6296025" name="connsiteX155"/>
                  <a:gd fmla="*/ 6669089 h 6858001" name="connsiteY155"/>
                  <a:gd fmla="*/ 3438526 w 6296025" name="connsiteX156"/>
                  <a:gd fmla="*/ 6656389 h 6858001" name="connsiteY156"/>
                  <a:gd fmla="*/ 3352801 w 6296025" name="connsiteX157"/>
                  <a:gd fmla="*/ 6648451 h 6858001" name="connsiteY157"/>
                  <a:gd fmla="*/ 3259138 w 6296025" name="connsiteX158"/>
                  <a:gd fmla="*/ 6640514 h 6858001" name="connsiteY158"/>
                  <a:gd fmla="*/ 3163888 w 6296025" name="connsiteX159"/>
                  <a:gd fmla="*/ 6638926 h 6858001" name="connsiteY159"/>
                  <a:gd fmla="*/ 3059114 w 6296025" name="connsiteX160"/>
                  <a:gd fmla="*/ 6638926 h 6858001" name="connsiteY160"/>
                  <a:gd fmla="*/ 2951164 w 6296025" name="connsiteX161"/>
                  <a:gd fmla="*/ 6643689 h 6858001" name="connsiteY161"/>
                  <a:gd fmla="*/ 2838452 w 6296025" name="connsiteX162"/>
                  <a:gd fmla="*/ 6653214 h 6858001" name="connsiteY162"/>
                  <a:gd fmla="*/ 2720977 w 6296025" name="connsiteX163"/>
                  <a:gd fmla="*/ 6669089 h 6858001" name="connsiteY163"/>
                  <a:gd fmla="*/ 2663827 w 6296025" name="connsiteX164"/>
                  <a:gd fmla="*/ 6681789 h 6858001" name="connsiteY164"/>
                  <a:gd fmla="*/ 2603501 w 6296025" name="connsiteX165"/>
                  <a:gd fmla="*/ 6694489 h 6858001" name="connsiteY165"/>
                  <a:gd fmla="*/ 2484439 w 6296025" name="connsiteX166"/>
                  <a:gd fmla="*/ 6716714 h 6858001" name="connsiteY166"/>
                  <a:gd fmla="*/ 2368551 w 6296025" name="connsiteX167"/>
                  <a:gd fmla="*/ 6737351 h 6858001" name="connsiteY167"/>
                  <a:gd fmla="*/ 2257427 w 6296025" name="connsiteX168"/>
                  <a:gd fmla="*/ 6754814 h 6858001" name="connsiteY168"/>
                  <a:gd fmla="*/ 2149476 w 6296025" name="connsiteX169"/>
                  <a:gd fmla="*/ 6767514 h 6858001" name="connsiteY169"/>
                  <a:gd fmla="*/ 2046288 w 6296025" name="connsiteX170"/>
                  <a:gd fmla="*/ 6777039 h 6858001" name="connsiteY170"/>
                  <a:gd fmla="*/ 1947863 w 6296025" name="connsiteX171"/>
                  <a:gd fmla="*/ 6784976 h 6858001" name="connsiteY171"/>
                  <a:gd fmla="*/ 1855788 w 6296025" name="connsiteX172"/>
                  <a:gd fmla="*/ 6788151 h 6858001" name="connsiteY172"/>
                  <a:gd fmla="*/ 1770063 w 6296025" name="connsiteX173"/>
                  <a:gd fmla="*/ 6789739 h 6858001" name="connsiteY173"/>
                  <a:gd fmla="*/ 1622426 w 6296025" name="connsiteX174"/>
                  <a:gd fmla="*/ 6789739 h 6858001" name="connsiteY174"/>
                  <a:gd fmla="*/ 1511301 w 6296025" name="connsiteX175"/>
                  <a:gd fmla="*/ 6788151 h 6858001" name="connsiteY175"/>
                  <a:gd fmla="*/ 1439863 w 6296025" name="connsiteX176"/>
                  <a:gd fmla="*/ 6781801 h 6858001" name="connsiteY176"/>
                  <a:gd fmla="*/ 1414463 w 6296025" name="connsiteX177"/>
                  <a:gd fmla="*/ 6781801 h 6858001" name="connsiteY177"/>
                  <a:gd fmla="*/ 1382713 w 6296025" name="connsiteX178"/>
                  <a:gd fmla="*/ 6780214 h 6858001" name="connsiteY178"/>
                  <a:gd fmla="*/ 1344613 w 6296025" name="connsiteX179"/>
                  <a:gd fmla="*/ 6777039 h 6858001" name="connsiteY179"/>
                  <a:gd fmla="*/ 1296988 w 6296025" name="connsiteX180"/>
                  <a:gd fmla="*/ 6769101 h 6858001" name="connsiteY180"/>
                  <a:gd fmla="*/ 1236663 w 6296025" name="connsiteX181"/>
                  <a:gd fmla="*/ 6756401 h 6858001" name="connsiteY181"/>
                  <a:gd fmla="*/ 1168401 w 6296025" name="connsiteX182"/>
                  <a:gd fmla="*/ 6737351 h 6858001" name="connsiteY182"/>
                  <a:gd fmla="*/ 1131888 w 6296025" name="connsiteX183"/>
                  <a:gd fmla="*/ 6724651 h 6858001" name="connsiteY183"/>
                  <a:gd fmla="*/ 1095376 w 6296025" name="connsiteX184"/>
                  <a:gd fmla="*/ 6708776 h 6858001" name="connsiteY184"/>
                  <a:gd fmla="*/ 1054101 w 6296025" name="connsiteX185"/>
                  <a:gd fmla="*/ 6691314 h 6858001" name="connsiteY185"/>
                  <a:gd fmla="*/ 1016001 w 6296025" name="connsiteX186"/>
                  <a:gd fmla="*/ 6670676 h 6858001" name="connsiteY186"/>
                  <a:gd fmla="*/ 976313 w 6296025" name="connsiteX187"/>
                  <a:gd fmla="*/ 6648451 h 6858001" name="connsiteY187"/>
                  <a:gd fmla="*/ 935038 w 6296025" name="connsiteX188"/>
                  <a:gd fmla="*/ 6623051 h 6858001" name="connsiteY188"/>
                  <a:gd fmla="*/ 892175 w 6296025" name="connsiteX189"/>
                  <a:gd fmla="*/ 6596064 h 6858001" name="connsiteY189"/>
                  <a:gd fmla="*/ 852488 w 6296025" name="connsiteX190"/>
                  <a:gd fmla="*/ 6562726 h 6858001" name="connsiteY190"/>
                  <a:gd fmla="*/ 812800 w 6296025" name="connsiteX191"/>
                  <a:gd fmla="*/ 6527801 h 6858001" name="connsiteY191"/>
                  <a:gd fmla="*/ 771525 w 6296025" name="connsiteX192"/>
                  <a:gd fmla="*/ 6489701 h 6858001" name="connsiteY192"/>
                  <a:gd fmla="*/ 733425 w 6296025" name="connsiteX193"/>
                  <a:gd fmla="*/ 6446839 h 6858001" name="connsiteY193"/>
                  <a:gd fmla="*/ 696913 w 6296025" name="connsiteX194"/>
                  <a:gd fmla="*/ 6399214 h 6858001" name="connsiteY194"/>
                  <a:gd fmla="*/ 658813 w 6296025" name="connsiteX195"/>
                  <a:gd fmla="*/ 6348414 h 6858001" name="connsiteY195"/>
                  <a:gd fmla="*/ 622300 w 6296025" name="connsiteX196"/>
                  <a:gd fmla="*/ 6292851 h 6858001" name="connsiteY196"/>
                  <a:gd fmla="*/ 590550 w 6296025" name="connsiteX197"/>
                  <a:gd fmla="*/ 6232526 h 6858001" name="connsiteY197"/>
                  <a:gd fmla="*/ 557213 w 6296025" name="connsiteX198"/>
                  <a:gd fmla="*/ 6167439 h 6858001" name="connsiteY198"/>
                  <a:gd fmla="*/ 530225 w 6296025" name="connsiteX199"/>
                  <a:gd fmla="*/ 6096001 h 6858001" name="connsiteY199"/>
                  <a:gd fmla="*/ 501650 w 6296025" name="connsiteX200"/>
                  <a:gd fmla="*/ 6022976 h 6858001" name="connsiteY200"/>
                  <a:gd fmla="*/ 476250 w 6296025" name="connsiteX201"/>
                  <a:gd fmla="*/ 5942014 h 6858001" name="connsiteY201"/>
                  <a:gd fmla="*/ 457200 w 6296025" name="connsiteX202"/>
                  <a:gd fmla="*/ 5856289 h 6858001" name="connsiteY202"/>
                  <a:gd fmla="*/ 446088 w 6296025" name="connsiteX203"/>
                  <a:gd fmla="*/ 5811838 h 6858001" name="connsiteY203"/>
                  <a:gd fmla="*/ 438150 w 6296025" name="connsiteX204"/>
                  <a:gd fmla="*/ 5768976 h 6858001" name="connsiteY204"/>
                  <a:gd fmla="*/ 428625 w 6296025" name="connsiteX205"/>
                  <a:gd fmla="*/ 5684838 h 6858001" name="connsiteY205"/>
                  <a:gd fmla="*/ 427038 w 6296025" name="connsiteX206"/>
                  <a:gd fmla="*/ 5602288 h 6858001" name="connsiteY206"/>
                  <a:gd fmla="*/ 428625 w 6296025" name="connsiteX207"/>
                  <a:gd fmla="*/ 5521326 h 6858001" name="connsiteY207"/>
                  <a:gd fmla="*/ 433388 w 6296025" name="connsiteX208"/>
                  <a:gd fmla="*/ 5445126 h 6858001" name="connsiteY208"/>
                  <a:gd fmla="*/ 446088 w 6296025" name="connsiteX209"/>
                  <a:gd fmla="*/ 5370513 h 6858001" name="connsiteY209"/>
                  <a:gd fmla="*/ 463550 w 6296025" name="connsiteX210"/>
                  <a:gd fmla="*/ 5299076 h 6858001" name="connsiteY210"/>
                  <a:gd fmla="*/ 484188 w 6296025" name="connsiteX211"/>
                  <a:gd fmla="*/ 5229226 h 6858001" name="connsiteY211"/>
                  <a:gd fmla="*/ 509588 w 6296025" name="connsiteX212"/>
                  <a:gd fmla="*/ 5160963 h 6858001" name="connsiteY212"/>
                  <a:gd fmla="*/ 536575 w 6296025" name="connsiteX213"/>
                  <a:gd fmla="*/ 5097463 h 6858001" name="connsiteY213"/>
                  <a:gd fmla="*/ 568325 w 6296025" name="connsiteX214"/>
                  <a:gd fmla="*/ 5033963 h 6858001" name="connsiteY214"/>
                  <a:gd fmla="*/ 603250 w 6296025" name="connsiteX215"/>
                  <a:gd fmla="*/ 4973638 h 6858001" name="connsiteY215"/>
                  <a:gd fmla="*/ 638175 w 6296025" name="connsiteX216"/>
                  <a:gd fmla="*/ 4918076 h 6858001" name="connsiteY216"/>
                  <a:gd fmla="*/ 676275 w 6296025" name="connsiteX217"/>
                  <a:gd fmla="*/ 4862513 h 6858001" name="connsiteY217"/>
                  <a:gd fmla="*/ 715963 w 6296025" name="connsiteX218"/>
                  <a:gd fmla="*/ 4810126 h 6858001" name="connsiteY218"/>
                  <a:gd fmla="*/ 758825 w 6296025" name="connsiteX219"/>
                  <a:gd fmla="*/ 4762501 h 6858001" name="connsiteY219"/>
                  <a:gd fmla="*/ 800100 w 6296025" name="connsiteX220"/>
                  <a:gd fmla="*/ 4714876 h 6858001" name="connsiteY220"/>
                  <a:gd fmla="*/ 842963 w 6296025" name="connsiteX221"/>
                  <a:gd fmla="*/ 4668838 h 6858001" name="connsiteY221"/>
                  <a:gd fmla="*/ 885825 w 6296025" name="connsiteX222"/>
                  <a:gd fmla="*/ 4625976 h 6858001" name="connsiteY222"/>
                  <a:gd fmla="*/ 928688 w 6296025" name="connsiteX223"/>
                  <a:gd fmla="*/ 4587876 h 6858001" name="connsiteY223"/>
                  <a:gd fmla="*/ 1009651 w 6296025" name="connsiteX224"/>
                  <a:gd fmla="*/ 4514851 h 6858001" name="connsiteY224"/>
                  <a:gd fmla="*/ 1084263 w 6296025" name="connsiteX225"/>
                  <a:gd fmla="*/ 4454526 h 6858001" name="connsiteY225"/>
                  <a:gd fmla="*/ 1152526 w 6296025" name="connsiteX226"/>
                  <a:gd fmla="*/ 4400551 h 6858001" name="connsiteY226"/>
                  <a:gd fmla="*/ 1208088 w 6296025" name="connsiteX227"/>
                  <a:gd fmla="*/ 4360863 h 6858001" name="connsiteY227"/>
                  <a:gd fmla="*/ 1249363 w 6296025" name="connsiteX228"/>
                  <a:gd fmla="*/ 4327526 h 6858001" name="connsiteY228"/>
                  <a:gd fmla="*/ 1273176 w 6296025" name="connsiteX229"/>
                  <a:gd fmla="*/ 4308476 h 6858001" name="connsiteY229"/>
                  <a:gd fmla="*/ 1292226 w 6296025" name="connsiteX230"/>
                  <a:gd fmla="*/ 4287838 h 6858001" name="connsiteY230"/>
                  <a:gd fmla="*/ 1319213 w 6296025" name="connsiteX231"/>
                  <a:gd fmla="*/ 4262438 h 6858001" name="connsiteY231"/>
                  <a:gd fmla="*/ 1397001 w 6296025" name="connsiteX232"/>
                  <a:gd fmla="*/ 4194176 h 6858001" name="connsiteY232"/>
                  <a:gd fmla="*/ 1500188 w 6296025" name="connsiteX233"/>
                  <a:gd fmla="*/ 4103688 h 6858001" name="connsiteY233"/>
                  <a:gd fmla="*/ 1558926 w 6296025" name="connsiteX234"/>
                  <a:gd fmla="*/ 4051301 h 6858001" name="connsiteY234"/>
                  <a:gd fmla="*/ 1622426 w 6296025" name="connsiteX235"/>
                  <a:gd fmla="*/ 3992563 h 6858001" name="connsiteY235"/>
                  <a:gd fmla="*/ 1690688 w 6296025" name="connsiteX236"/>
                  <a:gd fmla="*/ 3929063 h 6858001" name="connsiteY236"/>
                  <a:gd fmla="*/ 1757363 w 6296025" name="connsiteX237"/>
                  <a:gd fmla="*/ 3860801 h 6858001" name="connsiteY237"/>
                  <a:gd fmla="*/ 1825626 w 6296025" name="connsiteX238"/>
                  <a:gd fmla="*/ 3787776 h 6858001" name="connsiteY238"/>
                  <a:gd fmla="*/ 1897063 w 6296025" name="connsiteX239"/>
                  <a:gd fmla="*/ 3709988 h 6858001" name="connsiteY239"/>
                  <a:gd fmla="*/ 1965326 w 6296025" name="connsiteX240"/>
                  <a:gd fmla="*/ 3624263 h 6858001" name="connsiteY240"/>
                  <a:gd fmla="*/ 2033588 w 6296025" name="connsiteX241"/>
                  <a:gd fmla="*/ 3536951 h 6858001" name="connsiteY241"/>
                  <a:gd fmla="*/ 2098676 w 6296025" name="connsiteX242"/>
                  <a:gd fmla="*/ 3443288 h 6858001" name="connsiteY242"/>
                  <a:gd fmla="*/ 2159002 w 6296025" name="connsiteX243"/>
                  <a:gd fmla="*/ 3346451 h 6858001" name="connsiteY243"/>
                  <a:gd fmla="*/ 2192338 w 6296025" name="connsiteX244"/>
                  <a:gd fmla="*/ 3297238 h 6858001" name="connsiteY244"/>
                  <a:gd fmla="*/ 2227263 w 6296025" name="connsiteX245"/>
                  <a:gd fmla="*/ 3248026 h 6858001" name="connsiteY245"/>
                  <a:gd fmla="*/ 2265363 w 6296025" name="connsiteX246"/>
                  <a:gd fmla="*/ 3200401 h 6858001" name="connsiteY246"/>
                  <a:gd fmla="*/ 2308227 w 6296025" name="connsiteX247"/>
                  <a:gd fmla="*/ 3152776 h 6858001" name="connsiteY247"/>
                  <a:gd fmla="*/ 2352676 w 6296025" name="connsiteX248"/>
                  <a:gd fmla="*/ 3109913 h 6858001" name="connsiteY248"/>
                  <a:gd fmla="*/ 2401888 w 6296025" name="connsiteX249"/>
                  <a:gd fmla="*/ 3067051 h 6858001" name="connsiteY249"/>
                  <a:gd fmla="*/ 2451101 w 6296025" name="connsiteX250"/>
                  <a:gd fmla="*/ 3024188 h 6858001" name="connsiteY250"/>
                  <a:gd fmla="*/ 2505077 w 6296025" name="connsiteX251"/>
                  <a:gd fmla="*/ 2986088 h 6858001" name="connsiteY251"/>
                  <a:gd fmla="*/ 2560639 w 6296025" name="connsiteX252"/>
                  <a:gd fmla="*/ 2951163 h 6858001" name="connsiteY252"/>
                  <a:gd fmla="*/ 2617788 w 6296025" name="connsiteX253"/>
                  <a:gd fmla="*/ 2917826 h 6858001" name="connsiteY253"/>
                  <a:gd fmla="*/ 2678113 w 6296025" name="connsiteX254"/>
                  <a:gd fmla="*/ 2887663 h 6858001" name="connsiteY254"/>
                  <a:gd fmla="*/ 2740027 w 6296025" name="connsiteX255"/>
                  <a:gd fmla="*/ 2862263 h 6858001" name="connsiteY255"/>
                  <a:gd fmla="*/ 2801939 w 6296025" name="connsiteX256"/>
                  <a:gd fmla="*/ 2840038 h 6858001" name="connsiteY256"/>
                  <a:gd fmla="*/ 2868613 w 6296025" name="connsiteX257"/>
                  <a:gd fmla="*/ 2822576 h 6858001" name="connsiteY257"/>
                  <a:gd fmla="*/ 2936877 w 6296025" name="connsiteX258"/>
                  <a:gd fmla="*/ 2806701 h 6858001" name="connsiteY258"/>
                  <a:gd fmla="*/ 3001964 w 6296025" name="connsiteX259"/>
                  <a:gd fmla="*/ 2797176 h 6858001" name="connsiteY259"/>
                  <a:gd fmla="*/ 3071814 w 6296025" name="connsiteX260"/>
                  <a:gd fmla="*/ 2792413 h 6858001" name="connsiteY260"/>
                  <a:gd fmla="*/ 5461000 w 6296025" name="connsiteX261"/>
                  <a:gd fmla="*/ 2081213 h 6858001" name="connsiteY261"/>
                  <a:gd fmla="*/ 5521325 w 6296025" name="connsiteX262"/>
                  <a:gd fmla="*/ 2082801 h 6858001" name="connsiteY262"/>
                  <a:gd fmla="*/ 5576888 w 6296025" name="connsiteX263"/>
                  <a:gd fmla="*/ 2089150 h 6858001" name="connsiteY263"/>
                  <a:gd fmla="*/ 5632450 w 6296025" name="connsiteX264"/>
                  <a:gd fmla="*/ 2098676 h 6858001" name="connsiteY264"/>
                  <a:gd fmla="*/ 5684838 w 6296025" name="connsiteX265"/>
                  <a:gd fmla="*/ 2108201 h 6858001" name="connsiteY265"/>
                  <a:gd fmla="*/ 5734050 w 6296025" name="connsiteX266"/>
                  <a:gd fmla="*/ 2124076 h 6858001" name="connsiteY266"/>
                  <a:gd fmla="*/ 5781675 w 6296025" name="connsiteX267"/>
                  <a:gd fmla="*/ 2141538 h 6858001" name="connsiteY267"/>
                  <a:gd fmla="*/ 5824538 w 6296025" name="connsiteX268"/>
                  <a:gd fmla="*/ 2162175 h 6858001" name="connsiteY268"/>
                  <a:gd fmla="*/ 5867400 w 6296025" name="connsiteX269"/>
                  <a:gd fmla="*/ 2184400 h 6858001" name="connsiteY269"/>
                  <a:gd fmla="*/ 5907088 w 6296025" name="connsiteX270"/>
                  <a:gd fmla="*/ 2209801 h 6858001" name="connsiteY270"/>
                  <a:gd fmla="*/ 5945188 w 6296025" name="connsiteX271"/>
                  <a:gd fmla="*/ 2236788 h 6858001" name="connsiteY271"/>
                  <a:gd fmla="*/ 5980113 w 6296025" name="connsiteX272"/>
                  <a:gd fmla="*/ 2265363 h 6858001" name="connsiteY272"/>
                  <a:gd fmla="*/ 6013450 w 6296025" name="connsiteX273"/>
                  <a:gd fmla="*/ 2295525 h 6858001" name="connsiteY273"/>
                  <a:gd fmla="*/ 6043613 w 6296025" name="connsiteX274"/>
                  <a:gd fmla="*/ 2327276 h 6858001" name="connsiteY274"/>
                  <a:gd fmla="*/ 6072188 w 6296025" name="connsiteX275"/>
                  <a:gd fmla="*/ 2360613 h 6858001" name="connsiteY275"/>
                  <a:gd fmla="*/ 6099175 w 6296025" name="connsiteX276"/>
                  <a:gd fmla="*/ 2393950 h 6858001" name="connsiteY276"/>
                  <a:gd fmla="*/ 6121400 w 6296025" name="connsiteX277"/>
                  <a:gd fmla="*/ 2428875 h 6858001" name="connsiteY277"/>
                  <a:gd fmla="*/ 6145213 w 6296025" name="connsiteX278"/>
                  <a:gd fmla="*/ 2463801 h 6858001" name="connsiteY278"/>
                  <a:gd fmla="*/ 6167438 w 6296025" name="connsiteX279"/>
                  <a:gd fmla="*/ 2500313 h 6858001" name="connsiteY279"/>
                  <a:gd fmla="*/ 6184900 w 6296025" name="connsiteX280"/>
                  <a:gd fmla="*/ 2536825 h 6858001" name="connsiteY280"/>
                  <a:gd fmla="*/ 6202363 w 6296025" name="connsiteX281"/>
                  <a:gd fmla="*/ 2573338 h 6858001" name="connsiteY281"/>
                  <a:gd fmla="*/ 6232525 w 6296025" name="connsiteX282"/>
                  <a:gd fmla="*/ 2643188 h 6858001" name="connsiteY282"/>
                  <a:gd fmla="*/ 6256338 w 6296025" name="connsiteX283"/>
                  <a:gd fmla="*/ 2714626 h 6858001" name="connsiteY283"/>
                  <a:gd fmla="*/ 6273800 w 6296025" name="connsiteX284"/>
                  <a:gd fmla="*/ 2779713 h 6858001" name="connsiteY284"/>
                  <a:gd fmla="*/ 6286500 w 6296025" name="connsiteX285"/>
                  <a:gd fmla="*/ 2836863 h 6858001" name="connsiteY285"/>
                  <a:gd fmla="*/ 6291263 w 6296025" name="connsiteX286"/>
                  <a:gd fmla="*/ 2890838 h 6858001" name="connsiteY286"/>
                  <a:gd fmla="*/ 6292850 w 6296025" name="connsiteX287"/>
                  <a:gd fmla="*/ 2935288 h 6858001" name="connsiteY287"/>
                  <a:gd fmla="*/ 6296025 w 6296025" name="connsiteX288"/>
                  <a:gd fmla="*/ 3046413 h 6858001" name="connsiteY288"/>
                  <a:gd fmla="*/ 6296025 w 6296025" name="connsiteX289"/>
                  <a:gd fmla="*/ 3119438 h 6858001" name="connsiteY289"/>
                  <a:gd fmla="*/ 6296025 w 6296025" name="connsiteX290"/>
                  <a:gd fmla="*/ 3203576 h 6858001" name="connsiteY290"/>
                  <a:gd fmla="*/ 6288088 w 6296025" name="connsiteX291"/>
                  <a:gd fmla="*/ 3290888 h 6858001" name="connsiteY291"/>
                  <a:gd fmla="*/ 6278563 w 6296025" name="connsiteX292"/>
                  <a:gd fmla="*/ 3387726 h 6858001" name="connsiteY292"/>
                  <a:gd fmla="*/ 6270625 w 6296025" name="connsiteX293"/>
                  <a:gd fmla="*/ 3435351 h 6858001" name="connsiteY293"/>
                  <a:gd fmla="*/ 6261100 w 6296025" name="connsiteX294"/>
                  <a:gd fmla="*/ 3482976 h 6858001" name="connsiteY294"/>
                  <a:gd fmla="*/ 6249988 w 6296025" name="connsiteX295"/>
                  <a:gd fmla="*/ 3530601 h 6858001" name="connsiteY295"/>
                  <a:gd fmla="*/ 6235700 w 6296025" name="connsiteX296"/>
                  <a:gd fmla="*/ 3579813 h 6858001" name="connsiteY296"/>
                  <a:gd fmla="*/ 6219825 w 6296025" name="connsiteX297"/>
                  <a:gd fmla="*/ 3627438 h 6858001" name="connsiteY297"/>
                  <a:gd fmla="*/ 6200775 w 6296025" name="connsiteX298"/>
                  <a:gd fmla="*/ 3675063 h 6858001" name="connsiteY298"/>
                  <a:gd fmla="*/ 6180138 w 6296025" name="connsiteX299"/>
                  <a:gd fmla="*/ 3721101 h 6858001" name="connsiteY299"/>
                  <a:gd fmla="*/ 6154738 w 6296025" name="connsiteX300"/>
                  <a:gd fmla="*/ 3763963 h 6858001" name="connsiteY300"/>
                  <a:gd fmla="*/ 6127750 w 6296025" name="connsiteX301"/>
                  <a:gd fmla="*/ 3806826 h 6858001" name="connsiteY301"/>
                  <a:gd fmla="*/ 6096000 w 6296025" name="connsiteX302"/>
                  <a:gd fmla="*/ 3846513 h 6858001" name="connsiteY302"/>
                  <a:gd fmla="*/ 6061075 w 6296025" name="connsiteX303"/>
                  <a:gd fmla="*/ 3884613 h 6858001" name="connsiteY303"/>
                  <a:gd fmla="*/ 6022975 w 6296025" name="connsiteX304"/>
                  <a:gd fmla="*/ 3919538 h 6858001" name="connsiteY304"/>
                  <a:gd fmla="*/ 5983288 w 6296025" name="connsiteX305"/>
                  <a:gd fmla="*/ 3952876 h 6858001" name="connsiteY305"/>
                  <a:gd fmla="*/ 5937250 w 6296025" name="connsiteX306"/>
                  <a:gd fmla="*/ 3983038 h 6858001" name="connsiteY306"/>
                  <a:gd fmla="*/ 5888038 w 6296025" name="connsiteX307"/>
                  <a:gd fmla="*/ 4008438 h 6858001" name="connsiteY307"/>
                  <a:gd fmla="*/ 5832475 w 6296025" name="connsiteX308"/>
                  <a:gd fmla="*/ 4030663 h 6858001" name="connsiteY308"/>
                  <a:gd fmla="*/ 5773738 w 6296025" name="connsiteX309"/>
                  <a:gd fmla="*/ 4048126 h 6858001" name="connsiteY309"/>
                  <a:gd fmla="*/ 5708650 w 6296025" name="connsiteX310"/>
                  <a:gd fmla="*/ 4064001 h 6858001" name="connsiteY310"/>
                  <a:gd fmla="*/ 5640388 w 6296025" name="connsiteX311"/>
                  <a:gd fmla="*/ 4070351 h 6858001" name="connsiteY311"/>
                  <a:gd fmla="*/ 5567363 w 6296025" name="connsiteX312"/>
                  <a:gd fmla="*/ 4076701 h 6858001" name="connsiteY312"/>
                  <a:gd fmla="*/ 5491163 w 6296025" name="connsiteX313"/>
                  <a:gd fmla="*/ 4076701 h 6858001" name="connsiteY313"/>
                  <a:gd fmla="*/ 5421313 w 6296025" name="connsiteX314"/>
                  <a:gd fmla="*/ 4073526 h 6858001" name="connsiteY314"/>
                  <a:gd fmla="*/ 5354638 w 6296025" name="connsiteX315"/>
                  <a:gd fmla="*/ 4065588 h 6858001" name="connsiteY315"/>
                  <a:gd fmla="*/ 5294313 w 6296025" name="connsiteX316"/>
                  <a:gd fmla="*/ 4056063 h 6858001" name="connsiteY316"/>
                  <a:gd fmla="*/ 5237163 w 6296025" name="connsiteX317"/>
                  <a:gd fmla="*/ 4043363 h 6858001" name="connsiteY317"/>
                  <a:gd fmla="*/ 5183188 w 6296025" name="connsiteX318"/>
                  <a:gd fmla="*/ 4027488 h 6858001" name="connsiteY318"/>
                  <a:gd fmla="*/ 5135563 w 6296025" name="connsiteX319"/>
                  <a:gd fmla="*/ 4010026 h 6858001" name="connsiteY319"/>
                  <a:gd fmla="*/ 5087938 w 6296025" name="connsiteX320"/>
                  <a:gd fmla="*/ 3990976 h 6858001" name="connsiteY320"/>
                  <a:gd fmla="*/ 5045075 w 6296025" name="connsiteX321"/>
                  <a:gd fmla="*/ 3967163 h 6858001" name="connsiteY321"/>
                  <a:gd fmla="*/ 5006975 w 6296025" name="connsiteX322"/>
                  <a:gd fmla="*/ 3941763 h 6858001" name="connsiteY322"/>
                  <a:gd fmla="*/ 4972050 w 6296025" name="connsiteX323"/>
                  <a:gd fmla="*/ 3916363 h 6858001" name="connsiteY323"/>
                  <a:gd fmla="*/ 4938713 w 6296025" name="connsiteX324"/>
                  <a:gd fmla="*/ 3886201 h 6858001" name="connsiteY324"/>
                  <a:gd fmla="*/ 4908550 w 6296025" name="connsiteX325"/>
                  <a:gd fmla="*/ 3856038 h 6858001" name="connsiteY325"/>
                  <a:gd fmla="*/ 4881563 w 6296025" name="connsiteX326"/>
                  <a:gd fmla="*/ 3824288 h 6858001" name="connsiteY326"/>
                  <a:gd fmla="*/ 4856163 w 6296025" name="connsiteX327"/>
                  <a:gd fmla="*/ 3790951 h 6858001" name="connsiteY327"/>
                  <a:gd fmla="*/ 4832350 w 6296025" name="connsiteX328"/>
                  <a:gd fmla="*/ 3756026 h 6858001" name="connsiteY328"/>
                  <a:gd fmla="*/ 4814888 w 6296025" name="connsiteX329"/>
                  <a:gd fmla="*/ 3717926 h 6858001" name="connsiteY329"/>
                  <a:gd fmla="*/ 4797425 w 6296025" name="connsiteX330"/>
                  <a:gd fmla="*/ 3683001 h 6858001" name="connsiteY330"/>
                  <a:gd fmla="*/ 4783138 w 6296025" name="connsiteX331"/>
                  <a:gd fmla="*/ 3641726 h 6858001" name="connsiteY331"/>
                  <a:gd fmla="*/ 4770438 w 6296025" name="connsiteX332"/>
                  <a:gd fmla="*/ 3603626 h 6858001" name="connsiteY332"/>
                  <a:gd fmla="*/ 4757738 w 6296025" name="connsiteX333"/>
                  <a:gd fmla="*/ 3563938 h 6858001" name="connsiteY333"/>
                  <a:gd fmla="*/ 4746625 w 6296025" name="connsiteX334"/>
                  <a:gd fmla="*/ 3524251 h 6858001" name="connsiteY334"/>
                  <a:gd fmla="*/ 4740275 w 6296025" name="connsiteX335"/>
                  <a:gd fmla="*/ 3481388 h 6858001" name="connsiteY335"/>
                  <a:gd fmla="*/ 4732338 w 6296025" name="connsiteX336"/>
                  <a:gd fmla="*/ 3440113 h 6858001" name="connsiteY336"/>
                  <a:gd fmla="*/ 4724400 w 6296025" name="connsiteX337"/>
                  <a:gd fmla="*/ 3357563 h 6858001" name="connsiteY337"/>
                  <a:gd fmla="*/ 4716463 w 6296025" name="connsiteX338"/>
                  <a:gd fmla="*/ 3273426 h 6858001" name="connsiteY338"/>
                  <a:gd fmla="*/ 4714875 w 6296025" name="connsiteX339"/>
                  <a:gd fmla="*/ 3192463 h 6858001" name="connsiteY339"/>
                  <a:gd fmla="*/ 4714875 w 6296025" name="connsiteX340"/>
                  <a:gd fmla="*/ 3114676 h 6858001" name="connsiteY340"/>
                  <a:gd fmla="*/ 4716463 w 6296025" name="connsiteX341"/>
                  <a:gd fmla="*/ 3032126 h 6858001" name="connsiteY341"/>
                  <a:gd fmla="*/ 4719638 w 6296025" name="connsiteX342"/>
                  <a:gd fmla="*/ 2947988 h 6858001" name="connsiteY342"/>
                  <a:gd fmla="*/ 4727575 w 6296025" name="connsiteX343"/>
                  <a:gd fmla="*/ 2860675 h 6858001" name="connsiteY343"/>
                  <a:gd fmla="*/ 4740275 w 6296025" name="connsiteX344"/>
                  <a:gd fmla="*/ 2771775 h 6858001" name="connsiteY344"/>
                  <a:gd fmla="*/ 4754563 w 6296025" name="connsiteX345"/>
                  <a:gd fmla="*/ 2686051 h 6858001" name="connsiteY345"/>
                  <a:gd fmla="*/ 4765675 w 6296025" name="connsiteX346"/>
                  <a:gd fmla="*/ 2643188 h 6858001" name="connsiteY346"/>
                  <a:gd fmla="*/ 4776788 w 6296025" name="connsiteX347"/>
                  <a:gd fmla="*/ 2600326 h 6858001" name="connsiteY347"/>
                  <a:gd fmla="*/ 4789488 w 6296025" name="connsiteX348"/>
                  <a:gd fmla="*/ 2557463 h 6858001" name="connsiteY348"/>
                  <a:gd fmla="*/ 4805363 w 6296025" name="connsiteX349"/>
                  <a:gd fmla="*/ 2517776 h 6858001" name="connsiteY349"/>
                  <a:gd fmla="*/ 4822825 w 6296025" name="connsiteX350"/>
                  <a:gd fmla="*/ 2476501 h 6858001" name="connsiteY350"/>
                  <a:gd fmla="*/ 4840288 w 6296025" name="connsiteX351"/>
                  <a:gd fmla="*/ 2438401 h 6858001" name="connsiteY351"/>
                  <a:gd fmla="*/ 4860925 w 6296025" name="connsiteX352"/>
                  <a:gd fmla="*/ 2401888 h 6858001" name="connsiteY352"/>
                  <a:gd fmla="*/ 4883150 w 6296025" name="connsiteX353"/>
                  <a:gd fmla="*/ 2363788 h 6858001" name="connsiteY353"/>
                  <a:gd fmla="*/ 4908550 w 6296025" name="connsiteX354"/>
                  <a:gd fmla="*/ 2327276 h 6858001" name="connsiteY354"/>
                  <a:gd fmla="*/ 4937125 w 6296025" name="connsiteX355"/>
                  <a:gd fmla="*/ 2295525 h 6858001" name="connsiteY355"/>
                  <a:gd fmla="*/ 4964113 w 6296025" name="connsiteX356"/>
                  <a:gd fmla="*/ 2265363 h 6858001" name="connsiteY356"/>
                  <a:gd fmla="*/ 4997450 w 6296025" name="connsiteX357"/>
                  <a:gd fmla="*/ 2235201 h 6858001" name="connsiteY357"/>
                  <a:gd fmla="*/ 5029200 w 6296025" name="connsiteX358"/>
                  <a:gd fmla="*/ 2206625 h 6858001" name="connsiteY358"/>
                  <a:gd fmla="*/ 5065713 w 6296025" name="connsiteX359"/>
                  <a:gd fmla="*/ 2181226 h 6858001" name="connsiteY359"/>
                  <a:gd fmla="*/ 5105400 w 6296025" name="connsiteX360"/>
                  <a:gd fmla="*/ 2162175 h 6858001" name="connsiteY360"/>
                  <a:gd fmla="*/ 5148263 w 6296025" name="connsiteX361"/>
                  <a:gd fmla="*/ 2141538 h 6858001" name="connsiteY361"/>
                  <a:gd fmla="*/ 5191125 w 6296025" name="connsiteX362"/>
                  <a:gd fmla="*/ 2124076 h 6858001" name="connsiteY362"/>
                  <a:gd fmla="*/ 5238750 w 6296025" name="connsiteX363"/>
                  <a:gd fmla="*/ 2108201 h 6858001" name="connsiteY363"/>
                  <a:gd fmla="*/ 5289550 w 6296025" name="connsiteX364"/>
                  <a:gd fmla="*/ 2095500 h 6858001" name="connsiteY364"/>
                  <a:gd fmla="*/ 5341938 w 6296025" name="connsiteX365"/>
                  <a:gd fmla="*/ 2089150 h 6858001" name="connsiteY365"/>
                  <a:gd fmla="*/ 5400675 w 6296025" name="connsiteX366"/>
                  <a:gd fmla="*/ 2082801 h 6858001" name="connsiteY366"/>
                  <a:gd fmla="*/ 749300 w 6296025" name="connsiteX367"/>
                  <a:gd fmla="*/ 1581150 h 6858001" name="connsiteY367"/>
                  <a:gd fmla="*/ 795338 w 6296025" name="connsiteX368"/>
                  <a:gd fmla="*/ 1581150 h 6858001" name="connsiteY368"/>
                  <a:gd fmla="*/ 838200 w 6296025" name="connsiteX369"/>
                  <a:gd fmla="*/ 1585912 h 6858001" name="connsiteY369"/>
                  <a:gd fmla="*/ 877888 w 6296025" name="connsiteX370"/>
                  <a:gd fmla="*/ 1592262 h 6858001" name="connsiteY370"/>
                  <a:gd fmla="*/ 920750 w 6296025" name="connsiteX371"/>
                  <a:gd fmla="*/ 1601788 h 6858001" name="connsiteY371"/>
                  <a:gd fmla="*/ 960438 w 6296025" name="connsiteX372"/>
                  <a:gd fmla="*/ 1614487 h 6858001" name="connsiteY372"/>
                  <a:gd fmla="*/ 998538 w 6296025" name="connsiteX373"/>
                  <a:gd fmla="*/ 1628775 h 6858001" name="connsiteY373"/>
                  <a:gd fmla="*/ 1039813 w 6296025" name="connsiteX374"/>
                  <a:gd fmla="*/ 1646238 h 6858001" name="connsiteY374"/>
                  <a:gd fmla="*/ 1076325 w 6296025" name="connsiteX375"/>
                  <a:gd fmla="*/ 1665287 h 6858001" name="connsiteY375"/>
                  <a:gd fmla="*/ 1112838 w 6296025" name="connsiteX376"/>
                  <a:gd fmla="*/ 1684338 h 6858001" name="connsiteY376"/>
                  <a:gd fmla="*/ 1147763 w 6296025" name="connsiteX377"/>
                  <a:gd fmla="*/ 1709737 h 6858001" name="connsiteY377"/>
                  <a:gd fmla="*/ 1181100 w 6296025" name="connsiteX378"/>
                  <a:gd fmla="*/ 1733550 h 6858001" name="connsiteY378"/>
                  <a:gd fmla="*/ 1216025 w 6296025" name="connsiteX379"/>
                  <a:gd fmla="*/ 1760537 h 6858001" name="connsiteY379"/>
                  <a:gd fmla="*/ 1246188 w 6296025" name="connsiteX380"/>
                  <a:gd fmla="*/ 1787525 h 6858001" name="connsiteY380"/>
                  <a:gd fmla="*/ 1276350 w 6296025" name="connsiteX381"/>
                  <a:gd fmla="*/ 1816100 h 6858001" name="connsiteY381"/>
                  <a:gd fmla="*/ 1306513 w 6296025" name="connsiteX382"/>
                  <a:gd fmla="*/ 1846262 h 6858001" name="connsiteY382"/>
                  <a:gd fmla="*/ 1335088 w 6296025" name="connsiteX383"/>
                  <a:gd fmla="*/ 1879600 h 6858001" name="connsiteY383"/>
                  <a:gd fmla="*/ 1362075 w 6296025" name="connsiteX384"/>
                  <a:gd fmla="*/ 1909762 h 6858001" name="connsiteY384"/>
                  <a:gd fmla="*/ 1409701 w 6296025" name="connsiteX385"/>
                  <a:gd fmla="*/ 1974850 h 6858001" name="connsiteY385"/>
                  <a:gd fmla="*/ 1452563 w 6296025" name="connsiteX386"/>
                  <a:gd fmla="*/ 2043112 h 6858001" name="connsiteY386"/>
                  <a:gd fmla="*/ 1490663 w 6296025" name="connsiteX387"/>
                  <a:gd fmla="*/ 2111375 h 6858001" name="connsiteY387"/>
                  <a:gd fmla="*/ 1520826 w 6296025" name="connsiteX388"/>
                  <a:gd fmla="*/ 2179637 h 6858001" name="connsiteY388"/>
                  <a:gd fmla="*/ 1546226 w 6296025" name="connsiteX389"/>
                  <a:gd fmla="*/ 2244725 h 6858001" name="connsiteY389"/>
                  <a:gd fmla="*/ 1563688 w 6296025" name="connsiteX390"/>
                  <a:gd fmla="*/ 2308225 h 6858001" name="connsiteY390"/>
                  <a:gd fmla="*/ 1571626 w 6296025" name="connsiteX391"/>
                  <a:gd fmla="*/ 2338387 h 6858001" name="connsiteY391"/>
                  <a:gd fmla="*/ 1574801 w 6296025" name="connsiteX392"/>
                  <a:gd fmla="*/ 2365375 h 6858001" name="connsiteY392"/>
                  <a:gd fmla="*/ 1584326 w 6296025" name="connsiteX393"/>
                  <a:gd fmla="*/ 2468562 h 6858001" name="connsiteY393"/>
                  <a:gd fmla="*/ 1589088 w 6296025" name="connsiteX394"/>
                  <a:gd fmla="*/ 2540000 h 6858001" name="connsiteY394"/>
                  <a:gd fmla="*/ 1592263 w 6296025" name="connsiteX395"/>
                  <a:gd fmla="*/ 2620962 h 6858001" name="connsiteY395"/>
                  <a:gd fmla="*/ 1592263 w 6296025" name="connsiteX396"/>
                  <a:gd fmla="*/ 2708275 h 6858001" name="connsiteY396"/>
                  <a:gd fmla="*/ 1584326 w 6296025" name="connsiteX397"/>
                  <a:gd fmla="*/ 2805112 h 6858001" name="connsiteY397"/>
                  <a:gd fmla="*/ 1579563 w 6296025" name="connsiteX398"/>
                  <a:gd fmla="*/ 2852737 h 6858001" name="connsiteY398"/>
                  <a:gd fmla="*/ 1571626 w 6296025" name="connsiteX399"/>
                  <a:gd fmla="*/ 2903537 h 6858001" name="connsiteY399"/>
                  <a:gd fmla="*/ 1563688 w 6296025" name="connsiteX400"/>
                  <a:gd fmla="*/ 2954337 h 6858001" name="connsiteY400"/>
                  <a:gd fmla="*/ 1550988 w 6296025" name="connsiteX401"/>
                  <a:gd fmla="*/ 3003550 h 6858001" name="connsiteY401"/>
                  <a:gd fmla="*/ 1538288 w 6296025" name="connsiteX402"/>
                  <a:gd fmla="*/ 3051175 h 6858001" name="connsiteY402"/>
                  <a:gd fmla="*/ 1524001 w 6296025" name="connsiteX403"/>
                  <a:gd fmla="*/ 3101975 h 6858001" name="connsiteY403"/>
                  <a:gd fmla="*/ 1503363 w 6296025" name="connsiteX404"/>
                  <a:gd fmla="*/ 3152775 h 6858001" name="connsiteY404"/>
                  <a:gd fmla="*/ 1482726 w 6296025" name="connsiteX405"/>
                  <a:gd fmla="*/ 3200400 h 6858001" name="connsiteY405"/>
                  <a:gd fmla="*/ 1460501 w 6296025" name="connsiteX406"/>
                  <a:gd fmla="*/ 3246437 h 6858001" name="connsiteY406"/>
                  <a:gd fmla="*/ 1433513 w 6296025" name="connsiteX407"/>
                  <a:gd fmla="*/ 3290887 h 6858001" name="connsiteY407"/>
                  <a:gd fmla="*/ 1401763 w 6296025" name="connsiteX408"/>
                  <a:gd fmla="*/ 3336925 h 6858001" name="connsiteY408"/>
                  <a:gd fmla="*/ 1366838 w 6296025" name="connsiteX409"/>
                  <a:gd fmla="*/ 3376612 h 6858001" name="connsiteY409"/>
                  <a:gd fmla="*/ 1328738 w 6296025" name="connsiteX410"/>
                  <a:gd fmla="*/ 3417887 h 6858001" name="connsiteY410"/>
                  <a:gd fmla="*/ 1289050 w 6296025" name="connsiteX411"/>
                  <a:gd fmla="*/ 3455987 h 6858001" name="connsiteY411"/>
                  <a:gd fmla="*/ 1243013 w 6296025" name="connsiteX412"/>
                  <a:gd fmla="*/ 3490912 h 6858001" name="connsiteY412"/>
                  <a:gd fmla="*/ 1195388 w 6296025" name="connsiteX413"/>
                  <a:gd fmla="*/ 3521075 h 6858001" name="connsiteY413"/>
                  <a:gd fmla="*/ 1139825 w 6296025" name="connsiteX414"/>
                  <a:gd fmla="*/ 3551237 h 6858001" name="connsiteY414"/>
                  <a:gd fmla="*/ 1082675 w 6296025" name="connsiteX415"/>
                  <a:gd fmla="*/ 3573462 h 6858001" name="connsiteY415"/>
                  <a:gd fmla="*/ 1022350 w 6296025" name="connsiteX416"/>
                  <a:gd fmla="*/ 3597275 h 6858001" name="connsiteY416"/>
                  <a:gd fmla="*/ 954088 w 6296025" name="connsiteX417"/>
                  <a:gd fmla="*/ 3614737 h 6858001" name="connsiteY417"/>
                  <a:gd fmla="*/ 885825 w 6296025" name="connsiteX418"/>
                  <a:gd fmla="*/ 3624262 h 6858001" name="connsiteY418"/>
                  <a:gd fmla="*/ 819150 w 6296025" name="connsiteX419"/>
                  <a:gd fmla="*/ 3632200 h 6858001" name="connsiteY419"/>
                  <a:gd fmla="*/ 757238 w 6296025" name="connsiteX420"/>
                  <a:gd fmla="*/ 3632200 h 6858001" name="connsiteY420"/>
                  <a:gd fmla="*/ 696913 w 6296025" name="connsiteX421"/>
                  <a:gd fmla="*/ 3629025 h 6858001" name="connsiteY421"/>
                  <a:gd fmla="*/ 638175 w 6296025" name="connsiteX422"/>
                  <a:gd fmla="*/ 3619500 h 6858001" name="connsiteY422"/>
                  <a:gd fmla="*/ 582613 w 6296025" name="connsiteX423"/>
                  <a:gd fmla="*/ 3603625 h 6858001" name="connsiteY423"/>
                  <a:gd fmla="*/ 530225 w 6296025" name="connsiteX424"/>
                  <a:gd fmla="*/ 3586162 h 6858001" name="connsiteY424"/>
                  <a:gd fmla="*/ 481013 w 6296025" name="connsiteX425"/>
                  <a:gd fmla="*/ 3563937 h 6858001" name="connsiteY425"/>
                  <a:gd fmla="*/ 433388 w 6296025" name="connsiteX426"/>
                  <a:gd fmla="*/ 3538537 h 6858001" name="connsiteY426"/>
                  <a:gd fmla="*/ 388938 w 6296025" name="connsiteX427"/>
                  <a:gd fmla="*/ 3508375 h 6858001" name="connsiteY427"/>
                  <a:gd fmla="*/ 347663 w 6296025" name="connsiteX428"/>
                  <a:gd fmla="*/ 3475037 h 6858001" name="connsiteY428"/>
                  <a:gd fmla="*/ 307975 w 6296025" name="connsiteX429"/>
                  <a:gd fmla="*/ 3440112 h 6858001" name="connsiteY429"/>
                  <a:gd fmla="*/ 269875 w 6296025" name="connsiteX430"/>
                  <a:gd fmla="*/ 3402012 h 6858001" name="connsiteY430"/>
                  <a:gd fmla="*/ 234950 w 6296025" name="connsiteX431"/>
                  <a:gd fmla="*/ 3359150 h 6858001" name="connsiteY431"/>
                  <a:gd fmla="*/ 204788 w 6296025" name="connsiteX432"/>
                  <a:gd fmla="*/ 3316287 h 6858001" name="connsiteY432"/>
                  <a:gd fmla="*/ 174625 w 6296025" name="connsiteX433"/>
                  <a:gd fmla="*/ 3271837 h 6858001" name="connsiteY433"/>
                  <a:gd fmla="*/ 146050 w 6296025" name="connsiteX434"/>
                  <a:gd fmla="*/ 3225800 h 6858001" name="connsiteY434"/>
                  <a:gd fmla="*/ 120650 w 6296025" name="connsiteX435"/>
                  <a:gd fmla="*/ 3178175 h 6858001" name="connsiteY435"/>
                  <a:gd fmla="*/ 98425 w 6296025" name="connsiteX436"/>
                  <a:gd fmla="*/ 3127375 h 6858001" name="connsiteY436"/>
                  <a:gd fmla="*/ 77788 w 6296025" name="connsiteX437"/>
                  <a:gd fmla="*/ 3076575 h 6858001" name="connsiteY437"/>
                  <a:gd fmla="*/ 60325 w 6296025" name="connsiteX438"/>
                  <a:gd fmla="*/ 3027362 h 6858001" name="connsiteY438"/>
                  <a:gd fmla="*/ 46038 w 6296025" name="connsiteX439"/>
                  <a:gd fmla="*/ 2976562 h 6858001" name="connsiteY439"/>
                  <a:gd fmla="*/ 33338 w 6296025" name="connsiteX440"/>
                  <a:gd fmla="*/ 2925762 h 6858001" name="connsiteY440"/>
                  <a:gd fmla="*/ 20638 w 6296025" name="connsiteX441"/>
                  <a:gd fmla="*/ 2874962 h 6858001" name="connsiteY441"/>
                  <a:gd fmla="*/ 12700 w 6296025" name="connsiteX442"/>
                  <a:gd fmla="*/ 2824162 h 6858001" name="connsiteY442"/>
                  <a:gd fmla="*/ 4763 w 6296025" name="connsiteX443"/>
                  <a:gd fmla="*/ 2774950 h 6858001" name="connsiteY443"/>
                  <a:gd fmla="*/ 3175 w 6296025" name="connsiteX444"/>
                  <a:gd fmla="*/ 2727325 h 6858001" name="connsiteY444"/>
                  <a:gd fmla="*/ 0 w 6296025" name="connsiteX445"/>
                  <a:gd fmla="*/ 2678113 h 6858001" name="connsiteY445"/>
                  <a:gd fmla="*/ 0 w 6296025" name="connsiteX446"/>
                  <a:gd fmla="*/ 2633662 h 6858001" name="connsiteY446"/>
                  <a:gd fmla="*/ 3175 w 6296025" name="connsiteX447"/>
                  <a:gd fmla="*/ 2590800 h 6858001" name="connsiteY447"/>
                  <a:gd fmla="*/ 7938 w 6296025" name="connsiteX448"/>
                  <a:gd fmla="*/ 2547937 h 6858001" name="connsiteY448"/>
                  <a:gd fmla="*/ 12700 w 6296025" name="connsiteX449"/>
                  <a:gd fmla="*/ 2509837 h 6858001" name="connsiteY449"/>
                  <a:gd fmla="*/ 17463 w 6296025" name="connsiteX450"/>
                  <a:gd fmla="*/ 2471737 h 6858001" name="connsiteY450"/>
                  <a:gd fmla="*/ 25400 w 6296025" name="connsiteX451"/>
                  <a:gd fmla="*/ 2428875 h 6858001" name="connsiteY451"/>
                  <a:gd fmla="*/ 38100 w 6296025" name="connsiteX452"/>
                  <a:gd fmla="*/ 2370137 h 6858001" name="connsiteY452"/>
                  <a:gd fmla="*/ 52388 w 6296025" name="connsiteX453"/>
                  <a:gd fmla="*/ 2305050 h 6858001" name="connsiteY453"/>
                  <a:gd fmla="*/ 73025 w 6296025" name="connsiteX454"/>
                  <a:gd fmla="*/ 2230437 h 6858001" name="connsiteY454"/>
                  <a:gd fmla="*/ 101600 w 6296025" name="connsiteX455"/>
                  <a:gd fmla="*/ 2149475 h 6858001" name="connsiteY455"/>
                  <a:gd fmla="*/ 133350 w 6296025" name="connsiteX456"/>
                  <a:gd fmla="*/ 2065337 h 6858001" name="connsiteY456"/>
                  <a:gd fmla="*/ 150813 w 6296025" name="connsiteX457"/>
                  <a:gd fmla="*/ 2025650 h 6858001" name="connsiteY457"/>
                  <a:gd fmla="*/ 174625 w 6296025" name="connsiteX458"/>
                  <a:gd fmla="*/ 1982787 h 6858001" name="connsiteY458"/>
                  <a:gd fmla="*/ 196850 w 6296025" name="connsiteX459"/>
                  <a:gd fmla="*/ 1939925 h 6858001" name="connsiteY459"/>
                  <a:gd fmla="*/ 222250 w 6296025" name="connsiteX460"/>
                  <a:gd fmla="*/ 1898650 h 6858001" name="connsiteY460"/>
                  <a:gd fmla="*/ 247650 w 6296025" name="connsiteX461"/>
                  <a:gd fmla="*/ 1858962 h 6858001" name="connsiteY461"/>
                  <a:gd fmla="*/ 277813 w 6296025" name="connsiteX462"/>
                  <a:gd fmla="*/ 1820862 h 6858001" name="connsiteY462"/>
                  <a:gd fmla="*/ 307975 w 6296025" name="connsiteX463"/>
                  <a:gd fmla="*/ 1785938 h 6858001" name="connsiteY463"/>
                  <a:gd fmla="*/ 342900 w 6296025" name="connsiteX464"/>
                  <a:gd fmla="*/ 1751013 h 6858001" name="connsiteY464"/>
                  <a:gd fmla="*/ 377825 w 6296025" name="connsiteX465"/>
                  <a:gd fmla="*/ 1717675 h 6858001" name="connsiteY465"/>
                  <a:gd fmla="*/ 415925 w 6296025" name="connsiteX466"/>
                  <a:gd fmla="*/ 1687512 h 6858001" name="connsiteY466"/>
                  <a:gd fmla="*/ 458788 w 6296025" name="connsiteX467"/>
                  <a:gd fmla="*/ 1662112 h 6858001" name="connsiteY467"/>
                  <a:gd fmla="*/ 501650 w 6296025" name="connsiteX468"/>
                  <a:gd fmla="*/ 1639888 h 6858001" name="connsiteY468"/>
                  <a:gd fmla="*/ 549275 w 6296025" name="connsiteX469"/>
                  <a:gd fmla="*/ 1619250 h 6858001" name="connsiteY469"/>
                  <a:gd fmla="*/ 598488 w 6296025" name="connsiteX470"/>
                  <a:gd fmla="*/ 1601788 h 6858001" name="connsiteY470"/>
                  <a:gd fmla="*/ 650875 w 6296025" name="connsiteX471"/>
                  <a:gd fmla="*/ 1592262 h 6858001" name="connsiteY471"/>
                  <a:gd fmla="*/ 706438 w 6296025" name="connsiteX472"/>
                  <a:gd fmla="*/ 1584325 h 6858001" name="connsiteY472"/>
                  <a:gd fmla="*/ 4300538 w 6296025" name="connsiteX473"/>
                  <a:gd fmla="*/ 168275 h 6858001" name="connsiteY473"/>
                  <a:gd fmla="*/ 4338638 w 6296025" name="connsiteX474"/>
                  <a:gd fmla="*/ 168275 h 6858001" name="connsiteY474"/>
                  <a:gd fmla="*/ 4376738 w 6296025" name="connsiteX475"/>
                  <a:gd fmla="*/ 171450 h 6858001" name="connsiteY475"/>
                  <a:gd fmla="*/ 4411663 w 6296025" name="connsiteX476"/>
                  <a:gd fmla="*/ 176213 h 6858001" name="connsiteY476"/>
                  <a:gd fmla="*/ 4449763 w 6296025" name="connsiteX477"/>
                  <a:gd fmla="*/ 187325 h 6858001" name="connsiteY477"/>
                  <a:gd fmla="*/ 4484688 w 6296025" name="connsiteX478"/>
                  <a:gd fmla="*/ 200025 h 6858001" name="connsiteY478"/>
                  <a:gd fmla="*/ 4519613 w 6296025" name="connsiteX479"/>
                  <a:gd fmla="*/ 211138 h 6858001" name="connsiteY479"/>
                  <a:gd fmla="*/ 4556126 w 6296025" name="connsiteX480"/>
                  <a:gd fmla="*/ 230188 h 6858001" name="connsiteY480"/>
                  <a:gd fmla="*/ 4591051 w 6296025" name="connsiteX481"/>
                  <a:gd fmla="*/ 247650 h 6858001" name="connsiteY481"/>
                  <a:gd fmla="*/ 4625976 w 6296025" name="connsiteX482"/>
                  <a:gd fmla="*/ 269875 h 6858001" name="connsiteY482"/>
                  <a:gd fmla="*/ 4659314 w 6296025" name="connsiteX483"/>
                  <a:gd fmla="*/ 292100 h 6858001" name="connsiteY483"/>
                  <a:gd fmla="*/ 4691064 w 6296025" name="connsiteX484"/>
                  <a:gd fmla="*/ 315913 h 6858001" name="connsiteY484"/>
                  <a:gd fmla="*/ 4724401 w 6296025" name="connsiteX485"/>
                  <a:gd fmla="*/ 342900 h 6858001" name="connsiteY485"/>
                  <a:gd fmla="*/ 4757739 w 6296025" name="connsiteX486"/>
                  <a:gd fmla="*/ 371475 h 6858001" name="connsiteY486"/>
                  <a:gd fmla="*/ 4787901 w 6296025" name="connsiteX487"/>
                  <a:gd fmla="*/ 401638 h 6858001" name="connsiteY487"/>
                  <a:gd fmla="*/ 4814889 w 6296025" name="connsiteX488"/>
                  <a:gd fmla="*/ 431800 h 6858001" name="connsiteY488"/>
                  <a:gd fmla="*/ 4845051 w 6296025" name="connsiteX489"/>
                  <a:gd fmla="*/ 463550 h 6858001" name="connsiteY489"/>
                  <a:gd fmla="*/ 4870451 w 6296025" name="connsiteX490"/>
                  <a:gd fmla="*/ 496888 h 6858001" name="connsiteY490"/>
                  <a:gd fmla="*/ 4899026 w 6296025" name="connsiteX491"/>
                  <a:gd fmla="*/ 531813 h 6858001" name="connsiteY491"/>
                  <a:gd fmla="*/ 4921251 w 6296025" name="connsiteX492"/>
                  <a:gd fmla="*/ 566738 h 6858001" name="connsiteY492"/>
                  <a:gd fmla="*/ 4946651 w 6296025" name="connsiteX493"/>
                  <a:gd fmla="*/ 604838 h 6858001" name="connsiteY493"/>
                  <a:gd fmla="*/ 4968876 w 6296025" name="connsiteX494"/>
                  <a:gd fmla="*/ 642938 h 6858001" name="connsiteY494"/>
                  <a:gd fmla="*/ 4989514 w 6296025" name="connsiteX495"/>
                  <a:gd fmla="*/ 684212 h 6858001" name="connsiteY495"/>
                  <a:gd fmla="*/ 5006976 w 6296025" name="connsiteX496"/>
                  <a:gd fmla="*/ 723900 h 6858001" name="connsiteY496"/>
                  <a:gd fmla="*/ 5024439 w 6296025" name="connsiteX497"/>
                  <a:gd fmla="*/ 763587 h 6858001" name="connsiteY497"/>
                  <a:gd fmla="*/ 5040314 w 6296025" name="connsiteX498"/>
                  <a:gd fmla="*/ 804863 h 6858001" name="connsiteY498"/>
                  <a:gd fmla="*/ 5054601 w 6296025" name="connsiteX499"/>
                  <a:gd fmla="*/ 844550 h 6858001" name="connsiteY499"/>
                  <a:gd fmla="*/ 5065714 w 6296025" name="connsiteX500"/>
                  <a:gd fmla="*/ 887413 h 6858001" name="connsiteY500"/>
                  <a:gd fmla="*/ 5075239 w 6296025" name="connsiteX501"/>
                  <a:gd fmla="*/ 930275 h 6858001" name="connsiteY501"/>
                  <a:gd fmla="*/ 5084764 w 6296025" name="connsiteX502"/>
                  <a:gd fmla="*/ 973138 h 6858001" name="connsiteY502"/>
                  <a:gd fmla="*/ 5089526 w 6296025" name="connsiteX503"/>
                  <a:gd fmla="*/ 1016000 h 6858001" name="connsiteY503"/>
                  <a:gd fmla="*/ 5092701 w 6296025" name="connsiteX504"/>
                  <a:gd fmla="*/ 1058862 h 6858001" name="connsiteY504"/>
                  <a:gd fmla="*/ 5095876 w 6296025" name="connsiteX505"/>
                  <a:gd fmla="*/ 1100138 h 6858001" name="connsiteY505"/>
                  <a:gd fmla="*/ 5095876 w 6296025" name="connsiteX506"/>
                  <a:gd fmla="*/ 1143000 h 6858001" name="connsiteY506"/>
                  <a:gd fmla="*/ 5092701 w 6296025" name="connsiteX507"/>
                  <a:gd fmla="*/ 1185862 h 6858001" name="connsiteY507"/>
                  <a:gd fmla="*/ 5084764 w 6296025" name="connsiteX508"/>
                  <a:gd fmla="*/ 1228725 h 6858001" name="connsiteY508"/>
                  <a:gd fmla="*/ 5070476 w 6296025" name="connsiteX509"/>
                  <a:gd fmla="*/ 1311275 h 6858001" name="connsiteY509"/>
                  <a:gd fmla="*/ 5046664 w 6296025" name="connsiteX510"/>
                  <a:gd fmla="*/ 1400175 h 6858001" name="connsiteY510"/>
                  <a:gd fmla="*/ 5016501 w 6296025" name="connsiteX511"/>
                  <a:gd fmla="*/ 1487488 h 6858001" name="connsiteY511"/>
                  <a:gd fmla="*/ 4999039 w 6296025" name="connsiteX512"/>
                  <a:gd fmla="*/ 1530350 h 6858001" name="connsiteY512"/>
                  <a:gd fmla="*/ 4981576 w 6296025" name="connsiteX513"/>
                  <a:gd fmla="*/ 1576388 h 6858001" name="connsiteY513"/>
                  <a:gd fmla="*/ 4960939 w 6296025" name="connsiteX514"/>
                  <a:gd fmla="*/ 1619250 h 6858001" name="connsiteY514"/>
                  <a:gd fmla="*/ 4938714 w 6296025" name="connsiteX515"/>
                  <a:gd fmla="*/ 1662113 h 6858001" name="connsiteY515"/>
                  <a:gd fmla="*/ 4916489 w 6296025" name="connsiteX516"/>
                  <a:gd fmla="*/ 1704975 h 6858001" name="connsiteY516"/>
                  <a:gd fmla="*/ 4891089 w 6296025" name="connsiteX517"/>
                  <a:gd fmla="*/ 1744662 h 6858001" name="connsiteY517"/>
                  <a:gd fmla="*/ 4865689 w 6296025" name="connsiteX518"/>
                  <a:gd fmla="*/ 1785938 h 6858001" name="connsiteY518"/>
                  <a:gd fmla="*/ 4838701 w 6296025" name="connsiteX519"/>
                  <a:gd fmla="*/ 1825625 h 6858001" name="connsiteY519"/>
                  <a:gd fmla="*/ 4810126 w 6296025" name="connsiteX520"/>
                  <a:gd fmla="*/ 1863725 h 6858001" name="connsiteY520"/>
                  <a:gd fmla="*/ 4779964 w 6296025" name="connsiteX521"/>
                  <a:gd fmla="*/ 1901825 h 6858001" name="connsiteY521"/>
                  <a:gd fmla="*/ 4746626 w 6296025" name="connsiteX522"/>
                  <a:gd fmla="*/ 1936750 h 6858001" name="connsiteY522"/>
                  <a:gd fmla="*/ 4714876 w 6296025" name="connsiteX523"/>
                  <a:gd fmla="*/ 1970087 h 6858001" name="connsiteY523"/>
                  <a:gd fmla="*/ 4678364 w 6296025" name="connsiteX524"/>
                  <a:gd fmla="*/ 2003425 h 6858001" name="connsiteY524"/>
                  <a:gd fmla="*/ 4643439 w 6296025" name="connsiteX525"/>
                  <a:gd fmla="*/ 2033587 h 6858001" name="connsiteY525"/>
                  <a:gd fmla="*/ 4605339 w 6296025" name="connsiteX526"/>
                  <a:gd fmla="*/ 2060575 h 6858001" name="connsiteY526"/>
                  <a:gd fmla="*/ 4568826 w 6296025" name="connsiteX527"/>
                  <a:gd fmla="*/ 2085975 h 6858001" name="connsiteY527"/>
                  <a:gd fmla="*/ 4527551 w 6296025" name="connsiteX528"/>
                  <a:gd fmla="*/ 2111375 h 6858001" name="connsiteY528"/>
                  <a:gd fmla="*/ 4484688 w 6296025" name="connsiteX529"/>
                  <a:gd fmla="*/ 2132012 h 6858001" name="connsiteY529"/>
                  <a:gd fmla="*/ 4445001 w 6296025" name="connsiteX530"/>
                  <a:gd fmla="*/ 2149475 h 6858001" name="connsiteY530"/>
                  <a:gd fmla="*/ 4398963 w 6296025" name="connsiteX531"/>
                  <a:gd fmla="*/ 2163763 h 6858001" name="connsiteY531"/>
                  <a:gd fmla="*/ 4354513 w 6296025" name="connsiteX532"/>
                  <a:gd fmla="*/ 2176463 h 6858001" name="connsiteY532"/>
                  <a:gd fmla="*/ 4308476 w 6296025" name="connsiteX533"/>
                  <a:gd fmla="*/ 2187575 h 6858001" name="connsiteY533"/>
                  <a:gd fmla="*/ 4260851 w 6296025" name="connsiteX534"/>
                  <a:gd fmla="*/ 2192337 h 6858001" name="connsiteY534"/>
                  <a:gd fmla="*/ 4213226 w 6296025" name="connsiteX535"/>
                  <a:gd fmla="*/ 2193925 h 6858001" name="connsiteY535"/>
                  <a:gd fmla="*/ 4162426 w 6296025" name="connsiteX536"/>
                  <a:gd fmla="*/ 2193925 h 6858001" name="connsiteY536"/>
                  <a:gd fmla="*/ 4111626 w 6296025" name="connsiteX537"/>
                  <a:gd fmla="*/ 2189162 h 6858001" name="connsiteY537"/>
                  <a:gd fmla="*/ 4060826 w 6296025" name="connsiteX538"/>
                  <a:gd fmla="*/ 2181225 h 6858001" name="connsiteY538"/>
                  <a:gd fmla="*/ 4013201 w 6296025" name="connsiteX539"/>
                  <a:gd fmla="*/ 2171700 h 6858001" name="connsiteY539"/>
                  <a:gd fmla="*/ 3967163 w 6296025" name="connsiteX540"/>
                  <a:gd fmla="*/ 2159000 h 6858001" name="connsiteY540"/>
                  <a:gd fmla="*/ 3924301 w 6296025" name="connsiteX541"/>
                  <a:gd fmla="*/ 2143125 h 6858001" name="connsiteY541"/>
                  <a:gd fmla="*/ 3884613 w 6296025" name="connsiteX542"/>
                  <a:gd fmla="*/ 2125663 h 6858001" name="connsiteY542"/>
                  <a:gd fmla="*/ 3844926 w 6296025" name="connsiteX543"/>
                  <a:gd fmla="*/ 2106613 h 6858001" name="connsiteY543"/>
                  <a:gd fmla="*/ 3808413 w 6296025" name="connsiteX544"/>
                  <a:gd fmla="*/ 2085975 h 6858001" name="connsiteY544"/>
                  <a:gd fmla="*/ 3776663 w 6296025" name="connsiteX545"/>
                  <a:gd fmla="*/ 2063751 h 6858001" name="connsiteY545"/>
                  <a:gd fmla="*/ 3743326 w 6296025" name="connsiteX546"/>
                  <a:gd fmla="*/ 2038350 h 6858001" name="connsiteY546"/>
                  <a:gd fmla="*/ 3713163 w 6296025" name="connsiteX547"/>
                  <a:gd fmla="*/ 2009775 h 6858001" name="connsiteY547"/>
                  <a:gd fmla="*/ 3684588 w 6296025" name="connsiteX548"/>
                  <a:gd fmla="*/ 1982788 h 6858001" name="connsiteY548"/>
                  <a:gd fmla="*/ 3660776 w 6296025" name="connsiteX549"/>
                  <a:gd fmla="*/ 1952626 h 6858001" name="connsiteY549"/>
                  <a:gd fmla="*/ 3635376 w 6296025" name="connsiteX550"/>
                  <a:gd fmla="*/ 1919288 h 6858001" name="connsiteY550"/>
                  <a:gd fmla="*/ 3611563 w 6296025" name="connsiteX551"/>
                  <a:gd fmla="*/ 1885950 h 6858001" name="connsiteY551"/>
                  <a:gd fmla="*/ 3592513 w 6296025" name="connsiteX552"/>
                  <a:gd fmla="*/ 1851025 h 6858001" name="connsiteY552"/>
                  <a:gd fmla="*/ 3575051 w 6296025" name="connsiteX553"/>
                  <a:gd fmla="*/ 1816100 h 6858001" name="connsiteY553"/>
                  <a:gd fmla="*/ 3559176 w 6296025" name="connsiteX554"/>
                  <a:gd fmla="*/ 1778000 h 6858001" name="connsiteY554"/>
                  <a:gd fmla="*/ 3543301 w 6296025" name="connsiteX555"/>
                  <a:gd fmla="*/ 1739900 h 6858001" name="connsiteY555"/>
                  <a:gd fmla="*/ 3529013 w 6296025" name="connsiteX556"/>
                  <a:gd fmla="*/ 1700213 h 6858001" name="connsiteY556"/>
                  <a:gd fmla="*/ 3519488 w 6296025" name="connsiteX557"/>
                  <a:gd fmla="*/ 1658938 h 6858001" name="connsiteY557"/>
                  <a:gd fmla="*/ 3508376 w 6296025" name="connsiteX558"/>
                  <a:gd fmla="*/ 1616075 h 6858001" name="connsiteY558"/>
                  <a:gd fmla="*/ 3500438 w 6296025" name="connsiteX559"/>
                  <a:gd fmla="*/ 1576388 h 6858001" name="connsiteY559"/>
                  <a:gd fmla="*/ 3494088 w 6296025" name="connsiteX560"/>
                  <a:gd fmla="*/ 1533525 h 6858001" name="connsiteY560"/>
                  <a:gd fmla="*/ 3489326 w 6296025" name="connsiteX561"/>
                  <a:gd fmla="*/ 1487488 h 6858001" name="connsiteY561"/>
                  <a:gd fmla="*/ 3481388 w 6296025" name="connsiteX562"/>
                  <a:gd fmla="*/ 1400175 h 6858001" name="connsiteY562"/>
                  <a:gd fmla="*/ 3478213 w 6296025" name="connsiteX563"/>
                  <a:gd fmla="*/ 1306513 h 6858001" name="connsiteY563"/>
                  <a:gd fmla="*/ 3482976 w 6296025" name="connsiteX564"/>
                  <a:gd fmla="*/ 1216025 h 6858001" name="connsiteY564"/>
                  <a:gd fmla="*/ 3490913 w 6296025" name="connsiteX565"/>
                  <a:gd fmla="*/ 1119188 h 6858001" name="connsiteY565"/>
                  <a:gd fmla="*/ 3495676 w 6296025" name="connsiteX566"/>
                  <a:gd fmla="*/ 1082675 h 6858001" name="connsiteY566"/>
                  <a:gd fmla="*/ 3503613 w 6296025" name="connsiteX567"/>
                  <a:gd fmla="*/ 1041400 h 6858001" name="connsiteY567"/>
                  <a:gd fmla="*/ 3513138 w 6296025" name="connsiteX568"/>
                  <a:gd fmla="*/ 1001712 h 6858001" name="connsiteY568"/>
                  <a:gd fmla="*/ 3525838 w 6296025" name="connsiteX569"/>
                  <a:gd fmla="*/ 958850 h 6858001" name="connsiteY569"/>
                  <a:gd fmla="*/ 3541713 w 6296025" name="connsiteX570"/>
                  <a:gd fmla="*/ 917576 h 6858001" name="connsiteY570"/>
                  <a:gd fmla="*/ 3559176 w 6296025" name="connsiteX571"/>
                  <a:gd fmla="*/ 874712 h 6858001" name="connsiteY571"/>
                  <a:gd fmla="*/ 3576638 w 6296025" name="connsiteX572"/>
                  <a:gd fmla="*/ 831850 h 6858001" name="connsiteY572"/>
                  <a:gd fmla="*/ 3597276 w 6296025" name="connsiteX573"/>
                  <a:gd fmla="*/ 788988 h 6858001" name="connsiteY573"/>
                  <a:gd fmla="*/ 3619501 w 6296025" name="connsiteX574"/>
                  <a:gd fmla="*/ 746125 h 6858001" name="connsiteY574"/>
                  <a:gd fmla="*/ 3644901 w 6296025" name="connsiteX575"/>
                  <a:gd fmla="*/ 703263 h 6858001" name="connsiteY575"/>
                  <a:gd fmla="*/ 3670301 w 6296025" name="connsiteX576"/>
                  <a:gd fmla="*/ 660400 h 6858001" name="connsiteY576"/>
                  <a:gd fmla="*/ 3697288 w 6296025" name="connsiteX577"/>
                  <a:gd fmla="*/ 620713 h 6858001" name="connsiteY577"/>
                  <a:gd fmla="*/ 3727451 w 6296025" name="connsiteX578"/>
                  <a:gd fmla="*/ 577850 h 6858001" name="connsiteY578"/>
                  <a:gd fmla="*/ 3759201 w 6296025" name="connsiteX579"/>
                  <a:gd fmla="*/ 539750 h 6858001" name="connsiteY579"/>
                  <a:gd fmla="*/ 3789363 w 6296025" name="connsiteX580"/>
                  <a:gd fmla="*/ 500063 h 6858001" name="connsiteY580"/>
                  <a:gd fmla="*/ 3821113 w 6296025" name="connsiteX581"/>
                  <a:gd fmla="*/ 461963 h 6858001" name="connsiteY581"/>
                  <a:gd fmla="*/ 3854451 w 6296025" name="connsiteX582"/>
                  <a:gd fmla="*/ 427038 h 6858001" name="connsiteY582"/>
                  <a:gd fmla="*/ 3889376 w 6296025" name="connsiteX583"/>
                  <a:gd fmla="*/ 390525 h 6858001" name="connsiteY583"/>
                  <a:gd fmla="*/ 3924301 w 6296025" name="connsiteX584"/>
                  <a:gd fmla="*/ 360363 h 6858001" name="connsiteY584"/>
                  <a:gd fmla="*/ 3960813 w 6296025" name="connsiteX585"/>
                  <a:gd fmla="*/ 328613 h 6858001" name="connsiteY585"/>
                  <a:gd fmla="*/ 3997326 w 6296025" name="connsiteX586"/>
                  <a:gd fmla="*/ 300038 h 6858001" name="connsiteY586"/>
                  <a:gd fmla="*/ 4035426 w 6296025" name="connsiteX587"/>
                  <a:gd fmla="*/ 274638 h 6858001" name="connsiteY587"/>
                  <a:gd fmla="*/ 4071938 w 6296025" name="connsiteX588"/>
                  <a:gd fmla="*/ 249238 h 6858001" name="connsiteY588"/>
                  <a:gd fmla="*/ 4108451 w 6296025" name="connsiteX589"/>
                  <a:gd fmla="*/ 230188 h 6858001" name="connsiteY589"/>
                  <a:gd fmla="*/ 4149726 w 6296025" name="connsiteX590"/>
                  <a:gd fmla="*/ 211138 h 6858001" name="connsiteY590"/>
                  <a:gd fmla="*/ 4187826 w 6296025" name="connsiteX591"/>
                  <a:gd fmla="*/ 196850 h 6858001" name="connsiteY591"/>
                  <a:gd fmla="*/ 4224338 w 6296025" name="connsiteX592"/>
                  <a:gd fmla="*/ 184150 h 6858001" name="connsiteY592"/>
                  <a:gd fmla="*/ 4262438 w 6296025" name="connsiteX593"/>
                  <a:gd fmla="*/ 176213 h 6858001" name="connsiteY593"/>
                  <a:gd fmla="*/ 2298701 w 6296025" name="connsiteX594"/>
                  <a:gd fmla="*/ 0 h 6858001" name="connsiteY594"/>
                  <a:gd fmla="*/ 2335213 w 6296025" name="connsiteX595"/>
                  <a:gd fmla="*/ 0 h 6858001" name="connsiteY595"/>
                  <a:gd fmla="*/ 2376489 w 6296025" name="connsiteX596"/>
                  <a:gd fmla="*/ 0 h 6858001" name="connsiteY596"/>
                  <a:gd fmla="*/ 2414589 w 6296025" name="connsiteX597"/>
                  <a:gd fmla="*/ 4762 h 6858001" name="connsiteY597"/>
                  <a:gd fmla="*/ 2451101 w 6296025" name="connsiteX598"/>
                  <a:gd fmla="*/ 9525 h 6858001" name="connsiteY598"/>
                  <a:gd fmla="*/ 2487614 w 6296025" name="connsiteX599"/>
                  <a:gd fmla="*/ 20637 h 6858001" name="connsiteY599"/>
                  <a:gd fmla="*/ 2522539 w 6296025" name="connsiteX600"/>
                  <a:gd fmla="*/ 33338 h 6858001" name="connsiteY600"/>
                  <a:gd fmla="*/ 2557464 w 6296025" name="connsiteX601"/>
                  <a:gd fmla="*/ 46038 h 6858001" name="connsiteY601"/>
                  <a:gd fmla="*/ 2592389 w 6296025" name="connsiteX602"/>
                  <a:gd fmla="*/ 63500 h 6858001" name="connsiteY602"/>
                  <a:gd fmla="*/ 2628901 w 6296025" name="connsiteX603"/>
                  <a:gd fmla="*/ 82550 h 6858001" name="connsiteY603"/>
                  <a:gd fmla="*/ 2660651 w 6296025" name="connsiteX604"/>
                  <a:gd fmla="*/ 103188 h 6858001" name="connsiteY604"/>
                  <a:gd fmla="*/ 2690814 w 6296025" name="connsiteX605"/>
                  <a:gd fmla="*/ 125413 h 6858001" name="connsiteY605"/>
                  <a:gd fmla="*/ 2724151 w 6296025" name="connsiteX606"/>
                  <a:gd fmla="*/ 150812 h 6858001" name="connsiteY606"/>
                  <a:gd fmla="*/ 2754314 w 6296025" name="connsiteX607"/>
                  <a:gd fmla="*/ 179388 h 6858001" name="connsiteY607"/>
                  <a:gd fmla="*/ 2782889 w 6296025" name="connsiteX608"/>
                  <a:gd fmla="*/ 209550 h 6858001" name="connsiteY608"/>
                  <a:gd fmla="*/ 2809876 w 6296025" name="connsiteX609"/>
                  <a:gd fmla="*/ 239713 h 6858001" name="connsiteY609"/>
                  <a:gd fmla="*/ 2838451 w 6296025" name="connsiteX610"/>
                  <a:gd fmla="*/ 274638 h 6858001" name="connsiteY610"/>
                  <a:gd fmla="*/ 2862264 w 6296025" name="connsiteX611"/>
                  <a:gd fmla="*/ 309563 h 6858001" name="connsiteY611"/>
                  <a:gd fmla="*/ 2887664 w 6296025" name="connsiteX612"/>
                  <a:gd fmla="*/ 346075 h 6858001" name="connsiteY612"/>
                  <a:gd fmla="*/ 2911476 w 6296025" name="connsiteX613"/>
                  <a:gd fmla="*/ 384175 h 6858001" name="connsiteY613"/>
                  <a:gd fmla="*/ 2933701 w 6296025" name="connsiteX614"/>
                  <a:gd fmla="*/ 423863 h 6858001" name="connsiteY614"/>
                  <a:gd fmla="*/ 2954339 w 6296025" name="connsiteX615"/>
                  <a:gd fmla="*/ 466725 h 6858001" name="connsiteY615"/>
                  <a:gd fmla="*/ 2973389 w 6296025" name="connsiteX616"/>
                  <a:gd fmla="*/ 509588 h 6858001" name="connsiteY616"/>
                  <a:gd fmla="*/ 2990851 w 6296025" name="connsiteX617"/>
                  <a:gd fmla="*/ 552450 h 6858001" name="connsiteY617"/>
                  <a:gd fmla="*/ 3009901 w 6296025" name="connsiteX618"/>
                  <a:gd fmla="*/ 598488 h 6858001" name="connsiteY618"/>
                  <a:gd fmla="*/ 3024189 w 6296025" name="connsiteX619"/>
                  <a:gd fmla="*/ 646113 h 6858001" name="connsiteY619"/>
                  <a:gd fmla="*/ 3036889 w 6296025" name="connsiteX620"/>
                  <a:gd fmla="*/ 693738 h 6858001" name="connsiteY620"/>
                  <a:gd fmla="*/ 3049589 w 6296025" name="connsiteX621"/>
                  <a:gd fmla="*/ 744538 h 6858001" name="connsiteY621"/>
                  <a:gd fmla="*/ 3057526 w 6296025" name="connsiteX622"/>
                  <a:gd fmla="*/ 793750 h 6858001" name="connsiteY622"/>
                  <a:gd fmla="*/ 3067051 w 6296025" name="connsiteX623"/>
                  <a:gd fmla="*/ 844550 h 6858001" name="connsiteY623"/>
                  <a:gd fmla="*/ 3071814 w 6296025" name="connsiteX624"/>
                  <a:gd fmla="*/ 898525 h 6858001" name="connsiteY624"/>
                  <a:gd fmla="*/ 3078164 w 6296025" name="connsiteX625"/>
                  <a:gd fmla="*/ 950913 h 6858001" name="connsiteY625"/>
                  <a:gd fmla="*/ 3079751 w 6296025" name="connsiteX626"/>
                  <a:gd fmla="*/ 1003300 h 6858001" name="connsiteY626"/>
                  <a:gd fmla="*/ 3082926 w 6296025" name="connsiteX627"/>
                  <a:gd fmla="*/ 1058863 h 6858001" name="connsiteY627"/>
                  <a:gd fmla="*/ 3079751 w 6296025" name="connsiteX628"/>
                  <a:gd fmla="*/ 1112838 h 6858001" name="connsiteY628"/>
                  <a:gd fmla="*/ 3078164 w 6296025" name="connsiteX629"/>
                  <a:gd fmla="*/ 1168400 h 6858001" name="connsiteY629"/>
                  <a:gd fmla="*/ 3071814 w 6296025" name="connsiteX630"/>
                  <a:gd fmla="*/ 1220788 h 6858001" name="connsiteY630"/>
                  <a:gd fmla="*/ 3067051 w 6296025" name="connsiteX631"/>
                  <a:gd fmla="*/ 1271588 h 6858001" name="connsiteY631"/>
                  <a:gd fmla="*/ 3057526 w 6296025" name="connsiteX632"/>
                  <a:gd fmla="*/ 1323976 h 6858001" name="connsiteY632"/>
                  <a:gd fmla="*/ 3049589 w 6296025" name="connsiteX633"/>
                  <a:gd fmla="*/ 1374776 h 6858001" name="connsiteY633"/>
                  <a:gd fmla="*/ 3036889 w 6296025" name="connsiteX634"/>
                  <a:gd fmla="*/ 1422400 h 6858001" name="connsiteY634"/>
                  <a:gd fmla="*/ 3024189 w 6296025" name="connsiteX635"/>
                  <a:gd fmla="*/ 1470026 h 6858001" name="connsiteY635"/>
                  <a:gd fmla="*/ 3009901 w 6296025" name="connsiteX636"/>
                  <a:gd fmla="*/ 1517650 h 6858001" name="connsiteY636"/>
                  <a:gd fmla="*/ 2990851 w 6296025" name="connsiteX637"/>
                  <a:gd fmla="*/ 1563688 h 6858001" name="connsiteY637"/>
                  <a:gd fmla="*/ 2973389 w 6296025" name="connsiteX638"/>
                  <a:gd fmla="*/ 1609725 h 6858001" name="connsiteY638"/>
                  <a:gd fmla="*/ 2954339 w 6296025" name="connsiteX639"/>
                  <a:gd fmla="*/ 1652588 h 6858001" name="connsiteY639"/>
                  <a:gd fmla="*/ 2933701 w 6296025" name="connsiteX640"/>
                  <a:gd fmla="*/ 1692276 h 6858001" name="connsiteY640"/>
                  <a:gd fmla="*/ 2911476 w 6296025" name="connsiteX641"/>
                  <a:gd fmla="*/ 1733551 h 6858001" name="connsiteY641"/>
                  <a:gd fmla="*/ 2887664 w 6296025" name="connsiteX642"/>
                  <a:gd fmla="*/ 1770063 h 6858001" name="connsiteY642"/>
                  <a:gd fmla="*/ 2862264 w 6296025" name="connsiteX643"/>
                  <a:gd fmla="*/ 1808163 h 6858001" name="connsiteY643"/>
                  <a:gd fmla="*/ 2838451 w 6296025" name="connsiteX644"/>
                  <a:gd fmla="*/ 1843088 h 6858001" name="connsiteY644"/>
                  <a:gd fmla="*/ 2809876 w 6296025" name="connsiteX645"/>
                  <a:gd fmla="*/ 1876426 h 6858001" name="connsiteY645"/>
                  <a:gd fmla="*/ 2782889 w 6296025" name="connsiteX646"/>
                  <a:gd fmla="*/ 1909763 h 6858001" name="connsiteY646"/>
                  <a:gd fmla="*/ 2754314 w 6296025" name="connsiteX647"/>
                  <a:gd fmla="*/ 1936751 h 6858001" name="connsiteY647"/>
                  <a:gd fmla="*/ 2724151 w 6296025" name="connsiteX648"/>
                  <a:gd fmla="*/ 1965326 h 6858001" name="connsiteY648"/>
                  <a:gd fmla="*/ 2690814 w 6296025" name="connsiteX649"/>
                  <a:gd fmla="*/ 1990726 h 6858001" name="connsiteY649"/>
                  <a:gd fmla="*/ 2660651 w 6296025" name="connsiteX650"/>
                  <a:gd fmla="*/ 2014538 h 6858001" name="connsiteY650"/>
                  <a:gd fmla="*/ 2628901 w 6296025" name="connsiteX651"/>
                  <a:gd fmla="*/ 2035175 h 6858001" name="connsiteY651"/>
                  <a:gd fmla="*/ 2592389 w 6296025" name="connsiteX652"/>
                  <a:gd fmla="*/ 2055813 h 6858001" name="connsiteY652"/>
                  <a:gd fmla="*/ 2557464 w 6296025" name="connsiteX653"/>
                  <a:gd fmla="*/ 2070101 h 6858001" name="connsiteY653"/>
                  <a:gd fmla="*/ 2522539 w 6296025" name="connsiteX654"/>
                  <a:gd fmla="*/ 2085975 h 6858001" name="connsiteY654"/>
                  <a:gd fmla="*/ 2487614 w 6296025" name="connsiteX655"/>
                  <a:gd fmla="*/ 2095500 h 6858001" name="connsiteY655"/>
                  <a:gd fmla="*/ 2451101 w 6296025" name="connsiteX656"/>
                  <a:gd fmla="*/ 2106613 h 6858001" name="connsiteY656"/>
                  <a:gd fmla="*/ 2414589 w 6296025" name="connsiteX657"/>
                  <a:gd fmla="*/ 2112963 h 6858001" name="connsiteY657"/>
                  <a:gd fmla="*/ 2376489 w 6296025" name="connsiteX658"/>
                  <a:gd fmla="*/ 2116138 h 6858001" name="connsiteY658"/>
                  <a:gd fmla="*/ 2335213 w 6296025" name="connsiteX659"/>
                  <a:gd fmla="*/ 2119313 h 6858001" name="connsiteY659"/>
                  <a:gd fmla="*/ 2298701 w 6296025" name="connsiteX660"/>
                  <a:gd fmla="*/ 2116138 h 6858001" name="connsiteY660"/>
                  <a:gd fmla="*/ 2260601 w 6296025" name="connsiteX661"/>
                  <a:gd fmla="*/ 2112963 h 6858001" name="connsiteY661"/>
                  <a:gd fmla="*/ 2224088 w 6296025" name="connsiteX662"/>
                  <a:gd fmla="*/ 2106613 h 6858001" name="connsiteY662"/>
                  <a:gd fmla="*/ 2187576 w 6296025" name="connsiteX663"/>
                  <a:gd fmla="*/ 2095500 h 6858001" name="connsiteY663"/>
                  <a:gd fmla="*/ 2151063 w 6296025" name="connsiteX664"/>
                  <a:gd fmla="*/ 2085975 h 6858001" name="connsiteY664"/>
                  <a:gd fmla="*/ 2116138 w 6296025" name="connsiteX665"/>
                  <a:gd fmla="*/ 2070101 h 6858001" name="connsiteY665"/>
                  <a:gd fmla="*/ 2081213 w 6296025" name="connsiteX666"/>
                  <a:gd fmla="*/ 2055813 h 6858001" name="connsiteY666"/>
                  <a:gd fmla="*/ 2047876 w 6296025" name="connsiteX667"/>
                  <a:gd fmla="*/ 2035175 h 6858001" name="connsiteY667"/>
                  <a:gd fmla="*/ 2012951 w 6296025" name="connsiteX668"/>
                  <a:gd fmla="*/ 2014538 h 6858001" name="connsiteY668"/>
                  <a:gd fmla="*/ 1982788 w 6296025" name="connsiteX669"/>
                  <a:gd fmla="*/ 1990726 h 6858001" name="connsiteY669"/>
                  <a:gd fmla="*/ 1949451 w 6296025" name="connsiteX670"/>
                  <a:gd fmla="*/ 1965326 h 6858001" name="connsiteY670"/>
                  <a:gd fmla="*/ 1919288 w 6296025" name="connsiteX671"/>
                  <a:gd fmla="*/ 1936751 h 6858001" name="connsiteY671"/>
                  <a:gd fmla="*/ 1892301 w 6296025" name="connsiteX672"/>
                  <a:gd fmla="*/ 1909763 h 6858001" name="connsiteY672"/>
                  <a:gd fmla="*/ 1863726 w 6296025" name="connsiteX673"/>
                  <a:gd fmla="*/ 1876426 h 6858001" name="connsiteY673"/>
                  <a:gd fmla="*/ 1836738 w 6296025" name="connsiteX674"/>
                  <a:gd fmla="*/ 1843088 h 6858001" name="connsiteY674"/>
                  <a:gd fmla="*/ 1811338 w 6296025" name="connsiteX675"/>
                  <a:gd fmla="*/ 1808163 h 6858001" name="connsiteY675"/>
                  <a:gd fmla="*/ 1785938 w 6296025" name="connsiteX676"/>
                  <a:gd fmla="*/ 1770063 h 6858001" name="connsiteY676"/>
                  <a:gd fmla="*/ 1763713 w 6296025" name="connsiteX677"/>
                  <a:gd fmla="*/ 1733551 h 6858001" name="connsiteY677"/>
                  <a:gd fmla="*/ 1739901 w 6296025" name="connsiteX678"/>
                  <a:gd fmla="*/ 1692276 h 6858001" name="connsiteY678"/>
                  <a:gd fmla="*/ 1720851 w 6296025" name="connsiteX679"/>
                  <a:gd fmla="*/ 1652588 h 6858001" name="connsiteY679"/>
                  <a:gd fmla="*/ 1700213 w 6296025" name="connsiteX680"/>
                  <a:gd fmla="*/ 1609725 h 6858001" name="connsiteY680"/>
                  <a:gd fmla="*/ 1682751 w 6296025" name="connsiteX681"/>
                  <a:gd fmla="*/ 1563688 h 6858001" name="connsiteY681"/>
                  <a:gd fmla="*/ 1665288 w 6296025" name="connsiteX682"/>
                  <a:gd fmla="*/ 1517650 h 6858001" name="connsiteY682"/>
                  <a:gd fmla="*/ 1649413 w 6296025" name="connsiteX683"/>
                  <a:gd fmla="*/ 1470026 h 6858001" name="connsiteY683"/>
                  <a:gd fmla="*/ 1636713 w 6296025" name="connsiteX684"/>
                  <a:gd fmla="*/ 1422400 h 6858001" name="connsiteY684"/>
                  <a:gd fmla="*/ 1624013 w 6296025" name="connsiteX685"/>
                  <a:gd fmla="*/ 1374776 h 6858001" name="connsiteY685"/>
                  <a:gd fmla="*/ 1614488 w 6296025" name="connsiteX686"/>
                  <a:gd fmla="*/ 1323976 h 6858001" name="connsiteY686"/>
                  <a:gd fmla="*/ 1606551 w 6296025" name="connsiteX687"/>
                  <a:gd fmla="*/ 1271588 h 6858001" name="connsiteY687"/>
                  <a:gd fmla="*/ 1601788 w 6296025" name="connsiteX688"/>
                  <a:gd fmla="*/ 1220788 h 6858001" name="connsiteY688"/>
                  <a:gd fmla="*/ 1597026 w 6296025" name="connsiteX689"/>
                  <a:gd fmla="*/ 1168400 h 6858001" name="connsiteY689"/>
                  <a:gd fmla="*/ 1592263 w 6296025" name="connsiteX690"/>
                  <a:gd fmla="*/ 1112838 h 6858001" name="connsiteY690"/>
                  <a:gd fmla="*/ 1592263 w 6296025" name="connsiteX691"/>
                  <a:gd fmla="*/ 1058863 h 6858001" name="connsiteY691"/>
                  <a:gd fmla="*/ 1592263 w 6296025" name="connsiteX692"/>
                  <a:gd fmla="*/ 1003300 h 6858001" name="connsiteY692"/>
                  <a:gd fmla="*/ 1597026 w 6296025" name="connsiteX693"/>
                  <a:gd fmla="*/ 950913 h 6858001" name="connsiteY693"/>
                  <a:gd fmla="*/ 1601788 w 6296025" name="connsiteX694"/>
                  <a:gd fmla="*/ 898525 h 6858001" name="connsiteY694"/>
                  <a:gd fmla="*/ 1606551 w 6296025" name="connsiteX695"/>
                  <a:gd fmla="*/ 844550 h 6858001" name="connsiteY695"/>
                  <a:gd fmla="*/ 1614488 w 6296025" name="connsiteX696"/>
                  <a:gd fmla="*/ 793750 h 6858001" name="connsiteY696"/>
                  <a:gd fmla="*/ 1624013 w 6296025" name="connsiteX697"/>
                  <a:gd fmla="*/ 744538 h 6858001" name="connsiteY697"/>
                  <a:gd fmla="*/ 1636713 w 6296025" name="connsiteX698"/>
                  <a:gd fmla="*/ 693738 h 6858001" name="connsiteY698"/>
                  <a:gd fmla="*/ 1649413 w 6296025" name="connsiteX699"/>
                  <a:gd fmla="*/ 646113 h 6858001" name="connsiteY699"/>
                  <a:gd fmla="*/ 1665288 w 6296025" name="connsiteX700"/>
                  <a:gd fmla="*/ 598488 h 6858001" name="connsiteY700"/>
                  <a:gd fmla="*/ 1682751 w 6296025" name="connsiteX701"/>
                  <a:gd fmla="*/ 552450 h 6858001" name="connsiteY701"/>
                  <a:gd fmla="*/ 1700213 w 6296025" name="connsiteX702"/>
                  <a:gd fmla="*/ 509588 h 6858001" name="connsiteY702"/>
                  <a:gd fmla="*/ 1720851 w 6296025" name="connsiteX703"/>
                  <a:gd fmla="*/ 466725 h 6858001" name="connsiteY703"/>
                  <a:gd fmla="*/ 1739901 w 6296025" name="connsiteX704"/>
                  <a:gd fmla="*/ 423863 h 6858001" name="connsiteY704"/>
                  <a:gd fmla="*/ 1763713 w 6296025" name="connsiteX705"/>
                  <a:gd fmla="*/ 384175 h 6858001" name="connsiteY705"/>
                  <a:gd fmla="*/ 1785938 w 6296025" name="connsiteX706"/>
                  <a:gd fmla="*/ 346075 h 6858001" name="connsiteY706"/>
                  <a:gd fmla="*/ 1811338 w 6296025" name="connsiteX707"/>
                  <a:gd fmla="*/ 309563 h 6858001" name="connsiteY707"/>
                  <a:gd fmla="*/ 1836738 w 6296025" name="connsiteX708"/>
                  <a:gd fmla="*/ 274638 h 6858001" name="connsiteY708"/>
                  <a:gd fmla="*/ 1863726 w 6296025" name="connsiteX709"/>
                  <a:gd fmla="*/ 239713 h 6858001" name="connsiteY709"/>
                  <a:gd fmla="*/ 1892301 w 6296025" name="connsiteX710"/>
                  <a:gd fmla="*/ 209550 h 6858001" name="connsiteY710"/>
                  <a:gd fmla="*/ 1919288 w 6296025" name="connsiteX711"/>
                  <a:gd fmla="*/ 179388 h 6858001" name="connsiteY711"/>
                  <a:gd fmla="*/ 1949451 w 6296025" name="connsiteX712"/>
                  <a:gd fmla="*/ 150812 h 6858001" name="connsiteY712"/>
                  <a:gd fmla="*/ 1982788 w 6296025" name="connsiteX713"/>
                  <a:gd fmla="*/ 125413 h 6858001" name="connsiteY713"/>
                  <a:gd fmla="*/ 2012951 w 6296025" name="connsiteX714"/>
                  <a:gd fmla="*/ 103188 h 6858001" name="connsiteY714"/>
                  <a:gd fmla="*/ 2047876 w 6296025" name="connsiteX715"/>
                  <a:gd fmla="*/ 82550 h 6858001" name="connsiteY715"/>
                  <a:gd fmla="*/ 2081213 w 6296025" name="connsiteX716"/>
                  <a:gd fmla="*/ 63500 h 6858001" name="connsiteY716"/>
                  <a:gd fmla="*/ 2116138 w 6296025" name="connsiteX717"/>
                  <a:gd fmla="*/ 46038 h 6858001" name="connsiteY717"/>
                  <a:gd fmla="*/ 2151063 w 6296025" name="connsiteX718"/>
                  <a:gd fmla="*/ 33338 h 6858001" name="connsiteY718"/>
                  <a:gd fmla="*/ 2187576 w 6296025" name="connsiteX719"/>
                  <a:gd fmla="*/ 20637 h 6858001" name="connsiteY719"/>
                  <a:gd fmla="*/ 2224088 w 6296025" name="connsiteX720"/>
                  <a:gd fmla="*/ 9525 h 6858001" name="connsiteY720"/>
                  <a:gd fmla="*/ 2260601 w 6296025" name="connsiteX721"/>
                  <a:gd fmla="*/ 4762 h 6858001" name="connsiteY7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b="b" l="l" r="r" t="t"/>
                <a:pathLst>
                  <a:path h="6858001" w="6296025">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solidFill>
                </a:endParaRPr>
              </a:p>
            </p:txBody>
          </p:sp>
        </p:grpSp>
      </p:grpSp>
      <p:sp>
        <p:nvSpPr>
          <p:cNvPr id="3" name="灯片编号占位符 2"/>
          <p:cNvSpPr>
            <a:spLocks noGrp="1"/>
          </p:cNvSpPr>
          <p:nvPr>
            <p:ph idx="12" sz="quarter" type="sldNum"/>
          </p:nvPr>
        </p:nvSpPr>
        <p:spPr/>
        <p:txBody>
          <a:bodyPr/>
          <a:lstStyle/>
          <a:p>
            <a:fld id="{70BEB6AA-38D3-4B6E-ACF0-144DEDD1DF2D}" type="slidenum">
              <a:rPr altLang="en-US" lang="zh-CN" smtClean="0"/>
              <a:t>37</a:t>
            </a:fld>
          </a:p>
        </p:txBody>
      </p:sp>
    </p:spTree>
    <p:custDataLst>
      <p:tags r:id="rId7"/>
    </p:custDataLst>
    <p:extLst>
      <p:ext uri="{BB962C8B-B14F-4D97-AF65-F5344CB8AC3E}">
        <p14:creationId val="26599162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ecel="100000" dur="900" fill="hold" id="9"/>
                                        <p:tgtEl>
                                          <p:spTgt spid="9"/>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9"/>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50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ecel="100000" dur="900" fill="hold" id="15"/>
                                        <p:tgtEl>
                                          <p:spTgt spid="10"/>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0"/>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10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ecel="100000" dur="900" fill="hold" id="21"/>
                                        <p:tgtEl>
                                          <p:spTgt spid="11"/>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1500"/>
                                  </p:stCondLst>
                                  <p:childTnLst>
                                    <p:set>
                                      <p:cBhvr>
                                        <p:cTn dur="1" fill="hold" id="24">
                                          <p:stCondLst>
                                            <p:cond delay="0"/>
                                          </p:stCondLst>
                                        </p:cTn>
                                        <p:tgtEl>
                                          <p:spTgt spid="12"/>
                                        </p:tgtEl>
                                        <p:attrNameLst>
                                          <p:attrName>style.visibility</p:attrName>
                                        </p:attrNameLst>
                                      </p:cBhvr>
                                      <p:to>
                                        <p:strVal val="visible"/>
                                      </p:to>
                                    </p:set>
                                    <p:animEffect filter="fade" transition="in">
                                      <p:cBhvr>
                                        <p:cTn dur="1000" id="25"/>
                                        <p:tgtEl>
                                          <p:spTgt spid="12"/>
                                        </p:tgtEl>
                                      </p:cBhvr>
                                    </p:animEffect>
                                    <p:anim calcmode="lin" valueType="num">
                                      <p:cBhvr>
                                        <p:cTn dur="1000" fill="hold" id="26"/>
                                        <p:tgtEl>
                                          <p:spTgt spid="12"/>
                                        </p:tgtEl>
                                        <p:attrNameLst>
                                          <p:attrName>ppt_x</p:attrName>
                                        </p:attrNameLst>
                                      </p:cBhvr>
                                      <p:tavLst>
                                        <p:tav tm="0">
                                          <p:val>
                                            <p:strVal val="#ppt_x"/>
                                          </p:val>
                                        </p:tav>
                                        <p:tav tm="100000">
                                          <p:val>
                                            <p:strVal val="#ppt_x"/>
                                          </p:val>
                                        </p:tav>
                                      </p:tavLst>
                                    </p:anim>
                                    <p:anim calcmode="lin" valueType="num">
                                      <p:cBhvr>
                                        <p:cTn decel="100000" dur="900" fill="hold" id="27"/>
                                        <p:tgtEl>
                                          <p:spTgt spid="12"/>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等腰三角形 38"/>
          <p:cNvSpPr/>
          <p:nvPr/>
        </p:nvSpPr>
        <p:spPr>
          <a:xfrm rot="5400000">
            <a:off x="-86314" y="1331877"/>
            <a:ext cx="1257302" cy="108388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rot="16200000">
            <a:off x="995035" y="1331877"/>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rot="5400000">
            <a:off x="2078916" y="1331877"/>
            <a:ext cx="1257302" cy="10838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rot="16200000">
            <a:off x="-87580" y="1960526"/>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等腰三角形 42"/>
          <p:cNvSpPr/>
          <p:nvPr/>
        </p:nvSpPr>
        <p:spPr>
          <a:xfrm rot="16200000">
            <a:off x="2077650" y="1960526"/>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rot="5400000">
            <a:off x="-86314" y="2589176"/>
            <a:ext cx="1257302" cy="108388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rot="16200000">
            <a:off x="3153321" y="2585704"/>
            <a:ext cx="1257302" cy="108388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rot="16200000">
            <a:off x="-87580" y="3217826"/>
            <a:ext cx="1257302" cy="108388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5400000">
            <a:off x="-86314" y="3846475"/>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等腰三角形 58"/>
          <p:cNvSpPr/>
          <p:nvPr/>
        </p:nvSpPr>
        <p:spPr>
          <a:xfrm rot="16200000">
            <a:off x="3160265" y="3846475"/>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87580" y="4475125"/>
            <a:ext cx="1257302" cy="1083881"/>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16200000">
            <a:off x="2077650" y="4475125"/>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等腰三角形 75"/>
          <p:cNvSpPr/>
          <p:nvPr/>
        </p:nvSpPr>
        <p:spPr>
          <a:xfrm rot="5400000">
            <a:off x="-86314" y="5103774"/>
            <a:ext cx="1257302" cy="1083881"/>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等腰三角形 77"/>
          <p:cNvSpPr/>
          <p:nvPr/>
        </p:nvSpPr>
        <p:spPr>
          <a:xfrm rot="5400000">
            <a:off x="3158953" y="4465854"/>
            <a:ext cx="1257302" cy="10838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083012" y="1873814"/>
            <a:ext cx="3245313" cy="3764565"/>
          </a:xfrm>
          <a:custGeom>
            <a:gdLst>
              <a:gd fmla="*/ 0 w 2225332" name="connsiteX0"/>
              <a:gd fmla="*/ 0 h 2581386" name="connsiteY0"/>
              <a:gd fmla="*/ 2225332 w 2225332" name="connsiteX1"/>
              <a:gd fmla="*/ 1290693 h 2581386" name="connsiteY1"/>
              <a:gd fmla="*/ 0 w 2225332" name="connsiteX2"/>
              <a:gd fmla="*/ 2581386 h 2581386" name="connsiteY2"/>
              <a:gd fmla="*/ 0 w 2225332" name="connsiteX3"/>
              <a:gd fmla="*/ 0 h 2581386" name="connsiteY3"/>
            </a:gdLst>
            <a:cxnLst>
              <a:cxn ang="0">
                <a:pos x="connsiteX0" y="connsiteY0"/>
              </a:cxn>
              <a:cxn ang="0">
                <a:pos x="connsiteX1" y="connsiteY1"/>
              </a:cxn>
              <a:cxn ang="0">
                <a:pos x="connsiteX2" y="connsiteY2"/>
              </a:cxn>
              <a:cxn ang="0">
                <a:pos x="connsiteX3" y="connsiteY3"/>
              </a:cxn>
            </a:cxnLst>
            <a:rect b="b" l="l" r="r" t="t"/>
            <a:pathLst>
              <a:path h="2581386" w="2225332">
                <a:moveTo>
                  <a:pt x="0" y="0"/>
                </a:moveTo>
                <a:lnTo>
                  <a:pt x="2225332" y="1290693"/>
                </a:lnTo>
                <a:lnTo>
                  <a:pt x="0" y="2581386"/>
                </a:lnTo>
                <a:lnTo>
                  <a:pt x="0" y="0"/>
                </a:ln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等腰三角形 90"/>
          <p:cNvSpPr/>
          <p:nvPr/>
        </p:nvSpPr>
        <p:spPr>
          <a:xfrm rot="5400000">
            <a:off x="3160265" y="707849"/>
            <a:ext cx="1257302" cy="1083881"/>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等腰三角形 91"/>
          <p:cNvSpPr/>
          <p:nvPr/>
        </p:nvSpPr>
        <p:spPr>
          <a:xfrm rot="16200000">
            <a:off x="1004513" y="5091800"/>
            <a:ext cx="1257302" cy="10838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等腰三角形 94"/>
          <p:cNvSpPr/>
          <p:nvPr/>
        </p:nvSpPr>
        <p:spPr>
          <a:xfrm rot="16200000">
            <a:off x="3148209" y="5098172"/>
            <a:ext cx="1257302" cy="10838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等腰三角形 97"/>
          <p:cNvSpPr/>
          <p:nvPr/>
        </p:nvSpPr>
        <p:spPr>
          <a:xfrm rot="16200000">
            <a:off x="4251089" y="4463149"/>
            <a:ext cx="1257302" cy="108388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5834588" y="1108549"/>
            <a:ext cx="4812030" cy="1432560"/>
          </a:xfrm>
          <a:prstGeom prst="rect">
            <a:avLst/>
          </a:prstGeom>
        </p:spPr>
        <p:txBody>
          <a:bodyPr wrap="none">
            <a:spAutoFit/>
          </a:bodyPr>
          <a:lstStyle/>
          <a:p>
            <a:r>
              <a:rPr altLang="zh-CN" lang="en-US" sz="4400">
                <a:solidFill>
                  <a:schemeClr val="accent1"/>
                </a:solidFill>
                <a:latin charset="-122" panose="020b0503020204020204" pitchFamily="34" typeface="微软雅黑"/>
                <a:ea charset="-122" panose="020b0503020204020204" pitchFamily="34" typeface="微软雅黑"/>
              </a:rPr>
              <a:t>Bryan Colstson</a:t>
            </a:r>
          </a:p>
          <a:p>
            <a:r>
              <a:rPr altLang="zh-CN" lang="en-US" sz="4400">
                <a:solidFill>
                  <a:schemeClr val="accent1"/>
                </a:solidFill>
                <a:latin charset="-122" panose="020b0503020204020204" pitchFamily="34" typeface="微软雅黑"/>
                <a:ea charset="-122" panose="020b0503020204020204" pitchFamily="34" typeface="微软雅黑"/>
              </a:rPr>
              <a:t>General Manager</a:t>
            </a:r>
          </a:p>
        </p:txBody>
      </p:sp>
      <p:sp>
        <p:nvSpPr>
          <p:cNvPr id="106" name="矩形 105"/>
          <p:cNvSpPr/>
          <p:nvPr/>
        </p:nvSpPr>
        <p:spPr>
          <a:xfrm>
            <a:off x="5834588" y="2384860"/>
            <a:ext cx="5620812" cy="7772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grpSp>
        <p:nvGrpSpPr>
          <p:cNvPr id="33" name="组合 32"/>
          <p:cNvGrpSpPr/>
          <p:nvPr/>
        </p:nvGrpSpPr>
        <p:grpSpPr>
          <a:xfrm>
            <a:off x="5929498" y="3518012"/>
            <a:ext cx="5503324" cy="400110"/>
            <a:chOff x="6005698" y="3518012"/>
            <a:chExt cx="5503324" cy="400110"/>
          </a:xfrm>
        </p:grpSpPr>
        <p:grpSp>
          <p:nvGrpSpPr>
            <p:cNvPr id="25" name="组合 24"/>
            <p:cNvGrpSpPr/>
            <p:nvPr/>
          </p:nvGrpSpPr>
          <p:grpSpPr>
            <a:xfrm>
              <a:off x="6005698" y="3578198"/>
              <a:ext cx="4795652" cy="282030"/>
              <a:chOff x="6005698" y="3756296"/>
              <a:chExt cx="4795652" cy="282030"/>
            </a:xfrm>
          </p:grpSpPr>
          <p:grpSp>
            <p:nvGrpSpPr>
              <p:cNvPr id="19" name="组合 18"/>
              <p:cNvGrpSpPr/>
              <p:nvPr/>
            </p:nvGrpSpPr>
            <p:grpSpPr>
              <a:xfrm>
                <a:off x="6005698" y="3756296"/>
                <a:ext cx="4795652" cy="252000"/>
                <a:chOff x="6005698" y="3390452"/>
                <a:chExt cx="3600000" cy="252000"/>
              </a:xfrm>
            </p:grpSpPr>
            <p:sp>
              <p:nvSpPr>
                <p:cNvPr id="18" name="圆角矩形 17"/>
                <p:cNvSpPr/>
                <p:nvPr/>
              </p:nvSpPr>
              <p:spPr>
                <a:xfrm>
                  <a:off x="6005698" y="3390452"/>
                  <a:ext cx="3600000" cy="252000"/>
                </a:xfrm>
                <a:prstGeom prst="roundRect">
                  <a:avLst>
                    <a:gd fmla="val 50000" name="adj"/>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圆角矩形 98"/>
                <p:cNvSpPr/>
                <p:nvPr/>
              </p:nvSpPr>
              <p:spPr>
                <a:xfrm>
                  <a:off x="6005698" y="3390452"/>
                  <a:ext cx="3240000" cy="252000"/>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矩形 23"/>
              <p:cNvSpPr/>
              <p:nvPr/>
            </p:nvSpPr>
            <p:spPr>
              <a:xfrm>
                <a:off x="6067951" y="3762666"/>
                <a:ext cx="640080" cy="274320"/>
              </a:xfrm>
              <a:prstGeom prst="rect">
                <a:avLst/>
              </a:prstGeom>
            </p:spPr>
            <p:txBody>
              <a:bodyPr anchor="ctr" wrap="none">
                <a:spAutoFit/>
              </a:bodyPr>
              <a:lstStyle/>
              <a:p>
                <a:r>
                  <a:rPr altLang="en-US" lang="zh-CN" sz="1200">
                    <a:solidFill>
                      <a:schemeClr val="bg1"/>
                    </a:solidFill>
                    <a:latin typeface="+mj-ea"/>
                    <a:ea typeface="+mj-ea"/>
                  </a:rPr>
                  <a:t>领导力</a:t>
                </a:r>
              </a:p>
            </p:txBody>
          </p:sp>
        </p:grpSp>
        <p:sp>
          <p:nvSpPr>
            <p:cNvPr id="29" name="矩形 28"/>
            <p:cNvSpPr/>
            <p:nvPr/>
          </p:nvSpPr>
          <p:spPr>
            <a:xfrm>
              <a:off x="10809793" y="3518012"/>
              <a:ext cx="690880" cy="396240"/>
            </a:xfrm>
            <a:prstGeom prst="rect">
              <a:avLst/>
            </a:prstGeom>
          </p:spPr>
          <p:txBody>
            <a:bodyPr wrap="none">
              <a:spAutoFit/>
            </a:bodyPr>
            <a:lstStyle/>
            <a:p>
              <a:r>
                <a:rPr altLang="zh-CN" lang="en-US" sz="2000">
                  <a:solidFill>
                    <a:schemeClr val="accent2"/>
                  </a:solidFill>
                  <a:latin typeface="+mj-ea"/>
                </a:rPr>
                <a:t>90%</a:t>
              </a:r>
            </a:p>
          </p:txBody>
        </p:sp>
      </p:grpSp>
      <p:grpSp>
        <p:nvGrpSpPr>
          <p:cNvPr id="32" name="组合 31"/>
          <p:cNvGrpSpPr/>
          <p:nvPr/>
        </p:nvGrpSpPr>
        <p:grpSpPr>
          <a:xfrm>
            <a:off x="5929498" y="4158444"/>
            <a:ext cx="5503324" cy="400110"/>
            <a:chOff x="6005698" y="4276212"/>
            <a:chExt cx="5503324" cy="400110"/>
          </a:xfrm>
        </p:grpSpPr>
        <p:grpSp>
          <p:nvGrpSpPr>
            <p:cNvPr id="26" name="组合 25"/>
            <p:cNvGrpSpPr/>
            <p:nvPr/>
          </p:nvGrpSpPr>
          <p:grpSpPr>
            <a:xfrm>
              <a:off x="6005698" y="4332537"/>
              <a:ext cx="4795652" cy="282230"/>
              <a:chOff x="6005698" y="4332537"/>
              <a:chExt cx="4795652" cy="282230"/>
            </a:xfrm>
          </p:grpSpPr>
          <p:grpSp>
            <p:nvGrpSpPr>
              <p:cNvPr id="20" name="组合 19"/>
              <p:cNvGrpSpPr/>
              <p:nvPr/>
            </p:nvGrpSpPr>
            <p:grpSpPr>
              <a:xfrm>
                <a:off x="6005698" y="4332537"/>
                <a:ext cx="4795652" cy="252000"/>
                <a:chOff x="6005698" y="3947734"/>
                <a:chExt cx="3600000" cy="252000"/>
              </a:xfrm>
            </p:grpSpPr>
            <p:sp>
              <p:nvSpPr>
                <p:cNvPr id="100" name="圆角矩形 99"/>
                <p:cNvSpPr/>
                <p:nvPr/>
              </p:nvSpPr>
              <p:spPr>
                <a:xfrm>
                  <a:off x="6005698" y="3947734"/>
                  <a:ext cx="3600000" cy="252000"/>
                </a:xfrm>
                <a:prstGeom prst="roundRect">
                  <a:avLst>
                    <a:gd fmla="val 50000" name="adj"/>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圆角矩形 100"/>
                <p:cNvSpPr/>
                <p:nvPr/>
              </p:nvSpPr>
              <p:spPr>
                <a:xfrm>
                  <a:off x="6005698" y="3947734"/>
                  <a:ext cx="2880000" cy="252000"/>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矩形 106"/>
              <p:cNvSpPr/>
              <p:nvPr/>
            </p:nvSpPr>
            <p:spPr>
              <a:xfrm>
                <a:off x="6067951" y="4339107"/>
                <a:ext cx="640080" cy="274320"/>
              </a:xfrm>
              <a:prstGeom prst="rect">
                <a:avLst/>
              </a:prstGeom>
            </p:spPr>
            <p:txBody>
              <a:bodyPr anchor="ctr" wrap="none">
                <a:spAutoFit/>
              </a:bodyPr>
              <a:lstStyle/>
              <a:p>
                <a:r>
                  <a:rPr altLang="en-US" lang="zh-CN" sz="1200">
                    <a:solidFill>
                      <a:schemeClr val="bg1"/>
                    </a:solidFill>
                    <a:latin typeface="+mj-ea"/>
                    <a:ea typeface="+mj-ea"/>
                  </a:rPr>
                  <a:t>领导力</a:t>
                </a:r>
              </a:p>
            </p:txBody>
          </p:sp>
        </p:grpSp>
        <p:sp>
          <p:nvSpPr>
            <p:cNvPr id="110" name="矩形 109"/>
            <p:cNvSpPr/>
            <p:nvPr/>
          </p:nvSpPr>
          <p:spPr>
            <a:xfrm>
              <a:off x="10809793" y="4276211"/>
              <a:ext cx="690880" cy="396240"/>
            </a:xfrm>
            <a:prstGeom prst="rect">
              <a:avLst/>
            </a:prstGeom>
          </p:spPr>
          <p:txBody>
            <a:bodyPr wrap="none">
              <a:spAutoFit/>
            </a:bodyPr>
            <a:lstStyle/>
            <a:p>
              <a:r>
                <a:rPr altLang="zh-CN" lang="en-US" sz="2000">
                  <a:solidFill>
                    <a:schemeClr val="accent3"/>
                  </a:solidFill>
                  <a:latin typeface="+mj-ea"/>
                </a:rPr>
                <a:t>80%</a:t>
              </a:r>
            </a:p>
          </p:txBody>
        </p:sp>
      </p:grpSp>
      <p:grpSp>
        <p:nvGrpSpPr>
          <p:cNvPr id="31" name="组合 30"/>
          <p:cNvGrpSpPr/>
          <p:nvPr/>
        </p:nvGrpSpPr>
        <p:grpSpPr>
          <a:xfrm>
            <a:off x="5929498" y="4798876"/>
            <a:ext cx="5503324" cy="400110"/>
            <a:chOff x="6005698" y="4852653"/>
            <a:chExt cx="5503324" cy="400110"/>
          </a:xfrm>
        </p:grpSpPr>
        <p:grpSp>
          <p:nvGrpSpPr>
            <p:cNvPr id="27" name="组合 26"/>
            <p:cNvGrpSpPr/>
            <p:nvPr/>
          </p:nvGrpSpPr>
          <p:grpSpPr>
            <a:xfrm>
              <a:off x="6005698" y="4908778"/>
              <a:ext cx="4795652" cy="282430"/>
              <a:chOff x="6005698" y="4908778"/>
              <a:chExt cx="4795652" cy="282430"/>
            </a:xfrm>
          </p:grpSpPr>
          <p:grpSp>
            <p:nvGrpSpPr>
              <p:cNvPr id="21" name="组合 20"/>
              <p:cNvGrpSpPr/>
              <p:nvPr/>
            </p:nvGrpSpPr>
            <p:grpSpPr>
              <a:xfrm>
                <a:off x="6005698" y="4908778"/>
                <a:ext cx="4795652" cy="252000"/>
                <a:chOff x="6005698" y="4634461"/>
                <a:chExt cx="3600000" cy="252000"/>
              </a:xfrm>
            </p:grpSpPr>
            <p:sp>
              <p:nvSpPr>
                <p:cNvPr id="102" name="圆角矩形 101"/>
                <p:cNvSpPr/>
                <p:nvPr/>
              </p:nvSpPr>
              <p:spPr>
                <a:xfrm>
                  <a:off x="6005698" y="4634461"/>
                  <a:ext cx="3600000" cy="252000"/>
                </a:xfrm>
                <a:prstGeom prst="roundRect">
                  <a:avLst>
                    <a:gd fmla="val 50000" name="adj"/>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圆角矩形 102"/>
                <p:cNvSpPr/>
                <p:nvPr/>
              </p:nvSpPr>
              <p:spPr>
                <a:xfrm>
                  <a:off x="6005698" y="4634461"/>
                  <a:ext cx="3420000" cy="252000"/>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8" name="矩形 107"/>
              <p:cNvSpPr/>
              <p:nvPr/>
            </p:nvSpPr>
            <p:spPr>
              <a:xfrm>
                <a:off x="6067951" y="4915549"/>
                <a:ext cx="640080" cy="274320"/>
              </a:xfrm>
              <a:prstGeom prst="rect">
                <a:avLst/>
              </a:prstGeom>
            </p:spPr>
            <p:txBody>
              <a:bodyPr anchor="ctr" wrap="none">
                <a:spAutoFit/>
              </a:bodyPr>
              <a:lstStyle/>
              <a:p>
                <a:r>
                  <a:rPr altLang="en-US" lang="zh-CN" sz="1200">
                    <a:solidFill>
                      <a:schemeClr val="bg1"/>
                    </a:solidFill>
                    <a:latin typeface="+mj-ea"/>
                    <a:ea typeface="+mj-ea"/>
                  </a:rPr>
                  <a:t>领导力</a:t>
                </a:r>
              </a:p>
            </p:txBody>
          </p:sp>
        </p:grpSp>
        <p:sp>
          <p:nvSpPr>
            <p:cNvPr id="111" name="矩形 110"/>
            <p:cNvSpPr/>
            <p:nvPr/>
          </p:nvSpPr>
          <p:spPr>
            <a:xfrm>
              <a:off x="10809793" y="4852653"/>
              <a:ext cx="690880" cy="396240"/>
            </a:xfrm>
            <a:prstGeom prst="rect">
              <a:avLst/>
            </a:prstGeom>
          </p:spPr>
          <p:txBody>
            <a:bodyPr wrap="none">
              <a:spAutoFit/>
            </a:bodyPr>
            <a:lstStyle/>
            <a:p>
              <a:r>
                <a:rPr altLang="zh-CN" lang="en-US" sz="2000">
                  <a:solidFill>
                    <a:schemeClr val="accent4"/>
                  </a:solidFill>
                  <a:latin typeface="+mj-ea"/>
                </a:rPr>
                <a:t>95%</a:t>
              </a:r>
            </a:p>
          </p:txBody>
        </p:sp>
      </p:grpSp>
      <p:grpSp>
        <p:nvGrpSpPr>
          <p:cNvPr id="30" name="组合 29"/>
          <p:cNvGrpSpPr/>
          <p:nvPr/>
        </p:nvGrpSpPr>
        <p:grpSpPr>
          <a:xfrm>
            <a:off x="5929498" y="5439309"/>
            <a:ext cx="5503324" cy="400110"/>
            <a:chOff x="6005698" y="5439309"/>
            <a:chExt cx="5503324" cy="400110"/>
          </a:xfrm>
        </p:grpSpPr>
        <p:grpSp>
          <p:nvGrpSpPr>
            <p:cNvPr id="28" name="组合 27"/>
            <p:cNvGrpSpPr/>
            <p:nvPr/>
          </p:nvGrpSpPr>
          <p:grpSpPr>
            <a:xfrm>
              <a:off x="6005698" y="5485019"/>
              <a:ext cx="4795652" cy="282630"/>
              <a:chOff x="6005698" y="5485019"/>
              <a:chExt cx="4795652" cy="282630"/>
            </a:xfrm>
          </p:grpSpPr>
          <p:grpSp>
            <p:nvGrpSpPr>
              <p:cNvPr id="22" name="组合 21"/>
              <p:cNvGrpSpPr/>
              <p:nvPr/>
            </p:nvGrpSpPr>
            <p:grpSpPr>
              <a:xfrm>
                <a:off x="6005698" y="5485019"/>
                <a:ext cx="4795652" cy="252000"/>
                <a:chOff x="6005698" y="5119175"/>
                <a:chExt cx="3600000" cy="252000"/>
              </a:xfrm>
            </p:grpSpPr>
            <p:sp>
              <p:nvSpPr>
                <p:cNvPr id="104" name="圆角矩形 103"/>
                <p:cNvSpPr/>
                <p:nvPr/>
              </p:nvSpPr>
              <p:spPr>
                <a:xfrm>
                  <a:off x="6005698" y="5119175"/>
                  <a:ext cx="3600000" cy="252000"/>
                </a:xfrm>
                <a:prstGeom prst="roundRect">
                  <a:avLst>
                    <a:gd fmla="val 50000" name="adj"/>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圆角矩形 104"/>
                <p:cNvSpPr/>
                <p:nvPr/>
              </p:nvSpPr>
              <p:spPr>
                <a:xfrm>
                  <a:off x="6005698" y="5119175"/>
                  <a:ext cx="3060000" cy="252000"/>
                </a:xfrm>
                <a:prstGeom prst="round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9" name="矩形 108"/>
              <p:cNvSpPr/>
              <p:nvPr/>
            </p:nvSpPr>
            <p:spPr>
              <a:xfrm>
                <a:off x="6067951" y="5491990"/>
                <a:ext cx="640080" cy="274320"/>
              </a:xfrm>
              <a:prstGeom prst="rect">
                <a:avLst/>
              </a:prstGeom>
            </p:spPr>
            <p:txBody>
              <a:bodyPr anchor="ctr" wrap="none">
                <a:spAutoFit/>
              </a:bodyPr>
              <a:lstStyle/>
              <a:p>
                <a:r>
                  <a:rPr altLang="en-US" lang="zh-CN" sz="1200">
                    <a:solidFill>
                      <a:schemeClr val="bg1"/>
                    </a:solidFill>
                    <a:latin typeface="+mj-ea"/>
                    <a:ea typeface="+mj-ea"/>
                  </a:rPr>
                  <a:t>领导力</a:t>
                </a:r>
              </a:p>
            </p:txBody>
          </p:sp>
        </p:grpSp>
        <p:sp>
          <p:nvSpPr>
            <p:cNvPr id="112" name="矩形 111"/>
            <p:cNvSpPr/>
            <p:nvPr/>
          </p:nvSpPr>
          <p:spPr>
            <a:xfrm>
              <a:off x="10809793" y="5439309"/>
              <a:ext cx="690880" cy="396240"/>
            </a:xfrm>
            <a:prstGeom prst="rect">
              <a:avLst/>
            </a:prstGeom>
          </p:spPr>
          <p:txBody>
            <a:bodyPr wrap="none">
              <a:spAutoFit/>
            </a:bodyPr>
            <a:lstStyle/>
            <a:p>
              <a:r>
                <a:rPr altLang="zh-CN" lang="en-US" sz="2000">
                  <a:solidFill>
                    <a:schemeClr val="accent5"/>
                  </a:solidFill>
                  <a:latin typeface="+mj-ea"/>
                </a:rPr>
                <a:t>85%</a:t>
              </a:r>
            </a:p>
          </p:txBody>
        </p:sp>
      </p:grpSp>
      <p:sp>
        <p:nvSpPr>
          <p:cNvPr id="2" name="灯片编号占位符 1"/>
          <p:cNvSpPr>
            <a:spLocks noGrp="1"/>
          </p:cNvSpPr>
          <p:nvPr>
            <p:ph idx="12" sz="quarter" type="sldNum"/>
          </p:nvPr>
        </p:nvSpPr>
        <p:spPr/>
        <p:txBody>
          <a:bodyPr/>
          <a:lstStyle/>
          <a:p>
            <a:fld id="{051AC7FC-883B-4A49-A338-7C9A9CE3B4F4}" type="slidenum">
              <a:rPr altLang="en-US" lang="zh-CN" smtClean="0"/>
              <a:t>38</a:t>
            </a:fld>
          </a:p>
        </p:txBody>
      </p:sp>
    </p:spTree>
    <p:custDataLst>
      <p:tags r:id="rId4"/>
    </p:custDataLst>
    <p:extLst>
      <p:ext uri="{BB962C8B-B14F-4D97-AF65-F5344CB8AC3E}">
        <p14:creationId val="1140601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p:cTn dur="500" fill="hold" id="7"/>
                                        <p:tgtEl>
                                          <p:spTgt spid="88"/>
                                        </p:tgtEl>
                                        <p:attrNameLst>
                                          <p:attrName>ppt_w</p:attrName>
                                        </p:attrNameLst>
                                      </p:cBhvr>
                                      <p:tavLst>
                                        <p:tav tm="0">
                                          <p:val>
                                            <p:fltVal val="0"/>
                                          </p:val>
                                        </p:tav>
                                        <p:tav tm="100000">
                                          <p:val>
                                            <p:strVal val="#ppt_w"/>
                                          </p:val>
                                        </p:tav>
                                      </p:tavLst>
                                    </p:anim>
                                    <p:anim calcmode="lin" valueType="num">
                                      <p:cBhvr>
                                        <p:cTn dur="500" fill="hold" id="8"/>
                                        <p:tgtEl>
                                          <p:spTgt spid="88"/>
                                        </p:tgtEl>
                                        <p:attrNameLst>
                                          <p:attrName>ppt_h</p:attrName>
                                        </p:attrNameLst>
                                      </p:cBhvr>
                                      <p:tavLst>
                                        <p:tav tm="0">
                                          <p:val>
                                            <p:fltVal val="0"/>
                                          </p:val>
                                        </p:tav>
                                        <p:tav tm="100000">
                                          <p:val>
                                            <p:strVal val="#ppt_h"/>
                                          </p:val>
                                        </p:tav>
                                      </p:tavLst>
                                    </p:anim>
                                    <p:animEffect filter="fade" transition="in">
                                      <p:cBhvr>
                                        <p:cTn dur="500" id="9"/>
                                        <p:tgtEl>
                                          <p:spTgt spid="88"/>
                                        </p:tgtEl>
                                      </p:cBhvr>
                                    </p:animEffect>
                                  </p:childTnLst>
                                </p:cTn>
                              </p:par>
                            </p:childTnLst>
                          </p:cTn>
                        </p:par>
                        <p:par>
                          <p:cTn fill="hold" id="10" nodeType="afterGroup">
                            <p:stCondLst>
                              <p:cond delay="500"/>
                            </p:stCondLst>
                            <p:childTnLst>
                              <p:par>
                                <p:cTn fill="hold" grpId="0" id="11" nodeType="afterEffect" presetClass="entr" presetID="1" presetSubtype="0">
                                  <p:stCondLst>
                                    <p:cond delay="100"/>
                                  </p:stCondLst>
                                  <p:childTnLst>
                                    <p:set>
                                      <p:cBhvr>
                                        <p:cTn dur="1" fill="hold" id="12">
                                          <p:stCondLst>
                                            <p:cond delay="0"/>
                                          </p:stCondLst>
                                        </p:cTn>
                                        <p:tgtEl>
                                          <p:spTgt spid="40"/>
                                        </p:tgtEl>
                                        <p:attrNameLst>
                                          <p:attrName>style.visibility</p:attrName>
                                        </p:attrNameLst>
                                      </p:cBhvr>
                                      <p:to>
                                        <p:strVal val="visible"/>
                                      </p:to>
                                    </p:set>
                                  </p:childTnLst>
                                </p:cTn>
                              </p:par>
                            </p:childTnLst>
                          </p:cTn>
                        </p:par>
                        <p:par>
                          <p:cTn fill="hold" id="13" nodeType="afterGroup">
                            <p:stCondLst>
                              <p:cond delay="601"/>
                            </p:stCondLst>
                            <p:childTnLst>
                              <p:par>
                                <p:cTn fill="hold" grpId="0" id="14" nodeType="afterEffect" presetClass="entr" presetID="1" presetSubtype="0">
                                  <p:stCondLst>
                                    <p:cond delay="100"/>
                                  </p:stCondLst>
                                  <p:childTnLst>
                                    <p:set>
                                      <p:cBhvr>
                                        <p:cTn dur="1" fill="hold" id="15">
                                          <p:stCondLst>
                                            <p:cond delay="0"/>
                                          </p:stCondLst>
                                        </p:cTn>
                                        <p:tgtEl>
                                          <p:spTgt spid="92"/>
                                        </p:tgtEl>
                                        <p:attrNameLst>
                                          <p:attrName>style.visibility</p:attrName>
                                        </p:attrNameLst>
                                      </p:cBhvr>
                                      <p:to>
                                        <p:strVal val="visible"/>
                                      </p:to>
                                    </p:set>
                                  </p:childTnLst>
                                </p:cTn>
                              </p:par>
                            </p:childTnLst>
                          </p:cTn>
                        </p:par>
                        <p:par>
                          <p:cTn fill="hold" id="16" nodeType="afterGroup">
                            <p:stCondLst>
                              <p:cond delay="702"/>
                            </p:stCondLst>
                            <p:childTnLst>
                              <p:par>
                                <p:cTn fill="hold" grpId="0" id="17" nodeType="afterEffect" presetClass="entr" presetID="1" presetSubtype="0">
                                  <p:stCondLst>
                                    <p:cond delay="100"/>
                                  </p:stCondLst>
                                  <p:childTnLst>
                                    <p:set>
                                      <p:cBhvr>
                                        <p:cTn dur="1" fill="hold" id="18">
                                          <p:stCondLst>
                                            <p:cond delay="0"/>
                                          </p:stCondLst>
                                        </p:cTn>
                                        <p:tgtEl>
                                          <p:spTgt spid="59"/>
                                        </p:tgtEl>
                                        <p:attrNameLst>
                                          <p:attrName>style.visibility</p:attrName>
                                        </p:attrNameLst>
                                      </p:cBhvr>
                                      <p:to>
                                        <p:strVal val="visible"/>
                                      </p:to>
                                    </p:set>
                                  </p:childTnLst>
                                </p:cTn>
                              </p:par>
                            </p:childTnLst>
                          </p:cTn>
                        </p:par>
                        <p:par>
                          <p:cTn fill="hold" id="19" nodeType="afterGroup">
                            <p:stCondLst>
                              <p:cond delay="803"/>
                            </p:stCondLst>
                            <p:childTnLst>
                              <p:par>
                                <p:cTn fill="hold" grpId="0" id="20" nodeType="afterEffect" presetClass="entr" presetID="1" presetSubtype="0">
                                  <p:stCondLst>
                                    <p:cond delay="100"/>
                                  </p:stCondLst>
                                  <p:childTnLst>
                                    <p:set>
                                      <p:cBhvr>
                                        <p:cTn dur="1" fill="hold" id="21">
                                          <p:stCondLst>
                                            <p:cond delay="0"/>
                                          </p:stCondLst>
                                        </p:cTn>
                                        <p:tgtEl>
                                          <p:spTgt spid="42"/>
                                        </p:tgtEl>
                                        <p:attrNameLst>
                                          <p:attrName>style.visibility</p:attrName>
                                        </p:attrNameLst>
                                      </p:cBhvr>
                                      <p:to>
                                        <p:strVal val="visible"/>
                                      </p:to>
                                    </p:set>
                                  </p:childTnLst>
                                </p:cTn>
                              </p:par>
                            </p:childTnLst>
                          </p:cTn>
                        </p:par>
                        <p:par>
                          <p:cTn fill="hold" id="22" nodeType="afterGroup">
                            <p:stCondLst>
                              <p:cond delay="904"/>
                            </p:stCondLst>
                            <p:childTnLst>
                              <p:par>
                                <p:cTn fill="hold" grpId="0" id="23" nodeType="afterEffect" presetClass="entr" presetID="1" presetSubtype="0">
                                  <p:stCondLst>
                                    <p:cond delay="100"/>
                                  </p:stCondLst>
                                  <p:childTnLst>
                                    <p:set>
                                      <p:cBhvr>
                                        <p:cTn dur="1" fill="hold" id="24">
                                          <p:stCondLst>
                                            <p:cond delay="0"/>
                                          </p:stCondLst>
                                        </p:cTn>
                                        <p:tgtEl>
                                          <p:spTgt spid="47"/>
                                        </p:tgtEl>
                                        <p:attrNameLst>
                                          <p:attrName>style.visibility</p:attrName>
                                        </p:attrNameLst>
                                      </p:cBhvr>
                                      <p:to>
                                        <p:strVal val="visible"/>
                                      </p:to>
                                    </p:set>
                                  </p:childTnLst>
                                </p:cTn>
                              </p:par>
                            </p:childTnLst>
                          </p:cTn>
                        </p:par>
                        <p:par>
                          <p:cTn fill="hold" id="25" nodeType="afterGroup">
                            <p:stCondLst>
                              <p:cond delay="1005"/>
                            </p:stCondLst>
                            <p:childTnLst>
                              <p:par>
                                <p:cTn fill="hold" grpId="0" id="26" nodeType="afterEffect" presetClass="entr" presetID="1" presetSubtype="0">
                                  <p:stCondLst>
                                    <p:cond delay="100"/>
                                  </p:stCondLst>
                                  <p:childTnLst>
                                    <p:set>
                                      <p:cBhvr>
                                        <p:cTn dur="1" fill="hold" id="27">
                                          <p:stCondLst>
                                            <p:cond delay="0"/>
                                          </p:stCondLst>
                                        </p:cTn>
                                        <p:tgtEl>
                                          <p:spTgt spid="51"/>
                                        </p:tgtEl>
                                        <p:attrNameLst>
                                          <p:attrName>style.visibility</p:attrName>
                                        </p:attrNameLst>
                                      </p:cBhvr>
                                      <p:to>
                                        <p:strVal val="visible"/>
                                      </p:to>
                                    </p:set>
                                  </p:childTnLst>
                                </p:cTn>
                              </p:par>
                            </p:childTnLst>
                          </p:cTn>
                        </p:par>
                        <p:par>
                          <p:cTn fill="hold" id="28" nodeType="afterGroup">
                            <p:stCondLst>
                              <p:cond delay="1106"/>
                            </p:stCondLst>
                            <p:childTnLst>
                              <p:par>
                                <p:cTn fill="hold" grpId="0" id="29" nodeType="afterEffect" presetClass="entr" presetID="1" presetSubtype="0">
                                  <p:stCondLst>
                                    <p:cond delay="100"/>
                                  </p:stCondLst>
                                  <p:childTnLst>
                                    <p:set>
                                      <p:cBhvr>
                                        <p:cTn dur="1" fill="hold" id="30">
                                          <p:stCondLst>
                                            <p:cond delay="0"/>
                                          </p:stCondLst>
                                        </p:cTn>
                                        <p:tgtEl>
                                          <p:spTgt spid="43"/>
                                        </p:tgtEl>
                                        <p:attrNameLst>
                                          <p:attrName>style.visibility</p:attrName>
                                        </p:attrNameLst>
                                      </p:cBhvr>
                                      <p:to>
                                        <p:strVal val="visible"/>
                                      </p:to>
                                    </p:set>
                                  </p:childTnLst>
                                </p:cTn>
                              </p:par>
                            </p:childTnLst>
                          </p:cTn>
                        </p:par>
                        <p:par>
                          <p:cTn fill="hold" id="31" nodeType="afterGroup">
                            <p:stCondLst>
                              <p:cond delay="1207"/>
                            </p:stCondLst>
                            <p:childTnLst>
                              <p:par>
                                <p:cTn fill="hold" grpId="0" id="32" nodeType="afterEffect" presetClass="entr" presetID="1" presetSubtype="0">
                                  <p:stCondLst>
                                    <p:cond delay="100"/>
                                  </p:stCondLst>
                                  <p:childTnLst>
                                    <p:set>
                                      <p:cBhvr>
                                        <p:cTn dur="1" fill="hold" id="33">
                                          <p:stCondLst>
                                            <p:cond delay="0"/>
                                          </p:stCondLst>
                                        </p:cTn>
                                        <p:tgtEl>
                                          <p:spTgt spid="39"/>
                                        </p:tgtEl>
                                        <p:attrNameLst>
                                          <p:attrName>style.visibility</p:attrName>
                                        </p:attrNameLst>
                                      </p:cBhvr>
                                      <p:to>
                                        <p:strVal val="visible"/>
                                      </p:to>
                                    </p:set>
                                  </p:childTnLst>
                                </p:cTn>
                              </p:par>
                            </p:childTnLst>
                          </p:cTn>
                        </p:par>
                        <p:par>
                          <p:cTn fill="hold" id="34" nodeType="afterGroup">
                            <p:stCondLst>
                              <p:cond delay="1308"/>
                            </p:stCondLst>
                            <p:childTnLst>
                              <p:par>
                                <p:cTn fill="hold" grpId="0" id="35" nodeType="afterEffect" presetClass="entr" presetID="1" presetSubtype="0">
                                  <p:stCondLst>
                                    <p:cond delay="100"/>
                                  </p:stCondLst>
                                  <p:childTnLst>
                                    <p:set>
                                      <p:cBhvr>
                                        <p:cTn dur="1" fill="hold" id="36">
                                          <p:stCondLst>
                                            <p:cond delay="0"/>
                                          </p:stCondLst>
                                        </p:cTn>
                                        <p:tgtEl>
                                          <p:spTgt spid="46"/>
                                        </p:tgtEl>
                                        <p:attrNameLst>
                                          <p:attrName>style.visibility</p:attrName>
                                        </p:attrNameLst>
                                      </p:cBhvr>
                                      <p:to>
                                        <p:strVal val="visible"/>
                                      </p:to>
                                    </p:set>
                                  </p:childTnLst>
                                </p:cTn>
                              </p:par>
                            </p:childTnLst>
                          </p:cTn>
                        </p:par>
                        <p:par>
                          <p:cTn fill="hold" id="37" nodeType="afterGroup">
                            <p:stCondLst>
                              <p:cond delay="1409"/>
                            </p:stCondLst>
                            <p:childTnLst>
                              <p:par>
                                <p:cTn fill="hold" grpId="0" id="38" nodeType="afterEffect" presetClass="entr" presetID="1" presetSubtype="0">
                                  <p:stCondLst>
                                    <p:cond delay="100"/>
                                  </p:stCondLst>
                                  <p:childTnLst>
                                    <p:set>
                                      <p:cBhvr>
                                        <p:cTn dur="1" fill="hold" id="39">
                                          <p:stCondLst>
                                            <p:cond delay="0"/>
                                          </p:stCondLst>
                                        </p:cTn>
                                        <p:tgtEl>
                                          <p:spTgt spid="98"/>
                                        </p:tgtEl>
                                        <p:attrNameLst>
                                          <p:attrName>style.visibility</p:attrName>
                                        </p:attrNameLst>
                                      </p:cBhvr>
                                      <p:to>
                                        <p:strVal val="visible"/>
                                      </p:to>
                                    </p:set>
                                  </p:childTnLst>
                                </p:cTn>
                              </p:par>
                            </p:childTnLst>
                          </p:cTn>
                        </p:par>
                        <p:par>
                          <p:cTn fill="hold" id="40" nodeType="afterGroup">
                            <p:stCondLst>
                              <p:cond delay="1510"/>
                            </p:stCondLst>
                            <p:childTnLst>
                              <p:par>
                                <p:cTn fill="hold" grpId="0" id="41" nodeType="afterEffect" presetClass="entr" presetID="1" presetSubtype="0">
                                  <p:stCondLst>
                                    <p:cond delay="100"/>
                                  </p:stCondLst>
                                  <p:childTnLst>
                                    <p:set>
                                      <p:cBhvr>
                                        <p:cTn dur="1" fill="hold" id="42">
                                          <p:stCondLst>
                                            <p:cond delay="0"/>
                                          </p:stCondLst>
                                        </p:cTn>
                                        <p:tgtEl>
                                          <p:spTgt spid="95"/>
                                        </p:tgtEl>
                                        <p:attrNameLst>
                                          <p:attrName>style.visibility</p:attrName>
                                        </p:attrNameLst>
                                      </p:cBhvr>
                                      <p:to>
                                        <p:strVal val="visible"/>
                                      </p:to>
                                    </p:set>
                                  </p:childTnLst>
                                </p:cTn>
                              </p:par>
                            </p:childTnLst>
                          </p:cTn>
                        </p:par>
                        <p:par>
                          <p:cTn fill="hold" id="43" nodeType="afterGroup">
                            <p:stCondLst>
                              <p:cond delay="1611"/>
                            </p:stCondLst>
                            <p:childTnLst>
                              <p:par>
                                <p:cTn fill="hold" grpId="0" id="44" nodeType="afterEffect" presetClass="entr" presetID="1" presetSubtype="0">
                                  <p:stCondLst>
                                    <p:cond delay="100"/>
                                  </p:stCondLst>
                                  <p:childTnLst>
                                    <p:set>
                                      <p:cBhvr>
                                        <p:cTn dur="1" fill="hold" id="45">
                                          <p:stCondLst>
                                            <p:cond delay="0"/>
                                          </p:stCondLst>
                                        </p:cTn>
                                        <p:tgtEl>
                                          <p:spTgt spid="65"/>
                                        </p:tgtEl>
                                        <p:attrNameLst>
                                          <p:attrName>style.visibility</p:attrName>
                                        </p:attrNameLst>
                                      </p:cBhvr>
                                      <p:to>
                                        <p:strVal val="visible"/>
                                      </p:to>
                                    </p:set>
                                  </p:childTnLst>
                                </p:cTn>
                              </p:par>
                            </p:childTnLst>
                          </p:cTn>
                        </p:par>
                        <p:par>
                          <p:cTn fill="hold" id="46" nodeType="afterGroup">
                            <p:stCondLst>
                              <p:cond delay="1712"/>
                            </p:stCondLst>
                            <p:childTnLst>
                              <p:par>
                                <p:cTn fill="hold" grpId="0" id="47" nodeType="afterEffect" presetClass="entr" presetID="1" presetSubtype="0">
                                  <p:stCondLst>
                                    <p:cond delay="100"/>
                                  </p:stCondLst>
                                  <p:childTnLst>
                                    <p:set>
                                      <p:cBhvr>
                                        <p:cTn dur="1" fill="hold" id="48">
                                          <p:stCondLst>
                                            <p:cond delay="0"/>
                                          </p:stCondLst>
                                        </p:cTn>
                                        <p:tgtEl>
                                          <p:spTgt spid="76"/>
                                        </p:tgtEl>
                                        <p:attrNameLst>
                                          <p:attrName>style.visibility</p:attrName>
                                        </p:attrNameLst>
                                      </p:cBhvr>
                                      <p:to>
                                        <p:strVal val="visible"/>
                                      </p:to>
                                    </p:set>
                                  </p:childTnLst>
                                </p:cTn>
                              </p:par>
                            </p:childTnLst>
                          </p:cTn>
                        </p:par>
                        <p:par>
                          <p:cTn fill="hold" id="49" nodeType="afterGroup">
                            <p:stCondLst>
                              <p:cond delay="1813"/>
                            </p:stCondLst>
                            <p:childTnLst>
                              <p:par>
                                <p:cTn fill="hold" grpId="0" id="50" nodeType="afterEffect" presetClass="entr" presetID="1" presetSubtype="0">
                                  <p:stCondLst>
                                    <p:cond delay="100"/>
                                  </p:stCondLst>
                                  <p:childTnLst>
                                    <p:set>
                                      <p:cBhvr>
                                        <p:cTn dur="1" fill="hold" id="51">
                                          <p:stCondLst>
                                            <p:cond delay="0"/>
                                          </p:stCondLst>
                                        </p:cTn>
                                        <p:tgtEl>
                                          <p:spTgt spid="64"/>
                                        </p:tgtEl>
                                        <p:attrNameLst>
                                          <p:attrName>style.visibility</p:attrName>
                                        </p:attrNameLst>
                                      </p:cBhvr>
                                      <p:to>
                                        <p:strVal val="visible"/>
                                      </p:to>
                                    </p:set>
                                  </p:childTnLst>
                                </p:cTn>
                              </p:par>
                            </p:childTnLst>
                          </p:cTn>
                        </p:par>
                        <p:par>
                          <p:cTn fill="hold" id="52" nodeType="afterGroup">
                            <p:stCondLst>
                              <p:cond delay="1914"/>
                            </p:stCondLst>
                            <p:childTnLst>
                              <p:par>
                                <p:cTn fill="hold" grpId="0" id="53" nodeType="afterEffect" presetClass="entr" presetID="1" presetSubtype="0">
                                  <p:stCondLst>
                                    <p:cond delay="100"/>
                                  </p:stCondLst>
                                  <p:childTnLst>
                                    <p:set>
                                      <p:cBhvr>
                                        <p:cTn dur="1" fill="hold" id="54">
                                          <p:stCondLst>
                                            <p:cond delay="0"/>
                                          </p:stCondLst>
                                        </p:cTn>
                                        <p:tgtEl>
                                          <p:spTgt spid="56"/>
                                        </p:tgtEl>
                                        <p:attrNameLst>
                                          <p:attrName>style.visibility</p:attrName>
                                        </p:attrNameLst>
                                      </p:cBhvr>
                                      <p:to>
                                        <p:strVal val="visible"/>
                                      </p:to>
                                    </p:set>
                                  </p:childTnLst>
                                </p:cTn>
                              </p:par>
                            </p:childTnLst>
                          </p:cTn>
                        </p:par>
                        <p:par>
                          <p:cTn fill="hold" id="55" nodeType="afterGroup">
                            <p:stCondLst>
                              <p:cond delay="2015"/>
                            </p:stCondLst>
                            <p:childTnLst>
                              <p:par>
                                <p:cTn fill="hold" grpId="0" id="56" nodeType="afterEffect" presetClass="entr" presetID="1" presetSubtype="0">
                                  <p:stCondLst>
                                    <p:cond delay="100"/>
                                  </p:stCondLst>
                                  <p:childTnLst>
                                    <p:set>
                                      <p:cBhvr>
                                        <p:cTn dur="1" fill="hold" id="57">
                                          <p:stCondLst>
                                            <p:cond delay="0"/>
                                          </p:stCondLst>
                                        </p:cTn>
                                        <p:tgtEl>
                                          <p:spTgt spid="91"/>
                                        </p:tgtEl>
                                        <p:attrNameLst>
                                          <p:attrName>style.visibility</p:attrName>
                                        </p:attrNameLst>
                                      </p:cBhvr>
                                      <p:to>
                                        <p:strVal val="visible"/>
                                      </p:to>
                                    </p:set>
                                  </p:childTnLst>
                                </p:cTn>
                              </p:par>
                            </p:childTnLst>
                          </p:cTn>
                        </p:par>
                        <p:par>
                          <p:cTn fill="hold" id="58" nodeType="afterGroup">
                            <p:stCondLst>
                              <p:cond delay="2116"/>
                            </p:stCondLst>
                            <p:childTnLst>
                              <p:par>
                                <p:cTn fill="hold" grpId="0" id="59" nodeType="afterEffect" presetClass="entr" presetID="1" presetSubtype="0">
                                  <p:stCondLst>
                                    <p:cond delay="100"/>
                                  </p:stCondLst>
                                  <p:childTnLst>
                                    <p:set>
                                      <p:cBhvr>
                                        <p:cTn dur="1" fill="hold" id="60">
                                          <p:stCondLst>
                                            <p:cond delay="0"/>
                                          </p:stCondLst>
                                        </p:cTn>
                                        <p:tgtEl>
                                          <p:spTgt spid="41"/>
                                        </p:tgtEl>
                                        <p:attrNameLst>
                                          <p:attrName>style.visibility</p:attrName>
                                        </p:attrNameLst>
                                      </p:cBhvr>
                                      <p:to>
                                        <p:strVal val="visible"/>
                                      </p:to>
                                    </p:set>
                                  </p:childTnLst>
                                </p:cTn>
                              </p:par>
                            </p:childTnLst>
                          </p:cTn>
                        </p:par>
                        <p:par>
                          <p:cTn fill="hold" id="61" nodeType="afterGroup">
                            <p:stCondLst>
                              <p:cond delay="2217"/>
                            </p:stCondLst>
                            <p:childTnLst>
                              <p:par>
                                <p:cTn fill="hold" grpId="0" id="62" nodeType="afterEffect" presetClass="entr" presetID="1" presetSubtype="0">
                                  <p:stCondLst>
                                    <p:cond delay="100"/>
                                  </p:stCondLst>
                                  <p:childTnLst>
                                    <p:set>
                                      <p:cBhvr>
                                        <p:cTn dur="1" fill="hold" id="63">
                                          <p:stCondLst>
                                            <p:cond delay="0"/>
                                          </p:stCondLst>
                                        </p:cTn>
                                        <p:tgtEl>
                                          <p:spTgt spid="78"/>
                                        </p:tgtEl>
                                        <p:attrNameLst>
                                          <p:attrName>style.visibility</p:attrName>
                                        </p:attrNameLst>
                                      </p:cBhvr>
                                      <p:to>
                                        <p:strVal val="visible"/>
                                      </p:to>
                                    </p:se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41" presetSubtype="0">
                                  <p:stCondLst>
                                    <p:cond delay="0"/>
                                  </p:stCondLst>
                                  <p:iterate type="lt">
                                    <p:tmPct val="10000"/>
                                  </p:iterate>
                                  <p:childTnLst>
                                    <p:set>
                                      <p:cBhvr>
                                        <p:cTn dur="1" fill="hold" id="67">
                                          <p:stCondLst>
                                            <p:cond delay="0"/>
                                          </p:stCondLst>
                                        </p:cTn>
                                        <p:tgtEl>
                                          <p:spTgt spid="94"/>
                                        </p:tgtEl>
                                        <p:attrNameLst>
                                          <p:attrName>style.visibility</p:attrName>
                                        </p:attrNameLst>
                                      </p:cBhvr>
                                      <p:to>
                                        <p:strVal val="visible"/>
                                      </p:to>
                                    </p:set>
                                    <p:anim calcmode="lin" valueType="num">
                                      <p:cBhvr>
                                        <p:cTn dur="400" fill="hold" id="68"/>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69"/>
                                        <p:tgtEl>
                                          <p:spTgt spid="94"/>
                                        </p:tgtEl>
                                        <p:attrNameLst>
                                          <p:attrName>ppt_y</p:attrName>
                                        </p:attrNameLst>
                                      </p:cBhvr>
                                      <p:tavLst>
                                        <p:tav tm="0">
                                          <p:val>
                                            <p:strVal val="#ppt_y"/>
                                          </p:val>
                                        </p:tav>
                                        <p:tav tm="100000">
                                          <p:val>
                                            <p:strVal val="#ppt_y"/>
                                          </p:val>
                                        </p:tav>
                                      </p:tavLst>
                                    </p:anim>
                                    <p:anim calcmode="lin" valueType="num">
                                      <p:cBhvr>
                                        <p:cTn dur="400" fill="hold" id="70"/>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71"/>
                                        <p:tgtEl>
                                          <p:spTgt spid="9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72" tmFilter="0,0; .5, 1; 1, 1"/>
                                        <p:tgtEl>
                                          <p:spTgt spid="94"/>
                                        </p:tgtEl>
                                      </p:cBhvr>
                                    </p:animEffect>
                                  </p:childTnLst>
                                </p:cTn>
                              </p:par>
                              <p:par>
                                <p:cTn fill="hold" grpId="0" id="73" nodeType="withEffect" presetClass="entr" presetID="2" presetSubtype="2">
                                  <p:stCondLst>
                                    <p:cond delay="1000"/>
                                  </p:stCondLst>
                                  <p:childTnLst>
                                    <p:set>
                                      <p:cBhvr>
                                        <p:cTn dur="1" fill="hold" id="74">
                                          <p:stCondLst>
                                            <p:cond delay="0"/>
                                          </p:stCondLst>
                                        </p:cTn>
                                        <p:tgtEl>
                                          <p:spTgt spid="106"/>
                                        </p:tgtEl>
                                        <p:attrNameLst>
                                          <p:attrName>style.visibility</p:attrName>
                                        </p:attrNameLst>
                                      </p:cBhvr>
                                      <p:to>
                                        <p:strVal val="visible"/>
                                      </p:to>
                                    </p:set>
                                    <p:anim calcmode="lin" valueType="num">
                                      <p:cBhvr additive="base">
                                        <p:cTn dur="500" fill="hold" id="75"/>
                                        <p:tgtEl>
                                          <p:spTgt spid="106"/>
                                        </p:tgtEl>
                                        <p:attrNameLst>
                                          <p:attrName>ppt_x</p:attrName>
                                        </p:attrNameLst>
                                      </p:cBhvr>
                                      <p:tavLst>
                                        <p:tav tm="0">
                                          <p:val>
                                            <p:strVal val="1+#ppt_w/2"/>
                                          </p:val>
                                        </p:tav>
                                        <p:tav tm="100000">
                                          <p:val>
                                            <p:strVal val="#ppt_x"/>
                                          </p:val>
                                        </p:tav>
                                      </p:tavLst>
                                    </p:anim>
                                    <p:anim calcmode="lin" valueType="num">
                                      <p:cBhvr additive="base">
                                        <p:cTn dur="500" fill="hold" id="76"/>
                                        <p:tgtEl>
                                          <p:spTgt spid="106"/>
                                        </p:tgtEl>
                                        <p:attrNameLst>
                                          <p:attrName>ppt_y</p:attrName>
                                        </p:attrNameLst>
                                      </p:cBhvr>
                                      <p:tavLst>
                                        <p:tav tm="0">
                                          <p:val>
                                            <p:strVal val="#ppt_y"/>
                                          </p:val>
                                        </p:tav>
                                        <p:tav tm="100000">
                                          <p:val>
                                            <p:strVal val="#ppt_y"/>
                                          </p:val>
                                        </p:tav>
                                      </p:tavLst>
                                    </p:anim>
                                  </p:childTnLst>
                                </p:cTn>
                              </p:par>
                            </p:childTnLst>
                          </p:cTn>
                        </p:par>
                      </p:childTnLst>
                    </p:cTn>
                  </p:par>
                  <p:par>
                    <p:cTn fill="hold" id="77" nodeType="clickPar">
                      <p:stCondLst>
                        <p:cond delay="indefinite"/>
                      </p:stCondLst>
                      <p:childTnLst>
                        <p:par>
                          <p:cTn fill="hold" id="78" nodeType="afterGroup">
                            <p:stCondLst>
                              <p:cond delay="0"/>
                            </p:stCondLst>
                            <p:childTnLst>
                              <p:par>
                                <p:cTn fill="hold" id="79" nodeType="clickEffect" presetClass="entr" presetID="37" presetSubtype="0">
                                  <p:stCondLst>
                                    <p:cond delay="0"/>
                                  </p:stCondLst>
                                  <p:childTnLst>
                                    <p:set>
                                      <p:cBhvr>
                                        <p:cTn dur="1" fill="hold" id="80">
                                          <p:stCondLst>
                                            <p:cond delay="0"/>
                                          </p:stCondLst>
                                        </p:cTn>
                                        <p:tgtEl>
                                          <p:spTgt spid="33"/>
                                        </p:tgtEl>
                                        <p:attrNameLst>
                                          <p:attrName>style.visibility</p:attrName>
                                        </p:attrNameLst>
                                      </p:cBhvr>
                                      <p:to>
                                        <p:strVal val="visible"/>
                                      </p:to>
                                    </p:set>
                                    <p:animEffect filter="fade" transition="in">
                                      <p:cBhvr>
                                        <p:cTn dur="1000" id="81"/>
                                        <p:tgtEl>
                                          <p:spTgt spid="33"/>
                                        </p:tgtEl>
                                      </p:cBhvr>
                                    </p:animEffect>
                                    <p:anim calcmode="lin" valueType="num">
                                      <p:cBhvr>
                                        <p:cTn dur="1000" fill="hold" id="82"/>
                                        <p:tgtEl>
                                          <p:spTgt spid="33"/>
                                        </p:tgtEl>
                                        <p:attrNameLst>
                                          <p:attrName>ppt_x</p:attrName>
                                        </p:attrNameLst>
                                      </p:cBhvr>
                                      <p:tavLst>
                                        <p:tav tm="0">
                                          <p:val>
                                            <p:strVal val="#ppt_x"/>
                                          </p:val>
                                        </p:tav>
                                        <p:tav tm="100000">
                                          <p:val>
                                            <p:strVal val="#ppt_x"/>
                                          </p:val>
                                        </p:tav>
                                      </p:tavLst>
                                    </p:anim>
                                    <p:anim calcmode="lin" valueType="num">
                                      <p:cBhvr>
                                        <p:cTn decel="100000" dur="900" fill="hold" id="83"/>
                                        <p:tgtEl>
                                          <p:spTgt spid="33"/>
                                        </p:tgtEl>
                                        <p:attrNameLst>
                                          <p:attrName>ppt_y</p:attrName>
                                        </p:attrNameLst>
                                      </p:cBhvr>
                                      <p:tavLst>
                                        <p:tav tm="0">
                                          <p:val>
                                            <p:strVal val="#ppt_y+1"/>
                                          </p:val>
                                        </p:tav>
                                        <p:tav tm="100000">
                                          <p:val>
                                            <p:strVal val="#ppt_y-.03"/>
                                          </p:val>
                                        </p:tav>
                                      </p:tavLst>
                                    </p:anim>
                                    <p:anim calcmode="lin" valueType="num">
                                      <p:cBhvr>
                                        <p:cTn accel="100000" dur="100" fill="hold" id="84">
                                          <p:stCondLst>
                                            <p:cond delay="900"/>
                                          </p:stCondLst>
                                        </p:cTn>
                                        <p:tgtEl>
                                          <p:spTgt spid="33"/>
                                        </p:tgtEl>
                                        <p:attrNameLst>
                                          <p:attrName>ppt_y</p:attrName>
                                        </p:attrNameLst>
                                      </p:cBhvr>
                                      <p:tavLst>
                                        <p:tav tm="0">
                                          <p:val>
                                            <p:strVal val="#ppt_y-.03"/>
                                          </p:val>
                                        </p:tav>
                                        <p:tav tm="100000">
                                          <p:val>
                                            <p:strVal val="#ppt_y"/>
                                          </p:val>
                                        </p:tav>
                                      </p:tavLst>
                                    </p:anim>
                                  </p:childTnLst>
                                </p:cTn>
                              </p:par>
                              <p:par>
                                <p:cTn fill="hold" id="85" nodeType="withEffect" presetClass="entr" presetID="37" presetSubtype="0">
                                  <p:stCondLst>
                                    <p:cond delay="500"/>
                                  </p:stCondLst>
                                  <p:childTnLst>
                                    <p:set>
                                      <p:cBhvr>
                                        <p:cTn dur="1" fill="hold" id="86">
                                          <p:stCondLst>
                                            <p:cond delay="0"/>
                                          </p:stCondLst>
                                        </p:cTn>
                                        <p:tgtEl>
                                          <p:spTgt spid="32"/>
                                        </p:tgtEl>
                                        <p:attrNameLst>
                                          <p:attrName>style.visibility</p:attrName>
                                        </p:attrNameLst>
                                      </p:cBhvr>
                                      <p:to>
                                        <p:strVal val="visible"/>
                                      </p:to>
                                    </p:set>
                                    <p:animEffect filter="fade" transition="in">
                                      <p:cBhvr>
                                        <p:cTn dur="1000" id="87"/>
                                        <p:tgtEl>
                                          <p:spTgt spid="32"/>
                                        </p:tgtEl>
                                      </p:cBhvr>
                                    </p:animEffect>
                                    <p:anim calcmode="lin" valueType="num">
                                      <p:cBhvr>
                                        <p:cTn dur="1000" fill="hold" id="88"/>
                                        <p:tgtEl>
                                          <p:spTgt spid="32"/>
                                        </p:tgtEl>
                                        <p:attrNameLst>
                                          <p:attrName>ppt_x</p:attrName>
                                        </p:attrNameLst>
                                      </p:cBhvr>
                                      <p:tavLst>
                                        <p:tav tm="0">
                                          <p:val>
                                            <p:strVal val="#ppt_x"/>
                                          </p:val>
                                        </p:tav>
                                        <p:tav tm="100000">
                                          <p:val>
                                            <p:strVal val="#ppt_x"/>
                                          </p:val>
                                        </p:tav>
                                      </p:tavLst>
                                    </p:anim>
                                    <p:anim calcmode="lin" valueType="num">
                                      <p:cBhvr>
                                        <p:cTn decel="100000" dur="900" fill="hold" id="89"/>
                                        <p:tgtEl>
                                          <p:spTgt spid="32"/>
                                        </p:tgtEl>
                                        <p:attrNameLst>
                                          <p:attrName>ppt_y</p:attrName>
                                        </p:attrNameLst>
                                      </p:cBhvr>
                                      <p:tavLst>
                                        <p:tav tm="0">
                                          <p:val>
                                            <p:strVal val="#ppt_y+1"/>
                                          </p:val>
                                        </p:tav>
                                        <p:tav tm="100000">
                                          <p:val>
                                            <p:strVal val="#ppt_y-.03"/>
                                          </p:val>
                                        </p:tav>
                                      </p:tavLst>
                                    </p:anim>
                                    <p:anim calcmode="lin" valueType="num">
                                      <p:cBhvr>
                                        <p:cTn accel="100000" dur="100" fill="hold" id="90">
                                          <p:stCondLst>
                                            <p:cond delay="900"/>
                                          </p:stCondLst>
                                        </p:cTn>
                                        <p:tgtEl>
                                          <p:spTgt spid="32"/>
                                        </p:tgtEl>
                                        <p:attrNameLst>
                                          <p:attrName>ppt_y</p:attrName>
                                        </p:attrNameLst>
                                      </p:cBhvr>
                                      <p:tavLst>
                                        <p:tav tm="0">
                                          <p:val>
                                            <p:strVal val="#ppt_y-.03"/>
                                          </p:val>
                                        </p:tav>
                                        <p:tav tm="100000">
                                          <p:val>
                                            <p:strVal val="#ppt_y"/>
                                          </p:val>
                                        </p:tav>
                                      </p:tavLst>
                                    </p:anim>
                                  </p:childTnLst>
                                </p:cTn>
                              </p:par>
                              <p:par>
                                <p:cTn fill="hold" id="91" nodeType="withEffect" presetClass="entr" presetID="37" presetSubtype="0">
                                  <p:stCondLst>
                                    <p:cond delay="1000"/>
                                  </p:stCondLst>
                                  <p:childTnLst>
                                    <p:set>
                                      <p:cBhvr>
                                        <p:cTn dur="1" fill="hold" id="92">
                                          <p:stCondLst>
                                            <p:cond delay="0"/>
                                          </p:stCondLst>
                                        </p:cTn>
                                        <p:tgtEl>
                                          <p:spTgt spid="31"/>
                                        </p:tgtEl>
                                        <p:attrNameLst>
                                          <p:attrName>style.visibility</p:attrName>
                                        </p:attrNameLst>
                                      </p:cBhvr>
                                      <p:to>
                                        <p:strVal val="visible"/>
                                      </p:to>
                                    </p:set>
                                    <p:animEffect filter="fade" transition="in">
                                      <p:cBhvr>
                                        <p:cTn dur="1000" id="93"/>
                                        <p:tgtEl>
                                          <p:spTgt spid="31"/>
                                        </p:tgtEl>
                                      </p:cBhvr>
                                    </p:animEffect>
                                    <p:anim calcmode="lin" valueType="num">
                                      <p:cBhvr>
                                        <p:cTn dur="1000" fill="hold" id="94"/>
                                        <p:tgtEl>
                                          <p:spTgt spid="31"/>
                                        </p:tgtEl>
                                        <p:attrNameLst>
                                          <p:attrName>ppt_x</p:attrName>
                                        </p:attrNameLst>
                                      </p:cBhvr>
                                      <p:tavLst>
                                        <p:tav tm="0">
                                          <p:val>
                                            <p:strVal val="#ppt_x"/>
                                          </p:val>
                                        </p:tav>
                                        <p:tav tm="100000">
                                          <p:val>
                                            <p:strVal val="#ppt_x"/>
                                          </p:val>
                                        </p:tav>
                                      </p:tavLst>
                                    </p:anim>
                                    <p:anim calcmode="lin" valueType="num">
                                      <p:cBhvr>
                                        <p:cTn decel="100000" dur="900" fill="hold" id="95"/>
                                        <p:tgtEl>
                                          <p:spTgt spid="31"/>
                                        </p:tgtEl>
                                        <p:attrNameLst>
                                          <p:attrName>ppt_y</p:attrName>
                                        </p:attrNameLst>
                                      </p:cBhvr>
                                      <p:tavLst>
                                        <p:tav tm="0">
                                          <p:val>
                                            <p:strVal val="#ppt_y+1"/>
                                          </p:val>
                                        </p:tav>
                                        <p:tav tm="100000">
                                          <p:val>
                                            <p:strVal val="#ppt_y-.03"/>
                                          </p:val>
                                        </p:tav>
                                      </p:tavLst>
                                    </p:anim>
                                    <p:anim calcmode="lin" valueType="num">
                                      <p:cBhvr>
                                        <p:cTn accel="100000" dur="100" fill="hold" id="96">
                                          <p:stCondLst>
                                            <p:cond delay="900"/>
                                          </p:stCondLst>
                                        </p:cTn>
                                        <p:tgtEl>
                                          <p:spTgt spid="31"/>
                                        </p:tgtEl>
                                        <p:attrNameLst>
                                          <p:attrName>ppt_y</p:attrName>
                                        </p:attrNameLst>
                                      </p:cBhvr>
                                      <p:tavLst>
                                        <p:tav tm="0">
                                          <p:val>
                                            <p:strVal val="#ppt_y-.03"/>
                                          </p:val>
                                        </p:tav>
                                        <p:tav tm="100000">
                                          <p:val>
                                            <p:strVal val="#ppt_y"/>
                                          </p:val>
                                        </p:tav>
                                      </p:tavLst>
                                    </p:anim>
                                  </p:childTnLst>
                                </p:cTn>
                              </p:par>
                              <p:par>
                                <p:cTn fill="hold" id="97" nodeType="withEffect" presetClass="entr" presetID="37" presetSubtype="0">
                                  <p:stCondLst>
                                    <p:cond delay="1500"/>
                                  </p:stCondLst>
                                  <p:childTnLst>
                                    <p:set>
                                      <p:cBhvr>
                                        <p:cTn dur="1" fill="hold" id="98">
                                          <p:stCondLst>
                                            <p:cond delay="0"/>
                                          </p:stCondLst>
                                        </p:cTn>
                                        <p:tgtEl>
                                          <p:spTgt spid="30"/>
                                        </p:tgtEl>
                                        <p:attrNameLst>
                                          <p:attrName>style.visibility</p:attrName>
                                        </p:attrNameLst>
                                      </p:cBhvr>
                                      <p:to>
                                        <p:strVal val="visible"/>
                                      </p:to>
                                    </p:set>
                                    <p:animEffect filter="fade" transition="in">
                                      <p:cBhvr>
                                        <p:cTn dur="1000" id="99"/>
                                        <p:tgtEl>
                                          <p:spTgt spid="30"/>
                                        </p:tgtEl>
                                      </p:cBhvr>
                                    </p:animEffect>
                                    <p:anim calcmode="lin" valueType="num">
                                      <p:cBhvr>
                                        <p:cTn dur="1000" fill="hold" id="100"/>
                                        <p:tgtEl>
                                          <p:spTgt spid="30"/>
                                        </p:tgtEl>
                                        <p:attrNameLst>
                                          <p:attrName>ppt_x</p:attrName>
                                        </p:attrNameLst>
                                      </p:cBhvr>
                                      <p:tavLst>
                                        <p:tav tm="0">
                                          <p:val>
                                            <p:strVal val="#ppt_x"/>
                                          </p:val>
                                        </p:tav>
                                        <p:tav tm="100000">
                                          <p:val>
                                            <p:strVal val="#ppt_x"/>
                                          </p:val>
                                        </p:tav>
                                      </p:tavLst>
                                    </p:anim>
                                    <p:anim calcmode="lin" valueType="num">
                                      <p:cBhvr>
                                        <p:cTn decel="100000" dur="900" fill="hold" id="101"/>
                                        <p:tgtEl>
                                          <p:spTgt spid="30"/>
                                        </p:tgtEl>
                                        <p:attrNameLst>
                                          <p:attrName>ppt_y</p:attrName>
                                        </p:attrNameLst>
                                      </p:cBhvr>
                                      <p:tavLst>
                                        <p:tav tm="0">
                                          <p:val>
                                            <p:strVal val="#ppt_y+1"/>
                                          </p:val>
                                        </p:tav>
                                        <p:tav tm="100000">
                                          <p:val>
                                            <p:strVal val="#ppt_y-.03"/>
                                          </p:val>
                                        </p:tav>
                                      </p:tavLst>
                                    </p:anim>
                                    <p:anim calcmode="lin" valueType="num">
                                      <p:cBhvr>
                                        <p:cTn accel="100000" dur="100" fill="hold" id="102">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6"/>
      <p:bldP grpId="0" spid="47"/>
      <p:bldP grpId="0" spid="51"/>
      <p:bldP grpId="0" spid="56"/>
      <p:bldP grpId="0" spid="59"/>
      <p:bldP grpId="0" spid="64"/>
      <p:bldP grpId="0" spid="65"/>
      <p:bldP grpId="0" spid="76"/>
      <p:bldP grpId="0" spid="78"/>
      <p:bldP grpId="0" spid="88"/>
      <p:bldP grpId="0" spid="91"/>
      <p:bldP grpId="0" spid="92"/>
      <p:bldP grpId="0" spid="95"/>
      <p:bldP grpId="0" spid="98"/>
      <p:bldP grpId="0" spid="94"/>
      <p:bldP grpId="0" spid="106"/>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小品牌组织结构</a:t>
            </a:r>
          </a:p>
        </p:txBody>
      </p:sp>
      <p:sp>
        <p:nvSpPr>
          <p:cNvPr id="2" name="灯片编号占位符 1"/>
          <p:cNvSpPr>
            <a:spLocks noGrp="1"/>
          </p:cNvSpPr>
          <p:nvPr>
            <p:ph idx="12" sz="quarter" type="sldNum"/>
          </p:nvPr>
        </p:nvSpPr>
        <p:spPr/>
        <p:txBody>
          <a:bodyPr/>
          <a:lstStyle/>
          <a:p>
            <a:fld id="{F7565CE4-8803-44E7-B2FA-A8B1BBBEB99B}" type="slidenum">
              <a:rPr altLang="en-US" lang="zh-CN" smtClean="0"/>
              <a:t>39</a:t>
            </a:fld>
          </a:p>
        </p:txBody>
      </p:sp>
      <p:cxnSp>
        <p:nvCxnSpPr>
          <p:cNvPr id="54" name="直接连接符 53"/>
          <p:cNvCxnSpPr/>
          <p:nvPr/>
        </p:nvCxnSpPr>
        <p:spPr>
          <a:xfrm>
            <a:off x="2633779" y="4108637"/>
            <a:ext cx="72082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894378" y="2664064"/>
            <a:ext cx="618491" cy="2724733"/>
            <a:chOff x="3445191" y="2078885"/>
            <a:chExt cx="463868" cy="2043550"/>
          </a:xfrm>
        </p:grpSpPr>
        <p:cxnSp>
          <p:nvCxnSpPr>
            <p:cNvPr id="57" name="直接连接符 56"/>
            <p:cNvCxnSpPr/>
            <p:nvPr/>
          </p:nvCxnSpPr>
          <p:spPr>
            <a:xfrm>
              <a:off x="3445191" y="3162316"/>
              <a:ext cx="463868"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flipV="1">
              <a:off x="3695700" y="2078885"/>
              <a:ext cx="213359"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3695700" y="4122434"/>
              <a:ext cx="213359"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695700" y="2078885"/>
              <a:ext cx="0" cy="2043549"/>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7280712" y="2664064"/>
            <a:ext cx="1163687" cy="1444573"/>
            <a:chOff x="5234941" y="2078886"/>
            <a:chExt cx="872765" cy="1083430"/>
          </a:xfrm>
        </p:grpSpPr>
        <p:cxnSp>
          <p:nvCxnSpPr>
            <p:cNvPr id="63" name="直接连接符 62"/>
            <p:cNvCxnSpPr/>
            <p:nvPr/>
          </p:nvCxnSpPr>
          <p:spPr>
            <a:xfrm>
              <a:off x="5234941" y="2078886"/>
              <a:ext cx="87276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234941" y="3162316"/>
              <a:ext cx="87276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354604" y="3338998"/>
            <a:ext cx="1539775" cy="910420"/>
            <a:chOff x="2290360" y="2585085"/>
            <a:chExt cx="1154831" cy="682815"/>
          </a:xfrm>
          <a:solidFill>
            <a:schemeClr val="accent1"/>
          </a:solidFill>
        </p:grpSpPr>
        <p:sp>
          <p:nvSpPr>
            <p:cNvPr id="68" name="圆角矩形 67"/>
            <p:cNvSpPr/>
            <p:nvPr/>
          </p:nvSpPr>
          <p:spPr>
            <a:xfrm>
              <a:off x="2290360" y="3056731"/>
              <a:ext cx="1154831"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
                  <a:latin typeface="+mj-ea"/>
                  <a:ea typeface="+mj-ea"/>
                </a:rPr>
                <a:t>General Manager</a:t>
              </a:r>
            </a:p>
          </p:txBody>
        </p:sp>
        <p:grpSp>
          <p:nvGrpSpPr>
            <p:cNvPr id="69" name="组合 68"/>
            <p:cNvGrpSpPr/>
            <p:nvPr/>
          </p:nvGrpSpPr>
          <p:grpSpPr>
            <a:xfrm>
              <a:off x="2597579" y="2585085"/>
              <a:ext cx="540392" cy="471646"/>
              <a:chOff x="-1630363" y="1246188"/>
              <a:chExt cx="1971676" cy="1720850"/>
            </a:xfrm>
            <a:grpFill/>
          </p:grpSpPr>
          <p:sp>
            <p:nvSpPr>
              <p:cNvPr id="70"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71"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grpSp>
        <p:nvGrpSpPr>
          <p:cNvPr id="72" name="组合 71"/>
          <p:cNvGrpSpPr/>
          <p:nvPr/>
        </p:nvGrpSpPr>
        <p:grpSpPr>
          <a:xfrm>
            <a:off x="1094004" y="3338998"/>
            <a:ext cx="1539775" cy="910420"/>
            <a:chOff x="594910" y="2585085"/>
            <a:chExt cx="1154831" cy="682815"/>
          </a:xfrm>
          <a:solidFill>
            <a:schemeClr val="accent1"/>
          </a:solidFill>
        </p:grpSpPr>
        <p:sp>
          <p:nvSpPr>
            <p:cNvPr id="73" name="圆角矩形 72"/>
            <p:cNvSpPr/>
            <p:nvPr/>
          </p:nvSpPr>
          <p:spPr>
            <a:xfrm>
              <a:off x="594910" y="3056731"/>
              <a:ext cx="1154831"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
                  <a:latin typeface="+mj-ea"/>
                  <a:ea typeface="+mj-ea"/>
                </a:rPr>
                <a:t>Chief Executive</a:t>
              </a:r>
            </a:p>
          </p:txBody>
        </p:sp>
        <p:grpSp>
          <p:nvGrpSpPr>
            <p:cNvPr id="74" name="组合 73"/>
            <p:cNvGrpSpPr/>
            <p:nvPr/>
          </p:nvGrpSpPr>
          <p:grpSpPr>
            <a:xfrm>
              <a:off x="902129" y="2585085"/>
              <a:ext cx="540392" cy="471646"/>
              <a:chOff x="-1630363" y="1246188"/>
              <a:chExt cx="1971676" cy="1720850"/>
            </a:xfrm>
            <a:grpFill/>
          </p:grpSpPr>
          <p:sp>
            <p:nvSpPr>
              <p:cNvPr id="75"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77"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grpSp>
        <p:nvGrpSpPr>
          <p:cNvPr id="79" name="组合 78"/>
          <p:cNvGrpSpPr/>
          <p:nvPr/>
        </p:nvGrpSpPr>
        <p:grpSpPr>
          <a:xfrm>
            <a:off x="5431589" y="1894425"/>
            <a:ext cx="1930400" cy="3635153"/>
            <a:chOff x="3848100" y="1501655"/>
            <a:chExt cx="1447800" cy="2726365"/>
          </a:xfrm>
          <a:solidFill>
            <a:schemeClr val="accent1"/>
          </a:solidFill>
        </p:grpSpPr>
        <p:grpSp>
          <p:nvGrpSpPr>
            <p:cNvPr id="80" name="组合 79"/>
            <p:cNvGrpSpPr/>
            <p:nvPr/>
          </p:nvGrpSpPr>
          <p:grpSpPr>
            <a:xfrm>
              <a:off x="3909059" y="1501655"/>
              <a:ext cx="1325882" cy="682815"/>
              <a:chOff x="3909059" y="1501655"/>
              <a:chExt cx="1325882" cy="682815"/>
            </a:xfrm>
            <a:grpFill/>
          </p:grpSpPr>
          <p:sp>
            <p:nvSpPr>
              <p:cNvPr id="96" name="圆角矩形 95"/>
              <p:cNvSpPr/>
              <p:nvPr/>
            </p:nvSpPr>
            <p:spPr>
              <a:xfrm>
                <a:off x="3909059" y="1973301"/>
                <a:ext cx="1325882"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
                    <a:latin typeface="+mj-ea"/>
                    <a:ea typeface="+mj-ea"/>
                  </a:rPr>
                  <a:t>Marketing Manager</a:t>
                </a:r>
              </a:p>
            </p:txBody>
          </p:sp>
          <p:grpSp>
            <p:nvGrpSpPr>
              <p:cNvPr id="97" name="组合 96"/>
              <p:cNvGrpSpPr/>
              <p:nvPr/>
            </p:nvGrpSpPr>
            <p:grpSpPr>
              <a:xfrm>
                <a:off x="4301803" y="1501655"/>
                <a:ext cx="540392" cy="471646"/>
                <a:chOff x="-1630363" y="1246188"/>
                <a:chExt cx="1971676" cy="1720850"/>
              </a:xfrm>
              <a:grpFill/>
            </p:grpSpPr>
            <p:sp>
              <p:nvSpPr>
                <p:cNvPr id="113"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114"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grpSp>
          <p:nvGrpSpPr>
            <p:cNvPr id="81" name="组合 80"/>
            <p:cNvGrpSpPr/>
            <p:nvPr/>
          </p:nvGrpSpPr>
          <p:grpSpPr>
            <a:xfrm>
              <a:off x="3848100" y="2585085"/>
              <a:ext cx="1447800" cy="682815"/>
              <a:chOff x="3848100" y="2585085"/>
              <a:chExt cx="1447800" cy="682815"/>
            </a:xfrm>
            <a:grpFill/>
          </p:grpSpPr>
          <p:sp>
            <p:nvSpPr>
              <p:cNvPr id="87" name="圆角矩形 86"/>
              <p:cNvSpPr/>
              <p:nvPr/>
            </p:nvSpPr>
            <p:spPr>
              <a:xfrm>
                <a:off x="3848100" y="3056731"/>
                <a:ext cx="1447800"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
                    <a:latin typeface="+mj-ea"/>
                    <a:ea typeface="+mj-ea"/>
                  </a:rPr>
                  <a:t>Head of Design &amp; Dev.</a:t>
                </a:r>
              </a:p>
            </p:txBody>
          </p:sp>
          <p:grpSp>
            <p:nvGrpSpPr>
              <p:cNvPr id="89" name="组合 88"/>
              <p:cNvGrpSpPr/>
              <p:nvPr/>
            </p:nvGrpSpPr>
            <p:grpSpPr>
              <a:xfrm>
                <a:off x="4301803" y="2585085"/>
                <a:ext cx="540392" cy="471646"/>
                <a:chOff x="-1630363" y="1246188"/>
                <a:chExt cx="1971676" cy="1720850"/>
              </a:xfrm>
              <a:grpFill/>
            </p:grpSpPr>
            <p:sp>
              <p:nvSpPr>
                <p:cNvPr id="90"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93"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grpSp>
          <p:nvGrpSpPr>
            <p:cNvPr id="82" name="组合 81"/>
            <p:cNvGrpSpPr/>
            <p:nvPr/>
          </p:nvGrpSpPr>
          <p:grpSpPr>
            <a:xfrm>
              <a:off x="3909059" y="3545205"/>
              <a:ext cx="1325882" cy="682815"/>
              <a:chOff x="3909059" y="3545205"/>
              <a:chExt cx="1325882" cy="682815"/>
            </a:xfrm>
            <a:grpFill/>
          </p:grpSpPr>
          <p:sp>
            <p:nvSpPr>
              <p:cNvPr id="83" name="圆角矩形 82"/>
              <p:cNvSpPr/>
              <p:nvPr/>
            </p:nvSpPr>
            <p:spPr>
              <a:xfrm>
                <a:off x="3909059" y="4016851"/>
                <a:ext cx="1325882"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
                    <a:latin typeface="+mj-ea"/>
                    <a:ea typeface="+mj-ea"/>
                  </a:rPr>
                  <a:t>Finance Manager</a:t>
                </a:r>
              </a:p>
            </p:txBody>
          </p:sp>
          <p:grpSp>
            <p:nvGrpSpPr>
              <p:cNvPr id="84" name="组合 83"/>
              <p:cNvGrpSpPr/>
              <p:nvPr/>
            </p:nvGrpSpPr>
            <p:grpSpPr>
              <a:xfrm>
                <a:off x="4301803" y="3545205"/>
                <a:ext cx="540392" cy="471646"/>
                <a:chOff x="-1630363" y="1246188"/>
                <a:chExt cx="1971676" cy="1720850"/>
              </a:xfrm>
              <a:grpFill/>
            </p:grpSpPr>
            <p:sp>
              <p:nvSpPr>
                <p:cNvPr id="85"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86"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grpSp>
      <p:grpSp>
        <p:nvGrpSpPr>
          <p:cNvPr id="115" name="组合 114"/>
          <p:cNvGrpSpPr/>
          <p:nvPr/>
        </p:nvGrpSpPr>
        <p:grpSpPr>
          <a:xfrm>
            <a:off x="8352957" y="1973747"/>
            <a:ext cx="2453272" cy="2275671"/>
            <a:chOff x="6039126" y="1561147"/>
            <a:chExt cx="1839954" cy="1706753"/>
          </a:xfrm>
          <a:solidFill>
            <a:schemeClr val="accent5"/>
          </a:solidFill>
        </p:grpSpPr>
        <p:grpSp>
          <p:nvGrpSpPr>
            <p:cNvPr id="116" name="组合 115"/>
            <p:cNvGrpSpPr/>
            <p:nvPr/>
          </p:nvGrpSpPr>
          <p:grpSpPr>
            <a:xfrm>
              <a:off x="6061986" y="1561147"/>
              <a:ext cx="1794234" cy="623323"/>
              <a:chOff x="6061986" y="1561147"/>
              <a:chExt cx="1794234" cy="623323"/>
            </a:xfrm>
            <a:grpFill/>
          </p:grpSpPr>
          <p:sp>
            <p:nvSpPr>
              <p:cNvPr id="129" name="圆角矩形 128"/>
              <p:cNvSpPr/>
              <p:nvPr/>
            </p:nvSpPr>
            <p:spPr>
              <a:xfrm>
                <a:off x="6061986" y="1973301"/>
                <a:ext cx="1794234" cy="21116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
                    <a:latin typeface="+mj-ea"/>
                    <a:ea typeface="+mj-ea"/>
                  </a:rPr>
                  <a:t>Social Marketing Team</a:t>
                </a:r>
              </a:p>
            </p:txBody>
          </p:sp>
          <p:grpSp>
            <p:nvGrpSpPr>
              <p:cNvPr id="130" name="组合 129"/>
              <p:cNvGrpSpPr/>
              <p:nvPr/>
            </p:nvGrpSpPr>
            <p:grpSpPr>
              <a:xfrm>
                <a:off x="6362614" y="1561147"/>
                <a:ext cx="1192979" cy="412154"/>
                <a:chOff x="6355018" y="1614487"/>
                <a:chExt cx="1192979" cy="412154"/>
              </a:xfrm>
              <a:grpFill/>
            </p:grpSpPr>
            <p:grpSp>
              <p:nvGrpSpPr>
                <p:cNvPr id="131" name="组合 130"/>
                <p:cNvGrpSpPr/>
                <p:nvPr/>
              </p:nvGrpSpPr>
              <p:grpSpPr>
                <a:xfrm>
                  <a:off x="6715394" y="1614487"/>
                  <a:ext cx="472227" cy="412153"/>
                  <a:chOff x="-1630363" y="1246188"/>
                  <a:chExt cx="1971676" cy="1720850"/>
                </a:xfrm>
                <a:grpFill/>
              </p:grpSpPr>
              <p:sp>
                <p:nvSpPr>
                  <p:cNvPr id="138"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139"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nvGrpSpPr>
                <p:cNvPr id="132" name="组合 131"/>
                <p:cNvGrpSpPr/>
                <p:nvPr/>
              </p:nvGrpSpPr>
              <p:grpSpPr>
                <a:xfrm>
                  <a:off x="6355018" y="1739363"/>
                  <a:ext cx="329151" cy="287278"/>
                  <a:chOff x="-1630363" y="1246188"/>
                  <a:chExt cx="1971676" cy="1720850"/>
                </a:xfrm>
                <a:grpFill/>
              </p:grpSpPr>
              <p:sp>
                <p:nvSpPr>
                  <p:cNvPr id="136"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137"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nvGrpSpPr>
                <p:cNvPr id="133" name="组合 132"/>
                <p:cNvGrpSpPr/>
                <p:nvPr/>
              </p:nvGrpSpPr>
              <p:grpSpPr>
                <a:xfrm>
                  <a:off x="7218846" y="1739363"/>
                  <a:ext cx="329151" cy="287278"/>
                  <a:chOff x="-1630363" y="1246188"/>
                  <a:chExt cx="1971676" cy="1720850"/>
                </a:xfrm>
                <a:grpFill/>
              </p:grpSpPr>
              <p:sp>
                <p:nvSpPr>
                  <p:cNvPr id="134"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135"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grpSp>
        <p:grpSp>
          <p:nvGrpSpPr>
            <p:cNvPr id="117" name="组合 116"/>
            <p:cNvGrpSpPr/>
            <p:nvPr/>
          </p:nvGrpSpPr>
          <p:grpSpPr>
            <a:xfrm>
              <a:off x="6039126" y="2644577"/>
              <a:ext cx="1839954" cy="623323"/>
              <a:chOff x="6039126" y="2644577"/>
              <a:chExt cx="1839954" cy="623323"/>
            </a:xfrm>
            <a:grpFill/>
          </p:grpSpPr>
          <p:sp>
            <p:nvSpPr>
              <p:cNvPr id="118" name="圆角矩形 117"/>
              <p:cNvSpPr/>
              <p:nvPr/>
            </p:nvSpPr>
            <p:spPr>
              <a:xfrm>
                <a:off x="6039126" y="3056731"/>
                <a:ext cx="1839954" cy="21116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
                    <a:latin typeface="+mj-ea"/>
                    <a:ea typeface="+mj-ea"/>
                  </a:rPr>
                  <a:t>Design &amp; Development Team</a:t>
                </a:r>
              </a:p>
            </p:txBody>
          </p:sp>
          <p:grpSp>
            <p:nvGrpSpPr>
              <p:cNvPr id="119" name="组合 118"/>
              <p:cNvGrpSpPr/>
              <p:nvPr/>
            </p:nvGrpSpPr>
            <p:grpSpPr>
              <a:xfrm>
                <a:off x="6362614" y="2644577"/>
                <a:ext cx="1192979" cy="412154"/>
                <a:chOff x="6355018" y="1614487"/>
                <a:chExt cx="1192979" cy="412154"/>
              </a:xfrm>
              <a:grpFill/>
            </p:grpSpPr>
            <p:grpSp>
              <p:nvGrpSpPr>
                <p:cNvPr id="120" name="组合 119"/>
                <p:cNvGrpSpPr/>
                <p:nvPr/>
              </p:nvGrpSpPr>
              <p:grpSpPr>
                <a:xfrm>
                  <a:off x="6715394" y="1614487"/>
                  <a:ext cx="472227" cy="412153"/>
                  <a:chOff x="-1630363" y="1246188"/>
                  <a:chExt cx="1971676" cy="1720850"/>
                </a:xfrm>
                <a:grpFill/>
              </p:grpSpPr>
              <p:sp>
                <p:nvSpPr>
                  <p:cNvPr id="127"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128"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nvGrpSpPr>
                <p:cNvPr id="121" name="组合 120"/>
                <p:cNvGrpSpPr/>
                <p:nvPr/>
              </p:nvGrpSpPr>
              <p:grpSpPr>
                <a:xfrm>
                  <a:off x="6355018" y="1739363"/>
                  <a:ext cx="329151" cy="287278"/>
                  <a:chOff x="-1630363" y="1246188"/>
                  <a:chExt cx="1971676" cy="1720850"/>
                </a:xfrm>
                <a:grpFill/>
              </p:grpSpPr>
              <p:sp>
                <p:nvSpPr>
                  <p:cNvPr id="125"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126"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nvGrpSpPr>
                <p:cNvPr id="122" name="组合 121"/>
                <p:cNvGrpSpPr/>
                <p:nvPr/>
              </p:nvGrpSpPr>
              <p:grpSpPr>
                <a:xfrm>
                  <a:off x="7218846" y="1739363"/>
                  <a:ext cx="329151" cy="287278"/>
                  <a:chOff x="-1630363" y="1246188"/>
                  <a:chExt cx="1971676" cy="1720850"/>
                </a:xfrm>
                <a:grpFill/>
              </p:grpSpPr>
              <p:sp>
                <p:nvSpPr>
                  <p:cNvPr id="123"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sp>
                <p:nvSpPr>
                  <p:cNvPr id="124"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baseline="-25000" lang="zh-CN" sz="1000">
                      <a:latin typeface="+mj-ea"/>
                      <a:ea typeface="+mj-ea"/>
                    </a:endParaRPr>
                  </a:p>
                </p:txBody>
              </p:sp>
            </p:grpSp>
          </p:grpSp>
        </p:grpSp>
      </p:grpSp>
    </p:spTree>
    <p:custDataLst>
      <p:tags r:id="rId3"/>
    </p:custDataLst>
    <p:extLst>
      <p:ext uri="{BB962C8B-B14F-4D97-AF65-F5344CB8AC3E}">
        <p14:creationId val="15497846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72"/>
                                        </p:tgtEl>
                                        <p:attrNameLst>
                                          <p:attrName>style.visibility</p:attrName>
                                        </p:attrNameLst>
                                      </p:cBhvr>
                                      <p:to>
                                        <p:strVal val="visible"/>
                                      </p:to>
                                    </p:set>
                                    <p:animEffect filter="fade" transition="in">
                                      <p:cBhvr>
                                        <p:cTn dur="500" id="7"/>
                                        <p:tgtEl>
                                          <p:spTgt spid="7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4"/>
                                        </p:tgtEl>
                                        <p:attrNameLst>
                                          <p:attrName>style.visibility</p:attrName>
                                        </p:attrNameLst>
                                      </p:cBhvr>
                                      <p:to>
                                        <p:strVal val="visible"/>
                                      </p:to>
                                    </p:set>
                                    <p:animEffect filter="wipe(left)" transition="in">
                                      <p:cBhvr>
                                        <p:cTn dur="500" id="11"/>
                                        <p:tgtEl>
                                          <p:spTgt spid="54"/>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7"/>
                                        </p:tgtEl>
                                        <p:attrNameLst>
                                          <p:attrName>style.visibility</p:attrName>
                                        </p:attrNameLst>
                                      </p:cBhvr>
                                      <p:to>
                                        <p:strVal val="visible"/>
                                      </p:to>
                                    </p:set>
                                    <p:animEffect filter="fade" transition="in">
                                      <p:cBhvr>
                                        <p:cTn dur="500" id="15"/>
                                        <p:tgtEl>
                                          <p:spTgt spid="67"/>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55"/>
                                        </p:tgtEl>
                                        <p:attrNameLst>
                                          <p:attrName>style.visibility</p:attrName>
                                        </p:attrNameLst>
                                      </p:cBhvr>
                                      <p:to>
                                        <p:strVal val="visible"/>
                                      </p:to>
                                    </p:set>
                                    <p:animEffect filter="wipe(left)" transition="in">
                                      <p:cBhvr>
                                        <p:cTn dur="500" id="19"/>
                                        <p:tgtEl>
                                          <p:spTgt spid="55"/>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79"/>
                                        </p:tgtEl>
                                        <p:attrNameLst>
                                          <p:attrName>style.visibility</p:attrName>
                                        </p:attrNameLst>
                                      </p:cBhvr>
                                      <p:to>
                                        <p:strVal val="visible"/>
                                      </p:to>
                                    </p:set>
                                    <p:animEffect filter="fade" transition="in">
                                      <p:cBhvr>
                                        <p:cTn dur="500" id="23"/>
                                        <p:tgtEl>
                                          <p:spTgt spid="79"/>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62"/>
                                        </p:tgtEl>
                                        <p:attrNameLst>
                                          <p:attrName>style.visibility</p:attrName>
                                        </p:attrNameLst>
                                      </p:cBhvr>
                                      <p:to>
                                        <p:strVal val="visible"/>
                                      </p:to>
                                    </p:set>
                                    <p:animEffect filter="wipe(left)" transition="in">
                                      <p:cBhvr>
                                        <p:cTn dur="500" id="27"/>
                                        <p:tgtEl>
                                          <p:spTgt spid="62"/>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115"/>
                                        </p:tgtEl>
                                        <p:attrNameLst>
                                          <p:attrName>style.visibility</p:attrName>
                                        </p:attrNameLst>
                                      </p:cBhvr>
                                      <p:to>
                                        <p:strVal val="visible"/>
                                      </p:to>
                                    </p:set>
                                    <p:animEffect filter="fade" transition="in">
                                      <p:cBhvr>
                                        <p:cTn dur="500" id="31"/>
                                        <p:tgtEl>
                                          <p:spTgt spid="1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7" name="矩形 51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5" name="矩形 434"/>
          <p:cNvSpPr/>
          <p:nvPr/>
        </p:nvSpPr>
        <p:spPr>
          <a:xfrm>
            <a:off x="3008077" y="2379066"/>
            <a:ext cx="4391363" cy="1920240"/>
          </a:xfrm>
          <a:prstGeom prst="rect">
            <a:avLst/>
          </a:prstGeom>
        </p:spPr>
        <p:txBody>
          <a:bodyPr wrap="square">
            <a:spAutoFit/>
          </a:bodyPr>
          <a:lstStyle/>
          <a:p>
            <a:r>
              <a:rPr altLang="en-US" lang="zh-CN" sz="4000">
                <a:solidFill>
                  <a:schemeClr val="bg1"/>
                </a:solidFill>
                <a:latin charset="-122" panose="020b0503020204020204" pitchFamily="34" typeface="微软雅黑"/>
                <a:ea charset="-122" panose="020b0503020204020204" pitchFamily="34" typeface="微软雅黑"/>
              </a:rPr>
              <a:t>公司介绍 </a:t>
            </a:r>
          </a:p>
          <a:p>
            <a:r>
              <a:rPr altLang="en-US" lang="zh-CN" sz="4000">
                <a:solidFill>
                  <a:schemeClr val="bg1"/>
                </a:solidFill>
                <a:latin charset="-122" panose="020b0503020204020204" pitchFamily="34" typeface="微软雅黑"/>
                <a:ea charset="-122" panose="020b0503020204020204" pitchFamily="34" typeface="微软雅黑"/>
              </a:rPr>
              <a:t>COMPANY PROFILE</a:t>
            </a:r>
          </a:p>
        </p:txBody>
      </p:sp>
      <p:grpSp>
        <p:nvGrpSpPr>
          <p:cNvPr id="436" name="组合 435"/>
          <p:cNvGrpSpPr/>
          <p:nvPr/>
        </p:nvGrpSpPr>
        <p:grpSpPr>
          <a:xfrm>
            <a:off x="1531472" y="2423879"/>
            <a:ext cx="1204992" cy="926036"/>
            <a:chOff x="646562" y="1647630"/>
            <a:chExt cx="1204992" cy="926036"/>
          </a:xfrm>
        </p:grpSpPr>
        <p:sp>
          <p:nvSpPr>
            <p:cNvPr id="437" name="任意多边形 436"/>
            <p:cNvSpPr/>
            <p:nvPr/>
          </p:nvSpPr>
          <p:spPr>
            <a:xfrm>
              <a:off x="646562" y="1647630"/>
              <a:ext cx="593870" cy="926036"/>
            </a:xfrm>
            <a:custGeom>
              <a:rect b="b" l="l" r="r" t="t"/>
              <a:pathLst>
                <a:path h="2105689" w="1350388">
                  <a:moveTo>
                    <a:pt x="687971" y="25"/>
                  </a:moveTo>
                  <a:lnTo>
                    <a:pt x="712279" y="25"/>
                  </a:lnTo>
                  <a:cubicBezTo>
                    <a:pt x="894524" y="11675"/>
                    <a:pt x="1037459" y="72697"/>
                    <a:pt x="1141084" y="183096"/>
                  </a:cubicBezTo>
                  <a:cubicBezTo>
                    <a:pt x="1244708" y="293492"/>
                    <a:pt x="1309403" y="428959"/>
                    <a:pt x="1335166" y="589489"/>
                  </a:cubicBezTo>
                  <a:cubicBezTo>
                    <a:pt x="1339661" y="614115"/>
                    <a:pt x="1342826" y="640070"/>
                    <a:pt x="1344661" y="667352"/>
                  </a:cubicBezTo>
                  <a:cubicBezTo>
                    <a:pt x="1346497" y="694635"/>
                    <a:pt x="1347383" y="721348"/>
                    <a:pt x="1347320" y="747493"/>
                  </a:cubicBezTo>
                  <a:lnTo>
                    <a:pt x="1350359" y="1242764"/>
                  </a:lnTo>
                  <a:cubicBezTo>
                    <a:pt x="1351055" y="1358098"/>
                    <a:pt x="1339028" y="1469256"/>
                    <a:pt x="1314277" y="1576235"/>
                  </a:cubicBezTo>
                  <a:cubicBezTo>
                    <a:pt x="1289526" y="1683215"/>
                    <a:pt x="1247873" y="1777662"/>
                    <a:pt x="1189319" y="1859573"/>
                  </a:cubicBezTo>
                  <a:cubicBezTo>
                    <a:pt x="1132728" y="1938765"/>
                    <a:pt x="1056006" y="1999154"/>
                    <a:pt x="959155" y="2040744"/>
                  </a:cubicBezTo>
                  <a:cubicBezTo>
                    <a:pt x="862304" y="2082332"/>
                    <a:pt x="756717" y="2103981"/>
                    <a:pt x="642394" y="2105689"/>
                  </a:cubicBezTo>
                  <a:cubicBezTo>
                    <a:pt x="510952" y="2093742"/>
                    <a:pt x="400441" y="2053830"/>
                    <a:pt x="310863" y="1985954"/>
                  </a:cubicBezTo>
                  <a:cubicBezTo>
                    <a:pt x="221284" y="1918073"/>
                    <a:pt x="151287" y="1833146"/>
                    <a:pt x="100870" y="1731170"/>
                  </a:cubicBezTo>
                  <a:cubicBezTo>
                    <a:pt x="50454" y="1629193"/>
                    <a:pt x="18269" y="1521086"/>
                    <a:pt x="4314" y="1406842"/>
                  </a:cubicBezTo>
                  <a:cubicBezTo>
                    <a:pt x="2669" y="1380570"/>
                    <a:pt x="1403" y="1352589"/>
                    <a:pt x="516" y="1322902"/>
                  </a:cubicBezTo>
                  <a:cubicBezTo>
                    <a:pt x="-370" y="1293213"/>
                    <a:pt x="-117" y="1264476"/>
                    <a:pt x="1276" y="1236685"/>
                  </a:cubicBezTo>
                  <a:cubicBezTo>
                    <a:pt x="1403" y="1163510"/>
                    <a:pt x="1909" y="1089573"/>
                    <a:pt x="2795" y="1014879"/>
                  </a:cubicBezTo>
                  <a:cubicBezTo>
                    <a:pt x="3681" y="940181"/>
                    <a:pt x="4188" y="866246"/>
                    <a:pt x="4314" y="793069"/>
                  </a:cubicBezTo>
                  <a:cubicBezTo>
                    <a:pt x="4251" y="681721"/>
                    <a:pt x="18811" y="577780"/>
                    <a:pt x="47993" y="481244"/>
                  </a:cubicBezTo>
                  <a:cubicBezTo>
                    <a:pt x="77175" y="384709"/>
                    <a:pt x="121359" y="298242"/>
                    <a:pt x="180546" y="221836"/>
                  </a:cubicBezTo>
                  <a:cubicBezTo>
                    <a:pt x="235112" y="151256"/>
                    <a:pt x="304490" y="96434"/>
                    <a:pt x="388681" y="57378"/>
                  </a:cubicBezTo>
                  <a:cubicBezTo>
                    <a:pt x="472872" y="18321"/>
                    <a:pt x="572636" y="-795"/>
                    <a:pt x="687971" y="25"/>
                  </a:cubicBezTo>
                  <a:close/>
                  <a:moveTo>
                    <a:pt x="706202" y="197529"/>
                  </a:moveTo>
                  <a:cubicBezTo>
                    <a:pt x="621188" y="194807"/>
                    <a:pt x="547378" y="206327"/>
                    <a:pt x="484773" y="232092"/>
                  </a:cubicBezTo>
                  <a:cubicBezTo>
                    <a:pt x="422168" y="257854"/>
                    <a:pt x="370387" y="295960"/>
                    <a:pt x="329431" y="346413"/>
                  </a:cubicBezTo>
                  <a:cubicBezTo>
                    <a:pt x="287082" y="401803"/>
                    <a:pt x="255558" y="468015"/>
                    <a:pt x="234859" y="545053"/>
                  </a:cubicBezTo>
                  <a:cubicBezTo>
                    <a:pt x="214159" y="622091"/>
                    <a:pt x="203144" y="705777"/>
                    <a:pt x="201815" y="796107"/>
                  </a:cubicBezTo>
                  <a:cubicBezTo>
                    <a:pt x="201562" y="869158"/>
                    <a:pt x="200549" y="942586"/>
                    <a:pt x="198776" y="1016396"/>
                  </a:cubicBezTo>
                  <a:cubicBezTo>
                    <a:pt x="197004" y="1090206"/>
                    <a:pt x="195992" y="1163637"/>
                    <a:pt x="195738" y="1236685"/>
                  </a:cubicBezTo>
                  <a:cubicBezTo>
                    <a:pt x="194156" y="1284098"/>
                    <a:pt x="195802" y="1332082"/>
                    <a:pt x="200676" y="1380637"/>
                  </a:cubicBezTo>
                  <a:cubicBezTo>
                    <a:pt x="205550" y="1429187"/>
                    <a:pt x="214033" y="1476408"/>
                    <a:pt x="226123" y="1522301"/>
                  </a:cubicBezTo>
                  <a:cubicBezTo>
                    <a:pt x="249861" y="1632003"/>
                    <a:pt x="295818" y="1721766"/>
                    <a:pt x="363994" y="1791588"/>
                  </a:cubicBezTo>
                  <a:cubicBezTo>
                    <a:pt x="432169" y="1861411"/>
                    <a:pt x="525983" y="1900276"/>
                    <a:pt x="645432" y="1908190"/>
                  </a:cubicBezTo>
                  <a:cubicBezTo>
                    <a:pt x="733232" y="1911037"/>
                    <a:pt x="808307" y="1898505"/>
                    <a:pt x="870659" y="1870588"/>
                  </a:cubicBezTo>
                  <a:cubicBezTo>
                    <a:pt x="933011" y="1842672"/>
                    <a:pt x="984539" y="1800513"/>
                    <a:pt x="1025242" y="1744111"/>
                  </a:cubicBezTo>
                  <a:cubicBezTo>
                    <a:pt x="1071768" y="1679164"/>
                    <a:pt x="1104812" y="1603201"/>
                    <a:pt x="1124372" y="1516227"/>
                  </a:cubicBezTo>
                  <a:cubicBezTo>
                    <a:pt x="1143932" y="1429249"/>
                    <a:pt x="1153427" y="1338095"/>
                    <a:pt x="1152858" y="1242764"/>
                  </a:cubicBezTo>
                  <a:lnTo>
                    <a:pt x="1149819" y="747493"/>
                  </a:lnTo>
                  <a:cubicBezTo>
                    <a:pt x="1150326" y="664946"/>
                    <a:pt x="1137159" y="583919"/>
                    <a:pt x="1110319" y="504413"/>
                  </a:cubicBezTo>
                  <a:cubicBezTo>
                    <a:pt x="1079618" y="419085"/>
                    <a:pt x="1030116" y="348188"/>
                    <a:pt x="961814" y="291720"/>
                  </a:cubicBezTo>
                  <a:cubicBezTo>
                    <a:pt x="893511" y="235257"/>
                    <a:pt x="808307" y="203858"/>
                    <a:pt x="706202" y="197529"/>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38" name="任意多边形 437"/>
            <p:cNvSpPr/>
            <p:nvPr/>
          </p:nvSpPr>
          <p:spPr>
            <a:xfrm>
              <a:off x="1405246" y="1647736"/>
              <a:ext cx="446308" cy="912567"/>
            </a:xfrm>
            <a:custGeom>
              <a:rect b="b" l="l" r="r" t="t"/>
              <a:pathLst>
                <a:path h="2075064" w="1014850">
                  <a:moveTo>
                    <a:pt x="496743" y="72"/>
                  </a:moveTo>
                  <a:cubicBezTo>
                    <a:pt x="504276" y="-182"/>
                    <a:pt x="511761" y="230"/>
                    <a:pt x="519199" y="1306"/>
                  </a:cubicBezTo>
                  <a:cubicBezTo>
                    <a:pt x="534075" y="3457"/>
                    <a:pt x="548381" y="9027"/>
                    <a:pt x="562118" y="18017"/>
                  </a:cubicBezTo>
                  <a:cubicBezTo>
                    <a:pt x="586425" y="36755"/>
                    <a:pt x="598579" y="63086"/>
                    <a:pt x="598579" y="97016"/>
                  </a:cubicBezTo>
                  <a:lnTo>
                    <a:pt x="598579" y="1874526"/>
                  </a:lnTo>
                  <a:lnTo>
                    <a:pt x="920658" y="1874526"/>
                  </a:lnTo>
                  <a:cubicBezTo>
                    <a:pt x="947181" y="1875220"/>
                    <a:pt x="969337" y="1885222"/>
                    <a:pt x="987124" y="1904529"/>
                  </a:cubicBezTo>
                  <a:cubicBezTo>
                    <a:pt x="1004912" y="1923839"/>
                    <a:pt x="1014154" y="1948272"/>
                    <a:pt x="1014850" y="1977832"/>
                  </a:cubicBezTo>
                  <a:cubicBezTo>
                    <a:pt x="1014154" y="2005812"/>
                    <a:pt x="1004912" y="2028854"/>
                    <a:pt x="987124" y="2046958"/>
                  </a:cubicBezTo>
                  <a:cubicBezTo>
                    <a:pt x="969337" y="2065063"/>
                    <a:pt x="947181" y="2074430"/>
                    <a:pt x="920658" y="2075064"/>
                  </a:cubicBezTo>
                  <a:lnTo>
                    <a:pt x="97231" y="2075064"/>
                  </a:lnTo>
                  <a:cubicBezTo>
                    <a:pt x="67922" y="2074557"/>
                    <a:pt x="44501" y="2064936"/>
                    <a:pt x="26966" y="2046199"/>
                  </a:cubicBezTo>
                  <a:cubicBezTo>
                    <a:pt x="9432" y="2027462"/>
                    <a:pt x="443" y="2002648"/>
                    <a:pt x="0" y="1971756"/>
                  </a:cubicBezTo>
                  <a:cubicBezTo>
                    <a:pt x="443" y="1945106"/>
                    <a:pt x="9432" y="1922445"/>
                    <a:pt x="26966" y="1903771"/>
                  </a:cubicBezTo>
                  <a:cubicBezTo>
                    <a:pt x="44501" y="1885097"/>
                    <a:pt x="67922" y="1875348"/>
                    <a:pt x="97231" y="1874526"/>
                  </a:cubicBezTo>
                  <a:lnTo>
                    <a:pt x="401079" y="1874526"/>
                  </a:lnTo>
                  <a:lnTo>
                    <a:pt x="401079" y="233747"/>
                  </a:lnTo>
                  <a:lnTo>
                    <a:pt x="188385" y="300595"/>
                  </a:lnTo>
                  <a:cubicBezTo>
                    <a:pt x="176105" y="303632"/>
                    <a:pt x="163444" y="304393"/>
                    <a:pt x="150404" y="302874"/>
                  </a:cubicBezTo>
                  <a:cubicBezTo>
                    <a:pt x="137364" y="301356"/>
                    <a:pt x="124704" y="297554"/>
                    <a:pt x="112423" y="291479"/>
                  </a:cubicBezTo>
                  <a:cubicBezTo>
                    <a:pt x="101662" y="285530"/>
                    <a:pt x="92040" y="277679"/>
                    <a:pt x="83558" y="267931"/>
                  </a:cubicBezTo>
                  <a:cubicBezTo>
                    <a:pt x="75075" y="258184"/>
                    <a:pt x="68492" y="245774"/>
                    <a:pt x="63808" y="230709"/>
                  </a:cubicBezTo>
                  <a:cubicBezTo>
                    <a:pt x="56781" y="203997"/>
                    <a:pt x="59440" y="179183"/>
                    <a:pt x="71784" y="156267"/>
                  </a:cubicBezTo>
                  <a:cubicBezTo>
                    <a:pt x="84128" y="133352"/>
                    <a:pt x="102738" y="117652"/>
                    <a:pt x="127616" y="109173"/>
                  </a:cubicBezTo>
                  <a:lnTo>
                    <a:pt x="474002" y="2823"/>
                  </a:lnTo>
                  <a:cubicBezTo>
                    <a:pt x="481630" y="1241"/>
                    <a:pt x="489210" y="324"/>
                    <a:pt x="496743" y="72"/>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sp>
        <p:nvSpPr>
          <p:cNvPr id="439" name="矩形 438"/>
          <p:cNvSpPr/>
          <p:nvPr/>
        </p:nvSpPr>
        <p:spPr>
          <a:xfrm>
            <a:off x="2958838" y="3627686"/>
            <a:ext cx="4654146" cy="1188720"/>
          </a:xfrm>
          <a:prstGeom prst="rect">
            <a:avLst/>
          </a:prstGeom>
        </p:spPr>
        <p:txBody>
          <a:bodyPr wrap="square">
            <a:spAutoFit/>
          </a:bodyPr>
          <a:lstStyle/>
          <a:p>
            <a:pPr>
              <a:lnSpc>
                <a:spcPct val="150000"/>
              </a:lnSpc>
              <a:spcAft>
                <a:spcPts val="600"/>
              </a:spcAft>
            </a:pPr>
            <a:r>
              <a:rPr altLang="en-US" lang="zh-CN" sz="120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grpSp>
        <p:nvGrpSpPr>
          <p:cNvPr id="618" name="组合 617"/>
          <p:cNvGrpSpPr/>
          <p:nvPr/>
        </p:nvGrpSpPr>
        <p:grpSpPr>
          <a:xfrm>
            <a:off x="5203760" y="-369459"/>
            <a:ext cx="6988240" cy="4421651"/>
            <a:chOff x="5203760" y="-369459"/>
            <a:chExt cx="6988240" cy="4421651"/>
          </a:xfrm>
        </p:grpSpPr>
        <p:sp>
          <p:nvSpPr>
            <p:cNvPr id="519" name="等腰三角形 518"/>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等腰三角形 519"/>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1" name="等腰三角形 520"/>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2" name="等腰三角形 521"/>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3" name="等腰三角形 522"/>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4" name="等腰三角形 523"/>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5" name="等腰三角形 524"/>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6" name="等腰三角形 525"/>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7" name="等腰三角形 526"/>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8" name="等腰三角形 527"/>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等腰三角形 528"/>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0" name="等腰三角形 529"/>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1" name="等腰三角形 530"/>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2" name="等腰三角形 531"/>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3" name="等腰三角形 532"/>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4" name="等腰三角形 533"/>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5" name="等腰三角形 534"/>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6" name="等腰三角形 535"/>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7" name="等腰三角形 536"/>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8" name="等腰三角形 537"/>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9" name="等腰三角形 538"/>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0" name="等腰三角形 539"/>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1" name="等腰三角形 540"/>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2" name="等腰三角形 541"/>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3" name="等腰三角形 542"/>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4" name="等腰三角形 543"/>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5" name="等腰三角形 544"/>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6" name="等腰三角形 545"/>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7" name="等腰三角形 546"/>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8" name="等腰三角形 547"/>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9" name="等腰三角形 548"/>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0" name="等腰三角形 549"/>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1" name="等腰三角形 550"/>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2" name="等腰三角形 551"/>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3" name="等腰三角形 552"/>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4" name="等腰三角形 553"/>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5" name="等腰三角形 554"/>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6" name="等腰三角形 555"/>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7" name="等腰三角形 556"/>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8" name="等腰三角形 557"/>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9" name="等腰三角形 558"/>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0" name="等腰三角形 559"/>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1" name="等腰三角形 560"/>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2" name="等腰三角形 561"/>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3" name="等腰三角形 562"/>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4" name="等腰三角形 563"/>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5" name="等腰三角形 564"/>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6" name="等腰三角形 565"/>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7" name="等腰三角形 566"/>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8" name="等腰三角形 567"/>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9" name="等腰三角形 568"/>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0" name="等腰三角形 569"/>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1" name="等腰三角形 570"/>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2" name="等腰三角形 571"/>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3" name="等腰三角形 572"/>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4" name="等腰三角形 573"/>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5" name="等腰三角形 574"/>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6" name="等腰三角形 575"/>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7" name="等腰三角形 576"/>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8" name="等腰三角形 577"/>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9" name="等腰三角形 578"/>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0" name="等腰三角形 579"/>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1" name="等腰三角形 580"/>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2" name="等腰三角形 581"/>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3" name="等腰三角形 582"/>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4" name="等腰三角形 583"/>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5" name="等腰三角形 584"/>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6" name="等腰三角形 585"/>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7" name="等腰三角形 586"/>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9" name="组合 618"/>
          <p:cNvGrpSpPr/>
          <p:nvPr/>
        </p:nvGrpSpPr>
        <p:grpSpPr>
          <a:xfrm>
            <a:off x="-10549" y="3165604"/>
            <a:ext cx="3811767" cy="4051507"/>
            <a:chOff x="-10549" y="3165604"/>
            <a:chExt cx="3811767" cy="4051507"/>
          </a:xfrm>
        </p:grpSpPr>
        <p:sp>
          <p:nvSpPr>
            <p:cNvPr id="589" name="等腰三角形 588"/>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0" name="等腰三角形 589"/>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1" name="等腰三角形 590"/>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2" name="等腰三角形 591"/>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3" name="等腰三角形 592"/>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4" name="等腰三角形 593"/>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5" name="等腰三角形 594"/>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6" name="等腰三角形 595"/>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7" name="等腰三角形 596"/>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8" name="等腰三角形 597"/>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9" name="等腰三角形 598"/>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0" name="等腰三角形 599"/>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1" name="等腰三角形 600"/>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2" name="等腰三角形 601"/>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3" name="等腰三角形 602"/>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4" name="等腰三角形 603"/>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5" name="等腰三角形 604"/>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6" name="等腰三角形 605"/>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7" name="等腰三角形 606"/>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8" name="等腰三角形 607"/>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9" name="等腰三角形 608"/>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0" name="等腰三角形 609"/>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1" name="等腰三角形 610"/>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2" name="等腰三角形 611"/>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3" name="等腰三角形 612"/>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4" name="等腰三角形 613"/>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5" name="等腰三角形 614"/>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6" name="等腰三角形 615"/>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7" name="等腰三角形 616"/>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410531613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618"/>
                                        </p:tgtEl>
                                        <p:attrNameLst>
                                          <p:attrName>style.visibility</p:attrName>
                                        </p:attrNameLst>
                                      </p:cBhvr>
                                      <p:to>
                                        <p:strVal val="visible"/>
                                      </p:to>
                                    </p:set>
                                    <p:animEffect filter="fade" transition="in">
                                      <p:cBhvr>
                                        <p:cTn dur="500" id="7"/>
                                        <p:tgtEl>
                                          <p:spTgt spid="618"/>
                                        </p:tgtEl>
                                      </p:cBhvr>
                                    </p:animEffect>
                                  </p:childTnLst>
                                </p:cTn>
                              </p:par>
                              <p:par>
                                <p:cTn fill="hold" id="8" nodeType="withEffect" presetClass="entr" presetID="10" presetSubtype="0">
                                  <p:stCondLst>
                                    <p:cond delay="0"/>
                                  </p:stCondLst>
                                  <p:childTnLst>
                                    <p:set>
                                      <p:cBhvr>
                                        <p:cTn dur="1" fill="hold" id="9">
                                          <p:stCondLst>
                                            <p:cond delay="0"/>
                                          </p:stCondLst>
                                        </p:cTn>
                                        <p:tgtEl>
                                          <p:spTgt spid="619"/>
                                        </p:tgtEl>
                                        <p:attrNameLst>
                                          <p:attrName>style.visibility</p:attrName>
                                        </p:attrNameLst>
                                      </p:cBhvr>
                                      <p:to>
                                        <p:strVal val="visible"/>
                                      </p:to>
                                    </p:set>
                                    <p:animEffect filter="fade" transition="in">
                                      <p:cBhvr>
                                        <p:cTn dur="500" id="10"/>
                                        <p:tgtEl>
                                          <p:spTgt spid="619"/>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436"/>
                                        </p:tgtEl>
                                        <p:attrNameLst>
                                          <p:attrName>style.visibility</p:attrName>
                                        </p:attrNameLst>
                                      </p:cBhvr>
                                      <p:to>
                                        <p:strVal val="visible"/>
                                      </p:to>
                                    </p:set>
                                    <p:anim calcmode="lin" valueType="num">
                                      <p:cBhvr>
                                        <p:cTn dur="500" fill="hold" id="15"/>
                                        <p:tgtEl>
                                          <p:spTgt spid="436"/>
                                        </p:tgtEl>
                                        <p:attrNameLst>
                                          <p:attrName>ppt_w</p:attrName>
                                        </p:attrNameLst>
                                      </p:cBhvr>
                                      <p:tavLst>
                                        <p:tav tm="0">
                                          <p:val>
                                            <p:fltVal val="0"/>
                                          </p:val>
                                        </p:tav>
                                        <p:tav tm="100000">
                                          <p:val>
                                            <p:strVal val="#ppt_w"/>
                                          </p:val>
                                        </p:tav>
                                      </p:tavLst>
                                    </p:anim>
                                    <p:anim calcmode="lin" valueType="num">
                                      <p:cBhvr>
                                        <p:cTn dur="500" fill="hold" id="16"/>
                                        <p:tgtEl>
                                          <p:spTgt spid="436"/>
                                        </p:tgtEl>
                                        <p:attrNameLst>
                                          <p:attrName>ppt_h</p:attrName>
                                        </p:attrNameLst>
                                      </p:cBhvr>
                                      <p:tavLst>
                                        <p:tav tm="0">
                                          <p:val>
                                            <p:fltVal val="0"/>
                                          </p:val>
                                        </p:tav>
                                        <p:tav tm="100000">
                                          <p:val>
                                            <p:strVal val="#ppt_h"/>
                                          </p:val>
                                        </p:tav>
                                      </p:tavLst>
                                    </p:anim>
                                    <p:animEffect filter="fade" transition="in">
                                      <p:cBhvr>
                                        <p:cTn dur="500" id="17"/>
                                        <p:tgtEl>
                                          <p:spTgt spid="436"/>
                                        </p:tgtEl>
                                      </p:cBhvr>
                                    </p:animEffect>
                                  </p:childTnLst>
                                </p:cTn>
                              </p:par>
                              <p:par>
                                <p:cTn fill="hold" grpId="0" id="18" nodeType="withEffect" presetClass="entr" presetID="41" presetSubtype="0">
                                  <p:stCondLst>
                                    <p:cond delay="0"/>
                                  </p:stCondLst>
                                  <p:iterate type="lt">
                                    <p:tmPct val="10000"/>
                                  </p:iterate>
                                  <p:childTnLst>
                                    <p:set>
                                      <p:cBhvr>
                                        <p:cTn dur="1" fill="hold" id="19">
                                          <p:stCondLst>
                                            <p:cond delay="0"/>
                                          </p:stCondLst>
                                        </p:cTn>
                                        <p:tgtEl>
                                          <p:spTgt spid="435"/>
                                        </p:tgtEl>
                                        <p:attrNameLst>
                                          <p:attrName>style.visibility</p:attrName>
                                        </p:attrNameLst>
                                      </p:cBhvr>
                                      <p:to>
                                        <p:strVal val="visible"/>
                                      </p:to>
                                    </p:set>
                                    <p:anim calcmode="lin" valueType="num">
                                      <p:cBhvr>
                                        <p:cTn dur="500" fill="hold" id="20"/>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35"/>
                                        </p:tgtEl>
                                        <p:attrNameLst>
                                          <p:attrName>ppt_y</p:attrName>
                                        </p:attrNameLst>
                                      </p:cBhvr>
                                      <p:tavLst>
                                        <p:tav tm="0">
                                          <p:val>
                                            <p:strVal val="#ppt_y"/>
                                          </p:val>
                                        </p:tav>
                                        <p:tav tm="100000">
                                          <p:val>
                                            <p:strVal val="#ppt_y"/>
                                          </p:val>
                                        </p:tav>
                                      </p:tavLst>
                                    </p:anim>
                                    <p:anim calcmode="lin" valueType="num">
                                      <p:cBhvr>
                                        <p:cTn dur="500" fill="hold" id="22"/>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35"/>
                                        </p:tgtEl>
                                      </p:cBhvr>
                                    </p:animEffect>
                                  </p:childTnLst>
                                </p:cTn>
                              </p:par>
                              <p:par>
                                <p:cTn fill="hold" grpId="0" id="25" nodeType="withEffect" presetClass="entr" presetID="42" presetSubtype="0">
                                  <p:stCondLst>
                                    <p:cond delay="500"/>
                                  </p:stCondLst>
                                  <p:childTnLst>
                                    <p:set>
                                      <p:cBhvr>
                                        <p:cTn dur="1" fill="hold" id="26">
                                          <p:stCondLst>
                                            <p:cond delay="0"/>
                                          </p:stCondLst>
                                        </p:cTn>
                                        <p:tgtEl>
                                          <p:spTgt spid="439"/>
                                        </p:tgtEl>
                                        <p:attrNameLst>
                                          <p:attrName>style.visibility</p:attrName>
                                        </p:attrNameLst>
                                      </p:cBhvr>
                                      <p:to>
                                        <p:strVal val="visible"/>
                                      </p:to>
                                    </p:set>
                                    <p:animEffect filter="fade" transition="in">
                                      <p:cBhvr>
                                        <p:cTn dur="1000" id="27"/>
                                        <p:tgtEl>
                                          <p:spTgt spid="439"/>
                                        </p:tgtEl>
                                      </p:cBhvr>
                                    </p:animEffect>
                                    <p:anim calcmode="lin" valueType="num">
                                      <p:cBhvr>
                                        <p:cTn dur="1000" fill="hold" id="28"/>
                                        <p:tgtEl>
                                          <p:spTgt spid="439"/>
                                        </p:tgtEl>
                                        <p:attrNameLst>
                                          <p:attrName>ppt_x</p:attrName>
                                        </p:attrNameLst>
                                      </p:cBhvr>
                                      <p:tavLst>
                                        <p:tav tm="0">
                                          <p:val>
                                            <p:strVal val="#ppt_x"/>
                                          </p:val>
                                        </p:tav>
                                        <p:tav tm="100000">
                                          <p:val>
                                            <p:strVal val="#ppt_x"/>
                                          </p:val>
                                        </p:tav>
                                      </p:tavLst>
                                    </p:anim>
                                    <p:anim calcmode="lin" valueType="num">
                                      <p:cBhvr>
                                        <p:cTn dur="1000" fill="hold" id="29"/>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5"/>
      <p:bldP grpId="0" spid="439"/>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公司组织结构</a:t>
            </a:r>
          </a:p>
        </p:txBody>
      </p:sp>
      <p:sp>
        <p:nvSpPr>
          <p:cNvPr id="2" name="灯片编号占位符 1"/>
          <p:cNvSpPr>
            <a:spLocks noGrp="1"/>
          </p:cNvSpPr>
          <p:nvPr>
            <p:ph idx="12" sz="quarter" type="sldNum"/>
          </p:nvPr>
        </p:nvSpPr>
        <p:spPr/>
        <p:txBody>
          <a:bodyPr/>
          <a:lstStyle/>
          <a:p>
            <a:fld id="{0CB1A6EA-D0B0-4AC9-853A-25850745EEDB}" type="slidenum">
              <a:rPr altLang="en-US" lang="zh-CN" smtClean="0"/>
              <a:t>40</a:t>
            </a:fld>
          </a:p>
        </p:txBody>
      </p:sp>
      <p:grpSp>
        <p:nvGrpSpPr>
          <p:cNvPr id="64" name="组合 63"/>
          <p:cNvGrpSpPr/>
          <p:nvPr/>
        </p:nvGrpSpPr>
        <p:grpSpPr>
          <a:xfrm>
            <a:off x="754803" y="1944528"/>
            <a:ext cx="663364" cy="585384"/>
            <a:chOff x="-1230313" y="931863"/>
            <a:chExt cx="1971676" cy="1739900"/>
          </a:xfrm>
          <a:solidFill>
            <a:schemeClr val="accent2"/>
          </a:solidFill>
        </p:grpSpPr>
        <p:sp>
          <p:nvSpPr>
            <p:cNvPr id="65" name="Freeform 10"/>
            <p:cNvSpPr/>
            <p:nvPr/>
          </p:nvSpPr>
          <p:spPr bwMode="auto">
            <a:xfrm>
              <a:off x="-684213" y="931863"/>
              <a:ext cx="863600" cy="863600"/>
            </a:xfrm>
            <a:custGeom>
              <a:gdLst>
                <a:gd fmla="*/ 272 w 544" name="T0"/>
                <a:gd fmla="*/ 544 h 544" name="T1"/>
                <a:gd fmla="*/ 328 w 544" name="T2"/>
                <a:gd fmla="*/ 540 h 544" name="T3"/>
                <a:gd fmla="*/ 378 w 544" name="T4"/>
                <a:gd fmla="*/ 524 h 544" name="T5"/>
                <a:gd fmla="*/ 424 w 544" name="T6"/>
                <a:gd fmla="*/ 498 h 544" name="T7"/>
                <a:gd fmla="*/ 464 w 544" name="T8"/>
                <a:gd fmla="*/ 464 h 544" name="T9"/>
                <a:gd fmla="*/ 498 w 544" name="T10"/>
                <a:gd fmla="*/ 424 h 544" name="T11"/>
                <a:gd fmla="*/ 524 w 544" name="T12"/>
                <a:gd fmla="*/ 378 h 544" name="T13"/>
                <a:gd fmla="*/ 540 w 544" name="T14"/>
                <a:gd fmla="*/ 328 h 544" name="T15"/>
                <a:gd fmla="*/ 544 w 544" name="T16"/>
                <a:gd fmla="*/ 272 h 544" name="T17"/>
                <a:gd fmla="*/ 544 w 544" name="T18"/>
                <a:gd fmla="*/ 244 h 544" name="T19"/>
                <a:gd fmla="*/ 532 w 544" name="T20"/>
                <a:gd fmla="*/ 192 h 544" name="T21"/>
                <a:gd fmla="*/ 512 w 544" name="T22"/>
                <a:gd fmla="*/ 142 h 544" name="T23"/>
                <a:gd fmla="*/ 482 w 544" name="T24"/>
                <a:gd fmla="*/ 100 h 544" name="T25"/>
                <a:gd fmla="*/ 446 w 544" name="T26"/>
                <a:gd fmla="*/ 62 h 544" name="T27"/>
                <a:gd fmla="*/ 402 w 544" name="T28"/>
                <a:gd fmla="*/ 32 h 544" name="T29"/>
                <a:gd fmla="*/ 354 w 544" name="T30"/>
                <a:gd fmla="*/ 12 h 544" name="T31"/>
                <a:gd fmla="*/ 300 w 544" name="T32"/>
                <a:gd fmla="*/ 2 h 544" name="T33"/>
                <a:gd fmla="*/ 272 w 544" name="T34"/>
                <a:gd fmla="*/ 0 h 544" name="T35"/>
                <a:gd fmla="*/ 218 w 544" name="T36"/>
                <a:gd fmla="*/ 6 h 544" name="T37"/>
                <a:gd fmla="*/ 166 w 544" name="T38"/>
                <a:gd fmla="*/ 22 h 544" name="T39"/>
                <a:gd fmla="*/ 120 w 544" name="T40"/>
                <a:gd fmla="*/ 46 h 544" name="T41"/>
                <a:gd fmla="*/ 80 w 544" name="T42"/>
                <a:gd fmla="*/ 80 h 544" name="T43"/>
                <a:gd fmla="*/ 46 w 544" name="T44"/>
                <a:gd fmla="*/ 120 h 544" name="T45"/>
                <a:gd fmla="*/ 22 w 544" name="T46"/>
                <a:gd fmla="*/ 166 h 544" name="T47"/>
                <a:gd fmla="*/ 6 w 544" name="T48"/>
                <a:gd fmla="*/ 218 h 544" name="T49"/>
                <a:gd fmla="*/ 0 w 544" name="T50"/>
                <a:gd fmla="*/ 272 h 544" name="T51"/>
                <a:gd fmla="*/ 2 w 544" name="T52"/>
                <a:gd fmla="*/ 300 h 544" name="T53"/>
                <a:gd fmla="*/ 12 w 544" name="T54"/>
                <a:gd fmla="*/ 354 h 544" name="T55"/>
                <a:gd fmla="*/ 32 w 544" name="T56"/>
                <a:gd fmla="*/ 402 h 544" name="T57"/>
                <a:gd fmla="*/ 62 w 544" name="T58"/>
                <a:gd fmla="*/ 446 h 544" name="T59"/>
                <a:gd fmla="*/ 98 w 544" name="T60"/>
                <a:gd fmla="*/ 482 h 544" name="T61"/>
                <a:gd fmla="*/ 142 w 544" name="T62"/>
                <a:gd fmla="*/ 512 h 544" name="T63"/>
                <a:gd fmla="*/ 192 w 544" name="T64"/>
                <a:gd fmla="*/ 532 h 544" name="T65"/>
                <a:gd fmla="*/ 244 w 544" name="T66"/>
                <a:gd fmla="*/ 544 h 544" name="T67"/>
                <a:gd fmla="*/ 272 w 544" name="T68"/>
                <a:gd fmla="*/ 544 h 5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44" w="544">
                  <a:moveTo>
                    <a:pt x="272" y="544"/>
                  </a:moveTo>
                  <a:lnTo>
                    <a:pt x="272" y="544"/>
                  </a:lnTo>
                  <a:lnTo>
                    <a:pt x="300" y="544"/>
                  </a:lnTo>
                  <a:lnTo>
                    <a:pt x="328" y="540"/>
                  </a:lnTo>
                  <a:lnTo>
                    <a:pt x="354" y="532"/>
                  </a:lnTo>
                  <a:lnTo>
                    <a:pt x="378" y="524"/>
                  </a:lnTo>
                  <a:lnTo>
                    <a:pt x="402" y="512"/>
                  </a:lnTo>
                  <a:lnTo>
                    <a:pt x="424" y="498"/>
                  </a:lnTo>
                  <a:lnTo>
                    <a:pt x="446" y="482"/>
                  </a:lnTo>
                  <a:lnTo>
                    <a:pt x="464" y="464"/>
                  </a:lnTo>
                  <a:lnTo>
                    <a:pt x="482" y="446"/>
                  </a:lnTo>
                  <a:lnTo>
                    <a:pt x="498" y="424"/>
                  </a:lnTo>
                  <a:lnTo>
                    <a:pt x="512" y="402"/>
                  </a:lnTo>
                  <a:lnTo>
                    <a:pt x="524" y="378"/>
                  </a:lnTo>
                  <a:lnTo>
                    <a:pt x="532" y="354"/>
                  </a:lnTo>
                  <a:lnTo>
                    <a:pt x="540" y="328"/>
                  </a:lnTo>
                  <a:lnTo>
                    <a:pt x="544" y="300"/>
                  </a:lnTo>
                  <a:lnTo>
                    <a:pt x="544" y="272"/>
                  </a:lnTo>
                  <a:lnTo>
                    <a:pt x="544" y="272"/>
                  </a:lnTo>
                  <a:lnTo>
                    <a:pt x="544" y="244"/>
                  </a:lnTo>
                  <a:lnTo>
                    <a:pt x="540" y="218"/>
                  </a:lnTo>
                  <a:lnTo>
                    <a:pt x="532" y="192"/>
                  </a:lnTo>
                  <a:lnTo>
                    <a:pt x="524" y="166"/>
                  </a:lnTo>
                  <a:lnTo>
                    <a:pt x="512" y="142"/>
                  </a:lnTo>
                  <a:lnTo>
                    <a:pt x="498" y="120"/>
                  </a:lnTo>
                  <a:lnTo>
                    <a:pt x="482" y="100"/>
                  </a:lnTo>
                  <a:lnTo>
                    <a:pt x="464" y="80"/>
                  </a:lnTo>
                  <a:lnTo>
                    <a:pt x="446" y="62"/>
                  </a:lnTo>
                  <a:lnTo>
                    <a:pt x="424" y="46"/>
                  </a:lnTo>
                  <a:lnTo>
                    <a:pt x="402" y="32"/>
                  </a:lnTo>
                  <a:lnTo>
                    <a:pt x="378" y="22"/>
                  </a:lnTo>
                  <a:lnTo>
                    <a:pt x="354" y="12"/>
                  </a:lnTo>
                  <a:lnTo>
                    <a:pt x="328" y="6"/>
                  </a:lnTo>
                  <a:lnTo>
                    <a:pt x="300" y="2"/>
                  </a:lnTo>
                  <a:lnTo>
                    <a:pt x="272" y="0"/>
                  </a:lnTo>
                  <a:lnTo>
                    <a:pt x="272" y="0"/>
                  </a:lnTo>
                  <a:lnTo>
                    <a:pt x="244" y="2"/>
                  </a:lnTo>
                  <a:lnTo>
                    <a:pt x="218" y="6"/>
                  </a:lnTo>
                  <a:lnTo>
                    <a:pt x="192" y="12"/>
                  </a:lnTo>
                  <a:lnTo>
                    <a:pt x="166" y="22"/>
                  </a:lnTo>
                  <a:lnTo>
                    <a:pt x="142" y="32"/>
                  </a:lnTo>
                  <a:lnTo>
                    <a:pt x="120" y="46"/>
                  </a:lnTo>
                  <a:lnTo>
                    <a:pt x="98" y="62"/>
                  </a:lnTo>
                  <a:lnTo>
                    <a:pt x="80" y="80"/>
                  </a:lnTo>
                  <a:lnTo>
                    <a:pt x="62" y="100"/>
                  </a:lnTo>
                  <a:lnTo>
                    <a:pt x="46" y="120"/>
                  </a:lnTo>
                  <a:lnTo>
                    <a:pt x="32" y="142"/>
                  </a:lnTo>
                  <a:lnTo>
                    <a:pt x="22" y="166"/>
                  </a:lnTo>
                  <a:lnTo>
                    <a:pt x="12" y="192"/>
                  </a:lnTo>
                  <a:lnTo>
                    <a:pt x="6" y="218"/>
                  </a:lnTo>
                  <a:lnTo>
                    <a:pt x="2" y="244"/>
                  </a:lnTo>
                  <a:lnTo>
                    <a:pt x="0" y="272"/>
                  </a:lnTo>
                  <a:lnTo>
                    <a:pt x="0" y="272"/>
                  </a:lnTo>
                  <a:lnTo>
                    <a:pt x="2" y="300"/>
                  </a:lnTo>
                  <a:lnTo>
                    <a:pt x="6" y="328"/>
                  </a:lnTo>
                  <a:lnTo>
                    <a:pt x="12" y="354"/>
                  </a:lnTo>
                  <a:lnTo>
                    <a:pt x="22" y="378"/>
                  </a:lnTo>
                  <a:lnTo>
                    <a:pt x="32" y="402"/>
                  </a:lnTo>
                  <a:lnTo>
                    <a:pt x="46" y="424"/>
                  </a:lnTo>
                  <a:lnTo>
                    <a:pt x="62" y="446"/>
                  </a:lnTo>
                  <a:lnTo>
                    <a:pt x="80" y="464"/>
                  </a:lnTo>
                  <a:lnTo>
                    <a:pt x="98" y="482"/>
                  </a:lnTo>
                  <a:lnTo>
                    <a:pt x="120" y="498"/>
                  </a:lnTo>
                  <a:lnTo>
                    <a:pt x="142" y="512"/>
                  </a:lnTo>
                  <a:lnTo>
                    <a:pt x="166" y="524"/>
                  </a:lnTo>
                  <a:lnTo>
                    <a:pt x="192" y="532"/>
                  </a:lnTo>
                  <a:lnTo>
                    <a:pt x="218" y="540"/>
                  </a:lnTo>
                  <a:lnTo>
                    <a:pt x="244" y="544"/>
                  </a:lnTo>
                  <a:lnTo>
                    <a:pt x="272" y="544"/>
                  </a:lnTo>
                  <a:lnTo>
                    <a:pt x="272" y="544"/>
                  </a:ln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latin typeface="+mj-ea"/>
                <a:ea typeface="+mj-ea"/>
              </a:endParaRPr>
            </a:p>
          </p:txBody>
        </p:sp>
        <p:sp>
          <p:nvSpPr>
            <p:cNvPr id="76" name="Freeform 11"/>
            <p:cNvSpPr/>
            <p:nvPr/>
          </p:nvSpPr>
          <p:spPr bwMode="auto">
            <a:xfrm>
              <a:off x="-1230313" y="1795463"/>
              <a:ext cx="1971676" cy="876300"/>
            </a:xfrm>
            <a:custGeom>
              <a:gdLst>
                <a:gd fmla="*/ 620 w 1242" name="T0"/>
                <a:gd fmla="*/ 552 h 552" name="T1"/>
                <a:gd fmla="*/ 810 w 1242" name="T2"/>
                <a:gd fmla="*/ 548 h 552" name="T3"/>
                <a:gd fmla="*/ 982 w 1242" name="T4"/>
                <a:gd fmla="*/ 532 h 552" name="T5"/>
                <a:gd fmla="*/ 1128 w 1242" name="T6"/>
                <a:gd fmla="*/ 508 h 552" name="T7"/>
                <a:gd fmla="*/ 1242 w 1242" name="T8"/>
                <a:gd fmla="*/ 476 h 552" name="T9"/>
                <a:gd fmla="*/ 1242 w 1242" name="T10"/>
                <a:gd fmla="*/ 476 h 552" name="T11"/>
                <a:gd fmla="*/ 1234 w 1242" name="T12"/>
                <a:gd fmla="*/ 394 h 552" name="T13"/>
                <a:gd fmla="*/ 1214 w 1242" name="T14"/>
                <a:gd fmla="*/ 316 h 552" name="T15"/>
                <a:gd fmla="*/ 1180 w 1242" name="T16"/>
                <a:gd fmla="*/ 244 h 552" name="T17"/>
                <a:gd fmla="*/ 1136 w 1242" name="T18"/>
                <a:gd fmla="*/ 178 h 552" name="T19"/>
                <a:gd fmla="*/ 1082 w 1242" name="T20"/>
                <a:gd fmla="*/ 120 h 552" name="T21"/>
                <a:gd fmla="*/ 1016 w 1242" name="T22"/>
                <a:gd fmla="*/ 74 h 552" name="T23"/>
                <a:gd fmla="*/ 944 w 1242" name="T24"/>
                <a:gd fmla="*/ 36 h 552" name="T25"/>
                <a:gd fmla="*/ 866 w 1242" name="T26"/>
                <a:gd fmla="*/ 12 h 552" name="T27"/>
                <a:gd fmla="*/ 808 w 1242" name="T28"/>
                <a:gd fmla="*/ 0 h 552" name="T29"/>
                <a:gd fmla="*/ 798 w 1242" name="T30"/>
                <a:gd fmla="*/ 90 h 552" name="T31"/>
                <a:gd fmla="*/ 776 w 1242" name="T32"/>
                <a:gd fmla="*/ 196 h 552" name="T33"/>
                <a:gd fmla="*/ 746 w 1242" name="T34"/>
                <a:gd fmla="*/ 288 h 552" name="T35"/>
                <a:gd fmla="*/ 718 w 1242" name="T36"/>
                <a:gd fmla="*/ 352 h 552" name="T37"/>
                <a:gd fmla="*/ 702 w 1242" name="T38"/>
                <a:gd fmla="*/ 386 h 552" name="T39"/>
                <a:gd fmla="*/ 686 w 1242" name="T40"/>
                <a:gd fmla="*/ 316 h 552" name="T41"/>
                <a:gd fmla="*/ 666 w 1242" name="T42"/>
                <a:gd fmla="*/ 258 h 552" name="T43"/>
                <a:gd fmla="*/ 630 w 1242" name="T44"/>
                <a:gd fmla="*/ 182 h 552" name="T45"/>
                <a:gd fmla="*/ 622 w 1242" name="T46"/>
                <a:gd fmla="*/ 58 h 552" name="T47"/>
                <a:gd fmla="*/ 612 w 1242" name="T48"/>
                <a:gd fmla="*/ 182 h 552" name="T49"/>
                <a:gd fmla="*/ 596 w 1242" name="T50"/>
                <a:gd fmla="*/ 212 h 552" name="T51"/>
                <a:gd fmla="*/ 568 w 1242" name="T52"/>
                <a:gd fmla="*/ 286 h 552" name="T53"/>
                <a:gd fmla="*/ 548 w 1242" name="T54"/>
                <a:gd fmla="*/ 350 h 552" name="T55"/>
                <a:gd fmla="*/ 540 w 1242" name="T56"/>
                <a:gd fmla="*/ 386 h 552" name="T57"/>
                <a:gd fmla="*/ 508 w 1242" name="T58"/>
                <a:gd fmla="*/ 320 h 552" name="T59"/>
                <a:gd fmla="*/ 484 w 1242" name="T60"/>
                <a:gd fmla="*/ 256 h 552" name="T61"/>
                <a:gd fmla="*/ 454 w 1242" name="T62"/>
                <a:gd fmla="*/ 140 h 552" name="T63"/>
                <a:gd fmla="*/ 438 w 1242" name="T64"/>
                <a:gd fmla="*/ 50 h 552" name="T65"/>
                <a:gd fmla="*/ 376 w 1242" name="T66"/>
                <a:gd fmla="*/ 12 h 552" name="T67"/>
                <a:gd fmla="*/ 336 w 1242" name="T68"/>
                <a:gd fmla="*/ 24 h 552" name="T69"/>
                <a:gd fmla="*/ 260 w 1242" name="T70"/>
                <a:gd fmla="*/ 54 h 552" name="T71"/>
                <a:gd fmla="*/ 192 w 1242" name="T72"/>
                <a:gd fmla="*/ 96 h 552" name="T73"/>
                <a:gd fmla="*/ 132 w 1242" name="T74"/>
                <a:gd fmla="*/ 148 h 552" name="T75"/>
                <a:gd fmla="*/ 82 w 1242" name="T76"/>
                <a:gd fmla="*/ 210 h 552" name="T77"/>
                <a:gd fmla="*/ 44 w 1242" name="T78"/>
                <a:gd fmla="*/ 278 h 552" name="T79"/>
                <a:gd fmla="*/ 16 w 1242" name="T80"/>
                <a:gd fmla="*/ 354 h 552" name="T81"/>
                <a:gd fmla="*/ 2 w 1242" name="T82"/>
                <a:gd fmla="*/ 434 h 552" name="T83"/>
                <a:gd fmla="*/ 0 w 1242" name="T84"/>
                <a:gd fmla="*/ 476 h 552" name="T85"/>
                <a:gd fmla="*/ 54 w 1242" name="T86"/>
                <a:gd fmla="*/ 492 h 552" name="T87"/>
                <a:gd fmla="*/ 184 w 1242" name="T88"/>
                <a:gd fmla="*/ 520 h 552" name="T89"/>
                <a:gd fmla="*/ 344 w 1242" name="T90"/>
                <a:gd fmla="*/ 540 h 552" name="T91"/>
                <a:gd fmla="*/ 524 w 1242" name="T92"/>
                <a:gd fmla="*/ 552 h 552" name="T93"/>
                <a:gd fmla="*/ 620 w 1242" name="T94"/>
                <a:gd fmla="*/ 552 h 5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52" w="1242">
                  <a:moveTo>
                    <a:pt x="620" y="552"/>
                  </a:moveTo>
                  <a:lnTo>
                    <a:pt x="620" y="552"/>
                  </a:lnTo>
                  <a:lnTo>
                    <a:pt x="718" y="552"/>
                  </a:lnTo>
                  <a:lnTo>
                    <a:pt x="810" y="548"/>
                  </a:lnTo>
                  <a:lnTo>
                    <a:pt x="898" y="540"/>
                  </a:lnTo>
                  <a:lnTo>
                    <a:pt x="982" y="532"/>
                  </a:lnTo>
                  <a:lnTo>
                    <a:pt x="1058" y="520"/>
                  </a:lnTo>
                  <a:lnTo>
                    <a:pt x="1128" y="508"/>
                  </a:lnTo>
                  <a:lnTo>
                    <a:pt x="1190" y="492"/>
                  </a:lnTo>
                  <a:lnTo>
                    <a:pt x="1242" y="476"/>
                  </a:lnTo>
                  <a:lnTo>
                    <a:pt x="1242" y="476"/>
                  </a:lnTo>
                  <a:lnTo>
                    <a:pt x="1242" y="476"/>
                  </a:lnTo>
                  <a:lnTo>
                    <a:pt x="1240" y="434"/>
                  </a:lnTo>
                  <a:lnTo>
                    <a:pt x="1234" y="394"/>
                  </a:lnTo>
                  <a:lnTo>
                    <a:pt x="1226" y="354"/>
                  </a:lnTo>
                  <a:lnTo>
                    <a:pt x="1214" y="316"/>
                  </a:lnTo>
                  <a:lnTo>
                    <a:pt x="1198" y="278"/>
                  </a:lnTo>
                  <a:lnTo>
                    <a:pt x="1180" y="244"/>
                  </a:lnTo>
                  <a:lnTo>
                    <a:pt x="1160" y="210"/>
                  </a:lnTo>
                  <a:lnTo>
                    <a:pt x="1136" y="178"/>
                  </a:lnTo>
                  <a:lnTo>
                    <a:pt x="1110" y="148"/>
                  </a:lnTo>
                  <a:lnTo>
                    <a:pt x="1082" y="120"/>
                  </a:lnTo>
                  <a:lnTo>
                    <a:pt x="1050" y="96"/>
                  </a:lnTo>
                  <a:lnTo>
                    <a:pt x="1016" y="74"/>
                  </a:lnTo>
                  <a:lnTo>
                    <a:pt x="982" y="54"/>
                  </a:lnTo>
                  <a:lnTo>
                    <a:pt x="944" y="36"/>
                  </a:lnTo>
                  <a:lnTo>
                    <a:pt x="906" y="24"/>
                  </a:lnTo>
                  <a:lnTo>
                    <a:pt x="866" y="12"/>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376" y="12"/>
                  </a:lnTo>
                  <a:lnTo>
                    <a:pt x="376" y="12"/>
                  </a:lnTo>
                  <a:lnTo>
                    <a:pt x="336" y="24"/>
                  </a:lnTo>
                  <a:lnTo>
                    <a:pt x="298" y="36"/>
                  </a:lnTo>
                  <a:lnTo>
                    <a:pt x="260" y="54"/>
                  </a:lnTo>
                  <a:lnTo>
                    <a:pt x="226" y="74"/>
                  </a:lnTo>
                  <a:lnTo>
                    <a:pt x="192" y="96"/>
                  </a:lnTo>
                  <a:lnTo>
                    <a:pt x="162" y="120"/>
                  </a:lnTo>
                  <a:lnTo>
                    <a:pt x="132" y="148"/>
                  </a:lnTo>
                  <a:lnTo>
                    <a:pt x="106" y="178"/>
                  </a:lnTo>
                  <a:lnTo>
                    <a:pt x="82" y="210"/>
                  </a:lnTo>
                  <a:lnTo>
                    <a:pt x="62" y="244"/>
                  </a:lnTo>
                  <a:lnTo>
                    <a:pt x="44" y="278"/>
                  </a:lnTo>
                  <a:lnTo>
                    <a:pt x="28" y="316"/>
                  </a:lnTo>
                  <a:lnTo>
                    <a:pt x="16" y="354"/>
                  </a:lnTo>
                  <a:lnTo>
                    <a:pt x="8" y="394"/>
                  </a:lnTo>
                  <a:lnTo>
                    <a:pt x="2" y="434"/>
                  </a:lnTo>
                  <a:lnTo>
                    <a:pt x="0" y="476"/>
                  </a:lnTo>
                  <a:lnTo>
                    <a:pt x="0" y="476"/>
                  </a:lnTo>
                  <a:lnTo>
                    <a:pt x="0" y="476"/>
                  </a:lnTo>
                  <a:lnTo>
                    <a:pt x="54" y="492"/>
                  </a:lnTo>
                  <a:lnTo>
                    <a:pt x="116" y="508"/>
                  </a:lnTo>
                  <a:lnTo>
                    <a:pt x="184" y="520"/>
                  </a:lnTo>
                  <a:lnTo>
                    <a:pt x="262" y="532"/>
                  </a:lnTo>
                  <a:lnTo>
                    <a:pt x="344" y="540"/>
                  </a:lnTo>
                  <a:lnTo>
                    <a:pt x="432" y="548"/>
                  </a:lnTo>
                  <a:lnTo>
                    <a:pt x="524" y="552"/>
                  </a:lnTo>
                  <a:lnTo>
                    <a:pt x="620" y="552"/>
                  </a:lnTo>
                  <a:lnTo>
                    <a:pt x="620" y="552"/>
                  </a:ln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latin typeface="+mj-ea"/>
                <a:ea typeface="+mj-ea"/>
              </a:endParaRPr>
            </a:p>
          </p:txBody>
        </p:sp>
      </p:grpSp>
      <p:sp>
        <p:nvSpPr>
          <p:cNvPr id="78" name="矩形 77"/>
          <p:cNvSpPr/>
          <p:nvPr/>
        </p:nvSpPr>
        <p:spPr>
          <a:xfrm>
            <a:off x="1523999" y="1834107"/>
            <a:ext cx="2571751" cy="777240"/>
          </a:xfrm>
          <a:prstGeom prst="rect">
            <a:avLst/>
          </a:prstGeom>
        </p:spPr>
        <p:txBody>
          <a:bodyPr wrap="square">
            <a:spAutoFit/>
          </a:bodyPr>
          <a:lstStyle/>
          <a:p>
            <a:pPr>
              <a:lnSpc>
                <a:spcPct val="150000"/>
              </a:lnSpc>
            </a:pPr>
            <a:r>
              <a:rPr altLang="en-US" lang="zh-CN" sz="1000">
                <a:solidFill>
                  <a:schemeClr val="accent1"/>
                </a:solidFill>
                <a:latin typeface="+mn-ea"/>
              </a:rPr>
              <a:t>为客户服务是我们存在的唯一理由，客户需求是我们发展的原动力。我们坚持以客户为中心，快速响应客户需求</a:t>
            </a:r>
          </a:p>
        </p:txBody>
      </p:sp>
      <p:sp>
        <p:nvSpPr>
          <p:cNvPr id="88" name="圆角矩形 87"/>
          <p:cNvSpPr/>
          <p:nvPr/>
        </p:nvSpPr>
        <p:spPr>
          <a:xfrm>
            <a:off x="5203066" y="2008032"/>
            <a:ext cx="1785871" cy="290556"/>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CHAIRMAN</a:t>
            </a:r>
          </a:p>
        </p:txBody>
      </p:sp>
      <p:sp>
        <p:nvSpPr>
          <p:cNvPr id="91" name="圆角矩形 90"/>
          <p:cNvSpPr/>
          <p:nvPr/>
        </p:nvSpPr>
        <p:spPr>
          <a:xfrm>
            <a:off x="7318208" y="2493900"/>
            <a:ext cx="1621019" cy="290556"/>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Business Advisor</a:t>
            </a:r>
          </a:p>
        </p:txBody>
      </p:sp>
      <p:grpSp>
        <p:nvGrpSpPr>
          <p:cNvPr id="92" name="组合 91"/>
          <p:cNvGrpSpPr/>
          <p:nvPr/>
        </p:nvGrpSpPr>
        <p:grpSpPr>
          <a:xfrm>
            <a:off x="951751" y="5143416"/>
            <a:ext cx="10288501" cy="290556"/>
            <a:chOff x="713812" y="3847031"/>
            <a:chExt cx="7716376" cy="217917"/>
          </a:xfrm>
          <a:solidFill>
            <a:schemeClr val="accent6"/>
          </a:solidFill>
        </p:grpSpPr>
        <p:sp>
          <p:nvSpPr>
            <p:cNvPr id="94" name="圆角矩形 93"/>
            <p:cNvSpPr/>
            <p:nvPr/>
          </p:nvSpPr>
          <p:spPr>
            <a:xfrm>
              <a:off x="7214424"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Proc. Team</a:t>
              </a:r>
            </a:p>
          </p:txBody>
        </p:sp>
        <p:sp>
          <p:nvSpPr>
            <p:cNvPr id="95" name="圆角矩形 94"/>
            <p:cNvSpPr/>
            <p:nvPr/>
          </p:nvSpPr>
          <p:spPr>
            <a:xfrm>
              <a:off x="5589271"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Logistic Officer</a:t>
              </a:r>
            </a:p>
          </p:txBody>
        </p:sp>
        <p:sp>
          <p:nvSpPr>
            <p:cNvPr id="98" name="圆角矩形 97"/>
            <p:cNvSpPr/>
            <p:nvPr/>
          </p:nvSpPr>
          <p:spPr>
            <a:xfrm>
              <a:off x="2338965"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Online Marketers</a:t>
              </a:r>
            </a:p>
          </p:txBody>
        </p:sp>
        <p:sp>
          <p:nvSpPr>
            <p:cNvPr id="99" name="圆角矩形 98"/>
            <p:cNvSpPr/>
            <p:nvPr/>
          </p:nvSpPr>
          <p:spPr>
            <a:xfrm>
              <a:off x="713812" y="3847031"/>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Administrative</a:t>
              </a:r>
            </a:p>
          </p:txBody>
        </p:sp>
      </p:grpSp>
      <p:grpSp>
        <p:nvGrpSpPr>
          <p:cNvPr id="100" name="组合 99"/>
          <p:cNvGrpSpPr/>
          <p:nvPr/>
        </p:nvGrpSpPr>
        <p:grpSpPr>
          <a:xfrm>
            <a:off x="951751" y="4508060"/>
            <a:ext cx="10288501" cy="290556"/>
            <a:chOff x="713812" y="3370513"/>
            <a:chExt cx="7716376" cy="217917"/>
          </a:xfrm>
          <a:solidFill>
            <a:schemeClr val="accent5"/>
          </a:solidFill>
        </p:grpSpPr>
        <p:sp>
          <p:nvSpPr>
            <p:cNvPr id="101" name="圆角矩形 100"/>
            <p:cNvSpPr/>
            <p:nvPr/>
          </p:nvSpPr>
          <p:spPr>
            <a:xfrm>
              <a:off x="7214424"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Proc. Manager</a:t>
              </a:r>
            </a:p>
          </p:txBody>
        </p:sp>
        <p:sp>
          <p:nvSpPr>
            <p:cNvPr id="102" name="圆角矩形 101"/>
            <p:cNvSpPr/>
            <p:nvPr/>
          </p:nvSpPr>
          <p:spPr>
            <a:xfrm>
              <a:off x="5589271"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Logistic Manager</a:t>
              </a:r>
            </a:p>
          </p:txBody>
        </p:sp>
        <p:sp>
          <p:nvSpPr>
            <p:cNvPr id="103" name="圆角矩形 102"/>
            <p:cNvSpPr/>
            <p:nvPr/>
          </p:nvSpPr>
          <p:spPr>
            <a:xfrm>
              <a:off x="2338965"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Marketing Team</a:t>
              </a:r>
            </a:p>
          </p:txBody>
        </p:sp>
        <p:sp>
          <p:nvSpPr>
            <p:cNvPr id="104" name="圆角矩形 103"/>
            <p:cNvSpPr/>
            <p:nvPr/>
          </p:nvSpPr>
          <p:spPr>
            <a:xfrm>
              <a:off x="713812"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Finance Manager</a:t>
              </a:r>
            </a:p>
          </p:txBody>
        </p:sp>
        <p:sp>
          <p:nvSpPr>
            <p:cNvPr id="105" name="圆角矩形 104"/>
            <p:cNvSpPr/>
            <p:nvPr/>
          </p:nvSpPr>
          <p:spPr>
            <a:xfrm>
              <a:off x="3964118" y="3370513"/>
              <a:ext cx="1215764" cy="2179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General Director</a:t>
              </a:r>
            </a:p>
          </p:txBody>
        </p:sp>
      </p:grpSp>
      <p:grpSp>
        <p:nvGrpSpPr>
          <p:cNvPr id="106" name="组合 105"/>
          <p:cNvGrpSpPr/>
          <p:nvPr/>
        </p:nvGrpSpPr>
        <p:grpSpPr>
          <a:xfrm>
            <a:off x="951751" y="3675225"/>
            <a:ext cx="10288501" cy="576000"/>
            <a:chOff x="713812" y="2745888"/>
            <a:chExt cx="7716376" cy="432000"/>
          </a:xfrm>
          <a:solidFill>
            <a:schemeClr val="accent4"/>
          </a:solidFill>
        </p:grpSpPr>
        <p:sp>
          <p:nvSpPr>
            <p:cNvPr id="107" name="圆角矩形 106"/>
            <p:cNvSpPr/>
            <p:nvPr/>
          </p:nvSpPr>
          <p:spPr>
            <a:xfrm>
              <a:off x="7214424" y="2745888"/>
              <a:ext cx="1215764" cy="4320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Procurement</a:t>
              </a:r>
            </a:p>
            <a:p>
              <a:pPr algn="ctr"/>
              <a:r>
                <a:rPr altLang="zh-CN" lang="en-US" sz="1067">
                  <a:latin typeface="+mj-ea"/>
                  <a:ea typeface="+mj-ea"/>
                </a:rPr>
                <a:t>Department</a:t>
              </a:r>
            </a:p>
          </p:txBody>
        </p:sp>
        <p:sp>
          <p:nvSpPr>
            <p:cNvPr id="108" name="圆角矩形 107"/>
            <p:cNvSpPr/>
            <p:nvPr/>
          </p:nvSpPr>
          <p:spPr>
            <a:xfrm>
              <a:off x="5589271" y="2745888"/>
              <a:ext cx="1215764" cy="4320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Logistic Services</a:t>
              </a:r>
            </a:p>
            <a:p>
              <a:pPr algn="ctr"/>
              <a:r>
                <a:rPr altLang="zh-CN" lang="en-US" sz="1067">
                  <a:latin typeface="+mj-ea"/>
                  <a:ea typeface="+mj-ea"/>
                </a:rPr>
                <a:t>Department</a:t>
              </a:r>
            </a:p>
          </p:txBody>
        </p:sp>
        <p:sp>
          <p:nvSpPr>
            <p:cNvPr id="109" name="圆角矩形 108"/>
            <p:cNvSpPr/>
            <p:nvPr/>
          </p:nvSpPr>
          <p:spPr>
            <a:xfrm>
              <a:off x="2338965" y="2745888"/>
              <a:ext cx="1215764" cy="4320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Marketing &amp;</a:t>
              </a:r>
            </a:p>
            <a:p>
              <a:pPr algn="ctr"/>
              <a:r>
                <a:rPr altLang="zh-CN" lang="en-US" sz="1067">
                  <a:latin typeface="+mj-ea"/>
                  <a:ea typeface="+mj-ea"/>
                </a:rPr>
                <a:t>Business Dev.</a:t>
              </a:r>
            </a:p>
          </p:txBody>
        </p:sp>
        <p:sp>
          <p:nvSpPr>
            <p:cNvPr id="110" name="圆角矩形 109"/>
            <p:cNvSpPr/>
            <p:nvPr/>
          </p:nvSpPr>
          <p:spPr>
            <a:xfrm>
              <a:off x="713812" y="2745888"/>
              <a:ext cx="1215764" cy="4320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Finance &amp;</a:t>
              </a:r>
            </a:p>
            <a:p>
              <a:pPr algn="ctr"/>
              <a:r>
                <a:rPr altLang="zh-CN" lang="en-US" sz="1067">
                  <a:latin typeface="+mj-ea"/>
                  <a:ea typeface="+mj-ea"/>
                </a:rPr>
                <a:t>Administration</a:t>
              </a:r>
            </a:p>
          </p:txBody>
        </p:sp>
        <p:sp>
          <p:nvSpPr>
            <p:cNvPr id="111" name="圆角矩形 110"/>
            <p:cNvSpPr/>
            <p:nvPr/>
          </p:nvSpPr>
          <p:spPr>
            <a:xfrm>
              <a:off x="3964118" y="2745888"/>
              <a:ext cx="1215764" cy="4320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Domestic/ Internal</a:t>
              </a:r>
            </a:p>
            <a:p>
              <a:pPr algn="ctr"/>
              <a:r>
                <a:rPr altLang="zh-CN" lang="en-US" sz="1067">
                  <a:latin typeface="+mj-ea"/>
                  <a:ea typeface="+mj-ea"/>
                </a:rPr>
                <a:t>Division</a:t>
              </a:r>
            </a:p>
          </p:txBody>
        </p:sp>
      </p:grpSp>
      <p:sp>
        <p:nvSpPr>
          <p:cNvPr id="112" name="圆角矩形 111"/>
          <p:cNvSpPr/>
          <p:nvPr/>
        </p:nvSpPr>
        <p:spPr>
          <a:xfrm>
            <a:off x="5285492" y="2979767"/>
            <a:ext cx="1621019" cy="290556"/>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67">
                <a:latin typeface="+mj-ea"/>
                <a:ea typeface="+mj-ea"/>
              </a:rPr>
              <a:t>General Director</a:t>
            </a:r>
          </a:p>
        </p:txBody>
      </p:sp>
      <p:cxnSp>
        <p:nvCxnSpPr>
          <p:cNvPr id="140" name="直接连接符 139"/>
          <p:cNvCxnSpPr/>
          <p:nvPr/>
        </p:nvCxnSpPr>
        <p:spPr>
          <a:xfrm flipH="1">
            <a:off x="6096000" y="2298590"/>
            <a:ext cx="0" cy="681177"/>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flipV="1">
            <a:off x="6095999" y="2639178"/>
            <a:ext cx="1222208"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142" name="组合 141"/>
          <p:cNvGrpSpPr/>
          <p:nvPr/>
        </p:nvGrpSpPr>
        <p:grpSpPr>
          <a:xfrm>
            <a:off x="1762260" y="3270321"/>
            <a:ext cx="8667483" cy="404904"/>
            <a:chOff x="1321694" y="2442210"/>
            <a:chExt cx="6500612" cy="303678"/>
          </a:xfrm>
        </p:grpSpPr>
        <p:cxnSp>
          <p:nvCxnSpPr>
            <p:cNvPr id="143" name="直接连接符 142"/>
            <p:cNvCxnSpPr/>
            <p:nvPr/>
          </p:nvCxnSpPr>
          <p:spPr>
            <a:xfrm flipH="1">
              <a:off x="4572000" y="2442210"/>
              <a:ext cx="0" cy="30367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flipV="1">
              <a:off x="1321694"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flipV="1">
              <a:off x="2946847"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6197153"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flipV="1">
              <a:off x="7822306" y="2606040"/>
              <a:ext cx="0" cy="139848"/>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321694" y="2606040"/>
              <a:ext cx="650061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9" name="组合 148"/>
          <p:cNvGrpSpPr/>
          <p:nvPr/>
        </p:nvGrpSpPr>
        <p:grpSpPr>
          <a:xfrm>
            <a:off x="843280" y="3963227"/>
            <a:ext cx="8775952" cy="1325468"/>
            <a:chOff x="632460" y="2961888"/>
            <a:chExt cx="6581964" cy="994101"/>
          </a:xfrm>
        </p:grpSpPr>
        <p:grpSp>
          <p:nvGrpSpPr>
            <p:cNvPr id="150" name="组合 149"/>
            <p:cNvGrpSpPr/>
            <p:nvPr/>
          </p:nvGrpSpPr>
          <p:grpSpPr>
            <a:xfrm>
              <a:off x="632460" y="2961888"/>
              <a:ext cx="81352" cy="994101"/>
              <a:chOff x="632460" y="2961888"/>
              <a:chExt cx="81352" cy="994101"/>
            </a:xfrm>
          </p:grpSpPr>
          <p:cxnSp>
            <p:nvCxnSpPr>
              <p:cNvPr id="170" name="直接连接符 169"/>
              <p:cNvCxnSpPr/>
              <p:nvPr/>
            </p:nvCxnSpPr>
            <p:spPr>
              <a:xfrm flipH="1">
                <a:off x="632460"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H="1">
                <a:off x="632460"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H="1">
                <a:off x="632460"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a:off x="632460"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1" name="组合 150"/>
            <p:cNvGrpSpPr/>
            <p:nvPr/>
          </p:nvGrpSpPr>
          <p:grpSpPr>
            <a:xfrm>
              <a:off x="2257613" y="2961888"/>
              <a:ext cx="81352" cy="994101"/>
              <a:chOff x="2257613" y="2961888"/>
              <a:chExt cx="81352" cy="994101"/>
            </a:xfrm>
          </p:grpSpPr>
          <p:cxnSp>
            <p:nvCxnSpPr>
              <p:cNvPr id="166" name="直接连接符 165"/>
              <p:cNvCxnSpPr/>
              <p:nvPr/>
            </p:nvCxnSpPr>
            <p:spPr>
              <a:xfrm flipH="1">
                <a:off x="2257613"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a:off x="2257613"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H="1">
                <a:off x="2257613"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2257613"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3882765" y="2961888"/>
              <a:ext cx="81352" cy="523237"/>
              <a:chOff x="3882765" y="2961888"/>
              <a:chExt cx="81352" cy="523237"/>
            </a:xfrm>
          </p:grpSpPr>
          <p:cxnSp>
            <p:nvCxnSpPr>
              <p:cNvPr id="163" name="直接连接符 162"/>
              <p:cNvCxnSpPr/>
              <p:nvPr/>
            </p:nvCxnSpPr>
            <p:spPr>
              <a:xfrm flipH="1">
                <a:off x="3882765"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3882765"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a:off x="3882765" y="2961888"/>
                <a:ext cx="0" cy="523237"/>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3" name="组合 152"/>
            <p:cNvGrpSpPr/>
            <p:nvPr/>
          </p:nvGrpSpPr>
          <p:grpSpPr>
            <a:xfrm>
              <a:off x="5507919" y="2961888"/>
              <a:ext cx="81352" cy="994101"/>
              <a:chOff x="5507919" y="2961888"/>
              <a:chExt cx="81352" cy="994101"/>
            </a:xfrm>
          </p:grpSpPr>
          <p:cxnSp>
            <p:nvCxnSpPr>
              <p:cNvPr id="159" name="直接连接符 158"/>
              <p:cNvCxnSpPr/>
              <p:nvPr/>
            </p:nvCxnSpPr>
            <p:spPr>
              <a:xfrm flipH="1">
                <a:off x="5507919"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a:off x="5507919"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5507919"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H="1">
                <a:off x="5507919"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4" name="组合 153"/>
            <p:cNvGrpSpPr/>
            <p:nvPr/>
          </p:nvGrpSpPr>
          <p:grpSpPr>
            <a:xfrm>
              <a:off x="7133072" y="2961888"/>
              <a:ext cx="81352" cy="994101"/>
              <a:chOff x="7133072" y="2961888"/>
              <a:chExt cx="81352" cy="994101"/>
            </a:xfrm>
          </p:grpSpPr>
          <p:cxnSp>
            <p:nvCxnSpPr>
              <p:cNvPr id="155" name="直接连接符 154"/>
              <p:cNvCxnSpPr/>
              <p:nvPr/>
            </p:nvCxnSpPr>
            <p:spPr>
              <a:xfrm flipH="1">
                <a:off x="7133072" y="2961888"/>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flipH="1">
                <a:off x="7133072" y="3955989"/>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H="1">
                <a:off x="7133072" y="3485125"/>
                <a:ext cx="81352"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H="1">
                <a:off x="7133072" y="2961888"/>
                <a:ext cx="0" cy="99410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spTree>
    <p:custDataLst>
      <p:tags r:id="rId3"/>
    </p:custDataLst>
    <p:extLst>
      <p:ext uri="{BB962C8B-B14F-4D97-AF65-F5344CB8AC3E}">
        <p14:creationId val="28486814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p:cTn dur="500" fill="hold" id="7"/>
                                        <p:tgtEl>
                                          <p:spTgt spid="64"/>
                                        </p:tgtEl>
                                        <p:attrNameLst>
                                          <p:attrName>ppt_w</p:attrName>
                                        </p:attrNameLst>
                                      </p:cBhvr>
                                      <p:tavLst>
                                        <p:tav tm="0">
                                          <p:val>
                                            <p:fltVal val="0"/>
                                          </p:val>
                                        </p:tav>
                                        <p:tav tm="100000">
                                          <p:val>
                                            <p:strVal val="#ppt_w"/>
                                          </p:val>
                                        </p:tav>
                                      </p:tavLst>
                                    </p:anim>
                                    <p:anim calcmode="lin" valueType="num">
                                      <p:cBhvr>
                                        <p:cTn dur="500" fill="hold" id="8"/>
                                        <p:tgtEl>
                                          <p:spTgt spid="64"/>
                                        </p:tgtEl>
                                        <p:attrNameLst>
                                          <p:attrName>ppt_h</p:attrName>
                                        </p:attrNameLst>
                                      </p:cBhvr>
                                      <p:tavLst>
                                        <p:tav tm="0">
                                          <p:val>
                                            <p:fltVal val="0"/>
                                          </p:val>
                                        </p:tav>
                                        <p:tav tm="100000">
                                          <p:val>
                                            <p:strVal val="#ppt_h"/>
                                          </p:val>
                                        </p:tav>
                                      </p:tavLst>
                                    </p:anim>
                                    <p:animEffect filter="fade" transition="in">
                                      <p:cBhvr>
                                        <p:cTn dur="500" id="9"/>
                                        <p:tgtEl>
                                          <p:spTgt spid="64"/>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78"/>
                                        </p:tgtEl>
                                        <p:attrNameLst>
                                          <p:attrName>style.visibility</p:attrName>
                                        </p:attrNameLst>
                                      </p:cBhvr>
                                      <p:to>
                                        <p:strVal val="visible"/>
                                      </p:to>
                                    </p:set>
                                    <p:animEffect filter="fade" transition="in">
                                      <p:cBhvr>
                                        <p:cTn dur="500" id="12"/>
                                        <p:tgtEl>
                                          <p:spTgt spid="78"/>
                                        </p:tgtEl>
                                      </p:cBhvr>
                                    </p:animEffect>
                                  </p:childTnLst>
                                </p:cTn>
                              </p:par>
                            </p:childTnLst>
                          </p:cTn>
                        </p:par>
                        <p:par>
                          <p:cTn fill="hold" id="13" nodeType="afterGroup">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88"/>
                                        </p:tgtEl>
                                        <p:attrNameLst>
                                          <p:attrName>style.visibility</p:attrName>
                                        </p:attrNameLst>
                                      </p:cBhvr>
                                      <p:to>
                                        <p:strVal val="visible"/>
                                      </p:to>
                                    </p:set>
                                    <p:animEffect filter="fade" transition="in">
                                      <p:cBhvr>
                                        <p:cTn dur="500" id="16"/>
                                        <p:tgtEl>
                                          <p:spTgt spid="88"/>
                                        </p:tgtEl>
                                      </p:cBhvr>
                                    </p:animEffect>
                                  </p:childTnLst>
                                </p:cTn>
                              </p:par>
                            </p:childTnLst>
                          </p:cTn>
                        </p:par>
                        <p:par>
                          <p:cTn fill="hold" id="17" nodeType="afterGroup">
                            <p:stCondLst>
                              <p:cond delay="1000"/>
                            </p:stCondLst>
                            <p:childTnLst>
                              <p:par>
                                <p:cTn fill="hold" id="18" nodeType="afterEffect" presetClass="entr" presetID="22" presetSubtype="1">
                                  <p:stCondLst>
                                    <p:cond delay="0"/>
                                  </p:stCondLst>
                                  <p:childTnLst>
                                    <p:set>
                                      <p:cBhvr>
                                        <p:cTn dur="1" fill="hold" id="19">
                                          <p:stCondLst>
                                            <p:cond delay="0"/>
                                          </p:stCondLst>
                                        </p:cTn>
                                        <p:tgtEl>
                                          <p:spTgt spid="140"/>
                                        </p:tgtEl>
                                        <p:attrNameLst>
                                          <p:attrName>style.visibility</p:attrName>
                                        </p:attrNameLst>
                                      </p:cBhvr>
                                      <p:to>
                                        <p:strVal val="visible"/>
                                      </p:to>
                                    </p:set>
                                    <p:animEffect filter="wipe(up)" transition="in">
                                      <p:cBhvr>
                                        <p:cTn dur="500" id="20"/>
                                        <p:tgtEl>
                                          <p:spTgt spid="140"/>
                                        </p:tgtEl>
                                      </p:cBhvr>
                                    </p:animEffect>
                                  </p:childTnLst>
                                </p:cTn>
                              </p:par>
                              <p:par>
                                <p:cTn fill="hold" id="21" nodeType="withEffect" presetClass="entr" presetID="22" presetSubtype="8">
                                  <p:stCondLst>
                                    <p:cond delay="250"/>
                                  </p:stCondLst>
                                  <p:childTnLst>
                                    <p:set>
                                      <p:cBhvr>
                                        <p:cTn dur="1" fill="hold" id="22">
                                          <p:stCondLst>
                                            <p:cond delay="0"/>
                                          </p:stCondLst>
                                        </p:cTn>
                                        <p:tgtEl>
                                          <p:spTgt spid="141"/>
                                        </p:tgtEl>
                                        <p:attrNameLst>
                                          <p:attrName>style.visibility</p:attrName>
                                        </p:attrNameLst>
                                      </p:cBhvr>
                                      <p:to>
                                        <p:strVal val="visible"/>
                                      </p:to>
                                    </p:set>
                                    <p:animEffect filter="wipe(left)" transition="in">
                                      <p:cBhvr>
                                        <p:cTn dur="500" id="23"/>
                                        <p:tgtEl>
                                          <p:spTgt spid="141"/>
                                        </p:tgtEl>
                                      </p:cBhvr>
                                    </p:animEffect>
                                  </p:childTnLst>
                                </p:cTn>
                              </p:par>
                            </p:childTnLst>
                          </p:cTn>
                        </p:par>
                        <p:par>
                          <p:cTn fill="hold" id="24" nodeType="afterGroup">
                            <p:stCondLst>
                              <p:cond delay="1750"/>
                            </p:stCondLst>
                            <p:childTnLst>
                              <p:par>
                                <p:cTn fill="hold" grpId="0" id="25" nodeType="afterEffect" presetClass="entr" presetID="10" presetSubtype="0">
                                  <p:stCondLst>
                                    <p:cond delay="0"/>
                                  </p:stCondLst>
                                  <p:childTnLst>
                                    <p:set>
                                      <p:cBhvr>
                                        <p:cTn dur="1" fill="hold" id="26">
                                          <p:stCondLst>
                                            <p:cond delay="0"/>
                                          </p:stCondLst>
                                        </p:cTn>
                                        <p:tgtEl>
                                          <p:spTgt spid="91"/>
                                        </p:tgtEl>
                                        <p:attrNameLst>
                                          <p:attrName>style.visibility</p:attrName>
                                        </p:attrNameLst>
                                      </p:cBhvr>
                                      <p:to>
                                        <p:strVal val="visible"/>
                                      </p:to>
                                    </p:set>
                                    <p:animEffect filter="fade" transition="in">
                                      <p:cBhvr>
                                        <p:cTn dur="500" id="27"/>
                                        <p:tgtEl>
                                          <p:spTgt spid="91"/>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12"/>
                                        </p:tgtEl>
                                        <p:attrNameLst>
                                          <p:attrName>style.visibility</p:attrName>
                                        </p:attrNameLst>
                                      </p:cBhvr>
                                      <p:to>
                                        <p:strVal val="visible"/>
                                      </p:to>
                                    </p:set>
                                    <p:animEffect filter="fade" transition="in">
                                      <p:cBhvr>
                                        <p:cTn dur="500" id="30"/>
                                        <p:tgtEl>
                                          <p:spTgt spid="112"/>
                                        </p:tgtEl>
                                      </p:cBhvr>
                                    </p:animEffect>
                                  </p:childTnLst>
                                </p:cTn>
                              </p:par>
                            </p:childTnLst>
                          </p:cTn>
                        </p:par>
                        <p:par>
                          <p:cTn fill="hold" id="31" nodeType="afterGroup">
                            <p:stCondLst>
                              <p:cond delay="2250"/>
                            </p:stCondLst>
                            <p:childTnLst>
                              <p:par>
                                <p:cTn fill="hold" id="32" nodeType="afterEffect" presetClass="entr" presetID="22" presetSubtype="1">
                                  <p:stCondLst>
                                    <p:cond delay="0"/>
                                  </p:stCondLst>
                                  <p:childTnLst>
                                    <p:set>
                                      <p:cBhvr>
                                        <p:cTn dur="1" fill="hold" id="33">
                                          <p:stCondLst>
                                            <p:cond delay="0"/>
                                          </p:stCondLst>
                                        </p:cTn>
                                        <p:tgtEl>
                                          <p:spTgt spid="142"/>
                                        </p:tgtEl>
                                        <p:attrNameLst>
                                          <p:attrName>style.visibility</p:attrName>
                                        </p:attrNameLst>
                                      </p:cBhvr>
                                      <p:to>
                                        <p:strVal val="visible"/>
                                      </p:to>
                                    </p:set>
                                    <p:animEffect filter="wipe(up)" transition="in">
                                      <p:cBhvr>
                                        <p:cTn dur="500" id="34"/>
                                        <p:tgtEl>
                                          <p:spTgt spid="142"/>
                                        </p:tgtEl>
                                      </p:cBhvr>
                                    </p:animEffect>
                                  </p:childTnLst>
                                </p:cTn>
                              </p:par>
                            </p:childTnLst>
                          </p:cTn>
                        </p:par>
                        <p:par>
                          <p:cTn fill="hold" id="35" nodeType="afterGroup">
                            <p:stCondLst>
                              <p:cond delay="2750"/>
                            </p:stCondLst>
                            <p:childTnLst>
                              <p:par>
                                <p:cTn fill="hold" id="36" nodeType="afterEffect" presetClass="entr" presetID="10" presetSubtype="0">
                                  <p:stCondLst>
                                    <p:cond delay="0"/>
                                  </p:stCondLst>
                                  <p:childTnLst>
                                    <p:set>
                                      <p:cBhvr>
                                        <p:cTn dur="1" fill="hold" id="37">
                                          <p:stCondLst>
                                            <p:cond delay="0"/>
                                          </p:stCondLst>
                                        </p:cTn>
                                        <p:tgtEl>
                                          <p:spTgt spid="106"/>
                                        </p:tgtEl>
                                        <p:attrNameLst>
                                          <p:attrName>style.visibility</p:attrName>
                                        </p:attrNameLst>
                                      </p:cBhvr>
                                      <p:to>
                                        <p:strVal val="visible"/>
                                      </p:to>
                                    </p:set>
                                    <p:animEffect filter="fade" transition="in">
                                      <p:cBhvr>
                                        <p:cTn dur="500" id="38"/>
                                        <p:tgtEl>
                                          <p:spTgt spid="106"/>
                                        </p:tgtEl>
                                      </p:cBhvr>
                                    </p:animEffect>
                                  </p:childTnLst>
                                </p:cTn>
                              </p:par>
                            </p:childTnLst>
                          </p:cTn>
                        </p:par>
                        <p:par>
                          <p:cTn fill="hold" id="39" nodeType="afterGroup">
                            <p:stCondLst>
                              <p:cond delay="3250"/>
                            </p:stCondLst>
                            <p:childTnLst>
                              <p:par>
                                <p:cTn fill="hold" id="40" nodeType="afterEffect" presetClass="entr" presetID="22" presetSubtype="1">
                                  <p:stCondLst>
                                    <p:cond delay="0"/>
                                  </p:stCondLst>
                                  <p:childTnLst>
                                    <p:set>
                                      <p:cBhvr>
                                        <p:cTn dur="1" fill="hold" id="41">
                                          <p:stCondLst>
                                            <p:cond delay="0"/>
                                          </p:stCondLst>
                                        </p:cTn>
                                        <p:tgtEl>
                                          <p:spTgt spid="149"/>
                                        </p:tgtEl>
                                        <p:attrNameLst>
                                          <p:attrName>style.visibility</p:attrName>
                                        </p:attrNameLst>
                                      </p:cBhvr>
                                      <p:to>
                                        <p:strVal val="visible"/>
                                      </p:to>
                                    </p:set>
                                    <p:animEffect filter="wipe(up)" transition="in">
                                      <p:cBhvr>
                                        <p:cTn dur="500" id="42"/>
                                        <p:tgtEl>
                                          <p:spTgt spid="149"/>
                                        </p:tgtEl>
                                      </p:cBhvr>
                                    </p:animEffect>
                                  </p:childTnLst>
                                </p:cTn>
                              </p:par>
                              <p:par>
                                <p:cTn fill="hold" id="43" nodeType="withEffect" presetClass="entr" presetID="10" presetSubtype="0">
                                  <p:stCondLst>
                                    <p:cond delay="250"/>
                                  </p:stCondLst>
                                  <p:childTnLst>
                                    <p:set>
                                      <p:cBhvr>
                                        <p:cTn dur="1" fill="hold" id="44">
                                          <p:stCondLst>
                                            <p:cond delay="0"/>
                                          </p:stCondLst>
                                        </p:cTn>
                                        <p:tgtEl>
                                          <p:spTgt spid="100"/>
                                        </p:tgtEl>
                                        <p:attrNameLst>
                                          <p:attrName>style.visibility</p:attrName>
                                        </p:attrNameLst>
                                      </p:cBhvr>
                                      <p:to>
                                        <p:strVal val="visible"/>
                                      </p:to>
                                    </p:set>
                                    <p:animEffect filter="fade" transition="in">
                                      <p:cBhvr>
                                        <p:cTn dur="500" id="45"/>
                                        <p:tgtEl>
                                          <p:spTgt spid="100"/>
                                        </p:tgtEl>
                                      </p:cBhvr>
                                    </p:animEffect>
                                  </p:childTnLst>
                                </p:cTn>
                              </p:par>
                              <p:par>
                                <p:cTn fill="hold" id="46" nodeType="withEffect" presetClass="entr" presetID="10" presetSubtype="0">
                                  <p:stCondLst>
                                    <p:cond delay="500"/>
                                  </p:stCondLst>
                                  <p:childTnLst>
                                    <p:set>
                                      <p:cBhvr>
                                        <p:cTn dur="1" fill="hold" id="47">
                                          <p:stCondLst>
                                            <p:cond delay="0"/>
                                          </p:stCondLst>
                                        </p:cTn>
                                        <p:tgtEl>
                                          <p:spTgt spid="92"/>
                                        </p:tgtEl>
                                        <p:attrNameLst>
                                          <p:attrName>style.visibility</p:attrName>
                                        </p:attrNameLst>
                                      </p:cBhvr>
                                      <p:to>
                                        <p:strVal val="visible"/>
                                      </p:to>
                                    </p:set>
                                    <p:animEffect filter="fade" transition="in">
                                      <p:cBhvr>
                                        <p:cTn dur="500" id="48"/>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88"/>
      <p:bldP grpId="0" spid="91"/>
      <p:bldP grpId="0" spid="11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7" name="矩形 516"/>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5" name="矩形 434"/>
          <p:cNvSpPr/>
          <p:nvPr/>
        </p:nvSpPr>
        <p:spPr>
          <a:xfrm>
            <a:off x="3008077" y="2379066"/>
            <a:ext cx="4736860" cy="1920240"/>
          </a:xfrm>
          <a:prstGeom prst="rect">
            <a:avLst/>
          </a:prstGeom>
        </p:spPr>
        <p:txBody>
          <a:bodyPr wrap="square">
            <a:spAutoFit/>
          </a:bodyPr>
          <a:lstStyle/>
          <a:p>
            <a:r>
              <a:rPr altLang="en-US" lang="zh-CN" sz="4000">
                <a:solidFill>
                  <a:schemeClr val="bg1"/>
                </a:solidFill>
                <a:latin charset="-122" panose="020b0503020204020204" pitchFamily="34" typeface="微软雅黑"/>
                <a:ea charset="-122" panose="020b0503020204020204" pitchFamily="34" typeface="微软雅黑"/>
              </a:rPr>
              <a:t>财务分析</a:t>
            </a:r>
          </a:p>
          <a:p>
            <a:r>
              <a:rPr altLang="en-US" lang="zh-CN" sz="4000">
                <a:solidFill>
                  <a:schemeClr val="bg1"/>
                </a:solidFill>
                <a:latin charset="-122" panose="020b0503020204020204" pitchFamily="34" typeface="微软雅黑"/>
                <a:ea charset="-122" panose="020b0503020204020204" pitchFamily="34" typeface="微软雅黑"/>
              </a:rPr>
              <a:t>FINANCIAL ANALYSIS</a:t>
            </a:r>
          </a:p>
        </p:txBody>
      </p:sp>
      <p:sp>
        <p:nvSpPr>
          <p:cNvPr id="439" name="矩形 438"/>
          <p:cNvSpPr/>
          <p:nvPr/>
        </p:nvSpPr>
        <p:spPr>
          <a:xfrm>
            <a:off x="2958838" y="3627686"/>
            <a:ext cx="4654146" cy="1188720"/>
          </a:xfrm>
          <a:prstGeom prst="rect">
            <a:avLst/>
          </a:prstGeom>
        </p:spPr>
        <p:txBody>
          <a:bodyPr wrap="square">
            <a:spAutoFit/>
          </a:bodyPr>
          <a:lstStyle/>
          <a:p>
            <a:pPr>
              <a:lnSpc>
                <a:spcPct val="150000"/>
              </a:lnSpc>
              <a:spcAft>
                <a:spcPts val="600"/>
              </a:spcAft>
            </a:pPr>
            <a:r>
              <a:rPr altLang="en-US" lang="zh-CN" sz="1200">
                <a:solidFill>
                  <a:schemeClr val="bg1"/>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p>
        </p:txBody>
      </p:sp>
      <p:grpSp>
        <p:nvGrpSpPr>
          <p:cNvPr id="111" name="组合 110"/>
          <p:cNvGrpSpPr/>
          <p:nvPr/>
        </p:nvGrpSpPr>
        <p:grpSpPr>
          <a:xfrm>
            <a:off x="1467329" y="2410058"/>
            <a:ext cx="1273149" cy="940752"/>
            <a:chOff x="9237692" y="4770207"/>
            <a:chExt cx="1273149" cy="940752"/>
          </a:xfrm>
        </p:grpSpPr>
        <p:sp>
          <p:nvSpPr>
            <p:cNvPr id="114" name="任意多边形 113"/>
            <p:cNvSpPr/>
            <p:nvPr/>
          </p:nvSpPr>
          <p:spPr>
            <a:xfrm>
              <a:off x="9917530" y="4770207"/>
              <a:ext cx="593311" cy="940752"/>
            </a:xfrm>
            <a:custGeom>
              <a:rect b="b" l="l" r="r" t="t"/>
              <a:pathLst>
                <a:path h="2139153" w="1349115">
                  <a:moveTo>
                    <a:pt x="711019" y="67"/>
                  </a:moveTo>
                  <a:cubicBezTo>
                    <a:pt x="737099" y="67"/>
                    <a:pt x="763939" y="827"/>
                    <a:pt x="791539" y="2345"/>
                  </a:cubicBezTo>
                  <a:cubicBezTo>
                    <a:pt x="819138" y="3865"/>
                    <a:pt x="845978" y="6144"/>
                    <a:pt x="872058" y="9182"/>
                  </a:cubicBezTo>
                  <a:cubicBezTo>
                    <a:pt x="917382" y="12347"/>
                    <a:pt x="959668" y="16651"/>
                    <a:pt x="998915" y="22095"/>
                  </a:cubicBezTo>
                  <a:cubicBezTo>
                    <a:pt x="1038161" y="27539"/>
                    <a:pt x="1075889" y="33363"/>
                    <a:pt x="1112097" y="39567"/>
                  </a:cubicBezTo>
                  <a:lnTo>
                    <a:pt x="1163752" y="48683"/>
                  </a:lnTo>
                  <a:cubicBezTo>
                    <a:pt x="1187427" y="55519"/>
                    <a:pt x="1206923" y="69952"/>
                    <a:pt x="1222242" y="91981"/>
                  </a:cubicBezTo>
                  <a:cubicBezTo>
                    <a:pt x="1237561" y="114010"/>
                    <a:pt x="1243385" y="139077"/>
                    <a:pt x="1239714" y="167183"/>
                  </a:cubicBezTo>
                  <a:cubicBezTo>
                    <a:pt x="1238068" y="180729"/>
                    <a:pt x="1233763" y="192377"/>
                    <a:pt x="1226800" y="202125"/>
                  </a:cubicBezTo>
                  <a:cubicBezTo>
                    <a:pt x="1219837" y="211874"/>
                    <a:pt x="1210975" y="220483"/>
                    <a:pt x="1200213" y="227953"/>
                  </a:cubicBezTo>
                  <a:cubicBezTo>
                    <a:pt x="1191035" y="235738"/>
                    <a:pt x="1180526" y="241436"/>
                    <a:pt x="1168689" y="245045"/>
                  </a:cubicBezTo>
                  <a:cubicBezTo>
                    <a:pt x="1156852" y="248652"/>
                    <a:pt x="1144065" y="249032"/>
                    <a:pt x="1130328" y="246183"/>
                  </a:cubicBezTo>
                  <a:cubicBezTo>
                    <a:pt x="1085005" y="237005"/>
                    <a:pt x="1039681" y="228776"/>
                    <a:pt x="994357" y="221496"/>
                  </a:cubicBezTo>
                  <a:cubicBezTo>
                    <a:pt x="949033" y="214217"/>
                    <a:pt x="902190" y="208266"/>
                    <a:pt x="853827" y="203645"/>
                  </a:cubicBezTo>
                  <a:cubicBezTo>
                    <a:pt x="834837" y="202188"/>
                    <a:pt x="813567" y="201303"/>
                    <a:pt x="790019" y="200986"/>
                  </a:cubicBezTo>
                  <a:cubicBezTo>
                    <a:pt x="766471" y="200670"/>
                    <a:pt x="745202" y="200543"/>
                    <a:pt x="726211" y="200606"/>
                  </a:cubicBezTo>
                  <a:cubicBezTo>
                    <a:pt x="599481" y="199213"/>
                    <a:pt x="486805" y="236941"/>
                    <a:pt x="388181" y="313789"/>
                  </a:cubicBezTo>
                  <a:cubicBezTo>
                    <a:pt x="289557" y="390638"/>
                    <a:pt x="227015" y="514962"/>
                    <a:pt x="200555" y="686762"/>
                  </a:cubicBezTo>
                  <a:lnTo>
                    <a:pt x="200555" y="805262"/>
                  </a:lnTo>
                  <a:cubicBezTo>
                    <a:pt x="200428" y="819505"/>
                    <a:pt x="199922" y="830520"/>
                    <a:pt x="199036" y="838306"/>
                  </a:cubicBezTo>
                  <a:cubicBezTo>
                    <a:pt x="198150" y="846092"/>
                    <a:pt x="197643" y="856348"/>
                    <a:pt x="197517" y="869070"/>
                  </a:cubicBezTo>
                  <a:cubicBezTo>
                    <a:pt x="276707" y="850334"/>
                    <a:pt x="356847" y="834634"/>
                    <a:pt x="437936" y="821975"/>
                  </a:cubicBezTo>
                  <a:cubicBezTo>
                    <a:pt x="519025" y="809314"/>
                    <a:pt x="599925" y="802731"/>
                    <a:pt x="680634" y="802224"/>
                  </a:cubicBezTo>
                  <a:cubicBezTo>
                    <a:pt x="753178" y="801907"/>
                    <a:pt x="825341" y="808617"/>
                    <a:pt x="897125" y="822354"/>
                  </a:cubicBezTo>
                  <a:cubicBezTo>
                    <a:pt x="968909" y="836091"/>
                    <a:pt x="1033477" y="858753"/>
                    <a:pt x="1090828" y="890340"/>
                  </a:cubicBezTo>
                  <a:cubicBezTo>
                    <a:pt x="1173816" y="940221"/>
                    <a:pt x="1235725" y="1003777"/>
                    <a:pt x="1276555" y="1081004"/>
                  </a:cubicBezTo>
                  <a:cubicBezTo>
                    <a:pt x="1317384" y="1158232"/>
                    <a:pt x="1340553" y="1241537"/>
                    <a:pt x="1346060" y="1330919"/>
                  </a:cubicBezTo>
                  <a:cubicBezTo>
                    <a:pt x="1347516" y="1349720"/>
                    <a:pt x="1348402" y="1369850"/>
                    <a:pt x="1348719" y="1391309"/>
                  </a:cubicBezTo>
                  <a:cubicBezTo>
                    <a:pt x="1349035" y="1412768"/>
                    <a:pt x="1349162" y="1432138"/>
                    <a:pt x="1349098" y="1449419"/>
                  </a:cubicBezTo>
                  <a:cubicBezTo>
                    <a:pt x="1348972" y="1511645"/>
                    <a:pt x="1345427" y="1567224"/>
                    <a:pt x="1338464" y="1616156"/>
                  </a:cubicBezTo>
                  <a:cubicBezTo>
                    <a:pt x="1331501" y="1665088"/>
                    <a:pt x="1321879" y="1707753"/>
                    <a:pt x="1309598" y="1744152"/>
                  </a:cubicBezTo>
                  <a:cubicBezTo>
                    <a:pt x="1291114" y="1797958"/>
                    <a:pt x="1268073" y="1843788"/>
                    <a:pt x="1240473" y="1881642"/>
                  </a:cubicBezTo>
                  <a:cubicBezTo>
                    <a:pt x="1212874" y="1919497"/>
                    <a:pt x="1182236" y="1954693"/>
                    <a:pt x="1148559" y="1987230"/>
                  </a:cubicBezTo>
                  <a:cubicBezTo>
                    <a:pt x="1092917" y="2037428"/>
                    <a:pt x="1021133" y="2075282"/>
                    <a:pt x="933208" y="2100793"/>
                  </a:cubicBezTo>
                  <a:cubicBezTo>
                    <a:pt x="845281" y="2126303"/>
                    <a:pt x="756026" y="2139090"/>
                    <a:pt x="665442" y="2139153"/>
                  </a:cubicBezTo>
                  <a:cubicBezTo>
                    <a:pt x="634804" y="2139153"/>
                    <a:pt x="604166" y="2137634"/>
                    <a:pt x="573528" y="2134596"/>
                  </a:cubicBezTo>
                  <a:cubicBezTo>
                    <a:pt x="542890" y="2131557"/>
                    <a:pt x="513771" y="2126999"/>
                    <a:pt x="486172" y="2120923"/>
                  </a:cubicBezTo>
                  <a:cubicBezTo>
                    <a:pt x="447431" y="2113136"/>
                    <a:pt x="407931" y="2101362"/>
                    <a:pt x="367671" y="2085600"/>
                  </a:cubicBezTo>
                  <a:cubicBezTo>
                    <a:pt x="327411" y="2069838"/>
                    <a:pt x="290950" y="2051227"/>
                    <a:pt x="258286" y="2029768"/>
                  </a:cubicBezTo>
                  <a:cubicBezTo>
                    <a:pt x="178653" y="1966277"/>
                    <a:pt x="119149" y="1882086"/>
                    <a:pt x="79776" y="1777195"/>
                  </a:cubicBezTo>
                  <a:cubicBezTo>
                    <a:pt x="40402" y="1672304"/>
                    <a:pt x="15841" y="1563046"/>
                    <a:pt x="6093" y="1449419"/>
                  </a:cubicBezTo>
                  <a:lnTo>
                    <a:pt x="6093" y="1397765"/>
                  </a:lnTo>
                  <a:cubicBezTo>
                    <a:pt x="5966" y="1387131"/>
                    <a:pt x="5460" y="1376496"/>
                    <a:pt x="4574" y="1365861"/>
                  </a:cubicBezTo>
                  <a:cubicBezTo>
                    <a:pt x="3687" y="1355226"/>
                    <a:pt x="3181" y="1344592"/>
                    <a:pt x="3054" y="1333957"/>
                  </a:cubicBezTo>
                  <a:cubicBezTo>
                    <a:pt x="2060" y="1303742"/>
                    <a:pt x="1347" y="1258165"/>
                    <a:pt x="916" y="1197226"/>
                  </a:cubicBezTo>
                  <a:cubicBezTo>
                    <a:pt x="485" y="1136288"/>
                    <a:pt x="222" y="1071129"/>
                    <a:pt x="128" y="1001751"/>
                  </a:cubicBezTo>
                  <a:cubicBezTo>
                    <a:pt x="35" y="932372"/>
                    <a:pt x="-3" y="869915"/>
                    <a:pt x="16" y="814379"/>
                  </a:cubicBezTo>
                  <a:cubicBezTo>
                    <a:pt x="-48" y="796021"/>
                    <a:pt x="79" y="778803"/>
                    <a:pt x="396" y="762724"/>
                  </a:cubicBezTo>
                  <a:cubicBezTo>
                    <a:pt x="712" y="746645"/>
                    <a:pt x="1598" y="732466"/>
                    <a:pt x="3054" y="720186"/>
                  </a:cubicBezTo>
                  <a:lnTo>
                    <a:pt x="3054" y="665493"/>
                  </a:lnTo>
                  <a:cubicBezTo>
                    <a:pt x="20797" y="494664"/>
                    <a:pt x="63974" y="360633"/>
                    <a:pt x="132583" y="263401"/>
                  </a:cubicBezTo>
                  <a:cubicBezTo>
                    <a:pt x="201193" y="166170"/>
                    <a:pt x="286007" y="97636"/>
                    <a:pt x="387027" y="57798"/>
                  </a:cubicBezTo>
                  <a:cubicBezTo>
                    <a:pt x="488047" y="17960"/>
                    <a:pt x="596044" y="-1284"/>
                    <a:pt x="711019" y="67"/>
                  </a:cubicBezTo>
                  <a:close/>
                  <a:moveTo>
                    <a:pt x="677596" y="1002764"/>
                  </a:moveTo>
                  <a:cubicBezTo>
                    <a:pt x="599481" y="1003523"/>
                    <a:pt x="519468" y="1011120"/>
                    <a:pt x="437556" y="1025553"/>
                  </a:cubicBezTo>
                  <a:cubicBezTo>
                    <a:pt x="355644" y="1039985"/>
                    <a:pt x="275631" y="1056697"/>
                    <a:pt x="197517" y="1075687"/>
                  </a:cubicBezTo>
                  <a:cubicBezTo>
                    <a:pt x="197643" y="1117150"/>
                    <a:pt x="198150" y="1155764"/>
                    <a:pt x="199036" y="1191529"/>
                  </a:cubicBezTo>
                  <a:cubicBezTo>
                    <a:pt x="199922" y="1227294"/>
                    <a:pt x="200428" y="1257553"/>
                    <a:pt x="200555" y="1282304"/>
                  </a:cubicBezTo>
                  <a:lnTo>
                    <a:pt x="200555" y="1330919"/>
                  </a:lnTo>
                  <a:cubicBezTo>
                    <a:pt x="201155" y="1392307"/>
                    <a:pt x="206369" y="1458591"/>
                    <a:pt x="216198" y="1529770"/>
                  </a:cubicBezTo>
                  <a:cubicBezTo>
                    <a:pt x="226026" y="1600949"/>
                    <a:pt x="242944" y="1667233"/>
                    <a:pt x="266951" y="1728621"/>
                  </a:cubicBezTo>
                  <a:cubicBezTo>
                    <a:pt x="290959" y="1790010"/>
                    <a:pt x="324532" y="1836713"/>
                    <a:pt x="367671" y="1868729"/>
                  </a:cubicBezTo>
                  <a:cubicBezTo>
                    <a:pt x="390460" y="1883668"/>
                    <a:pt x="414768" y="1895569"/>
                    <a:pt x="440595" y="1904431"/>
                  </a:cubicBezTo>
                  <a:cubicBezTo>
                    <a:pt x="466422" y="1913293"/>
                    <a:pt x="493768" y="1920636"/>
                    <a:pt x="522633" y="1926460"/>
                  </a:cubicBezTo>
                  <a:cubicBezTo>
                    <a:pt x="544599" y="1931081"/>
                    <a:pt x="569034" y="1934753"/>
                    <a:pt x="595937" y="1937474"/>
                  </a:cubicBezTo>
                  <a:cubicBezTo>
                    <a:pt x="622840" y="1940196"/>
                    <a:pt x="648034" y="1941589"/>
                    <a:pt x="671519" y="1941652"/>
                  </a:cubicBezTo>
                  <a:cubicBezTo>
                    <a:pt x="736972" y="1941716"/>
                    <a:pt x="800527" y="1933993"/>
                    <a:pt x="862183" y="1918484"/>
                  </a:cubicBezTo>
                  <a:cubicBezTo>
                    <a:pt x="923839" y="1902975"/>
                    <a:pt x="973720" y="1879300"/>
                    <a:pt x="1011828" y="1847460"/>
                  </a:cubicBezTo>
                  <a:cubicBezTo>
                    <a:pt x="1032021" y="1824861"/>
                    <a:pt x="1051645" y="1800173"/>
                    <a:pt x="1070698" y="1773397"/>
                  </a:cubicBezTo>
                  <a:cubicBezTo>
                    <a:pt x="1089752" y="1746620"/>
                    <a:pt x="1105578" y="1716615"/>
                    <a:pt x="1118174" y="1683382"/>
                  </a:cubicBezTo>
                  <a:cubicBezTo>
                    <a:pt x="1128873" y="1651985"/>
                    <a:pt x="1137102" y="1616789"/>
                    <a:pt x="1142862" y="1577795"/>
                  </a:cubicBezTo>
                  <a:cubicBezTo>
                    <a:pt x="1148623" y="1538801"/>
                    <a:pt x="1151535" y="1492971"/>
                    <a:pt x="1151598" y="1440304"/>
                  </a:cubicBezTo>
                  <a:cubicBezTo>
                    <a:pt x="1152104" y="1412451"/>
                    <a:pt x="1151091" y="1380041"/>
                    <a:pt x="1148559" y="1343073"/>
                  </a:cubicBezTo>
                  <a:cubicBezTo>
                    <a:pt x="1144761" y="1286038"/>
                    <a:pt x="1131088" y="1232991"/>
                    <a:pt x="1107540" y="1183932"/>
                  </a:cubicBezTo>
                  <a:cubicBezTo>
                    <a:pt x="1083992" y="1134874"/>
                    <a:pt x="1046011" y="1094740"/>
                    <a:pt x="993597" y="1063533"/>
                  </a:cubicBezTo>
                  <a:cubicBezTo>
                    <a:pt x="952894" y="1042390"/>
                    <a:pt x="904405" y="1026945"/>
                    <a:pt x="848130" y="1017196"/>
                  </a:cubicBezTo>
                  <a:cubicBezTo>
                    <a:pt x="791855" y="1007448"/>
                    <a:pt x="735010" y="1002637"/>
                    <a:pt x="677596" y="1002764"/>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任意多边形 114"/>
            <p:cNvSpPr/>
            <p:nvPr/>
          </p:nvSpPr>
          <p:spPr>
            <a:xfrm>
              <a:off x="9237692" y="4783587"/>
              <a:ext cx="593870" cy="926036"/>
            </a:xfrm>
            <a:custGeom>
              <a:rect b="b" l="l" r="r" t="t"/>
              <a:pathLst>
                <a:path h="2105691" w="1350388">
                  <a:moveTo>
                    <a:pt x="687971" y="26"/>
                  </a:moveTo>
                  <a:lnTo>
                    <a:pt x="712279" y="26"/>
                  </a:lnTo>
                  <a:cubicBezTo>
                    <a:pt x="894524" y="11674"/>
                    <a:pt x="1037459" y="72697"/>
                    <a:pt x="1141084" y="183094"/>
                  </a:cubicBezTo>
                  <a:cubicBezTo>
                    <a:pt x="1244708" y="293492"/>
                    <a:pt x="1309403" y="428957"/>
                    <a:pt x="1335166" y="589491"/>
                  </a:cubicBezTo>
                  <a:cubicBezTo>
                    <a:pt x="1339661" y="614115"/>
                    <a:pt x="1342826" y="640069"/>
                    <a:pt x="1344661" y="667351"/>
                  </a:cubicBezTo>
                  <a:cubicBezTo>
                    <a:pt x="1346497" y="694634"/>
                    <a:pt x="1347383" y="721348"/>
                    <a:pt x="1347320" y="747492"/>
                  </a:cubicBezTo>
                  <a:lnTo>
                    <a:pt x="1350359" y="1242763"/>
                  </a:lnTo>
                  <a:cubicBezTo>
                    <a:pt x="1351055" y="1358098"/>
                    <a:pt x="1339028" y="1469256"/>
                    <a:pt x="1314277" y="1576236"/>
                  </a:cubicBezTo>
                  <a:cubicBezTo>
                    <a:pt x="1289526" y="1683215"/>
                    <a:pt x="1247873" y="1777661"/>
                    <a:pt x="1189319" y="1859573"/>
                  </a:cubicBezTo>
                  <a:cubicBezTo>
                    <a:pt x="1132728" y="1938763"/>
                    <a:pt x="1056006" y="1999153"/>
                    <a:pt x="959155" y="2040743"/>
                  </a:cubicBezTo>
                  <a:cubicBezTo>
                    <a:pt x="862304" y="2082331"/>
                    <a:pt x="756716" y="2103981"/>
                    <a:pt x="642394" y="2105691"/>
                  </a:cubicBezTo>
                  <a:cubicBezTo>
                    <a:pt x="510952" y="2093742"/>
                    <a:pt x="400441" y="2053829"/>
                    <a:pt x="310863" y="1985951"/>
                  </a:cubicBezTo>
                  <a:cubicBezTo>
                    <a:pt x="221284" y="1918073"/>
                    <a:pt x="151287" y="1833146"/>
                    <a:pt x="100870" y="1731169"/>
                  </a:cubicBezTo>
                  <a:cubicBezTo>
                    <a:pt x="50454" y="1629193"/>
                    <a:pt x="18269" y="1521083"/>
                    <a:pt x="4314" y="1406841"/>
                  </a:cubicBezTo>
                  <a:cubicBezTo>
                    <a:pt x="2668" y="1380570"/>
                    <a:pt x="1402" y="1352591"/>
                    <a:pt x="516" y="1322903"/>
                  </a:cubicBezTo>
                  <a:cubicBezTo>
                    <a:pt x="-370" y="1293214"/>
                    <a:pt x="-117" y="1264475"/>
                    <a:pt x="1276" y="1236686"/>
                  </a:cubicBezTo>
                  <a:cubicBezTo>
                    <a:pt x="1402" y="1163510"/>
                    <a:pt x="1909" y="1089573"/>
                    <a:pt x="2795" y="1014877"/>
                  </a:cubicBezTo>
                  <a:cubicBezTo>
                    <a:pt x="3681" y="940182"/>
                    <a:pt x="4187" y="866245"/>
                    <a:pt x="4314" y="793069"/>
                  </a:cubicBezTo>
                  <a:cubicBezTo>
                    <a:pt x="4251" y="681721"/>
                    <a:pt x="18810" y="577780"/>
                    <a:pt x="47992" y="481245"/>
                  </a:cubicBezTo>
                  <a:cubicBezTo>
                    <a:pt x="77174" y="384710"/>
                    <a:pt x="121359" y="298240"/>
                    <a:pt x="180546" y="221835"/>
                  </a:cubicBezTo>
                  <a:cubicBezTo>
                    <a:pt x="235112" y="151254"/>
                    <a:pt x="304490" y="96435"/>
                    <a:pt x="388681" y="57377"/>
                  </a:cubicBezTo>
                  <a:cubicBezTo>
                    <a:pt x="472872" y="18321"/>
                    <a:pt x="572636" y="-797"/>
                    <a:pt x="687971" y="26"/>
                  </a:cubicBezTo>
                  <a:close/>
                  <a:moveTo>
                    <a:pt x="706202" y="197528"/>
                  </a:moveTo>
                  <a:cubicBezTo>
                    <a:pt x="621188" y="194805"/>
                    <a:pt x="547378" y="206327"/>
                    <a:pt x="484773" y="232090"/>
                  </a:cubicBezTo>
                  <a:cubicBezTo>
                    <a:pt x="422168" y="257854"/>
                    <a:pt x="370387" y="295961"/>
                    <a:pt x="329431" y="346412"/>
                  </a:cubicBezTo>
                  <a:cubicBezTo>
                    <a:pt x="287082" y="401802"/>
                    <a:pt x="255558" y="468015"/>
                    <a:pt x="234858" y="545053"/>
                  </a:cubicBezTo>
                  <a:cubicBezTo>
                    <a:pt x="214159" y="622091"/>
                    <a:pt x="203144" y="705775"/>
                    <a:pt x="201815" y="796107"/>
                  </a:cubicBezTo>
                  <a:cubicBezTo>
                    <a:pt x="201562" y="869157"/>
                    <a:pt x="200549" y="942587"/>
                    <a:pt x="198777" y="1016396"/>
                  </a:cubicBezTo>
                  <a:cubicBezTo>
                    <a:pt x="197004" y="1090206"/>
                    <a:pt x="195991" y="1163635"/>
                    <a:pt x="195738" y="1236686"/>
                  </a:cubicBezTo>
                  <a:cubicBezTo>
                    <a:pt x="194156" y="1284099"/>
                    <a:pt x="195802" y="1332081"/>
                    <a:pt x="200676" y="1380634"/>
                  </a:cubicBezTo>
                  <a:cubicBezTo>
                    <a:pt x="205550" y="1429186"/>
                    <a:pt x="214032" y="1476409"/>
                    <a:pt x="226123" y="1522303"/>
                  </a:cubicBezTo>
                  <a:cubicBezTo>
                    <a:pt x="249861" y="1632004"/>
                    <a:pt x="295818" y="1721766"/>
                    <a:pt x="363994" y="1791588"/>
                  </a:cubicBezTo>
                  <a:cubicBezTo>
                    <a:pt x="432169" y="1861409"/>
                    <a:pt x="525983" y="1900276"/>
                    <a:pt x="645432" y="1908189"/>
                  </a:cubicBezTo>
                  <a:cubicBezTo>
                    <a:pt x="733232" y="1911038"/>
                    <a:pt x="808307" y="1898504"/>
                    <a:pt x="870659" y="1870588"/>
                  </a:cubicBezTo>
                  <a:cubicBezTo>
                    <a:pt x="933011" y="1842672"/>
                    <a:pt x="984539" y="1800513"/>
                    <a:pt x="1025242" y="1744111"/>
                  </a:cubicBezTo>
                  <a:cubicBezTo>
                    <a:pt x="1071768" y="1679164"/>
                    <a:pt x="1104812" y="1603202"/>
                    <a:pt x="1124372" y="1516226"/>
                  </a:cubicBezTo>
                  <a:cubicBezTo>
                    <a:pt x="1143932" y="1429249"/>
                    <a:pt x="1153427" y="1338095"/>
                    <a:pt x="1152858" y="1242763"/>
                  </a:cubicBezTo>
                  <a:lnTo>
                    <a:pt x="1149819" y="747492"/>
                  </a:lnTo>
                  <a:cubicBezTo>
                    <a:pt x="1150326" y="664946"/>
                    <a:pt x="1137159" y="583920"/>
                    <a:pt x="1110319" y="504413"/>
                  </a:cubicBezTo>
                  <a:cubicBezTo>
                    <a:pt x="1079618" y="419083"/>
                    <a:pt x="1030116" y="348185"/>
                    <a:pt x="961814" y="291720"/>
                  </a:cubicBezTo>
                  <a:cubicBezTo>
                    <a:pt x="893511" y="235255"/>
                    <a:pt x="808307" y="203858"/>
                    <a:pt x="706202" y="197528"/>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7" name="组合 116"/>
          <p:cNvGrpSpPr/>
          <p:nvPr/>
        </p:nvGrpSpPr>
        <p:grpSpPr>
          <a:xfrm>
            <a:off x="5203760" y="-369459"/>
            <a:ext cx="6988240" cy="4421651"/>
            <a:chOff x="5203760" y="-369459"/>
            <a:chExt cx="6988240" cy="4421651"/>
          </a:xfrm>
        </p:grpSpPr>
        <p:sp>
          <p:nvSpPr>
            <p:cNvPr id="118" name="等腰三角形 117"/>
            <p:cNvSpPr/>
            <p:nvPr/>
          </p:nvSpPr>
          <p:spPr>
            <a:xfrm rot="16200000">
              <a:off x="1150588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等腰三角形 118"/>
            <p:cNvSpPr/>
            <p:nvPr/>
          </p:nvSpPr>
          <p:spPr>
            <a:xfrm rot="16200000">
              <a:off x="10235292" y="-3186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等腰三角形 119"/>
            <p:cNvSpPr/>
            <p:nvPr/>
          </p:nvSpPr>
          <p:spPr>
            <a:xfrm rot="5400000">
              <a:off x="10870586"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等腰三角形 120"/>
            <p:cNvSpPr/>
            <p:nvPr/>
          </p:nvSpPr>
          <p:spPr>
            <a:xfrm rot="16200000">
              <a:off x="8964703"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等腰三角形 121"/>
            <p:cNvSpPr/>
            <p:nvPr/>
          </p:nvSpPr>
          <p:spPr>
            <a:xfrm rot="5400000">
              <a:off x="9599997"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等腰三角形 122"/>
            <p:cNvSpPr/>
            <p:nvPr/>
          </p:nvSpPr>
          <p:spPr>
            <a:xfrm rot="16200000">
              <a:off x="7694114"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等腰三角形 123"/>
            <p:cNvSpPr/>
            <p:nvPr/>
          </p:nvSpPr>
          <p:spPr>
            <a:xfrm rot="5400000">
              <a:off x="8329408"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等腰三角形 124"/>
            <p:cNvSpPr/>
            <p:nvPr/>
          </p:nvSpPr>
          <p:spPr>
            <a:xfrm rot="16200000">
              <a:off x="6423525" y="-3186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等腰三角形 125"/>
            <p:cNvSpPr/>
            <p:nvPr/>
          </p:nvSpPr>
          <p:spPr>
            <a:xfrm rot="5400000">
              <a:off x="7058819" y="-3186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等腰三角形 126"/>
            <p:cNvSpPr/>
            <p:nvPr/>
          </p:nvSpPr>
          <p:spPr>
            <a:xfrm rot="16200000">
              <a:off x="10870587" y="51509"/>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等腰三角形 127"/>
            <p:cNvSpPr/>
            <p:nvPr/>
          </p:nvSpPr>
          <p:spPr>
            <a:xfrm rot="5400000">
              <a:off x="11505881"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等腰三角形 128"/>
            <p:cNvSpPr/>
            <p:nvPr/>
          </p:nvSpPr>
          <p:spPr>
            <a:xfrm rot="16200000">
              <a:off x="9599998"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等腰三角形 129"/>
            <p:cNvSpPr/>
            <p:nvPr/>
          </p:nvSpPr>
          <p:spPr>
            <a:xfrm rot="16200000">
              <a:off x="8329409"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等腰三角形 130"/>
            <p:cNvSpPr/>
            <p:nvPr/>
          </p:nvSpPr>
          <p:spPr>
            <a:xfrm rot="5400000">
              <a:off x="8964703"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等腰三角形 131"/>
            <p:cNvSpPr/>
            <p:nvPr/>
          </p:nvSpPr>
          <p:spPr>
            <a:xfrm rot="16200000">
              <a:off x="7058820" y="5150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等腰三角形 132"/>
            <p:cNvSpPr/>
            <p:nvPr/>
          </p:nvSpPr>
          <p:spPr>
            <a:xfrm rot="5400000">
              <a:off x="7694114" y="5150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等腰三角形 133"/>
            <p:cNvSpPr/>
            <p:nvPr/>
          </p:nvSpPr>
          <p:spPr>
            <a:xfrm rot="16200000">
              <a:off x="11505882" y="418307"/>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等腰三角形 134"/>
            <p:cNvSpPr/>
            <p:nvPr/>
          </p:nvSpPr>
          <p:spPr>
            <a:xfrm rot="16200000">
              <a:off x="10235292"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等腰三角形 135"/>
            <p:cNvSpPr/>
            <p:nvPr/>
          </p:nvSpPr>
          <p:spPr>
            <a:xfrm rot="5400000">
              <a:off x="10870586"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等腰三角形 136"/>
            <p:cNvSpPr/>
            <p:nvPr/>
          </p:nvSpPr>
          <p:spPr>
            <a:xfrm rot="16200000">
              <a:off x="8964703"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等腰三角形 137"/>
            <p:cNvSpPr/>
            <p:nvPr/>
          </p:nvSpPr>
          <p:spPr>
            <a:xfrm rot="5400000">
              <a:off x="9599997"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等腰三角形 138"/>
            <p:cNvSpPr/>
            <p:nvPr/>
          </p:nvSpPr>
          <p:spPr>
            <a:xfrm rot="16200000">
              <a:off x="7694114" y="41830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等腰三角形 139"/>
            <p:cNvSpPr/>
            <p:nvPr/>
          </p:nvSpPr>
          <p:spPr>
            <a:xfrm rot="16200000">
              <a:off x="6423525" y="41830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等腰三角形 140"/>
            <p:cNvSpPr/>
            <p:nvPr/>
          </p:nvSpPr>
          <p:spPr>
            <a:xfrm rot="5400000">
              <a:off x="7058819" y="418307"/>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等腰三角形 141"/>
            <p:cNvSpPr/>
            <p:nvPr/>
          </p:nvSpPr>
          <p:spPr>
            <a:xfrm rot="5400000">
              <a:off x="11505881"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等腰三角形 142"/>
            <p:cNvSpPr/>
            <p:nvPr/>
          </p:nvSpPr>
          <p:spPr>
            <a:xfrm rot="16200000">
              <a:off x="9599998"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等腰三角形 143"/>
            <p:cNvSpPr/>
            <p:nvPr/>
          </p:nvSpPr>
          <p:spPr>
            <a:xfrm rot="5400000">
              <a:off x="10235292"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等腰三角形 144"/>
            <p:cNvSpPr/>
            <p:nvPr/>
          </p:nvSpPr>
          <p:spPr>
            <a:xfrm rot="16200000">
              <a:off x="8329409"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等腰三角形 145"/>
            <p:cNvSpPr/>
            <p:nvPr/>
          </p:nvSpPr>
          <p:spPr>
            <a:xfrm rot="5400000">
              <a:off x="8964703"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等腰三角形 146"/>
            <p:cNvSpPr/>
            <p:nvPr/>
          </p:nvSpPr>
          <p:spPr>
            <a:xfrm rot="16200000">
              <a:off x="7058820" y="788451"/>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等腰三角形 147"/>
            <p:cNvSpPr/>
            <p:nvPr/>
          </p:nvSpPr>
          <p:spPr>
            <a:xfrm rot="5400000">
              <a:off x="7694114" y="78845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等腰三角形 148"/>
            <p:cNvSpPr/>
            <p:nvPr/>
          </p:nvSpPr>
          <p:spPr>
            <a:xfrm rot="5400000">
              <a:off x="6423525" y="78845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等腰三角形 149"/>
            <p:cNvSpPr/>
            <p:nvPr/>
          </p:nvSpPr>
          <p:spPr>
            <a:xfrm rot="16200000">
              <a:off x="11505882"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等腰三角形 150"/>
            <p:cNvSpPr/>
            <p:nvPr/>
          </p:nvSpPr>
          <p:spPr>
            <a:xfrm rot="16200000">
              <a:off x="10235292"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等腰三角形 160"/>
            <p:cNvSpPr/>
            <p:nvPr/>
          </p:nvSpPr>
          <p:spPr>
            <a:xfrm rot="5400000">
              <a:off x="1087058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等腰三角形 161"/>
            <p:cNvSpPr/>
            <p:nvPr/>
          </p:nvSpPr>
          <p:spPr>
            <a:xfrm rot="16200000">
              <a:off x="8964703" y="1155249"/>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等腰三角形 162"/>
            <p:cNvSpPr/>
            <p:nvPr/>
          </p:nvSpPr>
          <p:spPr>
            <a:xfrm rot="5400000">
              <a:off x="9599997"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等腰三角形 163"/>
            <p:cNvSpPr/>
            <p:nvPr/>
          </p:nvSpPr>
          <p:spPr>
            <a:xfrm rot="16200000">
              <a:off x="7694114" y="1155249"/>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等腰三角形 164"/>
            <p:cNvSpPr/>
            <p:nvPr/>
          </p:nvSpPr>
          <p:spPr>
            <a:xfrm rot="5400000">
              <a:off x="8329408"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等腰三角形 165"/>
            <p:cNvSpPr/>
            <p:nvPr/>
          </p:nvSpPr>
          <p:spPr>
            <a:xfrm rot="16200000">
              <a:off x="6423525"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等腰三角形 166"/>
            <p:cNvSpPr/>
            <p:nvPr/>
          </p:nvSpPr>
          <p:spPr>
            <a:xfrm rot="16200000">
              <a:off x="5152936" y="1155249"/>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等腰三角形 167"/>
            <p:cNvSpPr/>
            <p:nvPr/>
          </p:nvSpPr>
          <p:spPr>
            <a:xfrm rot="16200000">
              <a:off x="10870587"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等腰三角形 177"/>
            <p:cNvSpPr/>
            <p:nvPr/>
          </p:nvSpPr>
          <p:spPr>
            <a:xfrm rot="16200000">
              <a:off x="9599998"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等腰三角形 178"/>
            <p:cNvSpPr/>
            <p:nvPr/>
          </p:nvSpPr>
          <p:spPr>
            <a:xfrm rot="5400000">
              <a:off x="10235292"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等腰三角形 179"/>
            <p:cNvSpPr/>
            <p:nvPr/>
          </p:nvSpPr>
          <p:spPr>
            <a:xfrm rot="16200000">
              <a:off x="8329409" y="152539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等腰三角形 180"/>
            <p:cNvSpPr/>
            <p:nvPr/>
          </p:nvSpPr>
          <p:spPr>
            <a:xfrm rot="5400000">
              <a:off x="8964703"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等腰三角形 181"/>
            <p:cNvSpPr/>
            <p:nvPr/>
          </p:nvSpPr>
          <p:spPr>
            <a:xfrm rot="16200000">
              <a:off x="7058820" y="1525393"/>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等腰三角形 182"/>
            <p:cNvSpPr/>
            <p:nvPr/>
          </p:nvSpPr>
          <p:spPr>
            <a:xfrm rot="5400000">
              <a:off x="7694114" y="152539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等腰三角形 183"/>
            <p:cNvSpPr/>
            <p:nvPr/>
          </p:nvSpPr>
          <p:spPr>
            <a:xfrm rot="16200000">
              <a:off x="11505882"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等腰三角形 184"/>
            <p:cNvSpPr/>
            <p:nvPr/>
          </p:nvSpPr>
          <p:spPr>
            <a:xfrm rot="16200000">
              <a:off x="10235292" y="1892191"/>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等腰三角形 185"/>
            <p:cNvSpPr/>
            <p:nvPr/>
          </p:nvSpPr>
          <p:spPr>
            <a:xfrm rot="5400000">
              <a:off x="10870586"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等腰三角形 186"/>
            <p:cNvSpPr/>
            <p:nvPr/>
          </p:nvSpPr>
          <p:spPr>
            <a:xfrm rot="16200000">
              <a:off x="8964703" y="1892191"/>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等腰三角形 195"/>
            <p:cNvSpPr/>
            <p:nvPr/>
          </p:nvSpPr>
          <p:spPr>
            <a:xfrm rot="5400000">
              <a:off x="9599997"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等腰三角形 196"/>
            <p:cNvSpPr/>
            <p:nvPr/>
          </p:nvSpPr>
          <p:spPr>
            <a:xfrm rot="5400000">
              <a:off x="8329408" y="1892191"/>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等腰三角形 197"/>
            <p:cNvSpPr/>
            <p:nvPr/>
          </p:nvSpPr>
          <p:spPr>
            <a:xfrm rot="16200000">
              <a:off x="10870587" y="226233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等腰三角形 198"/>
            <p:cNvSpPr/>
            <p:nvPr/>
          </p:nvSpPr>
          <p:spPr>
            <a:xfrm rot="5400000">
              <a:off x="11505881"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等腰三角形 199"/>
            <p:cNvSpPr/>
            <p:nvPr/>
          </p:nvSpPr>
          <p:spPr>
            <a:xfrm rot="16200000">
              <a:off x="9599998"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等腰三角形 200"/>
            <p:cNvSpPr/>
            <p:nvPr/>
          </p:nvSpPr>
          <p:spPr>
            <a:xfrm rot="5400000">
              <a:off x="10235292" y="2262335"/>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等腰三角形 201"/>
            <p:cNvSpPr/>
            <p:nvPr/>
          </p:nvSpPr>
          <p:spPr>
            <a:xfrm rot="16200000">
              <a:off x="8329409" y="2262335"/>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等腰三角形 202"/>
            <p:cNvSpPr/>
            <p:nvPr/>
          </p:nvSpPr>
          <p:spPr>
            <a:xfrm rot="5400000">
              <a:off x="8964703" y="226233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3" name="等腰三角形 212"/>
            <p:cNvSpPr/>
            <p:nvPr/>
          </p:nvSpPr>
          <p:spPr>
            <a:xfrm rot="16200000">
              <a:off x="1150588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4" name="等腰三角形 213"/>
            <p:cNvSpPr/>
            <p:nvPr/>
          </p:nvSpPr>
          <p:spPr>
            <a:xfrm rot="16200000">
              <a:off x="10235292" y="2629133"/>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等腰三角形 214"/>
            <p:cNvSpPr/>
            <p:nvPr/>
          </p:nvSpPr>
          <p:spPr>
            <a:xfrm rot="5400000">
              <a:off x="10870586" y="2629133"/>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等腰三角形 215"/>
            <p:cNvSpPr/>
            <p:nvPr/>
          </p:nvSpPr>
          <p:spPr>
            <a:xfrm rot="5400000">
              <a:off x="9599997" y="2629133"/>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等腰三角形 216"/>
            <p:cNvSpPr/>
            <p:nvPr/>
          </p:nvSpPr>
          <p:spPr>
            <a:xfrm rot="16200000">
              <a:off x="9599998" y="2999277"/>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8" name="等腰三角形 217"/>
            <p:cNvSpPr/>
            <p:nvPr/>
          </p:nvSpPr>
          <p:spPr>
            <a:xfrm rot="5400000">
              <a:off x="10235292" y="2999277"/>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9" name="等腰三角形 218"/>
            <p:cNvSpPr/>
            <p:nvPr/>
          </p:nvSpPr>
          <p:spPr>
            <a:xfrm rot="16200000">
              <a:off x="11505882" y="3366075"/>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0" name="等腰三角形 219"/>
            <p:cNvSpPr/>
            <p:nvPr/>
          </p:nvSpPr>
          <p:spPr>
            <a:xfrm rot="5400000">
              <a:off x="10870586"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1" name="等腰三角形 220"/>
            <p:cNvSpPr/>
            <p:nvPr/>
          </p:nvSpPr>
          <p:spPr>
            <a:xfrm rot="5400000">
              <a:off x="9599997" y="3366075"/>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2" name="组合 221"/>
          <p:cNvGrpSpPr/>
          <p:nvPr/>
        </p:nvGrpSpPr>
        <p:grpSpPr>
          <a:xfrm>
            <a:off x="-10549" y="3165604"/>
            <a:ext cx="3811767" cy="4051507"/>
            <a:chOff x="-10549" y="3165604"/>
            <a:chExt cx="3811767" cy="4051507"/>
          </a:xfrm>
        </p:grpSpPr>
        <p:sp>
          <p:nvSpPr>
            <p:cNvPr id="223" name="等腰三角形 222"/>
            <p:cNvSpPr/>
            <p:nvPr/>
          </p:nvSpPr>
          <p:spPr>
            <a:xfrm rot="5400000">
              <a:off x="-61373"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等腰三角形 223"/>
            <p:cNvSpPr/>
            <p:nvPr/>
          </p:nvSpPr>
          <p:spPr>
            <a:xfrm rot="5400000">
              <a:off x="1209216"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等腰三角形 224"/>
            <p:cNvSpPr/>
            <p:nvPr/>
          </p:nvSpPr>
          <p:spPr>
            <a:xfrm rot="16200000">
              <a:off x="573922" y="653099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6" name="等腰三角形 225"/>
            <p:cNvSpPr/>
            <p:nvPr/>
          </p:nvSpPr>
          <p:spPr>
            <a:xfrm rot="5400000">
              <a:off x="2479805" y="653099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等腰三角形 226"/>
            <p:cNvSpPr/>
            <p:nvPr/>
          </p:nvSpPr>
          <p:spPr>
            <a:xfrm rot="16200000">
              <a:off x="1844511" y="6530994"/>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4" name="等腰三角形 233"/>
            <p:cNvSpPr/>
            <p:nvPr/>
          </p:nvSpPr>
          <p:spPr>
            <a:xfrm rot="5400000">
              <a:off x="573922" y="6164196"/>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5" name="等腰三角形 234"/>
            <p:cNvSpPr/>
            <p:nvPr/>
          </p:nvSpPr>
          <p:spPr>
            <a:xfrm rot="16200000">
              <a:off x="-61372"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等腰三角形 235"/>
            <p:cNvSpPr/>
            <p:nvPr/>
          </p:nvSpPr>
          <p:spPr>
            <a:xfrm rot="5400000">
              <a:off x="1844511" y="616419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7" name="等腰三角形 236"/>
            <p:cNvSpPr/>
            <p:nvPr/>
          </p:nvSpPr>
          <p:spPr>
            <a:xfrm rot="16200000">
              <a:off x="1209217"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8" name="等腰三角形 237"/>
            <p:cNvSpPr/>
            <p:nvPr/>
          </p:nvSpPr>
          <p:spPr>
            <a:xfrm rot="5400000">
              <a:off x="3115100" y="6164196"/>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9" name="等腰三角形 238"/>
            <p:cNvSpPr/>
            <p:nvPr/>
          </p:nvSpPr>
          <p:spPr>
            <a:xfrm rot="5400000">
              <a:off x="-61373" y="579405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0" name="等腰三角形 239"/>
            <p:cNvSpPr/>
            <p:nvPr/>
          </p:nvSpPr>
          <p:spPr>
            <a:xfrm rot="5400000">
              <a:off x="1209216"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1" name="等腰三角形 240"/>
            <p:cNvSpPr/>
            <p:nvPr/>
          </p:nvSpPr>
          <p:spPr>
            <a:xfrm rot="16200000">
              <a:off x="573922" y="5794052"/>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2" name="等腰三角形 241"/>
            <p:cNvSpPr/>
            <p:nvPr/>
          </p:nvSpPr>
          <p:spPr>
            <a:xfrm rot="5400000">
              <a:off x="2479805" y="579405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等腰三角形 242"/>
            <p:cNvSpPr/>
            <p:nvPr/>
          </p:nvSpPr>
          <p:spPr>
            <a:xfrm rot="16200000">
              <a:off x="1844511" y="579405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等腰三角形 243"/>
            <p:cNvSpPr/>
            <p:nvPr/>
          </p:nvSpPr>
          <p:spPr>
            <a:xfrm rot="5400000">
              <a:off x="573922" y="5427254"/>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1" name="等腰三角形 250"/>
            <p:cNvSpPr/>
            <p:nvPr/>
          </p:nvSpPr>
          <p:spPr>
            <a:xfrm rot="16200000">
              <a:off x="-61372" y="5427254"/>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2" name="等腰三角形 251"/>
            <p:cNvSpPr/>
            <p:nvPr/>
          </p:nvSpPr>
          <p:spPr>
            <a:xfrm rot="16200000">
              <a:off x="1209217" y="5427254"/>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3" name="等腰三角形 252"/>
            <p:cNvSpPr/>
            <p:nvPr/>
          </p:nvSpPr>
          <p:spPr>
            <a:xfrm rot="5400000">
              <a:off x="-61373" y="505711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4" name="等腰三角形 253"/>
            <p:cNvSpPr/>
            <p:nvPr/>
          </p:nvSpPr>
          <p:spPr>
            <a:xfrm rot="5400000">
              <a:off x="1209216" y="5057110"/>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等腰三角形 254"/>
            <p:cNvSpPr/>
            <p:nvPr/>
          </p:nvSpPr>
          <p:spPr>
            <a:xfrm rot="16200000">
              <a:off x="573922" y="5057110"/>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6" name="等腰三角形 255"/>
            <p:cNvSpPr/>
            <p:nvPr/>
          </p:nvSpPr>
          <p:spPr>
            <a:xfrm rot="5400000">
              <a:off x="573922" y="4690312"/>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7" name="等腰三角形 256"/>
            <p:cNvSpPr/>
            <p:nvPr/>
          </p:nvSpPr>
          <p:spPr>
            <a:xfrm rot="16200000">
              <a:off x="-61372" y="4690312"/>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8" name="等腰三角形 257"/>
            <p:cNvSpPr/>
            <p:nvPr/>
          </p:nvSpPr>
          <p:spPr>
            <a:xfrm rot="16200000">
              <a:off x="1209217" y="4690312"/>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9" name="等腰三角形 258"/>
            <p:cNvSpPr/>
            <p:nvPr/>
          </p:nvSpPr>
          <p:spPr>
            <a:xfrm rot="5400000">
              <a:off x="-61373" y="4320168"/>
              <a:ext cx="736941" cy="635294"/>
            </a:xfrm>
            <a:prstGeom prst="triangl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0" name="等腰三角形 259"/>
            <p:cNvSpPr/>
            <p:nvPr/>
          </p:nvSpPr>
          <p:spPr>
            <a:xfrm rot="16200000">
              <a:off x="573922" y="4320168"/>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9" name="等腰三角形 268"/>
            <p:cNvSpPr/>
            <p:nvPr/>
          </p:nvSpPr>
          <p:spPr>
            <a:xfrm rot="16200000">
              <a:off x="-61372" y="3953370"/>
              <a:ext cx="736941" cy="635294"/>
            </a:xfrm>
            <a:prstGeom prst="triangl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0" name="等腰三角形 269"/>
            <p:cNvSpPr/>
            <p:nvPr/>
          </p:nvSpPr>
          <p:spPr>
            <a:xfrm rot="5400000">
              <a:off x="-61373" y="3583226"/>
              <a:ext cx="736941" cy="635294"/>
            </a:xfrm>
            <a:prstGeom prst="triangle">
              <a:avLst/>
            </a:prstGeom>
            <a:solidFill>
              <a:srgbClr val="0000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1" name="等腰三角形 270"/>
            <p:cNvSpPr/>
            <p:nvPr/>
          </p:nvSpPr>
          <p:spPr>
            <a:xfrm rot="16200000">
              <a:off x="-61372" y="3216428"/>
              <a:ext cx="736941" cy="635294"/>
            </a:xfrm>
            <a:prstGeom prst="triangle">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181718547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17"/>
                                        </p:tgtEl>
                                        <p:attrNameLst>
                                          <p:attrName>style.visibility</p:attrName>
                                        </p:attrNameLst>
                                      </p:cBhvr>
                                      <p:to>
                                        <p:strVal val="visible"/>
                                      </p:to>
                                    </p:set>
                                    <p:animEffect filter="fade" transition="in">
                                      <p:cBhvr>
                                        <p:cTn dur="500" id="7"/>
                                        <p:tgtEl>
                                          <p:spTgt spid="117"/>
                                        </p:tgtEl>
                                      </p:cBhvr>
                                    </p:animEffect>
                                  </p:childTnLst>
                                </p:cTn>
                              </p:par>
                              <p:par>
                                <p:cTn fill="hold" id="8" nodeType="withEffect" presetClass="entr" presetID="10" presetSubtype="0">
                                  <p:stCondLst>
                                    <p:cond delay="0"/>
                                  </p:stCondLst>
                                  <p:childTnLst>
                                    <p:set>
                                      <p:cBhvr>
                                        <p:cTn dur="1" fill="hold" id="9">
                                          <p:stCondLst>
                                            <p:cond delay="0"/>
                                          </p:stCondLst>
                                        </p:cTn>
                                        <p:tgtEl>
                                          <p:spTgt spid="222"/>
                                        </p:tgtEl>
                                        <p:attrNameLst>
                                          <p:attrName>style.visibility</p:attrName>
                                        </p:attrNameLst>
                                      </p:cBhvr>
                                      <p:to>
                                        <p:strVal val="visible"/>
                                      </p:to>
                                    </p:set>
                                    <p:animEffect filter="fade" transition="in">
                                      <p:cBhvr>
                                        <p:cTn dur="500" id="10"/>
                                        <p:tgtEl>
                                          <p:spTgt spid="222"/>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111"/>
                                        </p:tgtEl>
                                        <p:attrNameLst>
                                          <p:attrName>style.visibility</p:attrName>
                                        </p:attrNameLst>
                                      </p:cBhvr>
                                      <p:to>
                                        <p:strVal val="visible"/>
                                      </p:to>
                                    </p:set>
                                    <p:anim calcmode="lin" valueType="num">
                                      <p:cBhvr>
                                        <p:cTn dur="500" fill="hold" id="15"/>
                                        <p:tgtEl>
                                          <p:spTgt spid="111"/>
                                        </p:tgtEl>
                                        <p:attrNameLst>
                                          <p:attrName>ppt_w</p:attrName>
                                        </p:attrNameLst>
                                      </p:cBhvr>
                                      <p:tavLst>
                                        <p:tav tm="0">
                                          <p:val>
                                            <p:fltVal val="0"/>
                                          </p:val>
                                        </p:tav>
                                        <p:tav tm="100000">
                                          <p:val>
                                            <p:strVal val="#ppt_w"/>
                                          </p:val>
                                        </p:tav>
                                      </p:tavLst>
                                    </p:anim>
                                    <p:anim calcmode="lin" valueType="num">
                                      <p:cBhvr>
                                        <p:cTn dur="500" fill="hold" id="16"/>
                                        <p:tgtEl>
                                          <p:spTgt spid="111"/>
                                        </p:tgtEl>
                                        <p:attrNameLst>
                                          <p:attrName>ppt_h</p:attrName>
                                        </p:attrNameLst>
                                      </p:cBhvr>
                                      <p:tavLst>
                                        <p:tav tm="0">
                                          <p:val>
                                            <p:fltVal val="0"/>
                                          </p:val>
                                        </p:tav>
                                        <p:tav tm="100000">
                                          <p:val>
                                            <p:strVal val="#ppt_h"/>
                                          </p:val>
                                        </p:tav>
                                      </p:tavLst>
                                    </p:anim>
                                    <p:animEffect filter="fade" transition="in">
                                      <p:cBhvr>
                                        <p:cTn dur="500" id="17"/>
                                        <p:tgtEl>
                                          <p:spTgt spid="111"/>
                                        </p:tgtEl>
                                      </p:cBhvr>
                                    </p:animEffect>
                                  </p:childTnLst>
                                </p:cTn>
                              </p:par>
                              <p:par>
                                <p:cTn fill="hold" grpId="0" id="18" nodeType="withEffect" presetClass="entr" presetID="41" presetSubtype="0">
                                  <p:stCondLst>
                                    <p:cond delay="0"/>
                                  </p:stCondLst>
                                  <p:iterate type="lt">
                                    <p:tmPct val="10000"/>
                                  </p:iterate>
                                  <p:childTnLst>
                                    <p:set>
                                      <p:cBhvr>
                                        <p:cTn dur="1" fill="hold" id="19">
                                          <p:stCondLst>
                                            <p:cond delay="0"/>
                                          </p:stCondLst>
                                        </p:cTn>
                                        <p:tgtEl>
                                          <p:spTgt spid="435"/>
                                        </p:tgtEl>
                                        <p:attrNameLst>
                                          <p:attrName>style.visibility</p:attrName>
                                        </p:attrNameLst>
                                      </p:cBhvr>
                                      <p:to>
                                        <p:strVal val="visible"/>
                                      </p:to>
                                    </p:set>
                                    <p:anim calcmode="lin" valueType="num">
                                      <p:cBhvr>
                                        <p:cTn dur="500" fill="hold" id="20"/>
                                        <p:tgtEl>
                                          <p:spTgt spid="4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35"/>
                                        </p:tgtEl>
                                        <p:attrNameLst>
                                          <p:attrName>ppt_y</p:attrName>
                                        </p:attrNameLst>
                                      </p:cBhvr>
                                      <p:tavLst>
                                        <p:tav tm="0">
                                          <p:val>
                                            <p:strVal val="#ppt_y"/>
                                          </p:val>
                                        </p:tav>
                                        <p:tav tm="100000">
                                          <p:val>
                                            <p:strVal val="#ppt_y"/>
                                          </p:val>
                                        </p:tav>
                                      </p:tavLst>
                                    </p:anim>
                                    <p:anim calcmode="lin" valueType="num">
                                      <p:cBhvr>
                                        <p:cTn dur="500" fill="hold" id="22"/>
                                        <p:tgtEl>
                                          <p:spTgt spid="4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35"/>
                                        </p:tgtEl>
                                      </p:cBhvr>
                                    </p:animEffect>
                                  </p:childTnLst>
                                </p:cTn>
                              </p:par>
                              <p:par>
                                <p:cTn fill="hold" grpId="0" id="25" nodeType="withEffect" presetClass="entr" presetID="42" presetSubtype="0">
                                  <p:stCondLst>
                                    <p:cond delay="500"/>
                                  </p:stCondLst>
                                  <p:childTnLst>
                                    <p:set>
                                      <p:cBhvr>
                                        <p:cTn dur="1" fill="hold" id="26">
                                          <p:stCondLst>
                                            <p:cond delay="0"/>
                                          </p:stCondLst>
                                        </p:cTn>
                                        <p:tgtEl>
                                          <p:spTgt spid="439"/>
                                        </p:tgtEl>
                                        <p:attrNameLst>
                                          <p:attrName>style.visibility</p:attrName>
                                        </p:attrNameLst>
                                      </p:cBhvr>
                                      <p:to>
                                        <p:strVal val="visible"/>
                                      </p:to>
                                    </p:set>
                                    <p:animEffect filter="fade" transition="in">
                                      <p:cBhvr>
                                        <p:cTn dur="1000" id="27"/>
                                        <p:tgtEl>
                                          <p:spTgt spid="439"/>
                                        </p:tgtEl>
                                      </p:cBhvr>
                                    </p:animEffect>
                                    <p:anim calcmode="lin" valueType="num">
                                      <p:cBhvr>
                                        <p:cTn dur="1000" fill="hold" id="28"/>
                                        <p:tgtEl>
                                          <p:spTgt spid="439"/>
                                        </p:tgtEl>
                                        <p:attrNameLst>
                                          <p:attrName>ppt_x</p:attrName>
                                        </p:attrNameLst>
                                      </p:cBhvr>
                                      <p:tavLst>
                                        <p:tav tm="0">
                                          <p:val>
                                            <p:strVal val="#ppt_x"/>
                                          </p:val>
                                        </p:tav>
                                        <p:tav tm="100000">
                                          <p:val>
                                            <p:strVal val="#ppt_x"/>
                                          </p:val>
                                        </p:tav>
                                      </p:tavLst>
                                    </p:anim>
                                    <p:anim calcmode="lin" valueType="num">
                                      <p:cBhvr>
                                        <p:cTn dur="1000" fill="hold" id="29"/>
                                        <p:tgtEl>
                                          <p:spTgt spid="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5"/>
      <p:bldP grpId="0" spid="439"/>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我们的一些财务分析</a:t>
            </a:r>
          </a:p>
        </p:txBody>
      </p:sp>
      <p:sp>
        <p:nvSpPr>
          <p:cNvPr id="4" name="灯片编号占位符 3"/>
          <p:cNvSpPr>
            <a:spLocks noGrp="1"/>
          </p:cNvSpPr>
          <p:nvPr>
            <p:ph idx="12" sz="quarter" type="sldNum"/>
          </p:nvPr>
        </p:nvSpPr>
        <p:spPr/>
        <p:txBody>
          <a:bodyPr/>
          <a:lstStyle/>
          <a:p>
            <a:fld id="{7B4EB2DC-C9B0-4F6D-B701-CC4072FEECDA}" type="slidenum">
              <a:rPr altLang="en-US" lang="zh-CN" smtClean="0"/>
              <a:t>42</a:t>
            </a:fld>
          </a:p>
        </p:txBody>
      </p:sp>
      <p:sp>
        <p:nvSpPr>
          <p:cNvPr id="54" name="矩形 53"/>
          <p:cNvSpPr/>
          <p:nvPr/>
        </p:nvSpPr>
        <p:spPr>
          <a:xfrm>
            <a:off x="771147" y="1797853"/>
            <a:ext cx="3450583" cy="2727960"/>
          </a:xfrm>
          <a:prstGeom prst="rect">
            <a:avLst/>
          </a:prstGeom>
        </p:spPr>
        <p:txBody>
          <a:bodyPr wrap="square">
            <a:spAutoFit/>
          </a:bodyPr>
          <a:lstStyle/>
          <a:p>
            <a:pPr>
              <a:lnSpc>
                <a:spcPct val="150000"/>
              </a:lnSpc>
              <a:spcAft>
                <a:spcPts val="600"/>
              </a:spcAft>
            </a:pPr>
            <a:r>
              <a:rPr altLang="zh-CN" lang="en-US" sz="1400">
                <a:solidFill>
                  <a:schemeClr val="accent1">
                    <a:lumMod val="75000"/>
                  </a:schemeClr>
                </a:solidFill>
                <a:latin typeface="+mj-ea"/>
                <a:ea typeface="+mj-ea"/>
              </a:rPr>
              <a:t>PLEASE ENTER YOUR TOPIC HERE</a:t>
            </a:r>
          </a:p>
          <a:p>
            <a:pP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p>
        </p:txBody>
      </p:sp>
      <p:grpSp>
        <p:nvGrpSpPr>
          <p:cNvPr id="55" name="组合 54"/>
          <p:cNvGrpSpPr/>
          <p:nvPr/>
        </p:nvGrpSpPr>
        <p:grpSpPr>
          <a:xfrm>
            <a:off x="1019827" y="3943068"/>
            <a:ext cx="3201903" cy="1920786"/>
            <a:chOff x="1019827" y="3943068"/>
            <a:chExt cx="3201903" cy="1920786"/>
          </a:xfrm>
        </p:grpSpPr>
        <p:grpSp>
          <p:nvGrpSpPr>
            <p:cNvPr id="57" name="组合 56"/>
            <p:cNvGrpSpPr/>
            <p:nvPr/>
          </p:nvGrpSpPr>
          <p:grpSpPr>
            <a:xfrm>
              <a:off x="1019827" y="3943068"/>
              <a:ext cx="3201903" cy="553998"/>
              <a:chOff x="1019827" y="3943068"/>
              <a:chExt cx="3201903" cy="553998"/>
            </a:xfrm>
          </p:grpSpPr>
          <p:sp>
            <p:nvSpPr>
              <p:cNvPr id="67" name="矩形 66"/>
              <p:cNvSpPr/>
              <p:nvPr/>
            </p:nvSpPr>
            <p:spPr>
              <a:xfrm>
                <a:off x="1206401" y="3943067"/>
                <a:ext cx="3015329" cy="5486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a:t>
                </a:r>
              </a:p>
            </p:txBody>
          </p:sp>
          <p:sp>
            <p:nvSpPr>
              <p:cNvPr id="68" name="五角星 67"/>
              <p:cNvSpPr/>
              <p:nvPr/>
            </p:nvSpPr>
            <p:spPr>
              <a:xfrm>
                <a:off x="1019827" y="4034927"/>
                <a:ext cx="185140" cy="185140"/>
              </a:xfrm>
              <a:prstGeom prst="star5">
                <a:avLst>
                  <a:gd fmla="val 24280" name="adj"/>
                  <a:gd fmla="val 105146" name="hf"/>
                  <a:gd fmla="val 110557" name="vf"/>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grpSp>
        <p:grpSp>
          <p:nvGrpSpPr>
            <p:cNvPr id="58" name="组合 57"/>
            <p:cNvGrpSpPr/>
            <p:nvPr/>
          </p:nvGrpSpPr>
          <p:grpSpPr>
            <a:xfrm>
              <a:off x="1019827" y="4623291"/>
              <a:ext cx="3201903" cy="553998"/>
              <a:chOff x="1019827" y="4623291"/>
              <a:chExt cx="3201903" cy="553998"/>
            </a:xfrm>
          </p:grpSpPr>
          <p:sp>
            <p:nvSpPr>
              <p:cNvPr id="63" name="矩形 62"/>
              <p:cNvSpPr/>
              <p:nvPr/>
            </p:nvSpPr>
            <p:spPr>
              <a:xfrm>
                <a:off x="1206401" y="4623291"/>
                <a:ext cx="3015329" cy="5486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a:t>
                </a:r>
              </a:p>
            </p:txBody>
          </p:sp>
          <p:sp>
            <p:nvSpPr>
              <p:cNvPr id="66" name="五角星 65"/>
              <p:cNvSpPr/>
              <p:nvPr/>
            </p:nvSpPr>
            <p:spPr>
              <a:xfrm>
                <a:off x="1019827" y="4705811"/>
                <a:ext cx="185140" cy="185140"/>
              </a:xfrm>
              <a:prstGeom prst="star5">
                <a:avLst>
                  <a:gd fmla="val 24280" name="adj"/>
                  <a:gd fmla="val 105146" name="hf"/>
                  <a:gd fmla="val 110557" name="vf"/>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grpSp>
        <p:grpSp>
          <p:nvGrpSpPr>
            <p:cNvPr id="60" name="组合 59"/>
            <p:cNvGrpSpPr/>
            <p:nvPr/>
          </p:nvGrpSpPr>
          <p:grpSpPr>
            <a:xfrm>
              <a:off x="1019827" y="5309856"/>
              <a:ext cx="3201903" cy="553998"/>
              <a:chOff x="1019827" y="5309856"/>
              <a:chExt cx="3201903" cy="553998"/>
            </a:xfrm>
          </p:grpSpPr>
          <p:sp>
            <p:nvSpPr>
              <p:cNvPr id="61" name="矩形 60"/>
              <p:cNvSpPr/>
              <p:nvPr/>
            </p:nvSpPr>
            <p:spPr>
              <a:xfrm>
                <a:off x="1206401" y="5309856"/>
                <a:ext cx="3015329" cy="548640"/>
              </a:xfrm>
              <a:prstGeom prst="rect">
                <a:avLst/>
              </a:prstGeom>
            </p:spPr>
            <p:txBody>
              <a:bodyPr wrap="square">
                <a:spAutoFit/>
              </a:bodyPr>
              <a:lstStyle/>
              <a:p>
                <a:pPr>
                  <a:lnSpc>
                    <a:spcPct val="150000"/>
                  </a:lnSpc>
                  <a:spcAft>
                    <a:spcPts val="600"/>
                  </a:spcAft>
                </a:pPr>
                <a:r>
                  <a:rPr altLang="en-US" lang="zh-CN" sz="1000">
                    <a:solidFill>
                      <a:schemeClr val="accent1"/>
                    </a:solidFill>
                    <a:latin typeface="+mn-ea"/>
                  </a:rPr>
                  <a:t>我们坚持以客户为中心，快速响应客户需求，持续为客户创造长期价值进而成就客户</a:t>
                </a:r>
              </a:p>
            </p:txBody>
          </p:sp>
          <p:sp>
            <p:nvSpPr>
              <p:cNvPr id="62" name="五角星 61"/>
              <p:cNvSpPr/>
              <p:nvPr/>
            </p:nvSpPr>
            <p:spPr>
              <a:xfrm>
                <a:off x="1019827" y="5386034"/>
                <a:ext cx="185140" cy="185140"/>
              </a:xfrm>
              <a:prstGeom prst="star5">
                <a:avLst>
                  <a:gd fmla="val 24280" name="adj"/>
                  <a:gd fmla="val 105146" name="hf"/>
                  <a:gd fmla="val 110557" name="vf"/>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grpSp>
      </p:grpSp>
      <p:cxnSp>
        <p:nvCxnSpPr>
          <p:cNvPr id="69" name="直接连接符 68"/>
          <p:cNvCxnSpPr/>
          <p:nvPr/>
        </p:nvCxnSpPr>
        <p:spPr>
          <a:xfrm>
            <a:off x="8376356" y="2540000"/>
            <a:ext cx="2957688" cy="0"/>
          </a:xfrm>
          <a:prstGeom prst="line">
            <a:avLst/>
          </a:prstGeom>
          <a:ln>
            <a:solidFill>
              <a:schemeClr val="tx2">
                <a:lumMod val="60000"/>
                <a:lumOff val="4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9896396" y="2038260"/>
            <a:ext cx="1540192" cy="457200"/>
          </a:xfrm>
          <a:prstGeom prst="rect">
            <a:avLst/>
          </a:prstGeom>
        </p:spPr>
        <p:txBody>
          <a:bodyPr wrap="none">
            <a:spAutoFit/>
          </a:bodyPr>
          <a:lstStyle/>
          <a:p>
            <a:pPr algn="r"/>
            <a:r>
              <a:rPr altLang="zh-CN" lang="en-US" sz="2400">
                <a:solidFill>
                  <a:schemeClr val="accent1">
                    <a:lumMod val="75000"/>
                  </a:schemeClr>
                </a:solidFill>
                <a:latin typeface="+mj-ea"/>
                <a:ea typeface="+mj-ea"/>
              </a:rPr>
              <a:t>7,532,420</a:t>
            </a:r>
          </a:p>
        </p:txBody>
      </p:sp>
      <p:sp>
        <p:nvSpPr>
          <p:cNvPr id="71" name="矩形 70"/>
          <p:cNvSpPr/>
          <p:nvPr/>
        </p:nvSpPr>
        <p:spPr>
          <a:xfrm>
            <a:off x="9827244" y="2556370"/>
            <a:ext cx="1594589" cy="457200"/>
          </a:xfrm>
          <a:prstGeom prst="rect">
            <a:avLst/>
          </a:prstGeom>
        </p:spPr>
        <p:txBody>
          <a:bodyPr wrap="none">
            <a:spAutoFit/>
          </a:bodyPr>
          <a:lstStyle/>
          <a:p>
            <a:pPr algn="r"/>
            <a:r>
              <a:rPr altLang="zh-CN" lang="en-US" sz="1200">
                <a:solidFill>
                  <a:schemeClr val="accent1">
                    <a:lumMod val="75000"/>
                  </a:schemeClr>
                </a:solidFill>
                <a:latin typeface="+mj-ea"/>
                <a:ea typeface="+mj-ea"/>
              </a:rPr>
              <a:t>PLEASE ENTER</a:t>
            </a:r>
          </a:p>
          <a:p>
            <a:pPr algn="r"/>
            <a:r>
              <a:rPr altLang="zh-CN" lang="en-US" sz="1200">
                <a:solidFill>
                  <a:schemeClr val="accent1">
                    <a:lumMod val="75000"/>
                  </a:schemeClr>
                </a:solidFill>
                <a:latin typeface="+mj-ea"/>
                <a:ea typeface="+mj-ea"/>
              </a:rPr>
              <a:t>YOUR TOPIC HERE</a:t>
            </a:r>
          </a:p>
        </p:txBody>
      </p:sp>
      <p:grpSp>
        <p:nvGrpSpPr>
          <p:cNvPr id="72" name="组合 71"/>
          <p:cNvGrpSpPr/>
          <p:nvPr/>
        </p:nvGrpSpPr>
        <p:grpSpPr>
          <a:xfrm>
            <a:off x="9877779" y="3978482"/>
            <a:ext cx="1411111" cy="1767907"/>
            <a:chOff x="9877779" y="3978482"/>
            <a:chExt cx="1411111" cy="1767907"/>
          </a:xfrm>
        </p:grpSpPr>
        <p:sp>
          <p:nvSpPr>
            <p:cNvPr id="73" name="圆角矩形 72"/>
            <p:cNvSpPr/>
            <p:nvPr/>
          </p:nvSpPr>
          <p:spPr>
            <a:xfrm>
              <a:off x="9877779" y="3978482"/>
              <a:ext cx="1411111" cy="30000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spcAft>
                  <a:spcPts val="600"/>
                </a:spcAft>
              </a:pPr>
              <a:r>
                <a:rPr altLang="zh-CN" lang="en-US" sz="1000">
                  <a:solidFill>
                    <a:schemeClr val="bg1"/>
                  </a:solidFill>
                  <a:latin typeface="+mj-ea"/>
                  <a:ea typeface="+mj-ea"/>
                </a:rPr>
                <a:t>ENTER YOUR TITLE</a:t>
              </a:r>
            </a:p>
          </p:txBody>
        </p:sp>
        <p:sp>
          <p:nvSpPr>
            <p:cNvPr id="74" name="圆角矩形 73"/>
            <p:cNvSpPr/>
            <p:nvPr/>
          </p:nvSpPr>
          <p:spPr>
            <a:xfrm>
              <a:off x="9877779" y="4440621"/>
              <a:ext cx="1411111" cy="3000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spcAft>
                  <a:spcPts val="600"/>
                </a:spcAft>
              </a:pPr>
              <a:r>
                <a:rPr altLang="zh-CN" lang="en-US" sz="1000">
                  <a:solidFill>
                    <a:schemeClr val="bg1"/>
                  </a:solidFill>
                  <a:latin typeface="+mj-ea"/>
                  <a:ea typeface="+mj-ea"/>
                </a:rPr>
                <a:t>ENTER YOUR TITLE</a:t>
              </a:r>
            </a:p>
          </p:txBody>
        </p:sp>
        <p:sp>
          <p:nvSpPr>
            <p:cNvPr id="75" name="圆角矩形 74"/>
            <p:cNvSpPr/>
            <p:nvPr/>
          </p:nvSpPr>
          <p:spPr>
            <a:xfrm>
              <a:off x="9877779" y="4942763"/>
              <a:ext cx="1411111" cy="3000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spcAft>
                  <a:spcPts val="600"/>
                </a:spcAft>
              </a:pPr>
              <a:r>
                <a:rPr altLang="zh-CN" lang="en-US" sz="1000">
                  <a:solidFill>
                    <a:schemeClr val="bg1"/>
                  </a:solidFill>
                  <a:latin typeface="+mj-ea"/>
                  <a:ea typeface="+mj-ea"/>
                </a:rPr>
                <a:t>ENTER YOUR TITLE</a:t>
              </a:r>
            </a:p>
          </p:txBody>
        </p:sp>
        <p:sp>
          <p:nvSpPr>
            <p:cNvPr id="77" name="圆角矩形 76"/>
            <p:cNvSpPr/>
            <p:nvPr/>
          </p:nvSpPr>
          <p:spPr>
            <a:xfrm>
              <a:off x="9877779" y="5446383"/>
              <a:ext cx="1411111" cy="3000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spcAft>
                  <a:spcPts val="600"/>
                </a:spcAft>
              </a:pPr>
              <a:r>
                <a:rPr altLang="zh-CN" lang="en-US" sz="1000">
                  <a:solidFill>
                    <a:schemeClr val="bg1"/>
                  </a:solidFill>
                  <a:latin typeface="+mj-ea"/>
                  <a:ea typeface="+mj-ea"/>
                </a:rPr>
                <a:t>ENTER YOUR TITLE</a:t>
              </a:r>
            </a:p>
          </p:txBody>
        </p:sp>
      </p:grpSp>
      <p:grpSp>
        <p:nvGrpSpPr>
          <p:cNvPr id="79" name="组合 78"/>
          <p:cNvGrpSpPr/>
          <p:nvPr/>
        </p:nvGrpSpPr>
        <p:grpSpPr>
          <a:xfrm>
            <a:off x="4662310" y="1527178"/>
            <a:ext cx="3725333" cy="3725333"/>
            <a:chOff x="4662310" y="1527178"/>
            <a:chExt cx="3725333" cy="3725333"/>
          </a:xfrm>
        </p:grpSpPr>
        <p:sp>
          <p:nvSpPr>
            <p:cNvPr id="80" name="空心弧 79"/>
            <p:cNvSpPr/>
            <p:nvPr/>
          </p:nvSpPr>
          <p:spPr>
            <a:xfrm rot="14250233">
              <a:off x="4662310" y="1527178"/>
              <a:ext cx="3725333" cy="3725333"/>
            </a:xfrm>
            <a:prstGeom prst="blockArc">
              <a:avLst>
                <a:gd fmla="val 19500914" name="adj1"/>
                <a:gd fmla="val 0" name="adj2"/>
                <a:gd fmla="val 25000" name="adj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81" name="矩形 80"/>
            <p:cNvSpPr/>
            <p:nvPr/>
          </p:nvSpPr>
          <p:spPr>
            <a:xfrm>
              <a:off x="5074638" y="2315980"/>
              <a:ext cx="640080" cy="365760"/>
            </a:xfrm>
            <a:prstGeom prst="rect">
              <a:avLst/>
            </a:prstGeom>
          </p:spPr>
          <p:txBody>
            <a:bodyPr wrap="none">
              <a:spAutoFit/>
            </a:bodyPr>
            <a:lstStyle/>
            <a:p>
              <a:r>
                <a:rPr altLang="zh-CN" lang="en-US">
                  <a:solidFill>
                    <a:schemeClr val="bg1"/>
                  </a:solidFill>
                  <a:latin typeface="+mj-ea"/>
                  <a:ea typeface="+mj-ea"/>
                </a:rPr>
                <a:t>10%</a:t>
              </a:r>
            </a:p>
          </p:txBody>
        </p:sp>
      </p:grpSp>
      <p:grpSp>
        <p:nvGrpSpPr>
          <p:cNvPr id="82" name="组合 81"/>
          <p:cNvGrpSpPr/>
          <p:nvPr/>
        </p:nvGrpSpPr>
        <p:grpSpPr>
          <a:xfrm>
            <a:off x="5181600" y="2056106"/>
            <a:ext cx="3725333" cy="3725333"/>
            <a:chOff x="5181600" y="2056106"/>
            <a:chExt cx="3725333" cy="3725333"/>
          </a:xfrm>
        </p:grpSpPr>
        <p:sp>
          <p:nvSpPr>
            <p:cNvPr id="83" name="空心弧 82"/>
            <p:cNvSpPr/>
            <p:nvPr/>
          </p:nvSpPr>
          <p:spPr>
            <a:xfrm rot="16200000">
              <a:off x="5181600" y="2056106"/>
              <a:ext cx="3725333" cy="3725333"/>
            </a:xfrm>
            <a:prstGeom prst="blockArc">
              <a:avLst>
                <a:gd fmla="val 19676243" name="adj1"/>
                <a:gd fmla="val 0" name="adj2"/>
                <a:gd fmla="val 25000" name="adj3"/>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84" name="矩形 83"/>
            <p:cNvSpPr/>
            <p:nvPr/>
          </p:nvSpPr>
          <p:spPr>
            <a:xfrm>
              <a:off x="6406219" y="2371704"/>
              <a:ext cx="513080" cy="365760"/>
            </a:xfrm>
            <a:prstGeom prst="rect">
              <a:avLst/>
            </a:prstGeom>
            <a:ln w="38100">
              <a:noFill/>
            </a:ln>
          </p:spPr>
          <p:txBody>
            <a:bodyPr wrap="none">
              <a:spAutoFit/>
            </a:bodyPr>
            <a:lstStyle/>
            <a:p>
              <a:r>
                <a:rPr altLang="zh-CN" lang="en-US">
                  <a:solidFill>
                    <a:schemeClr val="bg1"/>
                  </a:solidFill>
                  <a:latin typeface="+mj-ea"/>
                  <a:ea typeface="+mj-ea"/>
                </a:rPr>
                <a:t>9%</a:t>
              </a:r>
            </a:p>
          </p:txBody>
        </p:sp>
      </p:grpSp>
      <p:grpSp>
        <p:nvGrpSpPr>
          <p:cNvPr id="85" name="组合 84"/>
          <p:cNvGrpSpPr/>
          <p:nvPr/>
        </p:nvGrpSpPr>
        <p:grpSpPr>
          <a:xfrm>
            <a:off x="5181599" y="2056106"/>
            <a:ext cx="3725333" cy="3725333"/>
            <a:chOff x="5181599" y="2056106"/>
            <a:chExt cx="3725333" cy="3725333"/>
          </a:xfrm>
        </p:grpSpPr>
        <p:sp>
          <p:nvSpPr>
            <p:cNvPr id="86" name="空心弧 85"/>
            <p:cNvSpPr/>
            <p:nvPr/>
          </p:nvSpPr>
          <p:spPr>
            <a:xfrm rot="7200000">
              <a:off x="5181599" y="2056106"/>
              <a:ext cx="3725333" cy="3725333"/>
            </a:xfrm>
            <a:prstGeom prst="blockArc">
              <a:avLst>
                <a:gd fmla="val 8994281" name="adj1"/>
                <a:gd fmla="val 0" name="adj2"/>
                <a:gd fmla="val 25000" name="adj3"/>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87" name="矩形 86"/>
            <p:cNvSpPr/>
            <p:nvPr/>
          </p:nvSpPr>
          <p:spPr>
            <a:xfrm>
              <a:off x="8046371" y="4222239"/>
              <a:ext cx="640080" cy="365760"/>
            </a:xfrm>
            <a:prstGeom prst="rect">
              <a:avLst/>
            </a:prstGeom>
            <a:ln w="38100">
              <a:noFill/>
            </a:ln>
          </p:spPr>
          <p:txBody>
            <a:bodyPr wrap="none">
              <a:spAutoFit/>
            </a:bodyPr>
            <a:lstStyle/>
            <a:p>
              <a:r>
                <a:rPr altLang="zh-CN" lang="en-US">
                  <a:solidFill>
                    <a:schemeClr val="bg1"/>
                  </a:solidFill>
                  <a:latin typeface="+mj-ea"/>
                  <a:ea typeface="+mj-ea"/>
                </a:rPr>
                <a:t>58%</a:t>
              </a:r>
            </a:p>
          </p:txBody>
        </p:sp>
      </p:grpSp>
      <p:grpSp>
        <p:nvGrpSpPr>
          <p:cNvPr id="89" name="组合 88"/>
          <p:cNvGrpSpPr/>
          <p:nvPr/>
        </p:nvGrpSpPr>
        <p:grpSpPr>
          <a:xfrm>
            <a:off x="5181599" y="2056106"/>
            <a:ext cx="3725333" cy="3725333"/>
            <a:chOff x="5181599" y="2056106"/>
            <a:chExt cx="3725333" cy="3725333"/>
          </a:xfrm>
        </p:grpSpPr>
        <p:sp>
          <p:nvSpPr>
            <p:cNvPr id="90" name="空心弧 89"/>
            <p:cNvSpPr/>
            <p:nvPr/>
          </p:nvSpPr>
          <p:spPr>
            <a:xfrm rot="12163005">
              <a:off x="5181599" y="2056106"/>
              <a:ext cx="3725333" cy="3725333"/>
            </a:xfrm>
            <a:prstGeom prst="blockArc">
              <a:avLst>
                <a:gd fmla="val 16618343" name="adj1"/>
                <a:gd fmla="val 0" name="adj2"/>
                <a:gd fmla="val 25000" name="adj3"/>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93" name="矩形 92"/>
            <p:cNvSpPr/>
            <p:nvPr/>
          </p:nvSpPr>
          <p:spPr>
            <a:xfrm>
              <a:off x="5404214" y="4220067"/>
              <a:ext cx="640080" cy="365760"/>
            </a:xfrm>
            <a:prstGeom prst="rect">
              <a:avLst/>
            </a:prstGeom>
            <a:ln w="38100">
              <a:noFill/>
            </a:ln>
          </p:spPr>
          <p:txBody>
            <a:bodyPr wrap="none">
              <a:spAutoFit/>
            </a:bodyPr>
            <a:lstStyle/>
            <a:p>
              <a:r>
                <a:rPr altLang="zh-CN" lang="en-US">
                  <a:solidFill>
                    <a:schemeClr val="bg1"/>
                  </a:solidFill>
                  <a:latin typeface="+mj-ea"/>
                  <a:ea typeface="+mj-ea"/>
                </a:rPr>
                <a:t>23%</a:t>
              </a:r>
            </a:p>
          </p:txBody>
        </p:sp>
      </p:grpSp>
    </p:spTree>
    <p:custDataLst>
      <p:tags r:id="rId3"/>
    </p:custDataLst>
    <p:extLst>
      <p:ext uri="{BB962C8B-B14F-4D97-AF65-F5344CB8AC3E}">
        <p14:creationId val="27034028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 presetSubtype="0">
                                  <p:stCondLst>
                                    <p:cond delay="0"/>
                                  </p:stCondLst>
                                  <p:childTnLst>
                                    <p:set>
                                      <p:cBhvr>
                                        <p:cTn dur="1" fill="hold" id="6">
                                          <p:stCondLst>
                                            <p:cond delay="0"/>
                                          </p:stCondLst>
                                        </p:cTn>
                                        <p:tgtEl>
                                          <p:spTgt spid="79"/>
                                        </p:tgtEl>
                                        <p:attrNameLst>
                                          <p:attrName>style.visibility</p:attrName>
                                        </p:attrNameLst>
                                      </p:cBhvr>
                                      <p:to>
                                        <p:strVal val="visible"/>
                                      </p:to>
                                    </p:set>
                                  </p:childTnLst>
                                </p:cTn>
                              </p:par>
                            </p:childTnLst>
                          </p:cTn>
                        </p:par>
                        <p:par>
                          <p:cTn fill="hold" id="7" nodeType="afterGroup">
                            <p:stCondLst>
                              <p:cond delay="1"/>
                            </p:stCondLst>
                            <p:childTnLst>
                              <p:par>
                                <p:cTn fill="hold" id="8" nodeType="afterEffect" presetClass="entr" presetID="1" presetSubtype="0">
                                  <p:stCondLst>
                                    <p:cond delay="250"/>
                                  </p:stCondLst>
                                  <p:childTnLst>
                                    <p:set>
                                      <p:cBhvr>
                                        <p:cTn dur="1" fill="hold" id="9">
                                          <p:stCondLst>
                                            <p:cond delay="0"/>
                                          </p:stCondLst>
                                        </p:cTn>
                                        <p:tgtEl>
                                          <p:spTgt spid="82"/>
                                        </p:tgtEl>
                                        <p:attrNameLst>
                                          <p:attrName>style.visibility</p:attrName>
                                        </p:attrNameLst>
                                      </p:cBhvr>
                                      <p:to>
                                        <p:strVal val="visible"/>
                                      </p:to>
                                    </p:set>
                                  </p:childTnLst>
                                </p:cTn>
                              </p:par>
                            </p:childTnLst>
                          </p:cTn>
                        </p:par>
                        <p:par>
                          <p:cTn fill="hold" id="10" nodeType="afterGroup">
                            <p:stCondLst>
                              <p:cond delay="252"/>
                            </p:stCondLst>
                            <p:childTnLst>
                              <p:par>
                                <p:cTn fill="hold" id="11" nodeType="afterEffect" presetClass="entr" presetID="1" presetSubtype="0">
                                  <p:stCondLst>
                                    <p:cond delay="250"/>
                                  </p:stCondLst>
                                  <p:childTnLst>
                                    <p:set>
                                      <p:cBhvr>
                                        <p:cTn dur="1" fill="hold" id="12">
                                          <p:stCondLst>
                                            <p:cond delay="0"/>
                                          </p:stCondLst>
                                        </p:cTn>
                                        <p:tgtEl>
                                          <p:spTgt spid="85"/>
                                        </p:tgtEl>
                                        <p:attrNameLst>
                                          <p:attrName>style.visibility</p:attrName>
                                        </p:attrNameLst>
                                      </p:cBhvr>
                                      <p:to>
                                        <p:strVal val="visible"/>
                                      </p:to>
                                    </p:set>
                                  </p:childTnLst>
                                </p:cTn>
                              </p:par>
                            </p:childTnLst>
                          </p:cTn>
                        </p:par>
                        <p:par>
                          <p:cTn fill="hold" id="13" nodeType="afterGroup">
                            <p:stCondLst>
                              <p:cond delay="503"/>
                            </p:stCondLst>
                            <p:childTnLst>
                              <p:par>
                                <p:cTn fill="hold" id="14" nodeType="afterEffect" presetClass="entr" presetID="1" presetSubtype="0">
                                  <p:stCondLst>
                                    <p:cond delay="250"/>
                                  </p:stCondLst>
                                  <p:childTnLst>
                                    <p:set>
                                      <p:cBhvr>
                                        <p:cTn dur="1" fill="hold" id="15">
                                          <p:stCondLst>
                                            <p:cond delay="0"/>
                                          </p:stCondLst>
                                        </p:cTn>
                                        <p:tgtEl>
                                          <p:spTgt spid="89"/>
                                        </p:tgtEl>
                                        <p:attrNameLst>
                                          <p:attrName>style.visibility</p:attrName>
                                        </p:attrNameLst>
                                      </p:cBhvr>
                                      <p:to>
                                        <p:strVal val="visible"/>
                                      </p:to>
                                    </p:se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8">
                                  <p:stCondLst>
                                    <p:cond delay="0"/>
                                  </p:stCondLst>
                                  <p:childTnLst>
                                    <p:set>
                                      <p:cBhvr>
                                        <p:cTn dur="1" fill="hold" id="19">
                                          <p:stCondLst>
                                            <p:cond delay="0"/>
                                          </p:stCondLst>
                                        </p:cTn>
                                        <p:tgtEl>
                                          <p:spTgt spid="69"/>
                                        </p:tgtEl>
                                        <p:attrNameLst>
                                          <p:attrName>style.visibility</p:attrName>
                                        </p:attrNameLst>
                                      </p:cBhvr>
                                      <p:to>
                                        <p:strVal val="visible"/>
                                      </p:to>
                                    </p:set>
                                    <p:animEffect filter="wipe(left)" transition="in">
                                      <p:cBhvr>
                                        <p:cTn dur="500" id="20"/>
                                        <p:tgtEl>
                                          <p:spTgt spid="69"/>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2" presetSubtype="4">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additive="base">
                                        <p:cTn dur="500" id="25"/>
                                        <p:tgtEl>
                                          <p:spTgt spid="70"/>
                                        </p:tgtEl>
                                        <p:attrNameLst>
                                          <p:attrName>ppt_y</p:attrName>
                                        </p:attrNameLst>
                                      </p:cBhvr>
                                      <p:tavLst>
                                        <p:tav tm="0">
                                          <p:val>
                                            <p:strVal val="#ppt_y+#ppt_h*1.125000"/>
                                          </p:val>
                                        </p:tav>
                                        <p:tav tm="100000">
                                          <p:val>
                                            <p:strVal val="#ppt_y"/>
                                          </p:val>
                                        </p:tav>
                                      </p:tavLst>
                                    </p:anim>
                                    <p:animEffect filter="wipe(up)" transition="in">
                                      <p:cBhvr>
                                        <p:cTn dur="500" id="26"/>
                                        <p:tgtEl>
                                          <p:spTgt spid="70"/>
                                        </p:tgtEl>
                                      </p:cBhvr>
                                    </p:animEffect>
                                  </p:childTnLst>
                                </p:cTn>
                              </p:par>
                              <p:par>
                                <p:cTn fill="hold" grpId="0" id="27" nodeType="withEffect" presetClass="entr" presetID="12" presetSubtype="1">
                                  <p:stCondLst>
                                    <p:cond delay="0"/>
                                  </p:stCondLst>
                                  <p:childTnLst>
                                    <p:set>
                                      <p:cBhvr>
                                        <p:cTn dur="1" fill="hold" id="28">
                                          <p:stCondLst>
                                            <p:cond delay="0"/>
                                          </p:stCondLst>
                                        </p:cTn>
                                        <p:tgtEl>
                                          <p:spTgt spid="71"/>
                                        </p:tgtEl>
                                        <p:attrNameLst>
                                          <p:attrName>style.visibility</p:attrName>
                                        </p:attrNameLst>
                                      </p:cBhvr>
                                      <p:to>
                                        <p:strVal val="visible"/>
                                      </p:to>
                                    </p:set>
                                    <p:anim calcmode="lin" valueType="num">
                                      <p:cBhvr additive="base">
                                        <p:cTn dur="500" id="29"/>
                                        <p:tgtEl>
                                          <p:spTgt spid="71"/>
                                        </p:tgtEl>
                                        <p:attrNameLst>
                                          <p:attrName>ppt_y</p:attrName>
                                        </p:attrNameLst>
                                      </p:cBhvr>
                                      <p:tavLst>
                                        <p:tav tm="0">
                                          <p:val>
                                            <p:strVal val="#ppt_y-#ppt_h*1.125000"/>
                                          </p:val>
                                        </p:tav>
                                        <p:tav tm="100000">
                                          <p:val>
                                            <p:strVal val="#ppt_y"/>
                                          </p:val>
                                        </p:tav>
                                      </p:tavLst>
                                    </p:anim>
                                    <p:animEffect filter="wipe(down)" transition="in">
                                      <p:cBhvr>
                                        <p:cTn dur="500" id="30"/>
                                        <p:tgtEl>
                                          <p:spTgt spid="71"/>
                                        </p:tgtEl>
                                      </p:cBhvr>
                                    </p:animEffect>
                                  </p:childTnLst>
                                </p:cTn>
                              </p:par>
                              <p:par>
                                <p:cTn fill="hold" grpId="0" id="31" nodeType="withEffect" presetClass="entr" presetID="2" presetSubtype="8">
                                  <p:stCondLst>
                                    <p:cond delay="0"/>
                                  </p:stCondLst>
                                  <p:childTnLst>
                                    <p:set>
                                      <p:cBhvr>
                                        <p:cTn dur="1" fill="hold" id="32">
                                          <p:stCondLst>
                                            <p:cond delay="0"/>
                                          </p:stCondLst>
                                        </p:cTn>
                                        <p:tgtEl>
                                          <p:spTgt spid="54"/>
                                        </p:tgtEl>
                                        <p:attrNameLst>
                                          <p:attrName>style.visibility</p:attrName>
                                        </p:attrNameLst>
                                      </p:cBhvr>
                                      <p:to>
                                        <p:strVal val="visible"/>
                                      </p:to>
                                    </p:set>
                                    <p:anim calcmode="lin" valueType="num">
                                      <p:cBhvr additive="base">
                                        <p:cTn dur="500" fill="hold" id="33"/>
                                        <p:tgtEl>
                                          <p:spTgt spid="54"/>
                                        </p:tgtEl>
                                        <p:attrNameLst>
                                          <p:attrName>ppt_x</p:attrName>
                                        </p:attrNameLst>
                                      </p:cBhvr>
                                      <p:tavLst>
                                        <p:tav tm="0">
                                          <p:val>
                                            <p:strVal val="0-#ppt_w/2"/>
                                          </p:val>
                                        </p:tav>
                                        <p:tav tm="100000">
                                          <p:val>
                                            <p:strVal val="#ppt_x"/>
                                          </p:val>
                                        </p:tav>
                                      </p:tavLst>
                                    </p:anim>
                                    <p:anim calcmode="lin" valueType="num">
                                      <p:cBhvr additive="base">
                                        <p:cTn dur="500" fill="hold" id="34"/>
                                        <p:tgtEl>
                                          <p:spTgt spid="54"/>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 presetSubtype="2">
                                  <p:stCondLst>
                                    <p:cond delay="0"/>
                                  </p:stCondLst>
                                  <p:childTnLst>
                                    <p:set>
                                      <p:cBhvr>
                                        <p:cTn dur="1" fill="hold" id="38">
                                          <p:stCondLst>
                                            <p:cond delay="0"/>
                                          </p:stCondLst>
                                        </p:cTn>
                                        <p:tgtEl>
                                          <p:spTgt spid="72"/>
                                        </p:tgtEl>
                                        <p:attrNameLst>
                                          <p:attrName>style.visibility</p:attrName>
                                        </p:attrNameLst>
                                      </p:cBhvr>
                                      <p:to>
                                        <p:strVal val="visible"/>
                                      </p:to>
                                    </p:set>
                                    <p:anim calcmode="lin" valueType="num">
                                      <p:cBhvr additive="base">
                                        <p:cTn dur="500" fill="hold" id="39"/>
                                        <p:tgtEl>
                                          <p:spTgt spid="72"/>
                                        </p:tgtEl>
                                        <p:attrNameLst>
                                          <p:attrName>ppt_x</p:attrName>
                                        </p:attrNameLst>
                                      </p:cBhvr>
                                      <p:tavLst>
                                        <p:tav tm="0">
                                          <p:val>
                                            <p:strVal val="1+#ppt_w/2"/>
                                          </p:val>
                                        </p:tav>
                                        <p:tav tm="100000">
                                          <p:val>
                                            <p:strVal val="#ppt_x"/>
                                          </p:val>
                                        </p:tav>
                                      </p:tavLst>
                                    </p:anim>
                                    <p:anim calcmode="lin" valueType="num">
                                      <p:cBhvr additive="base">
                                        <p:cTn dur="500" fill="hold" id="40"/>
                                        <p:tgtEl>
                                          <p:spTgt spid="72"/>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0"/>
                                  </p:stCondLst>
                                  <p:childTnLst>
                                    <p:set>
                                      <p:cBhvr>
                                        <p:cTn dur="1" fill="hold" id="42">
                                          <p:stCondLst>
                                            <p:cond delay="0"/>
                                          </p:stCondLst>
                                        </p:cTn>
                                        <p:tgtEl>
                                          <p:spTgt spid="55"/>
                                        </p:tgtEl>
                                        <p:attrNameLst>
                                          <p:attrName>style.visibility</p:attrName>
                                        </p:attrNameLst>
                                      </p:cBhvr>
                                      <p:to>
                                        <p:strVal val="visible"/>
                                      </p:to>
                                    </p:set>
                                    <p:anim calcmode="lin" valueType="num">
                                      <p:cBhvr additive="base">
                                        <p:cTn dur="500" fill="hold" id="43"/>
                                        <p:tgtEl>
                                          <p:spTgt spid="55"/>
                                        </p:tgtEl>
                                        <p:attrNameLst>
                                          <p:attrName>ppt_x</p:attrName>
                                        </p:attrNameLst>
                                      </p:cBhvr>
                                      <p:tavLst>
                                        <p:tav tm="0">
                                          <p:val>
                                            <p:strVal val="0-#ppt_w/2"/>
                                          </p:val>
                                        </p:tav>
                                        <p:tav tm="100000">
                                          <p:val>
                                            <p:strVal val="#ppt_x"/>
                                          </p:val>
                                        </p:tav>
                                      </p:tavLst>
                                    </p:anim>
                                    <p:anim calcmode="lin" valueType="num">
                                      <p:cBhvr additive="base">
                                        <p:cTn dur="500" fill="hold" id="44"/>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70"/>
      <p:bldP grpId="0" spid="71"/>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我们的一些财务分析</a:t>
            </a:r>
          </a:p>
        </p:txBody>
      </p:sp>
      <p:sp>
        <p:nvSpPr>
          <p:cNvPr id="4" name="灯片编号占位符 3"/>
          <p:cNvSpPr>
            <a:spLocks noGrp="1"/>
          </p:cNvSpPr>
          <p:nvPr>
            <p:ph idx="12" sz="quarter" type="sldNum"/>
          </p:nvPr>
        </p:nvSpPr>
        <p:spPr/>
        <p:txBody>
          <a:bodyPr/>
          <a:lstStyle/>
          <a:p>
            <a:fld id="{6A6F9EA5-91F4-4724-8AB0-1DAE8C089F85}" type="slidenum">
              <a:rPr altLang="en-US" lang="zh-CN" smtClean="0"/>
              <a:t>43</a:t>
            </a:fld>
          </a:p>
        </p:txBody>
      </p:sp>
      <p:sp>
        <p:nvSpPr>
          <p:cNvPr id="35" name="矩形 34"/>
          <p:cNvSpPr/>
          <p:nvPr/>
        </p:nvSpPr>
        <p:spPr>
          <a:xfrm>
            <a:off x="6920846" y="4480497"/>
            <a:ext cx="4605111" cy="2087880"/>
          </a:xfrm>
          <a:prstGeom prst="rect">
            <a:avLst/>
          </a:prstGeom>
        </p:spPr>
        <p:txBody>
          <a:bodyPr wrap="square">
            <a:spAutoFit/>
          </a:bodyPr>
          <a:lstStyle/>
          <a:p>
            <a:pPr>
              <a:lnSpc>
                <a:spcPct val="150000"/>
              </a:lnSpc>
              <a:spcAft>
                <a:spcPts val="600"/>
              </a:spcAft>
            </a:pPr>
            <a:r>
              <a:rPr altLang="zh-CN" lang="en-US" sz="1400">
                <a:solidFill>
                  <a:schemeClr val="accent1">
                    <a:lumMod val="75000"/>
                  </a:schemeClr>
                </a:solidFill>
                <a:latin typeface="+mj-ea"/>
                <a:ea typeface="+mj-ea"/>
              </a:rPr>
              <a:t>PLEASE ENTER YOUR TOPIC HERE</a:t>
            </a:r>
          </a:p>
          <a:p>
            <a:pPr>
              <a:lnSpc>
                <a:spcPct val="150000"/>
              </a:lnSpc>
              <a:spcAft>
                <a:spcPts val="600"/>
              </a:spcAft>
            </a:pPr>
            <a:r>
              <a:rPr altLang="zh-CN" lang="en-US" sz="1400">
                <a:solidFill>
                  <a:schemeClr val="accent1">
                    <a:lumMod val="75000"/>
                  </a:schemeClr>
                </a:solidFill>
                <a:latin typeface="+mj-ea"/>
                <a:ea typeface="+mj-ea"/>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p>
        </p:txBody>
      </p:sp>
      <p:grpSp>
        <p:nvGrpSpPr>
          <p:cNvPr id="36" name="组合 35"/>
          <p:cNvGrpSpPr/>
          <p:nvPr/>
        </p:nvGrpSpPr>
        <p:grpSpPr>
          <a:xfrm>
            <a:off x="787262" y="1826781"/>
            <a:ext cx="5170013" cy="4033787"/>
            <a:chOff x="787262" y="1899351"/>
            <a:chExt cx="5170013" cy="4033787"/>
          </a:xfrm>
        </p:grpSpPr>
        <p:grpSp>
          <p:nvGrpSpPr>
            <p:cNvPr id="37" name="组合 36"/>
            <p:cNvGrpSpPr/>
            <p:nvPr/>
          </p:nvGrpSpPr>
          <p:grpSpPr>
            <a:xfrm>
              <a:off x="787262" y="1899351"/>
              <a:ext cx="5170013" cy="3725537"/>
              <a:chOff x="768497" y="2176306"/>
              <a:chExt cx="5877400" cy="2633889"/>
            </a:xfrm>
          </p:grpSpPr>
          <p:cxnSp>
            <p:nvCxnSpPr>
              <p:cNvPr id="53" name="直接连接符 52"/>
              <p:cNvCxnSpPr/>
              <p:nvPr/>
            </p:nvCxnSpPr>
            <p:spPr>
              <a:xfrm>
                <a:off x="1206631" y="225058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206631" y="274691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06631" y="324325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206631" y="373958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06631" y="423592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206631" y="473225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47922" y="2176306"/>
                <a:ext cx="505680" cy="150842"/>
              </a:xfrm>
              <a:prstGeom prst="rect">
                <a:avLst/>
              </a:prstGeom>
            </p:spPr>
            <p:txBody>
              <a:bodyPr wrap="none">
                <a:spAutoFit/>
              </a:bodyPr>
              <a:lstStyle/>
              <a:p>
                <a:pPr algn="r"/>
                <a:r>
                  <a:rPr altLang="zh-CN" lang="en-US" sz="800">
                    <a:solidFill>
                      <a:schemeClr val="accent1"/>
                    </a:solidFill>
                    <a:latin typeface="+mn-ea"/>
                  </a:rPr>
                  <a:t>100%</a:t>
                </a:r>
              </a:p>
            </p:txBody>
          </p:sp>
          <p:sp>
            <p:nvSpPr>
              <p:cNvPr id="88" name="矩形 87"/>
              <p:cNvSpPr/>
              <p:nvPr/>
            </p:nvSpPr>
            <p:spPr>
              <a:xfrm>
                <a:off x="812892" y="2672621"/>
                <a:ext cx="440710" cy="150842"/>
              </a:xfrm>
              <a:prstGeom prst="rect">
                <a:avLst/>
              </a:prstGeom>
            </p:spPr>
            <p:txBody>
              <a:bodyPr wrap="none">
                <a:spAutoFit/>
              </a:bodyPr>
              <a:lstStyle/>
              <a:p>
                <a:pPr algn="r"/>
                <a:r>
                  <a:rPr altLang="zh-CN" lang="en-US" sz="800">
                    <a:solidFill>
                      <a:schemeClr val="accent1"/>
                    </a:solidFill>
                    <a:latin typeface="+mn-ea"/>
                  </a:rPr>
                  <a:t>80%</a:t>
                </a:r>
              </a:p>
            </p:txBody>
          </p:sp>
          <p:sp>
            <p:nvSpPr>
              <p:cNvPr id="91" name="矩形 90"/>
              <p:cNvSpPr/>
              <p:nvPr/>
            </p:nvSpPr>
            <p:spPr>
              <a:xfrm>
                <a:off x="812892" y="3168936"/>
                <a:ext cx="440710" cy="150842"/>
              </a:xfrm>
              <a:prstGeom prst="rect">
                <a:avLst/>
              </a:prstGeom>
            </p:spPr>
            <p:txBody>
              <a:bodyPr wrap="none">
                <a:spAutoFit/>
              </a:bodyPr>
              <a:lstStyle/>
              <a:p>
                <a:pPr algn="r"/>
                <a:r>
                  <a:rPr altLang="zh-CN" lang="en-US" sz="800">
                    <a:solidFill>
                      <a:schemeClr val="accent1"/>
                    </a:solidFill>
                    <a:latin typeface="+mn-ea"/>
                  </a:rPr>
                  <a:t>60%</a:t>
                </a:r>
              </a:p>
            </p:txBody>
          </p:sp>
          <p:sp>
            <p:nvSpPr>
              <p:cNvPr id="92" name="矩形 91"/>
              <p:cNvSpPr/>
              <p:nvPr/>
            </p:nvSpPr>
            <p:spPr>
              <a:xfrm>
                <a:off x="812892" y="3665251"/>
                <a:ext cx="440710" cy="150842"/>
              </a:xfrm>
              <a:prstGeom prst="rect">
                <a:avLst/>
              </a:prstGeom>
            </p:spPr>
            <p:txBody>
              <a:bodyPr wrap="none">
                <a:spAutoFit/>
              </a:bodyPr>
              <a:lstStyle/>
              <a:p>
                <a:pPr algn="r"/>
                <a:r>
                  <a:rPr altLang="zh-CN" lang="en-US" sz="800">
                    <a:solidFill>
                      <a:schemeClr val="accent1"/>
                    </a:solidFill>
                    <a:latin typeface="+mn-ea"/>
                  </a:rPr>
                  <a:t>40%</a:t>
                </a:r>
              </a:p>
            </p:txBody>
          </p:sp>
          <p:sp>
            <p:nvSpPr>
              <p:cNvPr id="94" name="矩形 93"/>
              <p:cNvSpPr/>
              <p:nvPr/>
            </p:nvSpPr>
            <p:spPr>
              <a:xfrm>
                <a:off x="812892" y="4161566"/>
                <a:ext cx="440710" cy="150842"/>
              </a:xfrm>
              <a:prstGeom prst="rect">
                <a:avLst/>
              </a:prstGeom>
            </p:spPr>
            <p:txBody>
              <a:bodyPr wrap="none">
                <a:spAutoFit/>
              </a:bodyPr>
              <a:lstStyle/>
              <a:p>
                <a:pPr algn="r"/>
                <a:r>
                  <a:rPr altLang="zh-CN" lang="en-US" sz="800">
                    <a:solidFill>
                      <a:schemeClr val="accent1"/>
                    </a:solidFill>
                    <a:latin typeface="+mn-ea"/>
                  </a:rPr>
                  <a:t>20%</a:t>
                </a:r>
              </a:p>
            </p:txBody>
          </p:sp>
          <p:sp>
            <p:nvSpPr>
              <p:cNvPr id="95" name="矩形 94"/>
              <p:cNvSpPr/>
              <p:nvPr/>
            </p:nvSpPr>
            <p:spPr>
              <a:xfrm>
                <a:off x="877859" y="4657880"/>
                <a:ext cx="375741" cy="150842"/>
              </a:xfrm>
              <a:prstGeom prst="rect">
                <a:avLst/>
              </a:prstGeom>
            </p:spPr>
            <p:txBody>
              <a:bodyPr wrap="none">
                <a:spAutoFit/>
              </a:bodyPr>
              <a:lstStyle/>
              <a:p>
                <a:pPr algn="r"/>
                <a:r>
                  <a:rPr altLang="zh-CN" lang="en-US" sz="800">
                    <a:solidFill>
                      <a:schemeClr val="accent1"/>
                    </a:solidFill>
                    <a:latin typeface="+mn-ea"/>
                  </a:rPr>
                  <a:t>0%</a:t>
                </a:r>
              </a:p>
            </p:txBody>
          </p:sp>
        </p:grpSp>
        <p:sp>
          <p:nvSpPr>
            <p:cNvPr id="38" name="Rectangle 55"/>
            <p:cNvSpPr>
              <a:spLocks noChangeArrowheads="1"/>
            </p:cNvSpPr>
            <p:nvPr/>
          </p:nvSpPr>
          <p:spPr bwMode="auto">
            <a:xfrm>
              <a:off x="2233887" y="5625361"/>
              <a:ext cx="7461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marL="457200">
                <a:spcBef>
                  <a:spcPct val="0"/>
                </a:spcBef>
                <a:spcAft>
                  <a:spcPct val="0"/>
                </a:spcAft>
                <a:defRPr>
                  <a:solidFill>
                    <a:schemeClr val="tx1"/>
                  </a:solidFill>
                  <a:latin charset="0" panose="020b0604020202020204" pitchFamily="34" typeface="Arial"/>
                </a:defRPr>
              </a:lvl2pPr>
              <a:lvl3pPr eaLnBrk="0" fontAlgn="base" hangingPunct="0" marL="914400">
                <a:spcBef>
                  <a:spcPct val="0"/>
                </a:spcBef>
                <a:spcAft>
                  <a:spcPct val="0"/>
                </a:spcAft>
                <a:defRPr>
                  <a:solidFill>
                    <a:schemeClr val="tx1"/>
                  </a:solidFill>
                  <a:latin charset="0" panose="020b0604020202020204" pitchFamily="34" typeface="Arial"/>
                </a:defRPr>
              </a:lvl3pPr>
              <a:lvl4pPr eaLnBrk="0" fontAlgn="base" hangingPunct="0" marL="1371600">
                <a:spcBef>
                  <a:spcPct val="0"/>
                </a:spcBef>
                <a:spcAft>
                  <a:spcPct val="0"/>
                </a:spcAft>
                <a:defRPr>
                  <a:solidFill>
                    <a:schemeClr val="tx1"/>
                  </a:solidFill>
                  <a:latin charset="0" panose="020b0604020202020204" pitchFamily="34" typeface="Arial"/>
                </a:defRPr>
              </a:lvl4pPr>
              <a:lvl5pPr eaLnBrk="0" fontAlgn="base" hangingPunct="0" marL="1828800">
                <a:spcBef>
                  <a:spcPct val="0"/>
                </a:spcBef>
                <a:spcAft>
                  <a:spcPct val="0"/>
                </a:spcAft>
                <a:defRPr>
                  <a:solidFill>
                    <a:schemeClr val="tx1"/>
                  </a:solidFill>
                  <a:latin charset="0" panose="020b0604020202020204" pitchFamily="34" typeface="Arial"/>
                </a:defRPr>
              </a:lvl5pPr>
              <a:lvl6pPr eaLnBrk="0" fontAlgn="base" hangingPunct="0" marL="2286000">
                <a:spcBef>
                  <a:spcPct val="0"/>
                </a:spcBef>
                <a:spcAft>
                  <a:spcPct val="0"/>
                </a:spcAft>
                <a:defRPr>
                  <a:solidFill>
                    <a:schemeClr val="tx1"/>
                  </a:solidFill>
                  <a:latin charset="0" panose="020b0604020202020204" pitchFamily="34" typeface="Arial"/>
                </a:defRPr>
              </a:lvl6pPr>
              <a:lvl7pPr eaLnBrk="0" fontAlgn="base" hangingPunct="0" marL="2743200">
                <a:spcBef>
                  <a:spcPct val="0"/>
                </a:spcBef>
                <a:spcAft>
                  <a:spcPct val="0"/>
                </a:spcAft>
                <a:defRPr>
                  <a:solidFill>
                    <a:schemeClr val="tx1"/>
                  </a:solidFill>
                  <a:latin charset="0" panose="020b0604020202020204" pitchFamily="34" typeface="Arial"/>
                </a:defRPr>
              </a:lvl7pPr>
              <a:lvl8pPr eaLnBrk="0" fontAlgn="base" hangingPunct="0" marL="3200400">
                <a:spcBef>
                  <a:spcPct val="0"/>
                </a:spcBef>
                <a:spcAft>
                  <a:spcPct val="0"/>
                </a:spcAft>
                <a:defRPr>
                  <a:solidFill>
                    <a:schemeClr val="tx1"/>
                  </a:solidFill>
                  <a:latin charset="0" panose="020b0604020202020204" pitchFamily="34" typeface="Arial"/>
                </a:defRPr>
              </a:lvl8pPr>
              <a:lvl9pPr eaLnBrk="0" fontAlgn="base" hangingPunct="0" marL="3657600">
                <a:spcBef>
                  <a:spcPct val="0"/>
                </a:spcBef>
                <a:spcAft>
                  <a:spcPct val="0"/>
                </a:spcAft>
                <a:defRPr>
                  <a:solidFill>
                    <a:schemeClr val="tx1"/>
                  </a:solidFill>
                  <a:latin charset="0" panose="020b0604020202020204" pitchFamily="34" typeface="Arial"/>
                </a:defRPr>
              </a:lvl9pPr>
            </a:lstStyle>
            <a:p>
              <a:pPr algn="ctr">
                <a:spcAft>
                  <a:spcPct val="0"/>
                </a:spcAft>
              </a:pPr>
              <a:r>
                <a:rPr altLang="zh-CN" lang="en-US" sz="1000">
                  <a:solidFill>
                    <a:schemeClr val="accent1"/>
                  </a:solidFill>
                  <a:latin typeface="+mj-ea"/>
                  <a:ea typeface="+mj-ea"/>
                </a:rPr>
                <a:t>ENTER</a:t>
              </a:r>
            </a:p>
            <a:p>
              <a:pPr algn="ctr">
                <a:spcAft>
                  <a:spcPct val="0"/>
                </a:spcAft>
              </a:pPr>
              <a:r>
                <a:rPr altLang="zh-CN" lang="en-US" sz="1000">
                  <a:solidFill>
                    <a:schemeClr val="accent1"/>
                  </a:solidFill>
                  <a:latin typeface="+mj-ea"/>
                  <a:ea typeface="+mj-ea"/>
                </a:rPr>
                <a:t>YOUR TITLE</a:t>
              </a:r>
            </a:p>
          </p:txBody>
        </p:sp>
        <p:sp>
          <p:nvSpPr>
            <p:cNvPr id="39" name="单圆角矩形 38"/>
            <p:cNvSpPr/>
            <p:nvPr/>
          </p:nvSpPr>
          <p:spPr>
            <a:xfrm>
              <a:off x="5494270" y="2706460"/>
              <a:ext cx="364661" cy="2808188"/>
            </a:xfrm>
            <a:prstGeom prst="round1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0" name="单圆角矩形 39"/>
            <p:cNvSpPr/>
            <p:nvPr/>
          </p:nvSpPr>
          <p:spPr>
            <a:xfrm flipH="1">
              <a:off x="5129607" y="2971061"/>
              <a:ext cx="364661" cy="2543586"/>
            </a:xfrm>
            <a:prstGeom prst="round1Rect">
              <a:avLst>
                <a:gd fmla="val 50000" name="adj"/>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1" name="单圆角矩形 40"/>
            <p:cNvSpPr/>
            <p:nvPr/>
          </p:nvSpPr>
          <p:spPr>
            <a:xfrm>
              <a:off x="4532861" y="2324449"/>
              <a:ext cx="364661" cy="3190199"/>
            </a:xfrm>
            <a:prstGeom prst="round1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2" name="单圆角矩形 41"/>
            <p:cNvSpPr/>
            <p:nvPr/>
          </p:nvSpPr>
          <p:spPr>
            <a:xfrm flipH="1">
              <a:off x="4168200" y="2324449"/>
              <a:ext cx="364661" cy="3190199"/>
            </a:xfrm>
            <a:prstGeom prst="round1Rect">
              <a:avLst>
                <a:gd fmla="val 50000" name="adj"/>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3" name="单圆角矩形 42"/>
            <p:cNvSpPr/>
            <p:nvPr/>
          </p:nvSpPr>
          <p:spPr>
            <a:xfrm>
              <a:off x="3571452" y="3029280"/>
              <a:ext cx="364661" cy="2485368"/>
            </a:xfrm>
            <a:prstGeom prst="round1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4" name="单圆角矩形 43"/>
            <p:cNvSpPr/>
            <p:nvPr/>
          </p:nvSpPr>
          <p:spPr>
            <a:xfrm flipH="1">
              <a:off x="3206789" y="3569917"/>
              <a:ext cx="364661" cy="1944730"/>
            </a:xfrm>
            <a:prstGeom prst="round1Rect">
              <a:avLst>
                <a:gd fmla="val 50000" name="adj"/>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5" name="单圆角矩形 44"/>
            <p:cNvSpPr/>
            <p:nvPr/>
          </p:nvSpPr>
          <p:spPr>
            <a:xfrm>
              <a:off x="2610043" y="4110554"/>
              <a:ext cx="364661" cy="1404094"/>
            </a:xfrm>
            <a:prstGeom prst="round1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6" name="单圆角矩形 45"/>
            <p:cNvSpPr/>
            <p:nvPr/>
          </p:nvSpPr>
          <p:spPr>
            <a:xfrm flipH="1">
              <a:off x="2245380" y="3740744"/>
              <a:ext cx="364661" cy="1773903"/>
            </a:xfrm>
            <a:prstGeom prst="round1Rect">
              <a:avLst>
                <a:gd fmla="val 50000" name="adj"/>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7" name="单圆角矩形 46"/>
            <p:cNvSpPr/>
            <p:nvPr/>
          </p:nvSpPr>
          <p:spPr>
            <a:xfrm>
              <a:off x="1648634" y="4436953"/>
              <a:ext cx="364661" cy="1077695"/>
            </a:xfrm>
            <a:prstGeom prst="round1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8" name="单圆角矩形 47"/>
            <p:cNvSpPr/>
            <p:nvPr/>
          </p:nvSpPr>
          <p:spPr>
            <a:xfrm flipH="1">
              <a:off x="1283971" y="4812601"/>
              <a:ext cx="364661" cy="702047"/>
            </a:xfrm>
            <a:prstGeom prst="round1Rect">
              <a:avLst>
                <a:gd fmla="val 50000" name="adj"/>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j-ea"/>
                <a:ea typeface="+mj-ea"/>
              </a:endParaRPr>
            </a:p>
          </p:txBody>
        </p:sp>
        <p:sp>
          <p:nvSpPr>
            <p:cNvPr id="49" name="Rectangle 55"/>
            <p:cNvSpPr>
              <a:spLocks noChangeArrowheads="1"/>
            </p:cNvSpPr>
            <p:nvPr/>
          </p:nvSpPr>
          <p:spPr bwMode="auto">
            <a:xfrm>
              <a:off x="1275571" y="5625361"/>
              <a:ext cx="7461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marL="457200">
                <a:spcBef>
                  <a:spcPct val="0"/>
                </a:spcBef>
                <a:spcAft>
                  <a:spcPct val="0"/>
                </a:spcAft>
                <a:defRPr>
                  <a:solidFill>
                    <a:schemeClr val="tx1"/>
                  </a:solidFill>
                  <a:latin charset="0" panose="020b0604020202020204" pitchFamily="34" typeface="Arial"/>
                </a:defRPr>
              </a:lvl2pPr>
              <a:lvl3pPr eaLnBrk="0" fontAlgn="base" hangingPunct="0" marL="914400">
                <a:spcBef>
                  <a:spcPct val="0"/>
                </a:spcBef>
                <a:spcAft>
                  <a:spcPct val="0"/>
                </a:spcAft>
                <a:defRPr>
                  <a:solidFill>
                    <a:schemeClr val="tx1"/>
                  </a:solidFill>
                  <a:latin charset="0" panose="020b0604020202020204" pitchFamily="34" typeface="Arial"/>
                </a:defRPr>
              </a:lvl3pPr>
              <a:lvl4pPr eaLnBrk="0" fontAlgn="base" hangingPunct="0" marL="1371600">
                <a:spcBef>
                  <a:spcPct val="0"/>
                </a:spcBef>
                <a:spcAft>
                  <a:spcPct val="0"/>
                </a:spcAft>
                <a:defRPr>
                  <a:solidFill>
                    <a:schemeClr val="tx1"/>
                  </a:solidFill>
                  <a:latin charset="0" panose="020b0604020202020204" pitchFamily="34" typeface="Arial"/>
                </a:defRPr>
              </a:lvl4pPr>
              <a:lvl5pPr eaLnBrk="0" fontAlgn="base" hangingPunct="0" marL="1828800">
                <a:spcBef>
                  <a:spcPct val="0"/>
                </a:spcBef>
                <a:spcAft>
                  <a:spcPct val="0"/>
                </a:spcAft>
                <a:defRPr>
                  <a:solidFill>
                    <a:schemeClr val="tx1"/>
                  </a:solidFill>
                  <a:latin charset="0" panose="020b0604020202020204" pitchFamily="34" typeface="Arial"/>
                </a:defRPr>
              </a:lvl5pPr>
              <a:lvl6pPr eaLnBrk="0" fontAlgn="base" hangingPunct="0" marL="2286000">
                <a:spcBef>
                  <a:spcPct val="0"/>
                </a:spcBef>
                <a:spcAft>
                  <a:spcPct val="0"/>
                </a:spcAft>
                <a:defRPr>
                  <a:solidFill>
                    <a:schemeClr val="tx1"/>
                  </a:solidFill>
                  <a:latin charset="0" panose="020b0604020202020204" pitchFamily="34" typeface="Arial"/>
                </a:defRPr>
              </a:lvl6pPr>
              <a:lvl7pPr eaLnBrk="0" fontAlgn="base" hangingPunct="0" marL="2743200">
                <a:spcBef>
                  <a:spcPct val="0"/>
                </a:spcBef>
                <a:spcAft>
                  <a:spcPct val="0"/>
                </a:spcAft>
                <a:defRPr>
                  <a:solidFill>
                    <a:schemeClr val="tx1"/>
                  </a:solidFill>
                  <a:latin charset="0" panose="020b0604020202020204" pitchFamily="34" typeface="Arial"/>
                </a:defRPr>
              </a:lvl7pPr>
              <a:lvl8pPr eaLnBrk="0" fontAlgn="base" hangingPunct="0" marL="3200400">
                <a:spcBef>
                  <a:spcPct val="0"/>
                </a:spcBef>
                <a:spcAft>
                  <a:spcPct val="0"/>
                </a:spcAft>
                <a:defRPr>
                  <a:solidFill>
                    <a:schemeClr val="tx1"/>
                  </a:solidFill>
                  <a:latin charset="0" panose="020b0604020202020204" pitchFamily="34" typeface="Arial"/>
                </a:defRPr>
              </a:lvl8pPr>
              <a:lvl9pPr eaLnBrk="0" fontAlgn="base" hangingPunct="0" marL="3657600">
                <a:spcBef>
                  <a:spcPct val="0"/>
                </a:spcBef>
                <a:spcAft>
                  <a:spcPct val="0"/>
                </a:spcAft>
                <a:defRPr>
                  <a:solidFill>
                    <a:schemeClr val="tx1"/>
                  </a:solidFill>
                  <a:latin charset="0" panose="020b0604020202020204" pitchFamily="34" typeface="Arial"/>
                </a:defRPr>
              </a:lvl9pPr>
            </a:lstStyle>
            <a:p>
              <a:pPr algn="ctr">
                <a:spcAft>
                  <a:spcPct val="0"/>
                </a:spcAft>
              </a:pPr>
              <a:r>
                <a:rPr altLang="zh-CN" lang="en-US" sz="1000">
                  <a:solidFill>
                    <a:schemeClr val="accent1"/>
                  </a:solidFill>
                  <a:latin typeface="+mj-ea"/>
                  <a:ea typeface="+mj-ea"/>
                </a:rPr>
                <a:t>ENTER</a:t>
              </a:r>
            </a:p>
            <a:p>
              <a:pPr algn="ctr">
                <a:spcAft>
                  <a:spcPct val="0"/>
                </a:spcAft>
              </a:pPr>
              <a:r>
                <a:rPr altLang="zh-CN" lang="en-US" sz="1000">
                  <a:solidFill>
                    <a:schemeClr val="accent1"/>
                  </a:solidFill>
                  <a:latin typeface="+mj-ea"/>
                  <a:ea typeface="+mj-ea"/>
                </a:rPr>
                <a:t>YOUR TITLE</a:t>
              </a:r>
            </a:p>
          </p:txBody>
        </p:sp>
        <p:sp>
          <p:nvSpPr>
            <p:cNvPr id="50" name="Rectangle 55"/>
            <p:cNvSpPr>
              <a:spLocks noChangeArrowheads="1"/>
            </p:cNvSpPr>
            <p:nvPr/>
          </p:nvSpPr>
          <p:spPr bwMode="auto">
            <a:xfrm>
              <a:off x="3192202" y="5625361"/>
              <a:ext cx="7461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marL="457200">
                <a:spcBef>
                  <a:spcPct val="0"/>
                </a:spcBef>
                <a:spcAft>
                  <a:spcPct val="0"/>
                </a:spcAft>
                <a:defRPr>
                  <a:solidFill>
                    <a:schemeClr val="tx1"/>
                  </a:solidFill>
                  <a:latin charset="0" panose="020b0604020202020204" pitchFamily="34" typeface="Arial"/>
                </a:defRPr>
              </a:lvl2pPr>
              <a:lvl3pPr eaLnBrk="0" fontAlgn="base" hangingPunct="0" marL="914400">
                <a:spcBef>
                  <a:spcPct val="0"/>
                </a:spcBef>
                <a:spcAft>
                  <a:spcPct val="0"/>
                </a:spcAft>
                <a:defRPr>
                  <a:solidFill>
                    <a:schemeClr val="tx1"/>
                  </a:solidFill>
                  <a:latin charset="0" panose="020b0604020202020204" pitchFamily="34" typeface="Arial"/>
                </a:defRPr>
              </a:lvl3pPr>
              <a:lvl4pPr eaLnBrk="0" fontAlgn="base" hangingPunct="0" marL="1371600">
                <a:spcBef>
                  <a:spcPct val="0"/>
                </a:spcBef>
                <a:spcAft>
                  <a:spcPct val="0"/>
                </a:spcAft>
                <a:defRPr>
                  <a:solidFill>
                    <a:schemeClr val="tx1"/>
                  </a:solidFill>
                  <a:latin charset="0" panose="020b0604020202020204" pitchFamily="34" typeface="Arial"/>
                </a:defRPr>
              </a:lvl4pPr>
              <a:lvl5pPr eaLnBrk="0" fontAlgn="base" hangingPunct="0" marL="1828800">
                <a:spcBef>
                  <a:spcPct val="0"/>
                </a:spcBef>
                <a:spcAft>
                  <a:spcPct val="0"/>
                </a:spcAft>
                <a:defRPr>
                  <a:solidFill>
                    <a:schemeClr val="tx1"/>
                  </a:solidFill>
                  <a:latin charset="0" panose="020b0604020202020204" pitchFamily="34" typeface="Arial"/>
                </a:defRPr>
              </a:lvl5pPr>
              <a:lvl6pPr eaLnBrk="0" fontAlgn="base" hangingPunct="0" marL="2286000">
                <a:spcBef>
                  <a:spcPct val="0"/>
                </a:spcBef>
                <a:spcAft>
                  <a:spcPct val="0"/>
                </a:spcAft>
                <a:defRPr>
                  <a:solidFill>
                    <a:schemeClr val="tx1"/>
                  </a:solidFill>
                  <a:latin charset="0" panose="020b0604020202020204" pitchFamily="34" typeface="Arial"/>
                </a:defRPr>
              </a:lvl6pPr>
              <a:lvl7pPr eaLnBrk="0" fontAlgn="base" hangingPunct="0" marL="2743200">
                <a:spcBef>
                  <a:spcPct val="0"/>
                </a:spcBef>
                <a:spcAft>
                  <a:spcPct val="0"/>
                </a:spcAft>
                <a:defRPr>
                  <a:solidFill>
                    <a:schemeClr val="tx1"/>
                  </a:solidFill>
                  <a:latin charset="0" panose="020b0604020202020204" pitchFamily="34" typeface="Arial"/>
                </a:defRPr>
              </a:lvl7pPr>
              <a:lvl8pPr eaLnBrk="0" fontAlgn="base" hangingPunct="0" marL="3200400">
                <a:spcBef>
                  <a:spcPct val="0"/>
                </a:spcBef>
                <a:spcAft>
                  <a:spcPct val="0"/>
                </a:spcAft>
                <a:defRPr>
                  <a:solidFill>
                    <a:schemeClr val="tx1"/>
                  </a:solidFill>
                  <a:latin charset="0" panose="020b0604020202020204" pitchFamily="34" typeface="Arial"/>
                </a:defRPr>
              </a:lvl8pPr>
              <a:lvl9pPr eaLnBrk="0" fontAlgn="base" hangingPunct="0" marL="3657600">
                <a:spcBef>
                  <a:spcPct val="0"/>
                </a:spcBef>
                <a:spcAft>
                  <a:spcPct val="0"/>
                </a:spcAft>
                <a:defRPr>
                  <a:solidFill>
                    <a:schemeClr val="tx1"/>
                  </a:solidFill>
                  <a:latin charset="0" panose="020b0604020202020204" pitchFamily="34" typeface="Arial"/>
                </a:defRPr>
              </a:lvl9pPr>
            </a:lstStyle>
            <a:p>
              <a:pPr algn="ctr">
                <a:spcAft>
                  <a:spcPct val="0"/>
                </a:spcAft>
              </a:pPr>
              <a:r>
                <a:rPr altLang="zh-CN" lang="en-US" sz="1000">
                  <a:solidFill>
                    <a:schemeClr val="accent1"/>
                  </a:solidFill>
                  <a:latin typeface="+mj-ea"/>
                  <a:ea typeface="+mj-ea"/>
                </a:rPr>
                <a:t>ENTER</a:t>
              </a:r>
            </a:p>
            <a:p>
              <a:pPr algn="ctr">
                <a:spcAft>
                  <a:spcPct val="0"/>
                </a:spcAft>
              </a:pPr>
              <a:r>
                <a:rPr altLang="zh-CN" lang="en-US" sz="1000">
                  <a:solidFill>
                    <a:schemeClr val="accent1"/>
                  </a:solidFill>
                  <a:latin typeface="+mj-ea"/>
                  <a:ea typeface="+mj-ea"/>
                </a:rPr>
                <a:t>YOUR TITLE</a:t>
              </a:r>
            </a:p>
          </p:txBody>
        </p:sp>
        <p:sp>
          <p:nvSpPr>
            <p:cNvPr id="51" name="Rectangle 55"/>
            <p:cNvSpPr>
              <a:spLocks noChangeArrowheads="1"/>
            </p:cNvSpPr>
            <p:nvPr/>
          </p:nvSpPr>
          <p:spPr bwMode="auto">
            <a:xfrm>
              <a:off x="4150518" y="5625361"/>
              <a:ext cx="7461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marL="457200">
                <a:spcBef>
                  <a:spcPct val="0"/>
                </a:spcBef>
                <a:spcAft>
                  <a:spcPct val="0"/>
                </a:spcAft>
                <a:defRPr>
                  <a:solidFill>
                    <a:schemeClr val="tx1"/>
                  </a:solidFill>
                  <a:latin charset="0" panose="020b0604020202020204" pitchFamily="34" typeface="Arial"/>
                </a:defRPr>
              </a:lvl2pPr>
              <a:lvl3pPr eaLnBrk="0" fontAlgn="base" hangingPunct="0" marL="914400">
                <a:spcBef>
                  <a:spcPct val="0"/>
                </a:spcBef>
                <a:spcAft>
                  <a:spcPct val="0"/>
                </a:spcAft>
                <a:defRPr>
                  <a:solidFill>
                    <a:schemeClr val="tx1"/>
                  </a:solidFill>
                  <a:latin charset="0" panose="020b0604020202020204" pitchFamily="34" typeface="Arial"/>
                </a:defRPr>
              </a:lvl3pPr>
              <a:lvl4pPr eaLnBrk="0" fontAlgn="base" hangingPunct="0" marL="1371600">
                <a:spcBef>
                  <a:spcPct val="0"/>
                </a:spcBef>
                <a:spcAft>
                  <a:spcPct val="0"/>
                </a:spcAft>
                <a:defRPr>
                  <a:solidFill>
                    <a:schemeClr val="tx1"/>
                  </a:solidFill>
                  <a:latin charset="0" panose="020b0604020202020204" pitchFamily="34" typeface="Arial"/>
                </a:defRPr>
              </a:lvl4pPr>
              <a:lvl5pPr eaLnBrk="0" fontAlgn="base" hangingPunct="0" marL="1828800">
                <a:spcBef>
                  <a:spcPct val="0"/>
                </a:spcBef>
                <a:spcAft>
                  <a:spcPct val="0"/>
                </a:spcAft>
                <a:defRPr>
                  <a:solidFill>
                    <a:schemeClr val="tx1"/>
                  </a:solidFill>
                  <a:latin charset="0" panose="020b0604020202020204" pitchFamily="34" typeface="Arial"/>
                </a:defRPr>
              </a:lvl5pPr>
              <a:lvl6pPr eaLnBrk="0" fontAlgn="base" hangingPunct="0" marL="2286000">
                <a:spcBef>
                  <a:spcPct val="0"/>
                </a:spcBef>
                <a:spcAft>
                  <a:spcPct val="0"/>
                </a:spcAft>
                <a:defRPr>
                  <a:solidFill>
                    <a:schemeClr val="tx1"/>
                  </a:solidFill>
                  <a:latin charset="0" panose="020b0604020202020204" pitchFamily="34" typeface="Arial"/>
                </a:defRPr>
              </a:lvl6pPr>
              <a:lvl7pPr eaLnBrk="0" fontAlgn="base" hangingPunct="0" marL="2743200">
                <a:spcBef>
                  <a:spcPct val="0"/>
                </a:spcBef>
                <a:spcAft>
                  <a:spcPct val="0"/>
                </a:spcAft>
                <a:defRPr>
                  <a:solidFill>
                    <a:schemeClr val="tx1"/>
                  </a:solidFill>
                  <a:latin charset="0" panose="020b0604020202020204" pitchFamily="34" typeface="Arial"/>
                </a:defRPr>
              </a:lvl7pPr>
              <a:lvl8pPr eaLnBrk="0" fontAlgn="base" hangingPunct="0" marL="3200400">
                <a:spcBef>
                  <a:spcPct val="0"/>
                </a:spcBef>
                <a:spcAft>
                  <a:spcPct val="0"/>
                </a:spcAft>
                <a:defRPr>
                  <a:solidFill>
                    <a:schemeClr val="tx1"/>
                  </a:solidFill>
                  <a:latin charset="0" panose="020b0604020202020204" pitchFamily="34" typeface="Arial"/>
                </a:defRPr>
              </a:lvl8pPr>
              <a:lvl9pPr eaLnBrk="0" fontAlgn="base" hangingPunct="0" marL="3657600">
                <a:spcBef>
                  <a:spcPct val="0"/>
                </a:spcBef>
                <a:spcAft>
                  <a:spcPct val="0"/>
                </a:spcAft>
                <a:defRPr>
                  <a:solidFill>
                    <a:schemeClr val="tx1"/>
                  </a:solidFill>
                  <a:latin charset="0" panose="020b0604020202020204" pitchFamily="34" typeface="Arial"/>
                </a:defRPr>
              </a:lvl9pPr>
            </a:lstStyle>
            <a:p>
              <a:pPr algn="ctr">
                <a:spcAft>
                  <a:spcPct val="0"/>
                </a:spcAft>
              </a:pPr>
              <a:r>
                <a:rPr altLang="zh-CN" lang="en-US" sz="1000">
                  <a:solidFill>
                    <a:schemeClr val="accent1"/>
                  </a:solidFill>
                  <a:latin typeface="+mj-ea"/>
                  <a:ea typeface="+mj-ea"/>
                </a:rPr>
                <a:t>ENTER</a:t>
              </a:r>
            </a:p>
            <a:p>
              <a:pPr algn="ctr">
                <a:spcAft>
                  <a:spcPct val="0"/>
                </a:spcAft>
              </a:pPr>
              <a:r>
                <a:rPr altLang="zh-CN" lang="en-US" sz="1000">
                  <a:solidFill>
                    <a:schemeClr val="accent1"/>
                  </a:solidFill>
                  <a:latin typeface="+mj-ea"/>
                  <a:ea typeface="+mj-ea"/>
                </a:rPr>
                <a:t>YOUR TITLE</a:t>
              </a:r>
            </a:p>
          </p:txBody>
        </p:sp>
        <p:sp>
          <p:nvSpPr>
            <p:cNvPr id="52" name="Rectangle 55"/>
            <p:cNvSpPr>
              <a:spLocks noChangeArrowheads="1"/>
            </p:cNvSpPr>
            <p:nvPr/>
          </p:nvSpPr>
          <p:spPr bwMode="auto">
            <a:xfrm>
              <a:off x="5108833" y="5625361"/>
              <a:ext cx="7461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marL="457200">
                <a:spcBef>
                  <a:spcPct val="0"/>
                </a:spcBef>
                <a:spcAft>
                  <a:spcPct val="0"/>
                </a:spcAft>
                <a:defRPr>
                  <a:solidFill>
                    <a:schemeClr val="tx1"/>
                  </a:solidFill>
                  <a:latin charset="0" panose="020b0604020202020204" pitchFamily="34" typeface="Arial"/>
                </a:defRPr>
              </a:lvl2pPr>
              <a:lvl3pPr eaLnBrk="0" fontAlgn="base" hangingPunct="0" marL="914400">
                <a:spcBef>
                  <a:spcPct val="0"/>
                </a:spcBef>
                <a:spcAft>
                  <a:spcPct val="0"/>
                </a:spcAft>
                <a:defRPr>
                  <a:solidFill>
                    <a:schemeClr val="tx1"/>
                  </a:solidFill>
                  <a:latin charset="0" panose="020b0604020202020204" pitchFamily="34" typeface="Arial"/>
                </a:defRPr>
              </a:lvl3pPr>
              <a:lvl4pPr eaLnBrk="0" fontAlgn="base" hangingPunct="0" marL="1371600">
                <a:spcBef>
                  <a:spcPct val="0"/>
                </a:spcBef>
                <a:spcAft>
                  <a:spcPct val="0"/>
                </a:spcAft>
                <a:defRPr>
                  <a:solidFill>
                    <a:schemeClr val="tx1"/>
                  </a:solidFill>
                  <a:latin charset="0" panose="020b0604020202020204" pitchFamily="34" typeface="Arial"/>
                </a:defRPr>
              </a:lvl4pPr>
              <a:lvl5pPr eaLnBrk="0" fontAlgn="base" hangingPunct="0" marL="1828800">
                <a:spcBef>
                  <a:spcPct val="0"/>
                </a:spcBef>
                <a:spcAft>
                  <a:spcPct val="0"/>
                </a:spcAft>
                <a:defRPr>
                  <a:solidFill>
                    <a:schemeClr val="tx1"/>
                  </a:solidFill>
                  <a:latin charset="0" panose="020b0604020202020204" pitchFamily="34" typeface="Arial"/>
                </a:defRPr>
              </a:lvl5pPr>
              <a:lvl6pPr eaLnBrk="0" fontAlgn="base" hangingPunct="0" marL="2286000">
                <a:spcBef>
                  <a:spcPct val="0"/>
                </a:spcBef>
                <a:spcAft>
                  <a:spcPct val="0"/>
                </a:spcAft>
                <a:defRPr>
                  <a:solidFill>
                    <a:schemeClr val="tx1"/>
                  </a:solidFill>
                  <a:latin charset="0" panose="020b0604020202020204" pitchFamily="34" typeface="Arial"/>
                </a:defRPr>
              </a:lvl6pPr>
              <a:lvl7pPr eaLnBrk="0" fontAlgn="base" hangingPunct="0" marL="2743200">
                <a:spcBef>
                  <a:spcPct val="0"/>
                </a:spcBef>
                <a:spcAft>
                  <a:spcPct val="0"/>
                </a:spcAft>
                <a:defRPr>
                  <a:solidFill>
                    <a:schemeClr val="tx1"/>
                  </a:solidFill>
                  <a:latin charset="0" panose="020b0604020202020204" pitchFamily="34" typeface="Arial"/>
                </a:defRPr>
              </a:lvl7pPr>
              <a:lvl8pPr eaLnBrk="0" fontAlgn="base" hangingPunct="0" marL="3200400">
                <a:spcBef>
                  <a:spcPct val="0"/>
                </a:spcBef>
                <a:spcAft>
                  <a:spcPct val="0"/>
                </a:spcAft>
                <a:defRPr>
                  <a:solidFill>
                    <a:schemeClr val="tx1"/>
                  </a:solidFill>
                  <a:latin charset="0" panose="020b0604020202020204" pitchFamily="34" typeface="Arial"/>
                </a:defRPr>
              </a:lvl8pPr>
              <a:lvl9pPr eaLnBrk="0" fontAlgn="base" hangingPunct="0" marL="3657600">
                <a:spcBef>
                  <a:spcPct val="0"/>
                </a:spcBef>
                <a:spcAft>
                  <a:spcPct val="0"/>
                </a:spcAft>
                <a:defRPr>
                  <a:solidFill>
                    <a:schemeClr val="tx1"/>
                  </a:solidFill>
                  <a:latin charset="0" panose="020b0604020202020204" pitchFamily="34" typeface="Arial"/>
                </a:defRPr>
              </a:lvl9pPr>
            </a:lstStyle>
            <a:p>
              <a:pPr algn="ctr">
                <a:spcAft>
                  <a:spcPct val="0"/>
                </a:spcAft>
              </a:pPr>
              <a:r>
                <a:rPr altLang="zh-CN" lang="en-US" sz="1000">
                  <a:solidFill>
                    <a:schemeClr val="accent1"/>
                  </a:solidFill>
                  <a:latin typeface="+mj-ea"/>
                  <a:ea typeface="+mj-ea"/>
                </a:rPr>
                <a:t>ENTER</a:t>
              </a:r>
            </a:p>
            <a:p>
              <a:pPr algn="ctr">
                <a:spcAft>
                  <a:spcPct val="0"/>
                </a:spcAft>
              </a:pPr>
              <a:r>
                <a:rPr altLang="zh-CN" lang="en-US" sz="1000">
                  <a:solidFill>
                    <a:schemeClr val="accent1"/>
                  </a:solidFill>
                  <a:latin typeface="+mj-ea"/>
                  <a:ea typeface="+mj-ea"/>
                </a:rPr>
                <a:t>YOUR TITLE</a:t>
              </a:r>
            </a:p>
          </p:txBody>
        </p:sp>
      </p:grpSp>
      <p:grpSp>
        <p:nvGrpSpPr>
          <p:cNvPr id="96" name="组合 95"/>
          <p:cNvGrpSpPr/>
          <p:nvPr/>
        </p:nvGrpSpPr>
        <p:grpSpPr>
          <a:xfrm>
            <a:off x="7032978" y="1883634"/>
            <a:ext cx="2077155" cy="1998133"/>
            <a:chOff x="7032978" y="1840089"/>
            <a:chExt cx="2077155" cy="1998133"/>
          </a:xfrm>
        </p:grpSpPr>
        <p:sp>
          <p:nvSpPr>
            <p:cNvPr id="97" name="圆角矩形 96"/>
            <p:cNvSpPr/>
            <p:nvPr/>
          </p:nvSpPr>
          <p:spPr>
            <a:xfrm>
              <a:off x="7032978" y="1840089"/>
              <a:ext cx="2077155" cy="1998133"/>
            </a:xfrm>
            <a:prstGeom prst="roundRect">
              <a:avLst>
                <a:gd fmla="val 485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8" name="矩形 97"/>
            <p:cNvSpPr/>
            <p:nvPr/>
          </p:nvSpPr>
          <p:spPr>
            <a:xfrm>
              <a:off x="7301460" y="2621708"/>
              <a:ext cx="1540192" cy="457200"/>
            </a:xfrm>
            <a:prstGeom prst="rect">
              <a:avLst/>
            </a:prstGeom>
          </p:spPr>
          <p:txBody>
            <a:bodyPr wrap="none">
              <a:spAutoFit/>
            </a:bodyPr>
            <a:lstStyle/>
            <a:p>
              <a:pPr algn="ctr"/>
              <a:r>
                <a:rPr altLang="zh-CN" lang="en-US" sz="2400">
                  <a:solidFill>
                    <a:schemeClr val="bg1"/>
                  </a:solidFill>
                  <a:latin typeface="+mj-ea"/>
                  <a:ea typeface="+mj-ea"/>
                </a:rPr>
                <a:t>7,532,420</a:t>
              </a:r>
            </a:p>
          </p:txBody>
        </p:sp>
        <p:sp>
          <p:nvSpPr>
            <p:cNvPr id="99" name="矩形 98"/>
            <p:cNvSpPr/>
            <p:nvPr/>
          </p:nvSpPr>
          <p:spPr>
            <a:xfrm>
              <a:off x="7274260" y="3139817"/>
              <a:ext cx="1594589" cy="457200"/>
            </a:xfrm>
            <a:prstGeom prst="rect">
              <a:avLst/>
            </a:prstGeom>
          </p:spPr>
          <p:txBody>
            <a:bodyPr wrap="none">
              <a:spAutoFit/>
            </a:bodyPr>
            <a:lstStyle/>
            <a:p>
              <a:pPr algn="ctr"/>
              <a:r>
                <a:rPr altLang="zh-CN" lang="en-US" sz="1200">
                  <a:solidFill>
                    <a:schemeClr val="bg1"/>
                  </a:solidFill>
                  <a:latin typeface="+mj-ea"/>
                  <a:ea typeface="+mj-ea"/>
                </a:rPr>
                <a:t>PLEASE ENTER</a:t>
              </a:r>
            </a:p>
            <a:p>
              <a:pPr algn="ctr"/>
              <a:r>
                <a:rPr altLang="zh-CN" lang="en-US" sz="1200">
                  <a:solidFill>
                    <a:schemeClr val="bg1"/>
                  </a:solidFill>
                  <a:latin typeface="+mj-ea"/>
                  <a:ea typeface="+mj-ea"/>
                </a:rPr>
                <a:t>YOUR TOPIC HERE</a:t>
              </a:r>
            </a:p>
          </p:txBody>
        </p:sp>
        <p:sp>
          <p:nvSpPr>
            <p:cNvPr id="100" name="Freeform 116"/>
            <p:cNvSpPr>
              <a:spLocks noEditPoints="1"/>
            </p:cNvSpPr>
            <p:nvPr/>
          </p:nvSpPr>
          <p:spPr bwMode="auto">
            <a:xfrm>
              <a:off x="7930806" y="2004412"/>
              <a:ext cx="323850" cy="322263"/>
            </a:xfrm>
            <a:custGeom>
              <a:gdLst>
                <a:gd fmla="*/ 73 w 1019" name="T0"/>
                <a:gd fmla="*/ 2 h 1017" name="T1"/>
                <a:gd fmla="*/ 34 w 1019" name="T2"/>
                <a:gd fmla="*/ 20 h 1017" name="T3"/>
                <a:gd fmla="*/ 8 w 1019" name="T4"/>
                <a:gd fmla="*/ 53 h 1017" name="T5"/>
                <a:gd fmla="*/ 0 w 1019" name="T6"/>
                <a:gd fmla="*/ 827 h 1017" name="T7"/>
                <a:gd fmla="*/ 5 w 1019" name="T8"/>
                <a:gd fmla="*/ 949 h 1017" name="T9"/>
                <a:gd fmla="*/ 28 w 1019" name="T10"/>
                <a:gd fmla="*/ 989 h 1017" name="T11"/>
                <a:gd fmla="*/ 59 w 1019" name="T12"/>
                <a:gd fmla="*/ 1009 h 1017" name="T13"/>
                <a:gd fmla="*/ 96 w 1019" name="T14"/>
                <a:gd fmla="*/ 1017 h 1017" name="T15"/>
                <a:gd fmla="*/ 141 w 1019" name="T16"/>
                <a:gd fmla="*/ 1006 h 1017" name="T17"/>
                <a:gd fmla="*/ 373 w 1019" name="T18"/>
                <a:gd fmla="*/ 786 h 1017" name="T19"/>
                <a:gd fmla="*/ 406 w 1019" name="T20"/>
                <a:gd fmla="*/ 767 h 1017" name="T21"/>
                <a:gd fmla="*/ 478 w 1019" name="T22"/>
                <a:gd fmla="*/ 763 h 1017" name="T23"/>
                <a:gd fmla="*/ 954 w 1019" name="T24"/>
                <a:gd fmla="*/ 759 h 1017" name="T25"/>
                <a:gd fmla="*/ 992 w 1019" name="T26"/>
                <a:gd fmla="*/ 738 h 1017" name="T27"/>
                <a:gd fmla="*/ 1014 w 1019" name="T28"/>
                <a:gd fmla="*/ 701 h 1017" name="T29"/>
                <a:gd fmla="*/ 1019 w 1019" name="T30"/>
                <a:gd fmla="*/ 88 h 1017" name="T31"/>
                <a:gd fmla="*/ 1007 w 1019" name="T32"/>
                <a:gd fmla="*/ 46 h 1017" name="T33"/>
                <a:gd fmla="*/ 978 w 1019" name="T34"/>
                <a:gd fmla="*/ 15 h 1017" name="T35"/>
                <a:gd fmla="*/ 936 w 1019" name="T36"/>
                <a:gd fmla="*/ 1 h 1017" name="T37"/>
                <a:gd fmla="*/ 954 w 1019" name="T38"/>
                <a:gd fmla="*/ 681 h 1017" name="T39"/>
                <a:gd fmla="*/ 938 w 1019" name="T40"/>
                <a:gd fmla="*/ 698 h 1017" name="T41"/>
                <a:gd fmla="*/ 430 w 1019" name="T42"/>
                <a:gd fmla="*/ 699 h 1017" name="T43"/>
                <a:gd fmla="*/ 375 w 1019" name="T44"/>
                <a:gd fmla="*/ 710 h 1017" name="T45"/>
                <a:gd fmla="*/ 118 w 1019" name="T46"/>
                <a:gd fmla="*/ 944 h 1017" name="T47"/>
                <a:gd fmla="*/ 96 w 1019" name="T48"/>
                <a:gd fmla="*/ 952 h 1017" name="T49"/>
                <a:gd fmla="*/ 73 w 1019" name="T50"/>
                <a:gd fmla="*/ 944 h 1017" name="T51"/>
                <a:gd fmla="*/ 65 w 1019" name="T52"/>
                <a:gd fmla="*/ 382 h 1017" name="T53"/>
                <a:gd fmla="*/ 67 w 1019" name="T54"/>
                <a:gd fmla="*/ 78 h 1017" name="T55"/>
                <a:gd fmla="*/ 86 w 1019" name="T56"/>
                <a:gd fmla="*/ 64 h 1017" name="T57"/>
                <a:gd fmla="*/ 938 w 1019" name="T58"/>
                <a:gd fmla="*/ 65 h 1017" name="T59"/>
                <a:gd fmla="*/ 954 w 1019" name="T60"/>
                <a:gd fmla="*/ 82 h 1017" name="T61"/>
                <a:gd fmla="*/ 503 w 1019" name="T62"/>
                <a:gd fmla="*/ 445 h 1017" name="T63"/>
                <a:gd fmla="*/ 456 w 1019" name="T64"/>
                <a:gd fmla="*/ 473 h 1017" name="T65"/>
                <a:gd fmla="*/ 446 w 1019" name="T66"/>
                <a:gd fmla="*/ 508 h 1017" name="T67"/>
                <a:gd fmla="*/ 465 w 1019" name="T68"/>
                <a:gd fmla="*/ 553 h 1017" name="T69"/>
                <a:gd fmla="*/ 510 w 1019" name="T70"/>
                <a:gd fmla="*/ 573 h 1017" name="T71"/>
                <a:gd fmla="*/ 545 w 1019" name="T72"/>
                <a:gd fmla="*/ 562 h 1017" name="T73"/>
                <a:gd fmla="*/ 572 w 1019" name="T74"/>
                <a:gd fmla="*/ 516 h 1017" name="T75"/>
                <a:gd fmla="*/ 568 w 1019" name="T76"/>
                <a:gd fmla="*/ 483 h 1017" name="T77"/>
                <a:gd fmla="*/ 522 w 1019" name="T78"/>
                <a:gd fmla="*/ 446 h 1017" name="T79"/>
                <a:gd fmla="*/ 255 w 1019" name="T80"/>
                <a:gd fmla="*/ 445 h 1017" name="T81"/>
                <a:gd fmla="*/ 210 w 1019" name="T82"/>
                <a:gd fmla="*/ 464 h 1017" name="T83"/>
                <a:gd fmla="*/ 191 w 1019" name="T84"/>
                <a:gd fmla="*/ 508 h 1017" name="T85"/>
                <a:gd fmla="*/ 202 w 1019" name="T86"/>
                <a:gd fmla="*/ 545 h 1017" name="T87"/>
                <a:gd fmla="*/ 248 w 1019" name="T88"/>
                <a:gd fmla="*/ 571 h 1017" name="T89"/>
                <a:gd fmla="*/ 279 w 1019" name="T90"/>
                <a:gd fmla="*/ 567 h 1017" name="T91"/>
                <a:gd fmla="*/ 317 w 1019" name="T92"/>
                <a:gd fmla="*/ 521 h 1017" name="T93"/>
                <a:gd fmla="*/ 317 w 1019" name="T94"/>
                <a:gd fmla="*/ 495 h 1017" name="T95"/>
                <a:gd fmla="*/ 279 w 1019" name="T96"/>
                <a:gd fmla="*/ 450 h 1017" name="T97"/>
                <a:gd fmla="*/ 764 w 1019" name="T98"/>
                <a:gd fmla="*/ 445 h 1017" name="T99"/>
                <a:gd fmla="*/ 729 w 1019" name="T100"/>
                <a:gd fmla="*/ 456 h 1017" name="T101"/>
                <a:gd fmla="*/ 701 w 1019" name="T102"/>
                <a:gd fmla="*/ 502 h 1017" name="T103"/>
                <a:gd fmla="*/ 705 w 1019" name="T104"/>
                <a:gd fmla="*/ 534 h 1017" name="T105"/>
                <a:gd fmla="*/ 751 w 1019" name="T106"/>
                <a:gd fmla="*/ 571 h 1017" name="T107"/>
                <a:gd fmla="*/ 777 w 1019" name="T108"/>
                <a:gd fmla="*/ 571 h 1017" name="T109"/>
                <a:gd fmla="*/ 822 w 1019" name="T110"/>
                <a:gd fmla="*/ 534 h 1017" name="T111"/>
                <a:gd fmla="*/ 828 w 1019" name="T112"/>
                <a:gd fmla="*/ 502 h 1017" name="T113"/>
                <a:gd fmla="*/ 800 w 1019" name="T114"/>
                <a:gd fmla="*/ 456 h 1017" name="T115"/>
                <a:gd fmla="*/ 764 w 1019" name="T116"/>
                <a:gd fmla="*/ 445 h 101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7" w="1019">
                  <a:moveTo>
                    <a:pt x="927" y="0"/>
                  </a:moveTo>
                  <a:lnTo>
                    <a:pt x="92" y="0"/>
                  </a:lnTo>
                  <a:lnTo>
                    <a:pt x="92" y="0"/>
                  </a:lnTo>
                  <a:lnTo>
                    <a:pt x="83" y="1"/>
                  </a:lnTo>
                  <a:lnTo>
                    <a:pt x="73" y="2"/>
                  </a:lnTo>
                  <a:lnTo>
                    <a:pt x="65" y="4"/>
                  </a:lnTo>
                  <a:lnTo>
                    <a:pt x="56" y="7"/>
                  </a:lnTo>
                  <a:lnTo>
                    <a:pt x="49" y="10"/>
                  </a:lnTo>
                  <a:lnTo>
                    <a:pt x="41" y="15"/>
                  </a:lnTo>
                  <a:lnTo>
                    <a:pt x="34" y="20"/>
                  </a:lnTo>
                  <a:lnTo>
                    <a:pt x="27" y="25"/>
                  </a:lnTo>
                  <a:lnTo>
                    <a:pt x="22" y="32"/>
                  </a:lnTo>
                  <a:lnTo>
                    <a:pt x="16" y="38"/>
                  </a:lnTo>
                  <a:lnTo>
                    <a:pt x="12" y="46"/>
                  </a:lnTo>
                  <a:lnTo>
                    <a:pt x="8" y="53"/>
                  </a:lnTo>
                  <a:lnTo>
                    <a:pt x="5" y="61"/>
                  </a:lnTo>
                  <a:lnTo>
                    <a:pt x="3" y="69"/>
                  </a:lnTo>
                  <a:lnTo>
                    <a:pt x="1" y="78"/>
                  </a:lnTo>
                  <a:lnTo>
                    <a:pt x="0" y="88"/>
                  </a:lnTo>
                  <a:lnTo>
                    <a:pt x="0" y="827"/>
                  </a:lnTo>
                  <a:lnTo>
                    <a:pt x="0" y="921"/>
                  </a:lnTo>
                  <a:lnTo>
                    <a:pt x="0" y="921"/>
                  </a:lnTo>
                  <a:lnTo>
                    <a:pt x="1" y="931"/>
                  </a:lnTo>
                  <a:lnTo>
                    <a:pt x="3" y="939"/>
                  </a:lnTo>
                  <a:lnTo>
                    <a:pt x="5" y="949"/>
                  </a:lnTo>
                  <a:lnTo>
                    <a:pt x="8" y="958"/>
                  </a:lnTo>
                  <a:lnTo>
                    <a:pt x="12" y="966"/>
                  </a:lnTo>
                  <a:lnTo>
                    <a:pt x="16" y="974"/>
                  </a:lnTo>
                  <a:lnTo>
                    <a:pt x="22" y="981"/>
                  </a:lnTo>
                  <a:lnTo>
                    <a:pt x="28" y="989"/>
                  </a:lnTo>
                  <a:lnTo>
                    <a:pt x="28" y="989"/>
                  </a:lnTo>
                  <a:lnTo>
                    <a:pt x="36" y="995"/>
                  </a:lnTo>
                  <a:lnTo>
                    <a:pt x="43" y="1001"/>
                  </a:lnTo>
                  <a:lnTo>
                    <a:pt x="51" y="1005"/>
                  </a:lnTo>
                  <a:lnTo>
                    <a:pt x="59" y="1009"/>
                  </a:lnTo>
                  <a:lnTo>
                    <a:pt x="68" y="1012"/>
                  </a:lnTo>
                  <a:lnTo>
                    <a:pt x="78" y="1015"/>
                  </a:lnTo>
                  <a:lnTo>
                    <a:pt x="86" y="1016"/>
                  </a:lnTo>
                  <a:lnTo>
                    <a:pt x="96" y="1017"/>
                  </a:lnTo>
                  <a:lnTo>
                    <a:pt x="96" y="1017"/>
                  </a:lnTo>
                  <a:lnTo>
                    <a:pt x="106" y="1016"/>
                  </a:lnTo>
                  <a:lnTo>
                    <a:pt x="115" y="1015"/>
                  </a:lnTo>
                  <a:lnTo>
                    <a:pt x="124" y="1012"/>
                  </a:lnTo>
                  <a:lnTo>
                    <a:pt x="132" y="1009"/>
                  </a:lnTo>
                  <a:lnTo>
                    <a:pt x="141" y="1006"/>
                  </a:lnTo>
                  <a:lnTo>
                    <a:pt x="148" y="1001"/>
                  </a:lnTo>
                  <a:lnTo>
                    <a:pt x="156" y="995"/>
                  </a:lnTo>
                  <a:lnTo>
                    <a:pt x="163" y="989"/>
                  </a:lnTo>
                  <a:lnTo>
                    <a:pt x="373" y="786"/>
                  </a:lnTo>
                  <a:lnTo>
                    <a:pt x="373" y="786"/>
                  </a:lnTo>
                  <a:lnTo>
                    <a:pt x="379" y="781"/>
                  </a:lnTo>
                  <a:lnTo>
                    <a:pt x="386" y="776"/>
                  </a:lnTo>
                  <a:lnTo>
                    <a:pt x="392" y="772"/>
                  </a:lnTo>
                  <a:lnTo>
                    <a:pt x="398" y="769"/>
                  </a:lnTo>
                  <a:lnTo>
                    <a:pt x="406" y="767"/>
                  </a:lnTo>
                  <a:lnTo>
                    <a:pt x="413" y="765"/>
                  </a:lnTo>
                  <a:lnTo>
                    <a:pt x="421" y="763"/>
                  </a:lnTo>
                  <a:lnTo>
                    <a:pt x="430" y="763"/>
                  </a:lnTo>
                  <a:lnTo>
                    <a:pt x="446" y="763"/>
                  </a:lnTo>
                  <a:lnTo>
                    <a:pt x="478" y="763"/>
                  </a:lnTo>
                  <a:lnTo>
                    <a:pt x="927" y="763"/>
                  </a:lnTo>
                  <a:lnTo>
                    <a:pt x="927" y="763"/>
                  </a:lnTo>
                  <a:lnTo>
                    <a:pt x="936" y="762"/>
                  </a:lnTo>
                  <a:lnTo>
                    <a:pt x="946" y="761"/>
                  </a:lnTo>
                  <a:lnTo>
                    <a:pt x="954" y="759"/>
                  </a:lnTo>
                  <a:lnTo>
                    <a:pt x="963" y="756"/>
                  </a:lnTo>
                  <a:lnTo>
                    <a:pt x="970" y="753"/>
                  </a:lnTo>
                  <a:lnTo>
                    <a:pt x="978" y="748"/>
                  </a:lnTo>
                  <a:lnTo>
                    <a:pt x="985" y="743"/>
                  </a:lnTo>
                  <a:lnTo>
                    <a:pt x="992" y="738"/>
                  </a:lnTo>
                  <a:lnTo>
                    <a:pt x="997" y="731"/>
                  </a:lnTo>
                  <a:lnTo>
                    <a:pt x="1003" y="725"/>
                  </a:lnTo>
                  <a:lnTo>
                    <a:pt x="1007" y="717"/>
                  </a:lnTo>
                  <a:lnTo>
                    <a:pt x="1011" y="710"/>
                  </a:lnTo>
                  <a:lnTo>
                    <a:pt x="1014" y="701"/>
                  </a:lnTo>
                  <a:lnTo>
                    <a:pt x="1016" y="693"/>
                  </a:lnTo>
                  <a:lnTo>
                    <a:pt x="1018" y="684"/>
                  </a:lnTo>
                  <a:lnTo>
                    <a:pt x="1019" y="676"/>
                  </a:lnTo>
                  <a:lnTo>
                    <a:pt x="1019" y="88"/>
                  </a:lnTo>
                  <a:lnTo>
                    <a:pt x="1019" y="88"/>
                  </a:lnTo>
                  <a:lnTo>
                    <a:pt x="1018" y="78"/>
                  </a:lnTo>
                  <a:lnTo>
                    <a:pt x="1016" y="69"/>
                  </a:lnTo>
                  <a:lnTo>
                    <a:pt x="1014" y="61"/>
                  </a:lnTo>
                  <a:lnTo>
                    <a:pt x="1011" y="53"/>
                  </a:lnTo>
                  <a:lnTo>
                    <a:pt x="1007" y="46"/>
                  </a:lnTo>
                  <a:lnTo>
                    <a:pt x="1003" y="38"/>
                  </a:lnTo>
                  <a:lnTo>
                    <a:pt x="997" y="32"/>
                  </a:lnTo>
                  <a:lnTo>
                    <a:pt x="992" y="25"/>
                  </a:lnTo>
                  <a:lnTo>
                    <a:pt x="985" y="20"/>
                  </a:lnTo>
                  <a:lnTo>
                    <a:pt x="978" y="15"/>
                  </a:lnTo>
                  <a:lnTo>
                    <a:pt x="970" y="10"/>
                  </a:lnTo>
                  <a:lnTo>
                    <a:pt x="963" y="7"/>
                  </a:lnTo>
                  <a:lnTo>
                    <a:pt x="954" y="4"/>
                  </a:lnTo>
                  <a:lnTo>
                    <a:pt x="946" y="2"/>
                  </a:lnTo>
                  <a:lnTo>
                    <a:pt x="936" y="1"/>
                  </a:lnTo>
                  <a:lnTo>
                    <a:pt x="927" y="0"/>
                  </a:lnTo>
                  <a:lnTo>
                    <a:pt x="927" y="0"/>
                  </a:lnTo>
                  <a:close/>
                  <a:moveTo>
                    <a:pt x="955" y="676"/>
                  </a:moveTo>
                  <a:lnTo>
                    <a:pt x="955" y="676"/>
                  </a:lnTo>
                  <a:lnTo>
                    <a:pt x="954" y="681"/>
                  </a:lnTo>
                  <a:lnTo>
                    <a:pt x="952" y="685"/>
                  </a:lnTo>
                  <a:lnTo>
                    <a:pt x="950" y="688"/>
                  </a:lnTo>
                  <a:lnTo>
                    <a:pt x="947" y="693"/>
                  </a:lnTo>
                  <a:lnTo>
                    <a:pt x="942" y="695"/>
                  </a:lnTo>
                  <a:lnTo>
                    <a:pt x="938" y="698"/>
                  </a:lnTo>
                  <a:lnTo>
                    <a:pt x="933" y="699"/>
                  </a:lnTo>
                  <a:lnTo>
                    <a:pt x="927" y="699"/>
                  </a:lnTo>
                  <a:lnTo>
                    <a:pt x="478" y="699"/>
                  </a:lnTo>
                  <a:lnTo>
                    <a:pt x="446" y="699"/>
                  </a:lnTo>
                  <a:lnTo>
                    <a:pt x="430" y="699"/>
                  </a:lnTo>
                  <a:lnTo>
                    <a:pt x="430" y="699"/>
                  </a:lnTo>
                  <a:lnTo>
                    <a:pt x="415" y="700"/>
                  </a:lnTo>
                  <a:lnTo>
                    <a:pt x="401" y="702"/>
                  </a:lnTo>
                  <a:lnTo>
                    <a:pt x="388" y="706"/>
                  </a:lnTo>
                  <a:lnTo>
                    <a:pt x="375" y="710"/>
                  </a:lnTo>
                  <a:lnTo>
                    <a:pt x="362" y="716"/>
                  </a:lnTo>
                  <a:lnTo>
                    <a:pt x="350" y="723"/>
                  </a:lnTo>
                  <a:lnTo>
                    <a:pt x="338" y="731"/>
                  </a:lnTo>
                  <a:lnTo>
                    <a:pt x="329" y="741"/>
                  </a:lnTo>
                  <a:lnTo>
                    <a:pt x="118" y="944"/>
                  </a:lnTo>
                  <a:lnTo>
                    <a:pt x="118" y="944"/>
                  </a:lnTo>
                  <a:lnTo>
                    <a:pt x="114" y="948"/>
                  </a:lnTo>
                  <a:lnTo>
                    <a:pt x="108" y="950"/>
                  </a:lnTo>
                  <a:lnTo>
                    <a:pt x="102" y="952"/>
                  </a:lnTo>
                  <a:lnTo>
                    <a:pt x="96" y="952"/>
                  </a:lnTo>
                  <a:lnTo>
                    <a:pt x="91" y="952"/>
                  </a:lnTo>
                  <a:lnTo>
                    <a:pt x="84" y="950"/>
                  </a:lnTo>
                  <a:lnTo>
                    <a:pt x="79" y="948"/>
                  </a:lnTo>
                  <a:lnTo>
                    <a:pt x="73" y="944"/>
                  </a:lnTo>
                  <a:lnTo>
                    <a:pt x="73" y="944"/>
                  </a:lnTo>
                  <a:lnTo>
                    <a:pt x="69" y="938"/>
                  </a:lnTo>
                  <a:lnTo>
                    <a:pt x="67" y="933"/>
                  </a:lnTo>
                  <a:lnTo>
                    <a:pt x="65" y="928"/>
                  </a:lnTo>
                  <a:lnTo>
                    <a:pt x="65" y="921"/>
                  </a:lnTo>
                  <a:lnTo>
                    <a:pt x="65" y="382"/>
                  </a:lnTo>
                  <a:lnTo>
                    <a:pt x="65" y="382"/>
                  </a:lnTo>
                  <a:lnTo>
                    <a:pt x="65" y="88"/>
                  </a:lnTo>
                  <a:lnTo>
                    <a:pt x="65" y="88"/>
                  </a:lnTo>
                  <a:lnTo>
                    <a:pt x="65" y="82"/>
                  </a:lnTo>
                  <a:lnTo>
                    <a:pt x="67" y="78"/>
                  </a:lnTo>
                  <a:lnTo>
                    <a:pt x="69" y="74"/>
                  </a:lnTo>
                  <a:lnTo>
                    <a:pt x="72" y="70"/>
                  </a:lnTo>
                  <a:lnTo>
                    <a:pt x="77" y="67"/>
                  </a:lnTo>
                  <a:lnTo>
                    <a:pt x="81" y="65"/>
                  </a:lnTo>
                  <a:lnTo>
                    <a:pt x="86" y="64"/>
                  </a:lnTo>
                  <a:lnTo>
                    <a:pt x="92" y="63"/>
                  </a:lnTo>
                  <a:lnTo>
                    <a:pt x="927" y="63"/>
                  </a:lnTo>
                  <a:lnTo>
                    <a:pt x="927" y="63"/>
                  </a:lnTo>
                  <a:lnTo>
                    <a:pt x="933" y="64"/>
                  </a:lnTo>
                  <a:lnTo>
                    <a:pt x="938" y="65"/>
                  </a:lnTo>
                  <a:lnTo>
                    <a:pt x="942" y="67"/>
                  </a:lnTo>
                  <a:lnTo>
                    <a:pt x="947" y="70"/>
                  </a:lnTo>
                  <a:lnTo>
                    <a:pt x="950" y="74"/>
                  </a:lnTo>
                  <a:lnTo>
                    <a:pt x="952" y="78"/>
                  </a:lnTo>
                  <a:lnTo>
                    <a:pt x="954" y="82"/>
                  </a:lnTo>
                  <a:lnTo>
                    <a:pt x="955" y="88"/>
                  </a:lnTo>
                  <a:lnTo>
                    <a:pt x="955" y="676"/>
                  </a:lnTo>
                  <a:close/>
                  <a:moveTo>
                    <a:pt x="510" y="445"/>
                  </a:moveTo>
                  <a:lnTo>
                    <a:pt x="510" y="445"/>
                  </a:lnTo>
                  <a:lnTo>
                    <a:pt x="503" y="445"/>
                  </a:lnTo>
                  <a:lnTo>
                    <a:pt x="497" y="446"/>
                  </a:lnTo>
                  <a:lnTo>
                    <a:pt x="484" y="450"/>
                  </a:lnTo>
                  <a:lnTo>
                    <a:pt x="474" y="456"/>
                  </a:lnTo>
                  <a:lnTo>
                    <a:pt x="465" y="464"/>
                  </a:lnTo>
                  <a:lnTo>
                    <a:pt x="456" y="473"/>
                  </a:lnTo>
                  <a:lnTo>
                    <a:pt x="451" y="483"/>
                  </a:lnTo>
                  <a:lnTo>
                    <a:pt x="447" y="495"/>
                  </a:lnTo>
                  <a:lnTo>
                    <a:pt x="447" y="502"/>
                  </a:lnTo>
                  <a:lnTo>
                    <a:pt x="446" y="508"/>
                  </a:lnTo>
                  <a:lnTo>
                    <a:pt x="446" y="508"/>
                  </a:lnTo>
                  <a:lnTo>
                    <a:pt x="447" y="516"/>
                  </a:lnTo>
                  <a:lnTo>
                    <a:pt x="447" y="521"/>
                  </a:lnTo>
                  <a:lnTo>
                    <a:pt x="451" y="534"/>
                  </a:lnTo>
                  <a:lnTo>
                    <a:pt x="456" y="545"/>
                  </a:lnTo>
                  <a:lnTo>
                    <a:pt x="465" y="553"/>
                  </a:lnTo>
                  <a:lnTo>
                    <a:pt x="474" y="562"/>
                  </a:lnTo>
                  <a:lnTo>
                    <a:pt x="484" y="567"/>
                  </a:lnTo>
                  <a:lnTo>
                    <a:pt x="497" y="571"/>
                  </a:lnTo>
                  <a:lnTo>
                    <a:pt x="503" y="571"/>
                  </a:lnTo>
                  <a:lnTo>
                    <a:pt x="510" y="573"/>
                  </a:lnTo>
                  <a:lnTo>
                    <a:pt x="510" y="573"/>
                  </a:lnTo>
                  <a:lnTo>
                    <a:pt x="516" y="571"/>
                  </a:lnTo>
                  <a:lnTo>
                    <a:pt x="522" y="571"/>
                  </a:lnTo>
                  <a:lnTo>
                    <a:pt x="535" y="567"/>
                  </a:lnTo>
                  <a:lnTo>
                    <a:pt x="545" y="562"/>
                  </a:lnTo>
                  <a:lnTo>
                    <a:pt x="554" y="553"/>
                  </a:lnTo>
                  <a:lnTo>
                    <a:pt x="563" y="545"/>
                  </a:lnTo>
                  <a:lnTo>
                    <a:pt x="568" y="534"/>
                  </a:lnTo>
                  <a:lnTo>
                    <a:pt x="572" y="521"/>
                  </a:lnTo>
                  <a:lnTo>
                    <a:pt x="572" y="516"/>
                  </a:lnTo>
                  <a:lnTo>
                    <a:pt x="573" y="508"/>
                  </a:lnTo>
                  <a:lnTo>
                    <a:pt x="573" y="508"/>
                  </a:lnTo>
                  <a:lnTo>
                    <a:pt x="572" y="502"/>
                  </a:lnTo>
                  <a:lnTo>
                    <a:pt x="572" y="495"/>
                  </a:lnTo>
                  <a:lnTo>
                    <a:pt x="568" y="483"/>
                  </a:lnTo>
                  <a:lnTo>
                    <a:pt x="563" y="473"/>
                  </a:lnTo>
                  <a:lnTo>
                    <a:pt x="554" y="464"/>
                  </a:lnTo>
                  <a:lnTo>
                    <a:pt x="545" y="456"/>
                  </a:lnTo>
                  <a:lnTo>
                    <a:pt x="535" y="450"/>
                  </a:lnTo>
                  <a:lnTo>
                    <a:pt x="522" y="446"/>
                  </a:lnTo>
                  <a:lnTo>
                    <a:pt x="516" y="445"/>
                  </a:lnTo>
                  <a:lnTo>
                    <a:pt x="510" y="445"/>
                  </a:lnTo>
                  <a:lnTo>
                    <a:pt x="510" y="445"/>
                  </a:lnTo>
                  <a:close/>
                  <a:moveTo>
                    <a:pt x="255" y="445"/>
                  </a:moveTo>
                  <a:lnTo>
                    <a:pt x="255" y="445"/>
                  </a:lnTo>
                  <a:lnTo>
                    <a:pt x="248" y="445"/>
                  </a:lnTo>
                  <a:lnTo>
                    <a:pt x="242" y="446"/>
                  </a:lnTo>
                  <a:lnTo>
                    <a:pt x="230" y="450"/>
                  </a:lnTo>
                  <a:lnTo>
                    <a:pt x="219" y="456"/>
                  </a:lnTo>
                  <a:lnTo>
                    <a:pt x="210" y="464"/>
                  </a:lnTo>
                  <a:lnTo>
                    <a:pt x="202" y="473"/>
                  </a:lnTo>
                  <a:lnTo>
                    <a:pt x="197" y="483"/>
                  </a:lnTo>
                  <a:lnTo>
                    <a:pt x="192" y="495"/>
                  </a:lnTo>
                  <a:lnTo>
                    <a:pt x="191" y="502"/>
                  </a:lnTo>
                  <a:lnTo>
                    <a:pt x="191" y="508"/>
                  </a:lnTo>
                  <a:lnTo>
                    <a:pt x="191" y="508"/>
                  </a:lnTo>
                  <a:lnTo>
                    <a:pt x="191" y="516"/>
                  </a:lnTo>
                  <a:lnTo>
                    <a:pt x="192" y="521"/>
                  </a:lnTo>
                  <a:lnTo>
                    <a:pt x="197" y="534"/>
                  </a:lnTo>
                  <a:lnTo>
                    <a:pt x="202" y="545"/>
                  </a:lnTo>
                  <a:lnTo>
                    <a:pt x="210" y="553"/>
                  </a:lnTo>
                  <a:lnTo>
                    <a:pt x="219" y="562"/>
                  </a:lnTo>
                  <a:lnTo>
                    <a:pt x="230" y="567"/>
                  </a:lnTo>
                  <a:lnTo>
                    <a:pt x="242" y="571"/>
                  </a:lnTo>
                  <a:lnTo>
                    <a:pt x="248" y="571"/>
                  </a:lnTo>
                  <a:lnTo>
                    <a:pt x="255" y="573"/>
                  </a:lnTo>
                  <a:lnTo>
                    <a:pt x="255" y="573"/>
                  </a:lnTo>
                  <a:lnTo>
                    <a:pt x="261" y="571"/>
                  </a:lnTo>
                  <a:lnTo>
                    <a:pt x="268" y="571"/>
                  </a:lnTo>
                  <a:lnTo>
                    <a:pt x="279" y="567"/>
                  </a:lnTo>
                  <a:lnTo>
                    <a:pt x="291" y="562"/>
                  </a:lnTo>
                  <a:lnTo>
                    <a:pt x="300" y="553"/>
                  </a:lnTo>
                  <a:lnTo>
                    <a:pt x="308" y="545"/>
                  </a:lnTo>
                  <a:lnTo>
                    <a:pt x="314" y="534"/>
                  </a:lnTo>
                  <a:lnTo>
                    <a:pt x="317" y="521"/>
                  </a:lnTo>
                  <a:lnTo>
                    <a:pt x="318" y="516"/>
                  </a:lnTo>
                  <a:lnTo>
                    <a:pt x="319" y="508"/>
                  </a:lnTo>
                  <a:lnTo>
                    <a:pt x="319" y="508"/>
                  </a:lnTo>
                  <a:lnTo>
                    <a:pt x="318" y="502"/>
                  </a:lnTo>
                  <a:lnTo>
                    <a:pt x="317" y="495"/>
                  </a:lnTo>
                  <a:lnTo>
                    <a:pt x="314" y="483"/>
                  </a:lnTo>
                  <a:lnTo>
                    <a:pt x="308" y="473"/>
                  </a:lnTo>
                  <a:lnTo>
                    <a:pt x="300" y="464"/>
                  </a:lnTo>
                  <a:lnTo>
                    <a:pt x="291" y="456"/>
                  </a:lnTo>
                  <a:lnTo>
                    <a:pt x="279" y="450"/>
                  </a:lnTo>
                  <a:lnTo>
                    <a:pt x="268" y="446"/>
                  </a:lnTo>
                  <a:lnTo>
                    <a:pt x="261" y="445"/>
                  </a:lnTo>
                  <a:lnTo>
                    <a:pt x="255" y="445"/>
                  </a:lnTo>
                  <a:lnTo>
                    <a:pt x="255" y="445"/>
                  </a:lnTo>
                  <a:close/>
                  <a:moveTo>
                    <a:pt x="764" y="445"/>
                  </a:moveTo>
                  <a:lnTo>
                    <a:pt x="764" y="445"/>
                  </a:lnTo>
                  <a:lnTo>
                    <a:pt x="758" y="445"/>
                  </a:lnTo>
                  <a:lnTo>
                    <a:pt x="751" y="446"/>
                  </a:lnTo>
                  <a:lnTo>
                    <a:pt x="740" y="450"/>
                  </a:lnTo>
                  <a:lnTo>
                    <a:pt x="729" y="456"/>
                  </a:lnTo>
                  <a:lnTo>
                    <a:pt x="719" y="464"/>
                  </a:lnTo>
                  <a:lnTo>
                    <a:pt x="711" y="473"/>
                  </a:lnTo>
                  <a:lnTo>
                    <a:pt x="705" y="483"/>
                  </a:lnTo>
                  <a:lnTo>
                    <a:pt x="702" y="495"/>
                  </a:lnTo>
                  <a:lnTo>
                    <a:pt x="701" y="502"/>
                  </a:lnTo>
                  <a:lnTo>
                    <a:pt x="700" y="508"/>
                  </a:lnTo>
                  <a:lnTo>
                    <a:pt x="700" y="508"/>
                  </a:lnTo>
                  <a:lnTo>
                    <a:pt x="701" y="516"/>
                  </a:lnTo>
                  <a:lnTo>
                    <a:pt x="702" y="521"/>
                  </a:lnTo>
                  <a:lnTo>
                    <a:pt x="705" y="534"/>
                  </a:lnTo>
                  <a:lnTo>
                    <a:pt x="711" y="545"/>
                  </a:lnTo>
                  <a:lnTo>
                    <a:pt x="719" y="553"/>
                  </a:lnTo>
                  <a:lnTo>
                    <a:pt x="729" y="562"/>
                  </a:lnTo>
                  <a:lnTo>
                    <a:pt x="740" y="567"/>
                  </a:lnTo>
                  <a:lnTo>
                    <a:pt x="751" y="571"/>
                  </a:lnTo>
                  <a:lnTo>
                    <a:pt x="758" y="571"/>
                  </a:lnTo>
                  <a:lnTo>
                    <a:pt x="764" y="573"/>
                  </a:lnTo>
                  <a:lnTo>
                    <a:pt x="764" y="573"/>
                  </a:lnTo>
                  <a:lnTo>
                    <a:pt x="771" y="571"/>
                  </a:lnTo>
                  <a:lnTo>
                    <a:pt x="777" y="571"/>
                  </a:lnTo>
                  <a:lnTo>
                    <a:pt x="789" y="567"/>
                  </a:lnTo>
                  <a:lnTo>
                    <a:pt x="800" y="562"/>
                  </a:lnTo>
                  <a:lnTo>
                    <a:pt x="809" y="553"/>
                  </a:lnTo>
                  <a:lnTo>
                    <a:pt x="817" y="545"/>
                  </a:lnTo>
                  <a:lnTo>
                    <a:pt x="822" y="534"/>
                  </a:lnTo>
                  <a:lnTo>
                    <a:pt x="827" y="521"/>
                  </a:lnTo>
                  <a:lnTo>
                    <a:pt x="828" y="516"/>
                  </a:lnTo>
                  <a:lnTo>
                    <a:pt x="828" y="508"/>
                  </a:lnTo>
                  <a:lnTo>
                    <a:pt x="828" y="508"/>
                  </a:lnTo>
                  <a:lnTo>
                    <a:pt x="828" y="502"/>
                  </a:lnTo>
                  <a:lnTo>
                    <a:pt x="827" y="495"/>
                  </a:lnTo>
                  <a:lnTo>
                    <a:pt x="822" y="483"/>
                  </a:lnTo>
                  <a:lnTo>
                    <a:pt x="817" y="473"/>
                  </a:lnTo>
                  <a:lnTo>
                    <a:pt x="809" y="464"/>
                  </a:lnTo>
                  <a:lnTo>
                    <a:pt x="800" y="456"/>
                  </a:lnTo>
                  <a:lnTo>
                    <a:pt x="789" y="450"/>
                  </a:lnTo>
                  <a:lnTo>
                    <a:pt x="777" y="446"/>
                  </a:lnTo>
                  <a:lnTo>
                    <a:pt x="771" y="445"/>
                  </a:lnTo>
                  <a:lnTo>
                    <a:pt x="764" y="445"/>
                  </a:lnTo>
                  <a:lnTo>
                    <a:pt x="764" y="44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typeface="+mj-ea"/>
                <a:ea typeface="+mj-ea"/>
              </a:endParaRPr>
            </a:p>
          </p:txBody>
        </p:sp>
        <p:cxnSp>
          <p:nvCxnSpPr>
            <p:cNvPr id="101" name="直接连接符 100"/>
            <p:cNvCxnSpPr/>
            <p:nvPr/>
          </p:nvCxnSpPr>
          <p:spPr>
            <a:xfrm>
              <a:off x="7686745"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9290154" y="1883634"/>
            <a:ext cx="2077155" cy="1998133"/>
            <a:chOff x="9290154" y="1840089"/>
            <a:chExt cx="2077155" cy="1998133"/>
          </a:xfrm>
        </p:grpSpPr>
        <p:sp>
          <p:nvSpPr>
            <p:cNvPr id="103" name="圆角矩形 102"/>
            <p:cNvSpPr/>
            <p:nvPr/>
          </p:nvSpPr>
          <p:spPr>
            <a:xfrm>
              <a:off x="9290154" y="1840089"/>
              <a:ext cx="2077155" cy="1998133"/>
            </a:xfrm>
            <a:prstGeom prst="roundRect">
              <a:avLst>
                <a:gd fmla="val 4856"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4" name="矩形 103"/>
            <p:cNvSpPr/>
            <p:nvPr/>
          </p:nvSpPr>
          <p:spPr>
            <a:xfrm>
              <a:off x="9473704" y="2621708"/>
              <a:ext cx="1710055" cy="457200"/>
            </a:xfrm>
            <a:prstGeom prst="rect">
              <a:avLst/>
            </a:prstGeom>
          </p:spPr>
          <p:txBody>
            <a:bodyPr wrap="none">
              <a:spAutoFit/>
            </a:bodyPr>
            <a:lstStyle/>
            <a:p>
              <a:pPr algn="ctr"/>
              <a:r>
                <a:rPr altLang="zh-CN" lang="en-US" sz="2400">
                  <a:solidFill>
                    <a:schemeClr val="bg1"/>
                  </a:solidFill>
                  <a:latin typeface="+mj-ea"/>
                  <a:ea typeface="+mj-ea"/>
                </a:rPr>
                <a:t>12,532,420</a:t>
              </a:r>
            </a:p>
          </p:txBody>
        </p:sp>
        <p:sp>
          <p:nvSpPr>
            <p:cNvPr id="105" name="矩形 104"/>
            <p:cNvSpPr/>
            <p:nvPr/>
          </p:nvSpPr>
          <p:spPr>
            <a:xfrm>
              <a:off x="9531436" y="3139817"/>
              <a:ext cx="1594589" cy="457200"/>
            </a:xfrm>
            <a:prstGeom prst="rect">
              <a:avLst/>
            </a:prstGeom>
          </p:spPr>
          <p:txBody>
            <a:bodyPr wrap="none">
              <a:spAutoFit/>
            </a:bodyPr>
            <a:lstStyle/>
            <a:p>
              <a:pPr algn="ctr"/>
              <a:r>
                <a:rPr altLang="zh-CN" lang="en-US" sz="1200">
                  <a:solidFill>
                    <a:schemeClr val="bg1"/>
                  </a:solidFill>
                  <a:latin typeface="+mj-ea"/>
                  <a:ea typeface="+mj-ea"/>
                </a:rPr>
                <a:t>PLEASE ENTER</a:t>
              </a:r>
            </a:p>
            <a:p>
              <a:pPr algn="ctr"/>
              <a:r>
                <a:rPr altLang="zh-CN" lang="en-US" sz="1200">
                  <a:solidFill>
                    <a:schemeClr val="bg1"/>
                  </a:solidFill>
                  <a:latin typeface="+mj-ea"/>
                  <a:ea typeface="+mj-ea"/>
                </a:rPr>
                <a:t>YOUR TOPIC HERE</a:t>
              </a:r>
            </a:p>
          </p:txBody>
        </p:sp>
        <p:sp>
          <p:nvSpPr>
            <p:cNvPr id="106" name="Freeform 115"/>
            <p:cNvSpPr>
              <a:spLocks noEditPoints="1"/>
            </p:cNvSpPr>
            <p:nvPr/>
          </p:nvSpPr>
          <p:spPr bwMode="auto">
            <a:xfrm>
              <a:off x="10166806" y="2004412"/>
              <a:ext cx="323850" cy="322263"/>
            </a:xfrm>
            <a:custGeom>
              <a:gdLst>
                <a:gd fmla="*/ 789 w 1018" name="T0"/>
                <a:gd fmla="*/ 69 h 1017" name="T1"/>
                <a:gd fmla="*/ 765 w 1018" name="T2"/>
                <a:gd fmla="*/ 25 h 1017" name="T3"/>
                <a:gd fmla="*/ 719 w 1018" name="T4"/>
                <a:gd fmla="*/ 1 h 1017" name="T5"/>
                <a:gd fmla="*/ 73 w 1018" name="T6"/>
                <a:gd fmla="*/ 1 h 1017" name="T7"/>
                <a:gd fmla="*/ 27 w 1018" name="T8"/>
                <a:gd fmla="*/ 25 h 1017" name="T9"/>
                <a:gd fmla="*/ 2 w 1018" name="T10"/>
                <a:gd fmla="*/ 69 h 1017" name="T11"/>
                <a:gd fmla="*/ 2 w 1018" name="T12"/>
                <a:gd fmla="*/ 716 h 1017" name="T13"/>
                <a:gd fmla="*/ 28 w 1018" name="T14"/>
                <a:gd fmla="*/ 766 h 1017" name="T15"/>
                <a:gd fmla="*/ 67 w 1018" name="T16"/>
                <a:gd fmla="*/ 789 h 1017" name="T17"/>
                <a:gd fmla="*/ 115 w 1018" name="T18"/>
                <a:gd fmla="*/ 791 h 1017" name="T19"/>
                <a:gd fmla="*/ 163 w 1018" name="T20"/>
                <a:gd fmla="*/ 766 h 1017" name="T21"/>
                <a:gd fmla="*/ 263 w 1018" name="T22"/>
                <a:gd fmla="*/ 745 h 1017" name="T23"/>
                <a:gd fmla="*/ 589 w 1018" name="T24"/>
                <a:gd fmla="*/ 763 h 1017" name="T25"/>
                <a:gd fmla="*/ 634 w 1018" name="T26"/>
                <a:gd fmla="*/ 777 h 1017" name="T27"/>
                <a:gd fmla="*/ 870 w 1018" name="T28"/>
                <a:gd fmla="*/ 1001 h 1017" name="T29"/>
                <a:gd fmla="*/ 923 w 1018" name="T30"/>
                <a:gd fmla="*/ 1017 h 1017" name="T31"/>
                <a:gd fmla="*/ 968 w 1018" name="T32"/>
                <a:gd fmla="*/ 1006 h 1017" name="T33"/>
                <a:gd fmla="*/ 1002 w 1018" name="T34"/>
                <a:gd fmla="*/ 975 h 1017" name="T35"/>
                <a:gd fmla="*/ 1018 w 1018" name="T36"/>
                <a:gd fmla="*/ 921 h 1017" name="T37"/>
                <a:gd fmla="*/ 1011 w 1018" name="T38"/>
                <a:gd fmla="*/ 276 h 1017" name="T39"/>
                <a:gd fmla="*/ 977 w 1018" name="T40"/>
                <a:gd fmla="*/ 238 h 1017" name="T41"/>
                <a:gd fmla="*/ 927 w 1018" name="T42"/>
                <a:gd fmla="*/ 223 h 1017" name="T43"/>
                <a:gd fmla="*/ 102 w 1018" name="T44"/>
                <a:gd fmla="*/ 729 h 1017" name="T45"/>
                <a:gd fmla="*/ 73 w 1018" name="T46"/>
                <a:gd fmla="*/ 721 h 1017" name="T47"/>
                <a:gd fmla="*/ 64 w 1018" name="T48"/>
                <a:gd fmla="*/ 86 h 1017" name="T49"/>
                <a:gd fmla="*/ 80 w 1018" name="T50"/>
                <a:gd fmla="*/ 65 h 1017" name="T51"/>
                <a:gd fmla="*/ 711 w 1018" name="T52"/>
                <a:gd fmla="*/ 65 h 1017" name="T53"/>
                <a:gd fmla="*/ 727 w 1018" name="T54"/>
                <a:gd fmla="*/ 86 h 1017" name="T55"/>
                <a:gd fmla="*/ 720 w 1018" name="T56"/>
                <a:gd fmla="*/ 470 h 1017" name="T57"/>
                <a:gd fmla="*/ 429 w 1018" name="T58"/>
                <a:gd fmla="*/ 476 h 1017" name="T59"/>
                <a:gd fmla="*/ 350 w 1018" name="T60"/>
                <a:gd fmla="*/ 501 h 1017" name="T61"/>
                <a:gd fmla="*/ 954 w 1018" name="T62"/>
                <a:gd fmla="*/ 928 h 1017" name="T63"/>
                <a:gd fmla="*/ 934 w 1018" name="T64"/>
                <a:gd fmla="*/ 951 h 1017" name="T65"/>
                <a:gd fmla="*/ 900 w 1018" name="T66"/>
                <a:gd fmla="*/ 944 h 1017" name="T67"/>
                <a:gd fmla="*/ 645 w 1018" name="T68"/>
                <a:gd fmla="*/ 711 h 1017" name="T69"/>
                <a:gd fmla="*/ 318 w 1018" name="T70"/>
                <a:gd fmla="*/ 700 h 1017" name="T71"/>
                <a:gd fmla="*/ 293 w 1018" name="T72"/>
                <a:gd fmla="*/ 685 h 1017" name="T73"/>
                <a:gd fmla="*/ 379 w 1018" name="T74"/>
                <a:gd fmla="*/ 557 h 1017" name="T75"/>
                <a:gd fmla="*/ 420 w 1018" name="T76"/>
                <a:gd fmla="*/ 540 h 1017" name="T77"/>
                <a:gd fmla="*/ 727 w 1018" name="T78"/>
                <a:gd fmla="*/ 536 h 1017" name="T79"/>
                <a:gd fmla="*/ 770 w 1018" name="T80"/>
                <a:gd fmla="*/ 508 h 1017" name="T81"/>
                <a:gd fmla="*/ 791 w 1018" name="T82"/>
                <a:gd fmla="*/ 461 h 1017" name="T83"/>
                <a:gd fmla="*/ 938 w 1018" name="T84"/>
                <a:gd fmla="*/ 288 h 1017" name="T85"/>
                <a:gd fmla="*/ 955 w 1018" name="T86"/>
                <a:gd fmla="*/ 311 h 1017" name="T87"/>
                <a:gd fmla="*/ 425 w 1018" name="T88"/>
                <a:gd fmla="*/ 373 h 1017" name="T89"/>
                <a:gd fmla="*/ 445 w 1018" name="T90"/>
                <a:gd fmla="*/ 333 h 1017" name="T91"/>
                <a:gd fmla="*/ 416 w 1018" name="T92"/>
                <a:gd fmla="*/ 289 h 1017" name="T93"/>
                <a:gd fmla="*/ 371 w 1018" name="T94"/>
                <a:gd fmla="*/ 294 h 1017" name="T95"/>
                <a:gd fmla="*/ 350 w 1018" name="T96"/>
                <a:gd fmla="*/ 333 h 1017" name="T97"/>
                <a:gd fmla="*/ 380 w 1018" name="T98"/>
                <a:gd fmla="*/ 377 h 1017" name="T99"/>
                <a:gd fmla="*/ 197 w 1018" name="T100"/>
                <a:gd fmla="*/ 286 h 1017" name="T101"/>
                <a:gd fmla="*/ 160 w 1018" name="T102"/>
                <a:gd fmla="*/ 324 h 1017" name="T103"/>
                <a:gd fmla="*/ 174 w 1018" name="T104"/>
                <a:gd fmla="*/ 367 h 1017" name="T105"/>
                <a:gd fmla="*/ 217 w 1018" name="T106"/>
                <a:gd fmla="*/ 380 h 1017" name="T107"/>
                <a:gd fmla="*/ 254 w 1018" name="T108"/>
                <a:gd fmla="*/ 343 h 1017" name="T109"/>
                <a:gd fmla="*/ 240 w 1018" name="T110"/>
                <a:gd fmla="*/ 300 h 1017" name="T111"/>
                <a:gd fmla="*/ 589 w 1018" name="T112"/>
                <a:gd fmla="*/ 380 h 1017" name="T113"/>
                <a:gd fmla="*/ 629 w 1018" name="T114"/>
                <a:gd fmla="*/ 360 h 1017" name="T115"/>
                <a:gd fmla="*/ 633 w 1018" name="T116"/>
                <a:gd fmla="*/ 315 h 1017" name="T117"/>
                <a:gd fmla="*/ 589 w 1018" name="T118"/>
                <a:gd fmla="*/ 286 h 1017" name="T119"/>
                <a:gd fmla="*/ 549 w 1018" name="T120"/>
                <a:gd fmla="*/ 306 h 1017" name="T121"/>
                <a:gd fmla="*/ 545 w 1018" name="T122"/>
                <a:gd fmla="*/ 351 h 1017" name="T123"/>
                <a:gd fmla="*/ 589 w 1018" name="T124"/>
                <a:gd fmla="*/ 380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typeface="+mj-ea"/>
                <a:ea typeface="+mj-ea"/>
              </a:endParaRPr>
            </a:p>
          </p:txBody>
        </p:sp>
        <p:cxnSp>
          <p:nvCxnSpPr>
            <p:cNvPr id="107" name="直接连接符 106"/>
            <p:cNvCxnSpPr/>
            <p:nvPr/>
          </p:nvCxnSpPr>
          <p:spPr>
            <a:xfrm>
              <a:off x="9943921"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3"/>
    </p:custDataLst>
    <p:extLst>
      <p:ext uri="{BB962C8B-B14F-4D97-AF65-F5344CB8AC3E}">
        <p14:creationId val="8957825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1000" id="7"/>
                                        <p:tgtEl>
                                          <p:spTgt spid="36"/>
                                        </p:tgtEl>
                                      </p:cBhvr>
                                    </p:animEffect>
                                    <p:anim calcmode="lin" valueType="num">
                                      <p:cBhvr>
                                        <p:cTn dur="1000" fill="hold" id="8"/>
                                        <p:tgtEl>
                                          <p:spTgt spid="36"/>
                                        </p:tgtEl>
                                        <p:attrNameLst>
                                          <p:attrName>ppt_x</p:attrName>
                                        </p:attrNameLst>
                                      </p:cBhvr>
                                      <p:tavLst>
                                        <p:tav tm="0">
                                          <p:val>
                                            <p:strVal val="#ppt_x"/>
                                          </p:val>
                                        </p:tav>
                                        <p:tav tm="100000">
                                          <p:val>
                                            <p:strVal val="#ppt_x"/>
                                          </p:val>
                                        </p:tav>
                                      </p:tavLst>
                                    </p:anim>
                                    <p:anim calcmode="lin" valueType="num">
                                      <p:cBhvr>
                                        <p:cTn decel="100000" dur="900" fill="hold" id="9"/>
                                        <p:tgtEl>
                                          <p:spTgt spid="36"/>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12" presetSubtype="8">
                                  <p:stCondLst>
                                    <p:cond delay="0"/>
                                  </p:stCondLst>
                                  <p:childTnLst>
                                    <p:set>
                                      <p:cBhvr>
                                        <p:cTn dur="1" fill="hold" id="14">
                                          <p:stCondLst>
                                            <p:cond delay="0"/>
                                          </p:stCondLst>
                                        </p:cTn>
                                        <p:tgtEl>
                                          <p:spTgt spid="96"/>
                                        </p:tgtEl>
                                        <p:attrNameLst>
                                          <p:attrName>style.visibility</p:attrName>
                                        </p:attrNameLst>
                                      </p:cBhvr>
                                      <p:to>
                                        <p:strVal val="visible"/>
                                      </p:to>
                                    </p:set>
                                    <p:anim calcmode="lin" valueType="num">
                                      <p:cBhvr additive="base">
                                        <p:cTn dur="500" id="15"/>
                                        <p:tgtEl>
                                          <p:spTgt spid="96"/>
                                        </p:tgtEl>
                                        <p:attrNameLst>
                                          <p:attrName>ppt_x</p:attrName>
                                        </p:attrNameLst>
                                      </p:cBhvr>
                                      <p:tavLst>
                                        <p:tav tm="0">
                                          <p:val>
                                            <p:strVal val="#ppt_x-#ppt_w*1.125000"/>
                                          </p:val>
                                        </p:tav>
                                        <p:tav tm="100000">
                                          <p:val>
                                            <p:strVal val="#ppt_x"/>
                                          </p:val>
                                        </p:tav>
                                      </p:tavLst>
                                    </p:anim>
                                    <p:animEffect filter="wipe(right)" transition="in">
                                      <p:cBhvr>
                                        <p:cTn dur="500" id="16"/>
                                        <p:tgtEl>
                                          <p:spTgt spid="96"/>
                                        </p:tgtEl>
                                      </p:cBhvr>
                                    </p:animEffect>
                                  </p:childTnLst>
                                </p:cTn>
                              </p:par>
                              <p:par>
                                <p:cTn fill="hold" id="17" nodeType="withEffect" presetClass="entr" presetID="12" presetSubtype="2">
                                  <p:stCondLst>
                                    <p:cond delay="0"/>
                                  </p:stCondLst>
                                  <p:childTnLst>
                                    <p:set>
                                      <p:cBhvr>
                                        <p:cTn dur="1" fill="hold" id="18">
                                          <p:stCondLst>
                                            <p:cond delay="0"/>
                                          </p:stCondLst>
                                        </p:cTn>
                                        <p:tgtEl>
                                          <p:spTgt spid="102"/>
                                        </p:tgtEl>
                                        <p:attrNameLst>
                                          <p:attrName>style.visibility</p:attrName>
                                        </p:attrNameLst>
                                      </p:cBhvr>
                                      <p:to>
                                        <p:strVal val="visible"/>
                                      </p:to>
                                    </p:set>
                                    <p:anim calcmode="lin" valueType="num">
                                      <p:cBhvr additive="base">
                                        <p:cTn dur="500" id="19"/>
                                        <p:tgtEl>
                                          <p:spTgt spid="102"/>
                                        </p:tgtEl>
                                        <p:attrNameLst>
                                          <p:attrName>ppt_x</p:attrName>
                                        </p:attrNameLst>
                                      </p:cBhvr>
                                      <p:tavLst>
                                        <p:tav tm="0">
                                          <p:val>
                                            <p:strVal val="#ppt_x+#ppt_w*1.125000"/>
                                          </p:val>
                                        </p:tav>
                                        <p:tav tm="100000">
                                          <p:val>
                                            <p:strVal val="#ppt_x"/>
                                          </p:val>
                                        </p:tav>
                                      </p:tavLst>
                                    </p:anim>
                                    <p:animEffect filter="wipe(left)" transition="in">
                                      <p:cBhvr>
                                        <p:cTn dur="500" id="20"/>
                                        <p:tgtEl>
                                          <p:spTgt spid="102"/>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2">
                                  <p:stCondLst>
                                    <p:cond delay="0"/>
                                  </p:stCondLst>
                                  <p:childTnLst>
                                    <p:set>
                                      <p:cBhvr>
                                        <p:cTn dur="1" fill="hold" id="24">
                                          <p:stCondLst>
                                            <p:cond delay="0"/>
                                          </p:stCondLst>
                                        </p:cTn>
                                        <p:tgtEl>
                                          <p:spTgt spid="35"/>
                                        </p:tgtEl>
                                        <p:attrNameLst>
                                          <p:attrName>style.visibility</p:attrName>
                                        </p:attrNameLst>
                                      </p:cBhvr>
                                      <p:to>
                                        <p:strVal val="visible"/>
                                      </p:to>
                                    </p:set>
                                    <p:anim calcmode="lin" valueType="num">
                                      <p:cBhvr additive="base">
                                        <p:cTn dur="500" fill="hold" id="25"/>
                                        <p:tgtEl>
                                          <p:spTgt spid="35"/>
                                        </p:tgtEl>
                                        <p:attrNameLst>
                                          <p:attrName>ppt_x</p:attrName>
                                        </p:attrNameLst>
                                      </p:cBhvr>
                                      <p:tavLst>
                                        <p:tav tm="0">
                                          <p:val>
                                            <p:strVal val="1+#ppt_w/2"/>
                                          </p:val>
                                        </p:tav>
                                        <p:tav tm="100000">
                                          <p:val>
                                            <p:strVal val="#ppt_x"/>
                                          </p:val>
                                        </p:tav>
                                      </p:tavLst>
                                    </p:anim>
                                    <p:anim calcmode="lin" valueType="num">
                                      <p:cBhvr additive="base">
                                        <p:cTn dur="500" fill="hold" id="26"/>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latin charset="-122" panose="020b0503020204020204" pitchFamily="34" typeface="微软雅黑"/>
                <a:ea charset="-122" panose="020b0503020204020204" pitchFamily="34" typeface="微软雅黑"/>
              </a:rPr>
              <a:t>我们的一些财务分析</a:t>
            </a:r>
          </a:p>
        </p:txBody>
      </p:sp>
      <p:sp>
        <p:nvSpPr>
          <p:cNvPr id="4" name="灯片编号占位符 3"/>
          <p:cNvSpPr>
            <a:spLocks noGrp="1"/>
          </p:cNvSpPr>
          <p:nvPr>
            <p:ph idx="12" sz="quarter" type="sldNum"/>
          </p:nvPr>
        </p:nvSpPr>
        <p:spPr/>
        <p:txBody>
          <a:bodyPr/>
          <a:lstStyle/>
          <a:p>
            <a:fld id="{CCB00379-4F64-4391-B0A0-5DD4C42A92EF}" type="slidenum">
              <a:rPr altLang="en-US" lang="zh-CN" smtClean="0"/>
              <a:t>44</a:t>
            </a:fld>
          </a:p>
        </p:txBody>
      </p:sp>
      <p:sp>
        <p:nvSpPr>
          <p:cNvPr id="55" name="等腰三角形 54"/>
          <p:cNvSpPr/>
          <p:nvPr/>
        </p:nvSpPr>
        <p:spPr>
          <a:xfrm>
            <a:off x="1611172" y="2613808"/>
            <a:ext cx="2168921" cy="2120900"/>
          </a:xfrm>
          <a:prstGeom prst="triangl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typeface="+mj-ea"/>
              <a:ea typeface="+mj-ea"/>
            </a:endParaRPr>
          </a:p>
        </p:txBody>
      </p:sp>
      <p:sp>
        <p:nvSpPr>
          <p:cNvPr id="57" name="等腰三角形 56"/>
          <p:cNvSpPr/>
          <p:nvPr/>
        </p:nvSpPr>
        <p:spPr>
          <a:xfrm>
            <a:off x="3287633" y="3010683"/>
            <a:ext cx="2168921" cy="1724025"/>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typeface="+mj-ea"/>
              <a:ea typeface="+mj-ea"/>
            </a:endParaRPr>
          </a:p>
        </p:txBody>
      </p:sp>
      <p:sp>
        <p:nvSpPr>
          <p:cNvPr id="58" name="等腰三角形 57"/>
          <p:cNvSpPr/>
          <p:nvPr/>
        </p:nvSpPr>
        <p:spPr>
          <a:xfrm>
            <a:off x="4964098" y="1950233"/>
            <a:ext cx="2168921" cy="2784475"/>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typeface="+mj-ea"/>
              <a:ea typeface="+mj-ea"/>
            </a:endParaRPr>
          </a:p>
        </p:txBody>
      </p:sp>
      <p:sp>
        <p:nvSpPr>
          <p:cNvPr id="60" name="等腰三角形 59"/>
          <p:cNvSpPr/>
          <p:nvPr/>
        </p:nvSpPr>
        <p:spPr>
          <a:xfrm>
            <a:off x="6640561" y="2540784"/>
            <a:ext cx="2168921" cy="2193924"/>
          </a:xfrm>
          <a:prstGeom prst="triangle">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typeface="+mj-ea"/>
              <a:ea typeface="+mj-ea"/>
            </a:endParaRPr>
          </a:p>
        </p:txBody>
      </p:sp>
      <p:sp>
        <p:nvSpPr>
          <p:cNvPr id="61" name="等腰三角形 60"/>
          <p:cNvSpPr/>
          <p:nvPr/>
        </p:nvSpPr>
        <p:spPr>
          <a:xfrm>
            <a:off x="8317022" y="2102633"/>
            <a:ext cx="2168921" cy="2632075"/>
          </a:xfrm>
          <a:prstGeom prst="triangl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typeface="+mj-ea"/>
              <a:ea typeface="+mj-ea"/>
            </a:endParaRPr>
          </a:p>
        </p:txBody>
      </p:sp>
      <p:grpSp>
        <p:nvGrpSpPr>
          <p:cNvPr id="62" name="组合 61"/>
          <p:cNvGrpSpPr/>
          <p:nvPr/>
        </p:nvGrpSpPr>
        <p:grpSpPr>
          <a:xfrm>
            <a:off x="1292756" y="4734410"/>
            <a:ext cx="9511604" cy="323165"/>
            <a:chOff x="3187700" y="3847363"/>
            <a:chExt cx="5346700" cy="242374"/>
          </a:xfrm>
        </p:grpSpPr>
        <p:sp>
          <p:nvSpPr>
            <p:cNvPr id="63" name="圆角矩形 62"/>
            <p:cNvSpPr/>
            <p:nvPr/>
          </p:nvSpPr>
          <p:spPr>
            <a:xfrm>
              <a:off x="3187700" y="3847582"/>
              <a:ext cx="5346700" cy="200025"/>
            </a:xfrm>
            <a:prstGeom prst="roundRect">
              <a:avLst>
                <a:gd fmla="val 5000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latin typeface="+mj-ea"/>
                <a:ea typeface="+mj-ea"/>
              </a:endParaRPr>
            </a:p>
          </p:txBody>
        </p:sp>
        <p:sp>
          <p:nvSpPr>
            <p:cNvPr id="66" name="矩形 65"/>
            <p:cNvSpPr/>
            <p:nvPr/>
          </p:nvSpPr>
          <p:spPr>
            <a:xfrm>
              <a:off x="3733275" y="3847363"/>
              <a:ext cx="341957" cy="240030"/>
            </a:xfrm>
            <a:prstGeom prst="rect">
              <a:avLst/>
            </a:prstGeom>
          </p:spPr>
          <p:txBody>
            <a:bodyPr wrap="none">
              <a:spAutoFit/>
            </a:bodyPr>
            <a:lstStyle/>
            <a:p>
              <a:r>
                <a:rPr altLang="zh-CN" lang="en-US" sz="1500">
                  <a:solidFill>
                    <a:schemeClr val="bg1"/>
                  </a:solidFill>
                  <a:latin typeface="+mj-ea"/>
                  <a:ea typeface="+mj-ea"/>
                </a:rPr>
                <a:t>2010</a:t>
              </a:r>
            </a:p>
          </p:txBody>
        </p:sp>
        <p:sp>
          <p:nvSpPr>
            <p:cNvPr id="67" name="矩形 66"/>
            <p:cNvSpPr/>
            <p:nvPr/>
          </p:nvSpPr>
          <p:spPr>
            <a:xfrm>
              <a:off x="4704509" y="3847363"/>
              <a:ext cx="334009" cy="240030"/>
            </a:xfrm>
            <a:prstGeom prst="rect">
              <a:avLst/>
            </a:prstGeom>
          </p:spPr>
          <p:txBody>
            <a:bodyPr wrap="none">
              <a:spAutoFit/>
            </a:bodyPr>
            <a:lstStyle/>
            <a:p>
              <a:r>
                <a:rPr altLang="zh-CN" lang="en-US" sz="1500">
                  <a:solidFill>
                    <a:schemeClr val="bg1"/>
                  </a:solidFill>
                  <a:latin typeface="+mj-ea"/>
                  <a:ea typeface="+mj-ea"/>
                </a:rPr>
                <a:t>2011</a:t>
              </a:r>
            </a:p>
          </p:txBody>
        </p:sp>
        <p:sp>
          <p:nvSpPr>
            <p:cNvPr id="68" name="矩形 67"/>
            <p:cNvSpPr/>
            <p:nvPr/>
          </p:nvSpPr>
          <p:spPr>
            <a:xfrm>
              <a:off x="5642861" y="3847363"/>
              <a:ext cx="341957" cy="240030"/>
            </a:xfrm>
            <a:prstGeom prst="rect">
              <a:avLst/>
            </a:prstGeom>
          </p:spPr>
          <p:txBody>
            <a:bodyPr wrap="none">
              <a:spAutoFit/>
            </a:bodyPr>
            <a:lstStyle/>
            <a:p>
              <a:r>
                <a:rPr altLang="zh-CN" lang="en-US" sz="1500">
                  <a:solidFill>
                    <a:schemeClr val="bg1"/>
                  </a:solidFill>
                  <a:latin typeface="+mj-ea"/>
                  <a:ea typeface="+mj-ea"/>
                </a:rPr>
                <a:t>2012</a:t>
              </a:r>
            </a:p>
          </p:txBody>
        </p:sp>
        <p:sp>
          <p:nvSpPr>
            <p:cNvPr id="69" name="矩形 68"/>
            <p:cNvSpPr/>
            <p:nvPr/>
          </p:nvSpPr>
          <p:spPr>
            <a:xfrm>
              <a:off x="6589269" y="3847363"/>
              <a:ext cx="341957" cy="240030"/>
            </a:xfrm>
            <a:prstGeom prst="rect">
              <a:avLst/>
            </a:prstGeom>
          </p:spPr>
          <p:txBody>
            <a:bodyPr wrap="none">
              <a:spAutoFit/>
            </a:bodyPr>
            <a:lstStyle/>
            <a:p>
              <a:r>
                <a:rPr altLang="zh-CN" lang="en-US" sz="1500">
                  <a:solidFill>
                    <a:schemeClr val="bg1"/>
                  </a:solidFill>
                  <a:latin typeface="+mj-ea"/>
                  <a:ea typeface="+mj-ea"/>
                </a:rPr>
                <a:t>2013</a:t>
              </a:r>
            </a:p>
          </p:txBody>
        </p:sp>
        <p:sp>
          <p:nvSpPr>
            <p:cNvPr id="70" name="矩形 69"/>
            <p:cNvSpPr/>
            <p:nvPr/>
          </p:nvSpPr>
          <p:spPr>
            <a:xfrm>
              <a:off x="7528952" y="3847363"/>
              <a:ext cx="341957" cy="240030"/>
            </a:xfrm>
            <a:prstGeom prst="rect">
              <a:avLst/>
            </a:prstGeom>
          </p:spPr>
          <p:txBody>
            <a:bodyPr wrap="none">
              <a:spAutoFit/>
            </a:bodyPr>
            <a:lstStyle/>
            <a:p>
              <a:r>
                <a:rPr altLang="zh-CN" lang="en-US" sz="1500">
                  <a:solidFill>
                    <a:schemeClr val="bg1"/>
                  </a:solidFill>
                  <a:latin typeface="+mj-ea"/>
                  <a:ea typeface="+mj-ea"/>
                </a:rPr>
                <a:t>2014</a:t>
              </a:r>
            </a:p>
          </p:txBody>
        </p:sp>
      </p:grpSp>
      <p:grpSp>
        <p:nvGrpSpPr>
          <p:cNvPr id="71" name="组合 70"/>
          <p:cNvGrpSpPr/>
          <p:nvPr/>
        </p:nvGrpSpPr>
        <p:grpSpPr>
          <a:xfrm>
            <a:off x="2076828" y="1541877"/>
            <a:ext cx="7913151" cy="1416901"/>
            <a:chOff x="3628447" y="1452959"/>
            <a:chExt cx="4448171" cy="1062676"/>
          </a:xfrm>
        </p:grpSpPr>
        <p:sp>
          <p:nvSpPr>
            <p:cNvPr id="72" name="矩形 71"/>
            <p:cNvSpPr/>
            <p:nvPr/>
          </p:nvSpPr>
          <p:spPr>
            <a:xfrm>
              <a:off x="3720153" y="1975195"/>
              <a:ext cx="490091" cy="251460"/>
            </a:xfrm>
            <a:prstGeom prst="rect">
              <a:avLst/>
            </a:prstGeom>
          </p:spPr>
          <p:txBody>
            <a:bodyPr wrap="none">
              <a:spAutoFit/>
            </a:bodyPr>
            <a:lstStyle/>
            <a:p>
              <a:pPr algn="ctr"/>
              <a:r>
                <a:rPr altLang="zh-CN" lang="en-US" sz="1600">
                  <a:solidFill>
                    <a:schemeClr val="accent2"/>
                  </a:solidFill>
                  <a:latin typeface="+mj-ea"/>
                  <a:ea typeface="+mj-ea"/>
                </a:rPr>
                <a:t>16.25%</a:t>
              </a:r>
            </a:p>
          </p:txBody>
        </p:sp>
        <p:sp>
          <p:nvSpPr>
            <p:cNvPr id="73" name="矩形 72"/>
            <p:cNvSpPr/>
            <p:nvPr/>
          </p:nvSpPr>
          <p:spPr>
            <a:xfrm>
              <a:off x="4663020" y="2261719"/>
              <a:ext cx="490091" cy="251460"/>
            </a:xfrm>
            <a:prstGeom prst="rect">
              <a:avLst/>
            </a:prstGeom>
          </p:spPr>
          <p:txBody>
            <a:bodyPr wrap="none">
              <a:spAutoFit/>
            </a:bodyPr>
            <a:lstStyle/>
            <a:p>
              <a:pPr algn="ctr"/>
              <a:r>
                <a:rPr altLang="zh-CN" lang="en-US" sz="1600">
                  <a:solidFill>
                    <a:schemeClr val="accent3"/>
                  </a:solidFill>
                  <a:latin typeface="+mj-ea"/>
                  <a:ea typeface="+mj-ea"/>
                </a:rPr>
                <a:t>14.22%</a:t>
              </a:r>
            </a:p>
          </p:txBody>
        </p:sp>
        <p:sp>
          <p:nvSpPr>
            <p:cNvPr id="74" name="矩形 73"/>
            <p:cNvSpPr/>
            <p:nvPr/>
          </p:nvSpPr>
          <p:spPr>
            <a:xfrm>
              <a:off x="5643766" y="1452959"/>
              <a:ext cx="426732" cy="251460"/>
            </a:xfrm>
            <a:prstGeom prst="rect">
              <a:avLst/>
            </a:prstGeom>
          </p:spPr>
          <p:txBody>
            <a:bodyPr wrap="none">
              <a:spAutoFit/>
            </a:bodyPr>
            <a:lstStyle/>
            <a:p>
              <a:pPr algn="ctr"/>
              <a:r>
                <a:rPr altLang="zh-CN" lang="en-US" sz="1600">
                  <a:solidFill>
                    <a:schemeClr val="accent4"/>
                  </a:solidFill>
                  <a:latin typeface="+mj-ea"/>
                  <a:ea typeface="+mj-ea"/>
                </a:rPr>
                <a:t>18.2%</a:t>
              </a:r>
            </a:p>
          </p:txBody>
        </p:sp>
        <p:sp>
          <p:nvSpPr>
            <p:cNvPr id="75" name="矩形 74"/>
            <p:cNvSpPr/>
            <p:nvPr/>
          </p:nvSpPr>
          <p:spPr>
            <a:xfrm>
              <a:off x="6574461" y="1909940"/>
              <a:ext cx="426732" cy="251460"/>
            </a:xfrm>
            <a:prstGeom prst="rect">
              <a:avLst/>
            </a:prstGeom>
          </p:spPr>
          <p:txBody>
            <a:bodyPr wrap="none">
              <a:spAutoFit/>
            </a:bodyPr>
            <a:lstStyle/>
            <a:p>
              <a:pPr algn="ctr"/>
              <a:r>
                <a:rPr altLang="zh-CN" lang="en-US" sz="1600">
                  <a:solidFill>
                    <a:schemeClr val="accent5"/>
                  </a:solidFill>
                  <a:latin typeface="+mj-ea"/>
                  <a:ea typeface="+mj-ea"/>
                </a:rPr>
                <a:t>16.1%</a:t>
              </a:r>
            </a:p>
          </p:txBody>
        </p:sp>
        <p:sp>
          <p:nvSpPr>
            <p:cNvPr id="77" name="矩形 76"/>
            <p:cNvSpPr/>
            <p:nvPr/>
          </p:nvSpPr>
          <p:spPr>
            <a:xfrm>
              <a:off x="7494822" y="1586309"/>
              <a:ext cx="490091" cy="251460"/>
            </a:xfrm>
            <a:prstGeom prst="rect">
              <a:avLst/>
            </a:prstGeom>
          </p:spPr>
          <p:txBody>
            <a:bodyPr wrap="none">
              <a:spAutoFit/>
            </a:bodyPr>
            <a:lstStyle/>
            <a:p>
              <a:pPr algn="ctr"/>
              <a:r>
                <a:rPr altLang="zh-CN" lang="en-US" sz="1600">
                  <a:solidFill>
                    <a:schemeClr val="accent6"/>
                  </a:solidFill>
                  <a:latin typeface="+mj-ea"/>
                  <a:ea typeface="+mj-ea"/>
                </a:rPr>
                <a:t>17.62%</a:t>
              </a:r>
            </a:p>
          </p:txBody>
        </p:sp>
      </p:grpSp>
      <p:grpSp>
        <p:nvGrpSpPr>
          <p:cNvPr id="5" name="组合 4"/>
          <p:cNvGrpSpPr/>
          <p:nvPr/>
        </p:nvGrpSpPr>
        <p:grpSpPr>
          <a:xfrm>
            <a:off x="2004577" y="5214772"/>
            <a:ext cx="8087960" cy="769441"/>
            <a:chOff x="2004577" y="5214772"/>
            <a:chExt cx="8087960" cy="769441"/>
          </a:xfrm>
        </p:grpSpPr>
        <p:sp>
          <p:nvSpPr>
            <p:cNvPr id="90" name="矩形 89"/>
            <p:cNvSpPr/>
            <p:nvPr/>
          </p:nvSpPr>
          <p:spPr>
            <a:xfrm>
              <a:off x="8132826" y="5214772"/>
              <a:ext cx="2537316" cy="1005840"/>
            </a:xfrm>
            <a:prstGeom prst="rect">
              <a:avLst/>
            </a:prstGeom>
          </p:spPr>
          <p:txBody>
            <a:bodyPr wrap="none">
              <a:spAutoFit/>
            </a:bodyPr>
            <a:lstStyle/>
            <a:p>
              <a:pPr algn="ctr"/>
              <a:r>
                <a:rPr altLang="zh-CN" lang="en-US" sz="2000">
                  <a:solidFill>
                    <a:schemeClr val="accent6"/>
                  </a:solidFill>
                  <a:latin typeface="+mj-ea"/>
                  <a:ea typeface="+mj-ea"/>
                </a:rPr>
                <a:t>17,850.00</a:t>
              </a:r>
            </a:p>
            <a:p>
              <a:pPr algn="ctr"/>
              <a:r>
                <a:rPr altLang="zh-CN" lang="en-US" sz="2000">
                  <a:solidFill>
                    <a:schemeClr val="accent6"/>
                  </a:solidFill>
                  <a:latin typeface="+mj-ea"/>
                  <a:ea typeface="+mj-ea"/>
                </a:rPr>
                <a:t>PLEASE ENTER</a:t>
              </a:r>
            </a:p>
            <a:p>
              <a:pPr algn="ctr"/>
              <a:r>
                <a:rPr altLang="zh-CN" lang="en-US" sz="2000">
                  <a:solidFill>
                    <a:schemeClr val="accent6"/>
                  </a:solidFill>
                  <a:latin typeface="+mj-ea"/>
                  <a:ea typeface="+mj-ea"/>
                </a:rPr>
                <a:t>YOUR TOPIC HERE</a:t>
              </a:r>
            </a:p>
          </p:txBody>
        </p:sp>
        <p:sp>
          <p:nvSpPr>
            <p:cNvPr id="108" name="矩形 107"/>
            <p:cNvSpPr/>
            <p:nvPr/>
          </p:nvSpPr>
          <p:spPr>
            <a:xfrm>
              <a:off x="6456362" y="5214772"/>
              <a:ext cx="2537316" cy="1005840"/>
            </a:xfrm>
            <a:prstGeom prst="rect">
              <a:avLst/>
            </a:prstGeom>
          </p:spPr>
          <p:txBody>
            <a:bodyPr wrap="none">
              <a:spAutoFit/>
            </a:bodyPr>
            <a:lstStyle/>
            <a:p>
              <a:pPr algn="ctr"/>
              <a:r>
                <a:rPr altLang="zh-CN" lang="en-US" sz="2000">
                  <a:solidFill>
                    <a:schemeClr val="accent5"/>
                  </a:solidFill>
                  <a:latin typeface="+mj-ea"/>
                  <a:ea typeface="+mj-ea"/>
                </a:rPr>
                <a:t>16,120.00</a:t>
              </a:r>
            </a:p>
            <a:p>
              <a:pPr algn="ctr"/>
              <a:r>
                <a:rPr altLang="zh-CN" lang="en-US" sz="2000">
                  <a:solidFill>
                    <a:schemeClr val="accent5"/>
                  </a:solidFill>
                  <a:latin typeface="+mj-ea"/>
                  <a:ea typeface="+mj-ea"/>
                </a:rPr>
                <a:t>PLEASE ENTER</a:t>
              </a:r>
            </a:p>
            <a:p>
              <a:pPr algn="ctr"/>
              <a:r>
                <a:rPr altLang="zh-CN" lang="en-US" sz="2000">
                  <a:solidFill>
                    <a:schemeClr val="accent5"/>
                  </a:solidFill>
                  <a:latin typeface="+mj-ea"/>
                  <a:ea typeface="+mj-ea"/>
                </a:rPr>
                <a:t>YOUR TOPIC HERE</a:t>
              </a:r>
            </a:p>
          </p:txBody>
        </p:sp>
        <p:sp>
          <p:nvSpPr>
            <p:cNvPr id="109" name="矩形 108"/>
            <p:cNvSpPr/>
            <p:nvPr/>
          </p:nvSpPr>
          <p:spPr>
            <a:xfrm>
              <a:off x="4779900" y="5214772"/>
              <a:ext cx="2537316" cy="1005840"/>
            </a:xfrm>
            <a:prstGeom prst="rect">
              <a:avLst/>
            </a:prstGeom>
          </p:spPr>
          <p:txBody>
            <a:bodyPr wrap="none">
              <a:spAutoFit/>
            </a:bodyPr>
            <a:lstStyle/>
            <a:p>
              <a:pPr algn="ctr"/>
              <a:r>
                <a:rPr altLang="zh-CN" lang="en-US" sz="2000">
                  <a:solidFill>
                    <a:schemeClr val="accent4"/>
                  </a:solidFill>
                  <a:latin typeface="+mj-ea"/>
                  <a:ea typeface="+mj-ea"/>
                </a:rPr>
                <a:t>20,000.00</a:t>
              </a:r>
            </a:p>
            <a:p>
              <a:pPr algn="ctr"/>
              <a:r>
                <a:rPr altLang="zh-CN" lang="en-US" sz="2000">
                  <a:solidFill>
                    <a:schemeClr val="accent4"/>
                  </a:solidFill>
                  <a:latin typeface="+mj-ea"/>
                  <a:ea typeface="+mj-ea"/>
                </a:rPr>
                <a:t>PLEASE ENTER</a:t>
              </a:r>
            </a:p>
            <a:p>
              <a:pPr algn="ctr"/>
              <a:r>
                <a:rPr altLang="zh-CN" lang="en-US" sz="2000">
                  <a:solidFill>
                    <a:schemeClr val="accent4"/>
                  </a:solidFill>
                  <a:latin typeface="+mj-ea"/>
                  <a:ea typeface="+mj-ea"/>
                </a:rPr>
                <a:t>YOUR TOPIC HERE</a:t>
              </a:r>
            </a:p>
          </p:txBody>
        </p:sp>
        <p:sp>
          <p:nvSpPr>
            <p:cNvPr id="110" name="矩形 109"/>
            <p:cNvSpPr/>
            <p:nvPr/>
          </p:nvSpPr>
          <p:spPr>
            <a:xfrm>
              <a:off x="3103438" y="5214772"/>
              <a:ext cx="2537316" cy="1005840"/>
            </a:xfrm>
            <a:prstGeom prst="rect">
              <a:avLst/>
            </a:prstGeom>
          </p:spPr>
          <p:txBody>
            <a:bodyPr wrap="none">
              <a:spAutoFit/>
            </a:bodyPr>
            <a:lstStyle/>
            <a:p>
              <a:pPr algn="ctr"/>
              <a:r>
                <a:rPr altLang="zh-CN" lang="en-US" sz="2000">
                  <a:solidFill>
                    <a:schemeClr val="accent3"/>
                  </a:solidFill>
                  <a:latin typeface="+mj-ea"/>
                  <a:ea typeface="+mj-ea"/>
                </a:rPr>
                <a:t>14,220.00</a:t>
              </a:r>
            </a:p>
            <a:p>
              <a:pPr algn="ctr"/>
              <a:r>
                <a:rPr altLang="zh-CN" lang="en-US" sz="2000">
                  <a:solidFill>
                    <a:schemeClr val="accent3"/>
                  </a:solidFill>
                  <a:latin typeface="+mj-ea"/>
                  <a:ea typeface="+mj-ea"/>
                </a:rPr>
                <a:t>PLEASE ENTER</a:t>
              </a:r>
            </a:p>
            <a:p>
              <a:pPr algn="ctr"/>
              <a:r>
                <a:rPr altLang="zh-CN" lang="en-US" sz="2000">
                  <a:solidFill>
                    <a:schemeClr val="accent3"/>
                  </a:solidFill>
                  <a:latin typeface="+mj-ea"/>
                  <a:ea typeface="+mj-ea"/>
                </a:rPr>
                <a:t>YOUR TOPIC HERE</a:t>
              </a:r>
            </a:p>
          </p:txBody>
        </p:sp>
        <p:sp>
          <p:nvSpPr>
            <p:cNvPr id="111" name="矩形 110"/>
            <p:cNvSpPr/>
            <p:nvPr/>
          </p:nvSpPr>
          <p:spPr>
            <a:xfrm>
              <a:off x="1426974" y="5214771"/>
              <a:ext cx="2537316" cy="1005840"/>
            </a:xfrm>
            <a:prstGeom prst="rect">
              <a:avLst/>
            </a:prstGeom>
          </p:spPr>
          <p:txBody>
            <a:bodyPr wrap="none">
              <a:spAutoFit/>
            </a:bodyPr>
            <a:lstStyle/>
            <a:p>
              <a:pPr algn="ctr"/>
              <a:r>
                <a:rPr altLang="zh-CN" lang="en-US" sz="2000">
                  <a:solidFill>
                    <a:schemeClr val="accent2"/>
                  </a:solidFill>
                  <a:latin typeface="+mj-ea"/>
                  <a:ea typeface="+mj-ea"/>
                </a:rPr>
                <a:t>15,900.00</a:t>
              </a:r>
            </a:p>
            <a:p>
              <a:pPr algn="ctr"/>
              <a:r>
                <a:rPr altLang="zh-CN" lang="en-US" sz="2000">
                  <a:solidFill>
                    <a:schemeClr val="accent2"/>
                  </a:solidFill>
                  <a:latin typeface="+mj-ea"/>
                  <a:ea typeface="+mj-ea"/>
                </a:rPr>
                <a:t>PLEASE ENTER</a:t>
              </a:r>
            </a:p>
            <a:p>
              <a:pPr algn="ctr"/>
              <a:r>
                <a:rPr altLang="zh-CN" lang="en-US" sz="2000">
                  <a:solidFill>
                    <a:schemeClr val="accent2"/>
                  </a:solidFill>
                  <a:latin typeface="+mj-ea"/>
                  <a:ea typeface="+mj-ea"/>
                </a:rPr>
                <a:t>YOUR TOPIC HERE</a:t>
              </a:r>
            </a:p>
          </p:txBody>
        </p:sp>
      </p:grpSp>
    </p:spTree>
    <p:custDataLst>
      <p:tags r:id="rId3"/>
    </p:custDataLst>
    <p:extLst>
      <p:ext uri="{BB962C8B-B14F-4D97-AF65-F5344CB8AC3E}">
        <p14:creationId val="25142943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62"/>
                                        </p:tgtEl>
                                        <p:attrNameLst>
                                          <p:attrName>style.visibility</p:attrName>
                                        </p:attrNameLst>
                                      </p:cBhvr>
                                      <p:to>
                                        <p:strVal val="visible"/>
                                      </p:to>
                                    </p:set>
                                    <p:animEffect filter="fade" transition="in">
                                      <p:cBhvr>
                                        <p:cTn dur="1000" id="7"/>
                                        <p:tgtEl>
                                          <p:spTgt spid="62"/>
                                        </p:tgtEl>
                                      </p:cBhvr>
                                    </p:animEffect>
                                    <p:anim calcmode="lin" valueType="num">
                                      <p:cBhvr>
                                        <p:cTn dur="1000" fill="hold" id="8"/>
                                        <p:tgtEl>
                                          <p:spTgt spid="62"/>
                                        </p:tgtEl>
                                        <p:attrNameLst>
                                          <p:attrName>ppt_x</p:attrName>
                                        </p:attrNameLst>
                                      </p:cBhvr>
                                      <p:tavLst>
                                        <p:tav tm="0">
                                          <p:val>
                                            <p:strVal val="#ppt_x"/>
                                          </p:val>
                                        </p:tav>
                                        <p:tav tm="100000">
                                          <p:val>
                                            <p:strVal val="#ppt_x"/>
                                          </p:val>
                                        </p:tav>
                                      </p:tavLst>
                                    </p:anim>
                                    <p:anim calcmode="lin" valueType="num">
                                      <p:cBhvr>
                                        <p:cTn decel="100000" dur="900" fill="hold" id="9"/>
                                        <p:tgtEl>
                                          <p:spTgt spid="6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2" presetSubtype="4">
                                  <p:stCondLst>
                                    <p:cond delay="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500" id="15"/>
                                        <p:tgtEl>
                                          <p:spTgt spid="55"/>
                                        </p:tgtEl>
                                        <p:attrNameLst>
                                          <p:attrName>ppt_y</p:attrName>
                                        </p:attrNameLst>
                                      </p:cBhvr>
                                      <p:tavLst>
                                        <p:tav tm="0">
                                          <p:val>
                                            <p:strVal val="#ppt_y+#ppt_h*1.125000"/>
                                          </p:val>
                                        </p:tav>
                                        <p:tav tm="100000">
                                          <p:val>
                                            <p:strVal val="#ppt_y"/>
                                          </p:val>
                                        </p:tav>
                                      </p:tavLst>
                                    </p:anim>
                                    <p:animEffect filter="wipe(up)" transition="in">
                                      <p:cBhvr>
                                        <p:cTn dur="500" id="16"/>
                                        <p:tgtEl>
                                          <p:spTgt spid="55"/>
                                        </p:tgtEl>
                                      </p:cBhvr>
                                    </p:animEffect>
                                  </p:childTnLst>
                                </p:cTn>
                              </p:par>
                              <p:par>
                                <p:cTn fill="hold" grpId="0" id="17" nodeType="withEffect" presetClass="entr" presetID="12" presetSubtype="4">
                                  <p:stCondLst>
                                    <p:cond delay="250"/>
                                  </p:stCondLst>
                                  <p:childTnLst>
                                    <p:set>
                                      <p:cBhvr>
                                        <p:cTn dur="1" fill="hold" id="18">
                                          <p:stCondLst>
                                            <p:cond delay="0"/>
                                          </p:stCondLst>
                                        </p:cTn>
                                        <p:tgtEl>
                                          <p:spTgt spid="57"/>
                                        </p:tgtEl>
                                        <p:attrNameLst>
                                          <p:attrName>style.visibility</p:attrName>
                                        </p:attrNameLst>
                                      </p:cBhvr>
                                      <p:to>
                                        <p:strVal val="visible"/>
                                      </p:to>
                                    </p:set>
                                    <p:anim calcmode="lin" valueType="num">
                                      <p:cBhvr additive="base">
                                        <p:cTn dur="500" id="19"/>
                                        <p:tgtEl>
                                          <p:spTgt spid="57"/>
                                        </p:tgtEl>
                                        <p:attrNameLst>
                                          <p:attrName>ppt_y</p:attrName>
                                        </p:attrNameLst>
                                      </p:cBhvr>
                                      <p:tavLst>
                                        <p:tav tm="0">
                                          <p:val>
                                            <p:strVal val="#ppt_y+#ppt_h*1.125000"/>
                                          </p:val>
                                        </p:tav>
                                        <p:tav tm="100000">
                                          <p:val>
                                            <p:strVal val="#ppt_y"/>
                                          </p:val>
                                        </p:tav>
                                      </p:tavLst>
                                    </p:anim>
                                    <p:animEffect filter="wipe(up)" transition="in">
                                      <p:cBhvr>
                                        <p:cTn dur="500" id="20"/>
                                        <p:tgtEl>
                                          <p:spTgt spid="57"/>
                                        </p:tgtEl>
                                      </p:cBhvr>
                                    </p:animEffect>
                                  </p:childTnLst>
                                </p:cTn>
                              </p:par>
                              <p:par>
                                <p:cTn fill="hold" grpId="0" id="21" nodeType="withEffect" presetClass="entr" presetID="12" presetSubtype="4">
                                  <p:stCondLst>
                                    <p:cond delay="500"/>
                                  </p:stCondLst>
                                  <p:childTnLst>
                                    <p:set>
                                      <p:cBhvr>
                                        <p:cTn dur="1" fill="hold" id="22">
                                          <p:stCondLst>
                                            <p:cond delay="0"/>
                                          </p:stCondLst>
                                        </p:cTn>
                                        <p:tgtEl>
                                          <p:spTgt spid="58"/>
                                        </p:tgtEl>
                                        <p:attrNameLst>
                                          <p:attrName>style.visibility</p:attrName>
                                        </p:attrNameLst>
                                      </p:cBhvr>
                                      <p:to>
                                        <p:strVal val="visible"/>
                                      </p:to>
                                    </p:set>
                                    <p:anim calcmode="lin" valueType="num">
                                      <p:cBhvr additive="base">
                                        <p:cTn dur="500" id="23"/>
                                        <p:tgtEl>
                                          <p:spTgt spid="58"/>
                                        </p:tgtEl>
                                        <p:attrNameLst>
                                          <p:attrName>ppt_y</p:attrName>
                                        </p:attrNameLst>
                                      </p:cBhvr>
                                      <p:tavLst>
                                        <p:tav tm="0">
                                          <p:val>
                                            <p:strVal val="#ppt_y+#ppt_h*1.125000"/>
                                          </p:val>
                                        </p:tav>
                                        <p:tav tm="100000">
                                          <p:val>
                                            <p:strVal val="#ppt_y"/>
                                          </p:val>
                                        </p:tav>
                                      </p:tavLst>
                                    </p:anim>
                                    <p:animEffect filter="wipe(up)" transition="in">
                                      <p:cBhvr>
                                        <p:cTn dur="500" id="24"/>
                                        <p:tgtEl>
                                          <p:spTgt spid="58"/>
                                        </p:tgtEl>
                                      </p:cBhvr>
                                    </p:animEffect>
                                  </p:childTnLst>
                                </p:cTn>
                              </p:par>
                              <p:par>
                                <p:cTn fill="hold" grpId="0" id="25" nodeType="withEffect" presetClass="entr" presetID="12" presetSubtype="4">
                                  <p:stCondLst>
                                    <p:cond delay="750"/>
                                  </p:stCondLst>
                                  <p:childTnLst>
                                    <p:set>
                                      <p:cBhvr>
                                        <p:cTn dur="1" fill="hold" id="26">
                                          <p:stCondLst>
                                            <p:cond delay="0"/>
                                          </p:stCondLst>
                                        </p:cTn>
                                        <p:tgtEl>
                                          <p:spTgt spid="60"/>
                                        </p:tgtEl>
                                        <p:attrNameLst>
                                          <p:attrName>style.visibility</p:attrName>
                                        </p:attrNameLst>
                                      </p:cBhvr>
                                      <p:to>
                                        <p:strVal val="visible"/>
                                      </p:to>
                                    </p:set>
                                    <p:anim calcmode="lin" valueType="num">
                                      <p:cBhvr additive="base">
                                        <p:cTn dur="500" id="27"/>
                                        <p:tgtEl>
                                          <p:spTgt spid="60"/>
                                        </p:tgtEl>
                                        <p:attrNameLst>
                                          <p:attrName>ppt_y</p:attrName>
                                        </p:attrNameLst>
                                      </p:cBhvr>
                                      <p:tavLst>
                                        <p:tav tm="0">
                                          <p:val>
                                            <p:strVal val="#ppt_y+#ppt_h*1.125000"/>
                                          </p:val>
                                        </p:tav>
                                        <p:tav tm="100000">
                                          <p:val>
                                            <p:strVal val="#ppt_y"/>
                                          </p:val>
                                        </p:tav>
                                      </p:tavLst>
                                    </p:anim>
                                    <p:animEffect filter="wipe(up)" transition="in">
                                      <p:cBhvr>
                                        <p:cTn dur="500" id="28"/>
                                        <p:tgtEl>
                                          <p:spTgt spid="60"/>
                                        </p:tgtEl>
                                      </p:cBhvr>
                                    </p:animEffect>
                                  </p:childTnLst>
                                </p:cTn>
                              </p:par>
                              <p:par>
                                <p:cTn fill="hold" grpId="0" id="29" nodeType="withEffect" presetClass="entr" presetID="12" presetSubtype="4">
                                  <p:stCondLst>
                                    <p:cond delay="1000"/>
                                  </p:stCondLst>
                                  <p:childTnLst>
                                    <p:set>
                                      <p:cBhvr>
                                        <p:cTn dur="1" fill="hold" id="30">
                                          <p:stCondLst>
                                            <p:cond delay="0"/>
                                          </p:stCondLst>
                                        </p:cTn>
                                        <p:tgtEl>
                                          <p:spTgt spid="61"/>
                                        </p:tgtEl>
                                        <p:attrNameLst>
                                          <p:attrName>style.visibility</p:attrName>
                                        </p:attrNameLst>
                                      </p:cBhvr>
                                      <p:to>
                                        <p:strVal val="visible"/>
                                      </p:to>
                                    </p:set>
                                    <p:anim calcmode="lin" valueType="num">
                                      <p:cBhvr additive="base">
                                        <p:cTn dur="500" id="31"/>
                                        <p:tgtEl>
                                          <p:spTgt spid="61"/>
                                        </p:tgtEl>
                                        <p:attrNameLst>
                                          <p:attrName>ppt_y</p:attrName>
                                        </p:attrNameLst>
                                      </p:cBhvr>
                                      <p:tavLst>
                                        <p:tav tm="0">
                                          <p:val>
                                            <p:strVal val="#ppt_y+#ppt_h*1.125000"/>
                                          </p:val>
                                        </p:tav>
                                        <p:tav tm="100000">
                                          <p:val>
                                            <p:strVal val="#ppt_y"/>
                                          </p:val>
                                        </p:tav>
                                      </p:tavLst>
                                    </p:anim>
                                    <p:animEffect filter="wipe(up)" transition="in">
                                      <p:cBhvr>
                                        <p:cTn dur="500" id="32"/>
                                        <p:tgtEl>
                                          <p:spTgt spid="61"/>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47" presetSubtype="0">
                                  <p:stCondLst>
                                    <p:cond delay="0"/>
                                  </p:stCondLst>
                                  <p:childTnLst>
                                    <p:set>
                                      <p:cBhvr>
                                        <p:cTn dur="1" fill="hold" id="36">
                                          <p:stCondLst>
                                            <p:cond delay="0"/>
                                          </p:stCondLst>
                                        </p:cTn>
                                        <p:tgtEl>
                                          <p:spTgt spid="71"/>
                                        </p:tgtEl>
                                        <p:attrNameLst>
                                          <p:attrName>style.visibility</p:attrName>
                                        </p:attrNameLst>
                                      </p:cBhvr>
                                      <p:to>
                                        <p:strVal val="visible"/>
                                      </p:to>
                                    </p:set>
                                    <p:animEffect filter="fade" transition="in">
                                      <p:cBhvr>
                                        <p:cTn dur="1000" id="37"/>
                                        <p:tgtEl>
                                          <p:spTgt spid="71"/>
                                        </p:tgtEl>
                                      </p:cBhvr>
                                    </p:animEffect>
                                    <p:anim calcmode="lin" valueType="num">
                                      <p:cBhvr>
                                        <p:cTn dur="1000" fill="hold" id="38"/>
                                        <p:tgtEl>
                                          <p:spTgt spid="71"/>
                                        </p:tgtEl>
                                        <p:attrNameLst>
                                          <p:attrName>ppt_x</p:attrName>
                                        </p:attrNameLst>
                                      </p:cBhvr>
                                      <p:tavLst>
                                        <p:tav tm="0">
                                          <p:val>
                                            <p:strVal val="#ppt_x"/>
                                          </p:val>
                                        </p:tav>
                                        <p:tav tm="100000">
                                          <p:val>
                                            <p:strVal val="#ppt_x"/>
                                          </p:val>
                                        </p:tav>
                                      </p:tavLst>
                                    </p:anim>
                                    <p:anim calcmode="lin" valueType="num">
                                      <p:cBhvr>
                                        <p:cTn dur="1000" fill="hold" id="39"/>
                                        <p:tgtEl>
                                          <p:spTgt spid="71"/>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5"/>
                                        </p:tgtEl>
                                        <p:attrNameLst>
                                          <p:attrName>style.visibility</p:attrName>
                                        </p:attrNameLst>
                                      </p:cBhvr>
                                      <p:to>
                                        <p:strVal val="visible"/>
                                      </p:to>
                                    </p:set>
                                    <p:animEffect filter="fade" transition="in">
                                      <p:cBhvr>
                                        <p:cTn dur="1000" id="42"/>
                                        <p:tgtEl>
                                          <p:spTgt spid="5"/>
                                        </p:tgtEl>
                                      </p:cBhvr>
                                    </p:animEffect>
                                    <p:anim calcmode="lin" valueType="num">
                                      <p:cBhvr>
                                        <p:cTn dur="1000" fill="hold" id="43"/>
                                        <p:tgtEl>
                                          <p:spTgt spid="5"/>
                                        </p:tgtEl>
                                        <p:attrNameLst>
                                          <p:attrName>ppt_x</p:attrName>
                                        </p:attrNameLst>
                                      </p:cBhvr>
                                      <p:tavLst>
                                        <p:tav tm="0">
                                          <p:val>
                                            <p:strVal val="#ppt_x"/>
                                          </p:val>
                                        </p:tav>
                                        <p:tav tm="100000">
                                          <p:val>
                                            <p:strVal val="#ppt_x"/>
                                          </p:val>
                                        </p:tav>
                                      </p:tavLst>
                                    </p:anim>
                                    <p:anim calcmode="lin" valueType="num">
                                      <p:cBhvr>
                                        <p:cTn dur="1000" fill="hold" id="4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7"/>
      <p:bldP grpId="0" spid="58"/>
      <p:bldP grpId="0" spid="60"/>
      <p:bldP grpId="0" spid="6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等腰三角形 21"/>
          <p:cNvSpPr/>
          <p:nvPr/>
        </p:nvSpPr>
        <p:spPr>
          <a:xfrm rot="5400000">
            <a:off x="-59458" y="1457187"/>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rot="16200000">
            <a:off x="2166742"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16200000">
            <a:off x="3651454" y="1457187"/>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等腰三角形 61"/>
          <p:cNvSpPr/>
          <p:nvPr/>
        </p:nvSpPr>
        <p:spPr>
          <a:xfrm rot="16200000">
            <a:off x="1424386" y="1888256"/>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等腰三角形 51"/>
          <p:cNvSpPr/>
          <p:nvPr/>
        </p:nvSpPr>
        <p:spPr>
          <a:xfrm rot="5400000">
            <a:off x="-59458" y="2319325"/>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rot="16200000">
            <a:off x="682030" y="2319325"/>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等腰三角形 49"/>
          <p:cNvSpPr/>
          <p:nvPr/>
        </p:nvSpPr>
        <p:spPr>
          <a:xfrm rot="5400000">
            <a:off x="1425254" y="2319325"/>
            <a:ext cx="862140" cy="7432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等腰三角形 93"/>
          <p:cNvSpPr/>
          <p:nvPr/>
        </p:nvSpPr>
        <p:spPr>
          <a:xfrm rot="16200000">
            <a:off x="-6032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等腰三角形 91"/>
          <p:cNvSpPr/>
          <p:nvPr/>
        </p:nvSpPr>
        <p:spPr>
          <a:xfrm rot="16200000">
            <a:off x="1424386" y="2750394"/>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等腰三角形 89"/>
          <p:cNvSpPr/>
          <p:nvPr/>
        </p:nvSpPr>
        <p:spPr>
          <a:xfrm rot="16200000">
            <a:off x="2898706" y="275039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等腰三角形 87"/>
          <p:cNvSpPr/>
          <p:nvPr/>
        </p:nvSpPr>
        <p:spPr>
          <a:xfrm rot="16200000">
            <a:off x="4389049" y="2748013"/>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等腰三角形 81"/>
          <p:cNvSpPr/>
          <p:nvPr/>
        </p:nvSpPr>
        <p:spPr>
          <a:xfrm rot="5400000">
            <a:off x="-59458" y="3181463"/>
            <a:ext cx="862140" cy="7432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等腰三角形 76"/>
          <p:cNvSpPr/>
          <p:nvPr/>
        </p:nvSpPr>
        <p:spPr>
          <a:xfrm rot="16200000">
            <a:off x="2161980" y="317908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等腰三角形 77"/>
          <p:cNvSpPr/>
          <p:nvPr/>
        </p:nvSpPr>
        <p:spPr>
          <a:xfrm rot="5400000">
            <a:off x="2905204"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等腰三角形 75"/>
          <p:cNvSpPr/>
          <p:nvPr/>
        </p:nvSpPr>
        <p:spPr>
          <a:xfrm rot="5400000">
            <a:off x="4389916" y="3179082"/>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等腰三角形 123"/>
          <p:cNvSpPr/>
          <p:nvPr/>
        </p:nvSpPr>
        <p:spPr>
          <a:xfrm rot="16200000">
            <a:off x="-60326" y="3612532"/>
            <a:ext cx="862140" cy="7432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等腰三角形 119"/>
          <p:cNvSpPr/>
          <p:nvPr/>
        </p:nvSpPr>
        <p:spPr>
          <a:xfrm rot="16200000">
            <a:off x="2904336" y="3610151"/>
            <a:ext cx="862140" cy="74322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等腰三角形 120"/>
          <p:cNvSpPr/>
          <p:nvPr/>
        </p:nvSpPr>
        <p:spPr>
          <a:xfrm rot="5400000">
            <a:off x="3647560" y="3610151"/>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等腰三角形 111"/>
          <p:cNvSpPr/>
          <p:nvPr/>
        </p:nvSpPr>
        <p:spPr>
          <a:xfrm rot="5400000">
            <a:off x="-59458"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等腰三角形 106"/>
          <p:cNvSpPr/>
          <p:nvPr/>
        </p:nvSpPr>
        <p:spPr>
          <a:xfrm rot="16200000">
            <a:off x="2166742" y="4043601"/>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等腰三角形 105"/>
          <p:cNvSpPr/>
          <p:nvPr/>
        </p:nvSpPr>
        <p:spPr>
          <a:xfrm rot="5400000">
            <a:off x="4389916" y="4041220"/>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等腰三角形 153"/>
          <p:cNvSpPr/>
          <p:nvPr/>
        </p:nvSpPr>
        <p:spPr>
          <a:xfrm rot="16200000">
            <a:off x="-60326" y="4474670"/>
            <a:ext cx="862140" cy="743224"/>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等腰三角形 151"/>
          <p:cNvSpPr/>
          <p:nvPr/>
        </p:nvSpPr>
        <p:spPr>
          <a:xfrm rot="16200000">
            <a:off x="1424386" y="4474670"/>
            <a:ext cx="862140" cy="74322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等腰三角形 141"/>
          <p:cNvSpPr/>
          <p:nvPr/>
        </p:nvSpPr>
        <p:spPr>
          <a:xfrm rot="5400000">
            <a:off x="-59458" y="4905739"/>
            <a:ext cx="862140" cy="74322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等腰三角形 138"/>
          <p:cNvSpPr/>
          <p:nvPr/>
        </p:nvSpPr>
        <p:spPr>
          <a:xfrm rot="16200000">
            <a:off x="682030" y="4905739"/>
            <a:ext cx="862140" cy="743224"/>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等腰三角形 139"/>
          <p:cNvSpPr/>
          <p:nvPr/>
        </p:nvSpPr>
        <p:spPr>
          <a:xfrm rot="5400000">
            <a:off x="1425254" y="4905739"/>
            <a:ext cx="862140" cy="7432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等腰三角形 168"/>
          <p:cNvSpPr/>
          <p:nvPr/>
        </p:nvSpPr>
        <p:spPr>
          <a:xfrm rot="16200000">
            <a:off x="682030" y="5767882"/>
            <a:ext cx="862140" cy="74322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任意多边形 203"/>
          <p:cNvSpPr/>
          <p:nvPr/>
        </p:nvSpPr>
        <p:spPr>
          <a:xfrm>
            <a:off x="2227069" y="1828798"/>
            <a:ext cx="1481241" cy="1718240"/>
          </a:xfrm>
          <a:custGeom>
            <a:gdLst>
              <a:gd fmla="*/ 0 w 1481241" name="connsiteX0"/>
              <a:gd fmla="*/ 0 h 1718240" name="connsiteY0"/>
              <a:gd fmla="*/ 1481241 w 1481241" name="connsiteX1"/>
              <a:gd fmla="*/ 859120 h 1718240" name="connsiteY1"/>
              <a:gd fmla="*/ 0 w 1481241" name="connsiteX2"/>
              <a:gd fmla="*/ 1718240 h 1718240" name="connsiteY2"/>
              <a:gd fmla="*/ 0 w 1481241" name="connsiteX3"/>
              <a:gd fmla="*/ 0 h 1718240" name="connsiteY3"/>
            </a:gdLst>
            <a:cxnLst>
              <a:cxn ang="0">
                <a:pos x="connsiteX0" y="connsiteY0"/>
              </a:cxn>
              <a:cxn ang="0">
                <a:pos x="connsiteX1" y="connsiteY1"/>
              </a:cxn>
              <a:cxn ang="0">
                <a:pos x="connsiteX2" y="connsiteY2"/>
              </a:cxn>
              <a:cxn ang="0">
                <a:pos x="connsiteX3" y="connsiteY3"/>
              </a:cxn>
            </a:cxnLst>
            <a:rect b="b" l="l" r="r" t="t"/>
            <a:pathLst>
              <a:path h="1718240" w="1481241">
                <a:moveTo>
                  <a:pt x="0" y="0"/>
                </a:moveTo>
                <a:lnTo>
                  <a:pt x="1481241" y="859120"/>
                </a:lnTo>
                <a:lnTo>
                  <a:pt x="0" y="1718240"/>
                </a:lnTo>
                <a:lnTo>
                  <a:pt x="0" y="0"/>
                </a:lnTo>
                <a:close/>
              </a:path>
            </a:pathLst>
          </a:custGeom>
          <a:blipFill dpi="0" rotWithShape="1">
            <a:blip r:embed="rId3">
              <a:extLst>
                <a:ext uri="{28A0092B-C50C-407E-A947-70E740481C1C}">
                  <a14:useLocalDpi val="0"/>
                </a:ext>
              </a:extLst>
            </a:blip>
            <a:stretch>
              <a:fillRect b="-1" l="-14670" r="0" t="-44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任意多边形 202"/>
          <p:cNvSpPr/>
          <p:nvPr/>
        </p:nvSpPr>
        <p:spPr>
          <a:xfrm>
            <a:off x="742356" y="2690935"/>
            <a:ext cx="2225332" cy="2581386"/>
          </a:xfrm>
          <a:custGeom>
            <a:gdLst>
              <a:gd fmla="*/ 0 w 2225332" name="connsiteX0"/>
              <a:gd fmla="*/ 0 h 2581386" name="connsiteY0"/>
              <a:gd fmla="*/ 2225332 w 2225332" name="connsiteX1"/>
              <a:gd fmla="*/ 1290693 h 2581386" name="connsiteY1"/>
              <a:gd fmla="*/ 0 w 2225332" name="connsiteX2"/>
              <a:gd fmla="*/ 2581386 h 2581386" name="connsiteY2"/>
              <a:gd fmla="*/ 0 w 2225332" name="connsiteX3"/>
              <a:gd fmla="*/ 0 h 2581386" name="connsiteY3"/>
            </a:gdLst>
            <a:cxnLst>
              <a:cxn ang="0">
                <a:pos x="connsiteX0" y="connsiteY0"/>
              </a:cxn>
              <a:cxn ang="0">
                <a:pos x="connsiteX1" y="connsiteY1"/>
              </a:cxn>
              <a:cxn ang="0">
                <a:pos x="connsiteX2" y="connsiteY2"/>
              </a:cxn>
              <a:cxn ang="0">
                <a:pos x="connsiteX3" y="connsiteY3"/>
              </a:cxn>
            </a:cxnLst>
            <a:rect b="b" l="l" r="r" t="t"/>
            <a:pathLst>
              <a:path h="2581386" w="2225332">
                <a:moveTo>
                  <a:pt x="0" y="0"/>
                </a:moveTo>
                <a:lnTo>
                  <a:pt x="2225332" y="1290693"/>
                </a:lnTo>
                <a:lnTo>
                  <a:pt x="0" y="2581386"/>
                </a:lnTo>
                <a:lnTo>
                  <a:pt x="0" y="0"/>
                </a:lnTo>
                <a:close/>
              </a:path>
            </a:pathLst>
          </a:custGeom>
          <a:blipFill dpi="0" rotWithShape="1">
            <a:blip r:embed="rId4">
              <a:extLst>
                <a:ext uri="{28A0092B-C50C-407E-A947-70E740481C1C}">
                  <a14:useLocalDpi val="0"/>
                </a:ext>
              </a:extLst>
            </a:blip>
            <a:stretch>
              <a:fillRect b="-50421" l="-145226" r="-87700" t="-380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任意多边形 201"/>
          <p:cNvSpPr/>
          <p:nvPr/>
        </p:nvSpPr>
        <p:spPr>
          <a:xfrm>
            <a:off x="2227069" y="4415212"/>
            <a:ext cx="1481241" cy="1718240"/>
          </a:xfrm>
          <a:custGeom>
            <a:gdLst>
              <a:gd fmla="*/ 0 w 1481241" name="connsiteX0"/>
              <a:gd fmla="*/ 0 h 1718240" name="connsiteY0"/>
              <a:gd fmla="*/ 1481241 w 1481241" name="connsiteX1"/>
              <a:gd fmla="*/ 859120 h 1718240" name="connsiteY1"/>
              <a:gd fmla="*/ 0 w 1481241" name="connsiteX2"/>
              <a:gd fmla="*/ 1718240 h 1718240" name="connsiteY2"/>
              <a:gd fmla="*/ 0 w 1481241" name="connsiteX3"/>
              <a:gd fmla="*/ 0 h 1718240" name="connsiteY3"/>
            </a:gdLst>
            <a:cxnLst>
              <a:cxn ang="0">
                <a:pos x="connsiteX0" y="connsiteY0"/>
              </a:cxn>
              <a:cxn ang="0">
                <a:pos x="connsiteX1" y="connsiteY1"/>
              </a:cxn>
              <a:cxn ang="0">
                <a:pos x="connsiteX2" y="connsiteY2"/>
              </a:cxn>
              <a:cxn ang="0">
                <a:pos x="connsiteX3" y="connsiteY3"/>
              </a:cxn>
            </a:cxnLst>
            <a:rect b="b" l="l" r="r" t="t"/>
            <a:pathLst>
              <a:path h="1718240" w="1481241">
                <a:moveTo>
                  <a:pt x="0" y="0"/>
                </a:moveTo>
                <a:lnTo>
                  <a:pt x="1481241" y="859120"/>
                </a:lnTo>
                <a:lnTo>
                  <a:pt x="0" y="1718240"/>
                </a:lnTo>
                <a:lnTo>
                  <a:pt x="0" y="0"/>
                </a:lnTo>
                <a:close/>
              </a:path>
            </a:pathLst>
          </a:custGeom>
          <a:blipFill dpi="0" rotWithShape="1">
            <a:blip r:embed="rId5">
              <a:extLst>
                <a:ext uri="{28A0092B-C50C-407E-A947-70E740481C1C}">
                  <a14:useLocalDpi val="0"/>
                </a:ext>
              </a:extLst>
            </a:blip>
            <a:stretch>
              <a:fillRect l="-30014" r="-300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5581729" y="4377015"/>
            <a:ext cx="6318171" cy="304800"/>
          </a:xfrm>
          <a:prstGeom prst="rect">
            <a:avLst/>
          </a:prstGeom>
        </p:spPr>
        <p:txBody>
          <a:bodyPr wrap="square">
            <a:spAutoFit/>
          </a:bodyPr>
          <a:lstStyle/>
          <a:p>
            <a:r>
              <a:rPr altLang="en-US" lang="zh-CN" spc="100" sz="1400">
                <a:solidFill>
                  <a:schemeClr val="accent3"/>
                </a:solidFill>
                <a:latin charset="-122" panose="020b0503020204020204" pitchFamily="34" typeface="微软雅黑"/>
                <a:ea charset="-122" panose="020b0503020204020204" pitchFamily="34" typeface="微软雅黑"/>
              </a:rPr>
              <a:t>工作计划 | 销售报告 | 季度总结 | 年终总结 | 项目提案 | 公司介绍</a:t>
            </a:r>
          </a:p>
        </p:txBody>
      </p:sp>
      <p:sp>
        <p:nvSpPr>
          <p:cNvPr id="42" name="矩形 41"/>
          <p:cNvSpPr/>
          <p:nvPr/>
        </p:nvSpPr>
        <p:spPr>
          <a:xfrm>
            <a:off x="5581728" y="2688555"/>
            <a:ext cx="5793577" cy="2286000"/>
          </a:xfrm>
          <a:prstGeom prst="rect">
            <a:avLst/>
          </a:prstGeom>
        </p:spPr>
        <p:txBody>
          <a:bodyPr wrap="square">
            <a:spAutoFit/>
          </a:bodyPr>
          <a:lstStyle/>
          <a:p>
            <a:pPr>
              <a:lnSpc>
                <a:spcPct val="120000"/>
              </a:lnSpc>
            </a:pPr>
            <a:r>
              <a:rPr altLang="en-US" lang="zh-CN" spc="150" sz="4000">
                <a:solidFill>
                  <a:schemeClr val="accent2"/>
                </a:solidFill>
                <a:latin charset="-122" panose="020b0503020204020204" pitchFamily="34" typeface="微软雅黑"/>
                <a:ea charset="-122" panose="020b0503020204020204" pitchFamily="34" typeface="微软雅黑"/>
              </a:rPr>
              <a:t>专业的PPT设计</a:t>
            </a:r>
            <a:br>
              <a:rPr altLang="en-US" lang="zh-CN" spc="150" sz="4000">
                <a:solidFill>
                  <a:schemeClr val="accent2"/>
                </a:solidFill>
                <a:latin charset="-122" panose="020b0503020204020204" pitchFamily="34" typeface="微软雅黑"/>
                <a:ea charset="-122" panose="020b0503020204020204" pitchFamily="34" typeface="微软雅黑"/>
              </a:rPr>
            </a:br>
            <a:r>
              <a:rPr altLang="en-US" lang="zh-CN" spc="150" sz="4000">
                <a:solidFill>
                  <a:schemeClr val="accent2"/>
                </a:solidFill>
                <a:latin charset="-122" panose="020b0503020204020204" pitchFamily="34" typeface="微软雅黑"/>
                <a:ea charset="-122" panose="020b0503020204020204" pitchFamily="34" typeface="微软雅黑"/>
              </a:rPr>
              <a:t>能给您的工作带来更多便利</a:t>
            </a:r>
          </a:p>
        </p:txBody>
      </p:sp>
      <p:sp>
        <p:nvSpPr>
          <p:cNvPr id="45" name="任意多边形 44"/>
          <p:cNvSpPr/>
          <p:nvPr/>
        </p:nvSpPr>
        <p:spPr bwMode="auto">
          <a:xfrm>
            <a:off x="5741897" y="1939358"/>
            <a:ext cx="1459003" cy="504264"/>
          </a:xfrm>
          <a:custGeom>
            <a:gdLst>
              <a:gd fmla="*/ 7874986 w 9301162" name="connsiteX0"/>
              <a:gd fmla="*/ 633413 h 3214688" name="connsiteY0"/>
              <a:gd fmla="*/ 7856718 w 9301162" name="connsiteX1"/>
              <a:gd fmla="*/ 634207 h 3214688" name="connsiteY1"/>
              <a:gd fmla="*/ 7837656 w 9301162" name="connsiteX2"/>
              <a:gd fmla="*/ 635794 h 3214688" name="connsiteY2"/>
              <a:gd fmla="*/ 7820182 w 9301162" name="connsiteX3"/>
              <a:gd fmla="*/ 637382 h 3214688" name="connsiteY3"/>
              <a:gd fmla="*/ 7802709 w 9301162" name="connsiteX4"/>
              <a:gd fmla="*/ 639763 h 3214688" name="connsiteY4"/>
              <a:gd fmla="*/ 7786029 w 9301162" name="connsiteX5"/>
              <a:gd fmla="*/ 642144 h 3214688" name="connsiteY5"/>
              <a:gd fmla="*/ 7770144 w 9301162" name="connsiteX6"/>
              <a:gd fmla="*/ 646113 h 3214688" name="connsiteY6"/>
              <a:gd fmla="*/ 7755053 w 9301162" name="connsiteX7"/>
              <a:gd fmla="*/ 649288 h 3214688" name="connsiteY7"/>
              <a:gd fmla="*/ 7739962 w 9301162" name="connsiteX8"/>
              <a:gd fmla="*/ 654051 h 3214688" name="connsiteY8"/>
              <a:gd fmla="*/ 7725666 w 9301162" name="connsiteX9"/>
              <a:gd fmla="*/ 658813 h 3214688" name="connsiteY9"/>
              <a:gd fmla="*/ 7712163 w 9301162" name="connsiteX10"/>
              <a:gd fmla="*/ 664369 h 3214688" name="connsiteY10"/>
              <a:gd fmla="*/ 7698661 w 9301162" name="connsiteX11"/>
              <a:gd fmla="*/ 669926 h 3214688" name="connsiteY11"/>
              <a:gd fmla="*/ 7686747 w 9301162" name="connsiteX12"/>
              <a:gd fmla="*/ 676276 h 3214688" name="connsiteY12"/>
              <a:gd fmla="*/ 7675627 w 9301162" name="connsiteX13"/>
              <a:gd fmla="*/ 683419 h 3214688" name="connsiteY13"/>
              <a:gd fmla="*/ 7664508 w 9301162" name="connsiteX14"/>
              <a:gd fmla="*/ 690563 h 3214688" name="connsiteY14"/>
              <a:gd fmla="*/ 7654182 w 9301162" name="connsiteX15"/>
              <a:gd fmla="*/ 698501 h 3214688" name="connsiteY15"/>
              <a:gd fmla="*/ 7644651 w 9301162" name="connsiteX16"/>
              <a:gd fmla="*/ 706438 h 3214688" name="connsiteY16"/>
              <a:gd fmla="*/ 7635120 w 9301162" name="connsiteX17"/>
              <a:gd fmla="*/ 715963 h 3214688" name="connsiteY17"/>
              <a:gd fmla="*/ 7627177 w 9301162" name="connsiteX18"/>
              <a:gd fmla="*/ 725488 h 3214688" name="connsiteY18"/>
              <a:gd fmla="*/ 7619235 w 9301162" name="connsiteX19"/>
              <a:gd fmla="*/ 735013 h 3214688" name="connsiteY19"/>
              <a:gd fmla="*/ 7611292 w 9301162" name="connsiteX20"/>
              <a:gd fmla="*/ 745332 h 3214688" name="connsiteY20"/>
              <a:gd fmla="*/ 7604938 w 9301162" name="connsiteX21"/>
              <a:gd fmla="*/ 756444 h 3214688" name="connsiteY21"/>
              <a:gd fmla="*/ 7599378 w 9301162" name="connsiteX22"/>
              <a:gd fmla="*/ 767557 h 3214688" name="connsiteY22"/>
              <a:gd fmla="*/ 7593818 w 9301162" name="connsiteX23"/>
              <a:gd fmla="*/ 779463 h 3214688" name="connsiteY23"/>
              <a:gd fmla="*/ 7589053 w 9301162" name="connsiteX24"/>
              <a:gd fmla="*/ 792163 h 3214688" name="connsiteY24"/>
              <a:gd fmla="*/ 7585082 w 9301162" name="connsiteX25"/>
              <a:gd fmla="*/ 805657 h 3214688" name="connsiteY25"/>
              <a:gd fmla="*/ 7581905 w 9301162" name="connsiteX26"/>
              <a:gd fmla="*/ 818357 h 3214688" name="connsiteY26"/>
              <a:gd fmla="*/ 7578728 w 9301162" name="connsiteX27"/>
              <a:gd fmla="*/ 832644 h 3214688" name="connsiteY27"/>
              <a:gd fmla="*/ 7577139 w 9301162" name="connsiteX28"/>
              <a:gd fmla="*/ 847726 h 3214688" name="connsiteY28"/>
              <a:gd fmla="*/ 7575551 w 9301162" name="connsiteX29"/>
              <a:gd fmla="*/ 862013 h 3214688" name="connsiteY29"/>
              <a:gd fmla="*/ 7573962 w 9301162" name="connsiteX30"/>
              <a:gd fmla="*/ 877094 h 3214688" name="connsiteY30"/>
              <a:gd fmla="*/ 7573962 w 9301162" name="connsiteX31"/>
              <a:gd fmla="*/ 893763 h 3214688" name="connsiteY31"/>
              <a:gd fmla="*/ 7573962 w 9301162" name="connsiteX32"/>
              <a:gd fmla="*/ 2517776 h 3214688" name="connsiteY32"/>
              <a:gd fmla="*/ 7573962 w 9301162" name="connsiteX33"/>
              <a:gd fmla="*/ 2533651 h 3214688" name="connsiteY33"/>
              <a:gd fmla="*/ 7575551 w 9301162" name="connsiteX34"/>
              <a:gd fmla="*/ 2549526 h 3214688" name="connsiteY34"/>
              <a:gd fmla="*/ 7577139 w 9301162" name="connsiteX35"/>
              <a:gd fmla="*/ 2564607 h 3214688" name="connsiteY35"/>
              <a:gd fmla="*/ 7578728 w 9301162" name="connsiteX36"/>
              <a:gd fmla="*/ 2578895 h 3214688" name="connsiteY36"/>
              <a:gd fmla="*/ 7581905 w 9301162" name="connsiteX37"/>
              <a:gd fmla="*/ 2593182 h 3214688" name="connsiteY37"/>
              <a:gd fmla="*/ 7585082 w 9301162" name="connsiteX38"/>
              <a:gd fmla="*/ 2606676 h 3214688" name="connsiteY38"/>
              <a:gd fmla="*/ 7589053 w 9301162" name="connsiteX39"/>
              <a:gd fmla="*/ 2619376 h 3214688" name="connsiteY39"/>
              <a:gd fmla="*/ 7593818 w 9301162" name="connsiteX40"/>
              <a:gd fmla="*/ 2632076 h 3214688" name="connsiteY40"/>
              <a:gd fmla="*/ 7599378 w 9301162" name="connsiteX41"/>
              <a:gd fmla="*/ 2643982 h 3214688" name="connsiteY41"/>
              <a:gd fmla="*/ 7604938 w 9301162" name="connsiteX42"/>
              <a:gd fmla="*/ 2655095 h 3214688" name="connsiteY42"/>
              <a:gd fmla="*/ 7611292 w 9301162" name="connsiteX43"/>
              <a:gd fmla="*/ 2665413 h 3214688" name="connsiteY43"/>
              <a:gd fmla="*/ 7619235 w 9301162" name="connsiteX44"/>
              <a:gd fmla="*/ 2676526 h 3214688" name="connsiteY44"/>
              <a:gd fmla="*/ 7627177 w 9301162" name="connsiteX45"/>
              <a:gd fmla="*/ 2686845 h 3214688" name="connsiteY45"/>
              <a:gd fmla="*/ 7635120 w 9301162" name="connsiteX46"/>
              <a:gd fmla="*/ 2695576 h 3214688" name="connsiteY46"/>
              <a:gd fmla="*/ 7644651 w 9301162" name="connsiteX47"/>
              <a:gd fmla="*/ 2704307 h 3214688" name="connsiteY47"/>
              <a:gd fmla="*/ 7654182 w 9301162" name="connsiteX48"/>
              <a:gd fmla="*/ 2713039 h 3214688" name="connsiteY48"/>
              <a:gd fmla="*/ 7664508 w 9301162" name="connsiteX49"/>
              <a:gd fmla="*/ 2720976 h 3214688" name="connsiteY49"/>
              <a:gd fmla="*/ 7675627 w 9301162" name="connsiteX50"/>
              <a:gd fmla="*/ 2728913 h 3214688" name="connsiteY50"/>
              <a:gd fmla="*/ 7686747 w 9301162" name="connsiteX51"/>
              <a:gd fmla="*/ 2735263 h 3214688" name="connsiteY51"/>
              <a:gd fmla="*/ 7698661 w 9301162" name="connsiteX52"/>
              <a:gd fmla="*/ 2741613 h 3214688" name="connsiteY52"/>
              <a:gd fmla="*/ 7712163 w 9301162" name="connsiteX53"/>
              <a:gd fmla="*/ 2747170 h 3214688" name="connsiteY53"/>
              <a:gd fmla="*/ 7725666 w 9301162" name="connsiteX54"/>
              <a:gd fmla="*/ 2752726 h 3214688" name="connsiteY54"/>
              <a:gd fmla="*/ 7739962 w 9301162" name="connsiteX55"/>
              <a:gd fmla="*/ 2757489 h 3214688" name="connsiteY55"/>
              <a:gd fmla="*/ 7755053 w 9301162" name="connsiteX56"/>
              <a:gd fmla="*/ 2761457 h 3214688" name="connsiteY56"/>
              <a:gd fmla="*/ 7770144 w 9301162" name="connsiteX57"/>
              <a:gd fmla="*/ 2765426 h 3214688" name="connsiteY57"/>
              <a:gd fmla="*/ 7786029 w 9301162" name="connsiteX58"/>
              <a:gd fmla="*/ 2769395 h 3214688" name="connsiteY58"/>
              <a:gd fmla="*/ 7802709 w 9301162" name="connsiteX59"/>
              <a:gd fmla="*/ 2771776 h 3214688" name="connsiteY59"/>
              <a:gd fmla="*/ 7820182 w 9301162" name="connsiteX60"/>
              <a:gd fmla="*/ 2774157 h 3214688" name="connsiteY60"/>
              <a:gd fmla="*/ 7837656 w 9301162" name="connsiteX61"/>
              <a:gd fmla="*/ 2775745 h 3214688" name="connsiteY61"/>
              <a:gd fmla="*/ 7856718 w 9301162" name="connsiteX62"/>
              <a:gd fmla="*/ 2777332 h 3214688" name="connsiteY62"/>
              <a:gd fmla="*/ 7874986 w 9301162" name="connsiteX63"/>
              <a:gd fmla="*/ 2778126 h 3214688" name="connsiteY63"/>
              <a:gd fmla="*/ 7895637 w 9301162" name="connsiteX64"/>
              <a:gd fmla="*/ 2778126 h 3214688" name="connsiteY64"/>
              <a:gd fmla="*/ 8490537 w 9301162" name="connsiteX65"/>
              <a:gd fmla="*/ 2778126 h 3214688" name="connsiteY65"/>
              <a:gd fmla="*/ 8509599 w 9301162" name="connsiteX66"/>
              <a:gd fmla="*/ 2778126 h 3214688" name="connsiteY66"/>
              <a:gd fmla="*/ 8528662 w 9301162" name="connsiteX67"/>
              <a:gd fmla="*/ 2777332 h 3214688" name="connsiteY67"/>
              <a:gd fmla="*/ 8547724 w 9301162" name="connsiteX68"/>
              <a:gd fmla="*/ 2775745 h 3214688" name="connsiteY68"/>
              <a:gd fmla="*/ 8565197 w 9301162" name="connsiteX69"/>
              <a:gd fmla="*/ 2774157 h 3214688" name="connsiteY69"/>
              <a:gd fmla="*/ 8583465 w 9301162" name="connsiteX70"/>
              <a:gd fmla="*/ 2771776 h 3214688" name="connsiteY70"/>
              <a:gd fmla="*/ 8599351 w 9301162" name="connsiteX71"/>
              <a:gd fmla="*/ 2769395 h 3214688" name="connsiteY71"/>
              <a:gd fmla="*/ 8615236 w 9301162" name="connsiteX72"/>
              <a:gd fmla="*/ 2765426 h 3214688" name="connsiteY72"/>
              <a:gd fmla="*/ 8631121 w 9301162" name="connsiteX73"/>
              <a:gd fmla="*/ 2761457 h 3214688" name="connsiteY73"/>
              <a:gd fmla="*/ 8645418 w 9301162" name="connsiteX74"/>
              <a:gd fmla="*/ 2757489 h 3214688" name="connsiteY74"/>
              <a:gd fmla="*/ 8659714 w 9301162" name="connsiteX75"/>
              <a:gd fmla="*/ 2752726 h 3214688" name="connsiteY75"/>
              <a:gd fmla="*/ 8673217 w 9301162" name="connsiteX76"/>
              <a:gd fmla="*/ 2747170 h 3214688" name="connsiteY76"/>
              <a:gd fmla="*/ 8685925 w 9301162" name="connsiteX77"/>
              <a:gd fmla="*/ 2741613 h 3214688" name="connsiteY77"/>
              <a:gd fmla="*/ 8697839 w 9301162" name="connsiteX78"/>
              <a:gd fmla="*/ 2735263 h 3214688" name="connsiteY78"/>
              <a:gd fmla="*/ 8709753 w 9301162" name="connsiteX79"/>
              <a:gd fmla="*/ 2728913 h 3214688" name="connsiteY79"/>
              <a:gd fmla="*/ 8720872 w 9301162" name="connsiteX80"/>
              <a:gd fmla="*/ 2720976 h 3214688" name="connsiteY80"/>
              <a:gd fmla="*/ 8731198 w 9301162" name="connsiteX81"/>
              <a:gd fmla="*/ 2713039 h 3214688" name="connsiteY81"/>
              <a:gd fmla="*/ 8740729 w 9301162" name="connsiteX82"/>
              <a:gd fmla="*/ 2704307 h 3214688" name="connsiteY82"/>
              <a:gd fmla="*/ 8750260 w 9301162" name="connsiteX83"/>
              <a:gd fmla="*/ 2695576 h 3214688" name="connsiteY83"/>
              <a:gd fmla="*/ 8758202 w 9301162" name="connsiteX84"/>
              <a:gd fmla="*/ 2686845 h 3214688" name="connsiteY84"/>
              <a:gd fmla="*/ 8766939 w 9301162" name="connsiteX85"/>
              <a:gd fmla="*/ 2676526 h 3214688" name="connsiteY85"/>
              <a:gd fmla="*/ 8774088 w 9301162" name="connsiteX86"/>
              <a:gd fmla="*/ 2665413 h 3214688" name="connsiteY86"/>
              <a:gd fmla="*/ 8780442 w 9301162" name="connsiteX87"/>
              <a:gd fmla="*/ 2655095 h 3214688" name="connsiteY87"/>
              <a:gd fmla="*/ 8786002 w 9301162" name="connsiteX88"/>
              <a:gd fmla="*/ 2643982 h 3214688" name="connsiteY88"/>
              <a:gd fmla="*/ 8791561 w 9301162" name="connsiteX89"/>
              <a:gd fmla="*/ 2632076 h 3214688" name="connsiteY89"/>
              <a:gd fmla="*/ 8796327 w 9301162" name="connsiteX90"/>
              <a:gd fmla="*/ 2619376 h 3214688" name="connsiteY90"/>
              <a:gd fmla="*/ 8800298 w 9301162" name="connsiteX91"/>
              <a:gd fmla="*/ 2606676 h 3214688" name="connsiteY91"/>
              <a:gd fmla="*/ 8803475 w 9301162" name="connsiteX92"/>
              <a:gd fmla="*/ 2593182 h 3214688" name="connsiteY92"/>
              <a:gd fmla="*/ 8807446 w 9301162" name="connsiteX93"/>
              <a:gd fmla="*/ 2578895 h 3214688" name="connsiteY93"/>
              <a:gd fmla="*/ 8809035 w 9301162" name="connsiteX94"/>
              <a:gd fmla="*/ 2564607 h 3214688" name="connsiteY94"/>
              <a:gd fmla="*/ 8810624 w 9301162" name="connsiteX95"/>
              <a:gd fmla="*/ 2549526 h 3214688" name="connsiteY95"/>
              <a:gd fmla="*/ 8811418 w 9301162" name="connsiteX96"/>
              <a:gd fmla="*/ 2533651 h 3214688" name="connsiteY96"/>
              <a:gd fmla="*/ 8812212 w 9301162" name="connsiteX97"/>
              <a:gd fmla="*/ 2517776 h 3214688" name="connsiteY97"/>
              <a:gd fmla="*/ 8812212 w 9301162" name="connsiteX98"/>
              <a:gd fmla="*/ 893763 h 3214688" name="connsiteY98"/>
              <a:gd fmla="*/ 8811418 w 9301162" name="connsiteX99"/>
              <a:gd fmla="*/ 877094 h 3214688" name="connsiteY99"/>
              <a:gd fmla="*/ 8810624 w 9301162" name="connsiteX100"/>
              <a:gd fmla="*/ 862013 h 3214688" name="connsiteY100"/>
              <a:gd fmla="*/ 8809035 w 9301162" name="connsiteX101"/>
              <a:gd fmla="*/ 847726 h 3214688" name="connsiteY101"/>
              <a:gd fmla="*/ 8807446 w 9301162" name="connsiteX102"/>
              <a:gd fmla="*/ 832644 h 3214688" name="connsiteY102"/>
              <a:gd fmla="*/ 8803475 w 9301162" name="connsiteX103"/>
              <a:gd fmla="*/ 818357 h 3214688" name="connsiteY103"/>
              <a:gd fmla="*/ 8800298 w 9301162" name="connsiteX104"/>
              <a:gd fmla="*/ 805657 h 3214688" name="connsiteY104"/>
              <a:gd fmla="*/ 8796327 w 9301162" name="connsiteX105"/>
              <a:gd fmla="*/ 792163 h 3214688" name="connsiteY105"/>
              <a:gd fmla="*/ 8791561 w 9301162" name="connsiteX106"/>
              <a:gd fmla="*/ 779463 h 3214688" name="connsiteY106"/>
              <a:gd fmla="*/ 8786002 w 9301162" name="connsiteX107"/>
              <a:gd fmla="*/ 767557 h 3214688" name="connsiteY107"/>
              <a:gd fmla="*/ 8780442 w 9301162" name="connsiteX108"/>
              <a:gd fmla="*/ 756444 h 3214688" name="connsiteY108"/>
              <a:gd fmla="*/ 8774088 w 9301162" name="connsiteX109"/>
              <a:gd fmla="*/ 745332 h 3214688" name="connsiteY109"/>
              <a:gd fmla="*/ 8766939 w 9301162" name="connsiteX110"/>
              <a:gd fmla="*/ 735013 h 3214688" name="connsiteY110"/>
              <a:gd fmla="*/ 8758202 w 9301162" name="connsiteX111"/>
              <a:gd fmla="*/ 725488 h 3214688" name="connsiteY111"/>
              <a:gd fmla="*/ 8750260 w 9301162" name="connsiteX112"/>
              <a:gd fmla="*/ 715963 h 3214688" name="connsiteY112"/>
              <a:gd fmla="*/ 8740729 w 9301162" name="connsiteX113"/>
              <a:gd fmla="*/ 706438 h 3214688" name="connsiteY113"/>
              <a:gd fmla="*/ 8731198 w 9301162" name="connsiteX114"/>
              <a:gd fmla="*/ 698501 h 3214688" name="connsiteY114"/>
              <a:gd fmla="*/ 8720872 w 9301162" name="connsiteX115"/>
              <a:gd fmla="*/ 690563 h 3214688" name="connsiteY115"/>
              <a:gd fmla="*/ 8709753 w 9301162" name="connsiteX116"/>
              <a:gd fmla="*/ 683419 h 3214688" name="connsiteY116"/>
              <a:gd fmla="*/ 8697839 w 9301162" name="connsiteX117"/>
              <a:gd fmla="*/ 676276 h 3214688" name="connsiteY117"/>
              <a:gd fmla="*/ 8685925 w 9301162" name="connsiteX118"/>
              <a:gd fmla="*/ 669926 h 3214688" name="connsiteY118"/>
              <a:gd fmla="*/ 8673217 w 9301162" name="connsiteX119"/>
              <a:gd fmla="*/ 664369 h 3214688" name="connsiteY119"/>
              <a:gd fmla="*/ 8659714 w 9301162" name="connsiteX120"/>
              <a:gd fmla="*/ 658813 h 3214688" name="connsiteY120"/>
              <a:gd fmla="*/ 8645418 w 9301162" name="connsiteX121"/>
              <a:gd fmla="*/ 654051 h 3214688" name="connsiteY121"/>
              <a:gd fmla="*/ 8631121 w 9301162" name="connsiteX122"/>
              <a:gd fmla="*/ 649288 h 3214688" name="connsiteY122"/>
              <a:gd fmla="*/ 8615236 w 9301162" name="connsiteX123"/>
              <a:gd fmla="*/ 646113 h 3214688" name="connsiteY123"/>
              <a:gd fmla="*/ 8599351 w 9301162" name="connsiteX124"/>
              <a:gd fmla="*/ 642144 h 3214688" name="connsiteY124"/>
              <a:gd fmla="*/ 8583465 w 9301162" name="connsiteX125"/>
              <a:gd fmla="*/ 639763 h 3214688" name="connsiteY125"/>
              <a:gd fmla="*/ 8565197 w 9301162" name="connsiteX126"/>
              <a:gd fmla="*/ 637382 h 3214688" name="connsiteY126"/>
              <a:gd fmla="*/ 8547724 w 9301162" name="connsiteX127"/>
              <a:gd fmla="*/ 635794 h 3214688" name="connsiteY127"/>
              <a:gd fmla="*/ 8528662 w 9301162" name="connsiteX128"/>
              <a:gd fmla="*/ 634207 h 3214688" name="connsiteY128"/>
              <a:gd fmla="*/ 8509599 w 9301162" name="connsiteX129"/>
              <a:gd fmla="*/ 633413 h 3214688" name="connsiteY129"/>
              <a:gd fmla="*/ 8490537 w 9301162" name="connsiteX130"/>
              <a:gd fmla="*/ 633413 h 3214688" name="connsiteY130"/>
              <a:gd fmla="*/ 7895637 w 9301162" name="connsiteX131"/>
              <a:gd fmla="*/ 633413 h 3214688" name="connsiteY131"/>
              <a:gd fmla="*/ 2784475 w 9301162" name="connsiteX132"/>
              <a:gd fmla="*/ 633413 h 3214688" name="connsiteY132"/>
              <a:gd fmla="*/ 2764631 w 9301162" name="connsiteX133"/>
              <a:gd fmla="*/ 634207 h 3214688" name="connsiteY133"/>
              <a:gd fmla="*/ 2746375 w 9301162" name="connsiteX134"/>
              <a:gd fmla="*/ 635794 h 3214688" name="connsiteY134"/>
              <a:gd fmla="*/ 2728119 w 9301162" name="connsiteX135"/>
              <a:gd fmla="*/ 637382 h 3214688" name="connsiteY135"/>
              <a:gd fmla="*/ 2711450 w 9301162" name="connsiteX136"/>
              <a:gd fmla="*/ 639763 h 3214688" name="connsiteY136"/>
              <a:gd fmla="*/ 2694781 w 9301162" name="connsiteX137"/>
              <a:gd fmla="*/ 642144 h 3214688" name="connsiteY137"/>
              <a:gd fmla="*/ 2678113 w 9301162" name="connsiteX138"/>
              <a:gd fmla="*/ 646113 h 3214688" name="connsiteY138"/>
              <a:gd fmla="*/ 2663031 w 9301162" name="connsiteX139"/>
              <a:gd fmla="*/ 649288 h 3214688" name="connsiteY139"/>
              <a:gd fmla="*/ 2648744 w 9301162" name="connsiteX140"/>
              <a:gd fmla="*/ 654051 h 3214688" name="connsiteY140"/>
              <a:gd fmla="*/ 2634456 w 9301162" name="connsiteX141"/>
              <a:gd fmla="*/ 658813 h 3214688" name="connsiteY141"/>
              <a:gd fmla="*/ 2620963 w 9301162" name="connsiteX142"/>
              <a:gd fmla="*/ 664369 h 3214688" name="connsiteY142"/>
              <a:gd fmla="*/ 2608263 w 9301162" name="connsiteX143"/>
              <a:gd fmla="*/ 669926 h 3214688" name="connsiteY143"/>
              <a:gd fmla="*/ 2595563 w 9301162" name="connsiteX144"/>
              <a:gd fmla="*/ 676276 h 3214688" name="connsiteY144"/>
              <a:gd fmla="*/ 2583656 w 9301162" name="connsiteX145"/>
              <a:gd fmla="*/ 683419 h 3214688" name="connsiteY145"/>
              <a:gd fmla="*/ 2573338 w 9301162" name="connsiteX146"/>
              <a:gd fmla="*/ 690563 h 3214688" name="connsiteY146"/>
              <a:gd fmla="*/ 2563019 w 9301162" name="connsiteX147"/>
              <a:gd fmla="*/ 698501 h 3214688" name="connsiteY147"/>
              <a:gd fmla="*/ 2553494 w 9301162" name="connsiteX148"/>
              <a:gd fmla="*/ 706438 h 3214688" name="connsiteY148"/>
              <a:gd fmla="*/ 2543969 w 9301162" name="connsiteX149"/>
              <a:gd fmla="*/ 715963 h 3214688" name="connsiteY149"/>
              <a:gd fmla="*/ 2535238 w 9301162" name="connsiteX150"/>
              <a:gd fmla="*/ 725488 h 3214688" name="connsiteY150"/>
              <a:gd fmla="*/ 2528094 w 9301162" name="connsiteX151"/>
              <a:gd fmla="*/ 735013 h 3214688" name="connsiteY151"/>
              <a:gd fmla="*/ 2520950 w 9301162" name="connsiteX152"/>
              <a:gd fmla="*/ 745332 h 3214688" name="connsiteY152"/>
              <a:gd fmla="*/ 2513806 w 9301162" name="connsiteX153"/>
              <a:gd fmla="*/ 756444 h 3214688" name="connsiteY153"/>
              <a:gd fmla="*/ 2508250 w 9301162" name="connsiteX154"/>
              <a:gd fmla="*/ 767557 h 3214688" name="connsiteY154"/>
              <a:gd fmla="*/ 2501900 w 9301162" name="connsiteX155"/>
              <a:gd fmla="*/ 779463 h 3214688" name="connsiteY155"/>
              <a:gd fmla="*/ 2497931 w 9301162" name="connsiteX156"/>
              <a:gd fmla="*/ 792163 h 3214688" name="connsiteY156"/>
              <a:gd fmla="*/ 2493963 w 9301162" name="connsiteX157"/>
              <a:gd fmla="*/ 805657 h 3214688" name="connsiteY157"/>
              <a:gd fmla="*/ 2489994 w 9301162" name="connsiteX158"/>
              <a:gd fmla="*/ 818357 h 3214688" name="connsiteY158"/>
              <a:gd fmla="*/ 2487613 w 9301162" name="connsiteX159"/>
              <a:gd fmla="*/ 832644 h 3214688" name="connsiteY159"/>
              <a:gd fmla="*/ 2485231 w 9301162" name="connsiteX160"/>
              <a:gd fmla="*/ 847726 h 3214688" name="connsiteY160"/>
              <a:gd fmla="*/ 2483644 w 9301162" name="connsiteX161"/>
              <a:gd fmla="*/ 862013 h 3214688" name="connsiteY161"/>
              <a:gd fmla="*/ 2482850 w 9301162" name="connsiteX162"/>
              <a:gd fmla="*/ 877094 h 3214688" name="connsiteY162"/>
              <a:gd fmla="*/ 2482850 w 9301162" name="connsiteX163"/>
              <a:gd fmla="*/ 893763 h 3214688" name="connsiteY163"/>
              <a:gd fmla="*/ 2482850 w 9301162" name="connsiteX164"/>
              <a:gd fmla="*/ 2517776 h 3214688" name="connsiteY164"/>
              <a:gd fmla="*/ 2482850 w 9301162" name="connsiteX165"/>
              <a:gd fmla="*/ 2533651 h 3214688" name="connsiteY165"/>
              <a:gd fmla="*/ 2483644 w 9301162" name="connsiteX166"/>
              <a:gd fmla="*/ 2549526 h 3214688" name="connsiteY166"/>
              <a:gd fmla="*/ 2485231 w 9301162" name="connsiteX167"/>
              <a:gd fmla="*/ 2564607 h 3214688" name="connsiteY167"/>
              <a:gd fmla="*/ 2487613 w 9301162" name="connsiteX168"/>
              <a:gd fmla="*/ 2578895 h 3214688" name="connsiteY168"/>
              <a:gd fmla="*/ 2489994 w 9301162" name="connsiteX169"/>
              <a:gd fmla="*/ 2593182 h 3214688" name="connsiteY169"/>
              <a:gd fmla="*/ 2493963 w 9301162" name="connsiteX170"/>
              <a:gd fmla="*/ 2606676 h 3214688" name="connsiteY170"/>
              <a:gd fmla="*/ 2497931 w 9301162" name="connsiteX171"/>
              <a:gd fmla="*/ 2619376 h 3214688" name="connsiteY171"/>
              <a:gd fmla="*/ 2501900 w 9301162" name="connsiteX172"/>
              <a:gd fmla="*/ 2632076 h 3214688" name="connsiteY172"/>
              <a:gd fmla="*/ 2508250 w 9301162" name="connsiteX173"/>
              <a:gd fmla="*/ 2643982 h 3214688" name="connsiteY173"/>
              <a:gd fmla="*/ 2513806 w 9301162" name="connsiteX174"/>
              <a:gd fmla="*/ 2655095 h 3214688" name="connsiteY174"/>
              <a:gd fmla="*/ 2520950 w 9301162" name="connsiteX175"/>
              <a:gd fmla="*/ 2665413 h 3214688" name="connsiteY175"/>
              <a:gd fmla="*/ 2528094 w 9301162" name="connsiteX176"/>
              <a:gd fmla="*/ 2676526 h 3214688" name="connsiteY176"/>
              <a:gd fmla="*/ 2535238 w 9301162" name="connsiteX177"/>
              <a:gd fmla="*/ 2686845 h 3214688" name="connsiteY177"/>
              <a:gd fmla="*/ 2543969 w 9301162" name="connsiteX178"/>
              <a:gd fmla="*/ 2695576 h 3214688" name="connsiteY178"/>
              <a:gd fmla="*/ 2553494 w 9301162" name="connsiteX179"/>
              <a:gd fmla="*/ 2704307 h 3214688" name="connsiteY179"/>
              <a:gd fmla="*/ 2563019 w 9301162" name="connsiteX180"/>
              <a:gd fmla="*/ 2713039 h 3214688" name="connsiteY180"/>
              <a:gd fmla="*/ 2573338 w 9301162" name="connsiteX181"/>
              <a:gd fmla="*/ 2720976 h 3214688" name="connsiteY181"/>
              <a:gd fmla="*/ 2583656 w 9301162" name="connsiteX182"/>
              <a:gd fmla="*/ 2728913 h 3214688" name="connsiteY182"/>
              <a:gd fmla="*/ 2595563 w 9301162" name="connsiteX183"/>
              <a:gd fmla="*/ 2735263 h 3214688" name="connsiteY183"/>
              <a:gd fmla="*/ 2608263 w 9301162" name="connsiteX184"/>
              <a:gd fmla="*/ 2741613 h 3214688" name="connsiteY184"/>
              <a:gd fmla="*/ 2620963 w 9301162" name="connsiteX185"/>
              <a:gd fmla="*/ 2747170 h 3214688" name="connsiteY185"/>
              <a:gd fmla="*/ 2634456 w 9301162" name="connsiteX186"/>
              <a:gd fmla="*/ 2752726 h 3214688" name="connsiteY186"/>
              <a:gd fmla="*/ 2648744 w 9301162" name="connsiteX187"/>
              <a:gd fmla="*/ 2757489 h 3214688" name="connsiteY187"/>
              <a:gd fmla="*/ 2663031 w 9301162" name="connsiteX188"/>
              <a:gd fmla="*/ 2761457 h 3214688" name="connsiteY188"/>
              <a:gd fmla="*/ 2678113 w 9301162" name="connsiteX189"/>
              <a:gd fmla="*/ 2765426 h 3214688" name="connsiteY189"/>
              <a:gd fmla="*/ 2694781 w 9301162" name="connsiteX190"/>
              <a:gd fmla="*/ 2769395 h 3214688" name="connsiteY190"/>
              <a:gd fmla="*/ 2711450 w 9301162" name="connsiteX191"/>
              <a:gd fmla="*/ 2771776 h 3214688" name="connsiteY191"/>
              <a:gd fmla="*/ 2728119 w 9301162" name="connsiteX192"/>
              <a:gd fmla="*/ 2774157 h 3214688" name="connsiteY192"/>
              <a:gd fmla="*/ 2746375 w 9301162" name="connsiteX193"/>
              <a:gd fmla="*/ 2775745 h 3214688" name="connsiteY193"/>
              <a:gd fmla="*/ 2764631 w 9301162" name="connsiteX194"/>
              <a:gd fmla="*/ 2777332 h 3214688" name="connsiteY194"/>
              <a:gd fmla="*/ 2784475 w 9301162" name="connsiteX195"/>
              <a:gd fmla="*/ 2778126 h 3214688" name="connsiteY195"/>
              <a:gd fmla="*/ 2803525 w 9301162" name="connsiteX196"/>
              <a:gd fmla="*/ 2778126 h 3214688" name="connsiteY196"/>
              <a:gd fmla="*/ 3398044 w 9301162" name="connsiteX197"/>
              <a:gd fmla="*/ 2778126 h 3214688" name="connsiteY197"/>
              <a:gd fmla="*/ 3418681 w 9301162" name="connsiteX198"/>
              <a:gd fmla="*/ 2778126 h 3214688" name="connsiteY198"/>
              <a:gd fmla="*/ 3437731 w 9301162" name="connsiteX199"/>
              <a:gd fmla="*/ 2777332 h 3214688" name="connsiteY199"/>
              <a:gd fmla="*/ 3455987 w 9301162" name="connsiteX200"/>
              <a:gd fmla="*/ 2775745 h 3214688" name="connsiteY200"/>
              <a:gd fmla="*/ 3474244 w 9301162" name="connsiteX201"/>
              <a:gd fmla="*/ 2774157 h 3214688" name="connsiteY201"/>
              <a:gd fmla="*/ 3490912 w 9301162" name="connsiteX202"/>
              <a:gd fmla="*/ 2771776 h 3214688" name="connsiteY202"/>
              <a:gd fmla="*/ 3507581 w 9301162" name="connsiteX203"/>
              <a:gd fmla="*/ 2769395 h 3214688" name="connsiteY203"/>
              <a:gd fmla="*/ 3523456 w 9301162" name="connsiteX204"/>
              <a:gd fmla="*/ 2765426 h 3214688" name="connsiteY204"/>
              <a:gd fmla="*/ 3538537 w 9301162" name="connsiteX205"/>
              <a:gd fmla="*/ 2761457 h 3214688" name="connsiteY205"/>
              <a:gd fmla="*/ 3553619 w 9301162" name="connsiteX206"/>
              <a:gd fmla="*/ 2757489 h 3214688" name="connsiteY206"/>
              <a:gd fmla="*/ 3567906 w 9301162" name="connsiteX207"/>
              <a:gd fmla="*/ 2752726 h 3214688" name="connsiteY207"/>
              <a:gd fmla="*/ 3581400 w 9301162" name="connsiteX208"/>
              <a:gd fmla="*/ 2747170 h 3214688" name="connsiteY208"/>
              <a:gd fmla="*/ 3594100 w 9301162" name="connsiteX209"/>
              <a:gd fmla="*/ 2741613 h 3214688" name="connsiteY209"/>
              <a:gd fmla="*/ 3606800 w 9301162" name="connsiteX210"/>
              <a:gd fmla="*/ 2735263 h 3214688" name="connsiteY210"/>
              <a:gd fmla="*/ 3617912 w 9301162" name="connsiteX211"/>
              <a:gd fmla="*/ 2728913 h 3214688" name="connsiteY211"/>
              <a:gd fmla="*/ 3629025 w 9301162" name="connsiteX212"/>
              <a:gd fmla="*/ 2720976 h 3214688" name="connsiteY212"/>
              <a:gd fmla="*/ 3639343 w 9301162" name="connsiteX213"/>
              <a:gd fmla="*/ 2713039 h 3214688" name="connsiteY213"/>
              <a:gd fmla="*/ 3649662 w 9301162" name="connsiteX214"/>
              <a:gd fmla="*/ 2704307 h 3214688" name="connsiteY214"/>
              <a:gd fmla="*/ 3658393 w 9301162" name="connsiteX215"/>
              <a:gd fmla="*/ 2695576 h 3214688" name="connsiteY215"/>
              <a:gd fmla="*/ 3667125 w 9301162" name="connsiteX216"/>
              <a:gd fmla="*/ 2686845 h 3214688" name="connsiteY216"/>
              <a:gd fmla="*/ 3674268 w 9301162" name="connsiteX217"/>
              <a:gd fmla="*/ 2676526 h 3214688" name="connsiteY217"/>
              <a:gd fmla="*/ 3681412 w 9301162" name="connsiteX218"/>
              <a:gd fmla="*/ 2665413 h 3214688" name="connsiteY218"/>
              <a:gd fmla="*/ 3687762 w 9301162" name="connsiteX219"/>
              <a:gd fmla="*/ 2655095 h 3214688" name="connsiteY219"/>
              <a:gd fmla="*/ 3694906 w 9301162" name="connsiteX220"/>
              <a:gd fmla="*/ 2643982 h 3214688" name="connsiteY220"/>
              <a:gd fmla="*/ 3699668 w 9301162" name="connsiteX221"/>
              <a:gd fmla="*/ 2632076 h 3214688" name="connsiteY221"/>
              <a:gd fmla="*/ 3704431 w 9301162" name="connsiteX222"/>
              <a:gd fmla="*/ 2619376 h 3214688" name="connsiteY222"/>
              <a:gd fmla="*/ 3708400 w 9301162" name="connsiteX223"/>
              <a:gd fmla="*/ 2606676 h 3214688" name="connsiteY223"/>
              <a:gd fmla="*/ 3712368 w 9301162" name="connsiteX224"/>
              <a:gd fmla="*/ 2593182 h 3214688" name="connsiteY224"/>
              <a:gd fmla="*/ 3714750 w 9301162" name="connsiteX225"/>
              <a:gd fmla="*/ 2578895 h 3214688" name="connsiteY225"/>
              <a:gd fmla="*/ 3717131 w 9301162" name="connsiteX226"/>
              <a:gd fmla="*/ 2564607 h 3214688" name="connsiteY226"/>
              <a:gd fmla="*/ 3718718 w 9301162" name="connsiteX227"/>
              <a:gd fmla="*/ 2549526 h 3214688" name="connsiteY227"/>
              <a:gd fmla="*/ 3719512 w 9301162" name="connsiteX228"/>
              <a:gd fmla="*/ 2533651 h 3214688" name="connsiteY228"/>
              <a:gd fmla="*/ 3719512 w 9301162" name="connsiteX229"/>
              <a:gd fmla="*/ 2517776 h 3214688" name="connsiteY229"/>
              <a:gd fmla="*/ 3719512 w 9301162" name="connsiteX230"/>
              <a:gd fmla="*/ 893763 h 3214688" name="connsiteY230"/>
              <a:gd fmla="*/ 3719512 w 9301162" name="connsiteX231"/>
              <a:gd fmla="*/ 877094 h 3214688" name="connsiteY231"/>
              <a:gd fmla="*/ 3718718 w 9301162" name="connsiteX232"/>
              <a:gd fmla="*/ 862013 h 3214688" name="connsiteY232"/>
              <a:gd fmla="*/ 3717131 w 9301162" name="connsiteX233"/>
              <a:gd fmla="*/ 847726 h 3214688" name="connsiteY233"/>
              <a:gd fmla="*/ 3714750 w 9301162" name="connsiteX234"/>
              <a:gd fmla="*/ 832644 h 3214688" name="connsiteY234"/>
              <a:gd fmla="*/ 3712368 w 9301162" name="connsiteX235"/>
              <a:gd fmla="*/ 818357 h 3214688" name="connsiteY235"/>
              <a:gd fmla="*/ 3708400 w 9301162" name="connsiteX236"/>
              <a:gd fmla="*/ 805657 h 3214688" name="connsiteY236"/>
              <a:gd fmla="*/ 3704431 w 9301162" name="connsiteX237"/>
              <a:gd fmla="*/ 792163 h 3214688" name="connsiteY237"/>
              <a:gd fmla="*/ 3699668 w 9301162" name="connsiteX238"/>
              <a:gd fmla="*/ 779463 h 3214688" name="connsiteY238"/>
              <a:gd fmla="*/ 3694906 w 9301162" name="connsiteX239"/>
              <a:gd fmla="*/ 767557 h 3214688" name="connsiteY239"/>
              <a:gd fmla="*/ 3687762 w 9301162" name="connsiteX240"/>
              <a:gd fmla="*/ 756444 h 3214688" name="connsiteY240"/>
              <a:gd fmla="*/ 3681412 w 9301162" name="connsiteX241"/>
              <a:gd fmla="*/ 745332 h 3214688" name="connsiteY241"/>
              <a:gd fmla="*/ 3674268 w 9301162" name="connsiteX242"/>
              <a:gd fmla="*/ 735013 h 3214688" name="connsiteY242"/>
              <a:gd fmla="*/ 3667125 w 9301162" name="connsiteX243"/>
              <a:gd fmla="*/ 725488 h 3214688" name="connsiteY243"/>
              <a:gd fmla="*/ 3658393 w 9301162" name="connsiteX244"/>
              <a:gd fmla="*/ 715963 h 3214688" name="connsiteY244"/>
              <a:gd fmla="*/ 3649662 w 9301162" name="connsiteX245"/>
              <a:gd fmla="*/ 706438 h 3214688" name="connsiteY245"/>
              <a:gd fmla="*/ 3639343 w 9301162" name="connsiteX246"/>
              <a:gd fmla="*/ 698501 h 3214688" name="connsiteY246"/>
              <a:gd fmla="*/ 3629025 w 9301162" name="connsiteX247"/>
              <a:gd fmla="*/ 690563 h 3214688" name="connsiteY247"/>
              <a:gd fmla="*/ 3617912 w 9301162" name="connsiteX248"/>
              <a:gd fmla="*/ 683419 h 3214688" name="connsiteY248"/>
              <a:gd fmla="*/ 3606800 w 9301162" name="connsiteX249"/>
              <a:gd fmla="*/ 676276 h 3214688" name="connsiteY249"/>
              <a:gd fmla="*/ 3594100 w 9301162" name="connsiteX250"/>
              <a:gd fmla="*/ 669926 h 3214688" name="connsiteY250"/>
              <a:gd fmla="*/ 3581400 w 9301162" name="connsiteX251"/>
              <a:gd fmla="*/ 664369 h 3214688" name="connsiteY251"/>
              <a:gd fmla="*/ 3567906 w 9301162" name="connsiteX252"/>
              <a:gd fmla="*/ 658813 h 3214688" name="connsiteY252"/>
              <a:gd fmla="*/ 3553619 w 9301162" name="connsiteX253"/>
              <a:gd fmla="*/ 654051 h 3214688" name="connsiteY253"/>
              <a:gd fmla="*/ 3538537 w 9301162" name="connsiteX254"/>
              <a:gd fmla="*/ 649288 h 3214688" name="connsiteY254"/>
              <a:gd fmla="*/ 3523456 w 9301162" name="connsiteX255"/>
              <a:gd fmla="*/ 646113 h 3214688" name="connsiteY255"/>
              <a:gd fmla="*/ 3507581 w 9301162" name="connsiteX256"/>
              <a:gd fmla="*/ 642144 h 3214688" name="connsiteY256"/>
              <a:gd fmla="*/ 3490912 w 9301162" name="connsiteX257"/>
              <a:gd fmla="*/ 639763 h 3214688" name="connsiteY257"/>
              <a:gd fmla="*/ 3474244 w 9301162" name="connsiteX258"/>
              <a:gd fmla="*/ 637382 h 3214688" name="connsiteY258"/>
              <a:gd fmla="*/ 3455987 w 9301162" name="connsiteX259"/>
              <a:gd fmla="*/ 635794 h 3214688" name="connsiteY259"/>
              <a:gd fmla="*/ 3437731 w 9301162" name="connsiteX260"/>
              <a:gd fmla="*/ 634207 h 3214688" name="connsiteY260"/>
              <a:gd fmla="*/ 3418681 w 9301162" name="connsiteX261"/>
              <a:gd fmla="*/ 633413 h 3214688" name="connsiteY261"/>
              <a:gd fmla="*/ 3398044 w 9301162" name="connsiteX262"/>
              <a:gd fmla="*/ 633413 h 3214688" name="connsiteY262"/>
              <a:gd fmla="*/ 2803525 w 9301162" name="connsiteX263"/>
              <a:gd fmla="*/ 633413 h 3214688" name="connsiteY263"/>
              <a:gd fmla="*/ 2649303 w 9301162" name="connsiteX264"/>
              <a:gd fmla="*/ 203200 h 3214688" name="connsiteY264"/>
              <a:gd fmla="*/ 3562581 w 9301162" name="connsiteX265"/>
              <a:gd fmla="*/ 203200 h 3214688" name="connsiteY265"/>
              <a:gd fmla="*/ 3599081 w 9301162" name="connsiteX266"/>
              <a:gd fmla="*/ 203994 h 3214688" name="connsiteY266"/>
              <a:gd fmla="*/ 3635580 w 9301162" name="connsiteX267"/>
              <a:gd fmla="*/ 207170 h 3214688" name="connsiteY267"/>
              <a:gd fmla="*/ 3671286 w 9301162" name="connsiteX268"/>
              <a:gd fmla="*/ 210346 h 3214688" name="connsiteY268"/>
              <a:gd fmla="*/ 3705405 w 9301162" name="connsiteX269"/>
              <a:gd fmla="*/ 215110 h 3214688" name="connsiteY269"/>
              <a:gd fmla="*/ 3739524 w 9301162" name="connsiteX270"/>
              <a:gd fmla="*/ 221461 h 3214688" name="connsiteY270"/>
              <a:gd fmla="*/ 3771263 w 9301162" name="connsiteX271"/>
              <a:gd fmla="*/ 229401 h 3214688" name="connsiteY271"/>
              <a:gd fmla="*/ 3803001 w 9301162" name="connsiteX272"/>
              <a:gd fmla="*/ 238134 h 3214688" name="connsiteY272"/>
              <a:gd fmla="*/ 3833947 w 9301162" name="connsiteX273"/>
              <a:gd fmla="*/ 249250 h 3214688" name="connsiteY273"/>
              <a:gd fmla="*/ 3863305 w 9301162" name="connsiteX274"/>
              <a:gd fmla="*/ 261953 h 3214688" name="connsiteY274"/>
              <a:gd fmla="*/ 3892663 w 9301162" name="connsiteX275"/>
              <a:gd fmla="*/ 275451 h 3214688" name="connsiteY275"/>
              <a:gd fmla="*/ 3919641 w 9301162" name="connsiteX276"/>
              <a:gd fmla="*/ 291330 h 3214688" name="connsiteY276"/>
              <a:gd fmla="*/ 3946619 w 9301162" name="connsiteX277"/>
              <a:gd fmla="*/ 308797 h 3214688" name="connsiteY277"/>
              <a:gd fmla="*/ 3972803 w 9301162" name="connsiteX278"/>
              <a:gd fmla="*/ 327058 h 3214688" name="connsiteY278"/>
              <a:gd fmla="*/ 3997400 w 9301162" name="connsiteX279"/>
              <a:gd fmla="*/ 347701 h 3214688" name="connsiteY279"/>
              <a:gd fmla="*/ 4021998 w 9301162" name="connsiteX280"/>
              <a:gd fmla="*/ 369138 h 3214688" name="connsiteY280"/>
              <a:gd fmla="*/ 4045008 w 9301162" name="connsiteX281"/>
              <a:gd fmla="*/ 392957 h 3214688" name="connsiteY281"/>
              <a:gd fmla="*/ 4064845 w 9301162" name="connsiteX282"/>
              <a:gd fmla="*/ 415187 h 3214688" name="connsiteY282"/>
              <a:gd fmla="*/ 4083095 w 9301162" name="connsiteX283"/>
              <a:gd fmla="*/ 439006 h 3214688" name="connsiteY283"/>
              <a:gd fmla="*/ 4100551 w 9301162" name="connsiteX284"/>
              <a:gd fmla="*/ 462825 h 3214688" name="connsiteY284"/>
              <a:gd fmla="*/ 4117214 w 9301162" name="connsiteX285"/>
              <a:gd fmla="*/ 488232 h 3214688" name="connsiteY285"/>
              <a:gd fmla="*/ 4131496 w 9301162" name="connsiteX286"/>
              <a:gd fmla="*/ 513638 h 3214688" name="connsiteY286"/>
              <a:gd fmla="*/ 4144191 w 9301162" name="connsiteX287"/>
              <a:gd fmla="*/ 540633 h 3214688" name="connsiteY287"/>
              <a:gd fmla="*/ 4156887 w 9301162" name="connsiteX288"/>
              <a:gd fmla="*/ 567627 h 3214688" name="connsiteY288"/>
              <a:gd fmla="*/ 4167995 w 9301162" name="connsiteX289"/>
              <a:gd fmla="*/ 596210 h 3214688" name="connsiteY289"/>
              <a:gd fmla="*/ 4177517 w 9301162" name="connsiteX290"/>
              <a:gd fmla="*/ 626380 h 3214688" name="connsiteY290"/>
              <a:gd fmla="*/ 4185452 w 9301162" name="connsiteX291"/>
              <a:gd fmla="*/ 655757 h 3214688" name="connsiteY291"/>
              <a:gd fmla="*/ 4192593 w 9301162" name="connsiteX292"/>
              <a:gd fmla="*/ 687515 h 3214688" name="connsiteY292"/>
              <a:gd fmla="*/ 4198941 w 9301162" name="connsiteX293"/>
              <a:gd fmla="*/ 719274 h 3214688" name="connsiteY293"/>
              <a:gd fmla="*/ 4202908 w 9301162" name="connsiteX294"/>
              <a:gd fmla="*/ 751826 h 3214688" name="connsiteY294"/>
              <a:gd fmla="*/ 4206082 w 9301162" name="connsiteX295"/>
              <a:gd fmla="*/ 785966 h 3214688" name="connsiteY295"/>
              <a:gd fmla="*/ 4208462 w 9301162" name="connsiteX296"/>
              <a:gd fmla="*/ 820900 h 3214688" name="connsiteY296"/>
              <a:gd fmla="*/ 4208462 w 9301162" name="connsiteX297"/>
              <a:gd fmla="*/ 856629 h 3214688" name="connsiteY297"/>
              <a:gd fmla="*/ 4208462 w 9301162" name="connsiteX298"/>
              <a:gd fmla="*/ 2566023 h 3214688" name="connsiteY298"/>
              <a:gd fmla="*/ 4208462 w 9301162" name="connsiteX299"/>
              <a:gd fmla="*/ 2600957 h 3214688" name="connsiteY299"/>
              <a:gd fmla="*/ 4206082 w 9301162" name="connsiteX300"/>
              <a:gd fmla="*/ 2635098 h 3214688" name="connsiteY300"/>
              <a:gd fmla="*/ 4202908 w 9301162" name="connsiteX301"/>
              <a:gd fmla="*/ 2668444 h 3214688" name="connsiteY301"/>
              <a:gd fmla="*/ 4198941 w 9301162" name="connsiteX302"/>
              <a:gd fmla="*/ 2700996 h 3214688" name="connsiteY302"/>
              <a:gd fmla="*/ 4192593 w 9301162" name="connsiteX303"/>
              <a:gd fmla="*/ 2732755 h 3214688" name="connsiteY303"/>
              <a:gd fmla="*/ 4185452 w 9301162" name="connsiteX304"/>
              <a:gd fmla="*/ 2762925 h 3214688" name="connsiteY304"/>
              <a:gd fmla="*/ 4177517 w 9301162" name="connsiteX305"/>
              <a:gd fmla="*/ 2792301 h 3214688" name="connsiteY305"/>
              <a:gd fmla="*/ 4167995 w 9301162" name="connsiteX306"/>
              <a:gd fmla="*/ 2821678 h 3214688" name="connsiteY306"/>
              <a:gd fmla="*/ 4156887 w 9301162" name="connsiteX307"/>
              <a:gd fmla="*/ 2849467 h 3214688" name="connsiteY307"/>
              <a:gd fmla="*/ 4144191 w 9301162" name="connsiteX308"/>
              <a:gd fmla="*/ 2877255 h 3214688" name="connsiteY308"/>
              <a:gd fmla="*/ 4131496 w 9301162" name="connsiteX309"/>
              <a:gd fmla="*/ 2902662 h 3214688" name="connsiteY309"/>
              <a:gd fmla="*/ 4117214 w 9301162" name="connsiteX310"/>
              <a:gd fmla="*/ 2928069 h 3214688" name="connsiteY310"/>
              <a:gd fmla="*/ 4100551 w 9301162" name="connsiteX311"/>
              <a:gd fmla="*/ 2953475 h 3214688" name="connsiteY311"/>
              <a:gd fmla="*/ 4083095 w 9301162" name="connsiteX312"/>
              <a:gd fmla="*/ 2976500 h 3214688" name="connsiteY312"/>
              <a:gd fmla="*/ 4064845 w 9301162" name="connsiteX313"/>
              <a:gd fmla="*/ 2999525 h 3214688" name="connsiteY313"/>
              <a:gd fmla="*/ 4045008 w 9301162" name="connsiteX314"/>
              <a:gd fmla="*/ 3020962 h 3214688" name="connsiteY314"/>
              <a:gd fmla="*/ 4021998 w 9301162" name="connsiteX315"/>
              <a:gd fmla="*/ 3044781 h 3214688" name="connsiteY315"/>
              <a:gd fmla="*/ 3997400 w 9301162" name="connsiteX316"/>
              <a:gd fmla="*/ 3066217 h 3214688" name="connsiteY316"/>
              <a:gd fmla="*/ 3972803 w 9301162" name="connsiteX317"/>
              <a:gd fmla="*/ 3087655 h 3214688" name="connsiteY317"/>
              <a:gd fmla="*/ 3946619 w 9301162" name="connsiteX318"/>
              <a:gd fmla="*/ 3105915 h 3214688" name="connsiteY318"/>
              <a:gd fmla="*/ 3919641 w 9301162" name="connsiteX319"/>
              <a:gd fmla="*/ 3122589 h 3214688" name="connsiteY319"/>
              <a:gd fmla="*/ 3892663 w 9301162" name="connsiteX320"/>
              <a:gd fmla="*/ 3139262 h 3214688" name="connsiteY320"/>
              <a:gd fmla="*/ 3863305 w 9301162" name="connsiteX321"/>
              <a:gd fmla="*/ 3153553 h 3214688" name="connsiteY321"/>
              <a:gd fmla="*/ 3833947 w 9301162" name="connsiteX322"/>
              <a:gd fmla="*/ 3166257 h 3214688" name="connsiteY322"/>
              <a:gd fmla="*/ 3803001 w 9301162" name="connsiteX323"/>
              <a:gd fmla="*/ 3177372 h 3214688" name="connsiteY323"/>
              <a:gd fmla="*/ 3771263 w 9301162" name="connsiteX324"/>
              <a:gd fmla="*/ 3187693 h 3214688" name="connsiteY324"/>
              <a:gd fmla="*/ 3739524 w 9301162" name="connsiteX325"/>
              <a:gd fmla="*/ 3195633 h 3214688" name="connsiteY325"/>
              <a:gd fmla="*/ 3705405 w 9301162" name="connsiteX326"/>
              <a:gd fmla="*/ 3202779 h 3214688" name="connsiteY326"/>
              <a:gd fmla="*/ 3671286 w 9301162" name="connsiteX327"/>
              <a:gd fmla="*/ 3207542 h 3214688" name="connsiteY327"/>
              <a:gd fmla="*/ 3635580 w 9301162" name="connsiteX328"/>
              <a:gd fmla="*/ 3211512 h 3214688" name="connsiteY328"/>
              <a:gd fmla="*/ 3599081 w 9301162" name="connsiteX329"/>
              <a:gd fmla="*/ 3213894 h 3214688" name="connsiteY329"/>
              <a:gd fmla="*/ 3562581 w 9301162" name="connsiteX330"/>
              <a:gd fmla="*/ 3214688 h 3214688" name="connsiteY330"/>
              <a:gd fmla="*/ 2649303 w 9301162" name="connsiteX331"/>
              <a:gd fmla="*/ 3214688 h 3214688" name="connsiteY331"/>
              <a:gd fmla="*/ 2611216 w 9301162" name="connsiteX332"/>
              <a:gd fmla="*/ 3213894 h 3214688" name="connsiteY332"/>
              <a:gd fmla="*/ 2574717 w 9301162" name="connsiteX333"/>
              <a:gd fmla="*/ 3211512 h 3214688" name="connsiteY333"/>
              <a:gd fmla="*/ 2539804 w 9301162" name="connsiteX334"/>
              <a:gd fmla="*/ 3207542 h 3214688" name="connsiteY334"/>
              <a:gd fmla="*/ 2504892 w 9301162" name="connsiteX335"/>
              <a:gd fmla="*/ 3202779 h 3214688" name="connsiteY335"/>
              <a:gd fmla="*/ 2471566 w 9301162" name="connsiteX336"/>
              <a:gd fmla="*/ 3195633 h 3214688" name="connsiteY336"/>
              <a:gd fmla="*/ 2438241 w 9301162" name="connsiteX337"/>
              <a:gd fmla="*/ 3187693 h 3214688" name="connsiteY337"/>
              <a:gd fmla="*/ 2406502 w 9301162" name="connsiteX338"/>
              <a:gd fmla="*/ 3177372 h 3214688" name="connsiteY338"/>
              <a:gd fmla="*/ 2376351 w 9301162" name="connsiteX339"/>
              <a:gd fmla="*/ 3166257 h 3214688" name="connsiteY339"/>
              <a:gd fmla="*/ 2345405 w 9301162" name="connsiteX340"/>
              <a:gd fmla="*/ 3153553 h 3214688" name="connsiteY340"/>
              <a:gd fmla="*/ 2316047 w 9301162" name="connsiteX341"/>
              <a:gd fmla="*/ 3139262 h 3214688" name="connsiteY341"/>
              <a:gd fmla="*/ 2288276 w 9301162" name="connsiteX342"/>
              <a:gd fmla="*/ 3122589 h 3214688" name="connsiteY342"/>
              <a:gd fmla="*/ 2260505 w 9301162" name="connsiteX343"/>
              <a:gd fmla="*/ 3105915 h 3214688" name="connsiteY343"/>
              <a:gd fmla="*/ 2234321 w 9301162" name="connsiteX344"/>
              <a:gd fmla="*/ 3087655 h 3214688" name="connsiteY344"/>
              <a:gd fmla="*/ 2208929 w 9301162" name="connsiteX345"/>
              <a:gd fmla="*/ 3066217 h 3214688" name="connsiteY345"/>
              <a:gd fmla="*/ 2183538 w 9301162" name="connsiteX346"/>
              <a:gd fmla="*/ 3044781 h 3214688" name="connsiteY346"/>
              <a:gd fmla="*/ 2159734 w 9301162" name="connsiteX347"/>
              <a:gd fmla="*/ 3020962 h 3214688" name="connsiteY347"/>
              <a:gd fmla="*/ 2139898 w 9301162" name="connsiteX348"/>
              <a:gd fmla="*/ 2999525 h 3214688" name="connsiteY348"/>
              <a:gd fmla="*/ 2120855 w 9301162" name="connsiteX349"/>
              <a:gd fmla="*/ 2976500 h 3214688" name="connsiteY349"/>
              <a:gd fmla="*/ 2104193 w 9301162" name="connsiteX350"/>
              <a:gd fmla="*/ 2953475 h 3214688" name="connsiteY350"/>
              <a:gd fmla="*/ 2087529 w 9301162" name="connsiteX351"/>
              <a:gd fmla="*/ 2928069 h 3214688" name="connsiteY351"/>
              <a:gd fmla="*/ 2072453 w 9301162" name="connsiteX352"/>
              <a:gd fmla="*/ 2902662 h 3214688" name="connsiteY352"/>
              <a:gd fmla="*/ 2058964 w 9301162" name="connsiteX353"/>
              <a:gd fmla="*/ 2877255 h 3214688" name="connsiteY353"/>
              <a:gd fmla="*/ 2046269 w 9301162" name="connsiteX354"/>
              <a:gd fmla="*/ 2849467 h 3214688" name="connsiteY354"/>
              <a:gd fmla="*/ 2035954 w 9301162" name="connsiteX355"/>
              <a:gd fmla="*/ 2821678 h 3214688" name="connsiteY355"/>
              <a:gd fmla="*/ 2026433 w 9301162" name="connsiteX356"/>
              <a:gd fmla="*/ 2792301 h 3214688" name="connsiteY356"/>
              <a:gd fmla="*/ 2017704 w 9301162" name="connsiteX357"/>
              <a:gd fmla="*/ 2762925 h 3214688" name="connsiteY357"/>
              <a:gd fmla="*/ 2010563 w 9301162" name="connsiteX358"/>
              <a:gd fmla="*/ 2732755 h 3214688" name="connsiteY358"/>
              <a:gd fmla="*/ 2005009 w 9301162" name="connsiteX359"/>
              <a:gd fmla="*/ 2700996 h 3214688" name="connsiteY359"/>
              <a:gd fmla="*/ 2000249 w 9301162" name="connsiteX360"/>
              <a:gd fmla="*/ 2668444 h 3214688" name="connsiteY360"/>
              <a:gd fmla="*/ 1997074 w 9301162" name="connsiteX361"/>
              <a:gd fmla="*/ 2635098 h 3214688" name="connsiteY361"/>
              <a:gd fmla="*/ 1994694 w 9301162" name="connsiteX362"/>
              <a:gd fmla="*/ 2600957 h 3214688" name="connsiteY362"/>
              <a:gd fmla="*/ 1993900 w 9301162" name="connsiteX363"/>
              <a:gd fmla="*/ 2566023 h 3214688" name="connsiteY363"/>
              <a:gd fmla="*/ 1993900 w 9301162" name="connsiteX364"/>
              <a:gd fmla="*/ 856629 h 3214688" name="connsiteY364"/>
              <a:gd fmla="*/ 1994694 w 9301162" name="connsiteX365"/>
              <a:gd fmla="*/ 820900 h 3214688" name="connsiteY365"/>
              <a:gd fmla="*/ 1997074 w 9301162" name="connsiteX366"/>
              <a:gd fmla="*/ 785966 h 3214688" name="connsiteY366"/>
              <a:gd fmla="*/ 2000249 w 9301162" name="connsiteX367"/>
              <a:gd fmla="*/ 751826 h 3214688" name="connsiteY367"/>
              <a:gd fmla="*/ 2005009 w 9301162" name="connsiteX368"/>
              <a:gd fmla="*/ 719274 h 3214688" name="connsiteY368"/>
              <a:gd fmla="*/ 2010563 w 9301162" name="connsiteX369"/>
              <a:gd fmla="*/ 687515 h 3214688" name="connsiteY369"/>
              <a:gd fmla="*/ 2017704 w 9301162" name="connsiteX370"/>
              <a:gd fmla="*/ 655757 h 3214688" name="connsiteY370"/>
              <a:gd fmla="*/ 2026433 w 9301162" name="connsiteX371"/>
              <a:gd fmla="*/ 626380 h 3214688" name="connsiteY371"/>
              <a:gd fmla="*/ 2035954 w 9301162" name="connsiteX372"/>
              <a:gd fmla="*/ 596210 h 3214688" name="connsiteY372"/>
              <a:gd fmla="*/ 2046269 w 9301162" name="connsiteX373"/>
              <a:gd fmla="*/ 567627 h 3214688" name="connsiteY373"/>
              <a:gd fmla="*/ 2058964 w 9301162" name="connsiteX374"/>
              <a:gd fmla="*/ 540633 h 3214688" name="connsiteY374"/>
              <a:gd fmla="*/ 2072453 w 9301162" name="connsiteX375"/>
              <a:gd fmla="*/ 513638 h 3214688" name="connsiteY375"/>
              <a:gd fmla="*/ 2087529 w 9301162" name="connsiteX376"/>
              <a:gd fmla="*/ 488232 h 3214688" name="connsiteY376"/>
              <a:gd fmla="*/ 2104193 w 9301162" name="connsiteX377"/>
              <a:gd fmla="*/ 462825 h 3214688" name="connsiteY377"/>
              <a:gd fmla="*/ 2120855 w 9301162" name="connsiteX378"/>
              <a:gd fmla="*/ 439006 h 3214688" name="connsiteY378"/>
              <a:gd fmla="*/ 2139898 w 9301162" name="connsiteX379"/>
              <a:gd fmla="*/ 415187 h 3214688" name="connsiteY379"/>
              <a:gd fmla="*/ 2159734 w 9301162" name="connsiteX380"/>
              <a:gd fmla="*/ 392957 h 3214688" name="connsiteY380"/>
              <a:gd fmla="*/ 2183538 w 9301162" name="connsiteX381"/>
              <a:gd fmla="*/ 369138 h 3214688" name="connsiteY381"/>
              <a:gd fmla="*/ 2208136 w 9301162" name="connsiteX382"/>
              <a:gd fmla="*/ 347701 h 3214688" name="connsiteY382"/>
              <a:gd fmla="*/ 2234321 w 9301162" name="connsiteX383"/>
              <a:gd fmla="*/ 327058 h 3214688" name="connsiteY383"/>
              <a:gd fmla="*/ 2259711 w 9301162" name="connsiteX384"/>
              <a:gd fmla="*/ 308797 h 3214688" name="connsiteY384"/>
              <a:gd fmla="*/ 2287482 w 9301162" name="connsiteX385"/>
              <a:gd fmla="*/ 291330 h 3214688" name="connsiteY385"/>
              <a:gd fmla="*/ 2315254 w 9301162" name="connsiteX386"/>
              <a:gd fmla="*/ 275451 h 3214688" name="connsiteY386"/>
              <a:gd fmla="*/ 2344612 w 9301162" name="connsiteX387"/>
              <a:gd fmla="*/ 261953 h 3214688" name="connsiteY387"/>
              <a:gd fmla="*/ 2374764 w 9301162" name="connsiteX388"/>
              <a:gd fmla="*/ 249250 h 3214688" name="connsiteY388"/>
              <a:gd fmla="*/ 2405709 w 9301162" name="connsiteX389"/>
              <a:gd fmla="*/ 238134 h 3214688" name="connsiteY389"/>
              <a:gd fmla="*/ 2437447 w 9301162" name="connsiteX390"/>
              <a:gd fmla="*/ 229401 h 3214688" name="connsiteY390"/>
              <a:gd fmla="*/ 2470773 w 9301162" name="connsiteX391"/>
              <a:gd fmla="*/ 221461 h 3214688" name="connsiteY391"/>
              <a:gd fmla="*/ 2504099 w 9301162" name="connsiteX392"/>
              <a:gd fmla="*/ 215110 h 3214688" name="connsiteY392"/>
              <a:gd fmla="*/ 2539011 w 9301162" name="connsiteX393"/>
              <a:gd fmla="*/ 210346 h 3214688" name="connsiteY393"/>
              <a:gd fmla="*/ 2574717 w 9301162" name="connsiteX394"/>
              <a:gd fmla="*/ 207170 h 3214688" name="connsiteY394"/>
              <a:gd fmla="*/ 2611216 w 9301162" name="connsiteX395"/>
              <a:gd fmla="*/ 203994 h 3214688" name="connsiteY395"/>
              <a:gd fmla="*/ 488343 w 9301162" name="connsiteX396"/>
              <a:gd fmla="*/ 203200 h 3214688" name="connsiteY396"/>
              <a:gd fmla="*/ 488343 w 9301162" name="connsiteX397"/>
              <a:gd fmla="*/ 2423905 h 3214688" name="connsiteY397"/>
              <a:gd fmla="*/ 488343 w 9301162" name="connsiteX398"/>
              <a:gd fmla="*/ 2445341 h 3214688" name="connsiteY398"/>
              <a:gd fmla="*/ 489137 w 9301162" name="connsiteX399"/>
              <a:gd fmla="*/ 2466778 h 3214688" name="connsiteY399"/>
              <a:gd fmla="*/ 490726 w 9301162" name="connsiteX400"/>
              <a:gd fmla="*/ 2486627 h 3214688" name="connsiteY400"/>
              <a:gd fmla="*/ 492313 w 9301162" name="connsiteX401"/>
              <a:gd fmla="*/ 2507270 h 3214688" name="connsiteY401"/>
              <a:gd fmla="*/ 494696 w 9301162" name="connsiteX402"/>
              <a:gd fmla="*/ 2526325 h 3214688" name="connsiteY402"/>
              <a:gd fmla="*/ 498666 w 9301162" name="connsiteX403"/>
              <a:gd fmla="*/ 2544586 h 3214688" name="connsiteY403"/>
              <a:gd fmla="*/ 501842 w 9301162" name="connsiteX404"/>
              <a:gd fmla="*/ 2562053 h 3214688" name="connsiteY404"/>
              <a:gd fmla="*/ 505018 w 9301162" name="connsiteX405"/>
              <a:gd fmla="*/ 2578727 h 3214688" name="connsiteY405"/>
              <a:gd fmla="*/ 509783 w 9301162" name="connsiteX406"/>
              <a:gd fmla="*/ 2595400 h 3214688" name="connsiteY406"/>
              <a:gd fmla="*/ 514547 w 9301162" name="connsiteX407"/>
              <a:gd fmla="*/ 2611279 h 3214688" name="connsiteY407"/>
              <a:gd fmla="*/ 519311 w 9301162" name="connsiteX408"/>
              <a:gd fmla="*/ 2625570 h 3214688" name="connsiteY408"/>
              <a:gd fmla="*/ 525664 w 9301162" name="connsiteX409"/>
              <a:gd fmla="*/ 2640655 h 3214688" name="connsiteY409"/>
              <a:gd fmla="*/ 532016 w 9301162" name="connsiteX410"/>
              <a:gd fmla="*/ 2653359 h 3214688" name="connsiteY410"/>
              <a:gd fmla="*/ 538369 w 9301162" name="connsiteX411"/>
              <a:gd fmla="*/ 2666062 h 3214688" name="connsiteY411"/>
              <a:gd fmla="*/ 546309 w 9301162" name="connsiteX412"/>
              <a:gd fmla="*/ 2678765 h 3214688" name="connsiteY412"/>
              <a:gd fmla="*/ 554250 w 9301162" name="connsiteX413"/>
              <a:gd fmla="*/ 2689881 h 3214688" name="connsiteY413"/>
              <a:gd fmla="*/ 562984 w 9301162" name="connsiteX414"/>
              <a:gd fmla="*/ 2700996 h 3214688" name="connsiteY414"/>
              <a:gd fmla="*/ 571719 w 9301162" name="connsiteX415"/>
              <a:gd fmla="*/ 2710524 h 3214688" name="connsiteY415"/>
              <a:gd fmla="*/ 581248 w 9301162" name="connsiteX416"/>
              <a:gd fmla="*/ 2720051 h 3214688" name="connsiteY416"/>
              <a:gd fmla="*/ 591570 w 9301162" name="connsiteX417"/>
              <a:gd fmla="*/ 2728785 h 3214688" name="connsiteY417"/>
              <a:gd fmla="*/ 601893 w 9301162" name="connsiteX418"/>
              <a:gd fmla="*/ 2736725 h 3214688" name="connsiteY418"/>
              <a:gd fmla="*/ 613010 w 9301162" name="connsiteX419"/>
              <a:gd fmla="*/ 2743870 h 3214688" name="connsiteY419"/>
              <a:gd fmla="*/ 624127 w 9301162" name="connsiteX420"/>
              <a:gd fmla="*/ 2750222 h 3214688" name="connsiteY420"/>
              <a:gd fmla="*/ 636831 w 9301162" name="connsiteX421"/>
              <a:gd fmla="*/ 2756573 h 3214688" name="connsiteY421"/>
              <a:gd fmla="*/ 648742 w 9301162" name="connsiteX422"/>
              <a:gd fmla="*/ 2761337 h 3214688" name="connsiteY422"/>
              <a:gd fmla="*/ 661447 w 9301162" name="connsiteX423"/>
              <a:gd fmla="*/ 2766101 h 3214688" name="connsiteY423"/>
              <a:gd fmla="*/ 674946 w 9301162" name="connsiteX424"/>
              <a:gd fmla="*/ 2770071 h 3214688" name="connsiteY424"/>
              <a:gd fmla="*/ 690033 w 9301162" name="connsiteX425"/>
              <a:gd fmla="*/ 2773247 h 3214688" name="connsiteY425"/>
              <a:gd fmla="*/ 704326 w 9301162" name="connsiteX426"/>
              <a:gd fmla="*/ 2775629 h 3214688" name="connsiteY426"/>
              <a:gd fmla="*/ 718619 w 9301162" name="connsiteX427"/>
              <a:gd fmla="*/ 2777216 h 3214688" name="connsiteY427"/>
              <a:gd fmla="*/ 735294 w 9301162" name="connsiteX428"/>
              <a:gd fmla="*/ 2778804 h 3214688" name="connsiteY428"/>
              <a:gd fmla="*/ 751175 w 9301162" name="connsiteX429"/>
              <a:gd fmla="*/ 2778804 h 3214688" name="connsiteY429"/>
              <a:gd fmla="*/ 1814413 w 9301162" name="connsiteX430"/>
              <a:gd fmla="*/ 2778804 h 3214688" name="connsiteY430"/>
              <a:gd fmla="*/ 1821560 w 9301162" name="connsiteX431"/>
              <a:gd fmla="*/ 2805799 h 3214688" name="connsiteY431"/>
              <a:gd fmla="*/ 1828707 w 9301162" name="connsiteX432"/>
              <a:gd fmla="*/ 2833587 h 3214688" name="connsiteY432"/>
              <a:gd fmla="*/ 1836647 w 9301162" name="connsiteX433"/>
              <a:gd fmla="*/ 2860582 h 3214688" name="connsiteY433"/>
              <a:gd fmla="*/ 1845382 w 9301162" name="connsiteX434"/>
              <a:gd fmla="*/ 2885989 h 3214688" name="connsiteY434"/>
              <a:gd fmla="*/ 1854116 w 9301162" name="connsiteX435"/>
              <a:gd fmla="*/ 2912189 h 3214688" name="connsiteY435"/>
              <a:gd fmla="*/ 1864439 w 9301162" name="connsiteX436"/>
              <a:gd fmla="*/ 2936802 h 3214688" name="connsiteY436"/>
              <a:gd fmla="*/ 1876350 w 9301162" name="connsiteX437"/>
              <a:gd fmla="*/ 2962209 h 3214688" name="connsiteY437"/>
              <a:gd fmla="*/ 1888261 w 9301162" name="connsiteX438"/>
              <a:gd fmla="*/ 2986028 h 3214688" name="connsiteY438"/>
              <a:gd fmla="*/ 1900966 w 9301162" name="connsiteX439"/>
              <a:gd fmla="*/ 3009847 h 3214688" name="connsiteY439"/>
              <a:gd fmla="*/ 1915258 w 9301162" name="connsiteX440"/>
              <a:gd fmla="*/ 3032871 h 3214688" name="connsiteY440"/>
              <a:gd fmla="*/ 1929552 w 9301162" name="connsiteX441"/>
              <a:gd fmla="*/ 3055896 h 3214688" name="connsiteY441"/>
              <a:gd fmla="*/ 1944638 w 9301162" name="connsiteX442"/>
              <a:gd fmla="*/ 3078127 h 3214688" name="connsiteY442"/>
              <a:gd fmla="*/ 1961313 w 9301162" name="connsiteX443"/>
              <a:gd fmla="*/ 3099564 h 3214688" name="connsiteY443"/>
              <a:gd fmla="*/ 1977989 w 9301162" name="connsiteX444"/>
              <a:gd fmla="*/ 3120207 h 3214688" name="connsiteY444"/>
              <a:gd fmla="*/ 1995458 w 9301162" name="connsiteX445"/>
              <a:gd fmla="*/ 3141644 h 3214688" name="connsiteY445"/>
              <a:gd fmla="*/ 2014515 w 9301162" name="connsiteX446"/>
              <a:gd fmla="*/ 3161493 h 3214688" name="connsiteY446"/>
              <a:gd fmla="*/ 2028808 w 9301162" name="connsiteX447"/>
              <a:gd fmla="*/ 3174990 h 3214688" name="connsiteY447"/>
              <a:gd fmla="*/ 2042307 w 9301162" name="connsiteX448"/>
              <a:gd fmla="*/ 3189281 h 3214688" name="connsiteY448"/>
              <a:gd fmla="*/ 2071687 w 9301162" name="connsiteX449"/>
              <a:gd fmla="*/ 3214688 h 3214688" name="connsiteY449"/>
              <a:gd fmla="*/ 751175 w 9301162" name="connsiteX450"/>
              <a:gd fmla="*/ 3214688 h 3214688" name="connsiteY450"/>
              <a:gd fmla="*/ 705914 w 9301162" name="connsiteX451"/>
              <a:gd fmla="*/ 3213894 h 3214688" name="connsiteY451"/>
              <a:gd fmla="*/ 662241 w 9301162" name="connsiteX452"/>
              <a:gd fmla="*/ 3211512 h 3214688" name="connsiteY452"/>
              <a:gd fmla="*/ 619362 w 9301162" name="connsiteX453"/>
              <a:gd fmla="*/ 3207542 h 3214688" name="connsiteY453"/>
              <a:gd fmla="*/ 578071 w 9301162" name="connsiteX454"/>
              <a:gd fmla="*/ 3201985 h 3214688" name="connsiteY454"/>
              <a:gd fmla="*/ 537574 w 9301162" name="connsiteX455"/>
              <a:gd fmla="*/ 3194839 h 3214688" name="connsiteY455"/>
              <a:gd fmla="*/ 499460 w 9301162" name="connsiteX456"/>
              <a:gd fmla="*/ 3186899 h 3214688" name="connsiteY456"/>
              <a:gd fmla="*/ 461346 w 9301162" name="connsiteX457"/>
              <a:gd fmla="*/ 3175784 h 3214688" name="connsiteY457"/>
              <a:gd fmla="*/ 424819 w 9301162" name="connsiteX458"/>
              <a:gd fmla="*/ 3163875 h 3214688" name="connsiteY458"/>
              <a:gd fmla="*/ 389087 w 9301162" name="connsiteX459"/>
              <a:gd fmla="*/ 3151171 h 3214688" name="connsiteY459"/>
              <a:gd fmla="*/ 354942 w 9301162" name="connsiteX460"/>
              <a:gd fmla="*/ 3136086 h 3214688" name="connsiteY460"/>
              <a:gd fmla="*/ 338267 w 9301162" name="connsiteX461"/>
              <a:gd fmla="*/ 3127353 h 3214688" name="connsiteY461"/>
              <a:gd fmla="*/ 322386 w 9301162" name="connsiteX462"/>
              <a:gd fmla="*/ 3119413 h 3214688" name="connsiteY462"/>
              <a:gd fmla="*/ 305711 w 9301162" name="connsiteX463"/>
              <a:gd fmla="*/ 3110679 h 3214688" name="connsiteY463"/>
              <a:gd fmla="*/ 290624 w 9301162" name="connsiteX464"/>
              <a:gd fmla="*/ 3101946 h 3214688" name="connsiteY464"/>
              <a:gd fmla="*/ 274743 w 9301162" name="connsiteX465"/>
              <a:gd fmla="*/ 3092418 h 3214688" name="connsiteY465"/>
              <a:gd fmla="*/ 259656 w 9301162" name="connsiteX466"/>
              <a:gd fmla="*/ 3081303 h 3214688" name="connsiteY466"/>
              <a:gd fmla="*/ 244569 w 9301162" name="connsiteX467"/>
              <a:gd fmla="*/ 3070981 h 3214688" name="connsiteY467"/>
              <a:gd fmla="*/ 230276 w 9301162" name="connsiteX468"/>
              <a:gd fmla="*/ 3060660 h 3214688" name="connsiteY468"/>
              <a:gd fmla="*/ 215983 w 9301162" name="connsiteX469"/>
              <a:gd fmla="*/ 3049545 h 3214688" name="connsiteY469"/>
              <a:gd fmla="*/ 201690 w 9301162" name="connsiteX470"/>
              <a:gd fmla="*/ 3037635 h 3214688" name="connsiteY470"/>
              <a:gd fmla="*/ 188985 w 9301162" name="connsiteX471"/>
              <a:gd fmla="*/ 3025726 h 3214688" name="connsiteY471"/>
              <a:gd fmla="*/ 174692 w 9301162" name="connsiteX472"/>
              <a:gd fmla="*/ 3013816 h 3214688" name="connsiteY472"/>
              <a:gd fmla="*/ 153253 w 9301162" name="connsiteX473"/>
              <a:gd fmla="*/ 2991585 h 3214688" name="connsiteY473"/>
              <a:gd fmla="*/ 132607 w 9301162" name="connsiteX474"/>
              <a:gd fmla="*/ 2970149 h 3214688" name="connsiteY474"/>
              <a:gd fmla="*/ 114344 w 9301162" name="connsiteX475"/>
              <a:gd fmla="*/ 2948711 h 3214688" name="connsiteY475"/>
              <a:gd fmla="*/ 97669 w 9301162" name="connsiteX476"/>
              <a:gd fmla="*/ 2927275 h 3214688" name="connsiteY476"/>
              <a:gd fmla="*/ 82582 w 9301162" name="connsiteX477"/>
              <a:gd fmla="*/ 2906632 h 3214688" name="connsiteY477"/>
              <a:gd fmla="*/ 70671 w 9301162" name="connsiteX478"/>
              <a:gd fmla="*/ 2885195 h 3214688" name="connsiteY478"/>
              <a:gd fmla="*/ 59554 w 9301162" name="connsiteX479"/>
              <a:gd fmla="*/ 2864552 h 3214688" name="connsiteY479"/>
              <a:gd fmla="*/ 50820 w 9301162" name="connsiteX480"/>
              <a:gd fmla="*/ 2843909 h 3214688" name="connsiteY480"/>
              <a:gd fmla="*/ 45261 w 9301162" name="connsiteX481"/>
              <a:gd fmla="*/ 2827236 h 3214688" name="connsiteY481"/>
              <a:gd fmla="*/ 38115 w 9301162" name="connsiteX482"/>
              <a:gd fmla="*/ 2809769 h 3214688" name="connsiteY482"/>
              <a:gd fmla="*/ 33350 w 9301162" name="connsiteX483"/>
              <a:gd fmla="*/ 2791508 h 3214688" name="connsiteY483"/>
              <a:gd fmla="*/ 28586 w 9301162" name="connsiteX484"/>
              <a:gd fmla="*/ 2773247 h 3214688" name="connsiteY484"/>
              <a:gd fmla="*/ 23822 w 9301162" name="connsiteX485"/>
              <a:gd fmla="*/ 2753397 h 3214688" name="connsiteY485"/>
              <a:gd fmla="*/ 19851 w 9301162" name="connsiteX486"/>
              <a:gd fmla="*/ 2733549 h 3214688" name="connsiteY486"/>
              <a:gd fmla="*/ 15881 w 9301162" name="connsiteX487"/>
              <a:gd fmla="*/ 2712112 h 3214688" name="connsiteY487"/>
              <a:gd fmla="*/ 12705 w 9301162" name="connsiteX488"/>
              <a:gd fmla="*/ 2690675 h 3214688" name="connsiteY488"/>
              <a:gd fmla="*/ 9529 w 9301162" name="connsiteX489"/>
              <a:gd fmla="*/ 2667650 h 3214688" name="connsiteY489"/>
              <a:gd fmla="*/ 7147 w 9301162" name="connsiteX490"/>
              <a:gd fmla="*/ 2645419 h 3214688" name="connsiteY490"/>
              <a:gd fmla="*/ 3176 w 9301162" name="connsiteX491"/>
              <a:gd fmla="*/ 2596987 h 3214688" name="connsiteY491"/>
              <a:gd fmla="*/ 794 w 9301162" name="connsiteX492"/>
              <a:gd fmla="*/ 2545380 h 3214688" name="connsiteY492"/>
              <a:gd fmla="*/ 0 w 9301162" name="connsiteX493"/>
              <a:gd fmla="*/ 2490597 h 3214688" name="connsiteY493"/>
              <a:gd fmla="*/ 0 w 9301162" name="connsiteX494"/>
              <a:gd fmla="*/ 692279 h 3214688" name="connsiteY494"/>
              <a:gd fmla="*/ 794 w 9301162" name="connsiteX495"/>
              <a:gd fmla="*/ 667666 h 3214688" name="connsiteY495"/>
              <a:gd fmla="*/ 2382 w 9301162" name="connsiteX496"/>
              <a:gd fmla="*/ 642260 h 3214688" name="connsiteY496"/>
              <a:gd fmla="*/ 5558 w 9301162" name="connsiteX497"/>
              <a:gd fmla="*/ 618441 h 3214688" name="connsiteY497"/>
              <a:gd fmla="*/ 9529 w 9301162" name="connsiteX498"/>
              <a:gd fmla="*/ 593828 h 3214688" name="connsiteY498"/>
              <a:gd fmla="*/ 15087 w 9301162" name="connsiteX499"/>
              <a:gd fmla="*/ 570009 h 3214688" name="connsiteY499"/>
              <a:gd fmla="*/ 21440 w 9301162" name="connsiteX500"/>
              <a:gd fmla="*/ 546984 h 3214688" name="connsiteY500"/>
              <a:gd fmla="*/ 29380 w 9301162" name="connsiteX501"/>
              <a:gd fmla="*/ 523960 h 3214688" name="connsiteY501"/>
              <a:gd fmla="*/ 38115 w 9301162" name="connsiteX502"/>
              <a:gd fmla="*/ 502523 h 3214688" name="connsiteY502"/>
              <a:gd fmla="*/ 48437 w 9301162" name="connsiteX503"/>
              <a:gd fmla="*/ 481086 h 3214688" name="connsiteY503"/>
              <a:gd fmla="*/ 58760 w 9301162" name="connsiteX504"/>
              <a:gd fmla="*/ 459649 h 3214688" name="connsiteY504"/>
              <a:gd fmla="*/ 70671 w 9301162" name="connsiteX505"/>
              <a:gd fmla="*/ 439006 h 3214688" name="connsiteY505"/>
              <a:gd fmla="*/ 82582 w 9301162" name="connsiteX506"/>
              <a:gd fmla="*/ 419157 h 3214688" name="connsiteY506"/>
              <a:gd fmla="*/ 96875 w 9301162" name="connsiteX507"/>
              <a:gd fmla="*/ 400102 h 3214688" name="connsiteY507"/>
              <a:gd fmla="*/ 111168 w 9301162" name="connsiteX508"/>
              <a:gd fmla="*/ 381047 h 3214688" name="connsiteY508"/>
              <a:gd fmla="*/ 126255 w 9301162" name="connsiteX509"/>
              <a:gd fmla="*/ 363580 h 3214688" name="connsiteY509"/>
              <a:gd fmla="*/ 142930 w 9301162" name="connsiteX510"/>
              <a:gd fmla="*/ 346907 h 3214688" name="connsiteY510"/>
              <a:gd fmla="*/ 159605 w 9301162" name="connsiteX511"/>
              <a:gd fmla="*/ 330234 h 3214688" name="connsiteY511"/>
              <a:gd fmla="*/ 177868 w 9301162" name="connsiteX512"/>
              <a:gd fmla="*/ 315149 h 3214688" name="connsiteY512"/>
              <a:gd fmla="*/ 196131 w 9301162" name="connsiteX513"/>
              <a:gd fmla="*/ 300857 h 3214688" name="connsiteY513"/>
              <a:gd fmla="*/ 215189 w 9301162" name="connsiteX514"/>
              <a:gd fmla="*/ 286566 h 3214688" name="connsiteY514"/>
              <a:gd fmla="*/ 235040 w 9301162" name="connsiteX515"/>
              <a:gd fmla="*/ 274657 h 3214688" name="connsiteY515"/>
              <a:gd fmla="*/ 255685 w 9301162" name="connsiteX516"/>
              <a:gd fmla="*/ 262747 h 3214688" name="connsiteY516"/>
              <a:gd fmla="*/ 277125 w 9301162" name="connsiteX517"/>
              <a:gd fmla="*/ 252426 h 3214688" name="connsiteY517"/>
              <a:gd fmla="*/ 298564 w 9301162" name="connsiteX518"/>
              <a:gd fmla="*/ 242104 h 3214688" name="connsiteY518"/>
              <a:gd fmla="*/ 320798 w 9301162" name="connsiteX519"/>
              <a:gd fmla="*/ 233371 h 3214688" name="connsiteY519"/>
              <a:gd fmla="*/ 343031 w 9301162" name="connsiteX520"/>
              <a:gd fmla="*/ 225431 h 3214688" name="connsiteY520"/>
              <a:gd fmla="*/ 366853 w 9301162" name="connsiteX521"/>
              <a:gd fmla="*/ 219079 h 3214688" name="connsiteY521"/>
              <a:gd fmla="*/ 389880 w 9301162" name="connsiteX522"/>
              <a:gd fmla="*/ 213522 h 3214688" name="connsiteY522"/>
              <a:gd fmla="*/ 414496 w 9301162" name="connsiteX523"/>
              <a:gd fmla="*/ 209552 h 3214688" name="connsiteY523"/>
              <a:gd fmla="*/ 438318 w 9301162" name="connsiteX524"/>
              <a:gd fmla="*/ 206376 h 3214688" name="connsiteY524"/>
              <a:gd fmla="*/ 463727 w 9301162" name="connsiteX525"/>
              <a:gd fmla="*/ 203994 h 3214688" name="connsiteY525"/>
              <a:gd fmla="*/ 7739531 w 9301162" name="connsiteX526"/>
              <a:gd fmla="*/ 198438 h 3214688" name="connsiteY526"/>
              <a:gd fmla="*/ 8654586 w 9301162" name="connsiteX527"/>
              <a:gd fmla="*/ 198438 h 3214688" name="connsiteY527"/>
              <a:gd fmla="*/ 8691919 w 9301162" name="connsiteX528"/>
              <a:gd fmla="*/ 199232 h 3214688" name="connsiteY528"/>
              <a:gd fmla="*/ 8728458 w 9301162" name="connsiteX529"/>
              <a:gd fmla="*/ 201613 h 3214688" name="connsiteY529"/>
              <a:gd fmla="*/ 8763408 w 9301162" name="connsiteX530"/>
              <a:gd fmla="*/ 204788 h 3214688" name="connsiteY530"/>
              <a:gd fmla="*/ 8797564 w 9301162" name="connsiteX531"/>
              <a:gd fmla="*/ 211138 h 3214688" name="connsiteY531"/>
              <a:gd fmla="*/ 8830925 w 9301162" name="connsiteX532"/>
              <a:gd fmla="*/ 217488 h 3214688" name="connsiteY532"/>
              <a:gd fmla="*/ 8864286 w 9301162" name="connsiteX533"/>
              <a:gd fmla="*/ 226219 h 3214688" name="connsiteY533"/>
              <a:gd fmla="*/ 8895265 w 9301162" name="connsiteX534"/>
              <a:gd fmla="*/ 235744 h 3214688" name="connsiteY534"/>
              <a:gd fmla="*/ 8926243 w 9301162" name="connsiteX535"/>
              <a:gd fmla="*/ 246857 h 3214688" name="connsiteY535"/>
              <a:gd fmla="*/ 8955633 w 9301162" name="connsiteX536"/>
              <a:gd fmla="*/ 260351 h 3214688" name="connsiteY536"/>
              <a:gd fmla="*/ 8984229 w 9301162" name="connsiteX537"/>
              <a:gd fmla="*/ 274638 h 3214688" name="connsiteY537"/>
              <a:gd fmla="*/ 9012030 w 9301162" name="connsiteX538"/>
              <a:gd fmla="*/ 290513 h 3214688" name="connsiteY538"/>
              <a:gd fmla="*/ 9039831 w 9301162" name="connsiteX539"/>
              <a:gd fmla="*/ 308769 h 3214688" name="connsiteY539"/>
              <a:gd fmla="*/ 9065249 w 9301162" name="connsiteX540"/>
              <a:gd fmla="*/ 327026 h 3214688" name="connsiteY540"/>
              <a:gd fmla="*/ 9090668 w 9301162" name="connsiteX541"/>
              <a:gd fmla="*/ 348457 h 3214688" name="connsiteY541"/>
              <a:gd fmla="*/ 9114497 w 9301162" name="connsiteX542"/>
              <a:gd fmla="*/ 369888 h 3214688" name="connsiteY542"/>
              <a:gd fmla="*/ 9137532 w 9301162" name="connsiteX543"/>
              <a:gd fmla="*/ 393701 h 3214688" name="connsiteY543"/>
              <a:gd fmla="*/ 9157390 w 9301162" name="connsiteX544"/>
              <a:gd fmla="*/ 415926 h 3214688" name="connsiteY544"/>
              <a:gd fmla="*/ 9176454 w 9301162" name="connsiteX545"/>
              <a:gd fmla="*/ 439738 h 3214688" name="connsiteY545"/>
              <a:gd fmla="*/ 9193134 w 9301162" name="connsiteX546"/>
              <a:gd fmla="*/ 463551 h 3214688" name="connsiteY546"/>
              <a:gd fmla="*/ 9209021 w 9301162" name="connsiteX547"/>
              <a:gd fmla="*/ 488951 h 3214688" name="connsiteY547"/>
              <a:gd fmla="*/ 9224113 w 9301162" name="connsiteX548"/>
              <a:gd fmla="*/ 514351 h 3214688" name="connsiteY548"/>
              <a:gd fmla="*/ 9237616 w 9301162" name="connsiteX549"/>
              <a:gd fmla="*/ 541338 h 3214688" name="connsiteY549"/>
              <a:gd fmla="*/ 9249531 w 9301162" name="connsiteX550"/>
              <a:gd fmla="*/ 568325 h 3214688" name="connsiteY550"/>
              <a:gd fmla="*/ 9259858 w 9301162" name="connsiteX551"/>
              <a:gd fmla="*/ 596901 h 3214688" name="connsiteY551"/>
              <a:gd fmla="*/ 9270184 w 9301162" name="connsiteX552"/>
              <a:gd fmla="*/ 627063 h 3214688" name="connsiteY552"/>
              <a:gd fmla="*/ 9278127 w 9301162" name="connsiteX553"/>
              <a:gd fmla="*/ 656432 h 3214688" name="connsiteY553"/>
              <a:gd fmla="*/ 9285276 w 9301162" name="connsiteX554"/>
              <a:gd fmla="*/ 688182 h 3214688" name="connsiteY554"/>
              <a:gd fmla="*/ 9290836 w 9301162" name="connsiteX555"/>
              <a:gd fmla="*/ 719932 h 3214688" name="connsiteY555"/>
              <a:gd fmla="*/ 9295602 w 9301162" name="connsiteX556"/>
              <a:gd fmla="*/ 752475 h 3214688" name="connsiteY556"/>
              <a:gd fmla="*/ 9298779 w 9301162" name="connsiteX557"/>
              <a:gd fmla="*/ 786607 h 3214688" name="connsiteY557"/>
              <a:gd fmla="*/ 9300368 w 9301162" name="connsiteX558"/>
              <a:gd fmla="*/ 821532 h 3214688" name="connsiteY558"/>
              <a:gd fmla="*/ 9301162 w 9301162" name="connsiteX559"/>
              <a:gd fmla="*/ 857251 h 3214688" name="connsiteY559"/>
              <a:gd fmla="*/ 9301162 w 9301162" name="connsiteX560"/>
              <a:gd fmla="*/ 2566194 h 3214688" name="connsiteY560"/>
              <a:gd fmla="*/ 9300368 w 9301162" name="connsiteX561"/>
              <a:gd fmla="*/ 2601119 h 3214688" name="connsiteY561"/>
              <a:gd fmla="*/ 9298779 w 9301162" name="connsiteX562"/>
              <a:gd fmla="*/ 2635251 h 3214688" name="connsiteY562"/>
              <a:gd fmla="*/ 9295602 w 9301162" name="connsiteX563"/>
              <a:gd fmla="*/ 2668588 h 3214688" name="connsiteY563"/>
              <a:gd fmla="*/ 9290836 w 9301162" name="connsiteX564"/>
              <a:gd fmla="*/ 2701132 h 3214688" name="connsiteY564"/>
              <a:gd fmla="*/ 9285276 w 9301162" name="connsiteX565"/>
              <a:gd fmla="*/ 2732882 h 3214688" name="connsiteY565"/>
              <a:gd fmla="*/ 9278127 w 9301162" name="connsiteX566"/>
              <a:gd fmla="*/ 2763044 h 3214688" name="connsiteY566"/>
              <a:gd fmla="*/ 9270184 w 9301162" name="connsiteX567"/>
              <a:gd fmla="*/ 2792413 h 3214688" name="connsiteY567"/>
              <a:gd fmla="*/ 9259858 w 9301162" name="connsiteX568"/>
              <a:gd fmla="*/ 2821782 h 3214688" name="connsiteY568"/>
              <a:gd fmla="*/ 9249531 w 9301162" name="connsiteX569"/>
              <a:gd fmla="*/ 2849563 h 3214688" name="connsiteY569"/>
              <a:gd fmla="*/ 9237616 w 9301162" name="connsiteX570"/>
              <a:gd fmla="*/ 2877344 h 3214688" name="connsiteY570"/>
              <a:gd fmla="*/ 9224113 w 9301162" name="connsiteX571"/>
              <a:gd fmla="*/ 2902744 h 3214688" name="connsiteY571"/>
              <a:gd fmla="*/ 9209021 w 9301162" name="connsiteX572"/>
              <a:gd fmla="*/ 2928144 h 3214688" name="connsiteY572"/>
              <a:gd fmla="*/ 9193134 w 9301162" name="connsiteX573"/>
              <a:gd fmla="*/ 2953544 h 3214688" name="connsiteY573"/>
              <a:gd fmla="*/ 9176454 w 9301162" name="connsiteX574"/>
              <a:gd fmla="*/ 2976563 h 3214688" name="connsiteY574"/>
              <a:gd fmla="*/ 9157390 w 9301162" name="connsiteX575"/>
              <a:gd fmla="*/ 2999582 h 3214688" name="connsiteY575"/>
              <a:gd fmla="*/ 9137532 w 9301162" name="connsiteX576"/>
              <a:gd fmla="*/ 3021013 h 3214688" name="connsiteY576"/>
              <a:gd fmla="*/ 9114497 w 9301162" name="connsiteX577"/>
              <a:gd fmla="*/ 3044825 h 3214688" name="connsiteY577"/>
              <a:gd fmla="*/ 9090668 w 9301162" name="connsiteX578"/>
              <a:gd fmla="*/ 3066257 h 3214688" name="connsiteY578"/>
              <a:gd fmla="*/ 9065249 w 9301162" name="connsiteX579"/>
              <a:gd fmla="*/ 3087688 h 3214688" name="connsiteY579"/>
              <a:gd fmla="*/ 9039831 w 9301162" name="connsiteX580"/>
              <a:gd fmla="*/ 3105944 h 3214688" name="connsiteY580"/>
              <a:gd fmla="*/ 9012030 w 9301162" name="connsiteX581"/>
              <a:gd fmla="*/ 3122613 h 3214688" name="connsiteY581"/>
              <a:gd fmla="*/ 8984229 w 9301162" name="connsiteX582"/>
              <a:gd fmla="*/ 3139282 h 3214688" name="connsiteY582"/>
              <a:gd fmla="*/ 8955633 w 9301162" name="connsiteX583"/>
              <a:gd fmla="*/ 3153569 h 3214688" name="connsiteY583"/>
              <a:gd fmla="*/ 8926243 w 9301162" name="connsiteX584"/>
              <a:gd fmla="*/ 3166269 h 3214688" name="connsiteY584"/>
              <a:gd fmla="*/ 8895265 w 9301162" name="connsiteX585"/>
              <a:gd fmla="*/ 3177382 h 3214688" name="connsiteY585"/>
              <a:gd fmla="*/ 8864286 w 9301162" name="connsiteX586"/>
              <a:gd fmla="*/ 3187701 h 3214688" name="connsiteY586"/>
              <a:gd fmla="*/ 8830925 w 9301162" name="connsiteX587"/>
              <a:gd fmla="*/ 3195638 h 3214688" name="connsiteY587"/>
              <a:gd fmla="*/ 8797564 w 9301162" name="connsiteX588"/>
              <a:gd fmla="*/ 3202782 h 3214688" name="connsiteY588"/>
              <a:gd fmla="*/ 8763408 w 9301162" name="connsiteX589"/>
              <a:gd fmla="*/ 3207544 h 3214688" name="connsiteY589"/>
              <a:gd fmla="*/ 8728458 w 9301162" name="connsiteX590"/>
              <a:gd fmla="*/ 3211513 h 3214688" name="connsiteY590"/>
              <a:gd fmla="*/ 8691919 w 9301162" name="connsiteX591"/>
              <a:gd fmla="*/ 3213894 h 3214688" name="connsiteY591"/>
              <a:gd fmla="*/ 8654586 w 9301162" name="connsiteX592"/>
              <a:gd fmla="*/ 3214688 h 3214688" name="connsiteY592"/>
              <a:gd fmla="*/ 7739531 w 9301162" name="connsiteX593"/>
              <a:gd fmla="*/ 3214688 h 3214688" name="connsiteY593"/>
              <a:gd fmla="*/ 7702198 w 9301162" name="connsiteX594"/>
              <a:gd fmla="*/ 3213894 h 3214688" name="connsiteY594"/>
              <a:gd fmla="*/ 7666454 w 9301162" name="connsiteX595"/>
              <a:gd fmla="*/ 3211513 h 3214688" name="connsiteY595"/>
              <a:gd fmla="*/ 7630709 w 9301162" name="connsiteX596"/>
              <a:gd fmla="*/ 3207544 h 3214688" name="connsiteY596"/>
              <a:gd fmla="*/ 7595759 w 9301162" name="connsiteX597"/>
              <a:gd fmla="*/ 3202782 h 3214688" name="connsiteY597"/>
              <a:gd fmla="*/ 7562398 w 9301162" name="connsiteX598"/>
              <a:gd fmla="*/ 3195638 h 3214688" name="connsiteY598"/>
              <a:gd fmla="*/ 7529831 w 9301162" name="connsiteX599"/>
              <a:gd fmla="*/ 3187701 h 3214688" name="connsiteY599"/>
              <a:gd fmla="*/ 7497264 w 9301162" name="connsiteX600"/>
              <a:gd fmla="*/ 3177382 h 3214688" name="connsiteY600"/>
              <a:gd fmla="*/ 7466285 w 9301162" name="connsiteX601"/>
              <a:gd fmla="*/ 3166269 h 3214688" name="connsiteY601"/>
              <a:gd fmla="*/ 7436895 w 9301162" name="connsiteX602"/>
              <a:gd fmla="*/ 3153569 h 3214688" name="connsiteY602"/>
              <a:gd fmla="*/ 7407506 w 9301162" name="connsiteX603"/>
              <a:gd fmla="*/ 3139282 h 3214688" name="connsiteY603"/>
              <a:gd fmla="*/ 7378910 w 9301162" name="connsiteX604"/>
              <a:gd fmla="*/ 3122613 h 3214688" name="connsiteY604"/>
              <a:gd fmla="*/ 7351903 w 9301162" name="connsiteX605"/>
              <a:gd fmla="*/ 3105944 h 3214688" name="connsiteY605"/>
              <a:gd fmla="*/ 7324896 w 9301162" name="connsiteX606"/>
              <a:gd fmla="*/ 3087688 h 3214688" name="connsiteY606"/>
              <a:gd fmla="*/ 7299478 w 9301162" name="connsiteX607"/>
              <a:gd fmla="*/ 3066257 h 3214688" name="connsiteY607"/>
              <a:gd fmla="*/ 7274060 w 9301162" name="connsiteX608"/>
              <a:gd fmla="*/ 3044825 h 3214688" name="connsiteY608"/>
              <a:gd fmla="*/ 7250230 w 9301162" name="connsiteX609"/>
              <a:gd fmla="*/ 3021013 h 3214688" name="connsiteY609"/>
              <a:gd fmla="*/ 7230372 w 9301162" name="connsiteX610"/>
              <a:gd fmla="*/ 2999582 h 3214688" name="connsiteY610"/>
              <a:gd fmla="*/ 7212103 w 9301162" name="connsiteX611"/>
              <a:gd fmla="*/ 2976563 h 3214688" name="connsiteY611"/>
              <a:gd fmla="*/ 7193834 w 9301162" name="connsiteX612"/>
              <a:gd fmla="*/ 2953544 h 3214688" name="connsiteY612"/>
              <a:gd fmla="*/ 7177947 w 9301162" name="connsiteX613"/>
              <a:gd fmla="*/ 2928144 h 3214688" name="connsiteY613"/>
              <a:gd fmla="*/ 7163650 w 9301162" name="connsiteX614"/>
              <a:gd fmla="*/ 2902744 h 3214688" name="connsiteY614"/>
              <a:gd fmla="*/ 7149352 w 9301162" name="connsiteX615"/>
              <a:gd fmla="*/ 2877344 h 3214688" name="connsiteY615"/>
              <a:gd fmla="*/ 7137437 w 9301162" name="connsiteX616"/>
              <a:gd fmla="*/ 2849563 h 3214688" name="connsiteY616"/>
              <a:gd fmla="*/ 7126317 w 9301162" name="connsiteX617"/>
              <a:gd fmla="*/ 2821782 h 3214688" name="connsiteY617"/>
              <a:gd fmla="*/ 7116785 w 9301162" name="connsiteX618"/>
              <a:gd fmla="*/ 2792413 h 3214688" name="connsiteY618"/>
              <a:gd fmla="*/ 7108047 w 9301162" name="connsiteX619"/>
              <a:gd fmla="*/ 2763044 h 3214688" name="connsiteY619"/>
              <a:gd fmla="*/ 7100898 w 9301162" name="connsiteX620"/>
              <a:gd fmla="*/ 2732882 h 3214688" name="connsiteY620"/>
              <a:gd fmla="*/ 7095338 w 9301162" name="connsiteX621"/>
              <a:gd fmla="*/ 2701132 h 3214688" name="connsiteY621"/>
              <a:gd fmla="*/ 7090572 w 9301162" name="connsiteX622"/>
              <a:gd fmla="*/ 2668588 h 3214688" name="connsiteY622"/>
              <a:gd fmla="*/ 7087395 w 9301162" name="connsiteX623"/>
              <a:gd fmla="*/ 2635251 h 3214688" name="connsiteY623"/>
              <a:gd fmla="*/ 7085806 w 9301162" name="connsiteX624"/>
              <a:gd fmla="*/ 2601119 h 3214688" name="connsiteY624"/>
              <a:gd fmla="*/ 7085012 w 9301162" name="connsiteX625"/>
              <a:gd fmla="*/ 2566194 h 3214688" name="connsiteY625"/>
              <a:gd fmla="*/ 7085012 w 9301162" name="connsiteX626"/>
              <a:gd fmla="*/ 857251 h 3214688" name="connsiteY626"/>
              <a:gd fmla="*/ 7085806 w 9301162" name="connsiteX627"/>
              <a:gd fmla="*/ 821532 h 3214688" name="connsiteY627"/>
              <a:gd fmla="*/ 7087395 w 9301162" name="connsiteX628"/>
              <a:gd fmla="*/ 786607 h 3214688" name="connsiteY628"/>
              <a:gd fmla="*/ 7090572 w 9301162" name="connsiteX629"/>
              <a:gd fmla="*/ 752475 h 3214688" name="connsiteY629"/>
              <a:gd fmla="*/ 7095338 w 9301162" name="connsiteX630"/>
              <a:gd fmla="*/ 719932 h 3214688" name="connsiteY630"/>
              <a:gd fmla="*/ 7100898 w 9301162" name="connsiteX631"/>
              <a:gd fmla="*/ 688182 h 3214688" name="connsiteY631"/>
              <a:gd fmla="*/ 7108047 w 9301162" name="connsiteX632"/>
              <a:gd fmla="*/ 656432 h 3214688" name="connsiteY632"/>
              <a:gd fmla="*/ 7116785 w 9301162" name="connsiteX633"/>
              <a:gd fmla="*/ 627063 h 3214688" name="connsiteY633"/>
              <a:gd fmla="*/ 7126317 w 9301162" name="connsiteX634"/>
              <a:gd fmla="*/ 596901 h 3214688" name="connsiteY634"/>
              <a:gd fmla="*/ 7137437 w 9301162" name="connsiteX635"/>
              <a:gd fmla="*/ 568325 h 3214688" name="connsiteY635"/>
              <a:gd fmla="*/ 7149352 w 9301162" name="connsiteX636"/>
              <a:gd fmla="*/ 541338 h 3214688" name="connsiteY636"/>
              <a:gd fmla="*/ 7163650 w 9301162" name="connsiteX637"/>
              <a:gd fmla="*/ 514351 h 3214688" name="connsiteY637"/>
              <a:gd fmla="*/ 7177947 w 9301162" name="connsiteX638"/>
              <a:gd fmla="*/ 488951 h 3214688" name="connsiteY638"/>
              <a:gd fmla="*/ 7193834 w 9301162" name="connsiteX639"/>
              <a:gd fmla="*/ 463551 h 3214688" name="connsiteY639"/>
              <a:gd fmla="*/ 7212103 w 9301162" name="connsiteX640"/>
              <a:gd fmla="*/ 439738 h 3214688" name="connsiteY640"/>
              <a:gd fmla="*/ 7230372 w 9301162" name="connsiteX641"/>
              <a:gd fmla="*/ 415926 h 3214688" name="connsiteY641"/>
              <a:gd fmla="*/ 7250230 w 9301162" name="connsiteX642"/>
              <a:gd fmla="*/ 393701 h 3214688" name="connsiteY642"/>
              <a:gd fmla="*/ 7274060 w 9301162" name="connsiteX643"/>
              <a:gd fmla="*/ 369888 h 3214688" name="connsiteY643"/>
              <a:gd fmla="*/ 7299478 w 9301162" name="connsiteX644"/>
              <a:gd fmla="*/ 348457 h 3214688" name="connsiteY644"/>
              <a:gd fmla="*/ 7324102 w 9301162" name="connsiteX645"/>
              <a:gd fmla="*/ 327026 h 3214688" name="connsiteY645"/>
              <a:gd fmla="*/ 7351109 w 9301162" name="connsiteX646"/>
              <a:gd fmla="*/ 308769 h 3214688" name="connsiteY646"/>
              <a:gd fmla="*/ 7378116 w 9301162" name="connsiteX647"/>
              <a:gd fmla="*/ 290513 h 3214688" name="connsiteY647"/>
              <a:gd fmla="*/ 7405917 w 9301162" name="connsiteX648"/>
              <a:gd fmla="*/ 274638 h 3214688" name="connsiteY648"/>
              <a:gd fmla="*/ 7436101 w 9301162" name="connsiteX649"/>
              <a:gd fmla="*/ 260351 h 3214688" name="connsiteY649"/>
              <a:gd fmla="*/ 7465491 w 9301162" name="connsiteX650"/>
              <a:gd fmla="*/ 246857 h 3214688" name="connsiteY650"/>
              <a:gd fmla="*/ 7496469 w 9301162" name="connsiteX651"/>
              <a:gd fmla="*/ 235744 h 3214688" name="connsiteY651"/>
              <a:gd fmla="*/ 7529036 w 9301162" name="connsiteX652"/>
              <a:gd fmla="*/ 226219 h 3214688" name="connsiteY652"/>
              <a:gd fmla="*/ 7560809 w 9301162" name="connsiteX653"/>
              <a:gd fmla="*/ 217488 h 3214688" name="connsiteY653"/>
              <a:gd fmla="*/ 7594965 w 9301162" name="connsiteX654"/>
              <a:gd fmla="*/ 211138 h 3214688" name="connsiteY654"/>
              <a:gd fmla="*/ 7629915 w 9301162" name="connsiteX655"/>
              <a:gd fmla="*/ 204788 h 3214688" name="connsiteY655"/>
              <a:gd fmla="*/ 7665659 w 9301162" name="connsiteX656"/>
              <a:gd fmla="*/ 201613 h 3214688" name="connsiteY656"/>
              <a:gd fmla="*/ 7702198 w 9301162" name="connsiteX657"/>
              <a:gd fmla="*/ 199232 h 3214688" name="connsiteY657"/>
              <a:gd fmla="*/ 6348584 w 9301162" name="connsiteX658"/>
              <a:gd fmla="*/ 0 h 3214688" name="connsiteY658"/>
              <a:gd fmla="*/ 6881812 w 9301162" name="connsiteX659"/>
              <a:gd fmla="*/ 409677 h 3214688" name="connsiteY659"/>
              <a:gd fmla="*/ 6348584 w 9301162" name="connsiteX660"/>
              <a:gd fmla="*/ 820147 h 3214688" name="connsiteY660"/>
              <a:gd fmla="*/ 6348584 w 9301162" name="connsiteX661"/>
              <a:gd fmla="*/ 628012 h 3214688" name="connsiteY661"/>
              <a:gd fmla="*/ 5203571 w 9301162" name="connsiteX662"/>
              <a:gd fmla="*/ 628012 h 3214688" name="connsiteY662"/>
              <a:gd fmla="*/ 5185321 w 9301162" name="connsiteX663"/>
              <a:gd fmla="*/ 628012 h 3214688" name="connsiteY663"/>
              <a:gd fmla="*/ 5167864 w 9301162" name="connsiteX664"/>
              <a:gd fmla="*/ 628806 h 3214688" name="connsiteY664"/>
              <a:gd fmla="*/ 5151200 w 9301162" name="connsiteX665"/>
              <a:gd fmla="*/ 630394 h 3214688" name="connsiteY665"/>
              <a:gd fmla="*/ 5134537 w 9301162" name="connsiteX666"/>
              <a:gd fmla="*/ 632775 h 3214688" name="connsiteY666"/>
              <a:gd fmla="*/ 5119460 w 9301162" name="connsiteX667"/>
              <a:gd fmla="*/ 635157 h 3214688" name="connsiteY667"/>
              <a:gd fmla="*/ 5103591 w 9301162" name="connsiteX668"/>
              <a:gd fmla="*/ 638333 h 3214688" name="connsiteY668"/>
              <a:gd fmla="*/ 5089308 w 9301162" name="connsiteX669"/>
              <a:gd fmla="*/ 642303 h 3214688" name="connsiteY669"/>
              <a:gd fmla="*/ 5075025 w 9301162" name="connsiteX670"/>
              <a:gd fmla="*/ 646273 h 3214688" name="connsiteY670"/>
              <a:gd fmla="*/ 5060742 w 9301162" name="connsiteX671"/>
              <a:gd fmla="*/ 651036 h 3214688" name="connsiteY671"/>
              <a:gd fmla="*/ 5048046 w 9301162" name="connsiteX672"/>
              <a:gd fmla="*/ 656594 h 3214688" name="connsiteY672"/>
              <a:gd fmla="*/ 5035350 w 9301162" name="connsiteX673"/>
              <a:gd fmla="*/ 663739 h 3214688" name="connsiteY673"/>
              <a:gd fmla="*/ 5023448 w 9301162" name="connsiteX674"/>
              <a:gd fmla="*/ 670091 h 3214688" name="connsiteY674"/>
              <a:gd fmla="*/ 5011545 w 9301162" name="connsiteX675"/>
              <a:gd fmla="*/ 677236 h 3214688" name="connsiteY675"/>
              <a:gd fmla="*/ 5001230 w 9301162" name="connsiteX676"/>
              <a:gd fmla="*/ 685176 h 3214688" name="connsiteY676"/>
              <a:gd fmla="*/ 4990914 w 9301162" name="connsiteX677"/>
              <a:gd fmla="*/ 693115 h 3214688" name="connsiteY677"/>
              <a:gd fmla="*/ 4981392 w 9301162" name="connsiteX678"/>
              <a:gd fmla="*/ 702643 h 3214688" name="connsiteY678"/>
              <a:gd fmla="*/ 4971870 w 9301162" name="connsiteX679"/>
              <a:gd fmla="*/ 712964 h 3214688" name="connsiteY679"/>
              <a:gd fmla="*/ 4962349 w 9301162" name="connsiteX680"/>
              <a:gd fmla="*/ 722491 h 3214688" name="connsiteY680"/>
              <a:gd fmla="*/ 4953620 w 9301162" name="connsiteX681"/>
              <a:gd fmla="*/ 732019 h 3214688" name="connsiteY681"/>
              <a:gd fmla="*/ 4946479 w 9301162" name="connsiteX682"/>
              <a:gd fmla="*/ 742340 h 3214688" name="connsiteY682"/>
              <a:gd fmla="*/ 4939337 w 9301162" name="connsiteX683"/>
              <a:gd fmla="*/ 753455 h 3214688" name="connsiteY683"/>
              <a:gd fmla="*/ 4932989 w 9301162" name="connsiteX684"/>
              <a:gd fmla="*/ 764571 h 3214688" name="connsiteY684"/>
              <a:gd fmla="*/ 4927435 w 9301162" name="connsiteX685"/>
              <a:gd fmla="*/ 775686 h 3214688" name="connsiteY685"/>
              <a:gd fmla="*/ 4921087 w 9301162" name="connsiteX686"/>
              <a:gd fmla="*/ 786801 h 3214688" name="connsiteY686"/>
              <a:gd fmla="*/ 4917119 w 9301162" name="connsiteX687"/>
              <a:gd fmla="*/ 797916 h 3214688" name="connsiteY687"/>
              <a:gd fmla="*/ 4913152 w 9301162" name="connsiteX688"/>
              <a:gd fmla="*/ 810619 h 3214688" name="connsiteY688"/>
              <a:gd fmla="*/ 4909184 w 9301162" name="connsiteX689"/>
              <a:gd fmla="*/ 822529 h 3214688" name="connsiteY689"/>
              <a:gd fmla="*/ 4906804 w 9301162" name="connsiteX690"/>
              <a:gd fmla="*/ 834438 h 3214688" name="connsiteY690"/>
              <a:gd fmla="*/ 4904423 w 9301162" name="connsiteX691"/>
              <a:gd fmla="*/ 847141 h 3214688" name="connsiteY691"/>
              <a:gd fmla="*/ 4902836 w 9301162" name="connsiteX692"/>
              <a:gd fmla="*/ 859844 h 3214688" name="connsiteY692"/>
              <a:gd fmla="*/ 4902043 w 9301162" name="connsiteX693"/>
              <a:gd fmla="*/ 872547 h 3214688" name="connsiteY693"/>
              <a:gd fmla="*/ 4902043 w 9301162" name="connsiteX694"/>
              <a:gd fmla="*/ 885250 h 3214688" name="connsiteY694"/>
              <a:gd fmla="*/ 4902043 w 9301162" name="connsiteX695"/>
              <a:gd fmla="*/ 2535865 h 3214688" name="connsiteY695"/>
              <a:gd fmla="*/ 4902836 w 9301162" name="connsiteX696"/>
              <a:gd fmla="*/ 2562859 h 3214688" name="connsiteY696"/>
              <a:gd fmla="*/ 4904423 w 9301162" name="connsiteX697"/>
              <a:gd fmla="*/ 2574769 h 3214688" name="connsiteY697"/>
              <a:gd fmla="*/ 4906010 w 9301162" name="connsiteX698"/>
              <a:gd fmla="*/ 2587472 h 3214688" name="connsiteY698"/>
              <a:gd fmla="*/ 4907597 w 9301162" name="connsiteX699"/>
              <a:gd fmla="*/ 2599381 h 3214688" name="connsiteY699"/>
              <a:gd fmla="*/ 4909978 w 9301162" name="connsiteX700"/>
              <a:gd fmla="*/ 2610496 h 3214688" name="connsiteY700"/>
              <a:gd fmla="*/ 4913152 w 9301162" name="connsiteX701"/>
              <a:gd fmla="*/ 2621611 h 3214688" name="connsiteY701"/>
              <a:gd fmla="*/ 4916326 w 9301162" name="connsiteX702"/>
              <a:gd fmla="*/ 2633521 h 3214688" name="connsiteY702"/>
              <a:gd fmla="*/ 4920293 w 9301162" name="connsiteX703"/>
              <a:gd fmla="*/ 2643842 h 3214688" name="connsiteY703"/>
              <a:gd fmla="*/ 4925848 w 9301162" name="connsiteX704"/>
              <a:gd fmla="*/ 2653369 h 3214688" name="connsiteY704"/>
              <a:gd fmla="*/ 4930609 w 9301162" name="connsiteX705"/>
              <a:gd fmla="*/ 2662897 h 3214688" name="connsiteY705"/>
              <a:gd fmla="*/ 4935370 w 9301162" name="connsiteX706"/>
              <a:gd fmla="*/ 2671630 h 3214688" name="connsiteY706"/>
              <a:gd fmla="*/ 4940924 w 9301162" name="connsiteX707"/>
              <a:gd fmla="*/ 2681157 h 3214688" name="connsiteY707"/>
              <a:gd fmla="*/ 4947272 w 9301162" name="connsiteX708"/>
              <a:gd fmla="*/ 2689891 h 3214688" name="connsiteY708"/>
              <a:gd fmla="*/ 4953620 w 9301162" name="connsiteX709"/>
              <a:gd fmla="*/ 2697830 h 3214688" name="connsiteY709"/>
              <a:gd fmla="*/ 4960762 w 9301162" name="connsiteX710"/>
              <a:gd fmla="*/ 2705770 h 3214688" name="connsiteY710"/>
              <a:gd fmla="*/ 4968697 w 9301162" name="connsiteX711"/>
              <a:gd fmla="*/ 2713709 h 3214688" name="connsiteY711"/>
              <a:gd fmla="*/ 4978218 w 9301162" name="connsiteX712"/>
              <a:gd fmla="*/ 2721649 h 3214688" name="connsiteY712"/>
              <a:gd fmla="*/ 4986153 w 9301162" name="connsiteX713"/>
              <a:gd fmla="*/ 2728794 h 3214688" name="connsiteY713"/>
              <a:gd fmla="*/ 4994882 w 9301162" name="connsiteX714"/>
              <a:gd fmla="*/ 2735146 h 3214688" name="connsiteY714"/>
              <a:gd fmla="*/ 5004404 w 9301162" name="connsiteX715"/>
              <a:gd fmla="*/ 2741497 h 3214688" name="connsiteY715"/>
              <a:gd fmla="*/ 5013132 w 9301162" name="connsiteX716"/>
              <a:gd fmla="*/ 2746261 h 3214688" name="connsiteY716"/>
              <a:gd fmla="*/ 5023448 w 9301162" name="connsiteX717"/>
              <a:gd fmla="*/ 2751819 h 3214688" name="connsiteY717"/>
              <a:gd fmla="*/ 5032970 w 9301162" name="connsiteX718"/>
              <a:gd fmla="*/ 2755789 h 3214688" name="connsiteY718"/>
              <a:gd fmla="*/ 5042492 w 9301162" name="connsiteX719"/>
              <a:gd fmla="*/ 2759758 h 3214688" name="connsiteY719"/>
              <a:gd fmla="*/ 5052013 w 9301162" name="connsiteX720"/>
              <a:gd fmla="*/ 2762934 h 3214688" name="connsiteY720"/>
              <a:gd fmla="*/ 5063122 w 9301162" name="connsiteX721"/>
              <a:gd fmla="*/ 2766110 h 3214688" name="connsiteY721"/>
              <a:gd fmla="*/ 5073438 w 9301162" name="connsiteX722"/>
              <a:gd fmla="*/ 2769285 h 3214688" name="connsiteY722"/>
              <a:gd fmla="*/ 5083753 w 9301162" name="connsiteX723"/>
              <a:gd fmla="*/ 2770873 h 3214688" name="connsiteY723"/>
              <a:gd fmla="*/ 5094069 w 9301162" name="connsiteX724"/>
              <a:gd fmla="*/ 2772461 h 3214688" name="connsiteY724"/>
              <a:gd fmla="*/ 5105178 w 9301162" name="connsiteX725"/>
              <a:gd fmla="*/ 2773255 h 3214688" name="connsiteY725"/>
              <a:gd fmla="*/ 5117080 w 9301162" name="connsiteX726"/>
              <a:gd fmla="*/ 2773255 h 3214688" name="connsiteY726"/>
              <a:gd fmla="*/ 6177982 w 9301162" name="connsiteX727"/>
              <a:gd fmla="*/ 2773255 h 3214688" name="connsiteY727"/>
              <a:gd fmla="*/ 6189091 w 9301162" name="connsiteX728"/>
              <a:gd fmla="*/ 2773255 h 3214688" name="connsiteY728"/>
              <a:gd fmla="*/ 6199407 w 9301162" name="connsiteX729"/>
              <a:gd fmla="*/ 2772461 h 3214688" name="connsiteY729"/>
              <a:gd fmla="*/ 6210516 w 9301162" name="connsiteX730"/>
              <a:gd fmla="*/ 2770873 h 3214688" name="connsiteY730"/>
              <a:gd fmla="*/ 6220831 w 9301162" name="connsiteX731"/>
              <a:gd fmla="*/ 2769285 h 3214688" name="connsiteY731"/>
              <a:gd fmla="*/ 6230353 w 9301162" name="connsiteX732"/>
              <a:gd fmla="*/ 2766110 h 3214688" name="connsiteY732"/>
              <a:gd fmla="*/ 6239875 w 9301162" name="connsiteX733"/>
              <a:gd fmla="*/ 2762934 h 3214688" name="connsiteY733"/>
              <a:gd fmla="*/ 6250984 w 9301162" name="connsiteX734"/>
              <a:gd fmla="*/ 2759758 h 3214688" name="connsiteY734"/>
              <a:gd fmla="*/ 6260506 w 9301162" name="connsiteX735"/>
              <a:gd fmla="*/ 2755789 h 3214688" name="connsiteY735"/>
              <a:gd fmla="*/ 6269234 w 9301162" name="connsiteX736"/>
              <a:gd fmla="*/ 2751025 h 3214688" name="connsiteY736"/>
              <a:gd fmla="*/ 6278756 w 9301162" name="connsiteX737"/>
              <a:gd fmla="*/ 2746261 h 3214688" name="connsiteY737"/>
              <a:gd fmla="*/ 6288278 w 9301162" name="connsiteX738"/>
              <a:gd fmla="*/ 2740703 h 3214688" name="connsiteY738"/>
              <a:gd fmla="*/ 6297800 w 9301162" name="connsiteX739"/>
              <a:gd fmla="*/ 2734352 h 3214688" name="connsiteY739"/>
              <a:gd fmla="*/ 6306529 w 9301162" name="connsiteX740"/>
              <a:gd fmla="*/ 2728000 h 3214688" name="connsiteY740"/>
              <a:gd fmla="*/ 6315257 w 9301162" name="connsiteX741"/>
              <a:gd fmla="*/ 2720061 h 3214688" name="connsiteY741"/>
              <a:gd fmla="*/ 6323192 w 9301162" name="connsiteX742"/>
              <a:gd fmla="*/ 2712121 h 3214688" name="connsiteY742"/>
              <a:gd fmla="*/ 6331920 w 9301162" name="connsiteX743"/>
              <a:gd fmla="*/ 2703388 h 3214688" name="connsiteY743"/>
              <a:gd fmla="*/ 6339062 w 9301162" name="connsiteX744"/>
              <a:gd fmla="*/ 2696243 h 3214688" name="connsiteY744"/>
              <a:gd fmla="*/ 6346203 w 9301162" name="connsiteX745"/>
              <a:gd fmla="*/ 2687509 h 3214688" name="connsiteY745"/>
              <a:gd fmla="*/ 6352551 w 9301162" name="connsiteX746"/>
              <a:gd fmla="*/ 2678776 h 3214688" name="connsiteY746"/>
              <a:gd fmla="*/ 6358899 w 9301162" name="connsiteX747"/>
              <a:gd fmla="*/ 2669248 h 3214688" name="connsiteY747"/>
              <a:gd fmla="*/ 6364454 w 9301162" name="connsiteX748"/>
              <a:gd fmla="*/ 2659721 h 3214688" name="connsiteY748"/>
              <a:gd fmla="*/ 6369215 w 9301162" name="connsiteX749"/>
              <a:gd fmla="*/ 2649400 h 3214688" name="connsiteY749"/>
              <a:gd fmla="*/ 6373182 w 9301162" name="connsiteX750"/>
              <a:gd fmla="*/ 2639078 h 3214688" name="connsiteY750"/>
              <a:gd fmla="*/ 6377150 w 9301162" name="connsiteX751"/>
              <a:gd fmla="*/ 2627963 h 3214688" name="connsiteY751"/>
              <a:gd fmla="*/ 6381117 w 9301162" name="connsiteX752"/>
              <a:gd fmla="*/ 2616848 h 3214688" name="connsiteY752"/>
              <a:gd fmla="*/ 6384291 w 9301162" name="connsiteX753"/>
              <a:gd fmla="*/ 2605733 h 3214688" name="connsiteY753"/>
              <a:gd fmla="*/ 6387465 w 9301162" name="connsiteX754"/>
              <a:gd fmla="*/ 2593823 h 3214688" name="connsiteY754"/>
              <a:gd fmla="*/ 6389845 w 9301162" name="connsiteX755"/>
              <a:gd fmla="*/ 2581120 h 3214688" name="connsiteY755"/>
              <a:gd fmla="*/ 6391432 w 9301162" name="connsiteX756"/>
              <a:gd fmla="*/ 2568417 h 3214688" name="connsiteY756"/>
              <a:gd fmla="*/ 6392226 w 9301162" name="connsiteX757"/>
              <a:gd fmla="*/ 2555714 h 3214688" name="connsiteY757"/>
              <a:gd fmla="*/ 6393019 w 9301162" name="connsiteX758"/>
              <a:gd fmla="*/ 2542217 h 3214688" name="connsiteY758"/>
              <a:gd fmla="*/ 6393019 w 9301162" name="connsiteX759"/>
              <a:gd fmla="*/ 2527926 h 3214688" name="connsiteY759"/>
              <a:gd fmla="*/ 6393019 w 9301162" name="connsiteX760"/>
              <a:gd fmla="*/ 2087285 h 3214688" name="connsiteY760"/>
              <a:gd fmla="*/ 6392226 w 9301162" name="connsiteX761"/>
              <a:gd fmla="*/ 2061085 h 3214688" name="connsiteY761"/>
              <a:gd fmla="*/ 6389845 w 9301162" name="connsiteX762"/>
              <a:gd fmla="*/ 2037267 h 3214688" name="connsiteY762"/>
              <a:gd fmla="*/ 6385085 w 9301162" name="connsiteX763"/>
              <a:gd fmla="*/ 2015036 h 3214688" name="connsiteY763"/>
              <a:gd fmla="*/ 6380324 w 9301162" name="connsiteX764"/>
              <a:gd fmla="*/ 1993600 h 3214688" name="connsiteY764"/>
              <a:gd fmla="*/ 6376356 w 9301162" name="connsiteX765"/>
              <a:gd fmla="*/ 1983279 h 3214688" name="connsiteY765"/>
              <a:gd fmla="*/ 6373182 w 9301162" name="connsiteX766"/>
              <a:gd fmla="*/ 1973751 h 3214688" name="connsiteY766"/>
              <a:gd fmla="*/ 6368421 w 9301162" name="connsiteX767"/>
              <a:gd fmla="*/ 1964224 h 3214688" name="connsiteY767"/>
              <a:gd fmla="*/ 6364454 w 9301162" name="connsiteX768"/>
              <a:gd fmla="*/ 1955490 h 3214688" name="connsiteY768"/>
              <a:gd fmla="*/ 6358899 w 9301162" name="connsiteX769"/>
              <a:gd fmla="*/ 1947551 h 3214688" name="connsiteY769"/>
              <a:gd fmla="*/ 6354138 w 9301162" name="connsiteX770"/>
              <a:gd fmla="*/ 1938023 h 3214688" name="connsiteY770"/>
              <a:gd fmla="*/ 6348584 w 9301162" name="connsiteX771"/>
              <a:gd fmla="*/ 1930084 h 3214688" name="connsiteY771"/>
              <a:gd fmla="*/ 6342236 w 9301162" name="connsiteX772"/>
              <a:gd fmla="*/ 1922939 h 3214688" name="connsiteY772"/>
              <a:gd fmla="*/ 6333507 w 9301162" name="connsiteX773"/>
              <a:gd fmla="*/ 1914205 h 3214688" name="connsiteY773"/>
              <a:gd fmla="*/ 6325572 w 9301162" name="connsiteX774"/>
              <a:gd fmla="*/ 1906266 h 3214688" name="connsiteY774"/>
              <a:gd fmla="*/ 6317637 w 9301162" name="connsiteX775"/>
              <a:gd fmla="*/ 1898326 h 3214688" name="connsiteY775"/>
              <a:gd fmla="*/ 6308909 w 9301162" name="connsiteX776"/>
              <a:gd fmla="*/ 1891181 h 3214688" name="connsiteY776"/>
              <a:gd fmla="*/ 6300181 w 9301162" name="connsiteX777"/>
              <a:gd fmla="*/ 1884035 h 3214688" name="connsiteY777"/>
              <a:gd fmla="*/ 6290659 w 9301162" name="connsiteX778"/>
              <a:gd fmla="*/ 1878477 h 3214688" name="connsiteY778"/>
              <a:gd fmla="*/ 6281930 w 9301162" name="connsiteX779"/>
              <a:gd fmla="*/ 1872920 h 3214688" name="connsiteY779"/>
              <a:gd fmla="*/ 6273202 w 9301162" name="connsiteX780"/>
              <a:gd fmla="*/ 1868156 h 3214688" name="connsiteY780"/>
              <a:gd fmla="*/ 6263680 w 9301162" name="connsiteX781"/>
              <a:gd fmla="*/ 1864187 h 3214688" name="connsiteY781"/>
              <a:gd fmla="*/ 6254158 w 9301162" name="connsiteX782"/>
              <a:gd fmla="*/ 1861011 h 3214688" name="connsiteY782"/>
              <a:gd fmla="*/ 6243842 w 9301162" name="connsiteX783"/>
              <a:gd fmla="*/ 1857835 h 3214688" name="connsiteY783"/>
              <a:gd fmla="*/ 6233527 w 9301162" name="connsiteX784"/>
              <a:gd fmla="*/ 1854659 h 3214688" name="connsiteY784"/>
              <a:gd fmla="*/ 6224005 w 9301162" name="connsiteX785"/>
              <a:gd fmla="*/ 1853071 h 3214688" name="connsiteY785"/>
              <a:gd fmla="*/ 6213690 w 9301162" name="connsiteX786"/>
              <a:gd fmla="*/ 1850689 h 3214688" name="connsiteY786"/>
              <a:gd fmla="*/ 6202581 w 9301162" name="connsiteX787"/>
              <a:gd fmla="*/ 1849895 h 3214688" name="connsiteY787"/>
              <a:gd fmla="*/ 6191472 w 9301162" name="connsiteX788"/>
              <a:gd fmla="*/ 1849895 h 3214688" name="connsiteY788"/>
              <a:gd fmla="*/ 5841541 w 9301162" name="connsiteX789"/>
              <a:gd fmla="*/ 1849895 h 3214688" name="connsiteY789"/>
              <a:gd fmla="*/ 5841541 w 9301162" name="connsiteX790"/>
              <a:gd fmla="*/ 2042825 h 3214688" name="connsiteY790"/>
              <a:gd fmla="*/ 5307519 w 9301162" name="connsiteX791"/>
              <a:gd fmla="*/ 1632354 h 3214688" name="connsiteY791"/>
              <a:gd fmla="*/ 5841541 w 9301162" name="connsiteX792"/>
              <a:gd fmla="*/ 1222678 h 3214688" name="connsiteY792"/>
              <a:gd fmla="*/ 5841541 w 9301162" name="connsiteX793"/>
              <a:gd fmla="*/ 1414019 h 3214688" name="connsiteY793"/>
              <a:gd fmla="*/ 6206548 w 9301162" name="connsiteX794"/>
              <a:gd fmla="*/ 1414019 h 3214688" name="connsiteY794"/>
              <a:gd fmla="*/ 6243049 w 9301162" name="connsiteX795"/>
              <a:gd fmla="*/ 1414813 h 3214688" name="connsiteY795"/>
              <a:gd fmla="*/ 6279550 w 9301162" name="connsiteX796"/>
              <a:gd fmla="*/ 1417195 h 3214688" name="connsiteY796"/>
              <a:gd fmla="*/ 6316050 w 9301162" name="connsiteX797"/>
              <a:gd fmla="*/ 1420370 h 3214688" name="connsiteY797"/>
              <a:gd fmla="*/ 6350964 w 9301162" name="connsiteX798"/>
              <a:gd fmla="*/ 1425134 h 3214688" name="connsiteY798"/>
              <a:gd fmla="*/ 6384291 w 9301162" name="connsiteX799"/>
              <a:gd fmla="*/ 1430692 h 3214688" name="connsiteY799"/>
              <a:gd fmla="*/ 6418411 w 9301162" name="connsiteX800"/>
              <a:gd fmla="*/ 1438631 h 3214688" name="connsiteY800"/>
              <a:gd fmla="*/ 6450945 w 9301162" name="connsiteX801"/>
              <a:gd fmla="*/ 1448159 h 3214688" name="connsiteY801"/>
              <a:gd fmla="*/ 6482684 w 9301162" name="connsiteX802"/>
              <a:gd fmla="*/ 1457686 h 3214688" name="connsiteY802"/>
              <a:gd fmla="*/ 6512837 w 9301162" name="connsiteX803"/>
              <a:gd fmla="*/ 1468801 h 3214688" name="connsiteY803"/>
              <a:gd fmla="*/ 6542990 w 9301162" name="connsiteX804"/>
              <a:gd fmla="*/ 1481504 h 3214688" name="connsiteY804"/>
              <a:gd fmla="*/ 6572349 w 9301162" name="connsiteX805"/>
              <a:gd fmla="*/ 1496589 h 3214688" name="connsiteY805"/>
              <a:gd fmla="*/ 6600122 w 9301162" name="connsiteX806"/>
              <a:gd fmla="*/ 1511674 h 3214688" name="connsiteY806"/>
              <a:gd fmla="*/ 6627894 w 9301162" name="connsiteX807"/>
              <a:gd fmla="*/ 1528347 h 3214688" name="connsiteY807"/>
              <a:gd fmla="*/ 6653286 w 9301162" name="connsiteX808"/>
              <a:gd fmla="*/ 1547402 h 3214688" name="connsiteY808"/>
              <a:gd fmla="*/ 6679471 w 9301162" name="connsiteX809"/>
              <a:gd fmla="*/ 1566457 h 3214688" name="connsiteY809"/>
              <a:gd fmla="*/ 6704069 w 9301162" name="connsiteX810"/>
              <a:gd fmla="*/ 1587893 h 3214688" name="connsiteY810"/>
              <a:gd fmla="*/ 6721526 w 9301162" name="connsiteX811"/>
              <a:gd fmla="*/ 1603772 h 3214688" name="connsiteY811"/>
              <a:gd fmla="*/ 6737396 w 9301162" name="connsiteX812"/>
              <a:gd fmla="*/ 1621239 h 3214688" name="connsiteY812"/>
              <a:gd fmla="*/ 6754059 w 9301162" name="connsiteX813"/>
              <a:gd fmla="*/ 1639500 h 3214688" name="connsiteY813"/>
              <a:gd fmla="*/ 6768342 w 9301162" name="connsiteX814"/>
              <a:gd fmla="*/ 1658554 h 3214688" name="connsiteY814"/>
              <a:gd fmla="*/ 6782625 w 9301162" name="connsiteX815"/>
              <a:gd fmla="*/ 1679197 h 3214688" name="connsiteY815"/>
              <a:gd fmla="*/ 6796908 w 9301162" name="connsiteX816"/>
              <a:gd fmla="*/ 1699839 h 3214688" name="connsiteY816"/>
              <a:gd fmla="*/ 6810398 w 9301162" name="connsiteX817"/>
              <a:gd fmla="*/ 1722864 h 3214688" name="connsiteY817"/>
              <a:gd fmla="*/ 6822300 w 9301162" name="connsiteX818"/>
              <a:gd fmla="*/ 1745095 h 3214688" name="connsiteY818"/>
              <a:gd fmla="*/ 6836583 w 9301162" name="connsiteX819"/>
              <a:gd fmla="*/ 1774471 h 3214688" name="connsiteY819"/>
              <a:gd fmla="*/ 6848485 w 9301162" name="connsiteX820"/>
              <a:gd fmla="*/ 1802259 h 3214688" name="connsiteY820"/>
              <a:gd fmla="*/ 6858801 w 9301162" name="connsiteX821"/>
              <a:gd fmla="*/ 1830047 h 3214688" name="connsiteY821"/>
              <a:gd fmla="*/ 6866736 w 9301162" name="connsiteX822"/>
              <a:gd fmla="*/ 1858629 h 3214688" name="connsiteY822"/>
              <a:gd fmla="*/ 6873084 w 9301162" name="connsiteX823"/>
              <a:gd fmla="*/ 1885623 h 3214688" name="connsiteY823"/>
              <a:gd fmla="*/ 6877844 w 9301162" name="connsiteX824"/>
              <a:gd fmla="*/ 1912617 h 3214688" name="connsiteY824"/>
              <a:gd fmla="*/ 6880225 w 9301162" name="connsiteX825"/>
              <a:gd fmla="*/ 1939611 h 3214688" name="connsiteY825"/>
              <a:gd fmla="*/ 6881812 w 9301162" name="connsiteX826"/>
              <a:gd fmla="*/ 1966606 h 3214688" name="connsiteY826"/>
              <a:gd fmla="*/ 6881812 w 9301162" name="connsiteX827"/>
              <a:gd fmla="*/ 2535865 h 3214688" name="connsiteY827"/>
              <a:gd fmla="*/ 6881018 w 9301162" name="connsiteX828"/>
              <a:gd fmla="*/ 2577151 h 3214688" name="connsiteY828"/>
              <a:gd fmla="*/ 6878638 w 9301162" name="connsiteX829"/>
              <a:gd fmla="*/ 2617642 h 3214688" name="connsiteY829"/>
              <a:gd fmla="*/ 6874670 w 9301162" name="connsiteX830"/>
              <a:gd fmla="*/ 2657339 h 3214688" name="connsiteY830"/>
              <a:gd fmla="*/ 6869116 w 9301162" name="connsiteX831"/>
              <a:gd fmla="*/ 2695449 h 3214688" name="connsiteY831"/>
              <a:gd fmla="*/ 6861975 w 9301162" name="connsiteX832"/>
              <a:gd fmla="*/ 2732764 h 3214688" name="connsiteY832"/>
              <a:gd fmla="*/ 6853246 w 9301162" name="connsiteX833"/>
              <a:gd fmla="*/ 2768491 h 3214688" name="connsiteY833"/>
              <a:gd fmla="*/ 6842931 w 9301162" name="connsiteX834"/>
              <a:gd fmla="*/ 2802631 h 3214688" name="connsiteY834"/>
              <a:gd fmla="*/ 6830235 w 9301162" name="connsiteX835"/>
              <a:gd fmla="*/ 2836771 h 3214688" name="connsiteY835"/>
              <a:gd fmla="*/ 6816746 w 9301162" name="connsiteX836"/>
              <a:gd fmla="*/ 2869323 h 3214688" name="connsiteY836"/>
              <a:gd fmla="*/ 6809604 w 9301162" name="connsiteX837"/>
              <a:gd fmla="*/ 2884408 h 3214688" name="connsiteY837"/>
              <a:gd fmla="*/ 6801669 w 9301162" name="connsiteX838"/>
              <a:gd fmla="*/ 2899493 h 3214688" name="connsiteY838"/>
              <a:gd fmla="*/ 6792940 w 9301162" name="connsiteX839"/>
              <a:gd fmla="*/ 2915372 h 3214688" name="connsiteY839"/>
              <a:gd fmla="*/ 6785006 w 9301162" name="connsiteX840"/>
              <a:gd fmla="*/ 2929663 h 3214688" name="connsiteY840"/>
              <a:gd fmla="*/ 6775484 w 9301162" name="connsiteX841"/>
              <a:gd fmla="*/ 2943954 h 3214688" name="connsiteY841"/>
              <a:gd fmla="*/ 6766755 w 9301162" name="connsiteX842"/>
              <a:gd fmla="*/ 2959039 h 3214688" name="connsiteY842"/>
              <a:gd fmla="*/ 6757233 w 9301162" name="connsiteX843"/>
              <a:gd fmla="*/ 2972536 h 3214688" name="connsiteY843"/>
              <a:gd fmla="*/ 6746124 w 9301162" name="connsiteX844"/>
              <a:gd fmla="*/ 2986033 h 3214688" name="connsiteY844"/>
              <a:gd fmla="*/ 6735809 w 9301162" name="connsiteX845"/>
              <a:gd fmla="*/ 3000324 h 3214688" name="connsiteY845"/>
              <a:gd fmla="*/ 6724700 w 9301162" name="connsiteX846"/>
              <a:gd fmla="*/ 3013027 h 3214688" name="connsiteY846"/>
              <a:gd fmla="*/ 6713591 w 9301162" name="connsiteX847"/>
              <a:gd fmla="*/ 3025730 h 3214688" name="connsiteY847"/>
              <a:gd fmla="*/ 6701689 w 9301162" name="connsiteX848"/>
              <a:gd fmla="*/ 3038433 h 3214688" name="connsiteY848"/>
              <a:gd fmla="*/ 6688993 w 9301162" name="connsiteX849"/>
              <a:gd fmla="*/ 3051137 h 3214688" name="connsiteY849"/>
              <a:gd fmla="*/ 6677090 w 9301162" name="connsiteX850"/>
              <a:gd fmla="*/ 3063046 h 3214688" name="connsiteY850"/>
              <a:gd fmla="*/ 6656460 w 9301162" name="connsiteX851"/>
              <a:gd fmla="*/ 3079719 h 3214688" name="connsiteY851"/>
              <a:gd fmla="*/ 6636622 w 9301162" name="connsiteX852"/>
              <a:gd fmla="*/ 3097185 h 3214688" name="connsiteY852"/>
              <a:gd fmla="*/ 6615991 w 9301162" name="connsiteX853"/>
              <a:gd fmla="*/ 3112271 h 3214688" name="connsiteY853"/>
              <a:gd fmla="*/ 6593774 w 9301162" name="connsiteX854"/>
              <a:gd fmla="*/ 3126561 h 3214688" name="connsiteY854"/>
              <a:gd fmla="*/ 6572349 w 9301162" name="connsiteX855"/>
              <a:gd fmla="*/ 3140059 h 3214688" name="connsiteY855"/>
              <a:gd fmla="*/ 6550131 w 9301162" name="connsiteX856"/>
              <a:gd fmla="*/ 3151968 h 3214688" name="connsiteY856"/>
              <a:gd fmla="*/ 6527120 w 9301162" name="connsiteX857"/>
              <a:gd fmla="*/ 3162289 h 3214688" name="connsiteY857"/>
              <a:gd fmla="*/ 6504108 w 9301162" name="connsiteX858"/>
              <a:gd fmla="*/ 3171817 h 3214688" name="connsiteY858"/>
              <a:gd fmla="*/ 6480304 w 9301162" name="connsiteX859"/>
              <a:gd fmla="*/ 3181344 h 3214688" name="connsiteY859"/>
              <a:gd fmla="*/ 6455706 w 9301162" name="connsiteX860"/>
              <a:gd fmla="*/ 3188489 h 3214688" name="connsiteY860"/>
              <a:gd fmla="*/ 6431901 w 9301162" name="connsiteX861"/>
              <a:gd fmla="*/ 3194841 h 3214688" name="connsiteY861"/>
              <a:gd fmla="*/ 6405715 w 9301162" name="connsiteX862"/>
              <a:gd fmla="*/ 3199605 h 3214688" name="connsiteY862"/>
              <a:gd fmla="*/ 6380324 w 9301162" name="connsiteX863"/>
              <a:gd fmla="*/ 3203574 h 3214688" name="connsiteY863"/>
              <a:gd fmla="*/ 6354138 w 9301162" name="connsiteX864"/>
              <a:gd fmla="*/ 3205956 h 3214688" name="connsiteY864"/>
              <a:gd fmla="*/ 6327159 w 9301162" name="connsiteX865"/>
              <a:gd fmla="*/ 3208338 h 3214688" name="connsiteY865"/>
              <a:gd fmla="*/ 6300974 w 9301162" name="connsiteX866"/>
              <a:gd fmla="*/ 3208338 h 3214688" name="connsiteY866"/>
              <a:gd fmla="*/ 5045665 w 9301162" name="connsiteX867"/>
              <a:gd fmla="*/ 3208338 h 3214688" name="connsiteY867"/>
              <a:gd fmla="*/ 5009958 w 9301162" name="connsiteX868"/>
              <a:gd fmla="*/ 3207544 h 3214688" name="connsiteY868"/>
              <a:gd fmla="*/ 4975044 w 9301162" name="connsiteX869"/>
              <a:gd fmla="*/ 3205956 h 3214688" name="connsiteY869"/>
              <a:gd fmla="*/ 4940924 w 9301162" name="connsiteX870"/>
              <a:gd fmla="*/ 3202780 h 3214688" name="connsiteY870"/>
              <a:gd fmla="*/ 4907597 w 9301162" name="connsiteX871"/>
              <a:gd fmla="*/ 3198017 h 3214688" name="connsiteY871"/>
              <a:gd fmla="*/ 4875064 w 9301162" name="connsiteX872"/>
              <a:gd fmla="*/ 3191665 h 3214688" name="connsiteY872"/>
              <a:gd fmla="*/ 4844118 w 9301162" name="connsiteX873"/>
              <a:gd fmla="*/ 3184519 h 3214688" name="connsiteY873"/>
              <a:gd fmla="*/ 4813965 w 9301162" name="connsiteX874"/>
              <a:gd fmla="*/ 3174992 h 3214688" name="connsiteY874"/>
              <a:gd fmla="*/ 4784606 w 9301162" name="connsiteX875"/>
              <a:gd fmla="*/ 3165465 h 3214688" name="connsiteY875"/>
              <a:gd fmla="*/ 4756833 w 9301162" name="connsiteX876"/>
              <a:gd fmla="*/ 3153556 h 3214688" name="connsiteY876"/>
              <a:gd fmla="*/ 4729061 w 9301162" name="connsiteX877"/>
              <a:gd fmla="*/ 3140853 h 3214688" name="connsiteY877"/>
              <a:gd fmla="*/ 4702876 w 9301162" name="connsiteX878"/>
              <a:gd fmla="*/ 3126561 h 3214688" name="connsiteY878"/>
              <a:gd fmla="*/ 4676690 w 9301162" name="connsiteX879"/>
              <a:gd fmla="*/ 3110683 h 3214688" name="connsiteY879"/>
              <a:gd fmla="*/ 4652886 w 9301162" name="connsiteX880"/>
              <a:gd fmla="*/ 3094010 h 3214688" name="connsiteY880"/>
              <a:gd fmla="*/ 4629081 w 9301162" name="connsiteX881"/>
              <a:gd fmla="*/ 3075749 h 3214688" name="connsiteY881"/>
              <a:gd fmla="*/ 4606863 w 9301162" name="connsiteX882"/>
              <a:gd fmla="*/ 3055900 h 3214688" name="connsiteY882"/>
              <a:gd fmla="*/ 4584645 w 9301162" name="connsiteX883"/>
              <a:gd fmla="*/ 3034464 h 3214688" name="connsiteY883"/>
              <a:gd fmla="*/ 4564014 w 9301162" name="connsiteX884"/>
              <a:gd fmla="*/ 3013027 h 3214688" name="connsiteY884"/>
              <a:gd fmla="*/ 4544177 w 9301162" name="connsiteX885"/>
              <a:gd fmla="*/ 2988415 h 3214688" name="connsiteY885"/>
              <a:gd fmla="*/ 4526720 w 9301162" name="connsiteX886"/>
              <a:gd fmla="*/ 2964597 h 3214688" name="connsiteY886"/>
              <a:gd fmla="*/ 4509263 w 9301162" name="connsiteX887"/>
              <a:gd fmla="*/ 2938396 h 3214688" name="connsiteY887"/>
              <a:gd fmla="*/ 4494187 w 9301162" name="connsiteX888"/>
              <a:gd fmla="*/ 2911402 h 3214688" name="connsiteY888"/>
              <a:gd fmla="*/ 4480697 w 9301162" name="connsiteX889"/>
              <a:gd fmla="*/ 2883614 h 3214688" name="connsiteY889"/>
              <a:gd fmla="*/ 4467208 w 9301162" name="connsiteX890"/>
              <a:gd fmla="*/ 2853444 h 3214688" name="connsiteY890"/>
              <a:gd fmla="*/ 4456099 w 9301162" name="connsiteX891"/>
              <a:gd fmla="*/ 2824068 h 3214688" name="connsiteY891"/>
              <a:gd fmla="*/ 4445784 w 9301162" name="connsiteX892"/>
              <a:gd fmla="*/ 2792310 h 3214688" name="connsiteY892"/>
              <a:gd fmla="*/ 4437849 w 9301162" name="connsiteX893"/>
              <a:gd fmla="*/ 2758964 h 3214688" name="connsiteY893"/>
              <a:gd fmla="*/ 4429914 w 9301162" name="connsiteX894"/>
              <a:gd fmla="*/ 2726413 h 3214688" name="connsiteY894"/>
              <a:gd fmla="*/ 4424359 w 9301162" name="connsiteX895"/>
              <a:gd fmla="*/ 2690685 h 3214688" name="connsiteY895"/>
              <a:gd fmla="*/ 4418805 w 9301162" name="connsiteX896"/>
              <a:gd fmla="*/ 2654957 h 3214688" name="connsiteY896"/>
              <a:gd fmla="*/ 4415631 w 9301162" name="connsiteX897"/>
              <a:gd fmla="*/ 2617642 h 3214688" name="connsiteY897"/>
              <a:gd fmla="*/ 4414044 w 9301162" name="connsiteX898"/>
              <a:gd fmla="*/ 2579532 h 3214688" name="connsiteY898"/>
              <a:gd fmla="*/ 4413250 w 9301162" name="connsiteX899"/>
              <a:gd fmla="*/ 2540629 h 3214688" name="connsiteY899"/>
              <a:gd fmla="*/ 4413250 w 9301162" name="connsiteX900"/>
              <a:gd fmla="*/ 858256 h 3214688" name="connsiteY900"/>
              <a:gd fmla="*/ 4414044 w 9301162" name="connsiteX901"/>
              <a:gd fmla="*/ 823323 h 3214688" name="connsiteY901"/>
              <a:gd fmla="*/ 4415631 w 9301162" name="connsiteX902"/>
              <a:gd fmla="*/ 789183 h 3214688" name="connsiteY902"/>
              <a:gd fmla="*/ 4419598 w 9301162" name="connsiteX903"/>
              <a:gd fmla="*/ 756631 h 3214688" name="connsiteY903"/>
              <a:gd fmla="*/ 4425153 w 9301162" name="connsiteX904"/>
              <a:gd fmla="*/ 723285 h 3214688" name="connsiteY904"/>
              <a:gd fmla="*/ 4431501 w 9301162" name="connsiteX905"/>
              <a:gd fmla="*/ 690733 h 3214688" name="connsiteY905"/>
              <a:gd fmla="*/ 4439436 w 9301162" name="connsiteX906"/>
              <a:gd fmla="*/ 658976 h 3214688" name="connsiteY906"/>
              <a:gd fmla="*/ 4448958 w 9301162" name="connsiteX907"/>
              <a:gd fmla="*/ 628806 h 3214688" name="connsiteY907"/>
              <a:gd fmla="*/ 4459273 w 9301162" name="connsiteX908"/>
              <a:gd fmla="*/ 597842 h 3214688" name="connsiteY908"/>
              <a:gd fmla="*/ 4471969 w 9301162" name="connsiteX909"/>
              <a:gd fmla="*/ 567672 h 3214688" name="connsiteY909"/>
              <a:gd fmla="*/ 4485458 w 9301162" name="connsiteX910"/>
              <a:gd fmla="*/ 539090 h 3214688" name="connsiteY910"/>
              <a:gd fmla="*/ 4500535 w 9301162" name="connsiteX911"/>
              <a:gd fmla="*/ 510508 h 3214688" name="connsiteY911"/>
              <a:gd fmla="*/ 4517992 w 9301162" name="connsiteX912"/>
              <a:gd fmla="*/ 482720 h 3214688" name="connsiteY912"/>
              <a:gd fmla="*/ 4535448 w 9301162" name="connsiteX913"/>
              <a:gd fmla="*/ 455726 h 3214688" name="connsiteY913"/>
              <a:gd fmla="*/ 4554492 w 9301162" name="connsiteX914"/>
              <a:gd fmla="*/ 428731 h 3214688" name="connsiteY914"/>
              <a:gd fmla="*/ 4575917 w 9301162" name="connsiteX915"/>
              <a:gd fmla="*/ 402531 h 3214688" name="connsiteY915"/>
              <a:gd fmla="*/ 4598135 w 9301162" name="connsiteX916"/>
              <a:gd fmla="*/ 377125 h 3214688" name="connsiteY916"/>
              <a:gd fmla="*/ 4609243 w 9301162" name="connsiteX917"/>
              <a:gd fmla="*/ 366010 h 3214688" name="connsiteY917"/>
              <a:gd fmla="*/ 4620352 w 9301162" name="connsiteX918"/>
              <a:gd fmla="*/ 354894 h 3214688" name="connsiteY918"/>
              <a:gd fmla="*/ 4631461 w 9301162" name="connsiteX919"/>
              <a:gd fmla="*/ 344573 h 3214688" name="connsiteY919"/>
              <a:gd fmla="*/ 4643364 w 9301162" name="connsiteX920"/>
              <a:gd fmla="*/ 333458 h 3214688" name="connsiteY920"/>
              <a:gd fmla="*/ 4656060 w 9301162" name="connsiteX921"/>
              <a:gd fmla="*/ 323930 h 3214688" name="connsiteY921"/>
              <a:gd fmla="*/ 4667962 w 9301162" name="connsiteX922"/>
              <a:gd fmla="*/ 314403 h 3214688" name="connsiteY922"/>
              <a:gd fmla="*/ 4693354 w 9301162" name="connsiteX923"/>
              <a:gd fmla="*/ 295348 h 3214688" name="connsiteY923"/>
              <a:gd fmla="*/ 4721126 w 9301162" name="connsiteX924"/>
              <a:gd fmla="*/ 279469 h 3214688" name="connsiteY924"/>
              <a:gd fmla="*/ 4749692 w 9301162" name="connsiteX925"/>
              <a:gd fmla="*/ 264384 h 3214688" name="connsiteY925"/>
              <a:gd fmla="*/ 4778258 w 9301162" name="connsiteX926"/>
              <a:gd fmla="*/ 250093 h 3214688" name="connsiteY926"/>
              <a:gd fmla="*/ 4809998 w 9301162" name="connsiteX927"/>
              <a:gd fmla="*/ 238184 h 3214688" name="connsiteY927"/>
              <a:gd fmla="*/ 4842531 w 9301162" name="connsiteX928"/>
              <a:gd fmla="*/ 227069 h 3214688" name="connsiteY928"/>
              <a:gd fmla="*/ 4875064 w 9301162" name="connsiteX929"/>
              <a:gd fmla="*/ 218336 h 3214688" name="connsiteY929"/>
              <a:gd fmla="*/ 4910771 w 9301162" name="connsiteX930"/>
              <a:gd fmla="*/ 210396 h 3214688" name="connsiteY930"/>
              <a:gd fmla="*/ 4947272 w 9301162" name="connsiteX931"/>
              <a:gd fmla="*/ 203251 h 3214688" name="connsiteY931"/>
              <a:gd fmla="*/ 4984566 w 9301162" name="connsiteX932"/>
              <a:gd fmla="*/ 198486 h 3214688" name="connsiteY932"/>
              <a:gd fmla="*/ 5023448 w 9301162" name="connsiteX933"/>
              <a:gd fmla="*/ 194517 h 3214688" name="connsiteY933"/>
              <a:gd fmla="*/ 5063916 w 9301162" name="connsiteX934"/>
              <a:gd fmla="*/ 192135 h 3214688" name="connsiteY934"/>
              <a:gd fmla="*/ 5104384 w 9301162" name="connsiteX935"/>
              <a:gd fmla="*/ 191341 h 3214688" name="connsiteY935"/>
              <a:gd fmla="*/ 6348584 w 9301162" name="connsiteX936"/>
              <a:gd fmla="*/ 191341 h 3214688" name="connsiteY9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b="b" l="l" r="r" t="t"/>
            <a:pathLst>
              <a:path h="3214688" w="9301162">
                <a:moveTo>
                  <a:pt x="7874986" y="633413"/>
                </a:moveTo>
                <a:lnTo>
                  <a:pt x="7856718" y="634207"/>
                </a:lnTo>
                <a:lnTo>
                  <a:pt x="7837656" y="635794"/>
                </a:lnTo>
                <a:lnTo>
                  <a:pt x="7820182" y="637382"/>
                </a:lnTo>
                <a:lnTo>
                  <a:pt x="7802709" y="639763"/>
                </a:lnTo>
                <a:lnTo>
                  <a:pt x="7786029" y="642144"/>
                </a:lnTo>
                <a:lnTo>
                  <a:pt x="7770144" y="646113"/>
                </a:lnTo>
                <a:lnTo>
                  <a:pt x="7755053" y="649288"/>
                </a:lnTo>
                <a:lnTo>
                  <a:pt x="7739962" y="654051"/>
                </a:lnTo>
                <a:lnTo>
                  <a:pt x="7725666" y="658813"/>
                </a:lnTo>
                <a:lnTo>
                  <a:pt x="7712163" y="664369"/>
                </a:lnTo>
                <a:lnTo>
                  <a:pt x="7698661" y="669926"/>
                </a:lnTo>
                <a:lnTo>
                  <a:pt x="7686747" y="676276"/>
                </a:lnTo>
                <a:lnTo>
                  <a:pt x="7675627" y="683419"/>
                </a:lnTo>
                <a:lnTo>
                  <a:pt x="7664508" y="690563"/>
                </a:lnTo>
                <a:lnTo>
                  <a:pt x="7654182" y="698501"/>
                </a:lnTo>
                <a:lnTo>
                  <a:pt x="7644651" y="706438"/>
                </a:lnTo>
                <a:lnTo>
                  <a:pt x="7635120" y="715963"/>
                </a:lnTo>
                <a:lnTo>
                  <a:pt x="7627177" y="725488"/>
                </a:lnTo>
                <a:lnTo>
                  <a:pt x="7619235" y="735013"/>
                </a:lnTo>
                <a:lnTo>
                  <a:pt x="7611292" y="745332"/>
                </a:lnTo>
                <a:lnTo>
                  <a:pt x="7604938" y="756444"/>
                </a:lnTo>
                <a:lnTo>
                  <a:pt x="7599378" y="767557"/>
                </a:lnTo>
                <a:lnTo>
                  <a:pt x="7593818" y="779463"/>
                </a:lnTo>
                <a:lnTo>
                  <a:pt x="7589053" y="792163"/>
                </a:lnTo>
                <a:lnTo>
                  <a:pt x="7585082" y="805657"/>
                </a:lnTo>
                <a:lnTo>
                  <a:pt x="7581905" y="818357"/>
                </a:lnTo>
                <a:lnTo>
                  <a:pt x="7578728" y="832644"/>
                </a:lnTo>
                <a:lnTo>
                  <a:pt x="7577139" y="847726"/>
                </a:lnTo>
                <a:lnTo>
                  <a:pt x="7575551" y="862013"/>
                </a:lnTo>
                <a:lnTo>
                  <a:pt x="7573962" y="877094"/>
                </a:lnTo>
                <a:lnTo>
                  <a:pt x="7573962" y="893763"/>
                </a:lnTo>
                <a:lnTo>
                  <a:pt x="7573962" y="2517776"/>
                </a:lnTo>
                <a:lnTo>
                  <a:pt x="7573962" y="2533651"/>
                </a:lnTo>
                <a:lnTo>
                  <a:pt x="7575551" y="2549526"/>
                </a:lnTo>
                <a:lnTo>
                  <a:pt x="7577139" y="2564607"/>
                </a:lnTo>
                <a:lnTo>
                  <a:pt x="7578728" y="2578895"/>
                </a:lnTo>
                <a:lnTo>
                  <a:pt x="7581905" y="2593182"/>
                </a:lnTo>
                <a:lnTo>
                  <a:pt x="7585082" y="2606676"/>
                </a:lnTo>
                <a:lnTo>
                  <a:pt x="7589053" y="2619376"/>
                </a:lnTo>
                <a:lnTo>
                  <a:pt x="7593818" y="2632076"/>
                </a:lnTo>
                <a:lnTo>
                  <a:pt x="7599378" y="2643982"/>
                </a:lnTo>
                <a:lnTo>
                  <a:pt x="7604938" y="2655095"/>
                </a:lnTo>
                <a:lnTo>
                  <a:pt x="7611292" y="2665413"/>
                </a:lnTo>
                <a:lnTo>
                  <a:pt x="7619235" y="2676526"/>
                </a:lnTo>
                <a:lnTo>
                  <a:pt x="7627177" y="2686845"/>
                </a:lnTo>
                <a:lnTo>
                  <a:pt x="7635120" y="2695576"/>
                </a:lnTo>
                <a:lnTo>
                  <a:pt x="7644651" y="2704307"/>
                </a:lnTo>
                <a:lnTo>
                  <a:pt x="7654182" y="2713039"/>
                </a:lnTo>
                <a:lnTo>
                  <a:pt x="7664508" y="2720976"/>
                </a:lnTo>
                <a:lnTo>
                  <a:pt x="7675627" y="2728913"/>
                </a:lnTo>
                <a:lnTo>
                  <a:pt x="7686747" y="2735263"/>
                </a:lnTo>
                <a:lnTo>
                  <a:pt x="7698661" y="2741613"/>
                </a:lnTo>
                <a:lnTo>
                  <a:pt x="7712163" y="2747170"/>
                </a:lnTo>
                <a:lnTo>
                  <a:pt x="7725666" y="2752726"/>
                </a:lnTo>
                <a:lnTo>
                  <a:pt x="7739962" y="2757489"/>
                </a:lnTo>
                <a:lnTo>
                  <a:pt x="7755053" y="2761457"/>
                </a:lnTo>
                <a:lnTo>
                  <a:pt x="7770144" y="2765426"/>
                </a:lnTo>
                <a:lnTo>
                  <a:pt x="7786029" y="2769395"/>
                </a:lnTo>
                <a:lnTo>
                  <a:pt x="7802709" y="2771776"/>
                </a:lnTo>
                <a:lnTo>
                  <a:pt x="7820182" y="2774157"/>
                </a:lnTo>
                <a:lnTo>
                  <a:pt x="7837656" y="2775745"/>
                </a:lnTo>
                <a:lnTo>
                  <a:pt x="7856718" y="2777332"/>
                </a:lnTo>
                <a:lnTo>
                  <a:pt x="7874986" y="2778126"/>
                </a:lnTo>
                <a:lnTo>
                  <a:pt x="7895637" y="2778126"/>
                </a:lnTo>
                <a:lnTo>
                  <a:pt x="8490537" y="2778126"/>
                </a:lnTo>
                <a:lnTo>
                  <a:pt x="8509599" y="2778126"/>
                </a:lnTo>
                <a:lnTo>
                  <a:pt x="8528662" y="2777332"/>
                </a:lnTo>
                <a:lnTo>
                  <a:pt x="8547724" y="2775745"/>
                </a:lnTo>
                <a:lnTo>
                  <a:pt x="8565197" y="2774157"/>
                </a:lnTo>
                <a:lnTo>
                  <a:pt x="8583465" y="2771776"/>
                </a:lnTo>
                <a:lnTo>
                  <a:pt x="8599351" y="2769395"/>
                </a:lnTo>
                <a:lnTo>
                  <a:pt x="8615236" y="2765426"/>
                </a:lnTo>
                <a:lnTo>
                  <a:pt x="8631121" y="2761457"/>
                </a:lnTo>
                <a:lnTo>
                  <a:pt x="8645418" y="2757489"/>
                </a:lnTo>
                <a:lnTo>
                  <a:pt x="8659714" y="2752726"/>
                </a:lnTo>
                <a:lnTo>
                  <a:pt x="8673217" y="2747170"/>
                </a:lnTo>
                <a:lnTo>
                  <a:pt x="8685925" y="2741613"/>
                </a:lnTo>
                <a:lnTo>
                  <a:pt x="8697839" y="2735263"/>
                </a:lnTo>
                <a:lnTo>
                  <a:pt x="8709753" y="2728913"/>
                </a:lnTo>
                <a:lnTo>
                  <a:pt x="8720872" y="2720976"/>
                </a:lnTo>
                <a:lnTo>
                  <a:pt x="8731198" y="2713039"/>
                </a:lnTo>
                <a:lnTo>
                  <a:pt x="8740729" y="2704307"/>
                </a:lnTo>
                <a:lnTo>
                  <a:pt x="8750260" y="2695576"/>
                </a:lnTo>
                <a:lnTo>
                  <a:pt x="8758202" y="2686845"/>
                </a:lnTo>
                <a:lnTo>
                  <a:pt x="8766939" y="2676526"/>
                </a:lnTo>
                <a:lnTo>
                  <a:pt x="8774088" y="2665413"/>
                </a:lnTo>
                <a:lnTo>
                  <a:pt x="8780442" y="2655095"/>
                </a:lnTo>
                <a:lnTo>
                  <a:pt x="8786002" y="2643982"/>
                </a:lnTo>
                <a:lnTo>
                  <a:pt x="8791561" y="2632076"/>
                </a:lnTo>
                <a:lnTo>
                  <a:pt x="8796327" y="2619376"/>
                </a:lnTo>
                <a:lnTo>
                  <a:pt x="8800298" y="2606676"/>
                </a:lnTo>
                <a:lnTo>
                  <a:pt x="8803475" y="2593182"/>
                </a:lnTo>
                <a:lnTo>
                  <a:pt x="8807446" y="2578895"/>
                </a:lnTo>
                <a:lnTo>
                  <a:pt x="8809035" y="2564607"/>
                </a:lnTo>
                <a:lnTo>
                  <a:pt x="8810624" y="2549526"/>
                </a:lnTo>
                <a:lnTo>
                  <a:pt x="8811418" y="2533651"/>
                </a:lnTo>
                <a:lnTo>
                  <a:pt x="8812212" y="2517776"/>
                </a:lnTo>
                <a:lnTo>
                  <a:pt x="8812212" y="893763"/>
                </a:lnTo>
                <a:lnTo>
                  <a:pt x="8811418" y="877094"/>
                </a:lnTo>
                <a:lnTo>
                  <a:pt x="8810624" y="862013"/>
                </a:lnTo>
                <a:lnTo>
                  <a:pt x="8809035" y="847726"/>
                </a:lnTo>
                <a:lnTo>
                  <a:pt x="8807446" y="832644"/>
                </a:lnTo>
                <a:lnTo>
                  <a:pt x="8803475" y="818357"/>
                </a:lnTo>
                <a:lnTo>
                  <a:pt x="8800298" y="805657"/>
                </a:lnTo>
                <a:lnTo>
                  <a:pt x="8796327" y="792163"/>
                </a:lnTo>
                <a:lnTo>
                  <a:pt x="8791561" y="779463"/>
                </a:lnTo>
                <a:lnTo>
                  <a:pt x="8786002" y="767557"/>
                </a:lnTo>
                <a:lnTo>
                  <a:pt x="8780442" y="756444"/>
                </a:lnTo>
                <a:lnTo>
                  <a:pt x="8774088" y="745332"/>
                </a:lnTo>
                <a:lnTo>
                  <a:pt x="8766939" y="735013"/>
                </a:lnTo>
                <a:lnTo>
                  <a:pt x="8758202" y="725488"/>
                </a:lnTo>
                <a:lnTo>
                  <a:pt x="8750260" y="715963"/>
                </a:lnTo>
                <a:lnTo>
                  <a:pt x="8740729" y="706438"/>
                </a:lnTo>
                <a:lnTo>
                  <a:pt x="8731198" y="698501"/>
                </a:lnTo>
                <a:lnTo>
                  <a:pt x="8720872" y="690563"/>
                </a:lnTo>
                <a:lnTo>
                  <a:pt x="8709753" y="683419"/>
                </a:lnTo>
                <a:lnTo>
                  <a:pt x="8697839" y="676276"/>
                </a:lnTo>
                <a:lnTo>
                  <a:pt x="8685925" y="669926"/>
                </a:lnTo>
                <a:lnTo>
                  <a:pt x="8673217" y="664369"/>
                </a:lnTo>
                <a:lnTo>
                  <a:pt x="8659714" y="658813"/>
                </a:lnTo>
                <a:lnTo>
                  <a:pt x="8645418" y="654051"/>
                </a:lnTo>
                <a:lnTo>
                  <a:pt x="8631121" y="649288"/>
                </a:lnTo>
                <a:lnTo>
                  <a:pt x="8615236" y="646113"/>
                </a:lnTo>
                <a:lnTo>
                  <a:pt x="8599351" y="642144"/>
                </a:lnTo>
                <a:lnTo>
                  <a:pt x="8583465" y="639763"/>
                </a:lnTo>
                <a:lnTo>
                  <a:pt x="8565197" y="637382"/>
                </a:lnTo>
                <a:lnTo>
                  <a:pt x="8547724" y="635794"/>
                </a:lnTo>
                <a:lnTo>
                  <a:pt x="8528662" y="634207"/>
                </a:lnTo>
                <a:lnTo>
                  <a:pt x="8509599" y="633413"/>
                </a:lnTo>
                <a:lnTo>
                  <a:pt x="8490537" y="633413"/>
                </a:lnTo>
                <a:lnTo>
                  <a:pt x="7895637" y="633413"/>
                </a:lnTo>
                <a:close/>
                <a:moveTo>
                  <a:pt x="2784475" y="633413"/>
                </a:moveTo>
                <a:lnTo>
                  <a:pt x="2764631" y="634207"/>
                </a:lnTo>
                <a:lnTo>
                  <a:pt x="2746375" y="635794"/>
                </a:lnTo>
                <a:lnTo>
                  <a:pt x="2728119" y="637382"/>
                </a:lnTo>
                <a:lnTo>
                  <a:pt x="2711450" y="639763"/>
                </a:lnTo>
                <a:lnTo>
                  <a:pt x="2694781" y="642144"/>
                </a:lnTo>
                <a:lnTo>
                  <a:pt x="2678113" y="646113"/>
                </a:lnTo>
                <a:lnTo>
                  <a:pt x="2663031" y="649288"/>
                </a:lnTo>
                <a:lnTo>
                  <a:pt x="2648744" y="654051"/>
                </a:lnTo>
                <a:lnTo>
                  <a:pt x="2634456" y="658813"/>
                </a:lnTo>
                <a:lnTo>
                  <a:pt x="2620963" y="664369"/>
                </a:lnTo>
                <a:lnTo>
                  <a:pt x="2608263" y="669926"/>
                </a:lnTo>
                <a:lnTo>
                  <a:pt x="2595563" y="676276"/>
                </a:lnTo>
                <a:lnTo>
                  <a:pt x="2583656" y="683419"/>
                </a:lnTo>
                <a:lnTo>
                  <a:pt x="2573338" y="690563"/>
                </a:lnTo>
                <a:lnTo>
                  <a:pt x="2563019" y="698501"/>
                </a:lnTo>
                <a:lnTo>
                  <a:pt x="2553494" y="706438"/>
                </a:lnTo>
                <a:lnTo>
                  <a:pt x="2543969" y="715963"/>
                </a:lnTo>
                <a:lnTo>
                  <a:pt x="2535238" y="725488"/>
                </a:lnTo>
                <a:lnTo>
                  <a:pt x="2528094" y="735013"/>
                </a:lnTo>
                <a:lnTo>
                  <a:pt x="2520950" y="745332"/>
                </a:lnTo>
                <a:lnTo>
                  <a:pt x="2513806" y="756444"/>
                </a:lnTo>
                <a:lnTo>
                  <a:pt x="2508250" y="767557"/>
                </a:lnTo>
                <a:lnTo>
                  <a:pt x="2501900" y="779463"/>
                </a:lnTo>
                <a:lnTo>
                  <a:pt x="2497931" y="792163"/>
                </a:lnTo>
                <a:lnTo>
                  <a:pt x="2493963" y="805657"/>
                </a:lnTo>
                <a:lnTo>
                  <a:pt x="2489994" y="818357"/>
                </a:lnTo>
                <a:lnTo>
                  <a:pt x="2487613" y="832644"/>
                </a:lnTo>
                <a:lnTo>
                  <a:pt x="2485231" y="847726"/>
                </a:lnTo>
                <a:lnTo>
                  <a:pt x="2483644" y="862013"/>
                </a:lnTo>
                <a:lnTo>
                  <a:pt x="2482850" y="877094"/>
                </a:lnTo>
                <a:lnTo>
                  <a:pt x="2482850" y="893763"/>
                </a:lnTo>
                <a:lnTo>
                  <a:pt x="2482850" y="2517776"/>
                </a:lnTo>
                <a:lnTo>
                  <a:pt x="2482850" y="2533651"/>
                </a:lnTo>
                <a:lnTo>
                  <a:pt x="2483644" y="2549526"/>
                </a:lnTo>
                <a:lnTo>
                  <a:pt x="2485231" y="2564607"/>
                </a:lnTo>
                <a:lnTo>
                  <a:pt x="2487613" y="2578895"/>
                </a:lnTo>
                <a:lnTo>
                  <a:pt x="2489994" y="2593182"/>
                </a:lnTo>
                <a:lnTo>
                  <a:pt x="2493963" y="2606676"/>
                </a:lnTo>
                <a:lnTo>
                  <a:pt x="2497931" y="2619376"/>
                </a:lnTo>
                <a:lnTo>
                  <a:pt x="2501900" y="2632076"/>
                </a:lnTo>
                <a:lnTo>
                  <a:pt x="2508250" y="2643982"/>
                </a:lnTo>
                <a:lnTo>
                  <a:pt x="2513806" y="2655095"/>
                </a:lnTo>
                <a:lnTo>
                  <a:pt x="2520950" y="2665413"/>
                </a:lnTo>
                <a:lnTo>
                  <a:pt x="2528094" y="2676526"/>
                </a:lnTo>
                <a:lnTo>
                  <a:pt x="2535238" y="2686845"/>
                </a:lnTo>
                <a:lnTo>
                  <a:pt x="2543969" y="2695576"/>
                </a:lnTo>
                <a:lnTo>
                  <a:pt x="2553494" y="2704307"/>
                </a:lnTo>
                <a:lnTo>
                  <a:pt x="2563019" y="2713039"/>
                </a:lnTo>
                <a:lnTo>
                  <a:pt x="2573338" y="2720976"/>
                </a:lnTo>
                <a:lnTo>
                  <a:pt x="2583656" y="2728913"/>
                </a:lnTo>
                <a:lnTo>
                  <a:pt x="2595563" y="2735263"/>
                </a:lnTo>
                <a:lnTo>
                  <a:pt x="2608263" y="2741613"/>
                </a:lnTo>
                <a:lnTo>
                  <a:pt x="2620963" y="2747170"/>
                </a:lnTo>
                <a:lnTo>
                  <a:pt x="2634456" y="2752726"/>
                </a:lnTo>
                <a:lnTo>
                  <a:pt x="2648744" y="2757489"/>
                </a:lnTo>
                <a:lnTo>
                  <a:pt x="2663031" y="2761457"/>
                </a:lnTo>
                <a:lnTo>
                  <a:pt x="2678113" y="2765426"/>
                </a:lnTo>
                <a:lnTo>
                  <a:pt x="2694781" y="2769395"/>
                </a:lnTo>
                <a:lnTo>
                  <a:pt x="2711450" y="2771776"/>
                </a:lnTo>
                <a:lnTo>
                  <a:pt x="2728119" y="2774157"/>
                </a:lnTo>
                <a:lnTo>
                  <a:pt x="2746375" y="2775745"/>
                </a:lnTo>
                <a:lnTo>
                  <a:pt x="2764631" y="2777332"/>
                </a:lnTo>
                <a:lnTo>
                  <a:pt x="2784475" y="2778126"/>
                </a:lnTo>
                <a:lnTo>
                  <a:pt x="2803525" y="2778126"/>
                </a:lnTo>
                <a:lnTo>
                  <a:pt x="3398044" y="2778126"/>
                </a:lnTo>
                <a:lnTo>
                  <a:pt x="3418681" y="2778126"/>
                </a:lnTo>
                <a:lnTo>
                  <a:pt x="3437731" y="2777332"/>
                </a:lnTo>
                <a:lnTo>
                  <a:pt x="3455987" y="2775745"/>
                </a:lnTo>
                <a:lnTo>
                  <a:pt x="3474244" y="2774157"/>
                </a:lnTo>
                <a:lnTo>
                  <a:pt x="3490912" y="2771776"/>
                </a:lnTo>
                <a:lnTo>
                  <a:pt x="3507581" y="2769395"/>
                </a:lnTo>
                <a:lnTo>
                  <a:pt x="3523456" y="2765426"/>
                </a:lnTo>
                <a:lnTo>
                  <a:pt x="3538537" y="2761457"/>
                </a:lnTo>
                <a:lnTo>
                  <a:pt x="3553619" y="2757489"/>
                </a:lnTo>
                <a:lnTo>
                  <a:pt x="3567906" y="2752726"/>
                </a:lnTo>
                <a:lnTo>
                  <a:pt x="3581400" y="2747170"/>
                </a:lnTo>
                <a:lnTo>
                  <a:pt x="3594100" y="2741613"/>
                </a:lnTo>
                <a:lnTo>
                  <a:pt x="3606800" y="2735263"/>
                </a:lnTo>
                <a:lnTo>
                  <a:pt x="3617912" y="2728913"/>
                </a:lnTo>
                <a:lnTo>
                  <a:pt x="3629025" y="2720976"/>
                </a:lnTo>
                <a:lnTo>
                  <a:pt x="3639343" y="2713039"/>
                </a:lnTo>
                <a:lnTo>
                  <a:pt x="3649662" y="2704307"/>
                </a:lnTo>
                <a:lnTo>
                  <a:pt x="3658393" y="2695576"/>
                </a:lnTo>
                <a:lnTo>
                  <a:pt x="3667125" y="2686845"/>
                </a:lnTo>
                <a:lnTo>
                  <a:pt x="3674268" y="2676526"/>
                </a:lnTo>
                <a:lnTo>
                  <a:pt x="3681412" y="2665413"/>
                </a:lnTo>
                <a:lnTo>
                  <a:pt x="3687762" y="2655095"/>
                </a:lnTo>
                <a:lnTo>
                  <a:pt x="3694906" y="2643982"/>
                </a:lnTo>
                <a:lnTo>
                  <a:pt x="3699668" y="2632076"/>
                </a:lnTo>
                <a:lnTo>
                  <a:pt x="3704431" y="2619376"/>
                </a:lnTo>
                <a:lnTo>
                  <a:pt x="3708400" y="2606676"/>
                </a:lnTo>
                <a:lnTo>
                  <a:pt x="3712368" y="2593182"/>
                </a:lnTo>
                <a:lnTo>
                  <a:pt x="3714750" y="2578895"/>
                </a:lnTo>
                <a:lnTo>
                  <a:pt x="3717131" y="2564607"/>
                </a:lnTo>
                <a:lnTo>
                  <a:pt x="3718718" y="2549526"/>
                </a:lnTo>
                <a:lnTo>
                  <a:pt x="3719512" y="2533651"/>
                </a:lnTo>
                <a:lnTo>
                  <a:pt x="3719512" y="2517776"/>
                </a:lnTo>
                <a:lnTo>
                  <a:pt x="3719512" y="893763"/>
                </a:lnTo>
                <a:lnTo>
                  <a:pt x="3719512" y="877094"/>
                </a:lnTo>
                <a:lnTo>
                  <a:pt x="3718718" y="862013"/>
                </a:lnTo>
                <a:lnTo>
                  <a:pt x="3717131" y="847726"/>
                </a:lnTo>
                <a:lnTo>
                  <a:pt x="3714750" y="832644"/>
                </a:lnTo>
                <a:lnTo>
                  <a:pt x="3712368" y="818357"/>
                </a:lnTo>
                <a:lnTo>
                  <a:pt x="3708400" y="805657"/>
                </a:lnTo>
                <a:lnTo>
                  <a:pt x="3704431" y="792163"/>
                </a:lnTo>
                <a:lnTo>
                  <a:pt x="3699668" y="779463"/>
                </a:lnTo>
                <a:lnTo>
                  <a:pt x="3694906" y="767557"/>
                </a:lnTo>
                <a:lnTo>
                  <a:pt x="3687762" y="756444"/>
                </a:lnTo>
                <a:lnTo>
                  <a:pt x="3681412" y="745332"/>
                </a:lnTo>
                <a:lnTo>
                  <a:pt x="3674268" y="735013"/>
                </a:lnTo>
                <a:lnTo>
                  <a:pt x="3667125" y="725488"/>
                </a:lnTo>
                <a:lnTo>
                  <a:pt x="3658393" y="715963"/>
                </a:lnTo>
                <a:lnTo>
                  <a:pt x="3649662" y="706438"/>
                </a:lnTo>
                <a:lnTo>
                  <a:pt x="3639343" y="698501"/>
                </a:lnTo>
                <a:lnTo>
                  <a:pt x="3629025" y="690563"/>
                </a:lnTo>
                <a:lnTo>
                  <a:pt x="3617912" y="683419"/>
                </a:lnTo>
                <a:lnTo>
                  <a:pt x="3606800" y="676276"/>
                </a:lnTo>
                <a:lnTo>
                  <a:pt x="3594100" y="669926"/>
                </a:lnTo>
                <a:lnTo>
                  <a:pt x="3581400" y="664369"/>
                </a:lnTo>
                <a:lnTo>
                  <a:pt x="3567906" y="658813"/>
                </a:lnTo>
                <a:lnTo>
                  <a:pt x="3553619" y="654051"/>
                </a:lnTo>
                <a:lnTo>
                  <a:pt x="3538537" y="649288"/>
                </a:lnTo>
                <a:lnTo>
                  <a:pt x="3523456" y="646113"/>
                </a:lnTo>
                <a:lnTo>
                  <a:pt x="3507581" y="642144"/>
                </a:lnTo>
                <a:lnTo>
                  <a:pt x="3490912" y="639763"/>
                </a:lnTo>
                <a:lnTo>
                  <a:pt x="3474244" y="637382"/>
                </a:lnTo>
                <a:lnTo>
                  <a:pt x="3455987" y="635794"/>
                </a:lnTo>
                <a:lnTo>
                  <a:pt x="3437731" y="634207"/>
                </a:lnTo>
                <a:lnTo>
                  <a:pt x="3418681" y="633413"/>
                </a:lnTo>
                <a:lnTo>
                  <a:pt x="3398044" y="633413"/>
                </a:lnTo>
                <a:lnTo>
                  <a:pt x="2803525" y="633413"/>
                </a:lnTo>
                <a:close/>
                <a:moveTo>
                  <a:pt x="2649303" y="203200"/>
                </a:moveTo>
                <a:lnTo>
                  <a:pt x="3562581" y="203200"/>
                </a:lnTo>
                <a:lnTo>
                  <a:pt x="3599081" y="203994"/>
                </a:lnTo>
                <a:lnTo>
                  <a:pt x="3635580" y="207170"/>
                </a:lnTo>
                <a:lnTo>
                  <a:pt x="3671286" y="210346"/>
                </a:lnTo>
                <a:lnTo>
                  <a:pt x="3705405" y="215110"/>
                </a:lnTo>
                <a:lnTo>
                  <a:pt x="3739524" y="221461"/>
                </a:lnTo>
                <a:lnTo>
                  <a:pt x="3771263" y="229401"/>
                </a:lnTo>
                <a:lnTo>
                  <a:pt x="3803001" y="238134"/>
                </a:lnTo>
                <a:lnTo>
                  <a:pt x="3833947" y="249250"/>
                </a:lnTo>
                <a:lnTo>
                  <a:pt x="3863305" y="261953"/>
                </a:lnTo>
                <a:lnTo>
                  <a:pt x="3892663" y="275451"/>
                </a:lnTo>
                <a:lnTo>
                  <a:pt x="3919641" y="291330"/>
                </a:lnTo>
                <a:lnTo>
                  <a:pt x="3946619" y="308797"/>
                </a:lnTo>
                <a:lnTo>
                  <a:pt x="3972803" y="327058"/>
                </a:lnTo>
                <a:lnTo>
                  <a:pt x="3997400" y="347701"/>
                </a:lnTo>
                <a:lnTo>
                  <a:pt x="4021998" y="369138"/>
                </a:lnTo>
                <a:lnTo>
                  <a:pt x="4045008" y="392957"/>
                </a:lnTo>
                <a:lnTo>
                  <a:pt x="4064845" y="415187"/>
                </a:lnTo>
                <a:lnTo>
                  <a:pt x="4083095" y="439006"/>
                </a:lnTo>
                <a:lnTo>
                  <a:pt x="4100551" y="462825"/>
                </a:lnTo>
                <a:lnTo>
                  <a:pt x="4117214" y="488232"/>
                </a:lnTo>
                <a:lnTo>
                  <a:pt x="4131496" y="513638"/>
                </a:lnTo>
                <a:lnTo>
                  <a:pt x="4144191" y="540633"/>
                </a:lnTo>
                <a:lnTo>
                  <a:pt x="4156887" y="567627"/>
                </a:lnTo>
                <a:lnTo>
                  <a:pt x="4167995" y="596210"/>
                </a:lnTo>
                <a:lnTo>
                  <a:pt x="4177517" y="626380"/>
                </a:lnTo>
                <a:lnTo>
                  <a:pt x="4185452" y="655757"/>
                </a:lnTo>
                <a:lnTo>
                  <a:pt x="4192593" y="687515"/>
                </a:lnTo>
                <a:lnTo>
                  <a:pt x="4198941" y="719274"/>
                </a:lnTo>
                <a:lnTo>
                  <a:pt x="4202908" y="751826"/>
                </a:lnTo>
                <a:lnTo>
                  <a:pt x="4206082" y="785966"/>
                </a:lnTo>
                <a:lnTo>
                  <a:pt x="4208462" y="820900"/>
                </a:lnTo>
                <a:lnTo>
                  <a:pt x="4208462" y="856629"/>
                </a:lnTo>
                <a:lnTo>
                  <a:pt x="4208462" y="2566023"/>
                </a:lnTo>
                <a:lnTo>
                  <a:pt x="4208462" y="2600957"/>
                </a:lnTo>
                <a:lnTo>
                  <a:pt x="4206082" y="2635098"/>
                </a:lnTo>
                <a:lnTo>
                  <a:pt x="4202908" y="2668444"/>
                </a:lnTo>
                <a:lnTo>
                  <a:pt x="4198941" y="2700996"/>
                </a:lnTo>
                <a:lnTo>
                  <a:pt x="4192593" y="2732755"/>
                </a:lnTo>
                <a:lnTo>
                  <a:pt x="4185452" y="2762925"/>
                </a:lnTo>
                <a:lnTo>
                  <a:pt x="4177517" y="2792301"/>
                </a:lnTo>
                <a:lnTo>
                  <a:pt x="4167995" y="2821678"/>
                </a:lnTo>
                <a:lnTo>
                  <a:pt x="4156887" y="2849467"/>
                </a:lnTo>
                <a:lnTo>
                  <a:pt x="4144191" y="2877255"/>
                </a:lnTo>
                <a:lnTo>
                  <a:pt x="4131496" y="2902662"/>
                </a:lnTo>
                <a:lnTo>
                  <a:pt x="4117214" y="2928069"/>
                </a:lnTo>
                <a:lnTo>
                  <a:pt x="4100551" y="2953475"/>
                </a:lnTo>
                <a:lnTo>
                  <a:pt x="4083095" y="2976500"/>
                </a:lnTo>
                <a:lnTo>
                  <a:pt x="4064845" y="2999525"/>
                </a:lnTo>
                <a:lnTo>
                  <a:pt x="4045008" y="3020962"/>
                </a:lnTo>
                <a:lnTo>
                  <a:pt x="4021998" y="3044781"/>
                </a:lnTo>
                <a:lnTo>
                  <a:pt x="3997400" y="3066217"/>
                </a:lnTo>
                <a:lnTo>
                  <a:pt x="3972803" y="3087655"/>
                </a:lnTo>
                <a:lnTo>
                  <a:pt x="3946619" y="3105915"/>
                </a:lnTo>
                <a:lnTo>
                  <a:pt x="3919641" y="3122589"/>
                </a:lnTo>
                <a:lnTo>
                  <a:pt x="3892663" y="3139262"/>
                </a:lnTo>
                <a:lnTo>
                  <a:pt x="3863305" y="3153553"/>
                </a:lnTo>
                <a:lnTo>
                  <a:pt x="3833947" y="3166257"/>
                </a:lnTo>
                <a:lnTo>
                  <a:pt x="3803001" y="3177372"/>
                </a:lnTo>
                <a:lnTo>
                  <a:pt x="3771263" y="3187693"/>
                </a:lnTo>
                <a:lnTo>
                  <a:pt x="3739524" y="3195633"/>
                </a:lnTo>
                <a:lnTo>
                  <a:pt x="3705405" y="3202779"/>
                </a:lnTo>
                <a:lnTo>
                  <a:pt x="3671286" y="3207542"/>
                </a:lnTo>
                <a:lnTo>
                  <a:pt x="3635580" y="3211512"/>
                </a:lnTo>
                <a:lnTo>
                  <a:pt x="3599081" y="3213894"/>
                </a:lnTo>
                <a:lnTo>
                  <a:pt x="3562581" y="3214688"/>
                </a:lnTo>
                <a:lnTo>
                  <a:pt x="2649303" y="3214688"/>
                </a:lnTo>
                <a:lnTo>
                  <a:pt x="2611216" y="3213894"/>
                </a:lnTo>
                <a:lnTo>
                  <a:pt x="2574717" y="3211512"/>
                </a:lnTo>
                <a:lnTo>
                  <a:pt x="2539804" y="3207542"/>
                </a:lnTo>
                <a:lnTo>
                  <a:pt x="2504892" y="3202779"/>
                </a:lnTo>
                <a:lnTo>
                  <a:pt x="2471566" y="3195633"/>
                </a:lnTo>
                <a:lnTo>
                  <a:pt x="2438241" y="3187693"/>
                </a:lnTo>
                <a:lnTo>
                  <a:pt x="2406502" y="3177372"/>
                </a:lnTo>
                <a:lnTo>
                  <a:pt x="2376351" y="3166257"/>
                </a:lnTo>
                <a:lnTo>
                  <a:pt x="2345405" y="3153553"/>
                </a:lnTo>
                <a:lnTo>
                  <a:pt x="2316047" y="3139262"/>
                </a:lnTo>
                <a:lnTo>
                  <a:pt x="2288276" y="3122589"/>
                </a:lnTo>
                <a:lnTo>
                  <a:pt x="2260505" y="3105915"/>
                </a:lnTo>
                <a:lnTo>
                  <a:pt x="2234321" y="3087655"/>
                </a:lnTo>
                <a:lnTo>
                  <a:pt x="2208929" y="3066217"/>
                </a:lnTo>
                <a:lnTo>
                  <a:pt x="2183538" y="3044781"/>
                </a:lnTo>
                <a:lnTo>
                  <a:pt x="2159734" y="3020962"/>
                </a:lnTo>
                <a:lnTo>
                  <a:pt x="2139898" y="2999525"/>
                </a:lnTo>
                <a:lnTo>
                  <a:pt x="2120855" y="2976500"/>
                </a:lnTo>
                <a:lnTo>
                  <a:pt x="2104193" y="2953475"/>
                </a:lnTo>
                <a:lnTo>
                  <a:pt x="2087529" y="2928069"/>
                </a:lnTo>
                <a:lnTo>
                  <a:pt x="2072453" y="2902662"/>
                </a:lnTo>
                <a:lnTo>
                  <a:pt x="2058964" y="2877255"/>
                </a:lnTo>
                <a:lnTo>
                  <a:pt x="2046269" y="2849467"/>
                </a:lnTo>
                <a:lnTo>
                  <a:pt x="2035954" y="2821678"/>
                </a:lnTo>
                <a:lnTo>
                  <a:pt x="2026433" y="2792301"/>
                </a:lnTo>
                <a:lnTo>
                  <a:pt x="2017704" y="2762925"/>
                </a:lnTo>
                <a:lnTo>
                  <a:pt x="2010563" y="2732755"/>
                </a:lnTo>
                <a:lnTo>
                  <a:pt x="2005009" y="2700996"/>
                </a:lnTo>
                <a:lnTo>
                  <a:pt x="2000249" y="2668444"/>
                </a:lnTo>
                <a:lnTo>
                  <a:pt x="1997074" y="2635098"/>
                </a:lnTo>
                <a:lnTo>
                  <a:pt x="1994694" y="2600957"/>
                </a:lnTo>
                <a:lnTo>
                  <a:pt x="1993900" y="2566023"/>
                </a:lnTo>
                <a:lnTo>
                  <a:pt x="1993900" y="856629"/>
                </a:lnTo>
                <a:lnTo>
                  <a:pt x="1994694" y="820900"/>
                </a:lnTo>
                <a:lnTo>
                  <a:pt x="1997074" y="785966"/>
                </a:lnTo>
                <a:lnTo>
                  <a:pt x="2000249" y="751826"/>
                </a:lnTo>
                <a:lnTo>
                  <a:pt x="2005009" y="719274"/>
                </a:lnTo>
                <a:lnTo>
                  <a:pt x="2010563" y="687515"/>
                </a:lnTo>
                <a:lnTo>
                  <a:pt x="2017704" y="655757"/>
                </a:lnTo>
                <a:lnTo>
                  <a:pt x="2026433" y="626380"/>
                </a:lnTo>
                <a:lnTo>
                  <a:pt x="2035954" y="596210"/>
                </a:lnTo>
                <a:lnTo>
                  <a:pt x="2046269" y="567627"/>
                </a:lnTo>
                <a:lnTo>
                  <a:pt x="2058964" y="540633"/>
                </a:lnTo>
                <a:lnTo>
                  <a:pt x="2072453" y="513638"/>
                </a:lnTo>
                <a:lnTo>
                  <a:pt x="2087529" y="488232"/>
                </a:lnTo>
                <a:lnTo>
                  <a:pt x="2104193" y="462825"/>
                </a:lnTo>
                <a:lnTo>
                  <a:pt x="2120855" y="439006"/>
                </a:lnTo>
                <a:lnTo>
                  <a:pt x="2139898" y="415187"/>
                </a:lnTo>
                <a:lnTo>
                  <a:pt x="2159734" y="392957"/>
                </a:lnTo>
                <a:lnTo>
                  <a:pt x="2183538" y="369138"/>
                </a:lnTo>
                <a:lnTo>
                  <a:pt x="2208136" y="347701"/>
                </a:lnTo>
                <a:lnTo>
                  <a:pt x="2234321" y="327058"/>
                </a:lnTo>
                <a:lnTo>
                  <a:pt x="2259711" y="308797"/>
                </a:lnTo>
                <a:lnTo>
                  <a:pt x="2287482" y="291330"/>
                </a:lnTo>
                <a:lnTo>
                  <a:pt x="2315254" y="275451"/>
                </a:lnTo>
                <a:lnTo>
                  <a:pt x="2344612" y="261953"/>
                </a:lnTo>
                <a:lnTo>
                  <a:pt x="2374764" y="249250"/>
                </a:lnTo>
                <a:lnTo>
                  <a:pt x="2405709" y="238134"/>
                </a:lnTo>
                <a:lnTo>
                  <a:pt x="2437447" y="229401"/>
                </a:lnTo>
                <a:lnTo>
                  <a:pt x="2470773" y="221461"/>
                </a:lnTo>
                <a:lnTo>
                  <a:pt x="2504099" y="215110"/>
                </a:lnTo>
                <a:lnTo>
                  <a:pt x="2539011" y="210346"/>
                </a:lnTo>
                <a:lnTo>
                  <a:pt x="2574717" y="207170"/>
                </a:lnTo>
                <a:lnTo>
                  <a:pt x="2611216" y="203994"/>
                </a:lnTo>
                <a:close/>
                <a:moveTo>
                  <a:pt x="488343" y="203200"/>
                </a:moveTo>
                <a:lnTo>
                  <a:pt x="488343" y="2423905"/>
                </a:lnTo>
                <a:lnTo>
                  <a:pt x="488343" y="2445341"/>
                </a:lnTo>
                <a:lnTo>
                  <a:pt x="489137" y="2466778"/>
                </a:lnTo>
                <a:lnTo>
                  <a:pt x="490726" y="2486627"/>
                </a:lnTo>
                <a:lnTo>
                  <a:pt x="492313" y="2507270"/>
                </a:lnTo>
                <a:lnTo>
                  <a:pt x="494696" y="2526325"/>
                </a:lnTo>
                <a:lnTo>
                  <a:pt x="498666" y="2544586"/>
                </a:lnTo>
                <a:lnTo>
                  <a:pt x="501842" y="2562053"/>
                </a:lnTo>
                <a:lnTo>
                  <a:pt x="505018" y="2578727"/>
                </a:lnTo>
                <a:lnTo>
                  <a:pt x="509783" y="2595400"/>
                </a:lnTo>
                <a:lnTo>
                  <a:pt x="514547" y="2611279"/>
                </a:lnTo>
                <a:lnTo>
                  <a:pt x="519311" y="2625570"/>
                </a:lnTo>
                <a:lnTo>
                  <a:pt x="525664" y="2640655"/>
                </a:lnTo>
                <a:lnTo>
                  <a:pt x="532016" y="2653359"/>
                </a:lnTo>
                <a:lnTo>
                  <a:pt x="538369" y="2666062"/>
                </a:lnTo>
                <a:lnTo>
                  <a:pt x="546309" y="2678765"/>
                </a:lnTo>
                <a:lnTo>
                  <a:pt x="554250" y="2689881"/>
                </a:lnTo>
                <a:lnTo>
                  <a:pt x="562984" y="2700996"/>
                </a:lnTo>
                <a:lnTo>
                  <a:pt x="571719" y="2710524"/>
                </a:lnTo>
                <a:lnTo>
                  <a:pt x="581248" y="2720051"/>
                </a:lnTo>
                <a:lnTo>
                  <a:pt x="591570" y="2728785"/>
                </a:lnTo>
                <a:lnTo>
                  <a:pt x="601893" y="2736725"/>
                </a:lnTo>
                <a:lnTo>
                  <a:pt x="613010" y="2743870"/>
                </a:lnTo>
                <a:lnTo>
                  <a:pt x="624127" y="2750222"/>
                </a:lnTo>
                <a:lnTo>
                  <a:pt x="636831" y="2756573"/>
                </a:lnTo>
                <a:lnTo>
                  <a:pt x="648742" y="2761337"/>
                </a:lnTo>
                <a:lnTo>
                  <a:pt x="661447" y="2766101"/>
                </a:lnTo>
                <a:lnTo>
                  <a:pt x="674946" y="2770071"/>
                </a:lnTo>
                <a:lnTo>
                  <a:pt x="690033" y="2773247"/>
                </a:lnTo>
                <a:lnTo>
                  <a:pt x="704326" y="2775629"/>
                </a:lnTo>
                <a:lnTo>
                  <a:pt x="718619" y="2777216"/>
                </a:lnTo>
                <a:lnTo>
                  <a:pt x="735294" y="2778804"/>
                </a:lnTo>
                <a:lnTo>
                  <a:pt x="751175" y="2778804"/>
                </a:lnTo>
                <a:lnTo>
                  <a:pt x="1814413" y="2778804"/>
                </a:lnTo>
                <a:lnTo>
                  <a:pt x="1821560" y="2805799"/>
                </a:lnTo>
                <a:lnTo>
                  <a:pt x="1828707" y="2833587"/>
                </a:lnTo>
                <a:lnTo>
                  <a:pt x="1836647" y="2860582"/>
                </a:lnTo>
                <a:lnTo>
                  <a:pt x="1845382" y="2885989"/>
                </a:lnTo>
                <a:lnTo>
                  <a:pt x="1854116" y="2912189"/>
                </a:lnTo>
                <a:lnTo>
                  <a:pt x="1864439" y="2936802"/>
                </a:lnTo>
                <a:lnTo>
                  <a:pt x="1876350" y="2962209"/>
                </a:lnTo>
                <a:lnTo>
                  <a:pt x="1888261" y="2986028"/>
                </a:lnTo>
                <a:lnTo>
                  <a:pt x="1900966" y="3009847"/>
                </a:lnTo>
                <a:lnTo>
                  <a:pt x="1915258" y="3032871"/>
                </a:lnTo>
                <a:lnTo>
                  <a:pt x="1929552" y="3055896"/>
                </a:lnTo>
                <a:lnTo>
                  <a:pt x="1944638" y="3078127"/>
                </a:lnTo>
                <a:lnTo>
                  <a:pt x="1961313" y="3099564"/>
                </a:lnTo>
                <a:lnTo>
                  <a:pt x="1977989" y="3120207"/>
                </a:lnTo>
                <a:lnTo>
                  <a:pt x="1995458" y="3141644"/>
                </a:lnTo>
                <a:lnTo>
                  <a:pt x="2014515" y="3161493"/>
                </a:lnTo>
                <a:lnTo>
                  <a:pt x="2028808" y="3174990"/>
                </a:lnTo>
                <a:lnTo>
                  <a:pt x="2042307" y="3189281"/>
                </a:lnTo>
                <a:lnTo>
                  <a:pt x="2071687" y="3214688"/>
                </a:lnTo>
                <a:lnTo>
                  <a:pt x="751175" y="3214688"/>
                </a:lnTo>
                <a:lnTo>
                  <a:pt x="705914" y="3213894"/>
                </a:lnTo>
                <a:lnTo>
                  <a:pt x="662241" y="3211512"/>
                </a:lnTo>
                <a:lnTo>
                  <a:pt x="619362" y="3207542"/>
                </a:lnTo>
                <a:lnTo>
                  <a:pt x="578071" y="3201985"/>
                </a:lnTo>
                <a:lnTo>
                  <a:pt x="537574" y="3194839"/>
                </a:lnTo>
                <a:lnTo>
                  <a:pt x="499460" y="3186899"/>
                </a:lnTo>
                <a:lnTo>
                  <a:pt x="461346" y="3175784"/>
                </a:lnTo>
                <a:lnTo>
                  <a:pt x="424819" y="3163875"/>
                </a:lnTo>
                <a:lnTo>
                  <a:pt x="389087" y="3151171"/>
                </a:lnTo>
                <a:lnTo>
                  <a:pt x="354942" y="3136086"/>
                </a:lnTo>
                <a:lnTo>
                  <a:pt x="338267" y="3127353"/>
                </a:lnTo>
                <a:lnTo>
                  <a:pt x="322386" y="3119413"/>
                </a:lnTo>
                <a:lnTo>
                  <a:pt x="305711" y="3110679"/>
                </a:lnTo>
                <a:lnTo>
                  <a:pt x="290624" y="3101946"/>
                </a:lnTo>
                <a:lnTo>
                  <a:pt x="274743" y="3092418"/>
                </a:lnTo>
                <a:lnTo>
                  <a:pt x="259656" y="3081303"/>
                </a:lnTo>
                <a:lnTo>
                  <a:pt x="244569" y="3070981"/>
                </a:lnTo>
                <a:lnTo>
                  <a:pt x="230276" y="3060660"/>
                </a:lnTo>
                <a:lnTo>
                  <a:pt x="215983" y="3049545"/>
                </a:lnTo>
                <a:lnTo>
                  <a:pt x="201690" y="3037635"/>
                </a:lnTo>
                <a:lnTo>
                  <a:pt x="188985" y="3025726"/>
                </a:lnTo>
                <a:lnTo>
                  <a:pt x="174692" y="3013816"/>
                </a:lnTo>
                <a:lnTo>
                  <a:pt x="153253" y="2991585"/>
                </a:lnTo>
                <a:lnTo>
                  <a:pt x="132607" y="2970149"/>
                </a:lnTo>
                <a:lnTo>
                  <a:pt x="114344" y="2948711"/>
                </a:lnTo>
                <a:lnTo>
                  <a:pt x="97669" y="2927275"/>
                </a:lnTo>
                <a:lnTo>
                  <a:pt x="82582" y="2906632"/>
                </a:lnTo>
                <a:lnTo>
                  <a:pt x="70671" y="2885195"/>
                </a:lnTo>
                <a:lnTo>
                  <a:pt x="59554" y="2864552"/>
                </a:lnTo>
                <a:lnTo>
                  <a:pt x="50820" y="2843909"/>
                </a:lnTo>
                <a:lnTo>
                  <a:pt x="45261" y="2827236"/>
                </a:lnTo>
                <a:lnTo>
                  <a:pt x="38115" y="2809769"/>
                </a:lnTo>
                <a:lnTo>
                  <a:pt x="33350" y="2791508"/>
                </a:lnTo>
                <a:lnTo>
                  <a:pt x="28586" y="2773247"/>
                </a:lnTo>
                <a:lnTo>
                  <a:pt x="23822" y="2753397"/>
                </a:lnTo>
                <a:lnTo>
                  <a:pt x="19851" y="2733549"/>
                </a:lnTo>
                <a:lnTo>
                  <a:pt x="15881" y="2712112"/>
                </a:lnTo>
                <a:lnTo>
                  <a:pt x="12705" y="2690675"/>
                </a:lnTo>
                <a:lnTo>
                  <a:pt x="9529" y="2667650"/>
                </a:lnTo>
                <a:lnTo>
                  <a:pt x="7147" y="2645419"/>
                </a:lnTo>
                <a:lnTo>
                  <a:pt x="3176" y="2596987"/>
                </a:lnTo>
                <a:lnTo>
                  <a:pt x="794" y="2545380"/>
                </a:lnTo>
                <a:lnTo>
                  <a:pt x="0" y="2490597"/>
                </a:lnTo>
                <a:lnTo>
                  <a:pt x="0" y="692279"/>
                </a:lnTo>
                <a:lnTo>
                  <a:pt x="794" y="667666"/>
                </a:lnTo>
                <a:lnTo>
                  <a:pt x="2382" y="642260"/>
                </a:lnTo>
                <a:lnTo>
                  <a:pt x="5558" y="618441"/>
                </a:lnTo>
                <a:lnTo>
                  <a:pt x="9529" y="593828"/>
                </a:lnTo>
                <a:lnTo>
                  <a:pt x="15087" y="570009"/>
                </a:lnTo>
                <a:lnTo>
                  <a:pt x="21440" y="546984"/>
                </a:lnTo>
                <a:lnTo>
                  <a:pt x="29380" y="523960"/>
                </a:lnTo>
                <a:lnTo>
                  <a:pt x="38115" y="502523"/>
                </a:lnTo>
                <a:lnTo>
                  <a:pt x="48437" y="481086"/>
                </a:lnTo>
                <a:lnTo>
                  <a:pt x="58760" y="459649"/>
                </a:lnTo>
                <a:lnTo>
                  <a:pt x="70671" y="439006"/>
                </a:lnTo>
                <a:lnTo>
                  <a:pt x="82582" y="419157"/>
                </a:lnTo>
                <a:lnTo>
                  <a:pt x="96875" y="400102"/>
                </a:lnTo>
                <a:lnTo>
                  <a:pt x="111168" y="381047"/>
                </a:lnTo>
                <a:lnTo>
                  <a:pt x="126255" y="363580"/>
                </a:lnTo>
                <a:lnTo>
                  <a:pt x="142930" y="346907"/>
                </a:lnTo>
                <a:lnTo>
                  <a:pt x="159605" y="330234"/>
                </a:lnTo>
                <a:lnTo>
                  <a:pt x="177868" y="315149"/>
                </a:lnTo>
                <a:lnTo>
                  <a:pt x="196131" y="300857"/>
                </a:lnTo>
                <a:lnTo>
                  <a:pt x="215189" y="286566"/>
                </a:lnTo>
                <a:lnTo>
                  <a:pt x="235040" y="274657"/>
                </a:lnTo>
                <a:lnTo>
                  <a:pt x="255685" y="262747"/>
                </a:lnTo>
                <a:lnTo>
                  <a:pt x="277125" y="252426"/>
                </a:lnTo>
                <a:lnTo>
                  <a:pt x="298564" y="242104"/>
                </a:lnTo>
                <a:lnTo>
                  <a:pt x="320798" y="233371"/>
                </a:lnTo>
                <a:lnTo>
                  <a:pt x="343031" y="225431"/>
                </a:lnTo>
                <a:lnTo>
                  <a:pt x="366853" y="219079"/>
                </a:lnTo>
                <a:lnTo>
                  <a:pt x="389880" y="213522"/>
                </a:lnTo>
                <a:lnTo>
                  <a:pt x="414496" y="209552"/>
                </a:lnTo>
                <a:lnTo>
                  <a:pt x="438318" y="206376"/>
                </a:lnTo>
                <a:lnTo>
                  <a:pt x="463727" y="203994"/>
                </a:lnTo>
                <a:close/>
                <a:moveTo>
                  <a:pt x="7739531" y="198438"/>
                </a:moveTo>
                <a:lnTo>
                  <a:pt x="8654586" y="198438"/>
                </a:lnTo>
                <a:lnTo>
                  <a:pt x="8691919" y="199232"/>
                </a:lnTo>
                <a:lnTo>
                  <a:pt x="8728458" y="201613"/>
                </a:lnTo>
                <a:lnTo>
                  <a:pt x="8763408" y="204788"/>
                </a:lnTo>
                <a:lnTo>
                  <a:pt x="8797564" y="211138"/>
                </a:lnTo>
                <a:lnTo>
                  <a:pt x="8830925" y="217488"/>
                </a:lnTo>
                <a:lnTo>
                  <a:pt x="8864286" y="226219"/>
                </a:lnTo>
                <a:lnTo>
                  <a:pt x="8895265" y="235744"/>
                </a:lnTo>
                <a:lnTo>
                  <a:pt x="8926243" y="246857"/>
                </a:lnTo>
                <a:lnTo>
                  <a:pt x="8955633" y="260351"/>
                </a:lnTo>
                <a:lnTo>
                  <a:pt x="8984229" y="274638"/>
                </a:lnTo>
                <a:lnTo>
                  <a:pt x="9012030" y="290513"/>
                </a:lnTo>
                <a:lnTo>
                  <a:pt x="9039831" y="308769"/>
                </a:lnTo>
                <a:lnTo>
                  <a:pt x="9065249" y="327026"/>
                </a:lnTo>
                <a:lnTo>
                  <a:pt x="9090668" y="348457"/>
                </a:lnTo>
                <a:lnTo>
                  <a:pt x="9114497" y="369888"/>
                </a:lnTo>
                <a:lnTo>
                  <a:pt x="9137532" y="393701"/>
                </a:lnTo>
                <a:lnTo>
                  <a:pt x="9157390" y="415926"/>
                </a:lnTo>
                <a:lnTo>
                  <a:pt x="9176454" y="439738"/>
                </a:lnTo>
                <a:lnTo>
                  <a:pt x="9193134" y="463551"/>
                </a:lnTo>
                <a:lnTo>
                  <a:pt x="9209021" y="488951"/>
                </a:lnTo>
                <a:lnTo>
                  <a:pt x="9224113" y="514351"/>
                </a:lnTo>
                <a:lnTo>
                  <a:pt x="9237616" y="541338"/>
                </a:lnTo>
                <a:lnTo>
                  <a:pt x="9249531" y="568325"/>
                </a:lnTo>
                <a:lnTo>
                  <a:pt x="9259858" y="596901"/>
                </a:lnTo>
                <a:lnTo>
                  <a:pt x="9270184" y="627063"/>
                </a:lnTo>
                <a:lnTo>
                  <a:pt x="9278127" y="656432"/>
                </a:lnTo>
                <a:lnTo>
                  <a:pt x="9285276" y="688182"/>
                </a:lnTo>
                <a:lnTo>
                  <a:pt x="9290836" y="719932"/>
                </a:lnTo>
                <a:lnTo>
                  <a:pt x="9295602" y="752475"/>
                </a:lnTo>
                <a:lnTo>
                  <a:pt x="9298779" y="786607"/>
                </a:lnTo>
                <a:lnTo>
                  <a:pt x="9300368" y="821532"/>
                </a:lnTo>
                <a:lnTo>
                  <a:pt x="9301162" y="857251"/>
                </a:lnTo>
                <a:lnTo>
                  <a:pt x="9301162" y="2566194"/>
                </a:lnTo>
                <a:lnTo>
                  <a:pt x="9300368" y="2601119"/>
                </a:lnTo>
                <a:lnTo>
                  <a:pt x="9298779" y="2635251"/>
                </a:lnTo>
                <a:lnTo>
                  <a:pt x="9295602" y="2668588"/>
                </a:lnTo>
                <a:lnTo>
                  <a:pt x="9290836" y="2701132"/>
                </a:lnTo>
                <a:lnTo>
                  <a:pt x="9285276" y="2732882"/>
                </a:lnTo>
                <a:lnTo>
                  <a:pt x="9278127" y="2763044"/>
                </a:lnTo>
                <a:lnTo>
                  <a:pt x="9270184" y="2792413"/>
                </a:lnTo>
                <a:lnTo>
                  <a:pt x="9259858" y="2821782"/>
                </a:lnTo>
                <a:lnTo>
                  <a:pt x="9249531" y="2849563"/>
                </a:lnTo>
                <a:lnTo>
                  <a:pt x="9237616" y="2877344"/>
                </a:lnTo>
                <a:lnTo>
                  <a:pt x="9224113" y="2902744"/>
                </a:lnTo>
                <a:lnTo>
                  <a:pt x="9209021" y="2928144"/>
                </a:lnTo>
                <a:lnTo>
                  <a:pt x="9193134" y="2953544"/>
                </a:lnTo>
                <a:lnTo>
                  <a:pt x="9176454" y="2976563"/>
                </a:lnTo>
                <a:lnTo>
                  <a:pt x="9157390" y="2999582"/>
                </a:lnTo>
                <a:lnTo>
                  <a:pt x="9137532" y="3021013"/>
                </a:lnTo>
                <a:lnTo>
                  <a:pt x="9114497" y="3044825"/>
                </a:lnTo>
                <a:lnTo>
                  <a:pt x="9090668" y="3066257"/>
                </a:lnTo>
                <a:lnTo>
                  <a:pt x="9065249" y="3087688"/>
                </a:lnTo>
                <a:lnTo>
                  <a:pt x="9039831" y="3105944"/>
                </a:lnTo>
                <a:lnTo>
                  <a:pt x="9012030" y="3122613"/>
                </a:lnTo>
                <a:lnTo>
                  <a:pt x="8984229" y="3139282"/>
                </a:lnTo>
                <a:lnTo>
                  <a:pt x="8955633" y="3153569"/>
                </a:lnTo>
                <a:lnTo>
                  <a:pt x="8926243" y="3166269"/>
                </a:lnTo>
                <a:lnTo>
                  <a:pt x="8895265" y="3177382"/>
                </a:lnTo>
                <a:lnTo>
                  <a:pt x="8864286" y="3187701"/>
                </a:lnTo>
                <a:lnTo>
                  <a:pt x="8830925" y="3195638"/>
                </a:lnTo>
                <a:lnTo>
                  <a:pt x="8797564" y="3202782"/>
                </a:lnTo>
                <a:lnTo>
                  <a:pt x="8763408" y="3207544"/>
                </a:lnTo>
                <a:lnTo>
                  <a:pt x="8728458" y="3211513"/>
                </a:lnTo>
                <a:lnTo>
                  <a:pt x="8691919" y="3213894"/>
                </a:lnTo>
                <a:lnTo>
                  <a:pt x="8654586" y="3214688"/>
                </a:lnTo>
                <a:lnTo>
                  <a:pt x="7739531" y="3214688"/>
                </a:lnTo>
                <a:lnTo>
                  <a:pt x="7702198" y="3213894"/>
                </a:lnTo>
                <a:lnTo>
                  <a:pt x="7666454" y="3211513"/>
                </a:lnTo>
                <a:lnTo>
                  <a:pt x="7630709" y="3207544"/>
                </a:lnTo>
                <a:lnTo>
                  <a:pt x="7595759" y="3202782"/>
                </a:lnTo>
                <a:lnTo>
                  <a:pt x="7562398" y="3195638"/>
                </a:lnTo>
                <a:lnTo>
                  <a:pt x="7529831" y="3187701"/>
                </a:lnTo>
                <a:lnTo>
                  <a:pt x="7497264" y="3177382"/>
                </a:lnTo>
                <a:lnTo>
                  <a:pt x="7466285" y="3166269"/>
                </a:lnTo>
                <a:lnTo>
                  <a:pt x="7436895" y="3153569"/>
                </a:lnTo>
                <a:lnTo>
                  <a:pt x="7407506" y="3139282"/>
                </a:lnTo>
                <a:lnTo>
                  <a:pt x="7378910" y="3122613"/>
                </a:lnTo>
                <a:lnTo>
                  <a:pt x="7351903" y="3105944"/>
                </a:lnTo>
                <a:lnTo>
                  <a:pt x="7324896" y="3087688"/>
                </a:lnTo>
                <a:lnTo>
                  <a:pt x="7299478" y="3066257"/>
                </a:lnTo>
                <a:lnTo>
                  <a:pt x="7274060" y="3044825"/>
                </a:lnTo>
                <a:lnTo>
                  <a:pt x="7250230" y="3021013"/>
                </a:lnTo>
                <a:lnTo>
                  <a:pt x="7230372" y="2999582"/>
                </a:lnTo>
                <a:lnTo>
                  <a:pt x="7212103" y="2976563"/>
                </a:lnTo>
                <a:lnTo>
                  <a:pt x="7193834" y="2953544"/>
                </a:lnTo>
                <a:lnTo>
                  <a:pt x="7177947" y="2928144"/>
                </a:lnTo>
                <a:lnTo>
                  <a:pt x="7163650" y="2902744"/>
                </a:lnTo>
                <a:lnTo>
                  <a:pt x="7149352" y="2877344"/>
                </a:lnTo>
                <a:lnTo>
                  <a:pt x="7137437" y="2849563"/>
                </a:lnTo>
                <a:lnTo>
                  <a:pt x="7126317" y="2821782"/>
                </a:lnTo>
                <a:lnTo>
                  <a:pt x="7116785" y="2792413"/>
                </a:lnTo>
                <a:lnTo>
                  <a:pt x="7108047" y="2763044"/>
                </a:lnTo>
                <a:lnTo>
                  <a:pt x="7100898" y="2732882"/>
                </a:lnTo>
                <a:lnTo>
                  <a:pt x="7095338" y="2701132"/>
                </a:lnTo>
                <a:lnTo>
                  <a:pt x="7090572" y="2668588"/>
                </a:lnTo>
                <a:lnTo>
                  <a:pt x="7087395" y="2635251"/>
                </a:lnTo>
                <a:lnTo>
                  <a:pt x="7085806" y="2601119"/>
                </a:lnTo>
                <a:lnTo>
                  <a:pt x="7085012" y="2566194"/>
                </a:lnTo>
                <a:lnTo>
                  <a:pt x="7085012" y="857251"/>
                </a:lnTo>
                <a:lnTo>
                  <a:pt x="7085806" y="821532"/>
                </a:lnTo>
                <a:lnTo>
                  <a:pt x="7087395" y="786607"/>
                </a:lnTo>
                <a:lnTo>
                  <a:pt x="7090572" y="752475"/>
                </a:lnTo>
                <a:lnTo>
                  <a:pt x="7095338" y="719932"/>
                </a:lnTo>
                <a:lnTo>
                  <a:pt x="7100898" y="688182"/>
                </a:lnTo>
                <a:lnTo>
                  <a:pt x="7108047" y="656432"/>
                </a:lnTo>
                <a:lnTo>
                  <a:pt x="7116785" y="627063"/>
                </a:lnTo>
                <a:lnTo>
                  <a:pt x="7126317" y="596901"/>
                </a:lnTo>
                <a:lnTo>
                  <a:pt x="7137437" y="568325"/>
                </a:lnTo>
                <a:lnTo>
                  <a:pt x="7149352" y="541338"/>
                </a:lnTo>
                <a:lnTo>
                  <a:pt x="7163650" y="514351"/>
                </a:lnTo>
                <a:lnTo>
                  <a:pt x="7177947" y="488951"/>
                </a:lnTo>
                <a:lnTo>
                  <a:pt x="7193834" y="463551"/>
                </a:lnTo>
                <a:lnTo>
                  <a:pt x="7212103" y="439738"/>
                </a:lnTo>
                <a:lnTo>
                  <a:pt x="7230372" y="415926"/>
                </a:lnTo>
                <a:lnTo>
                  <a:pt x="7250230" y="393701"/>
                </a:lnTo>
                <a:lnTo>
                  <a:pt x="7274060" y="369888"/>
                </a:lnTo>
                <a:lnTo>
                  <a:pt x="7299478" y="348457"/>
                </a:lnTo>
                <a:lnTo>
                  <a:pt x="7324102" y="327026"/>
                </a:lnTo>
                <a:lnTo>
                  <a:pt x="7351109" y="308769"/>
                </a:lnTo>
                <a:lnTo>
                  <a:pt x="7378116" y="290513"/>
                </a:lnTo>
                <a:lnTo>
                  <a:pt x="7405917" y="274638"/>
                </a:lnTo>
                <a:lnTo>
                  <a:pt x="7436101" y="260351"/>
                </a:lnTo>
                <a:lnTo>
                  <a:pt x="7465491" y="246857"/>
                </a:lnTo>
                <a:lnTo>
                  <a:pt x="7496469" y="235744"/>
                </a:lnTo>
                <a:lnTo>
                  <a:pt x="7529036" y="226219"/>
                </a:lnTo>
                <a:lnTo>
                  <a:pt x="7560809" y="217488"/>
                </a:lnTo>
                <a:lnTo>
                  <a:pt x="7594965" y="211138"/>
                </a:lnTo>
                <a:lnTo>
                  <a:pt x="7629915" y="204788"/>
                </a:lnTo>
                <a:lnTo>
                  <a:pt x="7665659" y="201613"/>
                </a:lnTo>
                <a:lnTo>
                  <a:pt x="7702198" y="199232"/>
                </a:lnTo>
                <a:close/>
                <a:moveTo>
                  <a:pt x="6348584" y="0"/>
                </a:moveTo>
                <a:lnTo>
                  <a:pt x="6881812" y="409677"/>
                </a:lnTo>
                <a:lnTo>
                  <a:pt x="6348584" y="820147"/>
                </a:lnTo>
                <a:lnTo>
                  <a:pt x="6348584" y="628012"/>
                </a:lnTo>
                <a:lnTo>
                  <a:pt x="5203571" y="628012"/>
                </a:lnTo>
                <a:lnTo>
                  <a:pt x="5185321" y="628012"/>
                </a:lnTo>
                <a:lnTo>
                  <a:pt x="5167864" y="628806"/>
                </a:lnTo>
                <a:lnTo>
                  <a:pt x="5151200" y="630394"/>
                </a:lnTo>
                <a:lnTo>
                  <a:pt x="5134537" y="632775"/>
                </a:lnTo>
                <a:lnTo>
                  <a:pt x="5119460" y="635157"/>
                </a:lnTo>
                <a:lnTo>
                  <a:pt x="5103591" y="638333"/>
                </a:lnTo>
                <a:lnTo>
                  <a:pt x="5089308" y="642303"/>
                </a:lnTo>
                <a:lnTo>
                  <a:pt x="5075025" y="646273"/>
                </a:lnTo>
                <a:lnTo>
                  <a:pt x="5060742" y="651036"/>
                </a:lnTo>
                <a:lnTo>
                  <a:pt x="5048046" y="656594"/>
                </a:lnTo>
                <a:lnTo>
                  <a:pt x="5035350" y="663739"/>
                </a:lnTo>
                <a:lnTo>
                  <a:pt x="5023448" y="670091"/>
                </a:lnTo>
                <a:lnTo>
                  <a:pt x="5011545" y="677236"/>
                </a:lnTo>
                <a:lnTo>
                  <a:pt x="5001230" y="685176"/>
                </a:lnTo>
                <a:lnTo>
                  <a:pt x="4990914" y="693115"/>
                </a:lnTo>
                <a:lnTo>
                  <a:pt x="4981392" y="702643"/>
                </a:lnTo>
                <a:lnTo>
                  <a:pt x="4971870" y="712964"/>
                </a:lnTo>
                <a:lnTo>
                  <a:pt x="4962349" y="722491"/>
                </a:lnTo>
                <a:lnTo>
                  <a:pt x="4953620" y="732019"/>
                </a:lnTo>
                <a:lnTo>
                  <a:pt x="4946479" y="742340"/>
                </a:lnTo>
                <a:lnTo>
                  <a:pt x="4939337" y="753455"/>
                </a:lnTo>
                <a:lnTo>
                  <a:pt x="4932989" y="764571"/>
                </a:lnTo>
                <a:lnTo>
                  <a:pt x="4927435" y="775686"/>
                </a:lnTo>
                <a:lnTo>
                  <a:pt x="4921087" y="786801"/>
                </a:lnTo>
                <a:lnTo>
                  <a:pt x="4917119" y="797916"/>
                </a:lnTo>
                <a:lnTo>
                  <a:pt x="4913152" y="810619"/>
                </a:lnTo>
                <a:lnTo>
                  <a:pt x="4909184" y="822529"/>
                </a:lnTo>
                <a:lnTo>
                  <a:pt x="4906804" y="834438"/>
                </a:lnTo>
                <a:lnTo>
                  <a:pt x="4904423" y="847141"/>
                </a:lnTo>
                <a:lnTo>
                  <a:pt x="4902836" y="859844"/>
                </a:lnTo>
                <a:lnTo>
                  <a:pt x="4902043" y="872547"/>
                </a:lnTo>
                <a:lnTo>
                  <a:pt x="4902043" y="885250"/>
                </a:lnTo>
                <a:lnTo>
                  <a:pt x="4902043" y="2535865"/>
                </a:lnTo>
                <a:lnTo>
                  <a:pt x="4902836" y="2562859"/>
                </a:lnTo>
                <a:lnTo>
                  <a:pt x="4904423" y="2574769"/>
                </a:lnTo>
                <a:lnTo>
                  <a:pt x="4906010" y="2587472"/>
                </a:lnTo>
                <a:lnTo>
                  <a:pt x="4907597" y="2599381"/>
                </a:lnTo>
                <a:lnTo>
                  <a:pt x="4909978" y="2610496"/>
                </a:lnTo>
                <a:lnTo>
                  <a:pt x="4913152" y="2621611"/>
                </a:lnTo>
                <a:lnTo>
                  <a:pt x="4916326" y="2633521"/>
                </a:lnTo>
                <a:lnTo>
                  <a:pt x="4920293" y="2643842"/>
                </a:lnTo>
                <a:lnTo>
                  <a:pt x="4925848" y="2653369"/>
                </a:lnTo>
                <a:lnTo>
                  <a:pt x="4930609" y="2662897"/>
                </a:lnTo>
                <a:lnTo>
                  <a:pt x="4935370" y="2671630"/>
                </a:lnTo>
                <a:lnTo>
                  <a:pt x="4940924" y="2681157"/>
                </a:lnTo>
                <a:lnTo>
                  <a:pt x="4947272" y="2689891"/>
                </a:lnTo>
                <a:lnTo>
                  <a:pt x="4953620" y="2697830"/>
                </a:lnTo>
                <a:lnTo>
                  <a:pt x="4960762" y="2705770"/>
                </a:lnTo>
                <a:lnTo>
                  <a:pt x="4968697" y="2713709"/>
                </a:lnTo>
                <a:lnTo>
                  <a:pt x="4978218" y="2721649"/>
                </a:lnTo>
                <a:lnTo>
                  <a:pt x="4986153" y="2728794"/>
                </a:lnTo>
                <a:lnTo>
                  <a:pt x="4994882" y="2735146"/>
                </a:lnTo>
                <a:lnTo>
                  <a:pt x="5004404" y="2741497"/>
                </a:lnTo>
                <a:lnTo>
                  <a:pt x="5013132" y="2746261"/>
                </a:lnTo>
                <a:lnTo>
                  <a:pt x="5023448" y="2751819"/>
                </a:lnTo>
                <a:lnTo>
                  <a:pt x="5032970" y="2755789"/>
                </a:lnTo>
                <a:lnTo>
                  <a:pt x="5042492" y="2759758"/>
                </a:lnTo>
                <a:lnTo>
                  <a:pt x="5052013" y="2762934"/>
                </a:lnTo>
                <a:lnTo>
                  <a:pt x="5063122" y="2766110"/>
                </a:lnTo>
                <a:lnTo>
                  <a:pt x="5073438" y="2769285"/>
                </a:lnTo>
                <a:lnTo>
                  <a:pt x="5083753" y="2770873"/>
                </a:lnTo>
                <a:lnTo>
                  <a:pt x="5094069" y="2772461"/>
                </a:lnTo>
                <a:lnTo>
                  <a:pt x="5105178" y="2773255"/>
                </a:lnTo>
                <a:lnTo>
                  <a:pt x="5117080" y="2773255"/>
                </a:lnTo>
                <a:lnTo>
                  <a:pt x="6177982" y="2773255"/>
                </a:lnTo>
                <a:lnTo>
                  <a:pt x="6189091" y="2773255"/>
                </a:lnTo>
                <a:lnTo>
                  <a:pt x="6199407" y="2772461"/>
                </a:lnTo>
                <a:lnTo>
                  <a:pt x="6210516" y="2770873"/>
                </a:lnTo>
                <a:lnTo>
                  <a:pt x="6220831" y="2769285"/>
                </a:lnTo>
                <a:lnTo>
                  <a:pt x="6230353" y="2766110"/>
                </a:lnTo>
                <a:lnTo>
                  <a:pt x="6239875" y="2762934"/>
                </a:lnTo>
                <a:lnTo>
                  <a:pt x="6250984" y="2759758"/>
                </a:lnTo>
                <a:lnTo>
                  <a:pt x="6260506" y="2755789"/>
                </a:lnTo>
                <a:lnTo>
                  <a:pt x="6269234" y="2751025"/>
                </a:lnTo>
                <a:lnTo>
                  <a:pt x="6278756" y="2746261"/>
                </a:lnTo>
                <a:lnTo>
                  <a:pt x="6288278" y="2740703"/>
                </a:lnTo>
                <a:lnTo>
                  <a:pt x="6297800" y="2734352"/>
                </a:lnTo>
                <a:lnTo>
                  <a:pt x="6306529" y="2728000"/>
                </a:lnTo>
                <a:lnTo>
                  <a:pt x="6315257" y="2720061"/>
                </a:lnTo>
                <a:lnTo>
                  <a:pt x="6323192" y="2712121"/>
                </a:lnTo>
                <a:lnTo>
                  <a:pt x="6331920" y="2703388"/>
                </a:lnTo>
                <a:lnTo>
                  <a:pt x="6339062" y="2696243"/>
                </a:lnTo>
                <a:lnTo>
                  <a:pt x="6346203" y="2687509"/>
                </a:lnTo>
                <a:lnTo>
                  <a:pt x="6352551" y="2678776"/>
                </a:lnTo>
                <a:lnTo>
                  <a:pt x="6358899" y="2669248"/>
                </a:lnTo>
                <a:lnTo>
                  <a:pt x="6364454" y="2659721"/>
                </a:lnTo>
                <a:lnTo>
                  <a:pt x="6369215" y="2649400"/>
                </a:lnTo>
                <a:lnTo>
                  <a:pt x="6373182" y="2639078"/>
                </a:lnTo>
                <a:lnTo>
                  <a:pt x="6377150" y="2627963"/>
                </a:lnTo>
                <a:lnTo>
                  <a:pt x="6381117" y="2616848"/>
                </a:lnTo>
                <a:lnTo>
                  <a:pt x="6384291" y="2605733"/>
                </a:lnTo>
                <a:lnTo>
                  <a:pt x="6387465" y="2593823"/>
                </a:lnTo>
                <a:lnTo>
                  <a:pt x="6389845" y="2581120"/>
                </a:lnTo>
                <a:lnTo>
                  <a:pt x="6391432" y="2568417"/>
                </a:lnTo>
                <a:lnTo>
                  <a:pt x="6392226" y="2555714"/>
                </a:lnTo>
                <a:lnTo>
                  <a:pt x="6393019" y="2542217"/>
                </a:lnTo>
                <a:lnTo>
                  <a:pt x="6393019" y="2527926"/>
                </a:lnTo>
                <a:lnTo>
                  <a:pt x="6393019" y="2087285"/>
                </a:lnTo>
                <a:lnTo>
                  <a:pt x="6392226" y="2061085"/>
                </a:lnTo>
                <a:lnTo>
                  <a:pt x="6389845" y="2037267"/>
                </a:lnTo>
                <a:lnTo>
                  <a:pt x="6385085" y="2015036"/>
                </a:lnTo>
                <a:lnTo>
                  <a:pt x="6380324" y="1993600"/>
                </a:lnTo>
                <a:lnTo>
                  <a:pt x="6376356" y="1983279"/>
                </a:lnTo>
                <a:lnTo>
                  <a:pt x="6373182" y="1973751"/>
                </a:lnTo>
                <a:lnTo>
                  <a:pt x="6368421" y="1964224"/>
                </a:lnTo>
                <a:lnTo>
                  <a:pt x="6364454" y="1955490"/>
                </a:lnTo>
                <a:lnTo>
                  <a:pt x="6358899" y="1947551"/>
                </a:lnTo>
                <a:lnTo>
                  <a:pt x="6354138" y="1938023"/>
                </a:lnTo>
                <a:lnTo>
                  <a:pt x="6348584" y="1930084"/>
                </a:lnTo>
                <a:lnTo>
                  <a:pt x="6342236" y="1922939"/>
                </a:lnTo>
                <a:lnTo>
                  <a:pt x="6333507" y="1914205"/>
                </a:lnTo>
                <a:lnTo>
                  <a:pt x="6325572" y="1906266"/>
                </a:lnTo>
                <a:lnTo>
                  <a:pt x="6317637" y="1898326"/>
                </a:lnTo>
                <a:lnTo>
                  <a:pt x="6308909" y="1891181"/>
                </a:lnTo>
                <a:lnTo>
                  <a:pt x="6300181" y="1884035"/>
                </a:lnTo>
                <a:lnTo>
                  <a:pt x="6290659" y="1878477"/>
                </a:lnTo>
                <a:lnTo>
                  <a:pt x="6281930" y="1872920"/>
                </a:lnTo>
                <a:lnTo>
                  <a:pt x="6273202" y="1868156"/>
                </a:lnTo>
                <a:lnTo>
                  <a:pt x="6263680" y="1864187"/>
                </a:lnTo>
                <a:lnTo>
                  <a:pt x="6254158" y="1861011"/>
                </a:lnTo>
                <a:lnTo>
                  <a:pt x="6243842" y="1857835"/>
                </a:lnTo>
                <a:lnTo>
                  <a:pt x="6233527" y="1854659"/>
                </a:lnTo>
                <a:lnTo>
                  <a:pt x="6224005" y="1853071"/>
                </a:lnTo>
                <a:lnTo>
                  <a:pt x="6213690" y="1850689"/>
                </a:lnTo>
                <a:lnTo>
                  <a:pt x="6202581" y="1849895"/>
                </a:lnTo>
                <a:lnTo>
                  <a:pt x="6191472" y="1849895"/>
                </a:lnTo>
                <a:lnTo>
                  <a:pt x="5841541" y="1849895"/>
                </a:lnTo>
                <a:lnTo>
                  <a:pt x="5841541" y="2042825"/>
                </a:lnTo>
                <a:lnTo>
                  <a:pt x="5307519" y="1632354"/>
                </a:lnTo>
                <a:lnTo>
                  <a:pt x="5841541" y="1222678"/>
                </a:lnTo>
                <a:lnTo>
                  <a:pt x="5841541" y="1414019"/>
                </a:lnTo>
                <a:lnTo>
                  <a:pt x="6206548" y="1414019"/>
                </a:lnTo>
                <a:lnTo>
                  <a:pt x="6243049" y="1414813"/>
                </a:lnTo>
                <a:lnTo>
                  <a:pt x="6279550" y="1417195"/>
                </a:lnTo>
                <a:lnTo>
                  <a:pt x="6316050" y="1420370"/>
                </a:lnTo>
                <a:lnTo>
                  <a:pt x="6350964" y="1425134"/>
                </a:lnTo>
                <a:lnTo>
                  <a:pt x="6384291" y="1430692"/>
                </a:lnTo>
                <a:lnTo>
                  <a:pt x="6418411" y="1438631"/>
                </a:lnTo>
                <a:lnTo>
                  <a:pt x="6450945" y="1448159"/>
                </a:lnTo>
                <a:lnTo>
                  <a:pt x="6482684" y="1457686"/>
                </a:lnTo>
                <a:lnTo>
                  <a:pt x="6512837" y="1468801"/>
                </a:lnTo>
                <a:lnTo>
                  <a:pt x="6542990" y="1481504"/>
                </a:lnTo>
                <a:lnTo>
                  <a:pt x="6572349" y="1496589"/>
                </a:lnTo>
                <a:lnTo>
                  <a:pt x="6600122" y="1511674"/>
                </a:lnTo>
                <a:lnTo>
                  <a:pt x="6627894" y="1528347"/>
                </a:lnTo>
                <a:lnTo>
                  <a:pt x="6653286" y="1547402"/>
                </a:lnTo>
                <a:lnTo>
                  <a:pt x="6679471" y="1566457"/>
                </a:lnTo>
                <a:lnTo>
                  <a:pt x="6704069" y="1587893"/>
                </a:lnTo>
                <a:lnTo>
                  <a:pt x="6721526" y="1603772"/>
                </a:lnTo>
                <a:lnTo>
                  <a:pt x="6737396" y="1621239"/>
                </a:lnTo>
                <a:lnTo>
                  <a:pt x="6754059" y="1639500"/>
                </a:lnTo>
                <a:lnTo>
                  <a:pt x="6768342" y="1658554"/>
                </a:lnTo>
                <a:lnTo>
                  <a:pt x="6782625" y="1679197"/>
                </a:lnTo>
                <a:lnTo>
                  <a:pt x="6796908" y="1699839"/>
                </a:lnTo>
                <a:lnTo>
                  <a:pt x="6810398" y="1722864"/>
                </a:lnTo>
                <a:lnTo>
                  <a:pt x="6822300" y="1745095"/>
                </a:lnTo>
                <a:lnTo>
                  <a:pt x="6836583" y="1774471"/>
                </a:lnTo>
                <a:lnTo>
                  <a:pt x="6848485" y="1802259"/>
                </a:lnTo>
                <a:lnTo>
                  <a:pt x="6858801" y="1830047"/>
                </a:lnTo>
                <a:lnTo>
                  <a:pt x="6866736" y="1858629"/>
                </a:lnTo>
                <a:lnTo>
                  <a:pt x="6873084" y="1885623"/>
                </a:lnTo>
                <a:lnTo>
                  <a:pt x="6877844" y="1912617"/>
                </a:lnTo>
                <a:lnTo>
                  <a:pt x="6880225" y="1939611"/>
                </a:lnTo>
                <a:lnTo>
                  <a:pt x="6881812" y="1966606"/>
                </a:lnTo>
                <a:lnTo>
                  <a:pt x="6881812" y="2535865"/>
                </a:lnTo>
                <a:lnTo>
                  <a:pt x="6881018" y="2577151"/>
                </a:lnTo>
                <a:lnTo>
                  <a:pt x="6878638" y="2617642"/>
                </a:lnTo>
                <a:lnTo>
                  <a:pt x="6874670" y="2657339"/>
                </a:lnTo>
                <a:lnTo>
                  <a:pt x="6869116" y="2695449"/>
                </a:lnTo>
                <a:lnTo>
                  <a:pt x="6861975" y="2732764"/>
                </a:lnTo>
                <a:lnTo>
                  <a:pt x="6853246" y="2768491"/>
                </a:lnTo>
                <a:lnTo>
                  <a:pt x="6842931" y="2802631"/>
                </a:lnTo>
                <a:lnTo>
                  <a:pt x="6830235" y="2836771"/>
                </a:lnTo>
                <a:lnTo>
                  <a:pt x="6816746" y="2869323"/>
                </a:lnTo>
                <a:lnTo>
                  <a:pt x="6809604" y="2884408"/>
                </a:lnTo>
                <a:lnTo>
                  <a:pt x="6801669" y="2899493"/>
                </a:lnTo>
                <a:lnTo>
                  <a:pt x="6792940" y="2915372"/>
                </a:lnTo>
                <a:lnTo>
                  <a:pt x="6785006" y="2929663"/>
                </a:lnTo>
                <a:lnTo>
                  <a:pt x="6775484" y="2943954"/>
                </a:lnTo>
                <a:lnTo>
                  <a:pt x="6766755" y="2959039"/>
                </a:lnTo>
                <a:lnTo>
                  <a:pt x="6757233" y="2972536"/>
                </a:lnTo>
                <a:lnTo>
                  <a:pt x="6746124" y="2986033"/>
                </a:lnTo>
                <a:lnTo>
                  <a:pt x="6735809" y="3000324"/>
                </a:lnTo>
                <a:lnTo>
                  <a:pt x="6724700" y="3013027"/>
                </a:lnTo>
                <a:lnTo>
                  <a:pt x="6713591" y="3025730"/>
                </a:lnTo>
                <a:lnTo>
                  <a:pt x="6701689" y="3038433"/>
                </a:lnTo>
                <a:lnTo>
                  <a:pt x="6688993" y="3051137"/>
                </a:lnTo>
                <a:lnTo>
                  <a:pt x="6677090" y="3063046"/>
                </a:lnTo>
                <a:lnTo>
                  <a:pt x="6656460" y="3079719"/>
                </a:lnTo>
                <a:lnTo>
                  <a:pt x="6636622" y="3097185"/>
                </a:lnTo>
                <a:lnTo>
                  <a:pt x="6615991" y="3112271"/>
                </a:lnTo>
                <a:lnTo>
                  <a:pt x="6593774" y="3126561"/>
                </a:lnTo>
                <a:lnTo>
                  <a:pt x="6572349" y="3140059"/>
                </a:lnTo>
                <a:lnTo>
                  <a:pt x="6550131" y="3151968"/>
                </a:lnTo>
                <a:lnTo>
                  <a:pt x="6527120" y="3162289"/>
                </a:lnTo>
                <a:lnTo>
                  <a:pt x="6504108" y="3171817"/>
                </a:lnTo>
                <a:lnTo>
                  <a:pt x="6480304" y="3181344"/>
                </a:lnTo>
                <a:lnTo>
                  <a:pt x="6455706" y="3188489"/>
                </a:lnTo>
                <a:lnTo>
                  <a:pt x="6431901" y="3194841"/>
                </a:lnTo>
                <a:lnTo>
                  <a:pt x="6405715" y="3199605"/>
                </a:lnTo>
                <a:lnTo>
                  <a:pt x="6380324" y="3203574"/>
                </a:lnTo>
                <a:lnTo>
                  <a:pt x="6354138" y="3205956"/>
                </a:lnTo>
                <a:lnTo>
                  <a:pt x="6327159" y="3208338"/>
                </a:lnTo>
                <a:lnTo>
                  <a:pt x="6300974" y="3208338"/>
                </a:lnTo>
                <a:lnTo>
                  <a:pt x="5045665" y="3208338"/>
                </a:lnTo>
                <a:lnTo>
                  <a:pt x="5009958" y="3207544"/>
                </a:lnTo>
                <a:lnTo>
                  <a:pt x="4975044" y="3205956"/>
                </a:lnTo>
                <a:lnTo>
                  <a:pt x="4940924" y="3202780"/>
                </a:lnTo>
                <a:lnTo>
                  <a:pt x="4907597" y="3198017"/>
                </a:lnTo>
                <a:lnTo>
                  <a:pt x="4875064" y="3191665"/>
                </a:lnTo>
                <a:lnTo>
                  <a:pt x="4844118" y="3184519"/>
                </a:lnTo>
                <a:lnTo>
                  <a:pt x="4813965" y="3174992"/>
                </a:lnTo>
                <a:lnTo>
                  <a:pt x="4784606" y="3165465"/>
                </a:lnTo>
                <a:lnTo>
                  <a:pt x="4756833" y="3153556"/>
                </a:lnTo>
                <a:lnTo>
                  <a:pt x="4729061" y="3140853"/>
                </a:lnTo>
                <a:lnTo>
                  <a:pt x="4702876" y="3126561"/>
                </a:lnTo>
                <a:lnTo>
                  <a:pt x="4676690" y="3110683"/>
                </a:lnTo>
                <a:lnTo>
                  <a:pt x="4652886" y="3094010"/>
                </a:lnTo>
                <a:lnTo>
                  <a:pt x="4629081" y="3075749"/>
                </a:lnTo>
                <a:lnTo>
                  <a:pt x="4606863" y="3055900"/>
                </a:lnTo>
                <a:lnTo>
                  <a:pt x="4584645" y="3034464"/>
                </a:lnTo>
                <a:lnTo>
                  <a:pt x="4564014" y="3013027"/>
                </a:lnTo>
                <a:lnTo>
                  <a:pt x="4544177" y="2988415"/>
                </a:lnTo>
                <a:lnTo>
                  <a:pt x="4526720" y="2964597"/>
                </a:lnTo>
                <a:lnTo>
                  <a:pt x="4509263" y="2938396"/>
                </a:lnTo>
                <a:lnTo>
                  <a:pt x="4494187" y="2911402"/>
                </a:lnTo>
                <a:lnTo>
                  <a:pt x="4480697" y="2883614"/>
                </a:lnTo>
                <a:lnTo>
                  <a:pt x="4467208" y="2853444"/>
                </a:lnTo>
                <a:lnTo>
                  <a:pt x="4456099" y="2824068"/>
                </a:lnTo>
                <a:lnTo>
                  <a:pt x="4445784" y="2792310"/>
                </a:lnTo>
                <a:lnTo>
                  <a:pt x="4437849" y="2758964"/>
                </a:lnTo>
                <a:lnTo>
                  <a:pt x="4429914" y="2726413"/>
                </a:lnTo>
                <a:lnTo>
                  <a:pt x="4424359" y="2690685"/>
                </a:lnTo>
                <a:lnTo>
                  <a:pt x="4418805" y="2654957"/>
                </a:lnTo>
                <a:lnTo>
                  <a:pt x="4415631" y="2617642"/>
                </a:lnTo>
                <a:lnTo>
                  <a:pt x="4414044" y="2579532"/>
                </a:lnTo>
                <a:lnTo>
                  <a:pt x="4413250" y="2540629"/>
                </a:lnTo>
                <a:lnTo>
                  <a:pt x="4413250" y="858256"/>
                </a:lnTo>
                <a:lnTo>
                  <a:pt x="4414044" y="823323"/>
                </a:lnTo>
                <a:lnTo>
                  <a:pt x="4415631" y="789183"/>
                </a:lnTo>
                <a:lnTo>
                  <a:pt x="4419598" y="756631"/>
                </a:lnTo>
                <a:lnTo>
                  <a:pt x="4425153" y="723285"/>
                </a:lnTo>
                <a:lnTo>
                  <a:pt x="4431501" y="690733"/>
                </a:lnTo>
                <a:lnTo>
                  <a:pt x="4439436" y="658976"/>
                </a:lnTo>
                <a:lnTo>
                  <a:pt x="4448958" y="628806"/>
                </a:lnTo>
                <a:lnTo>
                  <a:pt x="4459273" y="597842"/>
                </a:lnTo>
                <a:lnTo>
                  <a:pt x="4471969" y="567672"/>
                </a:lnTo>
                <a:lnTo>
                  <a:pt x="4485458" y="539090"/>
                </a:lnTo>
                <a:lnTo>
                  <a:pt x="4500535" y="510508"/>
                </a:lnTo>
                <a:lnTo>
                  <a:pt x="4517992" y="482720"/>
                </a:lnTo>
                <a:lnTo>
                  <a:pt x="4535448" y="455726"/>
                </a:lnTo>
                <a:lnTo>
                  <a:pt x="4554492" y="428731"/>
                </a:lnTo>
                <a:lnTo>
                  <a:pt x="4575917" y="402531"/>
                </a:lnTo>
                <a:lnTo>
                  <a:pt x="4598135" y="377125"/>
                </a:lnTo>
                <a:lnTo>
                  <a:pt x="4609243" y="366010"/>
                </a:lnTo>
                <a:lnTo>
                  <a:pt x="4620352" y="354894"/>
                </a:lnTo>
                <a:lnTo>
                  <a:pt x="4631461" y="344573"/>
                </a:lnTo>
                <a:lnTo>
                  <a:pt x="4643364" y="333458"/>
                </a:lnTo>
                <a:lnTo>
                  <a:pt x="4656060" y="323930"/>
                </a:lnTo>
                <a:lnTo>
                  <a:pt x="4667962" y="314403"/>
                </a:lnTo>
                <a:lnTo>
                  <a:pt x="4693354" y="295348"/>
                </a:lnTo>
                <a:lnTo>
                  <a:pt x="4721126" y="279469"/>
                </a:lnTo>
                <a:lnTo>
                  <a:pt x="4749692" y="264384"/>
                </a:lnTo>
                <a:lnTo>
                  <a:pt x="4778258" y="250093"/>
                </a:lnTo>
                <a:lnTo>
                  <a:pt x="4809998" y="238184"/>
                </a:lnTo>
                <a:lnTo>
                  <a:pt x="4842531" y="227069"/>
                </a:lnTo>
                <a:lnTo>
                  <a:pt x="4875064" y="218336"/>
                </a:lnTo>
                <a:lnTo>
                  <a:pt x="4910771" y="210396"/>
                </a:lnTo>
                <a:lnTo>
                  <a:pt x="4947272" y="203251"/>
                </a:lnTo>
                <a:lnTo>
                  <a:pt x="4984566" y="198486"/>
                </a:lnTo>
                <a:lnTo>
                  <a:pt x="5023448" y="194517"/>
                </a:lnTo>
                <a:lnTo>
                  <a:pt x="5063916" y="192135"/>
                </a:lnTo>
                <a:lnTo>
                  <a:pt x="5104384" y="191341"/>
                </a:lnTo>
                <a:lnTo>
                  <a:pt x="6348584" y="191341"/>
                </a:lnTo>
                <a:close/>
              </a:path>
            </a:pathLst>
          </a:custGeom>
          <a:solidFill>
            <a:schemeClr val="accent3"/>
          </a:solidFill>
          <a:ln>
            <a:noFill/>
          </a:ln>
        </p:spPr>
        <p:txBody>
          <a:bodyPr anchor="t" anchorCtr="0" bIns="45720" compatLnSpc="1" lIns="91440" numCol="1" rIns="91440" tIns="45720" vert="horz" wrap="square">
            <a:prstTxWarp prst="textNoShape">
              <a:avLst/>
            </a:prstTxWarp>
            <a:noAutofit/>
          </a:bodyPr>
          <a:lstStyle/>
          <a:p>
            <a:endParaRPr altLang="en-US" lang="zh-CN"/>
          </a:p>
        </p:txBody>
      </p:sp>
      <p:sp>
        <p:nvSpPr>
          <p:cNvPr id="46" name="等腰三角形 45"/>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rot="5400000">
            <a:off x="10235294" y="-320993"/>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等腰三角形 52"/>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等腰三角形 53"/>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等腰三角形 54"/>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等腰三角形 56"/>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等腰三角形 57"/>
          <p:cNvSpPr/>
          <p:nvPr/>
        </p:nvSpPr>
        <p:spPr>
          <a:xfrm rot="16200000">
            <a:off x="10870588" y="41594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等腰三角形 58"/>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等腰三角形 59"/>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等腰三角形 60"/>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等腰三角形 62"/>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16200000">
            <a:off x="11505882" y="170511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等腰三角形 65"/>
          <p:cNvSpPr/>
          <p:nvPr/>
        </p:nvSpPr>
        <p:spPr>
          <a:xfrm rot="16200000">
            <a:off x="11505883" y="1521356"/>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等腰三角形 67"/>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extLst>
      <p:ext uri="{BB962C8B-B14F-4D97-AF65-F5344CB8AC3E}">
        <p14:creationId val="200648154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6"/>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 presetSubtype="0">
                                  <p:stCondLst>
                                    <p:cond delay="50"/>
                                  </p:stCondLst>
                                  <p:childTnLst>
                                    <p:set>
                                      <p:cBhvr>
                                        <p:cTn dur="1" fill="hold" id="9">
                                          <p:stCondLst>
                                            <p:cond delay="0"/>
                                          </p:stCondLst>
                                        </p:cTn>
                                        <p:tgtEl>
                                          <p:spTgt spid="47"/>
                                        </p:tgtEl>
                                        <p:attrNameLst>
                                          <p:attrName>style.visibility</p:attrName>
                                        </p:attrNameLst>
                                      </p:cBhvr>
                                      <p:to>
                                        <p:strVal val="visible"/>
                                      </p:to>
                                    </p:set>
                                  </p:childTnLst>
                                </p:cTn>
                              </p:par>
                            </p:childTnLst>
                          </p:cTn>
                        </p:par>
                        <p:par>
                          <p:cTn fill="hold" id="10" nodeType="afterGroup">
                            <p:stCondLst>
                              <p:cond delay="52"/>
                            </p:stCondLst>
                            <p:childTnLst>
                              <p:par>
                                <p:cTn fill="hold" grpId="0" id="11" nodeType="afterEffect" presetClass="entr" presetID="1" presetSubtype="0">
                                  <p:stCondLst>
                                    <p:cond delay="50"/>
                                  </p:stCondLst>
                                  <p:childTnLst>
                                    <p:set>
                                      <p:cBhvr>
                                        <p:cTn dur="1" fill="hold" id="12">
                                          <p:stCondLst>
                                            <p:cond delay="0"/>
                                          </p:stCondLst>
                                        </p:cTn>
                                        <p:tgtEl>
                                          <p:spTgt spid="48"/>
                                        </p:tgtEl>
                                        <p:attrNameLst>
                                          <p:attrName>style.visibility</p:attrName>
                                        </p:attrNameLst>
                                      </p:cBhvr>
                                      <p:to>
                                        <p:strVal val="visible"/>
                                      </p:to>
                                    </p:set>
                                  </p:childTnLst>
                                </p:cTn>
                              </p:par>
                            </p:childTnLst>
                          </p:cTn>
                        </p:par>
                        <p:par>
                          <p:cTn fill="hold" id="13" nodeType="afterGroup">
                            <p:stCondLst>
                              <p:cond delay="103"/>
                            </p:stCondLst>
                            <p:childTnLst>
                              <p:par>
                                <p:cTn fill="hold" grpId="0" id="14" nodeType="afterEffect" presetClass="entr" presetID="1" presetSubtype="0">
                                  <p:stCondLst>
                                    <p:cond delay="50"/>
                                  </p:stCondLst>
                                  <p:childTnLst>
                                    <p:set>
                                      <p:cBhvr>
                                        <p:cTn dur="1" fill="hold" id="15">
                                          <p:stCondLst>
                                            <p:cond delay="0"/>
                                          </p:stCondLst>
                                        </p:cTn>
                                        <p:tgtEl>
                                          <p:spTgt spid="53"/>
                                        </p:tgtEl>
                                        <p:attrNameLst>
                                          <p:attrName>style.visibility</p:attrName>
                                        </p:attrNameLst>
                                      </p:cBhvr>
                                      <p:to>
                                        <p:strVal val="visible"/>
                                      </p:to>
                                    </p:set>
                                  </p:childTnLst>
                                </p:cTn>
                              </p:par>
                            </p:childTnLst>
                          </p:cTn>
                        </p:par>
                        <p:par>
                          <p:cTn fill="hold" id="16" nodeType="afterGroup">
                            <p:stCondLst>
                              <p:cond delay="154"/>
                            </p:stCondLst>
                            <p:childTnLst>
                              <p:par>
                                <p:cTn fill="hold" grpId="0" id="17" nodeType="afterEffect" presetClass="entr" presetID="1" presetSubtype="0">
                                  <p:stCondLst>
                                    <p:cond delay="50"/>
                                  </p:stCondLst>
                                  <p:childTnLst>
                                    <p:set>
                                      <p:cBhvr>
                                        <p:cTn dur="1" fill="hold" id="18">
                                          <p:stCondLst>
                                            <p:cond delay="0"/>
                                          </p:stCondLst>
                                        </p:cTn>
                                        <p:tgtEl>
                                          <p:spTgt spid="54"/>
                                        </p:tgtEl>
                                        <p:attrNameLst>
                                          <p:attrName>style.visibility</p:attrName>
                                        </p:attrNameLst>
                                      </p:cBhvr>
                                      <p:to>
                                        <p:strVal val="visible"/>
                                      </p:to>
                                    </p:set>
                                  </p:childTnLst>
                                </p:cTn>
                              </p:par>
                            </p:childTnLst>
                          </p:cTn>
                        </p:par>
                        <p:par>
                          <p:cTn fill="hold" id="19" nodeType="afterGroup">
                            <p:stCondLst>
                              <p:cond delay="205"/>
                            </p:stCondLst>
                            <p:childTnLst>
                              <p:par>
                                <p:cTn fill="hold" grpId="0" id="20" nodeType="afterEffect" presetClass="entr" presetID="1" presetSubtype="0">
                                  <p:stCondLst>
                                    <p:cond delay="50"/>
                                  </p:stCondLst>
                                  <p:childTnLst>
                                    <p:set>
                                      <p:cBhvr>
                                        <p:cTn dur="1" fill="hold" id="21">
                                          <p:stCondLst>
                                            <p:cond delay="0"/>
                                          </p:stCondLst>
                                        </p:cTn>
                                        <p:tgtEl>
                                          <p:spTgt spid="55"/>
                                        </p:tgtEl>
                                        <p:attrNameLst>
                                          <p:attrName>style.visibility</p:attrName>
                                        </p:attrNameLst>
                                      </p:cBhvr>
                                      <p:to>
                                        <p:strVal val="visible"/>
                                      </p:to>
                                    </p:set>
                                  </p:childTnLst>
                                </p:cTn>
                              </p:par>
                            </p:childTnLst>
                          </p:cTn>
                        </p:par>
                        <p:par>
                          <p:cTn fill="hold" id="22" nodeType="afterGroup">
                            <p:stCondLst>
                              <p:cond delay="256"/>
                            </p:stCondLst>
                            <p:childTnLst>
                              <p:par>
                                <p:cTn fill="hold" grpId="0" id="23" nodeType="afterEffect" presetClass="entr" presetID="1" presetSubtype="0">
                                  <p:stCondLst>
                                    <p:cond delay="50"/>
                                  </p:stCondLst>
                                  <p:childTnLst>
                                    <p:set>
                                      <p:cBhvr>
                                        <p:cTn dur="1" fill="hold" id="24">
                                          <p:stCondLst>
                                            <p:cond delay="0"/>
                                          </p:stCondLst>
                                        </p:cTn>
                                        <p:tgtEl>
                                          <p:spTgt spid="56"/>
                                        </p:tgtEl>
                                        <p:attrNameLst>
                                          <p:attrName>style.visibility</p:attrName>
                                        </p:attrNameLst>
                                      </p:cBhvr>
                                      <p:to>
                                        <p:strVal val="visible"/>
                                      </p:to>
                                    </p:set>
                                  </p:childTnLst>
                                </p:cTn>
                              </p:par>
                            </p:childTnLst>
                          </p:cTn>
                        </p:par>
                        <p:par>
                          <p:cTn fill="hold" id="25" nodeType="afterGroup">
                            <p:stCondLst>
                              <p:cond delay="307"/>
                            </p:stCondLst>
                            <p:childTnLst>
                              <p:par>
                                <p:cTn fill="hold" grpId="0" id="26" nodeType="afterEffect" presetClass="entr" presetID="1" presetSubtype="0">
                                  <p:stCondLst>
                                    <p:cond delay="50"/>
                                  </p:stCondLst>
                                  <p:childTnLst>
                                    <p:set>
                                      <p:cBhvr>
                                        <p:cTn dur="1" fill="hold" id="27">
                                          <p:stCondLst>
                                            <p:cond delay="0"/>
                                          </p:stCondLst>
                                        </p:cTn>
                                        <p:tgtEl>
                                          <p:spTgt spid="57"/>
                                        </p:tgtEl>
                                        <p:attrNameLst>
                                          <p:attrName>style.visibility</p:attrName>
                                        </p:attrNameLst>
                                      </p:cBhvr>
                                      <p:to>
                                        <p:strVal val="visible"/>
                                      </p:to>
                                    </p:set>
                                  </p:childTnLst>
                                </p:cTn>
                              </p:par>
                            </p:childTnLst>
                          </p:cTn>
                        </p:par>
                        <p:par>
                          <p:cTn fill="hold" id="28" nodeType="afterGroup">
                            <p:stCondLst>
                              <p:cond delay="358"/>
                            </p:stCondLst>
                            <p:childTnLst>
                              <p:par>
                                <p:cTn fill="hold" grpId="0" id="29" nodeType="afterEffect" presetClass="entr" presetID="1" presetSubtype="0">
                                  <p:stCondLst>
                                    <p:cond delay="50"/>
                                  </p:stCondLst>
                                  <p:childTnLst>
                                    <p:set>
                                      <p:cBhvr>
                                        <p:cTn dur="1" fill="hold" id="30">
                                          <p:stCondLst>
                                            <p:cond delay="0"/>
                                          </p:stCondLst>
                                        </p:cTn>
                                        <p:tgtEl>
                                          <p:spTgt spid="58"/>
                                        </p:tgtEl>
                                        <p:attrNameLst>
                                          <p:attrName>style.visibility</p:attrName>
                                        </p:attrNameLst>
                                      </p:cBhvr>
                                      <p:to>
                                        <p:strVal val="visible"/>
                                      </p:to>
                                    </p:set>
                                  </p:childTnLst>
                                </p:cTn>
                              </p:par>
                            </p:childTnLst>
                          </p:cTn>
                        </p:par>
                        <p:par>
                          <p:cTn fill="hold" id="31" nodeType="afterGroup">
                            <p:stCondLst>
                              <p:cond delay="409"/>
                            </p:stCondLst>
                            <p:childTnLst>
                              <p:par>
                                <p:cTn fill="hold" grpId="0" id="32" nodeType="afterEffect" presetClass="entr" presetID="1" presetSubtype="0">
                                  <p:stCondLst>
                                    <p:cond delay="50"/>
                                  </p:stCondLst>
                                  <p:childTnLst>
                                    <p:set>
                                      <p:cBhvr>
                                        <p:cTn dur="1" fill="hold" id="33">
                                          <p:stCondLst>
                                            <p:cond delay="0"/>
                                          </p:stCondLst>
                                        </p:cTn>
                                        <p:tgtEl>
                                          <p:spTgt spid="59"/>
                                        </p:tgtEl>
                                        <p:attrNameLst>
                                          <p:attrName>style.visibility</p:attrName>
                                        </p:attrNameLst>
                                      </p:cBhvr>
                                      <p:to>
                                        <p:strVal val="visible"/>
                                      </p:to>
                                    </p:set>
                                  </p:childTnLst>
                                </p:cTn>
                              </p:par>
                            </p:childTnLst>
                          </p:cTn>
                        </p:par>
                        <p:par>
                          <p:cTn fill="hold" id="34" nodeType="afterGroup">
                            <p:stCondLst>
                              <p:cond delay="460"/>
                            </p:stCondLst>
                            <p:childTnLst>
                              <p:par>
                                <p:cTn fill="hold" grpId="0" id="35" nodeType="afterEffect" presetClass="entr" presetID="1" presetSubtype="0">
                                  <p:stCondLst>
                                    <p:cond delay="50"/>
                                  </p:stCondLst>
                                  <p:childTnLst>
                                    <p:set>
                                      <p:cBhvr>
                                        <p:cTn dur="1" fill="hold" id="36">
                                          <p:stCondLst>
                                            <p:cond delay="0"/>
                                          </p:stCondLst>
                                        </p:cTn>
                                        <p:tgtEl>
                                          <p:spTgt spid="60"/>
                                        </p:tgtEl>
                                        <p:attrNameLst>
                                          <p:attrName>style.visibility</p:attrName>
                                        </p:attrNameLst>
                                      </p:cBhvr>
                                      <p:to>
                                        <p:strVal val="visible"/>
                                      </p:to>
                                    </p:set>
                                  </p:childTnLst>
                                </p:cTn>
                              </p:par>
                            </p:childTnLst>
                          </p:cTn>
                        </p:par>
                        <p:par>
                          <p:cTn fill="hold" id="37" nodeType="afterGroup">
                            <p:stCondLst>
                              <p:cond delay="511"/>
                            </p:stCondLst>
                            <p:childTnLst>
                              <p:par>
                                <p:cTn fill="hold" grpId="0" id="38" nodeType="afterEffect" presetClass="entr" presetID="1" presetSubtype="0">
                                  <p:stCondLst>
                                    <p:cond delay="50"/>
                                  </p:stCondLst>
                                  <p:childTnLst>
                                    <p:set>
                                      <p:cBhvr>
                                        <p:cTn dur="1" fill="hold" id="39">
                                          <p:stCondLst>
                                            <p:cond delay="0"/>
                                          </p:stCondLst>
                                        </p:cTn>
                                        <p:tgtEl>
                                          <p:spTgt spid="61"/>
                                        </p:tgtEl>
                                        <p:attrNameLst>
                                          <p:attrName>style.visibility</p:attrName>
                                        </p:attrNameLst>
                                      </p:cBhvr>
                                      <p:to>
                                        <p:strVal val="visible"/>
                                      </p:to>
                                    </p:set>
                                  </p:childTnLst>
                                </p:cTn>
                              </p:par>
                            </p:childTnLst>
                          </p:cTn>
                        </p:par>
                        <p:par>
                          <p:cTn fill="hold" id="40" nodeType="afterGroup">
                            <p:stCondLst>
                              <p:cond delay="562"/>
                            </p:stCondLst>
                            <p:childTnLst>
                              <p:par>
                                <p:cTn fill="hold" grpId="0" id="41" nodeType="afterEffect" presetClass="entr" presetID="1" presetSubtype="0">
                                  <p:stCondLst>
                                    <p:cond delay="50"/>
                                  </p:stCondLst>
                                  <p:childTnLst>
                                    <p:set>
                                      <p:cBhvr>
                                        <p:cTn dur="1" fill="hold" id="42">
                                          <p:stCondLst>
                                            <p:cond delay="0"/>
                                          </p:stCondLst>
                                        </p:cTn>
                                        <p:tgtEl>
                                          <p:spTgt spid="63"/>
                                        </p:tgtEl>
                                        <p:attrNameLst>
                                          <p:attrName>style.visibility</p:attrName>
                                        </p:attrNameLst>
                                      </p:cBhvr>
                                      <p:to>
                                        <p:strVal val="visible"/>
                                      </p:to>
                                    </p:set>
                                  </p:childTnLst>
                                </p:cTn>
                              </p:par>
                            </p:childTnLst>
                          </p:cTn>
                        </p:par>
                        <p:par>
                          <p:cTn fill="hold" id="43" nodeType="afterGroup">
                            <p:stCondLst>
                              <p:cond delay="613"/>
                            </p:stCondLst>
                            <p:childTnLst>
                              <p:par>
                                <p:cTn fill="hold" grpId="0" id="44" nodeType="afterEffect" presetClass="entr" presetID="1" presetSubtype="0">
                                  <p:stCondLst>
                                    <p:cond delay="50"/>
                                  </p:stCondLst>
                                  <p:childTnLst>
                                    <p:set>
                                      <p:cBhvr>
                                        <p:cTn dur="1" fill="hold" id="45">
                                          <p:stCondLst>
                                            <p:cond delay="0"/>
                                          </p:stCondLst>
                                        </p:cTn>
                                        <p:tgtEl>
                                          <p:spTgt spid="64"/>
                                        </p:tgtEl>
                                        <p:attrNameLst>
                                          <p:attrName>style.visibility</p:attrName>
                                        </p:attrNameLst>
                                      </p:cBhvr>
                                      <p:to>
                                        <p:strVal val="visible"/>
                                      </p:to>
                                    </p:set>
                                  </p:childTnLst>
                                </p:cTn>
                              </p:par>
                            </p:childTnLst>
                          </p:cTn>
                        </p:par>
                        <p:par>
                          <p:cTn fill="hold" id="46" nodeType="afterGroup">
                            <p:stCondLst>
                              <p:cond delay="664"/>
                            </p:stCondLst>
                            <p:childTnLst>
                              <p:par>
                                <p:cTn fill="hold" grpId="0" id="47" nodeType="afterEffect" presetClass="entr" presetID="1" presetSubtype="0">
                                  <p:stCondLst>
                                    <p:cond delay="50"/>
                                  </p:stCondLst>
                                  <p:childTnLst>
                                    <p:set>
                                      <p:cBhvr>
                                        <p:cTn dur="1" fill="hold" id="48">
                                          <p:stCondLst>
                                            <p:cond delay="0"/>
                                          </p:stCondLst>
                                        </p:cTn>
                                        <p:tgtEl>
                                          <p:spTgt spid="65"/>
                                        </p:tgtEl>
                                        <p:attrNameLst>
                                          <p:attrName>style.visibility</p:attrName>
                                        </p:attrNameLst>
                                      </p:cBhvr>
                                      <p:to>
                                        <p:strVal val="visible"/>
                                      </p:to>
                                    </p:set>
                                  </p:childTnLst>
                                </p:cTn>
                              </p:par>
                            </p:childTnLst>
                          </p:cTn>
                        </p:par>
                        <p:par>
                          <p:cTn fill="hold" id="49" nodeType="afterGroup">
                            <p:stCondLst>
                              <p:cond delay="715"/>
                            </p:stCondLst>
                            <p:childTnLst>
                              <p:par>
                                <p:cTn fill="hold" grpId="0" id="50" nodeType="afterEffect" presetClass="entr" presetID="1" presetSubtype="0">
                                  <p:stCondLst>
                                    <p:cond delay="50"/>
                                  </p:stCondLst>
                                  <p:childTnLst>
                                    <p:set>
                                      <p:cBhvr>
                                        <p:cTn dur="1" fill="hold" id="51">
                                          <p:stCondLst>
                                            <p:cond delay="0"/>
                                          </p:stCondLst>
                                        </p:cTn>
                                        <p:tgtEl>
                                          <p:spTgt spid="66"/>
                                        </p:tgtEl>
                                        <p:attrNameLst>
                                          <p:attrName>style.visibility</p:attrName>
                                        </p:attrNameLst>
                                      </p:cBhvr>
                                      <p:to>
                                        <p:strVal val="visible"/>
                                      </p:to>
                                    </p:set>
                                  </p:childTnLst>
                                </p:cTn>
                              </p:par>
                            </p:childTnLst>
                          </p:cTn>
                        </p:par>
                        <p:par>
                          <p:cTn fill="hold" id="52" nodeType="afterGroup">
                            <p:stCondLst>
                              <p:cond delay="766"/>
                            </p:stCondLst>
                            <p:childTnLst>
                              <p:par>
                                <p:cTn fill="hold" grpId="0" id="53" nodeType="afterEffect" presetClass="entr" presetID="1" presetSubtype="0">
                                  <p:stCondLst>
                                    <p:cond delay="50"/>
                                  </p:stCondLst>
                                  <p:childTnLst>
                                    <p:set>
                                      <p:cBhvr>
                                        <p:cTn dur="1" fill="hold" id="54">
                                          <p:stCondLst>
                                            <p:cond delay="0"/>
                                          </p:stCondLst>
                                        </p:cTn>
                                        <p:tgtEl>
                                          <p:spTgt spid="68"/>
                                        </p:tgtEl>
                                        <p:attrNameLst>
                                          <p:attrName>style.visibility</p:attrName>
                                        </p:attrNameLst>
                                      </p:cBhvr>
                                      <p:to>
                                        <p:strVal val="visible"/>
                                      </p:to>
                                    </p:set>
                                  </p:childTnLst>
                                </p:cTn>
                              </p:par>
                            </p:childTnLst>
                          </p:cTn>
                        </p:par>
                        <p:par>
                          <p:cTn fill="hold" id="55" nodeType="afterGroup">
                            <p:stCondLst>
                              <p:cond delay="817"/>
                            </p:stCondLst>
                            <p:childTnLst>
                              <p:par>
                                <p:cTn fill="hold" grpId="0" id="56" nodeType="afterEffect" presetClass="entr" presetID="1" presetSubtype="0">
                                  <p:stCondLst>
                                    <p:cond delay="50"/>
                                  </p:stCondLst>
                                  <p:childTnLst>
                                    <p:set>
                                      <p:cBhvr>
                                        <p:cTn dur="1" fill="hold" id="57">
                                          <p:stCondLst>
                                            <p:cond delay="0"/>
                                          </p:stCondLst>
                                        </p:cTn>
                                        <p:tgtEl>
                                          <p:spTgt spid="22"/>
                                        </p:tgtEl>
                                        <p:attrNameLst>
                                          <p:attrName>style.visibility</p:attrName>
                                        </p:attrNameLst>
                                      </p:cBhvr>
                                      <p:to>
                                        <p:strVal val="visible"/>
                                      </p:to>
                                    </p:set>
                                  </p:childTnLst>
                                </p:cTn>
                              </p:par>
                            </p:childTnLst>
                          </p:cTn>
                        </p:par>
                        <p:par>
                          <p:cTn fill="hold" id="58" nodeType="afterGroup">
                            <p:stCondLst>
                              <p:cond delay="868"/>
                            </p:stCondLst>
                            <p:childTnLst>
                              <p:par>
                                <p:cTn fill="hold" grpId="0" id="59" nodeType="afterEffect" presetClass="entr" presetID="1" presetSubtype="0">
                                  <p:stCondLst>
                                    <p:cond delay="50"/>
                                  </p:stCondLst>
                                  <p:childTnLst>
                                    <p:set>
                                      <p:cBhvr>
                                        <p:cTn dur="1" fill="hold" id="60">
                                          <p:stCondLst>
                                            <p:cond delay="0"/>
                                          </p:stCondLst>
                                        </p:cTn>
                                        <p:tgtEl>
                                          <p:spTgt spid="27"/>
                                        </p:tgtEl>
                                        <p:attrNameLst>
                                          <p:attrName>style.visibility</p:attrName>
                                        </p:attrNameLst>
                                      </p:cBhvr>
                                      <p:to>
                                        <p:strVal val="visible"/>
                                      </p:to>
                                    </p:set>
                                  </p:childTnLst>
                                </p:cTn>
                              </p:par>
                            </p:childTnLst>
                          </p:cTn>
                        </p:par>
                        <p:par>
                          <p:cTn fill="hold" id="61" nodeType="afterGroup">
                            <p:stCondLst>
                              <p:cond delay="919"/>
                            </p:stCondLst>
                            <p:childTnLst>
                              <p:par>
                                <p:cTn fill="hold" grpId="0" id="62" nodeType="afterEffect" presetClass="entr" presetID="1" presetSubtype="0">
                                  <p:stCondLst>
                                    <p:cond delay="50"/>
                                  </p:stCondLst>
                                  <p:childTnLst>
                                    <p:set>
                                      <p:cBhvr>
                                        <p:cTn dur="1" fill="hold" id="63">
                                          <p:stCondLst>
                                            <p:cond delay="0"/>
                                          </p:stCondLst>
                                        </p:cTn>
                                        <p:tgtEl>
                                          <p:spTgt spid="30"/>
                                        </p:tgtEl>
                                        <p:attrNameLst>
                                          <p:attrName>style.visibility</p:attrName>
                                        </p:attrNameLst>
                                      </p:cBhvr>
                                      <p:to>
                                        <p:strVal val="visible"/>
                                      </p:to>
                                    </p:set>
                                  </p:childTnLst>
                                </p:cTn>
                              </p:par>
                            </p:childTnLst>
                          </p:cTn>
                        </p:par>
                        <p:par>
                          <p:cTn fill="hold" id="64" nodeType="afterGroup">
                            <p:stCondLst>
                              <p:cond delay="970"/>
                            </p:stCondLst>
                            <p:childTnLst>
                              <p:par>
                                <p:cTn fill="hold" grpId="0" id="65" nodeType="afterEffect" presetClass="entr" presetID="1" presetSubtype="0">
                                  <p:stCondLst>
                                    <p:cond delay="50"/>
                                  </p:stCondLst>
                                  <p:childTnLst>
                                    <p:set>
                                      <p:cBhvr>
                                        <p:cTn dur="1" fill="hold" id="66">
                                          <p:stCondLst>
                                            <p:cond delay="0"/>
                                          </p:stCondLst>
                                        </p:cTn>
                                        <p:tgtEl>
                                          <p:spTgt spid="62"/>
                                        </p:tgtEl>
                                        <p:attrNameLst>
                                          <p:attrName>style.visibility</p:attrName>
                                        </p:attrNameLst>
                                      </p:cBhvr>
                                      <p:to>
                                        <p:strVal val="visible"/>
                                      </p:to>
                                    </p:set>
                                  </p:childTnLst>
                                </p:cTn>
                              </p:par>
                            </p:childTnLst>
                          </p:cTn>
                        </p:par>
                        <p:par>
                          <p:cTn fill="hold" id="67" nodeType="afterGroup">
                            <p:stCondLst>
                              <p:cond delay="1021"/>
                            </p:stCondLst>
                            <p:childTnLst>
                              <p:par>
                                <p:cTn fill="hold" grpId="0" id="68" nodeType="afterEffect" presetClass="entr" presetID="1" presetSubtype="0">
                                  <p:stCondLst>
                                    <p:cond delay="50"/>
                                  </p:stCondLst>
                                  <p:childTnLst>
                                    <p:set>
                                      <p:cBhvr>
                                        <p:cTn dur="1" fill="hold" id="69">
                                          <p:stCondLst>
                                            <p:cond delay="0"/>
                                          </p:stCondLst>
                                        </p:cTn>
                                        <p:tgtEl>
                                          <p:spTgt spid="52"/>
                                        </p:tgtEl>
                                        <p:attrNameLst>
                                          <p:attrName>style.visibility</p:attrName>
                                        </p:attrNameLst>
                                      </p:cBhvr>
                                      <p:to>
                                        <p:strVal val="visible"/>
                                      </p:to>
                                    </p:set>
                                  </p:childTnLst>
                                </p:cTn>
                              </p:par>
                            </p:childTnLst>
                          </p:cTn>
                        </p:par>
                        <p:par>
                          <p:cTn fill="hold" id="70" nodeType="afterGroup">
                            <p:stCondLst>
                              <p:cond delay="1072"/>
                            </p:stCondLst>
                            <p:childTnLst>
                              <p:par>
                                <p:cTn fill="hold" grpId="0" id="71" nodeType="afterEffect" presetClass="entr" presetID="1" presetSubtype="0">
                                  <p:stCondLst>
                                    <p:cond delay="50"/>
                                  </p:stCondLst>
                                  <p:childTnLst>
                                    <p:set>
                                      <p:cBhvr>
                                        <p:cTn dur="1" fill="hold" id="72">
                                          <p:stCondLst>
                                            <p:cond delay="0"/>
                                          </p:stCondLst>
                                        </p:cTn>
                                        <p:tgtEl>
                                          <p:spTgt spid="49"/>
                                        </p:tgtEl>
                                        <p:attrNameLst>
                                          <p:attrName>style.visibility</p:attrName>
                                        </p:attrNameLst>
                                      </p:cBhvr>
                                      <p:to>
                                        <p:strVal val="visible"/>
                                      </p:to>
                                    </p:set>
                                  </p:childTnLst>
                                </p:cTn>
                              </p:par>
                            </p:childTnLst>
                          </p:cTn>
                        </p:par>
                        <p:par>
                          <p:cTn fill="hold" id="73" nodeType="afterGroup">
                            <p:stCondLst>
                              <p:cond delay="1123"/>
                            </p:stCondLst>
                            <p:childTnLst>
                              <p:par>
                                <p:cTn fill="hold" grpId="0" id="74" nodeType="afterEffect" presetClass="entr" presetID="1" presetSubtype="0">
                                  <p:stCondLst>
                                    <p:cond delay="50"/>
                                  </p:stCondLst>
                                  <p:childTnLst>
                                    <p:set>
                                      <p:cBhvr>
                                        <p:cTn dur="1" fill="hold" id="75">
                                          <p:stCondLst>
                                            <p:cond delay="0"/>
                                          </p:stCondLst>
                                        </p:cTn>
                                        <p:tgtEl>
                                          <p:spTgt spid="50"/>
                                        </p:tgtEl>
                                        <p:attrNameLst>
                                          <p:attrName>style.visibility</p:attrName>
                                        </p:attrNameLst>
                                      </p:cBhvr>
                                      <p:to>
                                        <p:strVal val="visible"/>
                                      </p:to>
                                    </p:set>
                                  </p:childTnLst>
                                </p:cTn>
                              </p:par>
                            </p:childTnLst>
                          </p:cTn>
                        </p:par>
                        <p:par>
                          <p:cTn fill="hold" id="76" nodeType="afterGroup">
                            <p:stCondLst>
                              <p:cond delay="1174"/>
                            </p:stCondLst>
                            <p:childTnLst>
                              <p:par>
                                <p:cTn fill="hold" grpId="0" id="77" nodeType="afterEffect" presetClass="entr" presetID="1" presetSubtype="0">
                                  <p:stCondLst>
                                    <p:cond delay="50"/>
                                  </p:stCondLst>
                                  <p:childTnLst>
                                    <p:set>
                                      <p:cBhvr>
                                        <p:cTn dur="1" fill="hold" id="78">
                                          <p:stCondLst>
                                            <p:cond delay="0"/>
                                          </p:stCondLst>
                                        </p:cTn>
                                        <p:tgtEl>
                                          <p:spTgt spid="94"/>
                                        </p:tgtEl>
                                        <p:attrNameLst>
                                          <p:attrName>style.visibility</p:attrName>
                                        </p:attrNameLst>
                                      </p:cBhvr>
                                      <p:to>
                                        <p:strVal val="visible"/>
                                      </p:to>
                                    </p:set>
                                  </p:childTnLst>
                                </p:cTn>
                              </p:par>
                            </p:childTnLst>
                          </p:cTn>
                        </p:par>
                        <p:par>
                          <p:cTn fill="hold" id="79" nodeType="afterGroup">
                            <p:stCondLst>
                              <p:cond delay="1225"/>
                            </p:stCondLst>
                            <p:childTnLst>
                              <p:par>
                                <p:cTn fill="hold" grpId="0" id="80" nodeType="afterEffect" presetClass="entr" presetID="1" presetSubtype="0">
                                  <p:stCondLst>
                                    <p:cond delay="50"/>
                                  </p:stCondLst>
                                  <p:childTnLst>
                                    <p:set>
                                      <p:cBhvr>
                                        <p:cTn dur="1" fill="hold" id="81">
                                          <p:stCondLst>
                                            <p:cond delay="0"/>
                                          </p:stCondLst>
                                        </p:cTn>
                                        <p:tgtEl>
                                          <p:spTgt spid="92"/>
                                        </p:tgtEl>
                                        <p:attrNameLst>
                                          <p:attrName>style.visibility</p:attrName>
                                        </p:attrNameLst>
                                      </p:cBhvr>
                                      <p:to>
                                        <p:strVal val="visible"/>
                                      </p:to>
                                    </p:set>
                                  </p:childTnLst>
                                </p:cTn>
                              </p:par>
                            </p:childTnLst>
                          </p:cTn>
                        </p:par>
                        <p:par>
                          <p:cTn fill="hold" id="82" nodeType="afterGroup">
                            <p:stCondLst>
                              <p:cond delay="1276"/>
                            </p:stCondLst>
                            <p:childTnLst>
                              <p:par>
                                <p:cTn fill="hold" grpId="0" id="83" nodeType="afterEffect" presetClass="entr" presetID="1" presetSubtype="0">
                                  <p:stCondLst>
                                    <p:cond delay="50"/>
                                  </p:stCondLst>
                                  <p:childTnLst>
                                    <p:set>
                                      <p:cBhvr>
                                        <p:cTn dur="1" fill="hold" id="84">
                                          <p:stCondLst>
                                            <p:cond delay="0"/>
                                          </p:stCondLst>
                                        </p:cTn>
                                        <p:tgtEl>
                                          <p:spTgt spid="90"/>
                                        </p:tgtEl>
                                        <p:attrNameLst>
                                          <p:attrName>style.visibility</p:attrName>
                                        </p:attrNameLst>
                                      </p:cBhvr>
                                      <p:to>
                                        <p:strVal val="visible"/>
                                      </p:to>
                                    </p:set>
                                  </p:childTnLst>
                                </p:cTn>
                              </p:par>
                            </p:childTnLst>
                          </p:cTn>
                        </p:par>
                        <p:par>
                          <p:cTn fill="hold" id="85" nodeType="afterGroup">
                            <p:stCondLst>
                              <p:cond delay="1327"/>
                            </p:stCondLst>
                            <p:childTnLst>
                              <p:par>
                                <p:cTn fill="hold" grpId="0" id="86" nodeType="afterEffect" presetClass="entr" presetID="1" presetSubtype="0">
                                  <p:stCondLst>
                                    <p:cond delay="50"/>
                                  </p:stCondLst>
                                  <p:childTnLst>
                                    <p:set>
                                      <p:cBhvr>
                                        <p:cTn dur="1" fill="hold" id="87">
                                          <p:stCondLst>
                                            <p:cond delay="0"/>
                                          </p:stCondLst>
                                        </p:cTn>
                                        <p:tgtEl>
                                          <p:spTgt spid="88"/>
                                        </p:tgtEl>
                                        <p:attrNameLst>
                                          <p:attrName>style.visibility</p:attrName>
                                        </p:attrNameLst>
                                      </p:cBhvr>
                                      <p:to>
                                        <p:strVal val="visible"/>
                                      </p:to>
                                    </p:set>
                                  </p:childTnLst>
                                </p:cTn>
                              </p:par>
                            </p:childTnLst>
                          </p:cTn>
                        </p:par>
                        <p:par>
                          <p:cTn fill="hold" id="88" nodeType="afterGroup">
                            <p:stCondLst>
                              <p:cond delay="1378"/>
                            </p:stCondLst>
                            <p:childTnLst>
                              <p:par>
                                <p:cTn fill="hold" grpId="0" id="89" nodeType="afterEffect" presetClass="entr" presetID="1" presetSubtype="0">
                                  <p:stCondLst>
                                    <p:cond delay="50"/>
                                  </p:stCondLst>
                                  <p:childTnLst>
                                    <p:set>
                                      <p:cBhvr>
                                        <p:cTn dur="1" fill="hold" id="90">
                                          <p:stCondLst>
                                            <p:cond delay="0"/>
                                          </p:stCondLst>
                                        </p:cTn>
                                        <p:tgtEl>
                                          <p:spTgt spid="82"/>
                                        </p:tgtEl>
                                        <p:attrNameLst>
                                          <p:attrName>style.visibility</p:attrName>
                                        </p:attrNameLst>
                                      </p:cBhvr>
                                      <p:to>
                                        <p:strVal val="visible"/>
                                      </p:to>
                                    </p:set>
                                  </p:childTnLst>
                                </p:cTn>
                              </p:par>
                            </p:childTnLst>
                          </p:cTn>
                        </p:par>
                        <p:par>
                          <p:cTn fill="hold" id="91" nodeType="afterGroup">
                            <p:stCondLst>
                              <p:cond delay="1429"/>
                            </p:stCondLst>
                            <p:childTnLst>
                              <p:par>
                                <p:cTn fill="hold" grpId="0" id="92" nodeType="afterEffect" presetClass="entr" presetID="1" presetSubtype="0">
                                  <p:stCondLst>
                                    <p:cond delay="50"/>
                                  </p:stCondLst>
                                  <p:childTnLst>
                                    <p:set>
                                      <p:cBhvr>
                                        <p:cTn dur="1" fill="hold" id="93">
                                          <p:stCondLst>
                                            <p:cond delay="0"/>
                                          </p:stCondLst>
                                        </p:cTn>
                                        <p:tgtEl>
                                          <p:spTgt spid="77"/>
                                        </p:tgtEl>
                                        <p:attrNameLst>
                                          <p:attrName>style.visibility</p:attrName>
                                        </p:attrNameLst>
                                      </p:cBhvr>
                                      <p:to>
                                        <p:strVal val="visible"/>
                                      </p:to>
                                    </p:set>
                                  </p:childTnLst>
                                </p:cTn>
                              </p:par>
                            </p:childTnLst>
                          </p:cTn>
                        </p:par>
                        <p:par>
                          <p:cTn fill="hold" id="94" nodeType="afterGroup">
                            <p:stCondLst>
                              <p:cond delay="1480"/>
                            </p:stCondLst>
                            <p:childTnLst>
                              <p:par>
                                <p:cTn fill="hold" grpId="0" id="95" nodeType="afterEffect" presetClass="entr" presetID="1" presetSubtype="0">
                                  <p:stCondLst>
                                    <p:cond delay="50"/>
                                  </p:stCondLst>
                                  <p:childTnLst>
                                    <p:set>
                                      <p:cBhvr>
                                        <p:cTn dur="1" fill="hold" id="96">
                                          <p:stCondLst>
                                            <p:cond delay="0"/>
                                          </p:stCondLst>
                                        </p:cTn>
                                        <p:tgtEl>
                                          <p:spTgt spid="78"/>
                                        </p:tgtEl>
                                        <p:attrNameLst>
                                          <p:attrName>style.visibility</p:attrName>
                                        </p:attrNameLst>
                                      </p:cBhvr>
                                      <p:to>
                                        <p:strVal val="visible"/>
                                      </p:to>
                                    </p:set>
                                  </p:childTnLst>
                                </p:cTn>
                              </p:par>
                            </p:childTnLst>
                          </p:cTn>
                        </p:par>
                        <p:par>
                          <p:cTn fill="hold" id="97" nodeType="afterGroup">
                            <p:stCondLst>
                              <p:cond delay="1531"/>
                            </p:stCondLst>
                            <p:childTnLst>
                              <p:par>
                                <p:cTn fill="hold" grpId="0" id="98" nodeType="afterEffect" presetClass="entr" presetID="1" presetSubtype="0">
                                  <p:stCondLst>
                                    <p:cond delay="50"/>
                                  </p:stCondLst>
                                  <p:childTnLst>
                                    <p:set>
                                      <p:cBhvr>
                                        <p:cTn dur="1" fill="hold" id="99">
                                          <p:stCondLst>
                                            <p:cond delay="0"/>
                                          </p:stCondLst>
                                        </p:cTn>
                                        <p:tgtEl>
                                          <p:spTgt spid="76"/>
                                        </p:tgtEl>
                                        <p:attrNameLst>
                                          <p:attrName>style.visibility</p:attrName>
                                        </p:attrNameLst>
                                      </p:cBhvr>
                                      <p:to>
                                        <p:strVal val="visible"/>
                                      </p:to>
                                    </p:set>
                                  </p:childTnLst>
                                </p:cTn>
                              </p:par>
                            </p:childTnLst>
                          </p:cTn>
                        </p:par>
                        <p:par>
                          <p:cTn fill="hold" id="100" nodeType="afterGroup">
                            <p:stCondLst>
                              <p:cond delay="1582"/>
                            </p:stCondLst>
                            <p:childTnLst>
                              <p:par>
                                <p:cTn fill="hold" grpId="0" id="101" nodeType="afterEffect" presetClass="entr" presetID="1" presetSubtype="0">
                                  <p:stCondLst>
                                    <p:cond delay="50"/>
                                  </p:stCondLst>
                                  <p:childTnLst>
                                    <p:set>
                                      <p:cBhvr>
                                        <p:cTn dur="1" fill="hold" id="102">
                                          <p:stCondLst>
                                            <p:cond delay="0"/>
                                          </p:stCondLst>
                                        </p:cTn>
                                        <p:tgtEl>
                                          <p:spTgt spid="124"/>
                                        </p:tgtEl>
                                        <p:attrNameLst>
                                          <p:attrName>style.visibility</p:attrName>
                                        </p:attrNameLst>
                                      </p:cBhvr>
                                      <p:to>
                                        <p:strVal val="visible"/>
                                      </p:to>
                                    </p:set>
                                  </p:childTnLst>
                                </p:cTn>
                              </p:par>
                            </p:childTnLst>
                          </p:cTn>
                        </p:par>
                        <p:par>
                          <p:cTn fill="hold" id="103" nodeType="afterGroup">
                            <p:stCondLst>
                              <p:cond delay="1633"/>
                            </p:stCondLst>
                            <p:childTnLst>
                              <p:par>
                                <p:cTn fill="hold" grpId="0" id="104" nodeType="afterEffect" presetClass="entr" presetID="1" presetSubtype="0">
                                  <p:stCondLst>
                                    <p:cond delay="50"/>
                                  </p:stCondLst>
                                  <p:childTnLst>
                                    <p:set>
                                      <p:cBhvr>
                                        <p:cTn dur="1" fill="hold" id="105">
                                          <p:stCondLst>
                                            <p:cond delay="0"/>
                                          </p:stCondLst>
                                        </p:cTn>
                                        <p:tgtEl>
                                          <p:spTgt spid="120"/>
                                        </p:tgtEl>
                                        <p:attrNameLst>
                                          <p:attrName>style.visibility</p:attrName>
                                        </p:attrNameLst>
                                      </p:cBhvr>
                                      <p:to>
                                        <p:strVal val="visible"/>
                                      </p:to>
                                    </p:set>
                                  </p:childTnLst>
                                </p:cTn>
                              </p:par>
                            </p:childTnLst>
                          </p:cTn>
                        </p:par>
                        <p:par>
                          <p:cTn fill="hold" id="106" nodeType="afterGroup">
                            <p:stCondLst>
                              <p:cond delay="1684"/>
                            </p:stCondLst>
                            <p:childTnLst>
                              <p:par>
                                <p:cTn fill="hold" grpId="0" id="107" nodeType="afterEffect" presetClass="entr" presetID="1" presetSubtype="0">
                                  <p:stCondLst>
                                    <p:cond delay="50"/>
                                  </p:stCondLst>
                                  <p:childTnLst>
                                    <p:set>
                                      <p:cBhvr>
                                        <p:cTn dur="1" fill="hold" id="108">
                                          <p:stCondLst>
                                            <p:cond delay="0"/>
                                          </p:stCondLst>
                                        </p:cTn>
                                        <p:tgtEl>
                                          <p:spTgt spid="121"/>
                                        </p:tgtEl>
                                        <p:attrNameLst>
                                          <p:attrName>style.visibility</p:attrName>
                                        </p:attrNameLst>
                                      </p:cBhvr>
                                      <p:to>
                                        <p:strVal val="visible"/>
                                      </p:to>
                                    </p:set>
                                  </p:childTnLst>
                                </p:cTn>
                              </p:par>
                            </p:childTnLst>
                          </p:cTn>
                        </p:par>
                        <p:par>
                          <p:cTn fill="hold" id="109" nodeType="afterGroup">
                            <p:stCondLst>
                              <p:cond delay="1735"/>
                            </p:stCondLst>
                            <p:childTnLst>
                              <p:par>
                                <p:cTn fill="hold" grpId="0" id="110" nodeType="afterEffect" presetClass="entr" presetID="1" presetSubtype="0">
                                  <p:stCondLst>
                                    <p:cond delay="50"/>
                                  </p:stCondLst>
                                  <p:childTnLst>
                                    <p:set>
                                      <p:cBhvr>
                                        <p:cTn dur="1" fill="hold" id="111">
                                          <p:stCondLst>
                                            <p:cond delay="0"/>
                                          </p:stCondLst>
                                        </p:cTn>
                                        <p:tgtEl>
                                          <p:spTgt spid="112"/>
                                        </p:tgtEl>
                                        <p:attrNameLst>
                                          <p:attrName>style.visibility</p:attrName>
                                        </p:attrNameLst>
                                      </p:cBhvr>
                                      <p:to>
                                        <p:strVal val="visible"/>
                                      </p:to>
                                    </p:set>
                                  </p:childTnLst>
                                </p:cTn>
                              </p:par>
                            </p:childTnLst>
                          </p:cTn>
                        </p:par>
                        <p:par>
                          <p:cTn fill="hold" id="112" nodeType="afterGroup">
                            <p:stCondLst>
                              <p:cond delay="1786"/>
                            </p:stCondLst>
                            <p:childTnLst>
                              <p:par>
                                <p:cTn fill="hold" grpId="0" id="113" nodeType="afterEffect" presetClass="entr" presetID="1" presetSubtype="0">
                                  <p:stCondLst>
                                    <p:cond delay="50"/>
                                  </p:stCondLst>
                                  <p:childTnLst>
                                    <p:set>
                                      <p:cBhvr>
                                        <p:cTn dur="1" fill="hold" id="114">
                                          <p:stCondLst>
                                            <p:cond delay="0"/>
                                          </p:stCondLst>
                                        </p:cTn>
                                        <p:tgtEl>
                                          <p:spTgt spid="107"/>
                                        </p:tgtEl>
                                        <p:attrNameLst>
                                          <p:attrName>style.visibility</p:attrName>
                                        </p:attrNameLst>
                                      </p:cBhvr>
                                      <p:to>
                                        <p:strVal val="visible"/>
                                      </p:to>
                                    </p:set>
                                  </p:childTnLst>
                                </p:cTn>
                              </p:par>
                            </p:childTnLst>
                          </p:cTn>
                        </p:par>
                        <p:par>
                          <p:cTn fill="hold" id="115" nodeType="afterGroup">
                            <p:stCondLst>
                              <p:cond delay="1837"/>
                            </p:stCondLst>
                            <p:childTnLst>
                              <p:par>
                                <p:cTn fill="hold" grpId="0" id="116" nodeType="afterEffect" presetClass="entr" presetID="1" presetSubtype="0">
                                  <p:stCondLst>
                                    <p:cond delay="50"/>
                                  </p:stCondLst>
                                  <p:childTnLst>
                                    <p:set>
                                      <p:cBhvr>
                                        <p:cTn dur="1" fill="hold" id="117">
                                          <p:stCondLst>
                                            <p:cond delay="0"/>
                                          </p:stCondLst>
                                        </p:cTn>
                                        <p:tgtEl>
                                          <p:spTgt spid="106"/>
                                        </p:tgtEl>
                                        <p:attrNameLst>
                                          <p:attrName>style.visibility</p:attrName>
                                        </p:attrNameLst>
                                      </p:cBhvr>
                                      <p:to>
                                        <p:strVal val="visible"/>
                                      </p:to>
                                    </p:set>
                                  </p:childTnLst>
                                </p:cTn>
                              </p:par>
                            </p:childTnLst>
                          </p:cTn>
                        </p:par>
                        <p:par>
                          <p:cTn fill="hold" id="118" nodeType="afterGroup">
                            <p:stCondLst>
                              <p:cond delay="1888"/>
                            </p:stCondLst>
                            <p:childTnLst>
                              <p:par>
                                <p:cTn fill="hold" grpId="0" id="119" nodeType="afterEffect" presetClass="entr" presetID="1" presetSubtype="0">
                                  <p:stCondLst>
                                    <p:cond delay="50"/>
                                  </p:stCondLst>
                                  <p:childTnLst>
                                    <p:set>
                                      <p:cBhvr>
                                        <p:cTn dur="1" fill="hold" id="120">
                                          <p:stCondLst>
                                            <p:cond delay="0"/>
                                          </p:stCondLst>
                                        </p:cTn>
                                        <p:tgtEl>
                                          <p:spTgt spid="154"/>
                                        </p:tgtEl>
                                        <p:attrNameLst>
                                          <p:attrName>style.visibility</p:attrName>
                                        </p:attrNameLst>
                                      </p:cBhvr>
                                      <p:to>
                                        <p:strVal val="visible"/>
                                      </p:to>
                                    </p:set>
                                  </p:childTnLst>
                                </p:cTn>
                              </p:par>
                            </p:childTnLst>
                          </p:cTn>
                        </p:par>
                        <p:par>
                          <p:cTn fill="hold" id="121" nodeType="afterGroup">
                            <p:stCondLst>
                              <p:cond delay="1939"/>
                            </p:stCondLst>
                            <p:childTnLst>
                              <p:par>
                                <p:cTn fill="hold" grpId="0" id="122" nodeType="afterEffect" presetClass="entr" presetID="1" presetSubtype="0">
                                  <p:stCondLst>
                                    <p:cond delay="50"/>
                                  </p:stCondLst>
                                  <p:childTnLst>
                                    <p:set>
                                      <p:cBhvr>
                                        <p:cTn dur="1" fill="hold" id="123">
                                          <p:stCondLst>
                                            <p:cond delay="0"/>
                                          </p:stCondLst>
                                        </p:cTn>
                                        <p:tgtEl>
                                          <p:spTgt spid="152"/>
                                        </p:tgtEl>
                                        <p:attrNameLst>
                                          <p:attrName>style.visibility</p:attrName>
                                        </p:attrNameLst>
                                      </p:cBhvr>
                                      <p:to>
                                        <p:strVal val="visible"/>
                                      </p:to>
                                    </p:set>
                                  </p:childTnLst>
                                </p:cTn>
                              </p:par>
                            </p:childTnLst>
                          </p:cTn>
                        </p:par>
                        <p:par>
                          <p:cTn fill="hold" id="124" nodeType="afterGroup">
                            <p:stCondLst>
                              <p:cond delay="1990"/>
                            </p:stCondLst>
                            <p:childTnLst>
                              <p:par>
                                <p:cTn fill="hold" grpId="0" id="125" nodeType="afterEffect" presetClass="entr" presetID="1" presetSubtype="0">
                                  <p:stCondLst>
                                    <p:cond delay="50"/>
                                  </p:stCondLst>
                                  <p:childTnLst>
                                    <p:set>
                                      <p:cBhvr>
                                        <p:cTn dur="1" fill="hold" id="126">
                                          <p:stCondLst>
                                            <p:cond delay="0"/>
                                          </p:stCondLst>
                                        </p:cTn>
                                        <p:tgtEl>
                                          <p:spTgt spid="142"/>
                                        </p:tgtEl>
                                        <p:attrNameLst>
                                          <p:attrName>style.visibility</p:attrName>
                                        </p:attrNameLst>
                                      </p:cBhvr>
                                      <p:to>
                                        <p:strVal val="visible"/>
                                      </p:to>
                                    </p:set>
                                  </p:childTnLst>
                                </p:cTn>
                              </p:par>
                            </p:childTnLst>
                          </p:cTn>
                        </p:par>
                        <p:par>
                          <p:cTn fill="hold" id="127" nodeType="afterGroup">
                            <p:stCondLst>
                              <p:cond delay="2041"/>
                            </p:stCondLst>
                            <p:childTnLst>
                              <p:par>
                                <p:cTn fill="hold" grpId="0" id="128" nodeType="afterEffect" presetClass="entr" presetID="1" presetSubtype="0">
                                  <p:stCondLst>
                                    <p:cond delay="50"/>
                                  </p:stCondLst>
                                  <p:childTnLst>
                                    <p:set>
                                      <p:cBhvr>
                                        <p:cTn dur="1" fill="hold" id="129">
                                          <p:stCondLst>
                                            <p:cond delay="0"/>
                                          </p:stCondLst>
                                        </p:cTn>
                                        <p:tgtEl>
                                          <p:spTgt spid="139"/>
                                        </p:tgtEl>
                                        <p:attrNameLst>
                                          <p:attrName>style.visibility</p:attrName>
                                        </p:attrNameLst>
                                      </p:cBhvr>
                                      <p:to>
                                        <p:strVal val="visible"/>
                                      </p:to>
                                    </p:set>
                                  </p:childTnLst>
                                </p:cTn>
                              </p:par>
                            </p:childTnLst>
                          </p:cTn>
                        </p:par>
                        <p:par>
                          <p:cTn fill="hold" id="130" nodeType="afterGroup">
                            <p:stCondLst>
                              <p:cond delay="2092"/>
                            </p:stCondLst>
                            <p:childTnLst>
                              <p:par>
                                <p:cTn fill="hold" grpId="0" id="131" nodeType="afterEffect" presetClass="entr" presetID="1" presetSubtype="0">
                                  <p:stCondLst>
                                    <p:cond delay="50"/>
                                  </p:stCondLst>
                                  <p:childTnLst>
                                    <p:set>
                                      <p:cBhvr>
                                        <p:cTn dur="1" fill="hold" id="132">
                                          <p:stCondLst>
                                            <p:cond delay="0"/>
                                          </p:stCondLst>
                                        </p:cTn>
                                        <p:tgtEl>
                                          <p:spTgt spid="140"/>
                                        </p:tgtEl>
                                        <p:attrNameLst>
                                          <p:attrName>style.visibility</p:attrName>
                                        </p:attrNameLst>
                                      </p:cBhvr>
                                      <p:to>
                                        <p:strVal val="visible"/>
                                      </p:to>
                                    </p:set>
                                  </p:childTnLst>
                                </p:cTn>
                              </p:par>
                            </p:childTnLst>
                          </p:cTn>
                        </p:par>
                        <p:par>
                          <p:cTn fill="hold" id="133" nodeType="afterGroup">
                            <p:stCondLst>
                              <p:cond delay="2143"/>
                            </p:stCondLst>
                            <p:childTnLst>
                              <p:par>
                                <p:cTn fill="hold" grpId="0" id="134" nodeType="afterEffect" presetClass="entr" presetID="1" presetSubtype="0">
                                  <p:stCondLst>
                                    <p:cond delay="50"/>
                                  </p:stCondLst>
                                  <p:childTnLst>
                                    <p:set>
                                      <p:cBhvr>
                                        <p:cTn dur="1" fill="hold" id="135">
                                          <p:stCondLst>
                                            <p:cond delay="0"/>
                                          </p:stCondLst>
                                        </p:cTn>
                                        <p:tgtEl>
                                          <p:spTgt spid="169"/>
                                        </p:tgtEl>
                                        <p:attrNameLst>
                                          <p:attrName>style.visibility</p:attrName>
                                        </p:attrNameLst>
                                      </p:cBhvr>
                                      <p:to>
                                        <p:strVal val="visible"/>
                                      </p:to>
                                    </p:set>
                                  </p:childTnLst>
                                </p:cTn>
                              </p:par>
                            </p:childTnLst>
                          </p:cTn>
                        </p:par>
                      </p:childTnLst>
                    </p:cTn>
                  </p:par>
                  <p:par>
                    <p:cTn fill="hold" id="136" nodeType="clickPar">
                      <p:stCondLst>
                        <p:cond delay="indefinite"/>
                      </p:stCondLst>
                      <p:childTnLst>
                        <p:par>
                          <p:cTn fill="hold" id="137" nodeType="afterGroup">
                            <p:stCondLst>
                              <p:cond delay="0"/>
                            </p:stCondLst>
                            <p:childTnLst>
                              <p:par>
                                <p:cTn fill="hold" grpId="0" id="138" nodeType="clickEffect" presetClass="entr" presetID="53" presetSubtype="0">
                                  <p:stCondLst>
                                    <p:cond delay="0"/>
                                  </p:stCondLst>
                                  <p:childTnLst>
                                    <p:set>
                                      <p:cBhvr>
                                        <p:cTn dur="1" fill="hold" id="139">
                                          <p:stCondLst>
                                            <p:cond delay="0"/>
                                          </p:stCondLst>
                                        </p:cTn>
                                        <p:tgtEl>
                                          <p:spTgt spid="203"/>
                                        </p:tgtEl>
                                        <p:attrNameLst>
                                          <p:attrName>style.visibility</p:attrName>
                                        </p:attrNameLst>
                                      </p:cBhvr>
                                      <p:to>
                                        <p:strVal val="visible"/>
                                      </p:to>
                                    </p:set>
                                    <p:anim calcmode="lin" valueType="num">
                                      <p:cBhvr>
                                        <p:cTn dur="500" fill="hold" id="140"/>
                                        <p:tgtEl>
                                          <p:spTgt spid="203"/>
                                        </p:tgtEl>
                                        <p:attrNameLst>
                                          <p:attrName>ppt_w</p:attrName>
                                        </p:attrNameLst>
                                      </p:cBhvr>
                                      <p:tavLst>
                                        <p:tav tm="0">
                                          <p:val>
                                            <p:fltVal val="0"/>
                                          </p:val>
                                        </p:tav>
                                        <p:tav tm="100000">
                                          <p:val>
                                            <p:strVal val="#ppt_w"/>
                                          </p:val>
                                        </p:tav>
                                      </p:tavLst>
                                    </p:anim>
                                    <p:anim calcmode="lin" valueType="num">
                                      <p:cBhvr>
                                        <p:cTn dur="500" fill="hold" id="141"/>
                                        <p:tgtEl>
                                          <p:spTgt spid="203"/>
                                        </p:tgtEl>
                                        <p:attrNameLst>
                                          <p:attrName>ppt_h</p:attrName>
                                        </p:attrNameLst>
                                      </p:cBhvr>
                                      <p:tavLst>
                                        <p:tav tm="0">
                                          <p:val>
                                            <p:fltVal val="0"/>
                                          </p:val>
                                        </p:tav>
                                        <p:tav tm="100000">
                                          <p:val>
                                            <p:strVal val="#ppt_h"/>
                                          </p:val>
                                        </p:tav>
                                      </p:tavLst>
                                    </p:anim>
                                    <p:animEffect filter="fade" transition="in">
                                      <p:cBhvr>
                                        <p:cTn dur="500" id="142"/>
                                        <p:tgtEl>
                                          <p:spTgt spid="203"/>
                                        </p:tgtEl>
                                      </p:cBhvr>
                                    </p:animEffect>
                                  </p:childTnLst>
                                </p:cTn>
                              </p:par>
                            </p:childTnLst>
                          </p:cTn>
                        </p:par>
                        <p:par>
                          <p:cTn fill="hold" id="143" nodeType="afterGroup">
                            <p:stCondLst>
                              <p:cond delay="500"/>
                            </p:stCondLst>
                            <p:childTnLst>
                              <p:par>
                                <p:cTn fill="hold" grpId="0" id="144" nodeType="afterEffect" presetClass="entr" presetID="53" presetSubtype="0">
                                  <p:stCondLst>
                                    <p:cond delay="0"/>
                                  </p:stCondLst>
                                  <p:childTnLst>
                                    <p:set>
                                      <p:cBhvr>
                                        <p:cTn dur="1" fill="hold" id="145">
                                          <p:stCondLst>
                                            <p:cond delay="0"/>
                                          </p:stCondLst>
                                        </p:cTn>
                                        <p:tgtEl>
                                          <p:spTgt spid="204"/>
                                        </p:tgtEl>
                                        <p:attrNameLst>
                                          <p:attrName>style.visibility</p:attrName>
                                        </p:attrNameLst>
                                      </p:cBhvr>
                                      <p:to>
                                        <p:strVal val="visible"/>
                                      </p:to>
                                    </p:set>
                                    <p:anim calcmode="lin" valueType="num">
                                      <p:cBhvr>
                                        <p:cTn dur="500" fill="hold" id="146"/>
                                        <p:tgtEl>
                                          <p:spTgt spid="204"/>
                                        </p:tgtEl>
                                        <p:attrNameLst>
                                          <p:attrName>ppt_w</p:attrName>
                                        </p:attrNameLst>
                                      </p:cBhvr>
                                      <p:tavLst>
                                        <p:tav tm="0">
                                          <p:val>
                                            <p:fltVal val="0"/>
                                          </p:val>
                                        </p:tav>
                                        <p:tav tm="100000">
                                          <p:val>
                                            <p:strVal val="#ppt_w"/>
                                          </p:val>
                                        </p:tav>
                                      </p:tavLst>
                                    </p:anim>
                                    <p:anim calcmode="lin" valueType="num">
                                      <p:cBhvr>
                                        <p:cTn dur="500" fill="hold" id="147"/>
                                        <p:tgtEl>
                                          <p:spTgt spid="204"/>
                                        </p:tgtEl>
                                        <p:attrNameLst>
                                          <p:attrName>ppt_h</p:attrName>
                                        </p:attrNameLst>
                                      </p:cBhvr>
                                      <p:tavLst>
                                        <p:tav tm="0">
                                          <p:val>
                                            <p:fltVal val="0"/>
                                          </p:val>
                                        </p:tav>
                                        <p:tav tm="100000">
                                          <p:val>
                                            <p:strVal val="#ppt_h"/>
                                          </p:val>
                                        </p:tav>
                                      </p:tavLst>
                                    </p:anim>
                                    <p:animEffect filter="fade" transition="in">
                                      <p:cBhvr>
                                        <p:cTn dur="500" id="148"/>
                                        <p:tgtEl>
                                          <p:spTgt spid="204"/>
                                        </p:tgtEl>
                                      </p:cBhvr>
                                    </p:animEffect>
                                  </p:childTnLst>
                                </p:cTn>
                              </p:par>
                            </p:childTnLst>
                          </p:cTn>
                        </p:par>
                        <p:par>
                          <p:cTn fill="hold" id="149" nodeType="afterGroup">
                            <p:stCondLst>
                              <p:cond delay="1000"/>
                            </p:stCondLst>
                            <p:childTnLst>
                              <p:par>
                                <p:cTn fill="hold" grpId="0" id="150" nodeType="afterEffect" presetClass="entr" presetID="53" presetSubtype="0">
                                  <p:stCondLst>
                                    <p:cond delay="0"/>
                                  </p:stCondLst>
                                  <p:childTnLst>
                                    <p:set>
                                      <p:cBhvr>
                                        <p:cTn dur="1" fill="hold" id="151">
                                          <p:stCondLst>
                                            <p:cond delay="0"/>
                                          </p:stCondLst>
                                        </p:cTn>
                                        <p:tgtEl>
                                          <p:spTgt spid="202"/>
                                        </p:tgtEl>
                                        <p:attrNameLst>
                                          <p:attrName>style.visibility</p:attrName>
                                        </p:attrNameLst>
                                      </p:cBhvr>
                                      <p:to>
                                        <p:strVal val="visible"/>
                                      </p:to>
                                    </p:set>
                                    <p:anim calcmode="lin" valueType="num">
                                      <p:cBhvr>
                                        <p:cTn dur="500" fill="hold" id="152"/>
                                        <p:tgtEl>
                                          <p:spTgt spid="202"/>
                                        </p:tgtEl>
                                        <p:attrNameLst>
                                          <p:attrName>ppt_w</p:attrName>
                                        </p:attrNameLst>
                                      </p:cBhvr>
                                      <p:tavLst>
                                        <p:tav tm="0">
                                          <p:val>
                                            <p:fltVal val="0"/>
                                          </p:val>
                                        </p:tav>
                                        <p:tav tm="100000">
                                          <p:val>
                                            <p:strVal val="#ppt_w"/>
                                          </p:val>
                                        </p:tav>
                                      </p:tavLst>
                                    </p:anim>
                                    <p:anim calcmode="lin" valueType="num">
                                      <p:cBhvr>
                                        <p:cTn dur="500" fill="hold" id="153"/>
                                        <p:tgtEl>
                                          <p:spTgt spid="202"/>
                                        </p:tgtEl>
                                        <p:attrNameLst>
                                          <p:attrName>ppt_h</p:attrName>
                                        </p:attrNameLst>
                                      </p:cBhvr>
                                      <p:tavLst>
                                        <p:tav tm="0">
                                          <p:val>
                                            <p:fltVal val="0"/>
                                          </p:val>
                                        </p:tav>
                                        <p:tav tm="100000">
                                          <p:val>
                                            <p:strVal val="#ppt_h"/>
                                          </p:val>
                                        </p:tav>
                                      </p:tavLst>
                                    </p:anim>
                                    <p:animEffect filter="fade" transition="in">
                                      <p:cBhvr>
                                        <p:cTn dur="500" id="154"/>
                                        <p:tgtEl>
                                          <p:spTgt spid="202"/>
                                        </p:tgtEl>
                                      </p:cBhvr>
                                    </p:animEffect>
                                  </p:childTnLst>
                                </p:cTn>
                              </p:par>
                            </p:childTnLst>
                          </p:cTn>
                        </p:par>
                      </p:childTnLst>
                    </p:cTn>
                  </p:par>
                  <p:par>
                    <p:cTn fill="hold" id="155" nodeType="clickPar">
                      <p:stCondLst>
                        <p:cond delay="indefinite"/>
                      </p:stCondLst>
                      <p:childTnLst>
                        <p:par>
                          <p:cTn fill="hold" id="156" nodeType="afterGroup">
                            <p:stCondLst>
                              <p:cond delay="0"/>
                            </p:stCondLst>
                            <p:childTnLst>
                              <p:par>
                                <p:cTn fill="hold" grpId="0" id="157" nodeType="clickEffect" presetClass="entr" presetID="53" presetSubtype="0">
                                  <p:stCondLst>
                                    <p:cond delay="0"/>
                                  </p:stCondLst>
                                  <p:childTnLst>
                                    <p:set>
                                      <p:cBhvr>
                                        <p:cTn dur="1" fill="hold" id="158">
                                          <p:stCondLst>
                                            <p:cond delay="0"/>
                                          </p:stCondLst>
                                        </p:cTn>
                                        <p:tgtEl>
                                          <p:spTgt spid="45"/>
                                        </p:tgtEl>
                                        <p:attrNameLst>
                                          <p:attrName>style.visibility</p:attrName>
                                        </p:attrNameLst>
                                      </p:cBhvr>
                                      <p:to>
                                        <p:strVal val="visible"/>
                                      </p:to>
                                    </p:set>
                                    <p:anim calcmode="lin" valueType="num">
                                      <p:cBhvr>
                                        <p:cTn dur="500" fill="hold" id="159"/>
                                        <p:tgtEl>
                                          <p:spTgt spid="45"/>
                                        </p:tgtEl>
                                        <p:attrNameLst>
                                          <p:attrName>ppt_w</p:attrName>
                                        </p:attrNameLst>
                                      </p:cBhvr>
                                      <p:tavLst>
                                        <p:tav tm="0">
                                          <p:val>
                                            <p:fltVal val="0"/>
                                          </p:val>
                                        </p:tav>
                                        <p:tav tm="100000">
                                          <p:val>
                                            <p:strVal val="#ppt_w"/>
                                          </p:val>
                                        </p:tav>
                                      </p:tavLst>
                                    </p:anim>
                                    <p:anim calcmode="lin" valueType="num">
                                      <p:cBhvr>
                                        <p:cTn dur="500" fill="hold" id="160"/>
                                        <p:tgtEl>
                                          <p:spTgt spid="45"/>
                                        </p:tgtEl>
                                        <p:attrNameLst>
                                          <p:attrName>ppt_h</p:attrName>
                                        </p:attrNameLst>
                                      </p:cBhvr>
                                      <p:tavLst>
                                        <p:tav tm="0">
                                          <p:val>
                                            <p:fltVal val="0"/>
                                          </p:val>
                                        </p:tav>
                                        <p:tav tm="100000">
                                          <p:val>
                                            <p:strVal val="#ppt_h"/>
                                          </p:val>
                                        </p:tav>
                                      </p:tavLst>
                                    </p:anim>
                                    <p:animEffect filter="fade" transition="in">
                                      <p:cBhvr>
                                        <p:cTn dur="500" id="161"/>
                                        <p:tgtEl>
                                          <p:spTgt spid="45"/>
                                        </p:tgtEl>
                                      </p:cBhvr>
                                    </p:animEffect>
                                  </p:childTnLst>
                                </p:cTn>
                              </p:par>
                              <p:par>
                                <p:cTn fill="hold" grpId="0" id="162" nodeType="withEffect" presetClass="entr" presetID="41" presetSubtype="0">
                                  <p:stCondLst>
                                    <p:cond delay="0"/>
                                  </p:stCondLst>
                                  <p:iterate type="lt">
                                    <p:tmPct val="10000"/>
                                  </p:iterate>
                                  <p:childTnLst>
                                    <p:set>
                                      <p:cBhvr>
                                        <p:cTn dur="1" fill="hold" id="163">
                                          <p:stCondLst>
                                            <p:cond delay="0"/>
                                          </p:stCondLst>
                                        </p:cTn>
                                        <p:tgtEl>
                                          <p:spTgt spid="42"/>
                                        </p:tgtEl>
                                        <p:attrNameLst>
                                          <p:attrName>style.visibility</p:attrName>
                                        </p:attrNameLst>
                                      </p:cBhvr>
                                      <p:to>
                                        <p:strVal val="visible"/>
                                      </p:to>
                                    </p:set>
                                    <p:anim calcmode="lin" valueType="num">
                                      <p:cBhvr>
                                        <p:cTn dur="400" fill="hold" id="164"/>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5"/>
                                        <p:tgtEl>
                                          <p:spTgt spid="42"/>
                                        </p:tgtEl>
                                        <p:attrNameLst>
                                          <p:attrName>ppt_y</p:attrName>
                                        </p:attrNameLst>
                                      </p:cBhvr>
                                      <p:tavLst>
                                        <p:tav tm="0">
                                          <p:val>
                                            <p:strVal val="#ppt_y"/>
                                          </p:val>
                                        </p:tav>
                                        <p:tav tm="100000">
                                          <p:val>
                                            <p:strVal val="#ppt_y"/>
                                          </p:val>
                                        </p:tav>
                                      </p:tavLst>
                                    </p:anim>
                                    <p:anim calcmode="lin" valueType="num">
                                      <p:cBhvr>
                                        <p:cTn dur="400" fill="hold" id="166"/>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67"/>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68" tmFilter="0,0; .5, 1; 1, 1"/>
                                        <p:tgtEl>
                                          <p:spTgt spid="42"/>
                                        </p:tgtEl>
                                      </p:cBhvr>
                                    </p:animEffect>
                                  </p:childTnLst>
                                </p:cTn>
                              </p:par>
                            </p:childTnLst>
                          </p:cTn>
                        </p:par>
                      </p:childTnLst>
                    </p:cTn>
                  </p:par>
                  <p:par>
                    <p:cTn fill="hold" id="169" nodeType="clickPar">
                      <p:stCondLst>
                        <p:cond delay="indefinite"/>
                      </p:stCondLst>
                      <p:childTnLst>
                        <p:par>
                          <p:cTn fill="hold" id="170" nodeType="afterGroup">
                            <p:stCondLst>
                              <p:cond delay="0"/>
                            </p:stCondLst>
                            <p:childTnLst>
                              <p:par>
                                <p:cTn fill="hold" grpId="0" id="171" nodeType="clickEffect" presetClass="entr" presetID="2" presetSubtype="4">
                                  <p:stCondLst>
                                    <p:cond delay="0"/>
                                  </p:stCondLst>
                                  <p:childTnLst>
                                    <p:set>
                                      <p:cBhvr>
                                        <p:cTn dur="1" fill="hold" id="172">
                                          <p:stCondLst>
                                            <p:cond delay="0"/>
                                          </p:stCondLst>
                                        </p:cTn>
                                        <p:tgtEl>
                                          <p:spTgt spid="40"/>
                                        </p:tgtEl>
                                        <p:attrNameLst>
                                          <p:attrName>style.visibility</p:attrName>
                                        </p:attrNameLst>
                                      </p:cBhvr>
                                      <p:to>
                                        <p:strVal val="visible"/>
                                      </p:to>
                                    </p:set>
                                    <p:anim calcmode="lin" valueType="num">
                                      <p:cBhvr additive="base">
                                        <p:cTn dur="500" fill="hold" id="173"/>
                                        <p:tgtEl>
                                          <p:spTgt spid="40"/>
                                        </p:tgtEl>
                                        <p:attrNameLst>
                                          <p:attrName>ppt_x</p:attrName>
                                        </p:attrNameLst>
                                      </p:cBhvr>
                                      <p:tavLst>
                                        <p:tav tm="0">
                                          <p:val>
                                            <p:strVal val="#ppt_x"/>
                                          </p:val>
                                        </p:tav>
                                        <p:tav tm="100000">
                                          <p:val>
                                            <p:strVal val="#ppt_x"/>
                                          </p:val>
                                        </p:tav>
                                      </p:tavLst>
                                    </p:anim>
                                    <p:anim calcmode="lin" valueType="num">
                                      <p:cBhvr additive="base">
                                        <p:cTn dur="500" fill="hold" id="174"/>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7"/>
      <p:bldP grpId="0" spid="30"/>
      <p:bldP grpId="0" spid="62"/>
      <p:bldP grpId="0" spid="52"/>
      <p:bldP grpId="0" spid="49"/>
      <p:bldP grpId="0" spid="50"/>
      <p:bldP grpId="0" spid="94"/>
      <p:bldP grpId="0" spid="92"/>
      <p:bldP grpId="0" spid="90"/>
      <p:bldP grpId="0" spid="88"/>
      <p:bldP grpId="0" spid="82"/>
      <p:bldP grpId="0" spid="77"/>
      <p:bldP grpId="0" spid="78"/>
      <p:bldP grpId="0" spid="76"/>
      <p:bldP grpId="0" spid="124"/>
      <p:bldP grpId="0" spid="120"/>
      <p:bldP grpId="0" spid="121"/>
      <p:bldP grpId="0" spid="112"/>
      <p:bldP grpId="0" spid="107"/>
      <p:bldP grpId="0" spid="106"/>
      <p:bldP grpId="0" spid="154"/>
      <p:bldP grpId="0" spid="152"/>
      <p:bldP grpId="0" spid="142"/>
      <p:bldP grpId="0" spid="139"/>
      <p:bldP grpId="0" spid="140"/>
      <p:bldP grpId="0" spid="169"/>
      <p:bldP grpId="0" spid="204"/>
      <p:bldP grpId="0" spid="203"/>
      <p:bldP grpId="0" spid="202"/>
      <p:bldP grpId="0" spid="40"/>
      <p:bldP grpId="0" spid="42"/>
      <p:bldP grpId="0" spid="45"/>
      <p:bldP grpId="0" spid="46"/>
      <p:bldP grpId="0" spid="47"/>
      <p:bldP grpId="0" spid="48"/>
      <p:bldP grpId="0" spid="53"/>
      <p:bldP grpId="0" spid="54"/>
      <p:bldP grpId="0" spid="55"/>
      <p:bldP grpId="0" spid="56"/>
      <p:bldP grpId="0" spid="57"/>
      <p:bldP grpId="0" spid="58"/>
      <p:bldP grpId="0" spid="59"/>
      <p:bldP grpId="0" spid="60"/>
      <p:bldP grpId="0" spid="61"/>
      <p:bldP grpId="0" spid="63"/>
      <p:bldP grpId="0" spid="64"/>
      <p:bldP grpId="0" spid="65"/>
      <p:bldP grpId="0" spid="66"/>
      <p:bldP grpId="0" spid="68"/>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常用图标</a:t>
            </a:r>
          </a:p>
        </p:txBody>
      </p:sp>
      <p:sp>
        <p:nvSpPr>
          <p:cNvPr id="4" name="灯片编号占位符 3"/>
          <p:cNvSpPr>
            <a:spLocks noGrp="1"/>
          </p:cNvSpPr>
          <p:nvPr>
            <p:ph idx="12" sz="quarter" type="sldNum"/>
          </p:nvPr>
        </p:nvSpPr>
        <p:spPr/>
        <p:txBody>
          <a:bodyPr/>
          <a:lstStyle/>
          <a:p>
            <a:fld id="{BC4F6E88-F4BA-415F-B85D-D1E8E63AB25C}" type="slidenum">
              <a:rPr altLang="en-US" lang="zh-CN" smtClean="0"/>
              <a:t>46</a:t>
            </a:fld>
          </a:p>
        </p:txBody>
      </p:sp>
      <p:grpSp>
        <p:nvGrpSpPr>
          <p:cNvPr id="3" name="组合 2"/>
          <p:cNvGrpSpPr/>
          <p:nvPr/>
        </p:nvGrpSpPr>
        <p:grpSpPr>
          <a:xfrm>
            <a:off x="1063323" y="1597932"/>
            <a:ext cx="10058401" cy="4200526"/>
            <a:chOff x="1063323" y="1597932"/>
            <a:chExt cx="10058401" cy="4200526"/>
          </a:xfrm>
        </p:grpSpPr>
        <p:sp>
          <p:nvSpPr>
            <p:cNvPr id="5" name="Freeform 5"/>
            <p:cNvSpPr>
              <a:spLocks noEditPoints="1"/>
            </p:cNvSpPr>
            <p:nvPr/>
          </p:nvSpPr>
          <p:spPr bwMode="auto">
            <a:xfrm>
              <a:off x="8283273" y="2890157"/>
              <a:ext cx="171450" cy="323850"/>
            </a:xfrm>
            <a:custGeom>
              <a:gdLst>
                <a:gd fmla="*/ 156 w 541" name="T0"/>
                <a:gd fmla="*/ 1 h 1018" name="T1"/>
                <a:gd fmla="*/ 136 w 541" name="T2"/>
                <a:gd fmla="*/ 17 h 1018" name="T3"/>
                <a:gd fmla="*/ 135 w 541" name="T4"/>
                <a:gd fmla="*/ 46 h 1018" name="T5"/>
                <a:gd fmla="*/ 166 w 541" name="T6"/>
                <a:gd fmla="*/ 107 h 1018" name="T7"/>
                <a:gd fmla="*/ 193 w 541" name="T8"/>
                <a:gd fmla="*/ 230 h 1018" name="T9"/>
                <a:gd fmla="*/ 180 w 541" name="T10"/>
                <a:gd fmla="*/ 336 h 1018" name="T11"/>
                <a:gd fmla="*/ 124 w 541" name="T12"/>
                <a:gd fmla="*/ 452 h 1018" name="T13"/>
                <a:gd fmla="*/ 50 w 541" name="T14"/>
                <a:gd fmla="*/ 559 h 1018" name="T15"/>
                <a:gd fmla="*/ 7 w 541" name="T16"/>
                <a:gd fmla="*/ 682 h 1018" name="T17"/>
                <a:gd fmla="*/ 4 w 541" name="T18"/>
                <a:gd fmla="*/ 794 h 1018" name="T19"/>
                <a:gd fmla="*/ 31 w 541" name="T20"/>
                <a:gd fmla="*/ 891 h 1018" name="T21"/>
                <a:gd fmla="*/ 111 w 541" name="T22"/>
                <a:gd fmla="*/ 1008 h 1018" name="T23"/>
                <a:gd fmla="*/ 133 w 541" name="T24"/>
                <a:gd fmla="*/ 1018 h 1018" name="T25"/>
                <a:gd fmla="*/ 159 w 541" name="T26"/>
                <a:gd fmla="*/ 1004 h 1018" name="T27"/>
                <a:gd fmla="*/ 160 w 541" name="T28"/>
                <a:gd fmla="*/ 970 h 1018" name="T29"/>
                <a:gd fmla="*/ 149 w 541" name="T30"/>
                <a:gd fmla="*/ 863 h 1018" name="T31"/>
                <a:gd fmla="*/ 183 w 541" name="T32"/>
                <a:gd fmla="*/ 748 h 1018" name="T33"/>
                <a:gd fmla="*/ 207 w 541" name="T34"/>
                <a:gd fmla="*/ 772 h 1018" name="T35"/>
                <a:gd fmla="*/ 248 w 541" name="T36"/>
                <a:gd fmla="*/ 857 h 1018" name="T37"/>
                <a:gd fmla="*/ 268 w 541" name="T38"/>
                <a:gd fmla="*/ 941 h 1018" name="T39"/>
                <a:gd fmla="*/ 259 w 541" name="T40"/>
                <a:gd fmla="*/ 990 h 1018" name="T41"/>
                <a:gd fmla="*/ 272 w 541" name="T42"/>
                <a:gd fmla="*/ 1011 h 1018" name="T43"/>
                <a:gd fmla="*/ 301 w 541" name="T44"/>
                <a:gd fmla="*/ 1016 h 1018" name="T45"/>
                <a:gd fmla="*/ 368 w 541" name="T46"/>
                <a:gd fmla="*/ 958 h 1018" name="T47"/>
                <a:gd fmla="*/ 482 w 541" name="T48"/>
                <a:gd fmla="*/ 801 h 1018" name="T49"/>
                <a:gd fmla="*/ 525 w 541" name="T50"/>
                <a:gd fmla="*/ 689 h 1018" name="T51"/>
                <a:gd fmla="*/ 541 w 541" name="T52"/>
                <a:gd fmla="*/ 559 h 1018" name="T53"/>
                <a:gd fmla="*/ 517 w 541" name="T54"/>
                <a:gd fmla="*/ 385 h 1018" name="T55"/>
                <a:gd fmla="*/ 442 w 541" name="T56"/>
                <a:gd fmla="*/ 224 h 1018" name="T57"/>
                <a:gd fmla="*/ 342 w 541" name="T58"/>
                <a:gd fmla="*/ 110 h 1018" name="T59"/>
                <a:gd fmla="*/ 210 w 541" name="T60"/>
                <a:gd fmla="*/ 18 h 1018" name="T61"/>
                <a:gd fmla="*/ 331 w 541" name="T62"/>
                <a:gd fmla="*/ 891 h 1018" name="T63"/>
                <a:gd fmla="*/ 304 w 541" name="T64"/>
                <a:gd fmla="*/ 826 h 1018" name="T65"/>
                <a:gd fmla="*/ 269 w 541" name="T66"/>
                <a:gd fmla="*/ 761 h 1018" name="T67"/>
                <a:gd fmla="*/ 272 w 541" name="T68"/>
                <a:gd fmla="*/ 695 h 1018" name="T69"/>
                <a:gd fmla="*/ 290 w 541" name="T70"/>
                <a:gd fmla="*/ 656 h 1018" name="T71"/>
                <a:gd fmla="*/ 284 w 541" name="T72"/>
                <a:gd fmla="*/ 627 h 1018" name="T73"/>
                <a:gd fmla="*/ 260 w 541" name="T74"/>
                <a:gd fmla="*/ 615 h 1018" name="T75"/>
                <a:gd fmla="*/ 208 w 541" name="T76"/>
                <a:gd fmla="*/ 639 h 1018" name="T77"/>
                <a:gd fmla="*/ 122 w 541" name="T78"/>
                <a:gd fmla="*/ 725 h 1018" name="T79"/>
                <a:gd fmla="*/ 94 w 541" name="T80"/>
                <a:gd fmla="*/ 799 h 1018" name="T81"/>
                <a:gd fmla="*/ 80 w 541" name="T82"/>
                <a:gd fmla="*/ 844 h 1018" name="T83"/>
                <a:gd fmla="*/ 65 w 541" name="T84"/>
                <a:gd fmla="*/ 723 h 1018" name="T85"/>
                <a:gd fmla="*/ 107 w 541" name="T86"/>
                <a:gd fmla="*/ 585 h 1018" name="T87"/>
                <a:gd fmla="*/ 179 w 541" name="T88"/>
                <a:gd fmla="*/ 483 h 1018" name="T89"/>
                <a:gd fmla="*/ 245 w 541" name="T90"/>
                <a:gd fmla="*/ 340 h 1018" name="T91"/>
                <a:gd fmla="*/ 251 w 541" name="T92"/>
                <a:gd fmla="*/ 185 h 1018" name="T93"/>
                <a:gd fmla="*/ 250 w 541" name="T94"/>
                <a:gd fmla="*/ 115 h 1018" name="T95"/>
                <a:gd fmla="*/ 372 w 541" name="T96"/>
                <a:gd fmla="*/ 232 h 1018" name="T97"/>
                <a:gd fmla="*/ 448 w 541" name="T98"/>
                <a:gd fmla="*/ 370 h 1018" name="T99"/>
                <a:gd fmla="*/ 474 w 541" name="T100"/>
                <a:gd fmla="*/ 490 h 1018" name="T101"/>
                <a:gd fmla="*/ 474 w 541" name="T102"/>
                <a:gd fmla="*/ 617 h 1018" name="T103"/>
                <a:gd fmla="*/ 429 w 541" name="T104"/>
                <a:gd fmla="*/ 766 h 1018" name="T105"/>
                <a:gd fmla="*/ 357 w 541" name="T106"/>
                <a:gd fmla="*/ 876 h 10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18" w="541">
                  <a:moveTo>
                    <a:pt x="175" y="2"/>
                  </a:moveTo>
                  <a:lnTo>
                    <a:pt x="175" y="2"/>
                  </a:lnTo>
                  <a:lnTo>
                    <a:pt x="170" y="1"/>
                  </a:lnTo>
                  <a:lnTo>
                    <a:pt x="165" y="0"/>
                  </a:lnTo>
                  <a:lnTo>
                    <a:pt x="160" y="0"/>
                  </a:lnTo>
                  <a:lnTo>
                    <a:pt x="156" y="1"/>
                  </a:lnTo>
                  <a:lnTo>
                    <a:pt x="150" y="3"/>
                  </a:lnTo>
                  <a:lnTo>
                    <a:pt x="146" y="5"/>
                  </a:lnTo>
                  <a:lnTo>
                    <a:pt x="143" y="8"/>
                  </a:lnTo>
                  <a:lnTo>
                    <a:pt x="140" y="12"/>
                  </a:lnTo>
                  <a:lnTo>
                    <a:pt x="140" y="12"/>
                  </a:lnTo>
                  <a:lnTo>
                    <a:pt x="136" y="17"/>
                  </a:lnTo>
                  <a:lnTo>
                    <a:pt x="134" y="21"/>
                  </a:lnTo>
                  <a:lnTo>
                    <a:pt x="133" y="25"/>
                  </a:lnTo>
                  <a:lnTo>
                    <a:pt x="132" y="31"/>
                  </a:lnTo>
                  <a:lnTo>
                    <a:pt x="133" y="36"/>
                  </a:lnTo>
                  <a:lnTo>
                    <a:pt x="133" y="40"/>
                  </a:lnTo>
                  <a:lnTo>
                    <a:pt x="135" y="46"/>
                  </a:lnTo>
                  <a:lnTo>
                    <a:pt x="139" y="50"/>
                  </a:lnTo>
                  <a:lnTo>
                    <a:pt x="139" y="50"/>
                  </a:lnTo>
                  <a:lnTo>
                    <a:pt x="144" y="60"/>
                  </a:lnTo>
                  <a:lnTo>
                    <a:pt x="150" y="71"/>
                  </a:lnTo>
                  <a:lnTo>
                    <a:pt x="158" y="88"/>
                  </a:lnTo>
                  <a:lnTo>
                    <a:pt x="166" y="107"/>
                  </a:lnTo>
                  <a:lnTo>
                    <a:pt x="174" y="129"/>
                  </a:lnTo>
                  <a:lnTo>
                    <a:pt x="181" y="155"/>
                  </a:lnTo>
                  <a:lnTo>
                    <a:pt x="188" y="183"/>
                  </a:lnTo>
                  <a:lnTo>
                    <a:pt x="190" y="198"/>
                  </a:lnTo>
                  <a:lnTo>
                    <a:pt x="192" y="214"/>
                  </a:lnTo>
                  <a:lnTo>
                    <a:pt x="193" y="230"/>
                  </a:lnTo>
                  <a:lnTo>
                    <a:pt x="193" y="247"/>
                  </a:lnTo>
                  <a:lnTo>
                    <a:pt x="193" y="265"/>
                  </a:lnTo>
                  <a:lnTo>
                    <a:pt x="191" y="282"/>
                  </a:lnTo>
                  <a:lnTo>
                    <a:pt x="189" y="300"/>
                  </a:lnTo>
                  <a:lnTo>
                    <a:pt x="186" y="318"/>
                  </a:lnTo>
                  <a:lnTo>
                    <a:pt x="180" y="336"/>
                  </a:lnTo>
                  <a:lnTo>
                    <a:pt x="175" y="356"/>
                  </a:lnTo>
                  <a:lnTo>
                    <a:pt x="168" y="375"/>
                  </a:lnTo>
                  <a:lnTo>
                    <a:pt x="159" y="394"/>
                  </a:lnTo>
                  <a:lnTo>
                    <a:pt x="148" y="414"/>
                  </a:lnTo>
                  <a:lnTo>
                    <a:pt x="136" y="433"/>
                  </a:lnTo>
                  <a:lnTo>
                    <a:pt x="124" y="452"/>
                  </a:lnTo>
                  <a:lnTo>
                    <a:pt x="109" y="473"/>
                  </a:lnTo>
                  <a:lnTo>
                    <a:pt x="109" y="473"/>
                  </a:lnTo>
                  <a:lnTo>
                    <a:pt x="91" y="494"/>
                  </a:lnTo>
                  <a:lnTo>
                    <a:pt x="76" y="516"/>
                  </a:lnTo>
                  <a:lnTo>
                    <a:pt x="62" y="537"/>
                  </a:lnTo>
                  <a:lnTo>
                    <a:pt x="50" y="559"/>
                  </a:lnTo>
                  <a:lnTo>
                    <a:pt x="39" y="579"/>
                  </a:lnTo>
                  <a:lnTo>
                    <a:pt x="30" y="600"/>
                  </a:lnTo>
                  <a:lnTo>
                    <a:pt x="22" y="621"/>
                  </a:lnTo>
                  <a:lnTo>
                    <a:pt x="15" y="641"/>
                  </a:lnTo>
                  <a:lnTo>
                    <a:pt x="10" y="662"/>
                  </a:lnTo>
                  <a:lnTo>
                    <a:pt x="7" y="682"/>
                  </a:lnTo>
                  <a:lnTo>
                    <a:pt x="3" y="701"/>
                  </a:lnTo>
                  <a:lnTo>
                    <a:pt x="1" y="721"/>
                  </a:lnTo>
                  <a:lnTo>
                    <a:pt x="0" y="739"/>
                  </a:lnTo>
                  <a:lnTo>
                    <a:pt x="1" y="758"/>
                  </a:lnTo>
                  <a:lnTo>
                    <a:pt x="2" y="776"/>
                  </a:lnTo>
                  <a:lnTo>
                    <a:pt x="4" y="794"/>
                  </a:lnTo>
                  <a:lnTo>
                    <a:pt x="7" y="811"/>
                  </a:lnTo>
                  <a:lnTo>
                    <a:pt x="11" y="828"/>
                  </a:lnTo>
                  <a:lnTo>
                    <a:pt x="15" y="845"/>
                  </a:lnTo>
                  <a:lnTo>
                    <a:pt x="19" y="861"/>
                  </a:lnTo>
                  <a:lnTo>
                    <a:pt x="26" y="876"/>
                  </a:lnTo>
                  <a:lnTo>
                    <a:pt x="31" y="891"/>
                  </a:lnTo>
                  <a:lnTo>
                    <a:pt x="38" y="905"/>
                  </a:lnTo>
                  <a:lnTo>
                    <a:pt x="45" y="919"/>
                  </a:lnTo>
                  <a:lnTo>
                    <a:pt x="60" y="946"/>
                  </a:lnTo>
                  <a:lnTo>
                    <a:pt x="76" y="970"/>
                  </a:lnTo>
                  <a:lnTo>
                    <a:pt x="94" y="990"/>
                  </a:lnTo>
                  <a:lnTo>
                    <a:pt x="111" y="1008"/>
                  </a:lnTo>
                  <a:lnTo>
                    <a:pt x="111" y="1008"/>
                  </a:lnTo>
                  <a:lnTo>
                    <a:pt x="115" y="1012"/>
                  </a:lnTo>
                  <a:lnTo>
                    <a:pt x="120" y="1016"/>
                  </a:lnTo>
                  <a:lnTo>
                    <a:pt x="127" y="1017"/>
                  </a:lnTo>
                  <a:lnTo>
                    <a:pt x="132" y="1018"/>
                  </a:lnTo>
                  <a:lnTo>
                    <a:pt x="133" y="1018"/>
                  </a:lnTo>
                  <a:lnTo>
                    <a:pt x="133" y="1018"/>
                  </a:lnTo>
                  <a:lnTo>
                    <a:pt x="140" y="1017"/>
                  </a:lnTo>
                  <a:lnTo>
                    <a:pt x="145" y="1015"/>
                  </a:lnTo>
                  <a:lnTo>
                    <a:pt x="150" y="1012"/>
                  </a:lnTo>
                  <a:lnTo>
                    <a:pt x="156" y="1008"/>
                  </a:lnTo>
                  <a:lnTo>
                    <a:pt x="159" y="1004"/>
                  </a:lnTo>
                  <a:lnTo>
                    <a:pt x="162" y="998"/>
                  </a:lnTo>
                  <a:lnTo>
                    <a:pt x="164" y="992"/>
                  </a:lnTo>
                  <a:lnTo>
                    <a:pt x="164" y="986"/>
                  </a:lnTo>
                  <a:lnTo>
                    <a:pt x="164" y="986"/>
                  </a:lnTo>
                  <a:lnTo>
                    <a:pt x="163" y="977"/>
                  </a:lnTo>
                  <a:lnTo>
                    <a:pt x="160" y="970"/>
                  </a:lnTo>
                  <a:lnTo>
                    <a:pt x="160" y="970"/>
                  </a:lnTo>
                  <a:lnTo>
                    <a:pt x="156" y="949"/>
                  </a:lnTo>
                  <a:lnTo>
                    <a:pt x="153" y="920"/>
                  </a:lnTo>
                  <a:lnTo>
                    <a:pt x="150" y="890"/>
                  </a:lnTo>
                  <a:lnTo>
                    <a:pt x="149" y="863"/>
                  </a:lnTo>
                  <a:lnTo>
                    <a:pt x="149" y="863"/>
                  </a:lnTo>
                  <a:lnTo>
                    <a:pt x="150" y="840"/>
                  </a:lnTo>
                  <a:lnTo>
                    <a:pt x="154" y="818"/>
                  </a:lnTo>
                  <a:lnTo>
                    <a:pt x="159" y="798"/>
                  </a:lnTo>
                  <a:lnTo>
                    <a:pt x="165" y="780"/>
                  </a:lnTo>
                  <a:lnTo>
                    <a:pt x="174" y="764"/>
                  </a:lnTo>
                  <a:lnTo>
                    <a:pt x="183" y="748"/>
                  </a:lnTo>
                  <a:lnTo>
                    <a:pt x="193" y="736"/>
                  </a:lnTo>
                  <a:lnTo>
                    <a:pt x="203" y="724"/>
                  </a:lnTo>
                  <a:lnTo>
                    <a:pt x="203" y="724"/>
                  </a:lnTo>
                  <a:lnTo>
                    <a:pt x="203" y="739"/>
                  </a:lnTo>
                  <a:lnTo>
                    <a:pt x="204" y="755"/>
                  </a:lnTo>
                  <a:lnTo>
                    <a:pt x="207" y="772"/>
                  </a:lnTo>
                  <a:lnTo>
                    <a:pt x="212" y="788"/>
                  </a:lnTo>
                  <a:lnTo>
                    <a:pt x="217" y="805"/>
                  </a:lnTo>
                  <a:lnTo>
                    <a:pt x="225" y="823"/>
                  </a:lnTo>
                  <a:lnTo>
                    <a:pt x="235" y="840"/>
                  </a:lnTo>
                  <a:lnTo>
                    <a:pt x="248" y="857"/>
                  </a:lnTo>
                  <a:lnTo>
                    <a:pt x="248" y="857"/>
                  </a:lnTo>
                  <a:lnTo>
                    <a:pt x="257" y="869"/>
                  </a:lnTo>
                  <a:lnTo>
                    <a:pt x="263" y="880"/>
                  </a:lnTo>
                  <a:lnTo>
                    <a:pt x="267" y="894"/>
                  </a:lnTo>
                  <a:lnTo>
                    <a:pt x="269" y="909"/>
                  </a:lnTo>
                  <a:lnTo>
                    <a:pt x="271" y="924"/>
                  </a:lnTo>
                  <a:lnTo>
                    <a:pt x="268" y="941"/>
                  </a:lnTo>
                  <a:lnTo>
                    <a:pt x="265" y="958"/>
                  </a:lnTo>
                  <a:lnTo>
                    <a:pt x="260" y="975"/>
                  </a:lnTo>
                  <a:lnTo>
                    <a:pt x="260" y="975"/>
                  </a:lnTo>
                  <a:lnTo>
                    <a:pt x="259" y="980"/>
                  </a:lnTo>
                  <a:lnTo>
                    <a:pt x="259" y="986"/>
                  </a:lnTo>
                  <a:lnTo>
                    <a:pt x="259" y="990"/>
                  </a:lnTo>
                  <a:lnTo>
                    <a:pt x="260" y="995"/>
                  </a:lnTo>
                  <a:lnTo>
                    <a:pt x="262" y="1000"/>
                  </a:lnTo>
                  <a:lnTo>
                    <a:pt x="264" y="1004"/>
                  </a:lnTo>
                  <a:lnTo>
                    <a:pt x="267" y="1008"/>
                  </a:lnTo>
                  <a:lnTo>
                    <a:pt x="272" y="1011"/>
                  </a:lnTo>
                  <a:lnTo>
                    <a:pt x="272" y="1011"/>
                  </a:lnTo>
                  <a:lnTo>
                    <a:pt x="276" y="1015"/>
                  </a:lnTo>
                  <a:lnTo>
                    <a:pt x="280" y="1016"/>
                  </a:lnTo>
                  <a:lnTo>
                    <a:pt x="286" y="1017"/>
                  </a:lnTo>
                  <a:lnTo>
                    <a:pt x="290" y="1018"/>
                  </a:lnTo>
                  <a:lnTo>
                    <a:pt x="295" y="1017"/>
                  </a:lnTo>
                  <a:lnTo>
                    <a:pt x="301" y="1016"/>
                  </a:lnTo>
                  <a:lnTo>
                    <a:pt x="305" y="1014"/>
                  </a:lnTo>
                  <a:lnTo>
                    <a:pt x="309" y="1011"/>
                  </a:lnTo>
                  <a:lnTo>
                    <a:pt x="309" y="1011"/>
                  </a:lnTo>
                  <a:lnTo>
                    <a:pt x="335" y="990"/>
                  </a:lnTo>
                  <a:lnTo>
                    <a:pt x="351" y="975"/>
                  </a:lnTo>
                  <a:lnTo>
                    <a:pt x="368" y="958"/>
                  </a:lnTo>
                  <a:lnTo>
                    <a:pt x="387" y="937"/>
                  </a:lnTo>
                  <a:lnTo>
                    <a:pt x="407" y="915"/>
                  </a:lnTo>
                  <a:lnTo>
                    <a:pt x="426" y="890"/>
                  </a:lnTo>
                  <a:lnTo>
                    <a:pt x="445" y="863"/>
                  </a:lnTo>
                  <a:lnTo>
                    <a:pt x="465" y="833"/>
                  </a:lnTo>
                  <a:lnTo>
                    <a:pt x="482" y="801"/>
                  </a:lnTo>
                  <a:lnTo>
                    <a:pt x="490" y="784"/>
                  </a:lnTo>
                  <a:lnTo>
                    <a:pt x="498" y="766"/>
                  </a:lnTo>
                  <a:lnTo>
                    <a:pt x="506" y="747"/>
                  </a:lnTo>
                  <a:lnTo>
                    <a:pt x="513" y="729"/>
                  </a:lnTo>
                  <a:lnTo>
                    <a:pt x="519" y="710"/>
                  </a:lnTo>
                  <a:lnTo>
                    <a:pt x="525" y="689"/>
                  </a:lnTo>
                  <a:lnTo>
                    <a:pt x="529" y="669"/>
                  </a:lnTo>
                  <a:lnTo>
                    <a:pt x="533" y="649"/>
                  </a:lnTo>
                  <a:lnTo>
                    <a:pt x="537" y="626"/>
                  </a:lnTo>
                  <a:lnTo>
                    <a:pt x="540" y="605"/>
                  </a:lnTo>
                  <a:lnTo>
                    <a:pt x="541" y="582"/>
                  </a:lnTo>
                  <a:lnTo>
                    <a:pt x="541" y="559"/>
                  </a:lnTo>
                  <a:lnTo>
                    <a:pt x="541" y="559"/>
                  </a:lnTo>
                  <a:lnTo>
                    <a:pt x="541" y="520"/>
                  </a:lnTo>
                  <a:lnTo>
                    <a:pt x="538" y="485"/>
                  </a:lnTo>
                  <a:lnTo>
                    <a:pt x="532" y="449"/>
                  </a:lnTo>
                  <a:lnTo>
                    <a:pt x="526" y="416"/>
                  </a:lnTo>
                  <a:lnTo>
                    <a:pt x="517" y="385"/>
                  </a:lnTo>
                  <a:lnTo>
                    <a:pt x="508" y="354"/>
                  </a:lnTo>
                  <a:lnTo>
                    <a:pt x="497" y="325"/>
                  </a:lnTo>
                  <a:lnTo>
                    <a:pt x="485" y="298"/>
                  </a:lnTo>
                  <a:lnTo>
                    <a:pt x="471" y="271"/>
                  </a:lnTo>
                  <a:lnTo>
                    <a:pt x="457" y="246"/>
                  </a:lnTo>
                  <a:lnTo>
                    <a:pt x="442" y="224"/>
                  </a:lnTo>
                  <a:lnTo>
                    <a:pt x="426" y="201"/>
                  </a:lnTo>
                  <a:lnTo>
                    <a:pt x="410" y="181"/>
                  </a:lnTo>
                  <a:lnTo>
                    <a:pt x="394" y="162"/>
                  </a:lnTo>
                  <a:lnTo>
                    <a:pt x="377" y="143"/>
                  </a:lnTo>
                  <a:lnTo>
                    <a:pt x="360" y="126"/>
                  </a:lnTo>
                  <a:lnTo>
                    <a:pt x="342" y="110"/>
                  </a:lnTo>
                  <a:lnTo>
                    <a:pt x="325" y="95"/>
                  </a:lnTo>
                  <a:lnTo>
                    <a:pt x="309" y="82"/>
                  </a:lnTo>
                  <a:lnTo>
                    <a:pt x="293" y="69"/>
                  </a:lnTo>
                  <a:lnTo>
                    <a:pt x="262" y="49"/>
                  </a:lnTo>
                  <a:lnTo>
                    <a:pt x="234" y="32"/>
                  </a:lnTo>
                  <a:lnTo>
                    <a:pt x="210" y="18"/>
                  </a:lnTo>
                  <a:lnTo>
                    <a:pt x="192" y="9"/>
                  </a:lnTo>
                  <a:lnTo>
                    <a:pt x="175" y="2"/>
                  </a:lnTo>
                  <a:lnTo>
                    <a:pt x="175" y="2"/>
                  </a:lnTo>
                  <a:close/>
                  <a:moveTo>
                    <a:pt x="333" y="904"/>
                  </a:moveTo>
                  <a:lnTo>
                    <a:pt x="333" y="904"/>
                  </a:lnTo>
                  <a:lnTo>
                    <a:pt x="331" y="891"/>
                  </a:lnTo>
                  <a:lnTo>
                    <a:pt x="328" y="879"/>
                  </a:lnTo>
                  <a:lnTo>
                    <a:pt x="325" y="869"/>
                  </a:lnTo>
                  <a:lnTo>
                    <a:pt x="321" y="857"/>
                  </a:lnTo>
                  <a:lnTo>
                    <a:pt x="317" y="846"/>
                  </a:lnTo>
                  <a:lnTo>
                    <a:pt x="310" y="835"/>
                  </a:lnTo>
                  <a:lnTo>
                    <a:pt x="304" y="826"/>
                  </a:lnTo>
                  <a:lnTo>
                    <a:pt x="296" y="816"/>
                  </a:lnTo>
                  <a:lnTo>
                    <a:pt x="296" y="816"/>
                  </a:lnTo>
                  <a:lnTo>
                    <a:pt x="287" y="802"/>
                  </a:lnTo>
                  <a:lnTo>
                    <a:pt x="279" y="788"/>
                  </a:lnTo>
                  <a:lnTo>
                    <a:pt x="273" y="774"/>
                  </a:lnTo>
                  <a:lnTo>
                    <a:pt x="269" y="761"/>
                  </a:lnTo>
                  <a:lnTo>
                    <a:pt x="266" y="748"/>
                  </a:lnTo>
                  <a:lnTo>
                    <a:pt x="266" y="737"/>
                  </a:lnTo>
                  <a:lnTo>
                    <a:pt x="266" y="725"/>
                  </a:lnTo>
                  <a:lnTo>
                    <a:pt x="267" y="714"/>
                  </a:lnTo>
                  <a:lnTo>
                    <a:pt x="269" y="703"/>
                  </a:lnTo>
                  <a:lnTo>
                    <a:pt x="272" y="695"/>
                  </a:lnTo>
                  <a:lnTo>
                    <a:pt x="278" y="680"/>
                  </a:lnTo>
                  <a:lnTo>
                    <a:pt x="283" y="669"/>
                  </a:lnTo>
                  <a:lnTo>
                    <a:pt x="286" y="665"/>
                  </a:lnTo>
                  <a:lnTo>
                    <a:pt x="286" y="665"/>
                  </a:lnTo>
                  <a:lnTo>
                    <a:pt x="288" y="661"/>
                  </a:lnTo>
                  <a:lnTo>
                    <a:pt x="290" y="656"/>
                  </a:lnTo>
                  <a:lnTo>
                    <a:pt x="291" y="651"/>
                  </a:lnTo>
                  <a:lnTo>
                    <a:pt x="291" y="645"/>
                  </a:lnTo>
                  <a:lnTo>
                    <a:pt x="291" y="641"/>
                  </a:lnTo>
                  <a:lnTo>
                    <a:pt x="289" y="636"/>
                  </a:lnTo>
                  <a:lnTo>
                    <a:pt x="287" y="632"/>
                  </a:lnTo>
                  <a:lnTo>
                    <a:pt x="284" y="627"/>
                  </a:lnTo>
                  <a:lnTo>
                    <a:pt x="284" y="627"/>
                  </a:lnTo>
                  <a:lnTo>
                    <a:pt x="279" y="622"/>
                  </a:lnTo>
                  <a:lnTo>
                    <a:pt x="273" y="619"/>
                  </a:lnTo>
                  <a:lnTo>
                    <a:pt x="266" y="615"/>
                  </a:lnTo>
                  <a:lnTo>
                    <a:pt x="260" y="615"/>
                  </a:lnTo>
                  <a:lnTo>
                    <a:pt x="260" y="615"/>
                  </a:lnTo>
                  <a:lnTo>
                    <a:pt x="254" y="615"/>
                  </a:lnTo>
                  <a:lnTo>
                    <a:pt x="248" y="618"/>
                  </a:lnTo>
                  <a:lnTo>
                    <a:pt x="248" y="618"/>
                  </a:lnTo>
                  <a:lnTo>
                    <a:pt x="239" y="621"/>
                  </a:lnTo>
                  <a:lnTo>
                    <a:pt x="220" y="630"/>
                  </a:lnTo>
                  <a:lnTo>
                    <a:pt x="208" y="639"/>
                  </a:lnTo>
                  <a:lnTo>
                    <a:pt x="194" y="648"/>
                  </a:lnTo>
                  <a:lnTo>
                    <a:pt x="180" y="659"/>
                  </a:lnTo>
                  <a:lnTo>
                    <a:pt x="165" y="672"/>
                  </a:lnTo>
                  <a:lnTo>
                    <a:pt x="150" y="688"/>
                  </a:lnTo>
                  <a:lnTo>
                    <a:pt x="136" y="706"/>
                  </a:lnTo>
                  <a:lnTo>
                    <a:pt x="122" y="725"/>
                  </a:lnTo>
                  <a:lnTo>
                    <a:pt x="117" y="736"/>
                  </a:lnTo>
                  <a:lnTo>
                    <a:pt x="111" y="747"/>
                  </a:lnTo>
                  <a:lnTo>
                    <a:pt x="105" y="759"/>
                  </a:lnTo>
                  <a:lnTo>
                    <a:pt x="101" y="772"/>
                  </a:lnTo>
                  <a:lnTo>
                    <a:pt x="97" y="785"/>
                  </a:lnTo>
                  <a:lnTo>
                    <a:pt x="94" y="799"/>
                  </a:lnTo>
                  <a:lnTo>
                    <a:pt x="90" y="814"/>
                  </a:lnTo>
                  <a:lnTo>
                    <a:pt x="88" y="829"/>
                  </a:lnTo>
                  <a:lnTo>
                    <a:pt x="87" y="845"/>
                  </a:lnTo>
                  <a:lnTo>
                    <a:pt x="86" y="861"/>
                  </a:lnTo>
                  <a:lnTo>
                    <a:pt x="86" y="861"/>
                  </a:lnTo>
                  <a:lnTo>
                    <a:pt x="80" y="844"/>
                  </a:lnTo>
                  <a:lnTo>
                    <a:pt x="73" y="825"/>
                  </a:lnTo>
                  <a:lnTo>
                    <a:pt x="69" y="805"/>
                  </a:lnTo>
                  <a:lnTo>
                    <a:pt x="66" y="785"/>
                  </a:lnTo>
                  <a:lnTo>
                    <a:pt x="63" y="765"/>
                  </a:lnTo>
                  <a:lnTo>
                    <a:pt x="63" y="744"/>
                  </a:lnTo>
                  <a:lnTo>
                    <a:pt x="65" y="723"/>
                  </a:lnTo>
                  <a:lnTo>
                    <a:pt x="67" y="700"/>
                  </a:lnTo>
                  <a:lnTo>
                    <a:pt x="71" y="678"/>
                  </a:lnTo>
                  <a:lnTo>
                    <a:pt x="77" y="655"/>
                  </a:lnTo>
                  <a:lnTo>
                    <a:pt x="85" y="633"/>
                  </a:lnTo>
                  <a:lnTo>
                    <a:pt x="96" y="609"/>
                  </a:lnTo>
                  <a:lnTo>
                    <a:pt x="107" y="585"/>
                  </a:lnTo>
                  <a:lnTo>
                    <a:pt x="121" y="561"/>
                  </a:lnTo>
                  <a:lnTo>
                    <a:pt x="137" y="537"/>
                  </a:lnTo>
                  <a:lnTo>
                    <a:pt x="157" y="512"/>
                  </a:lnTo>
                  <a:lnTo>
                    <a:pt x="157" y="512"/>
                  </a:lnTo>
                  <a:lnTo>
                    <a:pt x="169" y="499"/>
                  </a:lnTo>
                  <a:lnTo>
                    <a:pt x="179" y="483"/>
                  </a:lnTo>
                  <a:lnTo>
                    <a:pt x="189" y="468"/>
                  </a:lnTo>
                  <a:lnTo>
                    <a:pt x="198" y="455"/>
                  </a:lnTo>
                  <a:lnTo>
                    <a:pt x="214" y="426"/>
                  </a:lnTo>
                  <a:lnTo>
                    <a:pt x="227" y="397"/>
                  </a:lnTo>
                  <a:lnTo>
                    <a:pt x="237" y="368"/>
                  </a:lnTo>
                  <a:lnTo>
                    <a:pt x="245" y="340"/>
                  </a:lnTo>
                  <a:lnTo>
                    <a:pt x="251" y="312"/>
                  </a:lnTo>
                  <a:lnTo>
                    <a:pt x="254" y="285"/>
                  </a:lnTo>
                  <a:lnTo>
                    <a:pt x="256" y="259"/>
                  </a:lnTo>
                  <a:lnTo>
                    <a:pt x="256" y="233"/>
                  </a:lnTo>
                  <a:lnTo>
                    <a:pt x="254" y="209"/>
                  </a:lnTo>
                  <a:lnTo>
                    <a:pt x="251" y="185"/>
                  </a:lnTo>
                  <a:lnTo>
                    <a:pt x="248" y="163"/>
                  </a:lnTo>
                  <a:lnTo>
                    <a:pt x="243" y="142"/>
                  </a:lnTo>
                  <a:lnTo>
                    <a:pt x="237" y="122"/>
                  </a:lnTo>
                  <a:lnTo>
                    <a:pt x="232" y="104"/>
                  </a:lnTo>
                  <a:lnTo>
                    <a:pt x="232" y="104"/>
                  </a:lnTo>
                  <a:lnTo>
                    <a:pt x="250" y="115"/>
                  </a:lnTo>
                  <a:lnTo>
                    <a:pt x="271" y="130"/>
                  </a:lnTo>
                  <a:lnTo>
                    <a:pt x="290" y="147"/>
                  </a:lnTo>
                  <a:lnTo>
                    <a:pt x="311" y="165"/>
                  </a:lnTo>
                  <a:lnTo>
                    <a:pt x="332" y="185"/>
                  </a:lnTo>
                  <a:lnTo>
                    <a:pt x="352" y="208"/>
                  </a:lnTo>
                  <a:lnTo>
                    <a:pt x="372" y="232"/>
                  </a:lnTo>
                  <a:lnTo>
                    <a:pt x="392" y="258"/>
                  </a:lnTo>
                  <a:lnTo>
                    <a:pt x="409" y="287"/>
                  </a:lnTo>
                  <a:lnTo>
                    <a:pt x="426" y="319"/>
                  </a:lnTo>
                  <a:lnTo>
                    <a:pt x="434" y="335"/>
                  </a:lnTo>
                  <a:lnTo>
                    <a:pt x="441" y="353"/>
                  </a:lnTo>
                  <a:lnTo>
                    <a:pt x="448" y="370"/>
                  </a:lnTo>
                  <a:lnTo>
                    <a:pt x="454" y="388"/>
                  </a:lnTo>
                  <a:lnTo>
                    <a:pt x="459" y="407"/>
                  </a:lnTo>
                  <a:lnTo>
                    <a:pt x="464" y="427"/>
                  </a:lnTo>
                  <a:lnTo>
                    <a:pt x="468" y="447"/>
                  </a:lnTo>
                  <a:lnTo>
                    <a:pt x="472" y="468"/>
                  </a:lnTo>
                  <a:lnTo>
                    <a:pt x="474" y="490"/>
                  </a:lnTo>
                  <a:lnTo>
                    <a:pt x="477" y="512"/>
                  </a:lnTo>
                  <a:lnTo>
                    <a:pt x="478" y="535"/>
                  </a:lnTo>
                  <a:lnTo>
                    <a:pt x="479" y="559"/>
                  </a:lnTo>
                  <a:lnTo>
                    <a:pt x="479" y="559"/>
                  </a:lnTo>
                  <a:lnTo>
                    <a:pt x="478" y="588"/>
                  </a:lnTo>
                  <a:lnTo>
                    <a:pt x="474" y="617"/>
                  </a:lnTo>
                  <a:lnTo>
                    <a:pt x="470" y="643"/>
                  </a:lnTo>
                  <a:lnTo>
                    <a:pt x="465" y="670"/>
                  </a:lnTo>
                  <a:lnTo>
                    <a:pt x="457" y="695"/>
                  </a:lnTo>
                  <a:lnTo>
                    <a:pt x="450" y="720"/>
                  </a:lnTo>
                  <a:lnTo>
                    <a:pt x="440" y="743"/>
                  </a:lnTo>
                  <a:lnTo>
                    <a:pt x="429" y="766"/>
                  </a:lnTo>
                  <a:lnTo>
                    <a:pt x="419" y="786"/>
                  </a:lnTo>
                  <a:lnTo>
                    <a:pt x="407" y="806"/>
                  </a:lnTo>
                  <a:lnTo>
                    <a:pt x="395" y="826"/>
                  </a:lnTo>
                  <a:lnTo>
                    <a:pt x="382" y="843"/>
                  </a:lnTo>
                  <a:lnTo>
                    <a:pt x="370" y="860"/>
                  </a:lnTo>
                  <a:lnTo>
                    <a:pt x="357" y="876"/>
                  </a:lnTo>
                  <a:lnTo>
                    <a:pt x="333" y="904"/>
                  </a:lnTo>
                  <a:lnTo>
                    <a:pt x="333" y="90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 name="Freeform 6"/>
            <p:cNvSpPr>
              <a:spLocks noEditPoints="1"/>
            </p:cNvSpPr>
            <p:nvPr/>
          </p:nvSpPr>
          <p:spPr bwMode="auto">
            <a:xfrm>
              <a:off x="6273498" y="1597932"/>
              <a:ext cx="323850" cy="32385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 name="Freeform 7"/>
            <p:cNvSpPr>
              <a:spLocks noEditPoints="1"/>
            </p:cNvSpPr>
            <p:nvPr/>
          </p:nvSpPr>
          <p:spPr bwMode="auto">
            <a:xfrm>
              <a:off x="10151761" y="1597932"/>
              <a:ext cx="322263" cy="323850"/>
            </a:xfrm>
            <a:custGeom>
              <a:gdLst>
                <a:gd fmla="*/ 618 w 1018" name="T0"/>
                <a:gd fmla="*/ 573 h 1018" name="T1"/>
                <a:gd fmla="*/ 635 w 1018" name="T2"/>
                <a:gd fmla="*/ 492 h 1018" name="T3"/>
                <a:gd fmla="*/ 579 w 1018" name="T4"/>
                <a:gd fmla="*/ 402 h 1018" name="T5"/>
                <a:gd fmla="*/ 674 w 1018" name="T6"/>
                <a:gd fmla="*/ 249 h 1018" name="T7"/>
                <a:gd fmla="*/ 742 w 1018" name="T8"/>
                <a:gd fmla="*/ 198 h 1018" name="T9"/>
                <a:gd fmla="*/ 764 w 1018" name="T10"/>
                <a:gd fmla="*/ 128 h 1018" name="T11"/>
                <a:gd fmla="*/ 735 w 1018" name="T12"/>
                <a:gd fmla="*/ 46 h 1018" name="T13"/>
                <a:gd fmla="*/ 662 w 1018" name="T14"/>
                <a:gd fmla="*/ 2 h 1018" name="T15"/>
                <a:gd fmla="*/ 587 w 1018" name="T16"/>
                <a:gd fmla="*/ 10 h 1018" name="T17"/>
                <a:gd fmla="*/ 525 w 1018" name="T18"/>
                <a:gd fmla="*/ 67 h 1018" name="T19"/>
                <a:gd fmla="*/ 511 w 1018" name="T20"/>
                <a:gd fmla="*/ 144 h 1018" name="T21"/>
                <a:gd fmla="*/ 568 w 1018" name="T22"/>
                <a:gd fmla="*/ 234 h 1018" name="T23"/>
                <a:gd fmla="*/ 471 w 1018" name="T24"/>
                <a:gd fmla="*/ 387 h 1018" name="T25"/>
                <a:gd fmla="*/ 404 w 1018" name="T26"/>
                <a:gd fmla="*/ 438 h 1018" name="T27"/>
                <a:gd fmla="*/ 382 w 1018" name="T28"/>
                <a:gd fmla="*/ 509 h 1018" name="T29"/>
                <a:gd fmla="*/ 221 w 1018" name="T30"/>
                <a:gd fmla="*/ 646 h 1018" name="T31"/>
                <a:gd fmla="*/ 128 w 1018" name="T32"/>
                <a:gd fmla="*/ 604 h 1018" name="T33"/>
                <a:gd fmla="*/ 57 w 1018" name="T34"/>
                <a:gd fmla="*/ 626 h 1018" name="T35"/>
                <a:gd fmla="*/ 7 w 1018" name="T36"/>
                <a:gd fmla="*/ 694 h 1018" name="T37"/>
                <a:gd fmla="*/ 7 w 1018" name="T38"/>
                <a:gd fmla="*/ 769 h 1018" name="T39"/>
                <a:gd fmla="*/ 57 w 1018" name="T40"/>
                <a:gd fmla="*/ 837 h 1018" name="T41"/>
                <a:gd fmla="*/ 128 w 1018" name="T42"/>
                <a:gd fmla="*/ 858 h 1018" name="T43"/>
                <a:gd fmla="*/ 208 w 1018" name="T44"/>
                <a:gd fmla="*/ 829 h 1018" name="T45"/>
                <a:gd fmla="*/ 252 w 1018" name="T46"/>
                <a:gd fmla="*/ 757 h 1018" name="T47"/>
                <a:gd fmla="*/ 425 w 1018" name="T48"/>
                <a:gd fmla="*/ 603 h 1018" name="T49"/>
                <a:gd fmla="*/ 497 w 1018" name="T50"/>
                <a:gd fmla="*/ 635 h 1018" name="T51"/>
                <a:gd fmla="*/ 782 w 1018" name="T52"/>
                <a:gd fmla="*/ 826 h 1018" name="T53"/>
                <a:gd fmla="*/ 764 w 1018" name="T54"/>
                <a:gd fmla="*/ 903 h 1018" name="T55"/>
                <a:gd fmla="*/ 802 w 1018" name="T56"/>
                <a:gd fmla="*/ 981 h 1018" name="T57"/>
                <a:gd fmla="*/ 878 w 1018" name="T58"/>
                <a:gd fmla="*/ 1017 h 1018" name="T59"/>
                <a:gd fmla="*/ 952 w 1018" name="T60"/>
                <a:gd fmla="*/ 1002 h 1018" name="T61"/>
                <a:gd fmla="*/ 1009 w 1018" name="T62"/>
                <a:gd fmla="*/ 940 h 1018" name="T63"/>
                <a:gd fmla="*/ 1015 w 1018" name="T64"/>
                <a:gd fmla="*/ 865 h 1018" name="T65"/>
                <a:gd fmla="*/ 972 w 1018" name="T66"/>
                <a:gd fmla="*/ 792 h 1018" name="T67"/>
                <a:gd fmla="*/ 891 w 1018" name="T68"/>
                <a:gd fmla="*/ 763 h 1018" name="T69"/>
                <a:gd fmla="*/ 93 w 1018" name="T70"/>
                <a:gd fmla="*/ 784 h 1018" name="T71"/>
                <a:gd fmla="*/ 65 w 1018" name="T72"/>
                <a:gd fmla="*/ 732 h 1018" name="T73"/>
                <a:gd fmla="*/ 103 w 1018" name="T74"/>
                <a:gd fmla="*/ 673 h 1018" name="T75"/>
                <a:gd fmla="*/ 153 w 1018" name="T76"/>
                <a:gd fmla="*/ 673 h 1018" name="T77"/>
                <a:gd fmla="*/ 191 w 1018" name="T78"/>
                <a:gd fmla="*/ 732 h 1018" name="T79"/>
                <a:gd fmla="*/ 163 w 1018" name="T80"/>
                <a:gd fmla="*/ 784 h 1018" name="T81"/>
                <a:gd fmla="*/ 510 w 1018" name="T82"/>
                <a:gd fmla="*/ 573 h 1018" name="T83"/>
                <a:gd fmla="*/ 451 w 1018" name="T84"/>
                <a:gd fmla="*/ 533 h 1018" name="T85"/>
                <a:gd fmla="*/ 451 w 1018" name="T86"/>
                <a:gd fmla="*/ 484 h 1018" name="T87"/>
                <a:gd fmla="*/ 510 w 1018" name="T88"/>
                <a:gd fmla="*/ 445 h 1018" name="T89"/>
                <a:gd fmla="*/ 562 w 1018" name="T90"/>
                <a:gd fmla="*/ 473 h 1018" name="T91"/>
                <a:gd fmla="*/ 572 w 1018" name="T92"/>
                <a:gd fmla="*/ 521 h 1018" name="T93"/>
                <a:gd fmla="*/ 516 w 1018" name="T94"/>
                <a:gd fmla="*/ 572 h 1018" name="T95"/>
                <a:gd fmla="*/ 579 w 1018" name="T96"/>
                <a:gd fmla="*/ 102 h 1018" name="T97"/>
                <a:gd fmla="*/ 636 w 1018" name="T98"/>
                <a:gd fmla="*/ 63 h 1018" name="T99"/>
                <a:gd fmla="*/ 689 w 1018" name="T100"/>
                <a:gd fmla="*/ 91 h 1018" name="T101"/>
                <a:gd fmla="*/ 699 w 1018" name="T102"/>
                <a:gd fmla="*/ 139 h 1018" name="T103"/>
                <a:gd fmla="*/ 643 w 1018" name="T104"/>
                <a:gd fmla="*/ 191 h 1018" name="T105"/>
                <a:gd fmla="*/ 591 w 1018" name="T106"/>
                <a:gd fmla="*/ 172 h 1018" name="T107"/>
                <a:gd fmla="*/ 891 w 1018" name="T108"/>
                <a:gd fmla="*/ 954 h 1018" name="T109"/>
                <a:gd fmla="*/ 838 w 1018" name="T110"/>
                <a:gd fmla="*/ 926 h 1018" name="T111"/>
                <a:gd fmla="*/ 829 w 1018" name="T112"/>
                <a:gd fmla="*/ 878 h 1018" name="T113"/>
                <a:gd fmla="*/ 884 w 1018" name="T114"/>
                <a:gd fmla="*/ 827 h 1018" name="T115"/>
                <a:gd fmla="*/ 936 w 1018" name="T116"/>
                <a:gd fmla="*/ 845 h 1018" name="T117"/>
                <a:gd fmla="*/ 954 w 1018" name="T118"/>
                <a:gd fmla="*/ 897 h 1018" name="T119"/>
                <a:gd fmla="*/ 904 w 1018" name="T120"/>
                <a:gd fmla="*/ 953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1018">
                  <a:moveTo>
                    <a:pt x="891" y="763"/>
                  </a:moveTo>
                  <a:lnTo>
                    <a:pt x="891" y="763"/>
                  </a:lnTo>
                  <a:lnTo>
                    <a:pt x="874" y="765"/>
                  </a:lnTo>
                  <a:lnTo>
                    <a:pt x="858" y="768"/>
                  </a:lnTo>
                  <a:lnTo>
                    <a:pt x="841" y="774"/>
                  </a:lnTo>
                  <a:lnTo>
                    <a:pt x="826" y="781"/>
                  </a:lnTo>
                  <a:lnTo>
                    <a:pt x="618" y="573"/>
                  </a:lnTo>
                  <a:lnTo>
                    <a:pt x="618" y="573"/>
                  </a:lnTo>
                  <a:lnTo>
                    <a:pt x="626" y="558"/>
                  </a:lnTo>
                  <a:lnTo>
                    <a:pt x="632" y="543"/>
                  </a:lnTo>
                  <a:lnTo>
                    <a:pt x="635" y="526"/>
                  </a:lnTo>
                  <a:lnTo>
                    <a:pt x="636" y="509"/>
                  </a:lnTo>
                  <a:lnTo>
                    <a:pt x="636" y="509"/>
                  </a:lnTo>
                  <a:lnTo>
                    <a:pt x="635" y="492"/>
                  </a:lnTo>
                  <a:lnTo>
                    <a:pt x="632" y="476"/>
                  </a:lnTo>
                  <a:lnTo>
                    <a:pt x="628" y="461"/>
                  </a:lnTo>
                  <a:lnTo>
                    <a:pt x="620" y="447"/>
                  </a:lnTo>
                  <a:lnTo>
                    <a:pt x="612" y="435"/>
                  </a:lnTo>
                  <a:lnTo>
                    <a:pt x="602" y="422"/>
                  </a:lnTo>
                  <a:lnTo>
                    <a:pt x="591" y="412"/>
                  </a:lnTo>
                  <a:lnTo>
                    <a:pt x="579" y="402"/>
                  </a:lnTo>
                  <a:lnTo>
                    <a:pt x="628" y="253"/>
                  </a:lnTo>
                  <a:lnTo>
                    <a:pt x="628" y="253"/>
                  </a:lnTo>
                  <a:lnTo>
                    <a:pt x="636" y="254"/>
                  </a:lnTo>
                  <a:lnTo>
                    <a:pt x="636" y="254"/>
                  </a:lnTo>
                  <a:lnTo>
                    <a:pt x="649" y="253"/>
                  </a:lnTo>
                  <a:lnTo>
                    <a:pt x="662" y="252"/>
                  </a:lnTo>
                  <a:lnTo>
                    <a:pt x="674" y="249"/>
                  </a:lnTo>
                  <a:lnTo>
                    <a:pt x="686" y="245"/>
                  </a:lnTo>
                  <a:lnTo>
                    <a:pt x="698" y="239"/>
                  </a:lnTo>
                  <a:lnTo>
                    <a:pt x="707" y="233"/>
                  </a:lnTo>
                  <a:lnTo>
                    <a:pt x="718" y="225"/>
                  </a:lnTo>
                  <a:lnTo>
                    <a:pt x="727" y="217"/>
                  </a:lnTo>
                  <a:lnTo>
                    <a:pt x="735" y="208"/>
                  </a:lnTo>
                  <a:lnTo>
                    <a:pt x="742" y="198"/>
                  </a:lnTo>
                  <a:lnTo>
                    <a:pt x="748" y="188"/>
                  </a:lnTo>
                  <a:lnTo>
                    <a:pt x="753" y="177"/>
                  </a:lnTo>
                  <a:lnTo>
                    <a:pt x="758" y="165"/>
                  </a:lnTo>
                  <a:lnTo>
                    <a:pt x="761" y="152"/>
                  </a:lnTo>
                  <a:lnTo>
                    <a:pt x="763" y="141"/>
                  </a:lnTo>
                  <a:lnTo>
                    <a:pt x="764" y="128"/>
                  </a:lnTo>
                  <a:lnTo>
                    <a:pt x="764" y="128"/>
                  </a:lnTo>
                  <a:lnTo>
                    <a:pt x="763" y="114"/>
                  </a:lnTo>
                  <a:lnTo>
                    <a:pt x="761" y="102"/>
                  </a:lnTo>
                  <a:lnTo>
                    <a:pt x="758" y="89"/>
                  </a:lnTo>
                  <a:lnTo>
                    <a:pt x="753" y="77"/>
                  </a:lnTo>
                  <a:lnTo>
                    <a:pt x="748" y="67"/>
                  </a:lnTo>
                  <a:lnTo>
                    <a:pt x="742" y="56"/>
                  </a:lnTo>
                  <a:lnTo>
                    <a:pt x="735" y="46"/>
                  </a:lnTo>
                  <a:lnTo>
                    <a:pt x="727" y="38"/>
                  </a:lnTo>
                  <a:lnTo>
                    <a:pt x="718" y="29"/>
                  </a:lnTo>
                  <a:lnTo>
                    <a:pt x="707" y="21"/>
                  </a:lnTo>
                  <a:lnTo>
                    <a:pt x="698" y="15"/>
                  </a:lnTo>
                  <a:lnTo>
                    <a:pt x="686" y="10"/>
                  </a:lnTo>
                  <a:lnTo>
                    <a:pt x="674" y="5"/>
                  </a:lnTo>
                  <a:lnTo>
                    <a:pt x="662" y="2"/>
                  </a:lnTo>
                  <a:lnTo>
                    <a:pt x="649" y="1"/>
                  </a:lnTo>
                  <a:lnTo>
                    <a:pt x="636" y="0"/>
                  </a:lnTo>
                  <a:lnTo>
                    <a:pt x="636" y="0"/>
                  </a:lnTo>
                  <a:lnTo>
                    <a:pt x="624" y="1"/>
                  </a:lnTo>
                  <a:lnTo>
                    <a:pt x="611" y="2"/>
                  </a:lnTo>
                  <a:lnTo>
                    <a:pt x="599" y="5"/>
                  </a:lnTo>
                  <a:lnTo>
                    <a:pt x="587" y="10"/>
                  </a:lnTo>
                  <a:lnTo>
                    <a:pt x="576" y="15"/>
                  </a:lnTo>
                  <a:lnTo>
                    <a:pt x="566" y="21"/>
                  </a:lnTo>
                  <a:lnTo>
                    <a:pt x="556" y="29"/>
                  </a:lnTo>
                  <a:lnTo>
                    <a:pt x="546" y="38"/>
                  </a:lnTo>
                  <a:lnTo>
                    <a:pt x="539" y="46"/>
                  </a:lnTo>
                  <a:lnTo>
                    <a:pt x="531" y="56"/>
                  </a:lnTo>
                  <a:lnTo>
                    <a:pt x="525" y="67"/>
                  </a:lnTo>
                  <a:lnTo>
                    <a:pt x="520" y="77"/>
                  </a:lnTo>
                  <a:lnTo>
                    <a:pt x="515" y="89"/>
                  </a:lnTo>
                  <a:lnTo>
                    <a:pt x="512" y="102"/>
                  </a:lnTo>
                  <a:lnTo>
                    <a:pt x="510" y="114"/>
                  </a:lnTo>
                  <a:lnTo>
                    <a:pt x="510" y="128"/>
                  </a:lnTo>
                  <a:lnTo>
                    <a:pt x="510" y="128"/>
                  </a:lnTo>
                  <a:lnTo>
                    <a:pt x="511" y="144"/>
                  </a:lnTo>
                  <a:lnTo>
                    <a:pt x="514" y="160"/>
                  </a:lnTo>
                  <a:lnTo>
                    <a:pt x="518" y="175"/>
                  </a:lnTo>
                  <a:lnTo>
                    <a:pt x="526" y="189"/>
                  </a:lnTo>
                  <a:lnTo>
                    <a:pt x="533" y="202"/>
                  </a:lnTo>
                  <a:lnTo>
                    <a:pt x="544" y="214"/>
                  </a:lnTo>
                  <a:lnTo>
                    <a:pt x="555" y="224"/>
                  </a:lnTo>
                  <a:lnTo>
                    <a:pt x="568" y="234"/>
                  </a:lnTo>
                  <a:lnTo>
                    <a:pt x="518" y="382"/>
                  </a:lnTo>
                  <a:lnTo>
                    <a:pt x="518" y="382"/>
                  </a:lnTo>
                  <a:lnTo>
                    <a:pt x="510" y="382"/>
                  </a:lnTo>
                  <a:lnTo>
                    <a:pt x="510" y="382"/>
                  </a:lnTo>
                  <a:lnTo>
                    <a:pt x="497" y="382"/>
                  </a:lnTo>
                  <a:lnTo>
                    <a:pt x="484" y="384"/>
                  </a:lnTo>
                  <a:lnTo>
                    <a:pt x="471" y="387"/>
                  </a:lnTo>
                  <a:lnTo>
                    <a:pt x="461" y="392"/>
                  </a:lnTo>
                  <a:lnTo>
                    <a:pt x="449" y="397"/>
                  </a:lnTo>
                  <a:lnTo>
                    <a:pt x="438" y="403"/>
                  </a:lnTo>
                  <a:lnTo>
                    <a:pt x="428" y="411"/>
                  </a:lnTo>
                  <a:lnTo>
                    <a:pt x="420" y="418"/>
                  </a:lnTo>
                  <a:lnTo>
                    <a:pt x="411" y="428"/>
                  </a:lnTo>
                  <a:lnTo>
                    <a:pt x="404" y="438"/>
                  </a:lnTo>
                  <a:lnTo>
                    <a:pt x="397" y="448"/>
                  </a:lnTo>
                  <a:lnTo>
                    <a:pt x="392" y="459"/>
                  </a:lnTo>
                  <a:lnTo>
                    <a:pt x="388" y="471"/>
                  </a:lnTo>
                  <a:lnTo>
                    <a:pt x="384" y="483"/>
                  </a:lnTo>
                  <a:lnTo>
                    <a:pt x="383" y="496"/>
                  </a:lnTo>
                  <a:lnTo>
                    <a:pt x="382" y="509"/>
                  </a:lnTo>
                  <a:lnTo>
                    <a:pt x="382" y="509"/>
                  </a:lnTo>
                  <a:lnTo>
                    <a:pt x="383" y="519"/>
                  </a:lnTo>
                  <a:lnTo>
                    <a:pt x="384" y="530"/>
                  </a:lnTo>
                  <a:lnTo>
                    <a:pt x="386" y="541"/>
                  </a:lnTo>
                  <a:lnTo>
                    <a:pt x="390" y="550"/>
                  </a:lnTo>
                  <a:lnTo>
                    <a:pt x="230" y="657"/>
                  </a:lnTo>
                  <a:lnTo>
                    <a:pt x="230" y="657"/>
                  </a:lnTo>
                  <a:lnTo>
                    <a:pt x="221" y="646"/>
                  </a:lnTo>
                  <a:lnTo>
                    <a:pt x="211" y="635"/>
                  </a:lnTo>
                  <a:lnTo>
                    <a:pt x="199" y="627"/>
                  </a:lnTo>
                  <a:lnTo>
                    <a:pt x="186" y="619"/>
                  </a:lnTo>
                  <a:lnTo>
                    <a:pt x="173" y="613"/>
                  </a:lnTo>
                  <a:lnTo>
                    <a:pt x="158" y="608"/>
                  </a:lnTo>
                  <a:lnTo>
                    <a:pt x="143" y="605"/>
                  </a:lnTo>
                  <a:lnTo>
                    <a:pt x="128" y="604"/>
                  </a:lnTo>
                  <a:lnTo>
                    <a:pt x="128" y="604"/>
                  </a:lnTo>
                  <a:lnTo>
                    <a:pt x="115" y="605"/>
                  </a:lnTo>
                  <a:lnTo>
                    <a:pt x="102" y="607"/>
                  </a:lnTo>
                  <a:lnTo>
                    <a:pt x="90" y="610"/>
                  </a:lnTo>
                  <a:lnTo>
                    <a:pt x="79" y="614"/>
                  </a:lnTo>
                  <a:lnTo>
                    <a:pt x="67" y="619"/>
                  </a:lnTo>
                  <a:lnTo>
                    <a:pt x="57" y="626"/>
                  </a:lnTo>
                  <a:lnTo>
                    <a:pt x="47" y="633"/>
                  </a:lnTo>
                  <a:lnTo>
                    <a:pt x="38" y="642"/>
                  </a:lnTo>
                  <a:lnTo>
                    <a:pt x="29" y="650"/>
                  </a:lnTo>
                  <a:lnTo>
                    <a:pt x="23" y="660"/>
                  </a:lnTo>
                  <a:lnTo>
                    <a:pt x="16" y="671"/>
                  </a:lnTo>
                  <a:lnTo>
                    <a:pt x="11" y="682"/>
                  </a:lnTo>
                  <a:lnTo>
                    <a:pt x="7" y="694"/>
                  </a:lnTo>
                  <a:lnTo>
                    <a:pt x="3" y="706"/>
                  </a:lnTo>
                  <a:lnTo>
                    <a:pt x="1" y="719"/>
                  </a:lnTo>
                  <a:lnTo>
                    <a:pt x="0" y="732"/>
                  </a:lnTo>
                  <a:lnTo>
                    <a:pt x="0" y="732"/>
                  </a:lnTo>
                  <a:lnTo>
                    <a:pt x="1" y="745"/>
                  </a:lnTo>
                  <a:lnTo>
                    <a:pt x="3" y="757"/>
                  </a:lnTo>
                  <a:lnTo>
                    <a:pt x="7" y="769"/>
                  </a:lnTo>
                  <a:lnTo>
                    <a:pt x="11" y="781"/>
                  </a:lnTo>
                  <a:lnTo>
                    <a:pt x="16" y="792"/>
                  </a:lnTo>
                  <a:lnTo>
                    <a:pt x="23" y="803"/>
                  </a:lnTo>
                  <a:lnTo>
                    <a:pt x="29" y="812"/>
                  </a:lnTo>
                  <a:lnTo>
                    <a:pt x="38" y="822"/>
                  </a:lnTo>
                  <a:lnTo>
                    <a:pt x="47" y="829"/>
                  </a:lnTo>
                  <a:lnTo>
                    <a:pt x="57" y="837"/>
                  </a:lnTo>
                  <a:lnTo>
                    <a:pt x="67" y="843"/>
                  </a:lnTo>
                  <a:lnTo>
                    <a:pt x="79" y="849"/>
                  </a:lnTo>
                  <a:lnTo>
                    <a:pt x="90" y="853"/>
                  </a:lnTo>
                  <a:lnTo>
                    <a:pt x="102" y="856"/>
                  </a:lnTo>
                  <a:lnTo>
                    <a:pt x="115" y="858"/>
                  </a:lnTo>
                  <a:lnTo>
                    <a:pt x="128" y="858"/>
                  </a:lnTo>
                  <a:lnTo>
                    <a:pt x="128" y="858"/>
                  </a:lnTo>
                  <a:lnTo>
                    <a:pt x="141" y="858"/>
                  </a:lnTo>
                  <a:lnTo>
                    <a:pt x="154" y="856"/>
                  </a:lnTo>
                  <a:lnTo>
                    <a:pt x="165" y="853"/>
                  </a:lnTo>
                  <a:lnTo>
                    <a:pt x="177" y="849"/>
                  </a:lnTo>
                  <a:lnTo>
                    <a:pt x="188" y="843"/>
                  </a:lnTo>
                  <a:lnTo>
                    <a:pt x="199" y="837"/>
                  </a:lnTo>
                  <a:lnTo>
                    <a:pt x="208" y="829"/>
                  </a:lnTo>
                  <a:lnTo>
                    <a:pt x="218" y="822"/>
                  </a:lnTo>
                  <a:lnTo>
                    <a:pt x="226" y="812"/>
                  </a:lnTo>
                  <a:lnTo>
                    <a:pt x="233" y="803"/>
                  </a:lnTo>
                  <a:lnTo>
                    <a:pt x="239" y="792"/>
                  </a:lnTo>
                  <a:lnTo>
                    <a:pt x="245" y="781"/>
                  </a:lnTo>
                  <a:lnTo>
                    <a:pt x="249" y="769"/>
                  </a:lnTo>
                  <a:lnTo>
                    <a:pt x="252" y="757"/>
                  </a:lnTo>
                  <a:lnTo>
                    <a:pt x="255" y="745"/>
                  </a:lnTo>
                  <a:lnTo>
                    <a:pt x="255" y="732"/>
                  </a:lnTo>
                  <a:lnTo>
                    <a:pt x="255" y="732"/>
                  </a:lnTo>
                  <a:lnTo>
                    <a:pt x="255" y="724"/>
                  </a:lnTo>
                  <a:lnTo>
                    <a:pt x="253" y="718"/>
                  </a:lnTo>
                  <a:lnTo>
                    <a:pt x="425" y="603"/>
                  </a:lnTo>
                  <a:lnTo>
                    <a:pt x="425" y="603"/>
                  </a:lnTo>
                  <a:lnTo>
                    <a:pt x="434" y="610"/>
                  </a:lnTo>
                  <a:lnTo>
                    <a:pt x="443" y="617"/>
                  </a:lnTo>
                  <a:lnTo>
                    <a:pt x="453" y="622"/>
                  </a:lnTo>
                  <a:lnTo>
                    <a:pt x="464" y="628"/>
                  </a:lnTo>
                  <a:lnTo>
                    <a:pt x="474" y="631"/>
                  </a:lnTo>
                  <a:lnTo>
                    <a:pt x="485" y="634"/>
                  </a:lnTo>
                  <a:lnTo>
                    <a:pt x="497" y="635"/>
                  </a:lnTo>
                  <a:lnTo>
                    <a:pt x="510" y="636"/>
                  </a:lnTo>
                  <a:lnTo>
                    <a:pt x="510" y="636"/>
                  </a:lnTo>
                  <a:lnTo>
                    <a:pt x="527" y="635"/>
                  </a:lnTo>
                  <a:lnTo>
                    <a:pt x="543" y="631"/>
                  </a:lnTo>
                  <a:lnTo>
                    <a:pt x="559" y="626"/>
                  </a:lnTo>
                  <a:lnTo>
                    <a:pt x="573" y="618"/>
                  </a:lnTo>
                  <a:lnTo>
                    <a:pt x="782" y="826"/>
                  </a:lnTo>
                  <a:lnTo>
                    <a:pt x="782" y="826"/>
                  </a:lnTo>
                  <a:lnTo>
                    <a:pt x="775" y="841"/>
                  </a:lnTo>
                  <a:lnTo>
                    <a:pt x="768" y="856"/>
                  </a:lnTo>
                  <a:lnTo>
                    <a:pt x="765" y="873"/>
                  </a:lnTo>
                  <a:lnTo>
                    <a:pt x="764" y="891"/>
                  </a:lnTo>
                  <a:lnTo>
                    <a:pt x="764" y="891"/>
                  </a:lnTo>
                  <a:lnTo>
                    <a:pt x="764" y="903"/>
                  </a:lnTo>
                  <a:lnTo>
                    <a:pt x="766" y="916"/>
                  </a:lnTo>
                  <a:lnTo>
                    <a:pt x="770" y="928"/>
                  </a:lnTo>
                  <a:lnTo>
                    <a:pt x="774" y="940"/>
                  </a:lnTo>
                  <a:lnTo>
                    <a:pt x="779" y="951"/>
                  </a:lnTo>
                  <a:lnTo>
                    <a:pt x="786" y="961"/>
                  </a:lnTo>
                  <a:lnTo>
                    <a:pt x="793" y="971"/>
                  </a:lnTo>
                  <a:lnTo>
                    <a:pt x="802" y="981"/>
                  </a:lnTo>
                  <a:lnTo>
                    <a:pt x="810" y="988"/>
                  </a:lnTo>
                  <a:lnTo>
                    <a:pt x="820" y="996"/>
                  </a:lnTo>
                  <a:lnTo>
                    <a:pt x="831" y="1002"/>
                  </a:lnTo>
                  <a:lnTo>
                    <a:pt x="841" y="1007"/>
                  </a:lnTo>
                  <a:lnTo>
                    <a:pt x="853" y="1012"/>
                  </a:lnTo>
                  <a:lnTo>
                    <a:pt x="865" y="1015"/>
                  </a:lnTo>
                  <a:lnTo>
                    <a:pt x="878" y="1017"/>
                  </a:lnTo>
                  <a:lnTo>
                    <a:pt x="891" y="1018"/>
                  </a:lnTo>
                  <a:lnTo>
                    <a:pt x="891" y="1018"/>
                  </a:lnTo>
                  <a:lnTo>
                    <a:pt x="904" y="1017"/>
                  </a:lnTo>
                  <a:lnTo>
                    <a:pt x="917" y="1015"/>
                  </a:lnTo>
                  <a:lnTo>
                    <a:pt x="929" y="1012"/>
                  </a:lnTo>
                  <a:lnTo>
                    <a:pt x="940" y="1007"/>
                  </a:lnTo>
                  <a:lnTo>
                    <a:pt x="952" y="1002"/>
                  </a:lnTo>
                  <a:lnTo>
                    <a:pt x="963" y="996"/>
                  </a:lnTo>
                  <a:lnTo>
                    <a:pt x="972" y="988"/>
                  </a:lnTo>
                  <a:lnTo>
                    <a:pt x="981" y="981"/>
                  </a:lnTo>
                  <a:lnTo>
                    <a:pt x="989" y="971"/>
                  </a:lnTo>
                  <a:lnTo>
                    <a:pt x="997" y="961"/>
                  </a:lnTo>
                  <a:lnTo>
                    <a:pt x="1003" y="951"/>
                  </a:lnTo>
                  <a:lnTo>
                    <a:pt x="1009" y="940"/>
                  </a:lnTo>
                  <a:lnTo>
                    <a:pt x="1013" y="928"/>
                  </a:lnTo>
                  <a:lnTo>
                    <a:pt x="1015" y="916"/>
                  </a:lnTo>
                  <a:lnTo>
                    <a:pt x="1017" y="903"/>
                  </a:lnTo>
                  <a:lnTo>
                    <a:pt x="1018" y="891"/>
                  </a:lnTo>
                  <a:lnTo>
                    <a:pt x="1018" y="891"/>
                  </a:lnTo>
                  <a:lnTo>
                    <a:pt x="1017" y="878"/>
                  </a:lnTo>
                  <a:lnTo>
                    <a:pt x="1015" y="865"/>
                  </a:lnTo>
                  <a:lnTo>
                    <a:pt x="1013" y="853"/>
                  </a:lnTo>
                  <a:lnTo>
                    <a:pt x="1009" y="841"/>
                  </a:lnTo>
                  <a:lnTo>
                    <a:pt x="1003" y="829"/>
                  </a:lnTo>
                  <a:lnTo>
                    <a:pt x="997" y="820"/>
                  </a:lnTo>
                  <a:lnTo>
                    <a:pt x="989" y="810"/>
                  </a:lnTo>
                  <a:lnTo>
                    <a:pt x="981" y="800"/>
                  </a:lnTo>
                  <a:lnTo>
                    <a:pt x="972" y="792"/>
                  </a:lnTo>
                  <a:lnTo>
                    <a:pt x="963" y="785"/>
                  </a:lnTo>
                  <a:lnTo>
                    <a:pt x="952" y="779"/>
                  </a:lnTo>
                  <a:lnTo>
                    <a:pt x="940" y="774"/>
                  </a:lnTo>
                  <a:lnTo>
                    <a:pt x="929" y="769"/>
                  </a:lnTo>
                  <a:lnTo>
                    <a:pt x="917" y="766"/>
                  </a:lnTo>
                  <a:lnTo>
                    <a:pt x="904" y="764"/>
                  </a:lnTo>
                  <a:lnTo>
                    <a:pt x="891" y="763"/>
                  </a:lnTo>
                  <a:lnTo>
                    <a:pt x="891" y="763"/>
                  </a:lnTo>
                  <a:close/>
                  <a:moveTo>
                    <a:pt x="128" y="795"/>
                  </a:moveTo>
                  <a:lnTo>
                    <a:pt x="128" y="795"/>
                  </a:lnTo>
                  <a:lnTo>
                    <a:pt x="121" y="795"/>
                  </a:lnTo>
                  <a:lnTo>
                    <a:pt x="115" y="794"/>
                  </a:lnTo>
                  <a:lnTo>
                    <a:pt x="103" y="790"/>
                  </a:lnTo>
                  <a:lnTo>
                    <a:pt x="93" y="784"/>
                  </a:lnTo>
                  <a:lnTo>
                    <a:pt x="83" y="777"/>
                  </a:lnTo>
                  <a:lnTo>
                    <a:pt x="75" y="767"/>
                  </a:lnTo>
                  <a:lnTo>
                    <a:pt x="69" y="756"/>
                  </a:lnTo>
                  <a:lnTo>
                    <a:pt x="66" y="745"/>
                  </a:lnTo>
                  <a:lnTo>
                    <a:pt x="65" y="738"/>
                  </a:lnTo>
                  <a:lnTo>
                    <a:pt x="65" y="732"/>
                  </a:lnTo>
                  <a:lnTo>
                    <a:pt x="65" y="732"/>
                  </a:lnTo>
                  <a:lnTo>
                    <a:pt x="65" y="725"/>
                  </a:lnTo>
                  <a:lnTo>
                    <a:pt x="66" y="719"/>
                  </a:lnTo>
                  <a:lnTo>
                    <a:pt x="69" y="707"/>
                  </a:lnTo>
                  <a:lnTo>
                    <a:pt x="75" y="696"/>
                  </a:lnTo>
                  <a:lnTo>
                    <a:pt x="83" y="687"/>
                  </a:lnTo>
                  <a:lnTo>
                    <a:pt x="93" y="679"/>
                  </a:lnTo>
                  <a:lnTo>
                    <a:pt x="103" y="673"/>
                  </a:lnTo>
                  <a:lnTo>
                    <a:pt x="115" y="669"/>
                  </a:lnTo>
                  <a:lnTo>
                    <a:pt x="121" y="668"/>
                  </a:lnTo>
                  <a:lnTo>
                    <a:pt x="128" y="667"/>
                  </a:lnTo>
                  <a:lnTo>
                    <a:pt x="128" y="667"/>
                  </a:lnTo>
                  <a:lnTo>
                    <a:pt x="134" y="668"/>
                  </a:lnTo>
                  <a:lnTo>
                    <a:pt x="141" y="669"/>
                  </a:lnTo>
                  <a:lnTo>
                    <a:pt x="153" y="673"/>
                  </a:lnTo>
                  <a:lnTo>
                    <a:pt x="163" y="679"/>
                  </a:lnTo>
                  <a:lnTo>
                    <a:pt x="173" y="687"/>
                  </a:lnTo>
                  <a:lnTo>
                    <a:pt x="180" y="696"/>
                  </a:lnTo>
                  <a:lnTo>
                    <a:pt x="187" y="707"/>
                  </a:lnTo>
                  <a:lnTo>
                    <a:pt x="190" y="719"/>
                  </a:lnTo>
                  <a:lnTo>
                    <a:pt x="191" y="725"/>
                  </a:lnTo>
                  <a:lnTo>
                    <a:pt x="191" y="732"/>
                  </a:lnTo>
                  <a:lnTo>
                    <a:pt x="191" y="732"/>
                  </a:lnTo>
                  <a:lnTo>
                    <a:pt x="191" y="738"/>
                  </a:lnTo>
                  <a:lnTo>
                    <a:pt x="190" y="745"/>
                  </a:lnTo>
                  <a:lnTo>
                    <a:pt x="187" y="756"/>
                  </a:lnTo>
                  <a:lnTo>
                    <a:pt x="180" y="767"/>
                  </a:lnTo>
                  <a:lnTo>
                    <a:pt x="173" y="777"/>
                  </a:lnTo>
                  <a:lnTo>
                    <a:pt x="163" y="784"/>
                  </a:lnTo>
                  <a:lnTo>
                    <a:pt x="153" y="790"/>
                  </a:lnTo>
                  <a:lnTo>
                    <a:pt x="141" y="794"/>
                  </a:lnTo>
                  <a:lnTo>
                    <a:pt x="134" y="795"/>
                  </a:lnTo>
                  <a:lnTo>
                    <a:pt x="128" y="795"/>
                  </a:lnTo>
                  <a:lnTo>
                    <a:pt x="128" y="795"/>
                  </a:lnTo>
                  <a:close/>
                  <a:moveTo>
                    <a:pt x="510" y="573"/>
                  </a:moveTo>
                  <a:lnTo>
                    <a:pt x="510" y="573"/>
                  </a:lnTo>
                  <a:lnTo>
                    <a:pt x="503" y="572"/>
                  </a:lnTo>
                  <a:lnTo>
                    <a:pt x="497" y="571"/>
                  </a:lnTo>
                  <a:lnTo>
                    <a:pt x="485" y="568"/>
                  </a:lnTo>
                  <a:lnTo>
                    <a:pt x="474" y="561"/>
                  </a:lnTo>
                  <a:lnTo>
                    <a:pt x="465" y="554"/>
                  </a:lnTo>
                  <a:lnTo>
                    <a:pt x="456" y="544"/>
                  </a:lnTo>
                  <a:lnTo>
                    <a:pt x="451" y="533"/>
                  </a:lnTo>
                  <a:lnTo>
                    <a:pt x="448" y="521"/>
                  </a:lnTo>
                  <a:lnTo>
                    <a:pt x="447" y="515"/>
                  </a:lnTo>
                  <a:lnTo>
                    <a:pt x="446" y="509"/>
                  </a:lnTo>
                  <a:lnTo>
                    <a:pt x="446" y="509"/>
                  </a:lnTo>
                  <a:lnTo>
                    <a:pt x="447" y="502"/>
                  </a:lnTo>
                  <a:lnTo>
                    <a:pt x="448" y="496"/>
                  </a:lnTo>
                  <a:lnTo>
                    <a:pt x="451" y="484"/>
                  </a:lnTo>
                  <a:lnTo>
                    <a:pt x="456" y="473"/>
                  </a:lnTo>
                  <a:lnTo>
                    <a:pt x="465" y="463"/>
                  </a:lnTo>
                  <a:lnTo>
                    <a:pt x="474" y="456"/>
                  </a:lnTo>
                  <a:lnTo>
                    <a:pt x="485" y="451"/>
                  </a:lnTo>
                  <a:lnTo>
                    <a:pt x="497" y="446"/>
                  </a:lnTo>
                  <a:lnTo>
                    <a:pt x="503" y="445"/>
                  </a:lnTo>
                  <a:lnTo>
                    <a:pt x="510" y="445"/>
                  </a:lnTo>
                  <a:lnTo>
                    <a:pt x="510" y="445"/>
                  </a:lnTo>
                  <a:lnTo>
                    <a:pt x="516" y="445"/>
                  </a:lnTo>
                  <a:lnTo>
                    <a:pt x="523" y="446"/>
                  </a:lnTo>
                  <a:lnTo>
                    <a:pt x="535" y="451"/>
                  </a:lnTo>
                  <a:lnTo>
                    <a:pt x="545" y="456"/>
                  </a:lnTo>
                  <a:lnTo>
                    <a:pt x="555" y="463"/>
                  </a:lnTo>
                  <a:lnTo>
                    <a:pt x="562" y="473"/>
                  </a:lnTo>
                  <a:lnTo>
                    <a:pt x="568" y="484"/>
                  </a:lnTo>
                  <a:lnTo>
                    <a:pt x="572" y="496"/>
                  </a:lnTo>
                  <a:lnTo>
                    <a:pt x="573" y="502"/>
                  </a:lnTo>
                  <a:lnTo>
                    <a:pt x="573" y="509"/>
                  </a:lnTo>
                  <a:lnTo>
                    <a:pt x="573" y="509"/>
                  </a:lnTo>
                  <a:lnTo>
                    <a:pt x="573" y="515"/>
                  </a:lnTo>
                  <a:lnTo>
                    <a:pt x="572" y="521"/>
                  </a:lnTo>
                  <a:lnTo>
                    <a:pt x="568" y="533"/>
                  </a:lnTo>
                  <a:lnTo>
                    <a:pt x="562" y="544"/>
                  </a:lnTo>
                  <a:lnTo>
                    <a:pt x="555" y="554"/>
                  </a:lnTo>
                  <a:lnTo>
                    <a:pt x="545" y="561"/>
                  </a:lnTo>
                  <a:lnTo>
                    <a:pt x="535" y="568"/>
                  </a:lnTo>
                  <a:lnTo>
                    <a:pt x="523" y="571"/>
                  </a:lnTo>
                  <a:lnTo>
                    <a:pt x="516" y="572"/>
                  </a:lnTo>
                  <a:lnTo>
                    <a:pt x="510" y="573"/>
                  </a:lnTo>
                  <a:lnTo>
                    <a:pt x="510" y="573"/>
                  </a:lnTo>
                  <a:close/>
                  <a:moveTo>
                    <a:pt x="573" y="128"/>
                  </a:moveTo>
                  <a:lnTo>
                    <a:pt x="573" y="128"/>
                  </a:lnTo>
                  <a:lnTo>
                    <a:pt x="573" y="120"/>
                  </a:lnTo>
                  <a:lnTo>
                    <a:pt x="574" y="115"/>
                  </a:lnTo>
                  <a:lnTo>
                    <a:pt x="579" y="102"/>
                  </a:lnTo>
                  <a:lnTo>
                    <a:pt x="584" y="91"/>
                  </a:lnTo>
                  <a:lnTo>
                    <a:pt x="591" y="83"/>
                  </a:lnTo>
                  <a:lnTo>
                    <a:pt x="601" y="74"/>
                  </a:lnTo>
                  <a:lnTo>
                    <a:pt x="612" y="69"/>
                  </a:lnTo>
                  <a:lnTo>
                    <a:pt x="624" y="64"/>
                  </a:lnTo>
                  <a:lnTo>
                    <a:pt x="630" y="64"/>
                  </a:lnTo>
                  <a:lnTo>
                    <a:pt x="636" y="63"/>
                  </a:lnTo>
                  <a:lnTo>
                    <a:pt x="636" y="63"/>
                  </a:lnTo>
                  <a:lnTo>
                    <a:pt x="643" y="64"/>
                  </a:lnTo>
                  <a:lnTo>
                    <a:pt x="649" y="64"/>
                  </a:lnTo>
                  <a:lnTo>
                    <a:pt x="661" y="69"/>
                  </a:lnTo>
                  <a:lnTo>
                    <a:pt x="672" y="74"/>
                  </a:lnTo>
                  <a:lnTo>
                    <a:pt x="682" y="83"/>
                  </a:lnTo>
                  <a:lnTo>
                    <a:pt x="689" y="91"/>
                  </a:lnTo>
                  <a:lnTo>
                    <a:pt x="696" y="102"/>
                  </a:lnTo>
                  <a:lnTo>
                    <a:pt x="699" y="115"/>
                  </a:lnTo>
                  <a:lnTo>
                    <a:pt x="700" y="120"/>
                  </a:lnTo>
                  <a:lnTo>
                    <a:pt x="700" y="128"/>
                  </a:lnTo>
                  <a:lnTo>
                    <a:pt x="700" y="128"/>
                  </a:lnTo>
                  <a:lnTo>
                    <a:pt x="700" y="134"/>
                  </a:lnTo>
                  <a:lnTo>
                    <a:pt x="699" y="139"/>
                  </a:lnTo>
                  <a:lnTo>
                    <a:pt x="696" y="152"/>
                  </a:lnTo>
                  <a:lnTo>
                    <a:pt x="689" y="163"/>
                  </a:lnTo>
                  <a:lnTo>
                    <a:pt x="682" y="172"/>
                  </a:lnTo>
                  <a:lnTo>
                    <a:pt x="672" y="180"/>
                  </a:lnTo>
                  <a:lnTo>
                    <a:pt x="661" y="186"/>
                  </a:lnTo>
                  <a:lnTo>
                    <a:pt x="649" y="190"/>
                  </a:lnTo>
                  <a:lnTo>
                    <a:pt x="643" y="191"/>
                  </a:lnTo>
                  <a:lnTo>
                    <a:pt x="636" y="191"/>
                  </a:lnTo>
                  <a:lnTo>
                    <a:pt x="636" y="191"/>
                  </a:lnTo>
                  <a:lnTo>
                    <a:pt x="630" y="191"/>
                  </a:lnTo>
                  <a:lnTo>
                    <a:pt x="624" y="190"/>
                  </a:lnTo>
                  <a:lnTo>
                    <a:pt x="612" y="186"/>
                  </a:lnTo>
                  <a:lnTo>
                    <a:pt x="601" y="180"/>
                  </a:lnTo>
                  <a:lnTo>
                    <a:pt x="591" y="172"/>
                  </a:lnTo>
                  <a:lnTo>
                    <a:pt x="584" y="163"/>
                  </a:lnTo>
                  <a:lnTo>
                    <a:pt x="579" y="152"/>
                  </a:lnTo>
                  <a:lnTo>
                    <a:pt x="574" y="139"/>
                  </a:lnTo>
                  <a:lnTo>
                    <a:pt x="573" y="134"/>
                  </a:lnTo>
                  <a:lnTo>
                    <a:pt x="573" y="128"/>
                  </a:lnTo>
                  <a:lnTo>
                    <a:pt x="573" y="128"/>
                  </a:lnTo>
                  <a:close/>
                  <a:moveTo>
                    <a:pt x="891" y="954"/>
                  </a:moveTo>
                  <a:lnTo>
                    <a:pt x="891" y="954"/>
                  </a:lnTo>
                  <a:lnTo>
                    <a:pt x="884" y="954"/>
                  </a:lnTo>
                  <a:lnTo>
                    <a:pt x="878" y="953"/>
                  </a:lnTo>
                  <a:lnTo>
                    <a:pt x="866" y="950"/>
                  </a:lnTo>
                  <a:lnTo>
                    <a:pt x="855" y="943"/>
                  </a:lnTo>
                  <a:lnTo>
                    <a:pt x="846" y="936"/>
                  </a:lnTo>
                  <a:lnTo>
                    <a:pt x="838" y="926"/>
                  </a:lnTo>
                  <a:lnTo>
                    <a:pt x="833" y="915"/>
                  </a:lnTo>
                  <a:lnTo>
                    <a:pt x="829" y="903"/>
                  </a:lnTo>
                  <a:lnTo>
                    <a:pt x="827" y="897"/>
                  </a:lnTo>
                  <a:lnTo>
                    <a:pt x="827" y="891"/>
                  </a:lnTo>
                  <a:lnTo>
                    <a:pt x="827" y="891"/>
                  </a:lnTo>
                  <a:lnTo>
                    <a:pt x="827" y="884"/>
                  </a:lnTo>
                  <a:lnTo>
                    <a:pt x="829" y="878"/>
                  </a:lnTo>
                  <a:lnTo>
                    <a:pt x="833" y="866"/>
                  </a:lnTo>
                  <a:lnTo>
                    <a:pt x="838" y="855"/>
                  </a:lnTo>
                  <a:lnTo>
                    <a:pt x="846" y="845"/>
                  </a:lnTo>
                  <a:lnTo>
                    <a:pt x="855" y="838"/>
                  </a:lnTo>
                  <a:lnTo>
                    <a:pt x="866" y="832"/>
                  </a:lnTo>
                  <a:lnTo>
                    <a:pt x="878" y="828"/>
                  </a:lnTo>
                  <a:lnTo>
                    <a:pt x="884" y="827"/>
                  </a:lnTo>
                  <a:lnTo>
                    <a:pt x="891" y="827"/>
                  </a:lnTo>
                  <a:lnTo>
                    <a:pt x="891" y="827"/>
                  </a:lnTo>
                  <a:lnTo>
                    <a:pt x="897" y="827"/>
                  </a:lnTo>
                  <a:lnTo>
                    <a:pt x="904" y="828"/>
                  </a:lnTo>
                  <a:lnTo>
                    <a:pt x="915" y="832"/>
                  </a:lnTo>
                  <a:lnTo>
                    <a:pt x="926" y="838"/>
                  </a:lnTo>
                  <a:lnTo>
                    <a:pt x="936" y="845"/>
                  </a:lnTo>
                  <a:lnTo>
                    <a:pt x="943" y="855"/>
                  </a:lnTo>
                  <a:lnTo>
                    <a:pt x="950" y="866"/>
                  </a:lnTo>
                  <a:lnTo>
                    <a:pt x="953" y="878"/>
                  </a:lnTo>
                  <a:lnTo>
                    <a:pt x="954" y="884"/>
                  </a:lnTo>
                  <a:lnTo>
                    <a:pt x="955" y="891"/>
                  </a:lnTo>
                  <a:lnTo>
                    <a:pt x="955" y="891"/>
                  </a:lnTo>
                  <a:lnTo>
                    <a:pt x="954" y="897"/>
                  </a:lnTo>
                  <a:lnTo>
                    <a:pt x="953" y="903"/>
                  </a:lnTo>
                  <a:lnTo>
                    <a:pt x="950" y="915"/>
                  </a:lnTo>
                  <a:lnTo>
                    <a:pt x="943" y="926"/>
                  </a:lnTo>
                  <a:lnTo>
                    <a:pt x="936" y="936"/>
                  </a:lnTo>
                  <a:lnTo>
                    <a:pt x="926" y="943"/>
                  </a:lnTo>
                  <a:lnTo>
                    <a:pt x="915" y="950"/>
                  </a:lnTo>
                  <a:lnTo>
                    <a:pt x="904" y="953"/>
                  </a:lnTo>
                  <a:lnTo>
                    <a:pt x="897" y="954"/>
                  </a:lnTo>
                  <a:lnTo>
                    <a:pt x="891" y="954"/>
                  </a:lnTo>
                  <a:lnTo>
                    <a:pt x="891" y="95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 name="Freeform 8"/>
            <p:cNvSpPr>
              <a:spLocks noEditPoints="1"/>
            </p:cNvSpPr>
            <p:nvPr/>
          </p:nvSpPr>
          <p:spPr bwMode="auto">
            <a:xfrm>
              <a:off x="8859536" y="3566432"/>
              <a:ext cx="322263" cy="263525"/>
            </a:xfrm>
            <a:custGeom>
              <a:gdLst>
                <a:gd fmla="*/ 977 w 1019" name="T0"/>
                <a:gd fmla="*/ 394 h 828" name="T1"/>
                <a:gd fmla="*/ 905 w 1019" name="T2"/>
                <a:gd fmla="*/ 218 h 828" name="T3"/>
                <a:gd fmla="*/ 776 w 1019" name="T4"/>
                <a:gd fmla="*/ 85 h 828" name="T5"/>
                <a:gd fmla="*/ 606 w 1019" name="T6"/>
                <a:gd fmla="*/ 11 h 828" name="T7"/>
                <a:gd fmla="*/ 437 w 1019" name="T8"/>
                <a:gd fmla="*/ 7 h 828" name="T9"/>
                <a:gd fmla="*/ 262 w 1019" name="T10"/>
                <a:gd fmla="*/ 72 h 828" name="T11"/>
                <a:gd fmla="*/ 127 w 1019" name="T12"/>
                <a:gd fmla="*/ 199 h 828" name="T13"/>
                <a:gd fmla="*/ 48 w 1019" name="T14"/>
                <a:gd fmla="*/ 371 h 828" name="T15"/>
                <a:gd fmla="*/ 34 w 1019" name="T16"/>
                <a:gd fmla="*/ 498 h 828" name="T17"/>
                <a:gd fmla="*/ 0 w 1019" name="T18"/>
                <a:gd fmla="*/ 604 h 828" name="T19"/>
                <a:gd fmla="*/ 42 w 1019" name="T20"/>
                <a:gd fmla="*/ 724 h 828" name="T21"/>
                <a:gd fmla="*/ 166 w 1019" name="T22"/>
                <a:gd fmla="*/ 793 h 828" name="T23"/>
                <a:gd fmla="*/ 234 w 1019" name="T24"/>
                <a:gd fmla="*/ 825 h 828" name="T25"/>
                <a:gd fmla="*/ 301 w 1019" name="T26"/>
                <a:gd fmla="*/ 816 h 828" name="T27"/>
                <a:gd fmla="*/ 346 w 1019" name="T28"/>
                <a:gd fmla="*/ 760 h 828" name="T29"/>
                <a:gd fmla="*/ 346 w 1019" name="T30"/>
                <a:gd fmla="*/ 449 h 828" name="T31"/>
                <a:gd fmla="*/ 301 w 1019" name="T32"/>
                <a:gd fmla="*/ 394 h 828" name="T33"/>
                <a:gd fmla="*/ 234 w 1019" name="T34"/>
                <a:gd fmla="*/ 384 h 828" name="T35"/>
                <a:gd fmla="*/ 162 w 1019" name="T36"/>
                <a:gd fmla="*/ 417 h 828" name="T37"/>
                <a:gd fmla="*/ 120 w 1019" name="T38"/>
                <a:gd fmla="*/ 373 h 828" name="T39"/>
                <a:gd fmla="*/ 189 w 1019" name="T40"/>
                <a:gd fmla="*/ 260 h 828" name="T41"/>
                <a:gd fmla="*/ 298 w 1019" name="T42"/>
                <a:gd fmla="*/ 176 h 828" name="T43"/>
                <a:gd fmla="*/ 434 w 1019" name="T44"/>
                <a:gd fmla="*/ 130 h 828" name="T45"/>
                <a:gd fmla="*/ 567 w 1019" name="T46"/>
                <a:gd fmla="*/ 127 h 828" name="T47"/>
                <a:gd fmla="*/ 705 w 1019" name="T48"/>
                <a:gd fmla="*/ 168 h 828" name="T49"/>
                <a:gd fmla="*/ 818 w 1019" name="T50"/>
                <a:gd fmla="*/ 248 h 828" name="T51"/>
                <a:gd fmla="*/ 893 w 1019" name="T52"/>
                <a:gd fmla="*/ 358 h 828" name="T53"/>
                <a:gd fmla="*/ 878 w 1019" name="T54"/>
                <a:gd fmla="*/ 421 h 828" name="T55"/>
                <a:gd fmla="*/ 794 w 1019" name="T56"/>
                <a:gd fmla="*/ 388 h 828" name="T57"/>
                <a:gd fmla="*/ 727 w 1019" name="T58"/>
                <a:gd fmla="*/ 390 h 828" name="T59"/>
                <a:gd fmla="*/ 676 w 1019" name="T60"/>
                <a:gd fmla="*/ 440 h 828" name="T61"/>
                <a:gd fmla="*/ 670 w 1019" name="T62"/>
                <a:gd fmla="*/ 751 h 828" name="T63"/>
                <a:gd fmla="*/ 711 w 1019" name="T64"/>
                <a:gd fmla="*/ 812 h 828" name="T65"/>
                <a:gd fmla="*/ 774 w 1019" name="T66"/>
                <a:gd fmla="*/ 827 h 828" name="T67"/>
                <a:gd fmla="*/ 835 w 1019" name="T68"/>
                <a:gd fmla="*/ 795 h 828" name="T69"/>
                <a:gd fmla="*/ 965 w 1019" name="T70"/>
                <a:gd fmla="*/ 737 h 828" name="T71"/>
                <a:gd fmla="*/ 1019 w 1019" name="T72"/>
                <a:gd fmla="*/ 604 h 828" name="T73"/>
                <a:gd fmla="*/ 993 w 1019" name="T74"/>
                <a:gd fmla="*/ 510 h 828" name="T75"/>
                <a:gd fmla="*/ 232 w 1019" name="T76"/>
                <a:gd fmla="*/ 455 h 828" name="T77"/>
                <a:gd fmla="*/ 273 w 1019" name="T78"/>
                <a:gd fmla="*/ 451 h 828" name="T79"/>
                <a:gd fmla="*/ 286 w 1019" name="T80"/>
                <a:gd fmla="*/ 739 h 828" name="T81"/>
                <a:gd fmla="*/ 255 w 1019" name="T82"/>
                <a:gd fmla="*/ 764 h 828" name="T83"/>
                <a:gd fmla="*/ 224 w 1019" name="T84"/>
                <a:gd fmla="*/ 732 h 828" name="T85"/>
                <a:gd fmla="*/ 122 w 1019" name="T86"/>
                <a:gd fmla="*/ 711 h 828" name="T87"/>
                <a:gd fmla="*/ 71 w 1019" name="T88"/>
                <a:gd fmla="*/ 647 h 828" name="T89"/>
                <a:gd fmla="*/ 68 w 1019" name="T90"/>
                <a:gd fmla="*/ 573 h 828" name="T91"/>
                <a:gd fmla="*/ 113 w 1019" name="T92"/>
                <a:gd fmla="*/ 505 h 828" name="T93"/>
                <a:gd fmla="*/ 796 w 1019" name="T94"/>
                <a:gd fmla="*/ 732 h 828" name="T95"/>
                <a:gd fmla="*/ 764 w 1019" name="T96"/>
                <a:gd fmla="*/ 764 h 828" name="T97"/>
                <a:gd fmla="*/ 732 w 1019" name="T98"/>
                <a:gd fmla="*/ 739 h 828" name="T99"/>
                <a:gd fmla="*/ 746 w 1019" name="T100"/>
                <a:gd fmla="*/ 451 h 828" name="T101"/>
                <a:gd fmla="*/ 786 w 1019" name="T102"/>
                <a:gd fmla="*/ 455 h 828" name="T103"/>
                <a:gd fmla="*/ 859 w 1019" name="T104"/>
                <a:gd fmla="*/ 482 h 828" name="T105"/>
                <a:gd fmla="*/ 927 w 1019" name="T106"/>
                <a:gd fmla="*/ 527 h 828" name="T107"/>
                <a:gd fmla="*/ 954 w 1019" name="T108"/>
                <a:gd fmla="*/ 604 h 828" name="T109"/>
                <a:gd fmla="*/ 934 w 1019" name="T110"/>
                <a:gd fmla="*/ 675 h 828" name="T111"/>
                <a:gd fmla="*/ 870 w 1019" name="T112"/>
                <a:gd fmla="*/ 725 h 8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27" w="1019">
                  <a:moveTo>
                    <a:pt x="985" y="498"/>
                  </a:moveTo>
                  <a:lnTo>
                    <a:pt x="985" y="498"/>
                  </a:lnTo>
                  <a:lnTo>
                    <a:pt x="986" y="494"/>
                  </a:lnTo>
                  <a:lnTo>
                    <a:pt x="986" y="494"/>
                  </a:lnTo>
                  <a:lnTo>
                    <a:pt x="985" y="468"/>
                  </a:lnTo>
                  <a:lnTo>
                    <a:pt x="984" y="444"/>
                  </a:lnTo>
                  <a:lnTo>
                    <a:pt x="981" y="419"/>
                  </a:lnTo>
                  <a:lnTo>
                    <a:pt x="977" y="394"/>
                  </a:lnTo>
                  <a:lnTo>
                    <a:pt x="971" y="371"/>
                  </a:lnTo>
                  <a:lnTo>
                    <a:pt x="965" y="347"/>
                  </a:lnTo>
                  <a:lnTo>
                    <a:pt x="958" y="324"/>
                  </a:lnTo>
                  <a:lnTo>
                    <a:pt x="949" y="302"/>
                  </a:lnTo>
                  <a:lnTo>
                    <a:pt x="939" y="280"/>
                  </a:lnTo>
                  <a:lnTo>
                    <a:pt x="929" y="259"/>
                  </a:lnTo>
                  <a:lnTo>
                    <a:pt x="918" y="239"/>
                  </a:lnTo>
                  <a:lnTo>
                    <a:pt x="905" y="218"/>
                  </a:lnTo>
                  <a:lnTo>
                    <a:pt x="892" y="199"/>
                  </a:lnTo>
                  <a:lnTo>
                    <a:pt x="877" y="181"/>
                  </a:lnTo>
                  <a:lnTo>
                    <a:pt x="862" y="162"/>
                  </a:lnTo>
                  <a:lnTo>
                    <a:pt x="847" y="145"/>
                  </a:lnTo>
                  <a:lnTo>
                    <a:pt x="830" y="129"/>
                  </a:lnTo>
                  <a:lnTo>
                    <a:pt x="813" y="113"/>
                  </a:lnTo>
                  <a:lnTo>
                    <a:pt x="794" y="99"/>
                  </a:lnTo>
                  <a:lnTo>
                    <a:pt x="776" y="85"/>
                  </a:lnTo>
                  <a:lnTo>
                    <a:pt x="757" y="72"/>
                  </a:lnTo>
                  <a:lnTo>
                    <a:pt x="736" y="60"/>
                  </a:lnTo>
                  <a:lnTo>
                    <a:pt x="716" y="50"/>
                  </a:lnTo>
                  <a:lnTo>
                    <a:pt x="695" y="39"/>
                  </a:lnTo>
                  <a:lnTo>
                    <a:pt x="673" y="30"/>
                  </a:lnTo>
                  <a:lnTo>
                    <a:pt x="651" y="23"/>
                  </a:lnTo>
                  <a:lnTo>
                    <a:pt x="628" y="16"/>
                  </a:lnTo>
                  <a:lnTo>
                    <a:pt x="606" y="11"/>
                  </a:lnTo>
                  <a:lnTo>
                    <a:pt x="582" y="7"/>
                  </a:lnTo>
                  <a:lnTo>
                    <a:pt x="558" y="4"/>
                  </a:lnTo>
                  <a:lnTo>
                    <a:pt x="534" y="1"/>
                  </a:lnTo>
                  <a:lnTo>
                    <a:pt x="509" y="0"/>
                  </a:lnTo>
                  <a:lnTo>
                    <a:pt x="509" y="0"/>
                  </a:lnTo>
                  <a:lnTo>
                    <a:pt x="485" y="1"/>
                  </a:lnTo>
                  <a:lnTo>
                    <a:pt x="461" y="4"/>
                  </a:lnTo>
                  <a:lnTo>
                    <a:pt x="437" y="7"/>
                  </a:lnTo>
                  <a:lnTo>
                    <a:pt x="414" y="11"/>
                  </a:lnTo>
                  <a:lnTo>
                    <a:pt x="390" y="16"/>
                  </a:lnTo>
                  <a:lnTo>
                    <a:pt x="367" y="23"/>
                  </a:lnTo>
                  <a:lnTo>
                    <a:pt x="346" y="30"/>
                  </a:lnTo>
                  <a:lnTo>
                    <a:pt x="323" y="39"/>
                  </a:lnTo>
                  <a:lnTo>
                    <a:pt x="303" y="50"/>
                  </a:lnTo>
                  <a:lnTo>
                    <a:pt x="283" y="60"/>
                  </a:lnTo>
                  <a:lnTo>
                    <a:pt x="262" y="72"/>
                  </a:lnTo>
                  <a:lnTo>
                    <a:pt x="243" y="85"/>
                  </a:lnTo>
                  <a:lnTo>
                    <a:pt x="225" y="99"/>
                  </a:lnTo>
                  <a:lnTo>
                    <a:pt x="206" y="113"/>
                  </a:lnTo>
                  <a:lnTo>
                    <a:pt x="189" y="129"/>
                  </a:lnTo>
                  <a:lnTo>
                    <a:pt x="172" y="145"/>
                  </a:lnTo>
                  <a:lnTo>
                    <a:pt x="156" y="162"/>
                  </a:lnTo>
                  <a:lnTo>
                    <a:pt x="141" y="181"/>
                  </a:lnTo>
                  <a:lnTo>
                    <a:pt x="127" y="199"/>
                  </a:lnTo>
                  <a:lnTo>
                    <a:pt x="114" y="218"/>
                  </a:lnTo>
                  <a:lnTo>
                    <a:pt x="101" y="239"/>
                  </a:lnTo>
                  <a:lnTo>
                    <a:pt x="90" y="259"/>
                  </a:lnTo>
                  <a:lnTo>
                    <a:pt x="80" y="280"/>
                  </a:lnTo>
                  <a:lnTo>
                    <a:pt x="70" y="302"/>
                  </a:lnTo>
                  <a:lnTo>
                    <a:pt x="62" y="324"/>
                  </a:lnTo>
                  <a:lnTo>
                    <a:pt x="54" y="347"/>
                  </a:lnTo>
                  <a:lnTo>
                    <a:pt x="48" y="371"/>
                  </a:lnTo>
                  <a:lnTo>
                    <a:pt x="42" y="394"/>
                  </a:lnTo>
                  <a:lnTo>
                    <a:pt x="38" y="419"/>
                  </a:lnTo>
                  <a:lnTo>
                    <a:pt x="35" y="444"/>
                  </a:lnTo>
                  <a:lnTo>
                    <a:pt x="33" y="468"/>
                  </a:lnTo>
                  <a:lnTo>
                    <a:pt x="33" y="494"/>
                  </a:lnTo>
                  <a:lnTo>
                    <a:pt x="33" y="494"/>
                  </a:lnTo>
                  <a:lnTo>
                    <a:pt x="34" y="498"/>
                  </a:lnTo>
                  <a:lnTo>
                    <a:pt x="34" y="498"/>
                  </a:lnTo>
                  <a:lnTo>
                    <a:pt x="26" y="510"/>
                  </a:lnTo>
                  <a:lnTo>
                    <a:pt x="20" y="522"/>
                  </a:lnTo>
                  <a:lnTo>
                    <a:pt x="14" y="535"/>
                  </a:lnTo>
                  <a:lnTo>
                    <a:pt x="9" y="549"/>
                  </a:lnTo>
                  <a:lnTo>
                    <a:pt x="6" y="562"/>
                  </a:lnTo>
                  <a:lnTo>
                    <a:pt x="3" y="575"/>
                  </a:lnTo>
                  <a:lnTo>
                    <a:pt x="2" y="590"/>
                  </a:lnTo>
                  <a:lnTo>
                    <a:pt x="0" y="604"/>
                  </a:lnTo>
                  <a:lnTo>
                    <a:pt x="0" y="604"/>
                  </a:lnTo>
                  <a:lnTo>
                    <a:pt x="2" y="624"/>
                  </a:lnTo>
                  <a:lnTo>
                    <a:pt x="5" y="642"/>
                  </a:lnTo>
                  <a:lnTo>
                    <a:pt x="9" y="660"/>
                  </a:lnTo>
                  <a:lnTo>
                    <a:pt x="14" y="677"/>
                  </a:lnTo>
                  <a:lnTo>
                    <a:pt x="23" y="693"/>
                  </a:lnTo>
                  <a:lnTo>
                    <a:pt x="32" y="710"/>
                  </a:lnTo>
                  <a:lnTo>
                    <a:pt x="42" y="724"/>
                  </a:lnTo>
                  <a:lnTo>
                    <a:pt x="54" y="737"/>
                  </a:lnTo>
                  <a:lnTo>
                    <a:pt x="67" y="749"/>
                  </a:lnTo>
                  <a:lnTo>
                    <a:pt x="81" y="760"/>
                  </a:lnTo>
                  <a:lnTo>
                    <a:pt x="96" y="770"/>
                  </a:lnTo>
                  <a:lnTo>
                    <a:pt x="112" y="778"/>
                  </a:lnTo>
                  <a:lnTo>
                    <a:pt x="129" y="785"/>
                  </a:lnTo>
                  <a:lnTo>
                    <a:pt x="147" y="790"/>
                  </a:lnTo>
                  <a:lnTo>
                    <a:pt x="166" y="793"/>
                  </a:lnTo>
                  <a:lnTo>
                    <a:pt x="184" y="795"/>
                  </a:lnTo>
                  <a:lnTo>
                    <a:pt x="184" y="795"/>
                  </a:lnTo>
                  <a:lnTo>
                    <a:pt x="191" y="802"/>
                  </a:lnTo>
                  <a:lnTo>
                    <a:pt x="199" y="808"/>
                  </a:lnTo>
                  <a:lnTo>
                    <a:pt x="206" y="814"/>
                  </a:lnTo>
                  <a:lnTo>
                    <a:pt x="215" y="819"/>
                  </a:lnTo>
                  <a:lnTo>
                    <a:pt x="225" y="822"/>
                  </a:lnTo>
                  <a:lnTo>
                    <a:pt x="234" y="825"/>
                  </a:lnTo>
                  <a:lnTo>
                    <a:pt x="245" y="827"/>
                  </a:lnTo>
                  <a:lnTo>
                    <a:pt x="255" y="828"/>
                  </a:lnTo>
                  <a:lnTo>
                    <a:pt x="255" y="828"/>
                  </a:lnTo>
                  <a:lnTo>
                    <a:pt x="264" y="827"/>
                  </a:lnTo>
                  <a:lnTo>
                    <a:pt x="274" y="825"/>
                  </a:lnTo>
                  <a:lnTo>
                    <a:pt x="284" y="823"/>
                  </a:lnTo>
                  <a:lnTo>
                    <a:pt x="292" y="820"/>
                  </a:lnTo>
                  <a:lnTo>
                    <a:pt x="301" y="816"/>
                  </a:lnTo>
                  <a:lnTo>
                    <a:pt x="308" y="812"/>
                  </a:lnTo>
                  <a:lnTo>
                    <a:pt x="316" y="806"/>
                  </a:lnTo>
                  <a:lnTo>
                    <a:pt x="322" y="800"/>
                  </a:lnTo>
                  <a:lnTo>
                    <a:pt x="329" y="793"/>
                  </a:lnTo>
                  <a:lnTo>
                    <a:pt x="334" y="786"/>
                  </a:lnTo>
                  <a:lnTo>
                    <a:pt x="338" y="777"/>
                  </a:lnTo>
                  <a:lnTo>
                    <a:pt x="343" y="770"/>
                  </a:lnTo>
                  <a:lnTo>
                    <a:pt x="346" y="760"/>
                  </a:lnTo>
                  <a:lnTo>
                    <a:pt x="348" y="751"/>
                  </a:lnTo>
                  <a:lnTo>
                    <a:pt x="350" y="742"/>
                  </a:lnTo>
                  <a:lnTo>
                    <a:pt x="350" y="732"/>
                  </a:lnTo>
                  <a:lnTo>
                    <a:pt x="350" y="478"/>
                  </a:lnTo>
                  <a:lnTo>
                    <a:pt x="350" y="478"/>
                  </a:lnTo>
                  <a:lnTo>
                    <a:pt x="350" y="468"/>
                  </a:lnTo>
                  <a:lnTo>
                    <a:pt x="348" y="459"/>
                  </a:lnTo>
                  <a:lnTo>
                    <a:pt x="346" y="449"/>
                  </a:lnTo>
                  <a:lnTo>
                    <a:pt x="343" y="440"/>
                  </a:lnTo>
                  <a:lnTo>
                    <a:pt x="338" y="433"/>
                  </a:lnTo>
                  <a:lnTo>
                    <a:pt x="334" y="424"/>
                  </a:lnTo>
                  <a:lnTo>
                    <a:pt x="329" y="417"/>
                  </a:lnTo>
                  <a:lnTo>
                    <a:pt x="322" y="410"/>
                  </a:lnTo>
                  <a:lnTo>
                    <a:pt x="316" y="404"/>
                  </a:lnTo>
                  <a:lnTo>
                    <a:pt x="308" y="398"/>
                  </a:lnTo>
                  <a:lnTo>
                    <a:pt x="301" y="394"/>
                  </a:lnTo>
                  <a:lnTo>
                    <a:pt x="292" y="390"/>
                  </a:lnTo>
                  <a:lnTo>
                    <a:pt x="284" y="387"/>
                  </a:lnTo>
                  <a:lnTo>
                    <a:pt x="274" y="384"/>
                  </a:lnTo>
                  <a:lnTo>
                    <a:pt x="264" y="382"/>
                  </a:lnTo>
                  <a:lnTo>
                    <a:pt x="255" y="382"/>
                  </a:lnTo>
                  <a:lnTo>
                    <a:pt x="255" y="382"/>
                  </a:lnTo>
                  <a:lnTo>
                    <a:pt x="245" y="382"/>
                  </a:lnTo>
                  <a:lnTo>
                    <a:pt x="234" y="384"/>
                  </a:lnTo>
                  <a:lnTo>
                    <a:pt x="225" y="388"/>
                  </a:lnTo>
                  <a:lnTo>
                    <a:pt x="215" y="391"/>
                  </a:lnTo>
                  <a:lnTo>
                    <a:pt x="206" y="395"/>
                  </a:lnTo>
                  <a:lnTo>
                    <a:pt x="199" y="402"/>
                  </a:lnTo>
                  <a:lnTo>
                    <a:pt x="191" y="407"/>
                  </a:lnTo>
                  <a:lnTo>
                    <a:pt x="184" y="415"/>
                  </a:lnTo>
                  <a:lnTo>
                    <a:pt x="184" y="415"/>
                  </a:lnTo>
                  <a:lnTo>
                    <a:pt x="162" y="417"/>
                  </a:lnTo>
                  <a:lnTo>
                    <a:pt x="141" y="421"/>
                  </a:lnTo>
                  <a:lnTo>
                    <a:pt x="121" y="427"/>
                  </a:lnTo>
                  <a:lnTo>
                    <a:pt x="101" y="437"/>
                  </a:lnTo>
                  <a:lnTo>
                    <a:pt x="101" y="437"/>
                  </a:lnTo>
                  <a:lnTo>
                    <a:pt x="105" y="420"/>
                  </a:lnTo>
                  <a:lnTo>
                    <a:pt x="109" y="404"/>
                  </a:lnTo>
                  <a:lnTo>
                    <a:pt x="113" y="388"/>
                  </a:lnTo>
                  <a:lnTo>
                    <a:pt x="120" y="373"/>
                  </a:lnTo>
                  <a:lnTo>
                    <a:pt x="126" y="358"/>
                  </a:lnTo>
                  <a:lnTo>
                    <a:pt x="132" y="343"/>
                  </a:lnTo>
                  <a:lnTo>
                    <a:pt x="141" y="328"/>
                  </a:lnTo>
                  <a:lnTo>
                    <a:pt x="150" y="314"/>
                  </a:lnTo>
                  <a:lnTo>
                    <a:pt x="158" y="300"/>
                  </a:lnTo>
                  <a:lnTo>
                    <a:pt x="168" y="286"/>
                  </a:lnTo>
                  <a:lnTo>
                    <a:pt x="179" y="273"/>
                  </a:lnTo>
                  <a:lnTo>
                    <a:pt x="189" y="260"/>
                  </a:lnTo>
                  <a:lnTo>
                    <a:pt x="201" y="248"/>
                  </a:lnTo>
                  <a:lnTo>
                    <a:pt x="214" y="236"/>
                  </a:lnTo>
                  <a:lnTo>
                    <a:pt x="226" y="225"/>
                  </a:lnTo>
                  <a:lnTo>
                    <a:pt x="240" y="214"/>
                  </a:lnTo>
                  <a:lnTo>
                    <a:pt x="254" y="203"/>
                  </a:lnTo>
                  <a:lnTo>
                    <a:pt x="268" y="194"/>
                  </a:lnTo>
                  <a:lnTo>
                    <a:pt x="283" y="185"/>
                  </a:lnTo>
                  <a:lnTo>
                    <a:pt x="298" y="176"/>
                  </a:lnTo>
                  <a:lnTo>
                    <a:pt x="314" y="168"/>
                  </a:lnTo>
                  <a:lnTo>
                    <a:pt x="330" y="160"/>
                  </a:lnTo>
                  <a:lnTo>
                    <a:pt x="346" y="154"/>
                  </a:lnTo>
                  <a:lnTo>
                    <a:pt x="363" y="147"/>
                  </a:lnTo>
                  <a:lnTo>
                    <a:pt x="380" y="142"/>
                  </a:lnTo>
                  <a:lnTo>
                    <a:pt x="397" y="138"/>
                  </a:lnTo>
                  <a:lnTo>
                    <a:pt x="416" y="133"/>
                  </a:lnTo>
                  <a:lnTo>
                    <a:pt x="434" y="130"/>
                  </a:lnTo>
                  <a:lnTo>
                    <a:pt x="452" y="127"/>
                  </a:lnTo>
                  <a:lnTo>
                    <a:pt x="471" y="125"/>
                  </a:lnTo>
                  <a:lnTo>
                    <a:pt x="490" y="124"/>
                  </a:lnTo>
                  <a:lnTo>
                    <a:pt x="509" y="124"/>
                  </a:lnTo>
                  <a:lnTo>
                    <a:pt x="509" y="124"/>
                  </a:lnTo>
                  <a:lnTo>
                    <a:pt x="528" y="124"/>
                  </a:lnTo>
                  <a:lnTo>
                    <a:pt x="548" y="125"/>
                  </a:lnTo>
                  <a:lnTo>
                    <a:pt x="567" y="127"/>
                  </a:lnTo>
                  <a:lnTo>
                    <a:pt x="585" y="130"/>
                  </a:lnTo>
                  <a:lnTo>
                    <a:pt x="603" y="133"/>
                  </a:lnTo>
                  <a:lnTo>
                    <a:pt x="621" y="138"/>
                  </a:lnTo>
                  <a:lnTo>
                    <a:pt x="639" y="142"/>
                  </a:lnTo>
                  <a:lnTo>
                    <a:pt x="656" y="147"/>
                  </a:lnTo>
                  <a:lnTo>
                    <a:pt x="673" y="154"/>
                  </a:lnTo>
                  <a:lnTo>
                    <a:pt x="689" y="160"/>
                  </a:lnTo>
                  <a:lnTo>
                    <a:pt x="705" y="168"/>
                  </a:lnTo>
                  <a:lnTo>
                    <a:pt x="721" y="176"/>
                  </a:lnTo>
                  <a:lnTo>
                    <a:pt x="736" y="185"/>
                  </a:lnTo>
                  <a:lnTo>
                    <a:pt x="752" y="194"/>
                  </a:lnTo>
                  <a:lnTo>
                    <a:pt x="765" y="203"/>
                  </a:lnTo>
                  <a:lnTo>
                    <a:pt x="779" y="214"/>
                  </a:lnTo>
                  <a:lnTo>
                    <a:pt x="792" y="225"/>
                  </a:lnTo>
                  <a:lnTo>
                    <a:pt x="805" y="236"/>
                  </a:lnTo>
                  <a:lnTo>
                    <a:pt x="818" y="248"/>
                  </a:lnTo>
                  <a:lnTo>
                    <a:pt x="829" y="260"/>
                  </a:lnTo>
                  <a:lnTo>
                    <a:pt x="841" y="273"/>
                  </a:lnTo>
                  <a:lnTo>
                    <a:pt x="851" y="286"/>
                  </a:lnTo>
                  <a:lnTo>
                    <a:pt x="861" y="300"/>
                  </a:lnTo>
                  <a:lnTo>
                    <a:pt x="870" y="314"/>
                  </a:lnTo>
                  <a:lnTo>
                    <a:pt x="878" y="328"/>
                  </a:lnTo>
                  <a:lnTo>
                    <a:pt x="886" y="343"/>
                  </a:lnTo>
                  <a:lnTo>
                    <a:pt x="893" y="358"/>
                  </a:lnTo>
                  <a:lnTo>
                    <a:pt x="900" y="373"/>
                  </a:lnTo>
                  <a:lnTo>
                    <a:pt x="905" y="388"/>
                  </a:lnTo>
                  <a:lnTo>
                    <a:pt x="910" y="404"/>
                  </a:lnTo>
                  <a:lnTo>
                    <a:pt x="915" y="420"/>
                  </a:lnTo>
                  <a:lnTo>
                    <a:pt x="918" y="437"/>
                  </a:lnTo>
                  <a:lnTo>
                    <a:pt x="918" y="437"/>
                  </a:lnTo>
                  <a:lnTo>
                    <a:pt x="899" y="427"/>
                  </a:lnTo>
                  <a:lnTo>
                    <a:pt x="878" y="421"/>
                  </a:lnTo>
                  <a:lnTo>
                    <a:pt x="857" y="417"/>
                  </a:lnTo>
                  <a:lnTo>
                    <a:pt x="835" y="415"/>
                  </a:lnTo>
                  <a:lnTo>
                    <a:pt x="835" y="415"/>
                  </a:lnTo>
                  <a:lnTo>
                    <a:pt x="828" y="407"/>
                  </a:lnTo>
                  <a:lnTo>
                    <a:pt x="820" y="402"/>
                  </a:lnTo>
                  <a:lnTo>
                    <a:pt x="812" y="395"/>
                  </a:lnTo>
                  <a:lnTo>
                    <a:pt x="803" y="391"/>
                  </a:lnTo>
                  <a:lnTo>
                    <a:pt x="794" y="388"/>
                  </a:lnTo>
                  <a:lnTo>
                    <a:pt x="785" y="384"/>
                  </a:lnTo>
                  <a:lnTo>
                    <a:pt x="774" y="382"/>
                  </a:lnTo>
                  <a:lnTo>
                    <a:pt x="764" y="382"/>
                  </a:lnTo>
                  <a:lnTo>
                    <a:pt x="764" y="382"/>
                  </a:lnTo>
                  <a:lnTo>
                    <a:pt x="754" y="382"/>
                  </a:lnTo>
                  <a:lnTo>
                    <a:pt x="745" y="384"/>
                  </a:lnTo>
                  <a:lnTo>
                    <a:pt x="735" y="387"/>
                  </a:lnTo>
                  <a:lnTo>
                    <a:pt x="727" y="390"/>
                  </a:lnTo>
                  <a:lnTo>
                    <a:pt x="718" y="394"/>
                  </a:lnTo>
                  <a:lnTo>
                    <a:pt x="711" y="398"/>
                  </a:lnTo>
                  <a:lnTo>
                    <a:pt x="703" y="404"/>
                  </a:lnTo>
                  <a:lnTo>
                    <a:pt x="697" y="410"/>
                  </a:lnTo>
                  <a:lnTo>
                    <a:pt x="690" y="417"/>
                  </a:lnTo>
                  <a:lnTo>
                    <a:pt x="685" y="424"/>
                  </a:lnTo>
                  <a:lnTo>
                    <a:pt x="680" y="433"/>
                  </a:lnTo>
                  <a:lnTo>
                    <a:pt x="676" y="440"/>
                  </a:lnTo>
                  <a:lnTo>
                    <a:pt x="673" y="449"/>
                  </a:lnTo>
                  <a:lnTo>
                    <a:pt x="670" y="459"/>
                  </a:lnTo>
                  <a:lnTo>
                    <a:pt x="669" y="468"/>
                  </a:lnTo>
                  <a:lnTo>
                    <a:pt x="669" y="478"/>
                  </a:lnTo>
                  <a:lnTo>
                    <a:pt x="669" y="732"/>
                  </a:lnTo>
                  <a:lnTo>
                    <a:pt x="669" y="732"/>
                  </a:lnTo>
                  <a:lnTo>
                    <a:pt x="669" y="742"/>
                  </a:lnTo>
                  <a:lnTo>
                    <a:pt x="670" y="751"/>
                  </a:lnTo>
                  <a:lnTo>
                    <a:pt x="673" y="760"/>
                  </a:lnTo>
                  <a:lnTo>
                    <a:pt x="676" y="770"/>
                  </a:lnTo>
                  <a:lnTo>
                    <a:pt x="680" y="777"/>
                  </a:lnTo>
                  <a:lnTo>
                    <a:pt x="685" y="786"/>
                  </a:lnTo>
                  <a:lnTo>
                    <a:pt x="690" y="793"/>
                  </a:lnTo>
                  <a:lnTo>
                    <a:pt x="697" y="800"/>
                  </a:lnTo>
                  <a:lnTo>
                    <a:pt x="703" y="806"/>
                  </a:lnTo>
                  <a:lnTo>
                    <a:pt x="711" y="812"/>
                  </a:lnTo>
                  <a:lnTo>
                    <a:pt x="718" y="816"/>
                  </a:lnTo>
                  <a:lnTo>
                    <a:pt x="727" y="820"/>
                  </a:lnTo>
                  <a:lnTo>
                    <a:pt x="735" y="823"/>
                  </a:lnTo>
                  <a:lnTo>
                    <a:pt x="745" y="825"/>
                  </a:lnTo>
                  <a:lnTo>
                    <a:pt x="754" y="827"/>
                  </a:lnTo>
                  <a:lnTo>
                    <a:pt x="764" y="828"/>
                  </a:lnTo>
                  <a:lnTo>
                    <a:pt x="764" y="828"/>
                  </a:lnTo>
                  <a:lnTo>
                    <a:pt x="774" y="827"/>
                  </a:lnTo>
                  <a:lnTo>
                    <a:pt x="785" y="825"/>
                  </a:lnTo>
                  <a:lnTo>
                    <a:pt x="794" y="822"/>
                  </a:lnTo>
                  <a:lnTo>
                    <a:pt x="803" y="819"/>
                  </a:lnTo>
                  <a:lnTo>
                    <a:pt x="812" y="814"/>
                  </a:lnTo>
                  <a:lnTo>
                    <a:pt x="820" y="808"/>
                  </a:lnTo>
                  <a:lnTo>
                    <a:pt x="828" y="802"/>
                  </a:lnTo>
                  <a:lnTo>
                    <a:pt x="835" y="795"/>
                  </a:lnTo>
                  <a:lnTo>
                    <a:pt x="835" y="795"/>
                  </a:lnTo>
                  <a:lnTo>
                    <a:pt x="853" y="793"/>
                  </a:lnTo>
                  <a:lnTo>
                    <a:pt x="872" y="790"/>
                  </a:lnTo>
                  <a:lnTo>
                    <a:pt x="890" y="785"/>
                  </a:lnTo>
                  <a:lnTo>
                    <a:pt x="906" y="778"/>
                  </a:lnTo>
                  <a:lnTo>
                    <a:pt x="922" y="770"/>
                  </a:lnTo>
                  <a:lnTo>
                    <a:pt x="937" y="760"/>
                  </a:lnTo>
                  <a:lnTo>
                    <a:pt x="952" y="749"/>
                  </a:lnTo>
                  <a:lnTo>
                    <a:pt x="965" y="737"/>
                  </a:lnTo>
                  <a:lnTo>
                    <a:pt x="977" y="724"/>
                  </a:lnTo>
                  <a:lnTo>
                    <a:pt x="988" y="710"/>
                  </a:lnTo>
                  <a:lnTo>
                    <a:pt x="996" y="693"/>
                  </a:lnTo>
                  <a:lnTo>
                    <a:pt x="1004" y="677"/>
                  </a:lnTo>
                  <a:lnTo>
                    <a:pt x="1010" y="660"/>
                  </a:lnTo>
                  <a:lnTo>
                    <a:pt x="1014" y="642"/>
                  </a:lnTo>
                  <a:lnTo>
                    <a:pt x="1018" y="624"/>
                  </a:lnTo>
                  <a:lnTo>
                    <a:pt x="1019" y="604"/>
                  </a:lnTo>
                  <a:lnTo>
                    <a:pt x="1019" y="604"/>
                  </a:lnTo>
                  <a:lnTo>
                    <a:pt x="1018" y="590"/>
                  </a:lnTo>
                  <a:lnTo>
                    <a:pt x="1017" y="575"/>
                  </a:lnTo>
                  <a:lnTo>
                    <a:pt x="1013" y="562"/>
                  </a:lnTo>
                  <a:lnTo>
                    <a:pt x="1010" y="549"/>
                  </a:lnTo>
                  <a:lnTo>
                    <a:pt x="1005" y="535"/>
                  </a:lnTo>
                  <a:lnTo>
                    <a:pt x="999" y="522"/>
                  </a:lnTo>
                  <a:lnTo>
                    <a:pt x="993" y="510"/>
                  </a:lnTo>
                  <a:lnTo>
                    <a:pt x="985" y="498"/>
                  </a:lnTo>
                  <a:lnTo>
                    <a:pt x="985" y="498"/>
                  </a:lnTo>
                  <a:close/>
                  <a:moveTo>
                    <a:pt x="224" y="478"/>
                  </a:moveTo>
                  <a:lnTo>
                    <a:pt x="224" y="478"/>
                  </a:lnTo>
                  <a:lnTo>
                    <a:pt x="224" y="471"/>
                  </a:lnTo>
                  <a:lnTo>
                    <a:pt x="226" y="465"/>
                  </a:lnTo>
                  <a:lnTo>
                    <a:pt x="229" y="460"/>
                  </a:lnTo>
                  <a:lnTo>
                    <a:pt x="232" y="455"/>
                  </a:lnTo>
                  <a:lnTo>
                    <a:pt x="238" y="451"/>
                  </a:lnTo>
                  <a:lnTo>
                    <a:pt x="243" y="449"/>
                  </a:lnTo>
                  <a:lnTo>
                    <a:pt x="248" y="447"/>
                  </a:lnTo>
                  <a:lnTo>
                    <a:pt x="255" y="446"/>
                  </a:lnTo>
                  <a:lnTo>
                    <a:pt x="255" y="446"/>
                  </a:lnTo>
                  <a:lnTo>
                    <a:pt x="261" y="447"/>
                  </a:lnTo>
                  <a:lnTo>
                    <a:pt x="268" y="449"/>
                  </a:lnTo>
                  <a:lnTo>
                    <a:pt x="273" y="451"/>
                  </a:lnTo>
                  <a:lnTo>
                    <a:pt x="277" y="455"/>
                  </a:lnTo>
                  <a:lnTo>
                    <a:pt x="282" y="460"/>
                  </a:lnTo>
                  <a:lnTo>
                    <a:pt x="285" y="465"/>
                  </a:lnTo>
                  <a:lnTo>
                    <a:pt x="286" y="471"/>
                  </a:lnTo>
                  <a:lnTo>
                    <a:pt x="287" y="478"/>
                  </a:lnTo>
                  <a:lnTo>
                    <a:pt x="287" y="732"/>
                  </a:lnTo>
                  <a:lnTo>
                    <a:pt x="287" y="732"/>
                  </a:lnTo>
                  <a:lnTo>
                    <a:pt x="286" y="739"/>
                  </a:lnTo>
                  <a:lnTo>
                    <a:pt x="285" y="745"/>
                  </a:lnTo>
                  <a:lnTo>
                    <a:pt x="282" y="750"/>
                  </a:lnTo>
                  <a:lnTo>
                    <a:pt x="277" y="755"/>
                  </a:lnTo>
                  <a:lnTo>
                    <a:pt x="273" y="759"/>
                  </a:lnTo>
                  <a:lnTo>
                    <a:pt x="268" y="761"/>
                  </a:lnTo>
                  <a:lnTo>
                    <a:pt x="261" y="763"/>
                  </a:lnTo>
                  <a:lnTo>
                    <a:pt x="255" y="764"/>
                  </a:lnTo>
                  <a:lnTo>
                    <a:pt x="255" y="764"/>
                  </a:lnTo>
                  <a:lnTo>
                    <a:pt x="248" y="763"/>
                  </a:lnTo>
                  <a:lnTo>
                    <a:pt x="243" y="761"/>
                  </a:lnTo>
                  <a:lnTo>
                    <a:pt x="238" y="759"/>
                  </a:lnTo>
                  <a:lnTo>
                    <a:pt x="232" y="755"/>
                  </a:lnTo>
                  <a:lnTo>
                    <a:pt x="229" y="750"/>
                  </a:lnTo>
                  <a:lnTo>
                    <a:pt x="226" y="745"/>
                  </a:lnTo>
                  <a:lnTo>
                    <a:pt x="224" y="739"/>
                  </a:lnTo>
                  <a:lnTo>
                    <a:pt x="224" y="732"/>
                  </a:lnTo>
                  <a:lnTo>
                    <a:pt x="224" y="478"/>
                  </a:lnTo>
                  <a:close/>
                  <a:moveTo>
                    <a:pt x="159" y="482"/>
                  </a:moveTo>
                  <a:lnTo>
                    <a:pt x="159" y="728"/>
                  </a:lnTo>
                  <a:lnTo>
                    <a:pt x="159" y="728"/>
                  </a:lnTo>
                  <a:lnTo>
                    <a:pt x="150" y="725"/>
                  </a:lnTo>
                  <a:lnTo>
                    <a:pt x="140" y="720"/>
                  </a:lnTo>
                  <a:lnTo>
                    <a:pt x="130" y="716"/>
                  </a:lnTo>
                  <a:lnTo>
                    <a:pt x="122" y="711"/>
                  </a:lnTo>
                  <a:lnTo>
                    <a:pt x="113" y="704"/>
                  </a:lnTo>
                  <a:lnTo>
                    <a:pt x="106" y="698"/>
                  </a:lnTo>
                  <a:lnTo>
                    <a:pt x="98" y="691"/>
                  </a:lnTo>
                  <a:lnTo>
                    <a:pt x="92" y="683"/>
                  </a:lnTo>
                  <a:lnTo>
                    <a:pt x="85" y="675"/>
                  </a:lnTo>
                  <a:lnTo>
                    <a:pt x="80" y="666"/>
                  </a:lnTo>
                  <a:lnTo>
                    <a:pt x="76" y="657"/>
                  </a:lnTo>
                  <a:lnTo>
                    <a:pt x="71" y="647"/>
                  </a:lnTo>
                  <a:lnTo>
                    <a:pt x="68" y="637"/>
                  </a:lnTo>
                  <a:lnTo>
                    <a:pt x="66" y="627"/>
                  </a:lnTo>
                  <a:lnTo>
                    <a:pt x="65" y="616"/>
                  </a:lnTo>
                  <a:lnTo>
                    <a:pt x="64" y="604"/>
                  </a:lnTo>
                  <a:lnTo>
                    <a:pt x="64" y="604"/>
                  </a:lnTo>
                  <a:lnTo>
                    <a:pt x="65" y="594"/>
                  </a:lnTo>
                  <a:lnTo>
                    <a:pt x="66" y="583"/>
                  </a:lnTo>
                  <a:lnTo>
                    <a:pt x="68" y="573"/>
                  </a:lnTo>
                  <a:lnTo>
                    <a:pt x="71" y="563"/>
                  </a:lnTo>
                  <a:lnTo>
                    <a:pt x="76" y="553"/>
                  </a:lnTo>
                  <a:lnTo>
                    <a:pt x="80" y="544"/>
                  </a:lnTo>
                  <a:lnTo>
                    <a:pt x="85" y="535"/>
                  </a:lnTo>
                  <a:lnTo>
                    <a:pt x="92" y="527"/>
                  </a:lnTo>
                  <a:lnTo>
                    <a:pt x="98" y="519"/>
                  </a:lnTo>
                  <a:lnTo>
                    <a:pt x="106" y="512"/>
                  </a:lnTo>
                  <a:lnTo>
                    <a:pt x="113" y="505"/>
                  </a:lnTo>
                  <a:lnTo>
                    <a:pt x="122" y="499"/>
                  </a:lnTo>
                  <a:lnTo>
                    <a:pt x="130" y="494"/>
                  </a:lnTo>
                  <a:lnTo>
                    <a:pt x="140" y="490"/>
                  </a:lnTo>
                  <a:lnTo>
                    <a:pt x="150" y="485"/>
                  </a:lnTo>
                  <a:lnTo>
                    <a:pt x="159" y="482"/>
                  </a:lnTo>
                  <a:lnTo>
                    <a:pt x="159" y="482"/>
                  </a:lnTo>
                  <a:close/>
                  <a:moveTo>
                    <a:pt x="796" y="732"/>
                  </a:moveTo>
                  <a:lnTo>
                    <a:pt x="796" y="732"/>
                  </a:lnTo>
                  <a:lnTo>
                    <a:pt x="796" y="739"/>
                  </a:lnTo>
                  <a:lnTo>
                    <a:pt x="793" y="745"/>
                  </a:lnTo>
                  <a:lnTo>
                    <a:pt x="790" y="750"/>
                  </a:lnTo>
                  <a:lnTo>
                    <a:pt x="786" y="755"/>
                  </a:lnTo>
                  <a:lnTo>
                    <a:pt x="782" y="759"/>
                  </a:lnTo>
                  <a:lnTo>
                    <a:pt x="776" y="761"/>
                  </a:lnTo>
                  <a:lnTo>
                    <a:pt x="770" y="763"/>
                  </a:lnTo>
                  <a:lnTo>
                    <a:pt x="764" y="764"/>
                  </a:lnTo>
                  <a:lnTo>
                    <a:pt x="764" y="764"/>
                  </a:lnTo>
                  <a:lnTo>
                    <a:pt x="758" y="763"/>
                  </a:lnTo>
                  <a:lnTo>
                    <a:pt x="752" y="761"/>
                  </a:lnTo>
                  <a:lnTo>
                    <a:pt x="746" y="759"/>
                  </a:lnTo>
                  <a:lnTo>
                    <a:pt x="742" y="755"/>
                  </a:lnTo>
                  <a:lnTo>
                    <a:pt x="738" y="750"/>
                  </a:lnTo>
                  <a:lnTo>
                    <a:pt x="734" y="745"/>
                  </a:lnTo>
                  <a:lnTo>
                    <a:pt x="732" y="739"/>
                  </a:lnTo>
                  <a:lnTo>
                    <a:pt x="732" y="732"/>
                  </a:lnTo>
                  <a:lnTo>
                    <a:pt x="732" y="478"/>
                  </a:lnTo>
                  <a:lnTo>
                    <a:pt x="732" y="478"/>
                  </a:lnTo>
                  <a:lnTo>
                    <a:pt x="732" y="471"/>
                  </a:lnTo>
                  <a:lnTo>
                    <a:pt x="734" y="465"/>
                  </a:lnTo>
                  <a:lnTo>
                    <a:pt x="738" y="460"/>
                  </a:lnTo>
                  <a:lnTo>
                    <a:pt x="742" y="455"/>
                  </a:lnTo>
                  <a:lnTo>
                    <a:pt x="746" y="451"/>
                  </a:lnTo>
                  <a:lnTo>
                    <a:pt x="752" y="449"/>
                  </a:lnTo>
                  <a:lnTo>
                    <a:pt x="758" y="447"/>
                  </a:lnTo>
                  <a:lnTo>
                    <a:pt x="764" y="446"/>
                  </a:lnTo>
                  <a:lnTo>
                    <a:pt x="764" y="446"/>
                  </a:lnTo>
                  <a:lnTo>
                    <a:pt x="770" y="447"/>
                  </a:lnTo>
                  <a:lnTo>
                    <a:pt x="776" y="449"/>
                  </a:lnTo>
                  <a:lnTo>
                    <a:pt x="782" y="451"/>
                  </a:lnTo>
                  <a:lnTo>
                    <a:pt x="786" y="455"/>
                  </a:lnTo>
                  <a:lnTo>
                    <a:pt x="790" y="460"/>
                  </a:lnTo>
                  <a:lnTo>
                    <a:pt x="793" y="465"/>
                  </a:lnTo>
                  <a:lnTo>
                    <a:pt x="796" y="471"/>
                  </a:lnTo>
                  <a:lnTo>
                    <a:pt x="796" y="478"/>
                  </a:lnTo>
                  <a:lnTo>
                    <a:pt x="796" y="732"/>
                  </a:lnTo>
                  <a:close/>
                  <a:moveTo>
                    <a:pt x="859" y="728"/>
                  </a:moveTo>
                  <a:lnTo>
                    <a:pt x="859" y="482"/>
                  </a:lnTo>
                  <a:lnTo>
                    <a:pt x="859" y="482"/>
                  </a:lnTo>
                  <a:lnTo>
                    <a:pt x="870" y="485"/>
                  </a:lnTo>
                  <a:lnTo>
                    <a:pt x="879" y="490"/>
                  </a:lnTo>
                  <a:lnTo>
                    <a:pt x="889" y="494"/>
                  </a:lnTo>
                  <a:lnTo>
                    <a:pt x="897" y="499"/>
                  </a:lnTo>
                  <a:lnTo>
                    <a:pt x="906" y="505"/>
                  </a:lnTo>
                  <a:lnTo>
                    <a:pt x="914" y="512"/>
                  </a:lnTo>
                  <a:lnTo>
                    <a:pt x="921" y="519"/>
                  </a:lnTo>
                  <a:lnTo>
                    <a:pt x="927" y="527"/>
                  </a:lnTo>
                  <a:lnTo>
                    <a:pt x="934" y="535"/>
                  </a:lnTo>
                  <a:lnTo>
                    <a:pt x="939" y="544"/>
                  </a:lnTo>
                  <a:lnTo>
                    <a:pt x="944" y="553"/>
                  </a:lnTo>
                  <a:lnTo>
                    <a:pt x="948" y="563"/>
                  </a:lnTo>
                  <a:lnTo>
                    <a:pt x="951" y="573"/>
                  </a:lnTo>
                  <a:lnTo>
                    <a:pt x="953" y="583"/>
                  </a:lnTo>
                  <a:lnTo>
                    <a:pt x="954" y="594"/>
                  </a:lnTo>
                  <a:lnTo>
                    <a:pt x="954" y="604"/>
                  </a:lnTo>
                  <a:lnTo>
                    <a:pt x="954" y="604"/>
                  </a:lnTo>
                  <a:lnTo>
                    <a:pt x="954" y="616"/>
                  </a:lnTo>
                  <a:lnTo>
                    <a:pt x="953" y="627"/>
                  </a:lnTo>
                  <a:lnTo>
                    <a:pt x="951" y="637"/>
                  </a:lnTo>
                  <a:lnTo>
                    <a:pt x="948" y="647"/>
                  </a:lnTo>
                  <a:lnTo>
                    <a:pt x="944" y="657"/>
                  </a:lnTo>
                  <a:lnTo>
                    <a:pt x="939" y="666"/>
                  </a:lnTo>
                  <a:lnTo>
                    <a:pt x="934" y="675"/>
                  </a:lnTo>
                  <a:lnTo>
                    <a:pt x="927" y="683"/>
                  </a:lnTo>
                  <a:lnTo>
                    <a:pt x="921" y="691"/>
                  </a:lnTo>
                  <a:lnTo>
                    <a:pt x="914" y="698"/>
                  </a:lnTo>
                  <a:lnTo>
                    <a:pt x="906" y="704"/>
                  </a:lnTo>
                  <a:lnTo>
                    <a:pt x="897" y="711"/>
                  </a:lnTo>
                  <a:lnTo>
                    <a:pt x="889" y="716"/>
                  </a:lnTo>
                  <a:lnTo>
                    <a:pt x="879" y="720"/>
                  </a:lnTo>
                  <a:lnTo>
                    <a:pt x="870" y="725"/>
                  </a:lnTo>
                  <a:lnTo>
                    <a:pt x="859" y="728"/>
                  </a:lnTo>
                  <a:lnTo>
                    <a:pt x="859" y="72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 name="Freeform 9"/>
            <p:cNvSpPr/>
            <p:nvPr/>
          </p:nvSpPr>
          <p:spPr bwMode="auto">
            <a:xfrm>
              <a:off x="9505648" y="4182382"/>
              <a:ext cx="322263" cy="323850"/>
            </a:xfrm>
            <a:custGeom>
              <a:gdLst>
                <a:gd fmla="*/ 998 w 1018" name="T0"/>
                <a:gd fmla="*/ 476 h 1018" name="T1"/>
                <a:gd fmla="*/ 985 w 1018" name="T2"/>
                <a:gd fmla="*/ 384 h 1018" name="T3"/>
                <a:gd fmla="*/ 964 w 1018" name="T4"/>
                <a:gd fmla="*/ 349 h 1018" name="T5"/>
                <a:gd fmla="*/ 586 w 1018" name="T6"/>
                <a:gd fmla="*/ 477 h 1018" name="T7"/>
                <a:gd fmla="*/ 937 w 1018" name="T8"/>
                <a:gd fmla="*/ 301 h 1018" name="T9"/>
                <a:gd fmla="*/ 932 w 1018" name="T10"/>
                <a:gd fmla="*/ 261 h 1018" name="T11"/>
                <a:gd fmla="*/ 870 w 1018" name="T12"/>
                <a:gd fmla="*/ 187 h 1018" name="T13"/>
                <a:gd fmla="*/ 866 w 1018" name="T14"/>
                <a:gd fmla="*/ 146 h 1018" name="T15"/>
                <a:gd fmla="*/ 821 w 1018" name="T16"/>
                <a:gd fmla="*/ 147 h 1018" name="T17"/>
                <a:gd fmla="*/ 746 w 1018" name="T18"/>
                <a:gd fmla="*/ 79 h 1018" name="T19"/>
                <a:gd fmla="*/ 705 w 1018" name="T20"/>
                <a:gd fmla="*/ 83 h 1018" name="T21"/>
                <a:gd fmla="*/ 655 w 1018" name="T22"/>
                <a:gd fmla="*/ 85 h 1018" name="T23"/>
                <a:gd fmla="*/ 659 w 1018" name="T24"/>
                <a:gd fmla="*/ 45 h 1018" name="T25"/>
                <a:gd fmla="*/ 620 w 1018" name="T26"/>
                <a:gd fmla="*/ 33 h 1018" name="T27"/>
                <a:gd fmla="*/ 531 w 1018" name="T28"/>
                <a:gd fmla="*/ 14 h 1018" name="T29"/>
                <a:gd fmla="*/ 492 w 1018" name="T30"/>
                <a:gd fmla="*/ 3 h 1018" name="T31"/>
                <a:gd fmla="*/ 400 w 1018" name="T32"/>
                <a:gd fmla="*/ 43 h 1018" name="T33"/>
                <a:gd fmla="*/ 360 w 1018" name="T34"/>
                <a:gd fmla="*/ 39 h 1018" name="T35"/>
                <a:gd fmla="*/ 349 w 1018" name="T36"/>
                <a:gd fmla="*/ 77 h 1018" name="T37"/>
                <a:gd fmla="*/ 314 w 1018" name="T38"/>
                <a:gd fmla="*/ 102 h 1018" name="T39"/>
                <a:gd fmla="*/ 282 w 1018" name="T40"/>
                <a:gd fmla="*/ 77 h 1018" name="T41"/>
                <a:gd fmla="*/ 251 w 1018" name="T42"/>
                <a:gd fmla="*/ 110 h 1018" name="T43"/>
                <a:gd fmla="*/ 162 w 1018" name="T44"/>
                <a:gd fmla="*/ 144 h 1018" name="T45"/>
                <a:gd fmla="*/ 137 w 1018" name="T46"/>
                <a:gd fmla="*/ 175 h 1018" name="T47"/>
                <a:gd fmla="*/ 97 w 1018" name="T48"/>
                <a:gd fmla="*/ 260 h 1018" name="T49"/>
                <a:gd fmla="*/ 73 w 1018" name="T50"/>
                <a:gd fmla="*/ 291 h 1018" name="T51"/>
                <a:gd fmla="*/ 105 w 1018" name="T52"/>
                <a:gd fmla="*/ 322 h 1018" name="T53"/>
                <a:gd fmla="*/ 69 w 1018" name="T54"/>
                <a:gd fmla="*/ 355 h 1018" name="T55"/>
                <a:gd fmla="*/ 33 w 1018" name="T56"/>
                <a:gd fmla="*/ 375 h 1018" name="T57"/>
                <a:gd fmla="*/ 32 w 1018" name="T58"/>
                <a:gd fmla="*/ 482 h 1018" name="T59"/>
                <a:gd fmla="*/ 1 w 1018" name="T60"/>
                <a:gd fmla="*/ 508 h 1018" name="T61"/>
                <a:gd fmla="*/ 20 w 1018" name="T62"/>
                <a:gd fmla="*/ 543 h 1018" name="T63"/>
                <a:gd fmla="*/ 33 w 1018" name="T64"/>
                <a:gd fmla="*/ 635 h 1018" name="T65"/>
                <a:gd fmla="*/ 53 w 1018" name="T66"/>
                <a:gd fmla="*/ 671 h 1018" name="T67"/>
                <a:gd fmla="*/ 205 w 1018" name="T68"/>
                <a:gd fmla="*/ 544 h 1018" name="T69"/>
                <a:gd fmla="*/ 86 w 1018" name="T70"/>
                <a:gd fmla="*/ 714 h 1018" name="T71"/>
                <a:gd fmla="*/ 82 w 1018" name="T72"/>
                <a:gd fmla="*/ 753 h 1018" name="T73"/>
                <a:gd fmla="*/ 152 w 1018" name="T74"/>
                <a:gd fmla="*/ 827 h 1018" name="T75"/>
                <a:gd fmla="*/ 152 w 1018" name="T76"/>
                <a:gd fmla="*/ 872 h 1018" name="T77"/>
                <a:gd fmla="*/ 187 w 1018" name="T78"/>
                <a:gd fmla="*/ 879 h 1018" name="T79"/>
                <a:gd fmla="*/ 264 w 1018" name="T80"/>
                <a:gd fmla="*/ 933 h 1018" name="T81"/>
                <a:gd fmla="*/ 302 w 1018" name="T82"/>
                <a:gd fmla="*/ 943 h 1018" name="T83"/>
                <a:gd fmla="*/ 477 w 1018" name="T84"/>
                <a:gd fmla="*/ 587 h 1018" name="T85"/>
                <a:gd fmla="*/ 355 w 1018" name="T86"/>
                <a:gd fmla="*/ 963 h 1018" name="T87"/>
                <a:gd fmla="*/ 386 w 1018" name="T88"/>
                <a:gd fmla="*/ 987 h 1018" name="T89"/>
                <a:gd fmla="*/ 482 w 1018" name="T90"/>
                <a:gd fmla="*/ 994 h 1018" name="T91"/>
                <a:gd fmla="*/ 514 w 1018" name="T92"/>
                <a:gd fmla="*/ 1018 h 1018" name="T93"/>
                <a:gd fmla="*/ 545 w 1018" name="T94"/>
                <a:gd fmla="*/ 986 h 1018" name="T95"/>
                <a:gd fmla="*/ 640 w 1018" name="T96"/>
                <a:gd fmla="*/ 985 h 1018" name="T97"/>
                <a:gd fmla="*/ 672 w 1018" name="T98"/>
                <a:gd fmla="*/ 959 h 1018" name="T99"/>
                <a:gd fmla="*/ 702 w 1018" name="T100"/>
                <a:gd fmla="*/ 744 h 1018" name="T101"/>
                <a:gd fmla="*/ 723 w 1018" name="T102"/>
                <a:gd fmla="*/ 939 h 1018" name="T103"/>
                <a:gd fmla="*/ 762 w 1018" name="T104"/>
                <a:gd fmla="*/ 927 h 1018" name="T105"/>
                <a:gd fmla="*/ 838 w 1018" name="T106"/>
                <a:gd fmla="*/ 874 h 1018" name="T107"/>
                <a:gd fmla="*/ 872 w 1018" name="T108"/>
                <a:gd fmla="*/ 866 h 1018" name="T109"/>
                <a:gd fmla="*/ 871 w 1018" name="T110"/>
                <a:gd fmla="*/ 821 h 1018" name="T111"/>
                <a:gd fmla="*/ 940 w 1018" name="T112"/>
                <a:gd fmla="*/ 746 h 1018" name="T113"/>
                <a:gd fmla="*/ 935 w 1018" name="T114"/>
                <a:gd fmla="*/ 706 h 1018" name="T115"/>
                <a:gd fmla="*/ 933 w 1018" name="T116"/>
                <a:gd fmla="*/ 656 h 1018" name="T117"/>
                <a:gd fmla="*/ 968 w 1018" name="T118"/>
                <a:gd fmla="*/ 662 h 1018" name="T119"/>
                <a:gd fmla="*/ 987 w 1018" name="T120"/>
                <a:gd fmla="*/ 627 h 1018" name="T121"/>
                <a:gd fmla="*/ 999 w 1018" name="T122"/>
                <a:gd fmla="*/ 535 h 101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8" w="1018">
                  <a:moveTo>
                    <a:pt x="1018" y="504"/>
                  </a:moveTo>
                  <a:lnTo>
                    <a:pt x="1018" y="504"/>
                  </a:lnTo>
                  <a:lnTo>
                    <a:pt x="1017" y="498"/>
                  </a:lnTo>
                  <a:lnTo>
                    <a:pt x="1015" y="493"/>
                  </a:lnTo>
                  <a:lnTo>
                    <a:pt x="1013" y="487"/>
                  </a:lnTo>
                  <a:lnTo>
                    <a:pt x="1008" y="483"/>
                  </a:lnTo>
                  <a:lnTo>
                    <a:pt x="1003" y="479"/>
                  </a:lnTo>
                  <a:lnTo>
                    <a:pt x="998" y="476"/>
                  </a:lnTo>
                  <a:lnTo>
                    <a:pt x="992" y="474"/>
                  </a:lnTo>
                  <a:lnTo>
                    <a:pt x="986" y="473"/>
                  </a:lnTo>
                  <a:lnTo>
                    <a:pt x="903" y="474"/>
                  </a:lnTo>
                  <a:lnTo>
                    <a:pt x="976" y="400"/>
                  </a:lnTo>
                  <a:lnTo>
                    <a:pt x="976" y="400"/>
                  </a:lnTo>
                  <a:lnTo>
                    <a:pt x="979" y="396"/>
                  </a:lnTo>
                  <a:lnTo>
                    <a:pt x="983" y="390"/>
                  </a:lnTo>
                  <a:lnTo>
                    <a:pt x="985" y="384"/>
                  </a:lnTo>
                  <a:lnTo>
                    <a:pt x="985" y="378"/>
                  </a:lnTo>
                  <a:lnTo>
                    <a:pt x="984" y="373"/>
                  </a:lnTo>
                  <a:lnTo>
                    <a:pt x="983" y="366"/>
                  </a:lnTo>
                  <a:lnTo>
                    <a:pt x="979" y="361"/>
                  </a:lnTo>
                  <a:lnTo>
                    <a:pt x="975" y="355"/>
                  </a:lnTo>
                  <a:lnTo>
                    <a:pt x="975" y="355"/>
                  </a:lnTo>
                  <a:lnTo>
                    <a:pt x="970" y="352"/>
                  </a:lnTo>
                  <a:lnTo>
                    <a:pt x="964" y="349"/>
                  </a:lnTo>
                  <a:lnTo>
                    <a:pt x="959" y="347"/>
                  </a:lnTo>
                  <a:lnTo>
                    <a:pt x="953" y="347"/>
                  </a:lnTo>
                  <a:lnTo>
                    <a:pt x="946" y="347"/>
                  </a:lnTo>
                  <a:lnTo>
                    <a:pt x="941" y="349"/>
                  </a:lnTo>
                  <a:lnTo>
                    <a:pt x="935" y="352"/>
                  </a:lnTo>
                  <a:lnTo>
                    <a:pt x="930" y="356"/>
                  </a:lnTo>
                  <a:lnTo>
                    <a:pt x="813" y="476"/>
                  </a:lnTo>
                  <a:lnTo>
                    <a:pt x="586" y="477"/>
                  </a:lnTo>
                  <a:lnTo>
                    <a:pt x="743" y="317"/>
                  </a:lnTo>
                  <a:lnTo>
                    <a:pt x="910" y="316"/>
                  </a:lnTo>
                  <a:lnTo>
                    <a:pt x="910" y="316"/>
                  </a:lnTo>
                  <a:lnTo>
                    <a:pt x="916" y="315"/>
                  </a:lnTo>
                  <a:lnTo>
                    <a:pt x="923" y="312"/>
                  </a:lnTo>
                  <a:lnTo>
                    <a:pt x="928" y="309"/>
                  </a:lnTo>
                  <a:lnTo>
                    <a:pt x="932" y="306"/>
                  </a:lnTo>
                  <a:lnTo>
                    <a:pt x="937" y="301"/>
                  </a:lnTo>
                  <a:lnTo>
                    <a:pt x="939" y="295"/>
                  </a:lnTo>
                  <a:lnTo>
                    <a:pt x="941" y="290"/>
                  </a:lnTo>
                  <a:lnTo>
                    <a:pt x="941" y="283"/>
                  </a:lnTo>
                  <a:lnTo>
                    <a:pt x="941" y="283"/>
                  </a:lnTo>
                  <a:lnTo>
                    <a:pt x="941" y="277"/>
                  </a:lnTo>
                  <a:lnTo>
                    <a:pt x="939" y="271"/>
                  </a:lnTo>
                  <a:lnTo>
                    <a:pt x="935" y="265"/>
                  </a:lnTo>
                  <a:lnTo>
                    <a:pt x="932" y="261"/>
                  </a:lnTo>
                  <a:lnTo>
                    <a:pt x="927" y="257"/>
                  </a:lnTo>
                  <a:lnTo>
                    <a:pt x="922" y="253"/>
                  </a:lnTo>
                  <a:lnTo>
                    <a:pt x="916" y="252"/>
                  </a:lnTo>
                  <a:lnTo>
                    <a:pt x="910" y="251"/>
                  </a:lnTo>
                  <a:lnTo>
                    <a:pt x="806" y="252"/>
                  </a:lnTo>
                  <a:lnTo>
                    <a:pt x="866" y="191"/>
                  </a:lnTo>
                  <a:lnTo>
                    <a:pt x="866" y="191"/>
                  </a:lnTo>
                  <a:lnTo>
                    <a:pt x="870" y="187"/>
                  </a:lnTo>
                  <a:lnTo>
                    <a:pt x="873" y="180"/>
                  </a:lnTo>
                  <a:lnTo>
                    <a:pt x="874" y="175"/>
                  </a:lnTo>
                  <a:lnTo>
                    <a:pt x="875" y="169"/>
                  </a:lnTo>
                  <a:lnTo>
                    <a:pt x="874" y="163"/>
                  </a:lnTo>
                  <a:lnTo>
                    <a:pt x="872" y="157"/>
                  </a:lnTo>
                  <a:lnTo>
                    <a:pt x="870" y="151"/>
                  </a:lnTo>
                  <a:lnTo>
                    <a:pt x="866" y="146"/>
                  </a:lnTo>
                  <a:lnTo>
                    <a:pt x="866" y="146"/>
                  </a:lnTo>
                  <a:lnTo>
                    <a:pt x="860" y="143"/>
                  </a:lnTo>
                  <a:lnTo>
                    <a:pt x="855" y="140"/>
                  </a:lnTo>
                  <a:lnTo>
                    <a:pt x="849" y="138"/>
                  </a:lnTo>
                  <a:lnTo>
                    <a:pt x="843" y="138"/>
                  </a:lnTo>
                  <a:lnTo>
                    <a:pt x="837" y="138"/>
                  </a:lnTo>
                  <a:lnTo>
                    <a:pt x="831" y="140"/>
                  </a:lnTo>
                  <a:lnTo>
                    <a:pt x="826" y="143"/>
                  </a:lnTo>
                  <a:lnTo>
                    <a:pt x="821" y="147"/>
                  </a:lnTo>
                  <a:lnTo>
                    <a:pt x="761" y="208"/>
                  </a:lnTo>
                  <a:lnTo>
                    <a:pt x="759" y="104"/>
                  </a:lnTo>
                  <a:lnTo>
                    <a:pt x="759" y="104"/>
                  </a:lnTo>
                  <a:lnTo>
                    <a:pt x="759" y="98"/>
                  </a:lnTo>
                  <a:lnTo>
                    <a:pt x="757" y="92"/>
                  </a:lnTo>
                  <a:lnTo>
                    <a:pt x="754" y="87"/>
                  </a:lnTo>
                  <a:lnTo>
                    <a:pt x="750" y="83"/>
                  </a:lnTo>
                  <a:lnTo>
                    <a:pt x="746" y="79"/>
                  </a:lnTo>
                  <a:lnTo>
                    <a:pt x="740" y="75"/>
                  </a:lnTo>
                  <a:lnTo>
                    <a:pt x="734" y="74"/>
                  </a:lnTo>
                  <a:lnTo>
                    <a:pt x="727" y="73"/>
                  </a:lnTo>
                  <a:lnTo>
                    <a:pt x="727" y="73"/>
                  </a:lnTo>
                  <a:lnTo>
                    <a:pt x="721" y="74"/>
                  </a:lnTo>
                  <a:lnTo>
                    <a:pt x="715" y="75"/>
                  </a:lnTo>
                  <a:lnTo>
                    <a:pt x="710" y="79"/>
                  </a:lnTo>
                  <a:lnTo>
                    <a:pt x="705" y="83"/>
                  </a:lnTo>
                  <a:lnTo>
                    <a:pt x="702" y="87"/>
                  </a:lnTo>
                  <a:lnTo>
                    <a:pt x="698" y="92"/>
                  </a:lnTo>
                  <a:lnTo>
                    <a:pt x="697" y="99"/>
                  </a:lnTo>
                  <a:lnTo>
                    <a:pt x="696" y="105"/>
                  </a:lnTo>
                  <a:lnTo>
                    <a:pt x="697" y="272"/>
                  </a:lnTo>
                  <a:lnTo>
                    <a:pt x="540" y="433"/>
                  </a:lnTo>
                  <a:lnTo>
                    <a:pt x="538" y="204"/>
                  </a:lnTo>
                  <a:lnTo>
                    <a:pt x="655" y="85"/>
                  </a:lnTo>
                  <a:lnTo>
                    <a:pt x="655" y="85"/>
                  </a:lnTo>
                  <a:lnTo>
                    <a:pt x="659" y="81"/>
                  </a:lnTo>
                  <a:lnTo>
                    <a:pt x="662" y="75"/>
                  </a:lnTo>
                  <a:lnTo>
                    <a:pt x="663" y="69"/>
                  </a:lnTo>
                  <a:lnTo>
                    <a:pt x="664" y="62"/>
                  </a:lnTo>
                  <a:lnTo>
                    <a:pt x="663" y="57"/>
                  </a:lnTo>
                  <a:lnTo>
                    <a:pt x="662" y="51"/>
                  </a:lnTo>
                  <a:lnTo>
                    <a:pt x="659" y="45"/>
                  </a:lnTo>
                  <a:lnTo>
                    <a:pt x="654" y="41"/>
                  </a:lnTo>
                  <a:lnTo>
                    <a:pt x="654" y="41"/>
                  </a:lnTo>
                  <a:lnTo>
                    <a:pt x="649" y="37"/>
                  </a:lnTo>
                  <a:lnTo>
                    <a:pt x="644" y="33"/>
                  </a:lnTo>
                  <a:lnTo>
                    <a:pt x="638" y="32"/>
                  </a:lnTo>
                  <a:lnTo>
                    <a:pt x="632" y="31"/>
                  </a:lnTo>
                  <a:lnTo>
                    <a:pt x="625" y="32"/>
                  </a:lnTo>
                  <a:lnTo>
                    <a:pt x="620" y="33"/>
                  </a:lnTo>
                  <a:lnTo>
                    <a:pt x="615" y="37"/>
                  </a:lnTo>
                  <a:lnTo>
                    <a:pt x="609" y="41"/>
                  </a:lnTo>
                  <a:lnTo>
                    <a:pt x="537" y="115"/>
                  </a:lnTo>
                  <a:lnTo>
                    <a:pt x="536" y="32"/>
                  </a:lnTo>
                  <a:lnTo>
                    <a:pt x="536" y="32"/>
                  </a:lnTo>
                  <a:lnTo>
                    <a:pt x="535" y="26"/>
                  </a:lnTo>
                  <a:lnTo>
                    <a:pt x="534" y="20"/>
                  </a:lnTo>
                  <a:lnTo>
                    <a:pt x="531" y="14"/>
                  </a:lnTo>
                  <a:lnTo>
                    <a:pt x="527" y="10"/>
                  </a:lnTo>
                  <a:lnTo>
                    <a:pt x="522" y="6"/>
                  </a:lnTo>
                  <a:lnTo>
                    <a:pt x="517" y="3"/>
                  </a:lnTo>
                  <a:lnTo>
                    <a:pt x="511" y="1"/>
                  </a:lnTo>
                  <a:lnTo>
                    <a:pt x="504" y="0"/>
                  </a:lnTo>
                  <a:lnTo>
                    <a:pt x="504" y="0"/>
                  </a:lnTo>
                  <a:lnTo>
                    <a:pt x="498" y="1"/>
                  </a:lnTo>
                  <a:lnTo>
                    <a:pt x="492" y="3"/>
                  </a:lnTo>
                  <a:lnTo>
                    <a:pt x="487" y="7"/>
                  </a:lnTo>
                  <a:lnTo>
                    <a:pt x="482" y="10"/>
                  </a:lnTo>
                  <a:lnTo>
                    <a:pt x="478" y="15"/>
                  </a:lnTo>
                  <a:lnTo>
                    <a:pt x="475" y="21"/>
                  </a:lnTo>
                  <a:lnTo>
                    <a:pt x="473" y="26"/>
                  </a:lnTo>
                  <a:lnTo>
                    <a:pt x="473" y="32"/>
                  </a:lnTo>
                  <a:lnTo>
                    <a:pt x="474" y="115"/>
                  </a:lnTo>
                  <a:lnTo>
                    <a:pt x="400" y="43"/>
                  </a:lnTo>
                  <a:lnTo>
                    <a:pt x="400" y="43"/>
                  </a:lnTo>
                  <a:lnTo>
                    <a:pt x="395" y="39"/>
                  </a:lnTo>
                  <a:lnTo>
                    <a:pt x="389" y="36"/>
                  </a:lnTo>
                  <a:lnTo>
                    <a:pt x="384" y="35"/>
                  </a:lnTo>
                  <a:lnTo>
                    <a:pt x="378" y="33"/>
                  </a:lnTo>
                  <a:lnTo>
                    <a:pt x="371" y="35"/>
                  </a:lnTo>
                  <a:lnTo>
                    <a:pt x="366" y="36"/>
                  </a:lnTo>
                  <a:lnTo>
                    <a:pt x="360" y="39"/>
                  </a:lnTo>
                  <a:lnTo>
                    <a:pt x="355" y="43"/>
                  </a:lnTo>
                  <a:lnTo>
                    <a:pt x="355" y="43"/>
                  </a:lnTo>
                  <a:lnTo>
                    <a:pt x="351" y="48"/>
                  </a:lnTo>
                  <a:lnTo>
                    <a:pt x="349" y="54"/>
                  </a:lnTo>
                  <a:lnTo>
                    <a:pt x="346" y="59"/>
                  </a:lnTo>
                  <a:lnTo>
                    <a:pt x="346" y="66"/>
                  </a:lnTo>
                  <a:lnTo>
                    <a:pt x="346" y="72"/>
                  </a:lnTo>
                  <a:lnTo>
                    <a:pt x="349" y="77"/>
                  </a:lnTo>
                  <a:lnTo>
                    <a:pt x="352" y="83"/>
                  </a:lnTo>
                  <a:lnTo>
                    <a:pt x="355" y="88"/>
                  </a:lnTo>
                  <a:lnTo>
                    <a:pt x="474" y="205"/>
                  </a:lnTo>
                  <a:lnTo>
                    <a:pt x="476" y="433"/>
                  </a:lnTo>
                  <a:lnTo>
                    <a:pt x="316" y="276"/>
                  </a:lnTo>
                  <a:lnTo>
                    <a:pt x="314" y="109"/>
                  </a:lnTo>
                  <a:lnTo>
                    <a:pt x="314" y="109"/>
                  </a:lnTo>
                  <a:lnTo>
                    <a:pt x="314" y="102"/>
                  </a:lnTo>
                  <a:lnTo>
                    <a:pt x="312" y="97"/>
                  </a:lnTo>
                  <a:lnTo>
                    <a:pt x="309" y="91"/>
                  </a:lnTo>
                  <a:lnTo>
                    <a:pt x="305" y="86"/>
                  </a:lnTo>
                  <a:lnTo>
                    <a:pt x="300" y="83"/>
                  </a:lnTo>
                  <a:lnTo>
                    <a:pt x="295" y="80"/>
                  </a:lnTo>
                  <a:lnTo>
                    <a:pt x="288" y="77"/>
                  </a:lnTo>
                  <a:lnTo>
                    <a:pt x="282" y="77"/>
                  </a:lnTo>
                  <a:lnTo>
                    <a:pt x="282" y="77"/>
                  </a:lnTo>
                  <a:lnTo>
                    <a:pt x="276" y="77"/>
                  </a:lnTo>
                  <a:lnTo>
                    <a:pt x="270" y="80"/>
                  </a:lnTo>
                  <a:lnTo>
                    <a:pt x="265" y="83"/>
                  </a:lnTo>
                  <a:lnTo>
                    <a:pt x="261" y="87"/>
                  </a:lnTo>
                  <a:lnTo>
                    <a:pt x="256" y="91"/>
                  </a:lnTo>
                  <a:lnTo>
                    <a:pt x="253" y="97"/>
                  </a:lnTo>
                  <a:lnTo>
                    <a:pt x="252" y="103"/>
                  </a:lnTo>
                  <a:lnTo>
                    <a:pt x="251" y="110"/>
                  </a:lnTo>
                  <a:lnTo>
                    <a:pt x="252" y="213"/>
                  </a:lnTo>
                  <a:lnTo>
                    <a:pt x="191" y="153"/>
                  </a:lnTo>
                  <a:lnTo>
                    <a:pt x="191" y="153"/>
                  </a:lnTo>
                  <a:lnTo>
                    <a:pt x="185" y="148"/>
                  </a:lnTo>
                  <a:lnTo>
                    <a:pt x="180" y="146"/>
                  </a:lnTo>
                  <a:lnTo>
                    <a:pt x="175" y="144"/>
                  </a:lnTo>
                  <a:lnTo>
                    <a:pt x="168" y="144"/>
                  </a:lnTo>
                  <a:lnTo>
                    <a:pt x="162" y="144"/>
                  </a:lnTo>
                  <a:lnTo>
                    <a:pt x="156" y="146"/>
                  </a:lnTo>
                  <a:lnTo>
                    <a:pt x="151" y="149"/>
                  </a:lnTo>
                  <a:lnTo>
                    <a:pt x="146" y="153"/>
                  </a:lnTo>
                  <a:lnTo>
                    <a:pt x="146" y="153"/>
                  </a:lnTo>
                  <a:lnTo>
                    <a:pt x="141" y="158"/>
                  </a:lnTo>
                  <a:lnTo>
                    <a:pt x="139" y="163"/>
                  </a:lnTo>
                  <a:lnTo>
                    <a:pt x="137" y="170"/>
                  </a:lnTo>
                  <a:lnTo>
                    <a:pt x="137" y="175"/>
                  </a:lnTo>
                  <a:lnTo>
                    <a:pt x="137" y="182"/>
                  </a:lnTo>
                  <a:lnTo>
                    <a:pt x="139" y="188"/>
                  </a:lnTo>
                  <a:lnTo>
                    <a:pt x="143" y="193"/>
                  </a:lnTo>
                  <a:lnTo>
                    <a:pt x="147" y="198"/>
                  </a:lnTo>
                  <a:lnTo>
                    <a:pt x="207" y="258"/>
                  </a:lnTo>
                  <a:lnTo>
                    <a:pt x="104" y="259"/>
                  </a:lnTo>
                  <a:lnTo>
                    <a:pt x="104" y="259"/>
                  </a:lnTo>
                  <a:lnTo>
                    <a:pt x="97" y="260"/>
                  </a:lnTo>
                  <a:lnTo>
                    <a:pt x="92" y="261"/>
                  </a:lnTo>
                  <a:lnTo>
                    <a:pt x="87" y="264"/>
                  </a:lnTo>
                  <a:lnTo>
                    <a:pt x="81" y="268"/>
                  </a:lnTo>
                  <a:lnTo>
                    <a:pt x="78" y="273"/>
                  </a:lnTo>
                  <a:lnTo>
                    <a:pt x="75" y="278"/>
                  </a:lnTo>
                  <a:lnTo>
                    <a:pt x="73" y="285"/>
                  </a:lnTo>
                  <a:lnTo>
                    <a:pt x="73" y="291"/>
                  </a:lnTo>
                  <a:lnTo>
                    <a:pt x="73" y="291"/>
                  </a:lnTo>
                  <a:lnTo>
                    <a:pt x="74" y="297"/>
                  </a:lnTo>
                  <a:lnTo>
                    <a:pt x="75" y="303"/>
                  </a:lnTo>
                  <a:lnTo>
                    <a:pt x="78" y="308"/>
                  </a:lnTo>
                  <a:lnTo>
                    <a:pt x="82" y="313"/>
                  </a:lnTo>
                  <a:lnTo>
                    <a:pt x="87" y="317"/>
                  </a:lnTo>
                  <a:lnTo>
                    <a:pt x="92" y="320"/>
                  </a:lnTo>
                  <a:lnTo>
                    <a:pt x="99" y="322"/>
                  </a:lnTo>
                  <a:lnTo>
                    <a:pt x="105" y="322"/>
                  </a:lnTo>
                  <a:lnTo>
                    <a:pt x="271" y="321"/>
                  </a:lnTo>
                  <a:lnTo>
                    <a:pt x="432" y="479"/>
                  </a:lnTo>
                  <a:lnTo>
                    <a:pt x="204" y="481"/>
                  </a:lnTo>
                  <a:lnTo>
                    <a:pt x="85" y="364"/>
                  </a:lnTo>
                  <a:lnTo>
                    <a:pt x="85" y="364"/>
                  </a:lnTo>
                  <a:lnTo>
                    <a:pt x="80" y="360"/>
                  </a:lnTo>
                  <a:lnTo>
                    <a:pt x="74" y="356"/>
                  </a:lnTo>
                  <a:lnTo>
                    <a:pt x="69" y="355"/>
                  </a:lnTo>
                  <a:lnTo>
                    <a:pt x="62" y="354"/>
                  </a:lnTo>
                  <a:lnTo>
                    <a:pt x="57" y="355"/>
                  </a:lnTo>
                  <a:lnTo>
                    <a:pt x="50" y="357"/>
                  </a:lnTo>
                  <a:lnTo>
                    <a:pt x="45" y="360"/>
                  </a:lnTo>
                  <a:lnTo>
                    <a:pt x="40" y="364"/>
                  </a:lnTo>
                  <a:lnTo>
                    <a:pt x="40" y="364"/>
                  </a:lnTo>
                  <a:lnTo>
                    <a:pt x="36" y="369"/>
                  </a:lnTo>
                  <a:lnTo>
                    <a:pt x="33" y="375"/>
                  </a:lnTo>
                  <a:lnTo>
                    <a:pt x="31" y="380"/>
                  </a:lnTo>
                  <a:lnTo>
                    <a:pt x="31" y="386"/>
                  </a:lnTo>
                  <a:lnTo>
                    <a:pt x="31" y="393"/>
                  </a:lnTo>
                  <a:lnTo>
                    <a:pt x="33" y="398"/>
                  </a:lnTo>
                  <a:lnTo>
                    <a:pt x="36" y="404"/>
                  </a:lnTo>
                  <a:lnTo>
                    <a:pt x="41" y="409"/>
                  </a:lnTo>
                  <a:lnTo>
                    <a:pt x="114" y="481"/>
                  </a:lnTo>
                  <a:lnTo>
                    <a:pt x="32" y="482"/>
                  </a:lnTo>
                  <a:lnTo>
                    <a:pt x="32" y="482"/>
                  </a:lnTo>
                  <a:lnTo>
                    <a:pt x="26" y="483"/>
                  </a:lnTo>
                  <a:lnTo>
                    <a:pt x="19" y="484"/>
                  </a:lnTo>
                  <a:lnTo>
                    <a:pt x="14" y="487"/>
                  </a:lnTo>
                  <a:lnTo>
                    <a:pt x="9" y="492"/>
                  </a:lnTo>
                  <a:lnTo>
                    <a:pt x="5" y="496"/>
                  </a:lnTo>
                  <a:lnTo>
                    <a:pt x="2" y="501"/>
                  </a:lnTo>
                  <a:lnTo>
                    <a:pt x="1" y="508"/>
                  </a:lnTo>
                  <a:lnTo>
                    <a:pt x="0" y="514"/>
                  </a:lnTo>
                  <a:lnTo>
                    <a:pt x="0" y="514"/>
                  </a:lnTo>
                  <a:lnTo>
                    <a:pt x="1" y="521"/>
                  </a:lnTo>
                  <a:lnTo>
                    <a:pt x="3" y="526"/>
                  </a:lnTo>
                  <a:lnTo>
                    <a:pt x="5" y="531"/>
                  </a:lnTo>
                  <a:lnTo>
                    <a:pt x="9" y="537"/>
                  </a:lnTo>
                  <a:lnTo>
                    <a:pt x="15" y="540"/>
                  </a:lnTo>
                  <a:lnTo>
                    <a:pt x="20" y="543"/>
                  </a:lnTo>
                  <a:lnTo>
                    <a:pt x="26" y="545"/>
                  </a:lnTo>
                  <a:lnTo>
                    <a:pt x="32" y="545"/>
                  </a:lnTo>
                  <a:lnTo>
                    <a:pt x="115" y="545"/>
                  </a:lnTo>
                  <a:lnTo>
                    <a:pt x="42" y="618"/>
                  </a:lnTo>
                  <a:lnTo>
                    <a:pt x="42" y="618"/>
                  </a:lnTo>
                  <a:lnTo>
                    <a:pt x="38" y="624"/>
                  </a:lnTo>
                  <a:lnTo>
                    <a:pt x="35" y="629"/>
                  </a:lnTo>
                  <a:lnTo>
                    <a:pt x="33" y="635"/>
                  </a:lnTo>
                  <a:lnTo>
                    <a:pt x="33" y="641"/>
                  </a:lnTo>
                  <a:lnTo>
                    <a:pt x="34" y="647"/>
                  </a:lnTo>
                  <a:lnTo>
                    <a:pt x="35" y="653"/>
                  </a:lnTo>
                  <a:lnTo>
                    <a:pt x="38" y="659"/>
                  </a:lnTo>
                  <a:lnTo>
                    <a:pt x="43" y="663"/>
                  </a:lnTo>
                  <a:lnTo>
                    <a:pt x="43" y="663"/>
                  </a:lnTo>
                  <a:lnTo>
                    <a:pt x="48" y="668"/>
                  </a:lnTo>
                  <a:lnTo>
                    <a:pt x="53" y="671"/>
                  </a:lnTo>
                  <a:lnTo>
                    <a:pt x="59" y="672"/>
                  </a:lnTo>
                  <a:lnTo>
                    <a:pt x="65" y="673"/>
                  </a:lnTo>
                  <a:lnTo>
                    <a:pt x="65" y="673"/>
                  </a:lnTo>
                  <a:lnTo>
                    <a:pt x="71" y="672"/>
                  </a:lnTo>
                  <a:lnTo>
                    <a:pt x="77" y="670"/>
                  </a:lnTo>
                  <a:lnTo>
                    <a:pt x="82" y="668"/>
                  </a:lnTo>
                  <a:lnTo>
                    <a:pt x="88" y="663"/>
                  </a:lnTo>
                  <a:lnTo>
                    <a:pt x="205" y="544"/>
                  </a:lnTo>
                  <a:lnTo>
                    <a:pt x="432" y="542"/>
                  </a:lnTo>
                  <a:lnTo>
                    <a:pt x="275" y="703"/>
                  </a:lnTo>
                  <a:lnTo>
                    <a:pt x="108" y="704"/>
                  </a:lnTo>
                  <a:lnTo>
                    <a:pt x="108" y="704"/>
                  </a:lnTo>
                  <a:lnTo>
                    <a:pt x="102" y="705"/>
                  </a:lnTo>
                  <a:lnTo>
                    <a:pt x="95" y="706"/>
                  </a:lnTo>
                  <a:lnTo>
                    <a:pt x="90" y="709"/>
                  </a:lnTo>
                  <a:lnTo>
                    <a:pt x="86" y="714"/>
                  </a:lnTo>
                  <a:lnTo>
                    <a:pt x="81" y="718"/>
                  </a:lnTo>
                  <a:lnTo>
                    <a:pt x="79" y="723"/>
                  </a:lnTo>
                  <a:lnTo>
                    <a:pt x="77" y="730"/>
                  </a:lnTo>
                  <a:lnTo>
                    <a:pt x="77" y="736"/>
                  </a:lnTo>
                  <a:lnTo>
                    <a:pt x="77" y="736"/>
                  </a:lnTo>
                  <a:lnTo>
                    <a:pt x="77" y="743"/>
                  </a:lnTo>
                  <a:lnTo>
                    <a:pt x="79" y="748"/>
                  </a:lnTo>
                  <a:lnTo>
                    <a:pt x="82" y="753"/>
                  </a:lnTo>
                  <a:lnTo>
                    <a:pt x="86" y="759"/>
                  </a:lnTo>
                  <a:lnTo>
                    <a:pt x="91" y="762"/>
                  </a:lnTo>
                  <a:lnTo>
                    <a:pt x="96" y="765"/>
                  </a:lnTo>
                  <a:lnTo>
                    <a:pt x="103" y="767"/>
                  </a:lnTo>
                  <a:lnTo>
                    <a:pt x="108" y="767"/>
                  </a:lnTo>
                  <a:lnTo>
                    <a:pt x="212" y="766"/>
                  </a:lnTo>
                  <a:lnTo>
                    <a:pt x="152" y="827"/>
                  </a:lnTo>
                  <a:lnTo>
                    <a:pt x="152" y="827"/>
                  </a:lnTo>
                  <a:lnTo>
                    <a:pt x="148" y="833"/>
                  </a:lnTo>
                  <a:lnTo>
                    <a:pt x="145" y="838"/>
                  </a:lnTo>
                  <a:lnTo>
                    <a:pt x="144" y="844"/>
                  </a:lnTo>
                  <a:lnTo>
                    <a:pt x="143" y="850"/>
                  </a:lnTo>
                  <a:lnTo>
                    <a:pt x="144" y="856"/>
                  </a:lnTo>
                  <a:lnTo>
                    <a:pt x="146" y="862"/>
                  </a:lnTo>
                  <a:lnTo>
                    <a:pt x="148" y="867"/>
                  </a:lnTo>
                  <a:lnTo>
                    <a:pt x="152" y="872"/>
                  </a:lnTo>
                  <a:lnTo>
                    <a:pt x="152" y="872"/>
                  </a:lnTo>
                  <a:lnTo>
                    <a:pt x="158" y="877"/>
                  </a:lnTo>
                  <a:lnTo>
                    <a:pt x="163" y="879"/>
                  </a:lnTo>
                  <a:lnTo>
                    <a:pt x="169" y="881"/>
                  </a:lnTo>
                  <a:lnTo>
                    <a:pt x="175" y="882"/>
                  </a:lnTo>
                  <a:lnTo>
                    <a:pt x="175" y="882"/>
                  </a:lnTo>
                  <a:lnTo>
                    <a:pt x="181" y="881"/>
                  </a:lnTo>
                  <a:lnTo>
                    <a:pt x="187" y="879"/>
                  </a:lnTo>
                  <a:lnTo>
                    <a:pt x="192" y="876"/>
                  </a:lnTo>
                  <a:lnTo>
                    <a:pt x="197" y="872"/>
                  </a:lnTo>
                  <a:lnTo>
                    <a:pt x="257" y="811"/>
                  </a:lnTo>
                  <a:lnTo>
                    <a:pt x="258" y="914"/>
                  </a:lnTo>
                  <a:lnTo>
                    <a:pt x="258" y="914"/>
                  </a:lnTo>
                  <a:lnTo>
                    <a:pt x="258" y="921"/>
                  </a:lnTo>
                  <a:lnTo>
                    <a:pt x="261" y="927"/>
                  </a:lnTo>
                  <a:lnTo>
                    <a:pt x="264" y="933"/>
                  </a:lnTo>
                  <a:lnTo>
                    <a:pt x="268" y="937"/>
                  </a:lnTo>
                  <a:lnTo>
                    <a:pt x="272" y="940"/>
                  </a:lnTo>
                  <a:lnTo>
                    <a:pt x="278" y="943"/>
                  </a:lnTo>
                  <a:lnTo>
                    <a:pt x="284" y="945"/>
                  </a:lnTo>
                  <a:lnTo>
                    <a:pt x="291" y="945"/>
                  </a:lnTo>
                  <a:lnTo>
                    <a:pt x="291" y="945"/>
                  </a:lnTo>
                  <a:lnTo>
                    <a:pt x="297" y="945"/>
                  </a:lnTo>
                  <a:lnTo>
                    <a:pt x="302" y="943"/>
                  </a:lnTo>
                  <a:lnTo>
                    <a:pt x="308" y="940"/>
                  </a:lnTo>
                  <a:lnTo>
                    <a:pt x="313" y="937"/>
                  </a:lnTo>
                  <a:lnTo>
                    <a:pt x="316" y="931"/>
                  </a:lnTo>
                  <a:lnTo>
                    <a:pt x="320" y="926"/>
                  </a:lnTo>
                  <a:lnTo>
                    <a:pt x="321" y="920"/>
                  </a:lnTo>
                  <a:lnTo>
                    <a:pt x="322" y="913"/>
                  </a:lnTo>
                  <a:lnTo>
                    <a:pt x="321" y="747"/>
                  </a:lnTo>
                  <a:lnTo>
                    <a:pt x="477" y="587"/>
                  </a:lnTo>
                  <a:lnTo>
                    <a:pt x="479" y="815"/>
                  </a:lnTo>
                  <a:lnTo>
                    <a:pt x="364" y="934"/>
                  </a:lnTo>
                  <a:lnTo>
                    <a:pt x="364" y="934"/>
                  </a:lnTo>
                  <a:lnTo>
                    <a:pt x="359" y="939"/>
                  </a:lnTo>
                  <a:lnTo>
                    <a:pt x="356" y="944"/>
                  </a:lnTo>
                  <a:lnTo>
                    <a:pt x="355" y="950"/>
                  </a:lnTo>
                  <a:lnTo>
                    <a:pt x="354" y="956"/>
                  </a:lnTo>
                  <a:lnTo>
                    <a:pt x="355" y="963"/>
                  </a:lnTo>
                  <a:lnTo>
                    <a:pt x="356" y="968"/>
                  </a:lnTo>
                  <a:lnTo>
                    <a:pt x="359" y="973"/>
                  </a:lnTo>
                  <a:lnTo>
                    <a:pt x="364" y="979"/>
                  </a:lnTo>
                  <a:lnTo>
                    <a:pt x="364" y="979"/>
                  </a:lnTo>
                  <a:lnTo>
                    <a:pt x="369" y="983"/>
                  </a:lnTo>
                  <a:lnTo>
                    <a:pt x="374" y="985"/>
                  </a:lnTo>
                  <a:lnTo>
                    <a:pt x="380" y="987"/>
                  </a:lnTo>
                  <a:lnTo>
                    <a:pt x="386" y="987"/>
                  </a:lnTo>
                  <a:lnTo>
                    <a:pt x="393" y="987"/>
                  </a:lnTo>
                  <a:lnTo>
                    <a:pt x="398" y="985"/>
                  </a:lnTo>
                  <a:lnTo>
                    <a:pt x="403" y="982"/>
                  </a:lnTo>
                  <a:lnTo>
                    <a:pt x="409" y="979"/>
                  </a:lnTo>
                  <a:lnTo>
                    <a:pt x="481" y="905"/>
                  </a:lnTo>
                  <a:lnTo>
                    <a:pt x="482" y="987"/>
                  </a:lnTo>
                  <a:lnTo>
                    <a:pt x="482" y="987"/>
                  </a:lnTo>
                  <a:lnTo>
                    <a:pt x="482" y="994"/>
                  </a:lnTo>
                  <a:lnTo>
                    <a:pt x="484" y="999"/>
                  </a:lnTo>
                  <a:lnTo>
                    <a:pt x="487" y="1004"/>
                  </a:lnTo>
                  <a:lnTo>
                    <a:pt x="491" y="1009"/>
                  </a:lnTo>
                  <a:lnTo>
                    <a:pt x="496" y="1013"/>
                  </a:lnTo>
                  <a:lnTo>
                    <a:pt x="501" y="1016"/>
                  </a:lnTo>
                  <a:lnTo>
                    <a:pt x="507" y="1017"/>
                  </a:lnTo>
                  <a:lnTo>
                    <a:pt x="514" y="1018"/>
                  </a:lnTo>
                  <a:lnTo>
                    <a:pt x="514" y="1018"/>
                  </a:lnTo>
                  <a:lnTo>
                    <a:pt x="520" y="1017"/>
                  </a:lnTo>
                  <a:lnTo>
                    <a:pt x="526" y="1016"/>
                  </a:lnTo>
                  <a:lnTo>
                    <a:pt x="531" y="1013"/>
                  </a:lnTo>
                  <a:lnTo>
                    <a:pt x="536" y="1009"/>
                  </a:lnTo>
                  <a:lnTo>
                    <a:pt x="540" y="1004"/>
                  </a:lnTo>
                  <a:lnTo>
                    <a:pt x="543" y="999"/>
                  </a:lnTo>
                  <a:lnTo>
                    <a:pt x="545" y="993"/>
                  </a:lnTo>
                  <a:lnTo>
                    <a:pt x="545" y="986"/>
                  </a:lnTo>
                  <a:lnTo>
                    <a:pt x="544" y="904"/>
                  </a:lnTo>
                  <a:lnTo>
                    <a:pt x="618" y="977"/>
                  </a:lnTo>
                  <a:lnTo>
                    <a:pt x="618" y="977"/>
                  </a:lnTo>
                  <a:lnTo>
                    <a:pt x="623" y="981"/>
                  </a:lnTo>
                  <a:lnTo>
                    <a:pt x="629" y="983"/>
                  </a:lnTo>
                  <a:lnTo>
                    <a:pt x="634" y="985"/>
                  </a:lnTo>
                  <a:lnTo>
                    <a:pt x="640" y="985"/>
                  </a:lnTo>
                  <a:lnTo>
                    <a:pt x="640" y="985"/>
                  </a:lnTo>
                  <a:lnTo>
                    <a:pt x="647" y="985"/>
                  </a:lnTo>
                  <a:lnTo>
                    <a:pt x="652" y="983"/>
                  </a:lnTo>
                  <a:lnTo>
                    <a:pt x="658" y="980"/>
                  </a:lnTo>
                  <a:lnTo>
                    <a:pt x="663" y="975"/>
                  </a:lnTo>
                  <a:lnTo>
                    <a:pt x="663" y="975"/>
                  </a:lnTo>
                  <a:lnTo>
                    <a:pt x="667" y="971"/>
                  </a:lnTo>
                  <a:lnTo>
                    <a:pt x="669" y="966"/>
                  </a:lnTo>
                  <a:lnTo>
                    <a:pt x="672" y="959"/>
                  </a:lnTo>
                  <a:lnTo>
                    <a:pt x="672" y="953"/>
                  </a:lnTo>
                  <a:lnTo>
                    <a:pt x="672" y="948"/>
                  </a:lnTo>
                  <a:lnTo>
                    <a:pt x="669" y="941"/>
                  </a:lnTo>
                  <a:lnTo>
                    <a:pt x="666" y="936"/>
                  </a:lnTo>
                  <a:lnTo>
                    <a:pt x="663" y="930"/>
                  </a:lnTo>
                  <a:lnTo>
                    <a:pt x="544" y="815"/>
                  </a:lnTo>
                  <a:lnTo>
                    <a:pt x="542" y="586"/>
                  </a:lnTo>
                  <a:lnTo>
                    <a:pt x="702" y="744"/>
                  </a:lnTo>
                  <a:lnTo>
                    <a:pt x="704" y="910"/>
                  </a:lnTo>
                  <a:lnTo>
                    <a:pt x="704" y="910"/>
                  </a:lnTo>
                  <a:lnTo>
                    <a:pt x="704" y="916"/>
                  </a:lnTo>
                  <a:lnTo>
                    <a:pt x="706" y="923"/>
                  </a:lnTo>
                  <a:lnTo>
                    <a:pt x="709" y="928"/>
                  </a:lnTo>
                  <a:lnTo>
                    <a:pt x="713" y="933"/>
                  </a:lnTo>
                  <a:lnTo>
                    <a:pt x="718" y="937"/>
                  </a:lnTo>
                  <a:lnTo>
                    <a:pt x="723" y="939"/>
                  </a:lnTo>
                  <a:lnTo>
                    <a:pt x="729" y="941"/>
                  </a:lnTo>
                  <a:lnTo>
                    <a:pt x="736" y="942"/>
                  </a:lnTo>
                  <a:lnTo>
                    <a:pt x="736" y="942"/>
                  </a:lnTo>
                  <a:lnTo>
                    <a:pt x="742" y="941"/>
                  </a:lnTo>
                  <a:lnTo>
                    <a:pt x="748" y="939"/>
                  </a:lnTo>
                  <a:lnTo>
                    <a:pt x="753" y="936"/>
                  </a:lnTo>
                  <a:lnTo>
                    <a:pt x="757" y="933"/>
                  </a:lnTo>
                  <a:lnTo>
                    <a:pt x="762" y="927"/>
                  </a:lnTo>
                  <a:lnTo>
                    <a:pt x="765" y="922"/>
                  </a:lnTo>
                  <a:lnTo>
                    <a:pt x="766" y="916"/>
                  </a:lnTo>
                  <a:lnTo>
                    <a:pt x="767" y="910"/>
                  </a:lnTo>
                  <a:lnTo>
                    <a:pt x="766" y="807"/>
                  </a:lnTo>
                  <a:lnTo>
                    <a:pt x="827" y="866"/>
                  </a:lnTo>
                  <a:lnTo>
                    <a:pt x="827" y="866"/>
                  </a:lnTo>
                  <a:lnTo>
                    <a:pt x="832" y="870"/>
                  </a:lnTo>
                  <a:lnTo>
                    <a:pt x="838" y="874"/>
                  </a:lnTo>
                  <a:lnTo>
                    <a:pt x="843" y="875"/>
                  </a:lnTo>
                  <a:lnTo>
                    <a:pt x="850" y="876"/>
                  </a:lnTo>
                  <a:lnTo>
                    <a:pt x="850" y="876"/>
                  </a:lnTo>
                  <a:lnTo>
                    <a:pt x="856" y="875"/>
                  </a:lnTo>
                  <a:lnTo>
                    <a:pt x="861" y="874"/>
                  </a:lnTo>
                  <a:lnTo>
                    <a:pt x="867" y="870"/>
                  </a:lnTo>
                  <a:lnTo>
                    <a:pt x="872" y="866"/>
                  </a:lnTo>
                  <a:lnTo>
                    <a:pt x="872" y="866"/>
                  </a:lnTo>
                  <a:lnTo>
                    <a:pt x="876" y="861"/>
                  </a:lnTo>
                  <a:lnTo>
                    <a:pt x="879" y="855"/>
                  </a:lnTo>
                  <a:lnTo>
                    <a:pt x="881" y="850"/>
                  </a:lnTo>
                  <a:lnTo>
                    <a:pt x="881" y="844"/>
                  </a:lnTo>
                  <a:lnTo>
                    <a:pt x="881" y="837"/>
                  </a:lnTo>
                  <a:lnTo>
                    <a:pt x="879" y="832"/>
                  </a:lnTo>
                  <a:lnTo>
                    <a:pt x="875" y="826"/>
                  </a:lnTo>
                  <a:lnTo>
                    <a:pt x="871" y="821"/>
                  </a:lnTo>
                  <a:lnTo>
                    <a:pt x="811" y="761"/>
                  </a:lnTo>
                  <a:lnTo>
                    <a:pt x="914" y="760"/>
                  </a:lnTo>
                  <a:lnTo>
                    <a:pt x="914" y="760"/>
                  </a:lnTo>
                  <a:lnTo>
                    <a:pt x="920" y="760"/>
                  </a:lnTo>
                  <a:lnTo>
                    <a:pt x="926" y="758"/>
                  </a:lnTo>
                  <a:lnTo>
                    <a:pt x="931" y="754"/>
                  </a:lnTo>
                  <a:lnTo>
                    <a:pt x="937" y="751"/>
                  </a:lnTo>
                  <a:lnTo>
                    <a:pt x="940" y="746"/>
                  </a:lnTo>
                  <a:lnTo>
                    <a:pt x="943" y="741"/>
                  </a:lnTo>
                  <a:lnTo>
                    <a:pt x="945" y="735"/>
                  </a:lnTo>
                  <a:lnTo>
                    <a:pt x="945" y="729"/>
                  </a:lnTo>
                  <a:lnTo>
                    <a:pt x="945" y="729"/>
                  </a:lnTo>
                  <a:lnTo>
                    <a:pt x="944" y="722"/>
                  </a:lnTo>
                  <a:lnTo>
                    <a:pt x="943" y="716"/>
                  </a:lnTo>
                  <a:lnTo>
                    <a:pt x="940" y="710"/>
                  </a:lnTo>
                  <a:lnTo>
                    <a:pt x="935" y="706"/>
                  </a:lnTo>
                  <a:lnTo>
                    <a:pt x="931" y="702"/>
                  </a:lnTo>
                  <a:lnTo>
                    <a:pt x="926" y="699"/>
                  </a:lnTo>
                  <a:lnTo>
                    <a:pt x="919" y="698"/>
                  </a:lnTo>
                  <a:lnTo>
                    <a:pt x="913" y="697"/>
                  </a:lnTo>
                  <a:lnTo>
                    <a:pt x="747" y="699"/>
                  </a:lnTo>
                  <a:lnTo>
                    <a:pt x="586" y="541"/>
                  </a:lnTo>
                  <a:lnTo>
                    <a:pt x="814" y="539"/>
                  </a:lnTo>
                  <a:lnTo>
                    <a:pt x="933" y="656"/>
                  </a:lnTo>
                  <a:lnTo>
                    <a:pt x="933" y="656"/>
                  </a:lnTo>
                  <a:lnTo>
                    <a:pt x="938" y="659"/>
                  </a:lnTo>
                  <a:lnTo>
                    <a:pt x="944" y="662"/>
                  </a:lnTo>
                  <a:lnTo>
                    <a:pt x="949" y="664"/>
                  </a:lnTo>
                  <a:lnTo>
                    <a:pt x="956" y="664"/>
                  </a:lnTo>
                  <a:lnTo>
                    <a:pt x="956" y="664"/>
                  </a:lnTo>
                  <a:lnTo>
                    <a:pt x="961" y="664"/>
                  </a:lnTo>
                  <a:lnTo>
                    <a:pt x="968" y="662"/>
                  </a:lnTo>
                  <a:lnTo>
                    <a:pt x="973" y="659"/>
                  </a:lnTo>
                  <a:lnTo>
                    <a:pt x="978" y="655"/>
                  </a:lnTo>
                  <a:lnTo>
                    <a:pt x="978" y="655"/>
                  </a:lnTo>
                  <a:lnTo>
                    <a:pt x="982" y="650"/>
                  </a:lnTo>
                  <a:lnTo>
                    <a:pt x="985" y="644"/>
                  </a:lnTo>
                  <a:lnTo>
                    <a:pt x="987" y="639"/>
                  </a:lnTo>
                  <a:lnTo>
                    <a:pt x="987" y="632"/>
                  </a:lnTo>
                  <a:lnTo>
                    <a:pt x="987" y="627"/>
                  </a:lnTo>
                  <a:lnTo>
                    <a:pt x="985" y="620"/>
                  </a:lnTo>
                  <a:lnTo>
                    <a:pt x="982" y="615"/>
                  </a:lnTo>
                  <a:lnTo>
                    <a:pt x="977" y="610"/>
                  </a:lnTo>
                  <a:lnTo>
                    <a:pt x="904" y="538"/>
                  </a:lnTo>
                  <a:lnTo>
                    <a:pt x="986" y="537"/>
                  </a:lnTo>
                  <a:lnTo>
                    <a:pt x="986" y="537"/>
                  </a:lnTo>
                  <a:lnTo>
                    <a:pt x="992" y="537"/>
                  </a:lnTo>
                  <a:lnTo>
                    <a:pt x="999" y="535"/>
                  </a:lnTo>
                  <a:lnTo>
                    <a:pt x="1004" y="531"/>
                  </a:lnTo>
                  <a:lnTo>
                    <a:pt x="1008" y="527"/>
                  </a:lnTo>
                  <a:lnTo>
                    <a:pt x="1013" y="523"/>
                  </a:lnTo>
                  <a:lnTo>
                    <a:pt x="1016" y="517"/>
                  </a:lnTo>
                  <a:lnTo>
                    <a:pt x="1017" y="511"/>
                  </a:lnTo>
                  <a:lnTo>
                    <a:pt x="1018" y="504"/>
                  </a:lnTo>
                  <a:lnTo>
                    <a:pt x="1018" y="50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 name="Freeform 10"/>
            <p:cNvSpPr>
              <a:spLocks noEditPoints="1"/>
            </p:cNvSpPr>
            <p:nvPr/>
          </p:nvSpPr>
          <p:spPr bwMode="auto">
            <a:xfrm>
              <a:off x="10151761" y="4182382"/>
              <a:ext cx="322263" cy="323850"/>
            </a:xfrm>
            <a:custGeom>
              <a:gdLst>
                <a:gd fmla="*/ 992 w 1018" name="T0"/>
                <a:gd fmla="*/ 413 h 1018" name="T1"/>
                <a:gd fmla="*/ 904 w 1018" name="T2"/>
                <a:gd fmla="*/ 252 h 1018" name="T3"/>
                <a:gd fmla="*/ 764 w 1018" name="T4"/>
                <a:gd fmla="*/ 133 h 1018" name="T5"/>
                <a:gd fmla="*/ 589 w 1018" name="T6"/>
                <a:gd fmla="*/ 71 h 1018" name="T7"/>
                <a:gd fmla="*/ 532 w 1018" name="T8"/>
                <a:gd fmla="*/ 10 h 1018" name="T9"/>
                <a:gd fmla="*/ 492 w 1018" name="T10"/>
                <a:gd fmla="*/ 6 h 1018" name="T11"/>
                <a:gd fmla="*/ 453 w 1018" name="T12"/>
                <a:gd fmla="*/ 68 h 1018" name="T13"/>
                <a:gd fmla="*/ 275 w 1018" name="T14"/>
                <a:gd fmla="*/ 123 h 1018" name="T15"/>
                <a:gd fmla="*/ 130 w 1018" name="T16"/>
                <a:gd fmla="*/ 235 h 1018" name="T17"/>
                <a:gd fmla="*/ 35 w 1018" name="T18"/>
                <a:gd fmla="*/ 391 h 1018" name="T19"/>
                <a:gd fmla="*/ 1 w 1018" name="T20"/>
                <a:gd fmla="*/ 554 h 1018" name="T21"/>
                <a:gd fmla="*/ 20 w 1018" name="T22"/>
                <a:gd fmla="*/ 602 h 1018" name="T23"/>
                <a:gd fmla="*/ 59 w 1018" name="T24"/>
                <a:gd fmla="*/ 591 h 1018" name="T25"/>
                <a:gd fmla="*/ 74 w 1018" name="T26"/>
                <a:gd fmla="*/ 524 h 1018" name="T27"/>
                <a:gd fmla="*/ 142 w 1018" name="T28"/>
                <a:gd fmla="*/ 456 h 1018" name="T29"/>
                <a:gd fmla="*/ 229 w 1018" name="T30"/>
                <a:gd fmla="*/ 452 h 1018" name="T31"/>
                <a:gd fmla="*/ 303 w 1018" name="T32"/>
                <a:gd fmla="*/ 513 h 1018" name="T33"/>
                <a:gd fmla="*/ 321 w 1018" name="T34"/>
                <a:gd fmla="*/ 586 h 1018" name="T35"/>
                <a:gd fmla="*/ 356 w 1018" name="T36"/>
                <a:gd fmla="*/ 604 h 1018" name="T37"/>
                <a:gd fmla="*/ 382 w 1018" name="T38"/>
                <a:gd fmla="*/ 573 h 1018" name="T39"/>
                <a:gd fmla="*/ 409 w 1018" name="T40"/>
                <a:gd fmla="*/ 495 h 1018" name="T41"/>
                <a:gd fmla="*/ 478 w 1018" name="T42"/>
                <a:gd fmla="*/ 451 h 1018" name="T43"/>
                <a:gd fmla="*/ 462 w 1018" name="T44"/>
                <a:gd fmla="*/ 912 h 1018" name="T45"/>
                <a:gd fmla="*/ 402 w 1018" name="T46"/>
                <a:gd fmla="*/ 953 h 1018" name="T47"/>
                <a:gd fmla="*/ 337 w 1018" name="T48"/>
                <a:gd fmla="*/ 943 h 1018" name="T49"/>
                <a:gd fmla="*/ 291 w 1018" name="T50"/>
                <a:gd fmla="*/ 888 h 1018" name="T51"/>
                <a:gd fmla="*/ 277 w 1018" name="T52"/>
                <a:gd fmla="*/ 837 h 1018" name="T53"/>
                <a:gd fmla="*/ 237 w 1018" name="T54"/>
                <a:gd fmla="*/ 833 h 1018" name="T55"/>
                <a:gd fmla="*/ 227 w 1018" name="T56"/>
                <a:gd fmla="*/ 892 h 1018" name="T57"/>
                <a:gd fmla="*/ 293 w 1018" name="T58"/>
                <a:gd fmla="*/ 992 h 1018" name="T59"/>
                <a:gd fmla="*/ 398 w 1018" name="T60"/>
                <a:gd fmla="*/ 1017 h 1018" name="T61"/>
                <a:gd fmla="*/ 505 w 1018" name="T62"/>
                <a:gd fmla="*/ 960 h 1018" name="T63"/>
                <a:gd fmla="*/ 541 w 1018" name="T64"/>
                <a:gd fmla="*/ 451 h 1018" name="T65"/>
                <a:gd fmla="*/ 603 w 1018" name="T66"/>
                <a:gd fmla="*/ 487 h 1018" name="T67"/>
                <a:gd fmla="*/ 636 w 1018" name="T68"/>
                <a:gd fmla="*/ 562 h 1018" name="T69"/>
                <a:gd fmla="*/ 656 w 1018" name="T70"/>
                <a:gd fmla="*/ 602 h 1018" name="T71"/>
                <a:gd fmla="*/ 694 w 1018" name="T72"/>
                <a:gd fmla="*/ 591 h 1018" name="T73"/>
                <a:gd fmla="*/ 711 w 1018" name="T74"/>
                <a:gd fmla="*/ 524 h 1018" name="T75"/>
                <a:gd fmla="*/ 778 w 1018" name="T76"/>
                <a:gd fmla="*/ 456 h 1018" name="T77"/>
                <a:gd fmla="*/ 865 w 1018" name="T78"/>
                <a:gd fmla="*/ 452 h 1018" name="T79"/>
                <a:gd fmla="*/ 939 w 1018" name="T80"/>
                <a:gd fmla="*/ 513 h 1018" name="T81"/>
                <a:gd fmla="*/ 957 w 1018" name="T82"/>
                <a:gd fmla="*/ 586 h 1018" name="T83"/>
                <a:gd fmla="*/ 993 w 1018" name="T84"/>
                <a:gd fmla="*/ 604 h 1018" name="T85"/>
                <a:gd fmla="*/ 1018 w 1018" name="T86"/>
                <a:gd fmla="*/ 573 h 1018" name="T87"/>
                <a:gd fmla="*/ 779 w 1018" name="T88"/>
                <a:gd fmla="*/ 389 h 1018" name="T89"/>
                <a:gd fmla="*/ 699 w 1018" name="T90"/>
                <a:gd fmla="*/ 433 h 1018" name="T91"/>
                <a:gd fmla="*/ 647 w 1018" name="T92"/>
                <a:gd fmla="*/ 441 h 1018" name="T93"/>
                <a:gd fmla="*/ 569 w 1018" name="T94"/>
                <a:gd fmla="*/ 392 h 1018" name="T95"/>
                <a:gd fmla="*/ 485 w 1018" name="T96"/>
                <a:gd fmla="*/ 384 h 1018" name="T97"/>
                <a:gd fmla="*/ 398 w 1018" name="T98"/>
                <a:gd fmla="*/ 419 h 1018" name="T99"/>
                <a:gd fmla="*/ 344 w 1018" name="T100"/>
                <a:gd fmla="*/ 458 h 1018" name="T101"/>
                <a:gd fmla="*/ 273 w 1018" name="T102"/>
                <a:gd fmla="*/ 400 h 1018" name="T103"/>
                <a:gd fmla="*/ 191 w 1018" name="T104"/>
                <a:gd fmla="*/ 382 h 1018" name="T105"/>
                <a:gd fmla="*/ 97 w 1018" name="T106"/>
                <a:gd fmla="*/ 408 h 1018" name="T107"/>
                <a:gd fmla="*/ 231 w 1018" name="T108"/>
                <a:gd fmla="*/ 226 h 1018" name="T109"/>
                <a:gd fmla="*/ 441 w 1018" name="T110"/>
                <a:gd fmla="*/ 133 h 1018" name="T111"/>
                <a:gd fmla="*/ 561 w 1018" name="T112"/>
                <a:gd fmla="*/ 131 h 1018" name="T113"/>
                <a:gd fmla="*/ 762 w 1018" name="T114"/>
                <a:gd fmla="*/ 206 h 1018" name="T115"/>
                <a:gd fmla="*/ 923 w 1018" name="T116"/>
                <a:gd fmla="*/ 408 h 1018" name="T117"/>
                <a:gd fmla="*/ 840 w 1018" name="T118"/>
                <a:gd fmla="*/ 383 h 101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8" w="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 name="Freeform 11"/>
            <p:cNvSpPr>
              <a:spLocks noEditPoints="1"/>
            </p:cNvSpPr>
            <p:nvPr/>
          </p:nvSpPr>
          <p:spPr bwMode="auto">
            <a:xfrm>
              <a:off x="10874073" y="4182382"/>
              <a:ext cx="171450" cy="323850"/>
            </a:xfrm>
            <a:custGeom>
              <a:gdLst>
                <a:gd fmla="*/ 278 w 541" name="T0"/>
                <a:gd fmla="*/ 1 h 1018" name="T1"/>
                <a:gd fmla="*/ 243 w 541" name="T2"/>
                <a:gd fmla="*/ 13 h 1018" name="T3"/>
                <a:gd fmla="*/ 162 w 541" name="T4"/>
                <a:gd fmla="*/ 150 h 1018" name="T5"/>
                <a:gd fmla="*/ 55 w 541" name="T6"/>
                <a:gd fmla="*/ 394 h 1018" name="T7"/>
                <a:gd fmla="*/ 15 w 541" name="T8"/>
                <a:gd fmla="*/ 538 h 1018" name="T9"/>
                <a:gd fmla="*/ 0 w 541" name="T10"/>
                <a:gd fmla="*/ 684 h 1018" name="T11"/>
                <a:gd fmla="*/ 18 w 541" name="T12"/>
                <a:gd fmla="*/ 781 h 1018" name="T13"/>
                <a:gd fmla="*/ 86 w 541" name="T14"/>
                <a:gd fmla="*/ 881 h 1018" name="T15"/>
                <a:gd fmla="*/ 190 w 541" name="T16"/>
                <a:gd fmla="*/ 942 h 1018" name="T17"/>
                <a:gd fmla="*/ 239 w 541" name="T18"/>
                <a:gd fmla="*/ 993 h 1018" name="T19"/>
                <a:gd fmla="*/ 257 w 541" name="T20"/>
                <a:gd fmla="*/ 1015 h 1018" name="T21"/>
                <a:gd fmla="*/ 282 w 541" name="T22"/>
                <a:gd fmla="*/ 1015 h 1018" name="T23"/>
                <a:gd fmla="*/ 301 w 541" name="T24"/>
                <a:gd fmla="*/ 993 h 1018" name="T25"/>
                <a:gd fmla="*/ 351 w 541" name="T26"/>
                <a:gd fmla="*/ 942 h 1018" name="T27"/>
                <a:gd fmla="*/ 455 w 541" name="T28"/>
                <a:gd fmla="*/ 881 h 1018" name="T29"/>
                <a:gd fmla="*/ 522 w 541" name="T30"/>
                <a:gd fmla="*/ 781 h 1018" name="T31"/>
                <a:gd fmla="*/ 541 w 541" name="T32"/>
                <a:gd fmla="*/ 684 h 1018" name="T33"/>
                <a:gd fmla="*/ 525 w 541" name="T34"/>
                <a:gd fmla="*/ 538 h 1018" name="T35"/>
                <a:gd fmla="*/ 486 w 541" name="T36"/>
                <a:gd fmla="*/ 394 h 1018" name="T37"/>
                <a:gd fmla="*/ 378 w 541" name="T38"/>
                <a:gd fmla="*/ 150 h 1018" name="T39"/>
                <a:gd fmla="*/ 296 w 541" name="T40"/>
                <a:gd fmla="*/ 13 h 1018" name="T41"/>
                <a:gd fmla="*/ 392 w 541" name="T42"/>
                <a:gd fmla="*/ 686 h 1018" name="T43"/>
                <a:gd fmla="*/ 395 w 541" name="T44"/>
                <a:gd fmla="*/ 656 h 1018" name="T45"/>
                <a:gd fmla="*/ 378 w 541" name="T46"/>
                <a:gd fmla="*/ 639 h 1018" name="T47"/>
                <a:gd fmla="*/ 348 w 541" name="T48"/>
                <a:gd fmla="*/ 641 h 1018" name="T49"/>
                <a:gd fmla="*/ 388 w 541" name="T50"/>
                <a:gd fmla="*/ 467 h 1018" name="T51"/>
                <a:gd fmla="*/ 397 w 541" name="T52"/>
                <a:gd fmla="*/ 439 h 1018" name="T53"/>
                <a:gd fmla="*/ 383 w 541" name="T54"/>
                <a:gd fmla="*/ 419 h 1018" name="T55"/>
                <a:gd fmla="*/ 354 w 541" name="T56"/>
                <a:gd fmla="*/ 415 h 1018" name="T57"/>
                <a:gd fmla="*/ 301 w 541" name="T58"/>
                <a:gd fmla="*/ 286 h 1018" name="T59"/>
                <a:gd fmla="*/ 287 w 541" name="T60"/>
                <a:gd fmla="*/ 260 h 1018" name="T61"/>
                <a:gd fmla="*/ 264 w 541" name="T62"/>
                <a:gd fmla="*/ 254 h 1018" name="T63"/>
                <a:gd fmla="*/ 240 w 541" name="T64"/>
                <a:gd fmla="*/ 274 h 1018" name="T65"/>
                <a:gd fmla="*/ 197 w 541" name="T66"/>
                <a:gd fmla="*/ 423 h 1018" name="T67"/>
                <a:gd fmla="*/ 168 w 541" name="T68"/>
                <a:gd fmla="*/ 413 h 1018" name="T69"/>
                <a:gd fmla="*/ 148 w 541" name="T70"/>
                <a:gd fmla="*/ 427 h 1018" name="T71"/>
                <a:gd fmla="*/ 145 w 541" name="T72"/>
                <a:gd fmla="*/ 457 h 1018" name="T73"/>
                <a:gd fmla="*/ 197 w 541" name="T74"/>
                <a:gd fmla="*/ 645 h 1018" name="T75"/>
                <a:gd fmla="*/ 175 w 541" name="T76"/>
                <a:gd fmla="*/ 636 h 1018" name="T77"/>
                <a:gd fmla="*/ 152 w 541" name="T78"/>
                <a:gd fmla="*/ 645 h 1018" name="T79"/>
                <a:gd fmla="*/ 144 w 541" name="T80"/>
                <a:gd fmla="*/ 674 h 1018" name="T81"/>
                <a:gd fmla="*/ 238 w 541" name="T82"/>
                <a:gd fmla="*/ 888 h 1018" name="T83"/>
                <a:gd fmla="*/ 169 w 541" name="T84"/>
                <a:gd fmla="*/ 864 h 1018" name="T85"/>
                <a:gd fmla="*/ 103 w 541" name="T86"/>
                <a:gd fmla="*/ 805 h 1018" name="T87"/>
                <a:gd fmla="*/ 66 w 541" name="T88"/>
                <a:gd fmla="*/ 721 h 1018" name="T89"/>
                <a:gd fmla="*/ 65 w 541" name="T90"/>
                <a:gd fmla="*/ 641 h 1018" name="T91"/>
                <a:gd fmla="*/ 99 w 541" name="T92"/>
                <a:gd fmla="*/ 465 h 1018" name="T93"/>
                <a:gd fmla="*/ 178 w 541" name="T94"/>
                <a:gd fmla="*/ 262 h 1018" name="T95"/>
                <a:gd fmla="*/ 270 w 541" name="T96"/>
                <a:gd fmla="*/ 90 h 1018" name="T97"/>
                <a:gd fmla="*/ 380 w 541" name="T98"/>
                <a:gd fmla="*/ 300 h 1018" name="T99"/>
                <a:gd fmla="*/ 453 w 541" name="T100"/>
                <a:gd fmla="*/ 508 h 1018" name="T101"/>
                <a:gd fmla="*/ 476 w 541" name="T102"/>
                <a:gd fmla="*/ 662 h 1018" name="T103"/>
                <a:gd fmla="*/ 469 w 541" name="T104"/>
                <a:gd fmla="*/ 739 h 1018" name="T105"/>
                <a:gd fmla="*/ 426 w 541" name="T106"/>
                <a:gd fmla="*/ 819 h 1018" name="T107"/>
                <a:gd fmla="*/ 355 w 541" name="T108"/>
                <a:gd fmla="*/ 872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541">
                  <a:moveTo>
                    <a:pt x="296" y="13"/>
                  </a:moveTo>
                  <a:lnTo>
                    <a:pt x="296" y="13"/>
                  </a:lnTo>
                  <a:lnTo>
                    <a:pt x="291" y="8"/>
                  </a:lnTo>
                  <a:lnTo>
                    <a:pt x="284" y="3"/>
                  </a:lnTo>
                  <a:lnTo>
                    <a:pt x="278" y="1"/>
                  </a:lnTo>
                  <a:lnTo>
                    <a:pt x="270" y="0"/>
                  </a:lnTo>
                  <a:lnTo>
                    <a:pt x="263" y="1"/>
                  </a:lnTo>
                  <a:lnTo>
                    <a:pt x="255" y="3"/>
                  </a:lnTo>
                  <a:lnTo>
                    <a:pt x="249" y="8"/>
                  </a:lnTo>
                  <a:lnTo>
                    <a:pt x="243" y="13"/>
                  </a:lnTo>
                  <a:lnTo>
                    <a:pt x="243" y="13"/>
                  </a:lnTo>
                  <a:lnTo>
                    <a:pt x="231" y="33"/>
                  </a:lnTo>
                  <a:lnTo>
                    <a:pt x="202" y="81"/>
                  </a:lnTo>
                  <a:lnTo>
                    <a:pt x="182" y="113"/>
                  </a:lnTo>
                  <a:lnTo>
                    <a:pt x="162" y="150"/>
                  </a:lnTo>
                  <a:lnTo>
                    <a:pt x="140" y="192"/>
                  </a:lnTo>
                  <a:lnTo>
                    <a:pt x="118" y="238"/>
                  </a:lnTo>
                  <a:lnTo>
                    <a:pt x="95" y="288"/>
                  </a:lnTo>
                  <a:lnTo>
                    <a:pt x="74" y="339"/>
                  </a:lnTo>
                  <a:lnTo>
                    <a:pt x="55" y="394"/>
                  </a:lnTo>
                  <a:lnTo>
                    <a:pt x="45" y="422"/>
                  </a:lnTo>
                  <a:lnTo>
                    <a:pt x="36" y="451"/>
                  </a:lnTo>
                  <a:lnTo>
                    <a:pt x="29" y="480"/>
                  </a:lnTo>
                  <a:lnTo>
                    <a:pt x="21" y="509"/>
                  </a:lnTo>
                  <a:lnTo>
                    <a:pt x="15" y="538"/>
                  </a:lnTo>
                  <a:lnTo>
                    <a:pt x="10" y="567"/>
                  </a:lnTo>
                  <a:lnTo>
                    <a:pt x="5" y="596"/>
                  </a:lnTo>
                  <a:lnTo>
                    <a:pt x="2" y="626"/>
                  </a:lnTo>
                  <a:lnTo>
                    <a:pt x="0" y="655"/>
                  </a:lnTo>
                  <a:lnTo>
                    <a:pt x="0" y="684"/>
                  </a:lnTo>
                  <a:lnTo>
                    <a:pt x="0" y="684"/>
                  </a:lnTo>
                  <a:lnTo>
                    <a:pt x="1" y="709"/>
                  </a:lnTo>
                  <a:lnTo>
                    <a:pt x="4" y="734"/>
                  </a:lnTo>
                  <a:lnTo>
                    <a:pt x="11" y="759"/>
                  </a:lnTo>
                  <a:lnTo>
                    <a:pt x="18" y="781"/>
                  </a:lnTo>
                  <a:lnTo>
                    <a:pt x="28" y="804"/>
                  </a:lnTo>
                  <a:lnTo>
                    <a:pt x="40" y="825"/>
                  </a:lnTo>
                  <a:lnTo>
                    <a:pt x="54" y="846"/>
                  </a:lnTo>
                  <a:lnTo>
                    <a:pt x="69" y="864"/>
                  </a:lnTo>
                  <a:lnTo>
                    <a:pt x="86" y="881"/>
                  </a:lnTo>
                  <a:lnTo>
                    <a:pt x="104" y="897"/>
                  </a:lnTo>
                  <a:lnTo>
                    <a:pt x="123" y="911"/>
                  </a:lnTo>
                  <a:lnTo>
                    <a:pt x="145" y="923"/>
                  </a:lnTo>
                  <a:lnTo>
                    <a:pt x="166" y="934"/>
                  </a:lnTo>
                  <a:lnTo>
                    <a:pt x="190" y="942"/>
                  </a:lnTo>
                  <a:lnTo>
                    <a:pt x="213" y="949"/>
                  </a:lnTo>
                  <a:lnTo>
                    <a:pt x="238" y="952"/>
                  </a:lnTo>
                  <a:lnTo>
                    <a:pt x="238" y="986"/>
                  </a:lnTo>
                  <a:lnTo>
                    <a:pt x="238" y="986"/>
                  </a:lnTo>
                  <a:lnTo>
                    <a:pt x="239" y="993"/>
                  </a:lnTo>
                  <a:lnTo>
                    <a:pt x="240" y="998"/>
                  </a:lnTo>
                  <a:lnTo>
                    <a:pt x="243" y="1003"/>
                  </a:lnTo>
                  <a:lnTo>
                    <a:pt x="248" y="1009"/>
                  </a:lnTo>
                  <a:lnTo>
                    <a:pt x="252" y="1013"/>
                  </a:lnTo>
                  <a:lnTo>
                    <a:pt x="257" y="1015"/>
                  </a:lnTo>
                  <a:lnTo>
                    <a:pt x="264" y="1017"/>
                  </a:lnTo>
                  <a:lnTo>
                    <a:pt x="270" y="1018"/>
                  </a:lnTo>
                  <a:lnTo>
                    <a:pt x="270" y="1018"/>
                  </a:lnTo>
                  <a:lnTo>
                    <a:pt x="277" y="1017"/>
                  </a:lnTo>
                  <a:lnTo>
                    <a:pt x="282" y="1015"/>
                  </a:lnTo>
                  <a:lnTo>
                    <a:pt x="287" y="1013"/>
                  </a:lnTo>
                  <a:lnTo>
                    <a:pt x="293" y="1009"/>
                  </a:lnTo>
                  <a:lnTo>
                    <a:pt x="296" y="1003"/>
                  </a:lnTo>
                  <a:lnTo>
                    <a:pt x="299" y="998"/>
                  </a:lnTo>
                  <a:lnTo>
                    <a:pt x="301" y="993"/>
                  </a:lnTo>
                  <a:lnTo>
                    <a:pt x="301" y="986"/>
                  </a:lnTo>
                  <a:lnTo>
                    <a:pt x="301" y="952"/>
                  </a:lnTo>
                  <a:lnTo>
                    <a:pt x="301" y="952"/>
                  </a:lnTo>
                  <a:lnTo>
                    <a:pt x="326" y="949"/>
                  </a:lnTo>
                  <a:lnTo>
                    <a:pt x="351" y="942"/>
                  </a:lnTo>
                  <a:lnTo>
                    <a:pt x="373" y="934"/>
                  </a:lnTo>
                  <a:lnTo>
                    <a:pt x="396" y="923"/>
                  </a:lnTo>
                  <a:lnTo>
                    <a:pt x="416" y="911"/>
                  </a:lnTo>
                  <a:lnTo>
                    <a:pt x="437" y="897"/>
                  </a:lnTo>
                  <a:lnTo>
                    <a:pt x="455" y="881"/>
                  </a:lnTo>
                  <a:lnTo>
                    <a:pt x="471" y="864"/>
                  </a:lnTo>
                  <a:lnTo>
                    <a:pt x="487" y="846"/>
                  </a:lnTo>
                  <a:lnTo>
                    <a:pt x="500" y="825"/>
                  </a:lnTo>
                  <a:lnTo>
                    <a:pt x="512" y="804"/>
                  </a:lnTo>
                  <a:lnTo>
                    <a:pt x="522" y="781"/>
                  </a:lnTo>
                  <a:lnTo>
                    <a:pt x="530" y="759"/>
                  </a:lnTo>
                  <a:lnTo>
                    <a:pt x="535" y="734"/>
                  </a:lnTo>
                  <a:lnTo>
                    <a:pt x="540" y="709"/>
                  </a:lnTo>
                  <a:lnTo>
                    <a:pt x="541" y="684"/>
                  </a:lnTo>
                  <a:lnTo>
                    <a:pt x="541" y="684"/>
                  </a:lnTo>
                  <a:lnTo>
                    <a:pt x="540" y="655"/>
                  </a:lnTo>
                  <a:lnTo>
                    <a:pt x="537" y="626"/>
                  </a:lnTo>
                  <a:lnTo>
                    <a:pt x="534" y="596"/>
                  </a:lnTo>
                  <a:lnTo>
                    <a:pt x="530" y="567"/>
                  </a:lnTo>
                  <a:lnTo>
                    <a:pt x="525" y="538"/>
                  </a:lnTo>
                  <a:lnTo>
                    <a:pt x="519" y="509"/>
                  </a:lnTo>
                  <a:lnTo>
                    <a:pt x="512" y="480"/>
                  </a:lnTo>
                  <a:lnTo>
                    <a:pt x="503" y="451"/>
                  </a:lnTo>
                  <a:lnTo>
                    <a:pt x="495" y="422"/>
                  </a:lnTo>
                  <a:lnTo>
                    <a:pt x="486" y="394"/>
                  </a:lnTo>
                  <a:lnTo>
                    <a:pt x="466" y="339"/>
                  </a:lnTo>
                  <a:lnTo>
                    <a:pt x="444" y="288"/>
                  </a:lnTo>
                  <a:lnTo>
                    <a:pt x="422" y="238"/>
                  </a:lnTo>
                  <a:lnTo>
                    <a:pt x="400" y="192"/>
                  </a:lnTo>
                  <a:lnTo>
                    <a:pt x="378" y="150"/>
                  </a:lnTo>
                  <a:lnTo>
                    <a:pt x="357" y="113"/>
                  </a:lnTo>
                  <a:lnTo>
                    <a:pt x="339" y="81"/>
                  </a:lnTo>
                  <a:lnTo>
                    <a:pt x="310" y="33"/>
                  </a:lnTo>
                  <a:lnTo>
                    <a:pt x="296" y="13"/>
                  </a:lnTo>
                  <a:lnTo>
                    <a:pt x="296" y="13"/>
                  </a:lnTo>
                  <a:close/>
                  <a:moveTo>
                    <a:pt x="301" y="888"/>
                  </a:moveTo>
                  <a:lnTo>
                    <a:pt x="301" y="776"/>
                  </a:lnTo>
                  <a:lnTo>
                    <a:pt x="388" y="690"/>
                  </a:lnTo>
                  <a:lnTo>
                    <a:pt x="388" y="690"/>
                  </a:lnTo>
                  <a:lnTo>
                    <a:pt x="392" y="686"/>
                  </a:lnTo>
                  <a:lnTo>
                    <a:pt x="395" y="679"/>
                  </a:lnTo>
                  <a:lnTo>
                    <a:pt x="397" y="674"/>
                  </a:lnTo>
                  <a:lnTo>
                    <a:pt x="397" y="668"/>
                  </a:lnTo>
                  <a:lnTo>
                    <a:pt x="397" y="662"/>
                  </a:lnTo>
                  <a:lnTo>
                    <a:pt x="395" y="656"/>
                  </a:lnTo>
                  <a:lnTo>
                    <a:pt x="392" y="650"/>
                  </a:lnTo>
                  <a:lnTo>
                    <a:pt x="388" y="645"/>
                  </a:lnTo>
                  <a:lnTo>
                    <a:pt x="388" y="645"/>
                  </a:lnTo>
                  <a:lnTo>
                    <a:pt x="383" y="641"/>
                  </a:lnTo>
                  <a:lnTo>
                    <a:pt x="378" y="639"/>
                  </a:lnTo>
                  <a:lnTo>
                    <a:pt x="371" y="636"/>
                  </a:lnTo>
                  <a:lnTo>
                    <a:pt x="366" y="636"/>
                  </a:lnTo>
                  <a:lnTo>
                    <a:pt x="359" y="636"/>
                  </a:lnTo>
                  <a:lnTo>
                    <a:pt x="354" y="639"/>
                  </a:lnTo>
                  <a:lnTo>
                    <a:pt x="348" y="641"/>
                  </a:lnTo>
                  <a:lnTo>
                    <a:pt x="343" y="645"/>
                  </a:lnTo>
                  <a:lnTo>
                    <a:pt x="301" y="687"/>
                  </a:lnTo>
                  <a:lnTo>
                    <a:pt x="301" y="554"/>
                  </a:lnTo>
                  <a:lnTo>
                    <a:pt x="388" y="467"/>
                  </a:lnTo>
                  <a:lnTo>
                    <a:pt x="388" y="467"/>
                  </a:lnTo>
                  <a:lnTo>
                    <a:pt x="392" y="463"/>
                  </a:lnTo>
                  <a:lnTo>
                    <a:pt x="395" y="457"/>
                  </a:lnTo>
                  <a:lnTo>
                    <a:pt x="397" y="451"/>
                  </a:lnTo>
                  <a:lnTo>
                    <a:pt x="397" y="444"/>
                  </a:lnTo>
                  <a:lnTo>
                    <a:pt x="397" y="439"/>
                  </a:lnTo>
                  <a:lnTo>
                    <a:pt x="395" y="433"/>
                  </a:lnTo>
                  <a:lnTo>
                    <a:pt x="392" y="427"/>
                  </a:lnTo>
                  <a:lnTo>
                    <a:pt x="388" y="423"/>
                  </a:lnTo>
                  <a:lnTo>
                    <a:pt x="388" y="423"/>
                  </a:lnTo>
                  <a:lnTo>
                    <a:pt x="383" y="419"/>
                  </a:lnTo>
                  <a:lnTo>
                    <a:pt x="378" y="415"/>
                  </a:lnTo>
                  <a:lnTo>
                    <a:pt x="371" y="413"/>
                  </a:lnTo>
                  <a:lnTo>
                    <a:pt x="366" y="413"/>
                  </a:lnTo>
                  <a:lnTo>
                    <a:pt x="359" y="413"/>
                  </a:lnTo>
                  <a:lnTo>
                    <a:pt x="354" y="415"/>
                  </a:lnTo>
                  <a:lnTo>
                    <a:pt x="348" y="419"/>
                  </a:lnTo>
                  <a:lnTo>
                    <a:pt x="343" y="423"/>
                  </a:lnTo>
                  <a:lnTo>
                    <a:pt x="301" y="464"/>
                  </a:lnTo>
                  <a:lnTo>
                    <a:pt x="301" y="286"/>
                  </a:lnTo>
                  <a:lnTo>
                    <a:pt x="301" y="286"/>
                  </a:lnTo>
                  <a:lnTo>
                    <a:pt x="301" y="279"/>
                  </a:lnTo>
                  <a:lnTo>
                    <a:pt x="299" y="274"/>
                  </a:lnTo>
                  <a:lnTo>
                    <a:pt x="296" y="268"/>
                  </a:lnTo>
                  <a:lnTo>
                    <a:pt x="293" y="263"/>
                  </a:lnTo>
                  <a:lnTo>
                    <a:pt x="287" y="260"/>
                  </a:lnTo>
                  <a:lnTo>
                    <a:pt x="282" y="257"/>
                  </a:lnTo>
                  <a:lnTo>
                    <a:pt x="277" y="254"/>
                  </a:lnTo>
                  <a:lnTo>
                    <a:pt x="270" y="253"/>
                  </a:lnTo>
                  <a:lnTo>
                    <a:pt x="270" y="253"/>
                  </a:lnTo>
                  <a:lnTo>
                    <a:pt x="264" y="254"/>
                  </a:lnTo>
                  <a:lnTo>
                    <a:pt x="257" y="257"/>
                  </a:lnTo>
                  <a:lnTo>
                    <a:pt x="252" y="260"/>
                  </a:lnTo>
                  <a:lnTo>
                    <a:pt x="248" y="263"/>
                  </a:lnTo>
                  <a:lnTo>
                    <a:pt x="243" y="268"/>
                  </a:lnTo>
                  <a:lnTo>
                    <a:pt x="240" y="274"/>
                  </a:lnTo>
                  <a:lnTo>
                    <a:pt x="239" y="279"/>
                  </a:lnTo>
                  <a:lnTo>
                    <a:pt x="238" y="286"/>
                  </a:lnTo>
                  <a:lnTo>
                    <a:pt x="238" y="464"/>
                  </a:lnTo>
                  <a:lnTo>
                    <a:pt x="197" y="423"/>
                  </a:lnTo>
                  <a:lnTo>
                    <a:pt x="197" y="423"/>
                  </a:lnTo>
                  <a:lnTo>
                    <a:pt x="192" y="419"/>
                  </a:lnTo>
                  <a:lnTo>
                    <a:pt x="187" y="415"/>
                  </a:lnTo>
                  <a:lnTo>
                    <a:pt x="180" y="413"/>
                  </a:lnTo>
                  <a:lnTo>
                    <a:pt x="175" y="413"/>
                  </a:lnTo>
                  <a:lnTo>
                    <a:pt x="168" y="413"/>
                  </a:lnTo>
                  <a:lnTo>
                    <a:pt x="163" y="415"/>
                  </a:lnTo>
                  <a:lnTo>
                    <a:pt x="158" y="419"/>
                  </a:lnTo>
                  <a:lnTo>
                    <a:pt x="152" y="423"/>
                  </a:lnTo>
                  <a:lnTo>
                    <a:pt x="152" y="423"/>
                  </a:lnTo>
                  <a:lnTo>
                    <a:pt x="148" y="427"/>
                  </a:lnTo>
                  <a:lnTo>
                    <a:pt x="145" y="433"/>
                  </a:lnTo>
                  <a:lnTo>
                    <a:pt x="144" y="439"/>
                  </a:lnTo>
                  <a:lnTo>
                    <a:pt x="143" y="444"/>
                  </a:lnTo>
                  <a:lnTo>
                    <a:pt x="144" y="451"/>
                  </a:lnTo>
                  <a:lnTo>
                    <a:pt x="145" y="457"/>
                  </a:lnTo>
                  <a:lnTo>
                    <a:pt x="148" y="463"/>
                  </a:lnTo>
                  <a:lnTo>
                    <a:pt x="152" y="467"/>
                  </a:lnTo>
                  <a:lnTo>
                    <a:pt x="238" y="554"/>
                  </a:lnTo>
                  <a:lnTo>
                    <a:pt x="238" y="687"/>
                  </a:lnTo>
                  <a:lnTo>
                    <a:pt x="197" y="645"/>
                  </a:lnTo>
                  <a:lnTo>
                    <a:pt x="197" y="645"/>
                  </a:lnTo>
                  <a:lnTo>
                    <a:pt x="192" y="641"/>
                  </a:lnTo>
                  <a:lnTo>
                    <a:pt x="187" y="639"/>
                  </a:lnTo>
                  <a:lnTo>
                    <a:pt x="180" y="636"/>
                  </a:lnTo>
                  <a:lnTo>
                    <a:pt x="175" y="636"/>
                  </a:lnTo>
                  <a:lnTo>
                    <a:pt x="168" y="636"/>
                  </a:lnTo>
                  <a:lnTo>
                    <a:pt x="163" y="639"/>
                  </a:lnTo>
                  <a:lnTo>
                    <a:pt x="158" y="641"/>
                  </a:lnTo>
                  <a:lnTo>
                    <a:pt x="152" y="645"/>
                  </a:lnTo>
                  <a:lnTo>
                    <a:pt x="152" y="645"/>
                  </a:lnTo>
                  <a:lnTo>
                    <a:pt x="148" y="650"/>
                  </a:lnTo>
                  <a:lnTo>
                    <a:pt x="145" y="656"/>
                  </a:lnTo>
                  <a:lnTo>
                    <a:pt x="144" y="662"/>
                  </a:lnTo>
                  <a:lnTo>
                    <a:pt x="143" y="668"/>
                  </a:lnTo>
                  <a:lnTo>
                    <a:pt x="144" y="674"/>
                  </a:lnTo>
                  <a:lnTo>
                    <a:pt x="145" y="679"/>
                  </a:lnTo>
                  <a:lnTo>
                    <a:pt x="148" y="686"/>
                  </a:lnTo>
                  <a:lnTo>
                    <a:pt x="152" y="690"/>
                  </a:lnTo>
                  <a:lnTo>
                    <a:pt x="238" y="776"/>
                  </a:lnTo>
                  <a:lnTo>
                    <a:pt x="238" y="888"/>
                  </a:lnTo>
                  <a:lnTo>
                    <a:pt x="238" y="888"/>
                  </a:lnTo>
                  <a:lnTo>
                    <a:pt x="220" y="884"/>
                  </a:lnTo>
                  <a:lnTo>
                    <a:pt x="203" y="879"/>
                  </a:lnTo>
                  <a:lnTo>
                    <a:pt x="186" y="872"/>
                  </a:lnTo>
                  <a:lnTo>
                    <a:pt x="169" y="864"/>
                  </a:lnTo>
                  <a:lnTo>
                    <a:pt x="153" y="854"/>
                  </a:lnTo>
                  <a:lnTo>
                    <a:pt x="139" y="844"/>
                  </a:lnTo>
                  <a:lnTo>
                    <a:pt x="125" y="832"/>
                  </a:lnTo>
                  <a:lnTo>
                    <a:pt x="114" y="819"/>
                  </a:lnTo>
                  <a:lnTo>
                    <a:pt x="103" y="805"/>
                  </a:lnTo>
                  <a:lnTo>
                    <a:pt x="92" y="790"/>
                  </a:lnTo>
                  <a:lnTo>
                    <a:pt x="84" y="774"/>
                  </a:lnTo>
                  <a:lnTo>
                    <a:pt x="77" y="757"/>
                  </a:lnTo>
                  <a:lnTo>
                    <a:pt x="71" y="739"/>
                  </a:lnTo>
                  <a:lnTo>
                    <a:pt x="66" y="721"/>
                  </a:lnTo>
                  <a:lnTo>
                    <a:pt x="64" y="703"/>
                  </a:lnTo>
                  <a:lnTo>
                    <a:pt x="63" y="684"/>
                  </a:lnTo>
                  <a:lnTo>
                    <a:pt x="63" y="684"/>
                  </a:lnTo>
                  <a:lnTo>
                    <a:pt x="63" y="662"/>
                  </a:lnTo>
                  <a:lnTo>
                    <a:pt x="65" y="641"/>
                  </a:lnTo>
                  <a:lnTo>
                    <a:pt x="66" y="618"/>
                  </a:lnTo>
                  <a:lnTo>
                    <a:pt x="70" y="597"/>
                  </a:lnTo>
                  <a:lnTo>
                    <a:pt x="77" y="553"/>
                  </a:lnTo>
                  <a:lnTo>
                    <a:pt x="87" y="508"/>
                  </a:lnTo>
                  <a:lnTo>
                    <a:pt x="99" y="465"/>
                  </a:lnTo>
                  <a:lnTo>
                    <a:pt x="113" y="422"/>
                  </a:lnTo>
                  <a:lnTo>
                    <a:pt x="128" y="379"/>
                  </a:lnTo>
                  <a:lnTo>
                    <a:pt x="144" y="338"/>
                  </a:lnTo>
                  <a:lnTo>
                    <a:pt x="161" y="300"/>
                  </a:lnTo>
                  <a:lnTo>
                    <a:pt x="178" y="262"/>
                  </a:lnTo>
                  <a:lnTo>
                    <a:pt x="195" y="227"/>
                  </a:lnTo>
                  <a:lnTo>
                    <a:pt x="212" y="193"/>
                  </a:lnTo>
                  <a:lnTo>
                    <a:pt x="243" y="135"/>
                  </a:lnTo>
                  <a:lnTo>
                    <a:pt x="270" y="90"/>
                  </a:lnTo>
                  <a:lnTo>
                    <a:pt x="270" y="90"/>
                  </a:lnTo>
                  <a:lnTo>
                    <a:pt x="296" y="135"/>
                  </a:lnTo>
                  <a:lnTo>
                    <a:pt x="328" y="193"/>
                  </a:lnTo>
                  <a:lnTo>
                    <a:pt x="345" y="227"/>
                  </a:lnTo>
                  <a:lnTo>
                    <a:pt x="363" y="262"/>
                  </a:lnTo>
                  <a:lnTo>
                    <a:pt x="380" y="300"/>
                  </a:lnTo>
                  <a:lnTo>
                    <a:pt x="396" y="338"/>
                  </a:lnTo>
                  <a:lnTo>
                    <a:pt x="412" y="379"/>
                  </a:lnTo>
                  <a:lnTo>
                    <a:pt x="427" y="422"/>
                  </a:lnTo>
                  <a:lnTo>
                    <a:pt x="441" y="465"/>
                  </a:lnTo>
                  <a:lnTo>
                    <a:pt x="453" y="508"/>
                  </a:lnTo>
                  <a:lnTo>
                    <a:pt x="463" y="553"/>
                  </a:lnTo>
                  <a:lnTo>
                    <a:pt x="470" y="597"/>
                  </a:lnTo>
                  <a:lnTo>
                    <a:pt x="473" y="618"/>
                  </a:lnTo>
                  <a:lnTo>
                    <a:pt x="475" y="641"/>
                  </a:lnTo>
                  <a:lnTo>
                    <a:pt x="476" y="662"/>
                  </a:lnTo>
                  <a:lnTo>
                    <a:pt x="476" y="684"/>
                  </a:lnTo>
                  <a:lnTo>
                    <a:pt x="476" y="684"/>
                  </a:lnTo>
                  <a:lnTo>
                    <a:pt x="476" y="703"/>
                  </a:lnTo>
                  <a:lnTo>
                    <a:pt x="473" y="721"/>
                  </a:lnTo>
                  <a:lnTo>
                    <a:pt x="469" y="739"/>
                  </a:lnTo>
                  <a:lnTo>
                    <a:pt x="463" y="757"/>
                  </a:lnTo>
                  <a:lnTo>
                    <a:pt x="456" y="774"/>
                  </a:lnTo>
                  <a:lnTo>
                    <a:pt x="447" y="790"/>
                  </a:lnTo>
                  <a:lnTo>
                    <a:pt x="438" y="805"/>
                  </a:lnTo>
                  <a:lnTo>
                    <a:pt x="426" y="819"/>
                  </a:lnTo>
                  <a:lnTo>
                    <a:pt x="414" y="832"/>
                  </a:lnTo>
                  <a:lnTo>
                    <a:pt x="400" y="844"/>
                  </a:lnTo>
                  <a:lnTo>
                    <a:pt x="386" y="854"/>
                  </a:lnTo>
                  <a:lnTo>
                    <a:pt x="371" y="864"/>
                  </a:lnTo>
                  <a:lnTo>
                    <a:pt x="355" y="872"/>
                  </a:lnTo>
                  <a:lnTo>
                    <a:pt x="338" y="879"/>
                  </a:lnTo>
                  <a:lnTo>
                    <a:pt x="320" y="884"/>
                  </a:lnTo>
                  <a:lnTo>
                    <a:pt x="301" y="888"/>
                  </a:lnTo>
                  <a:lnTo>
                    <a:pt x="301" y="88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2" name="Freeform 12"/>
            <p:cNvSpPr>
              <a:spLocks noEditPoints="1"/>
            </p:cNvSpPr>
            <p:nvPr/>
          </p:nvSpPr>
          <p:spPr bwMode="auto">
            <a:xfrm>
              <a:off x="9505648" y="1597932"/>
              <a:ext cx="322263" cy="323850"/>
            </a:xfrm>
            <a:custGeom>
              <a:gdLst>
                <a:gd fmla="*/ 1013 w 1019" name="T0"/>
                <a:gd fmla="*/ 13 h 1018" name="T1"/>
                <a:gd fmla="*/ 992 w 1019" name="T2"/>
                <a:gd fmla="*/ 0 h 1018" name="T3"/>
                <a:gd fmla="*/ 852 w 1019" name="T4"/>
                <a:gd fmla="*/ 32 h 1018" name="T5"/>
                <a:gd fmla="*/ 837 w 1019" name="T6"/>
                <a:gd fmla="*/ 42 h 1018" name="T7"/>
                <a:gd fmla="*/ 828 w 1019" name="T8"/>
                <a:gd fmla="*/ 59 h 1018" name="T9"/>
                <a:gd fmla="*/ 27 w 1019" name="T10"/>
                <a:gd fmla="*/ 255 h 1018" name="T11"/>
                <a:gd fmla="*/ 19 w 1019" name="T12"/>
                <a:gd fmla="*/ 257 h 1018" name="T13"/>
                <a:gd fmla="*/ 12 w 1019" name="T14"/>
                <a:gd fmla="*/ 263 h 1018" name="T15"/>
                <a:gd fmla="*/ 6 w 1019" name="T16"/>
                <a:gd fmla="*/ 268 h 1018" name="T17"/>
                <a:gd fmla="*/ 2 w 1019" name="T18"/>
                <a:gd fmla="*/ 278 h 1018" name="T19"/>
                <a:gd fmla="*/ 0 w 1019" name="T20"/>
                <a:gd fmla="*/ 288 h 1018" name="T21"/>
                <a:gd fmla="*/ 129 w 1019" name="T22"/>
                <a:gd fmla="*/ 803 h 1018" name="T23"/>
                <a:gd fmla="*/ 132 w 1019" name="T24"/>
                <a:gd fmla="*/ 810 h 1018" name="T25"/>
                <a:gd fmla="*/ 138 w 1019" name="T26"/>
                <a:gd fmla="*/ 819 h 1018" name="T27"/>
                <a:gd fmla="*/ 148 w 1019" name="T28"/>
                <a:gd fmla="*/ 825 h 1018" name="T29"/>
                <a:gd fmla="*/ 828 w 1019" name="T30"/>
                <a:gd fmla="*/ 827 h 1018" name="T31"/>
                <a:gd fmla="*/ 851 w 1019" name="T32"/>
                <a:gd fmla="*/ 818 h 1018" name="T33"/>
                <a:gd fmla="*/ 859 w 1019" name="T34"/>
                <a:gd fmla="*/ 795 h 1018" name="T35"/>
                <a:gd fmla="*/ 854 w 1019" name="T36"/>
                <a:gd fmla="*/ 777 h 1018" name="T37"/>
                <a:gd fmla="*/ 835 w 1019" name="T38"/>
                <a:gd fmla="*/ 764 h 1018" name="T39"/>
                <a:gd fmla="*/ 764 w 1019" name="T40"/>
                <a:gd fmla="*/ 700 h 1018" name="T41"/>
                <a:gd fmla="*/ 776 w 1019" name="T42"/>
                <a:gd fmla="*/ 697 h 1018" name="T43"/>
                <a:gd fmla="*/ 785 w 1019" name="T44"/>
                <a:gd fmla="*/ 692 h 1018" name="T45"/>
                <a:gd fmla="*/ 792 w 1019" name="T46"/>
                <a:gd fmla="*/ 683 h 1018" name="T47"/>
                <a:gd fmla="*/ 796 w 1019" name="T48"/>
                <a:gd fmla="*/ 672 h 1018" name="T49"/>
                <a:gd fmla="*/ 994 w 1019" name="T50"/>
                <a:gd fmla="*/ 62 h 1018" name="T51"/>
                <a:gd fmla="*/ 1015 w 1019" name="T52"/>
                <a:gd fmla="*/ 48 h 1018" name="T53"/>
                <a:gd fmla="*/ 1018 w 1019" name="T54"/>
                <a:gd fmla="*/ 24 h 1018" name="T55"/>
                <a:gd fmla="*/ 170 w 1019" name="T56"/>
                <a:gd fmla="*/ 301 h 1018" name="T57"/>
                <a:gd fmla="*/ 234 w 1019" name="T58"/>
                <a:gd fmla="*/ 294 h 1018" name="T59"/>
                <a:gd fmla="*/ 479 w 1019" name="T60"/>
                <a:gd fmla="*/ 636 h 1018" name="T61"/>
                <a:gd fmla="*/ 479 w 1019" name="T62"/>
                <a:gd fmla="*/ 636 h 1018" name="T63"/>
                <a:gd fmla="*/ 657 w 1019" name="T64"/>
                <a:gd fmla="*/ 244 h 1018" name="T65"/>
                <a:gd fmla="*/ 723 w 1019" name="T66"/>
                <a:gd fmla="*/ 235 h 1018" name="T67"/>
                <a:gd fmla="*/ 286 w 1019" name="T68"/>
                <a:gd fmla="*/ 891 h 1018" name="T69"/>
                <a:gd fmla="*/ 251 w 1019" name="T70"/>
                <a:gd fmla="*/ 901 h 1018" name="T71"/>
                <a:gd fmla="*/ 224 w 1019" name="T72"/>
                <a:gd fmla="*/ 941 h 1018" name="T73"/>
                <a:gd fmla="*/ 223 w 1019" name="T74"/>
                <a:gd fmla="*/ 960 h 1018" name="T75"/>
                <a:gd fmla="*/ 241 w 1019" name="T76"/>
                <a:gd fmla="*/ 999 h 1018" name="T77"/>
                <a:gd fmla="*/ 280 w 1019" name="T78"/>
                <a:gd fmla="*/ 1017 h 1018" name="T79"/>
                <a:gd fmla="*/ 299 w 1019" name="T80"/>
                <a:gd fmla="*/ 1016 h 1018" name="T81"/>
                <a:gd fmla="*/ 340 w 1019" name="T82"/>
                <a:gd fmla="*/ 989 h 1018" name="T83"/>
                <a:gd fmla="*/ 351 w 1019" name="T84"/>
                <a:gd fmla="*/ 954 h 1018" name="T85"/>
                <a:gd fmla="*/ 345 w 1019" name="T86"/>
                <a:gd fmla="*/ 929 h 1018" name="T87"/>
                <a:gd fmla="*/ 311 w 1019" name="T88"/>
                <a:gd fmla="*/ 896 h 1018" name="T89"/>
                <a:gd fmla="*/ 286 w 1019" name="T90"/>
                <a:gd fmla="*/ 891 h 1018" name="T91"/>
                <a:gd fmla="*/ 688 w 1019" name="T92"/>
                <a:gd fmla="*/ 892 h 1018" name="T93"/>
                <a:gd fmla="*/ 648 w 1019" name="T94"/>
                <a:gd fmla="*/ 918 h 1018" name="T95"/>
                <a:gd fmla="*/ 637 w 1019" name="T96"/>
                <a:gd fmla="*/ 954 h 1018" name="T97"/>
                <a:gd fmla="*/ 641 w 1019" name="T98"/>
                <a:gd fmla="*/ 978 h 1018" name="T99"/>
                <a:gd fmla="*/ 676 w 1019" name="T100"/>
                <a:gd fmla="*/ 1013 h 1018" name="T101"/>
                <a:gd fmla="*/ 700 w 1019" name="T102"/>
                <a:gd fmla="*/ 1018 h 1018" name="T103"/>
                <a:gd fmla="*/ 736 w 1019" name="T104"/>
                <a:gd fmla="*/ 1006 h 1018" name="T105"/>
                <a:gd fmla="*/ 763 w 1019" name="T106"/>
                <a:gd fmla="*/ 967 h 1018" name="T107"/>
                <a:gd fmla="*/ 764 w 1019" name="T108"/>
                <a:gd fmla="*/ 947 h 1018" name="T109"/>
                <a:gd fmla="*/ 745 w 1019" name="T110"/>
                <a:gd fmla="*/ 909 h 1018" name="T111"/>
                <a:gd fmla="*/ 707 w 1019" name="T112"/>
                <a:gd fmla="*/ 891 h 10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18" w="1019">
                  <a:moveTo>
                    <a:pt x="1018" y="24"/>
                  </a:moveTo>
                  <a:lnTo>
                    <a:pt x="1018" y="24"/>
                  </a:lnTo>
                  <a:lnTo>
                    <a:pt x="1016" y="18"/>
                  </a:lnTo>
                  <a:lnTo>
                    <a:pt x="1013" y="13"/>
                  </a:lnTo>
                  <a:lnTo>
                    <a:pt x="1008" y="9"/>
                  </a:lnTo>
                  <a:lnTo>
                    <a:pt x="1003" y="4"/>
                  </a:lnTo>
                  <a:lnTo>
                    <a:pt x="998" y="2"/>
                  </a:lnTo>
                  <a:lnTo>
                    <a:pt x="992" y="0"/>
                  </a:lnTo>
                  <a:lnTo>
                    <a:pt x="986" y="0"/>
                  </a:lnTo>
                  <a:lnTo>
                    <a:pt x="979" y="1"/>
                  </a:lnTo>
                  <a:lnTo>
                    <a:pt x="852" y="32"/>
                  </a:lnTo>
                  <a:lnTo>
                    <a:pt x="852" y="32"/>
                  </a:lnTo>
                  <a:lnTo>
                    <a:pt x="847" y="34"/>
                  </a:lnTo>
                  <a:lnTo>
                    <a:pt x="843" y="36"/>
                  </a:lnTo>
                  <a:lnTo>
                    <a:pt x="840" y="39"/>
                  </a:lnTo>
                  <a:lnTo>
                    <a:pt x="837" y="42"/>
                  </a:lnTo>
                  <a:lnTo>
                    <a:pt x="833" y="46"/>
                  </a:lnTo>
                  <a:lnTo>
                    <a:pt x="831" y="49"/>
                  </a:lnTo>
                  <a:lnTo>
                    <a:pt x="829" y="54"/>
                  </a:lnTo>
                  <a:lnTo>
                    <a:pt x="828" y="59"/>
                  </a:lnTo>
                  <a:lnTo>
                    <a:pt x="812" y="161"/>
                  </a:lnTo>
                  <a:lnTo>
                    <a:pt x="28" y="254"/>
                  </a:lnTo>
                  <a:lnTo>
                    <a:pt x="28" y="254"/>
                  </a:lnTo>
                  <a:lnTo>
                    <a:pt x="27" y="255"/>
                  </a:lnTo>
                  <a:lnTo>
                    <a:pt x="27" y="255"/>
                  </a:lnTo>
                  <a:lnTo>
                    <a:pt x="24" y="255"/>
                  </a:lnTo>
                  <a:lnTo>
                    <a:pt x="24" y="255"/>
                  </a:lnTo>
                  <a:lnTo>
                    <a:pt x="19" y="257"/>
                  </a:lnTo>
                  <a:lnTo>
                    <a:pt x="19" y="257"/>
                  </a:lnTo>
                  <a:lnTo>
                    <a:pt x="15" y="260"/>
                  </a:lnTo>
                  <a:lnTo>
                    <a:pt x="15" y="260"/>
                  </a:lnTo>
                  <a:lnTo>
                    <a:pt x="12" y="263"/>
                  </a:lnTo>
                  <a:lnTo>
                    <a:pt x="8" y="265"/>
                  </a:lnTo>
                  <a:lnTo>
                    <a:pt x="8" y="265"/>
                  </a:lnTo>
                  <a:lnTo>
                    <a:pt x="6" y="268"/>
                  </a:lnTo>
                  <a:lnTo>
                    <a:pt x="6" y="268"/>
                  </a:lnTo>
                  <a:lnTo>
                    <a:pt x="5" y="269"/>
                  </a:lnTo>
                  <a:lnTo>
                    <a:pt x="5" y="269"/>
                  </a:lnTo>
                  <a:lnTo>
                    <a:pt x="3" y="274"/>
                  </a:lnTo>
                  <a:lnTo>
                    <a:pt x="2" y="278"/>
                  </a:lnTo>
                  <a:lnTo>
                    <a:pt x="2" y="278"/>
                  </a:lnTo>
                  <a:lnTo>
                    <a:pt x="1" y="281"/>
                  </a:lnTo>
                  <a:lnTo>
                    <a:pt x="1" y="281"/>
                  </a:lnTo>
                  <a:lnTo>
                    <a:pt x="0" y="288"/>
                  </a:lnTo>
                  <a:lnTo>
                    <a:pt x="1" y="294"/>
                  </a:lnTo>
                  <a:lnTo>
                    <a:pt x="96" y="676"/>
                  </a:lnTo>
                  <a:lnTo>
                    <a:pt x="129" y="803"/>
                  </a:lnTo>
                  <a:lnTo>
                    <a:pt x="129" y="803"/>
                  </a:lnTo>
                  <a:lnTo>
                    <a:pt x="130" y="806"/>
                  </a:lnTo>
                  <a:lnTo>
                    <a:pt x="130" y="806"/>
                  </a:lnTo>
                  <a:lnTo>
                    <a:pt x="132" y="810"/>
                  </a:lnTo>
                  <a:lnTo>
                    <a:pt x="132" y="810"/>
                  </a:lnTo>
                  <a:lnTo>
                    <a:pt x="135" y="815"/>
                  </a:lnTo>
                  <a:lnTo>
                    <a:pt x="135" y="815"/>
                  </a:lnTo>
                  <a:lnTo>
                    <a:pt x="138" y="819"/>
                  </a:lnTo>
                  <a:lnTo>
                    <a:pt x="138" y="819"/>
                  </a:lnTo>
                  <a:lnTo>
                    <a:pt x="145" y="823"/>
                  </a:lnTo>
                  <a:lnTo>
                    <a:pt x="145" y="823"/>
                  </a:lnTo>
                  <a:lnTo>
                    <a:pt x="148" y="825"/>
                  </a:lnTo>
                  <a:lnTo>
                    <a:pt x="148" y="825"/>
                  </a:lnTo>
                  <a:lnTo>
                    <a:pt x="153" y="826"/>
                  </a:lnTo>
                  <a:lnTo>
                    <a:pt x="160" y="827"/>
                  </a:lnTo>
                  <a:lnTo>
                    <a:pt x="828" y="827"/>
                  </a:lnTo>
                  <a:lnTo>
                    <a:pt x="828" y="827"/>
                  </a:lnTo>
                  <a:lnTo>
                    <a:pt x="835" y="826"/>
                  </a:lnTo>
                  <a:lnTo>
                    <a:pt x="840" y="824"/>
                  </a:lnTo>
                  <a:lnTo>
                    <a:pt x="845" y="822"/>
                  </a:lnTo>
                  <a:lnTo>
                    <a:pt x="851" y="818"/>
                  </a:lnTo>
                  <a:lnTo>
                    <a:pt x="854" y="813"/>
                  </a:lnTo>
                  <a:lnTo>
                    <a:pt x="857" y="808"/>
                  </a:lnTo>
                  <a:lnTo>
                    <a:pt x="859" y="801"/>
                  </a:lnTo>
                  <a:lnTo>
                    <a:pt x="859" y="795"/>
                  </a:lnTo>
                  <a:lnTo>
                    <a:pt x="859" y="795"/>
                  </a:lnTo>
                  <a:lnTo>
                    <a:pt x="859" y="789"/>
                  </a:lnTo>
                  <a:lnTo>
                    <a:pt x="857" y="782"/>
                  </a:lnTo>
                  <a:lnTo>
                    <a:pt x="854" y="777"/>
                  </a:lnTo>
                  <a:lnTo>
                    <a:pt x="851" y="772"/>
                  </a:lnTo>
                  <a:lnTo>
                    <a:pt x="845" y="768"/>
                  </a:lnTo>
                  <a:lnTo>
                    <a:pt x="840" y="766"/>
                  </a:lnTo>
                  <a:lnTo>
                    <a:pt x="835" y="764"/>
                  </a:lnTo>
                  <a:lnTo>
                    <a:pt x="828" y="763"/>
                  </a:lnTo>
                  <a:lnTo>
                    <a:pt x="184" y="763"/>
                  </a:lnTo>
                  <a:lnTo>
                    <a:pt x="168" y="700"/>
                  </a:lnTo>
                  <a:lnTo>
                    <a:pt x="764" y="700"/>
                  </a:lnTo>
                  <a:lnTo>
                    <a:pt x="764" y="700"/>
                  </a:lnTo>
                  <a:lnTo>
                    <a:pt x="770" y="700"/>
                  </a:lnTo>
                  <a:lnTo>
                    <a:pt x="776" y="697"/>
                  </a:lnTo>
                  <a:lnTo>
                    <a:pt x="776" y="697"/>
                  </a:lnTo>
                  <a:lnTo>
                    <a:pt x="779" y="695"/>
                  </a:lnTo>
                  <a:lnTo>
                    <a:pt x="779" y="695"/>
                  </a:lnTo>
                  <a:lnTo>
                    <a:pt x="785" y="692"/>
                  </a:lnTo>
                  <a:lnTo>
                    <a:pt x="785" y="692"/>
                  </a:lnTo>
                  <a:lnTo>
                    <a:pt x="788" y="688"/>
                  </a:lnTo>
                  <a:lnTo>
                    <a:pt x="788" y="688"/>
                  </a:lnTo>
                  <a:lnTo>
                    <a:pt x="792" y="683"/>
                  </a:lnTo>
                  <a:lnTo>
                    <a:pt x="792" y="683"/>
                  </a:lnTo>
                  <a:lnTo>
                    <a:pt x="794" y="678"/>
                  </a:lnTo>
                  <a:lnTo>
                    <a:pt x="794" y="678"/>
                  </a:lnTo>
                  <a:lnTo>
                    <a:pt x="796" y="673"/>
                  </a:lnTo>
                  <a:lnTo>
                    <a:pt x="796" y="672"/>
                  </a:lnTo>
                  <a:lnTo>
                    <a:pt x="796" y="672"/>
                  </a:lnTo>
                  <a:lnTo>
                    <a:pt x="888" y="89"/>
                  </a:lnTo>
                  <a:lnTo>
                    <a:pt x="994" y="62"/>
                  </a:lnTo>
                  <a:lnTo>
                    <a:pt x="994" y="62"/>
                  </a:lnTo>
                  <a:lnTo>
                    <a:pt x="1001" y="60"/>
                  </a:lnTo>
                  <a:lnTo>
                    <a:pt x="1006" y="57"/>
                  </a:lnTo>
                  <a:lnTo>
                    <a:pt x="1010" y="53"/>
                  </a:lnTo>
                  <a:lnTo>
                    <a:pt x="1015" y="48"/>
                  </a:lnTo>
                  <a:lnTo>
                    <a:pt x="1017" y="43"/>
                  </a:lnTo>
                  <a:lnTo>
                    <a:pt x="1018" y="36"/>
                  </a:lnTo>
                  <a:lnTo>
                    <a:pt x="1019" y="30"/>
                  </a:lnTo>
                  <a:lnTo>
                    <a:pt x="1018" y="24"/>
                  </a:lnTo>
                  <a:lnTo>
                    <a:pt x="1018" y="24"/>
                  </a:lnTo>
                  <a:close/>
                  <a:moveTo>
                    <a:pt x="152" y="636"/>
                  </a:moveTo>
                  <a:lnTo>
                    <a:pt x="72" y="313"/>
                  </a:lnTo>
                  <a:lnTo>
                    <a:pt x="170" y="301"/>
                  </a:lnTo>
                  <a:lnTo>
                    <a:pt x="218" y="636"/>
                  </a:lnTo>
                  <a:lnTo>
                    <a:pt x="152" y="636"/>
                  </a:lnTo>
                  <a:close/>
                  <a:moveTo>
                    <a:pt x="282" y="636"/>
                  </a:moveTo>
                  <a:lnTo>
                    <a:pt x="234" y="294"/>
                  </a:lnTo>
                  <a:lnTo>
                    <a:pt x="332" y="282"/>
                  </a:lnTo>
                  <a:lnTo>
                    <a:pt x="348" y="636"/>
                  </a:lnTo>
                  <a:lnTo>
                    <a:pt x="282" y="636"/>
                  </a:lnTo>
                  <a:close/>
                  <a:moveTo>
                    <a:pt x="479" y="636"/>
                  </a:moveTo>
                  <a:lnTo>
                    <a:pt x="413" y="636"/>
                  </a:lnTo>
                  <a:lnTo>
                    <a:pt x="396" y="275"/>
                  </a:lnTo>
                  <a:lnTo>
                    <a:pt x="495" y="263"/>
                  </a:lnTo>
                  <a:lnTo>
                    <a:pt x="479" y="636"/>
                  </a:lnTo>
                  <a:close/>
                  <a:moveTo>
                    <a:pt x="608" y="636"/>
                  </a:moveTo>
                  <a:lnTo>
                    <a:pt x="543" y="636"/>
                  </a:lnTo>
                  <a:lnTo>
                    <a:pt x="559" y="255"/>
                  </a:lnTo>
                  <a:lnTo>
                    <a:pt x="657" y="244"/>
                  </a:lnTo>
                  <a:lnTo>
                    <a:pt x="608" y="636"/>
                  </a:lnTo>
                  <a:close/>
                  <a:moveTo>
                    <a:pt x="736" y="636"/>
                  </a:moveTo>
                  <a:lnTo>
                    <a:pt x="673" y="636"/>
                  </a:lnTo>
                  <a:lnTo>
                    <a:pt x="723" y="235"/>
                  </a:lnTo>
                  <a:lnTo>
                    <a:pt x="791" y="227"/>
                  </a:lnTo>
                  <a:lnTo>
                    <a:pt x="736" y="636"/>
                  </a:lnTo>
                  <a:close/>
                  <a:moveTo>
                    <a:pt x="286" y="891"/>
                  </a:moveTo>
                  <a:lnTo>
                    <a:pt x="286" y="891"/>
                  </a:lnTo>
                  <a:lnTo>
                    <a:pt x="280" y="891"/>
                  </a:lnTo>
                  <a:lnTo>
                    <a:pt x="273" y="892"/>
                  </a:lnTo>
                  <a:lnTo>
                    <a:pt x="262" y="896"/>
                  </a:lnTo>
                  <a:lnTo>
                    <a:pt x="251" y="901"/>
                  </a:lnTo>
                  <a:lnTo>
                    <a:pt x="241" y="909"/>
                  </a:lnTo>
                  <a:lnTo>
                    <a:pt x="234" y="918"/>
                  </a:lnTo>
                  <a:lnTo>
                    <a:pt x="228" y="929"/>
                  </a:lnTo>
                  <a:lnTo>
                    <a:pt x="224" y="941"/>
                  </a:lnTo>
                  <a:lnTo>
                    <a:pt x="223" y="947"/>
                  </a:lnTo>
                  <a:lnTo>
                    <a:pt x="223" y="954"/>
                  </a:lnTo>
                  <a:lnTo>
                    <a:pt x="223" y="954"/>
                  </a:lnTo>
                  <a:lnTo>
                    <a:pt x="223" y="960"/>
                  </a:lnTo>
                  <a:lnTo>
                    <a:pt x="224" y="967"/>
                  </a:lnTo>
                  <a:lnTo>
                    <a:pt x="228" y="978"/>
                  </a:lnTo>
                  <a:lnTo>
                    <a:pt x="234" y="989"/>
                  </a:lnTo>
                  <a:lnTo>
                    <a:pt x="241" y="999"/>
                  </a:lnTo>
                  <a:lnTo>
                    <a:pt x="251" y="1006"/>
                  </a:lnTo>
                  <a:lnTo>
                    <a:pt x="262" y="1013"/>
                  </a:lnTo>
                  <a:lnTo>
                    <a:pt x="273" y="1016"/>
                  </a:lnTo>
                  <a:lnTo>
                    <a:pt x="280" y="1017"/>
                  </a:lnTo>
                  <a:lnTo>
                    <a:pt x="286" y="1018"/>
                  </a:lnTo>
                  <a:lnTo>
                    <a:pt x="286" y="1018"/>
                  </a:lnTo>
                  <a:lnTo>
                    <a:pt x="293" y="1017"/>
                  </a:lnTo>
                  <a:lnTo>
                    <a:pt x="299" y="1016"/>
                  </a:lnTo>
                  <a:lnTo>
                    <a:pt x="311" y="1013"/>
                  </a:lnTo>
                  <a:lnTo>
                    <a:pt x="322" y="1006"/>
                  </a:lnTo>
                  <a:lnTo>
                    <a:pt x="331" y="999"/>
                  </a:lnTo>
                  <a:lnTo>
                    <a:pt x="340" y="989"/>
                  </a:lnTo>
                  <a:lnTo>
                    <a:pt x="345" y="978"/>
                  </a:lnTo>
                  <a:lnTo>
                    <a:pt x="348" y="967"/>
                  </a:lnTo>
                  <a:lnTo>
                    <a:pt x="350" y="960"/>
                  </a:lnTo>
                  <a:lnTo>
                    <a:pt x="351" y="954"/>
                  </a:lnTo>
                  <a:lnTo>
                    <a:pt x="351" y="954"/>
                  </a:lnTo>
                  <a:lnTo>
                    <a:pt x="350" y="947"/>
                  </a:lnTo>
                  <a:lnTo>
                    <a:pt x="348" y="941"/>
                  </a:lnTo>
                  <a:lnTo>
                    <a:pt x="345" y="929"/>
                  </a:lnTo>
                  <a:lnTo>
                    <a:pt x="340" y="918"/>
                  </a:lnTo>
                  <a:lnTo>
                    <a:pt x="331" y="909"/>
                  </a:lnTo>
                  <a:lnTo>
                    <a:pt x="322" y="901"/>
                  </a:lnTo>
                  <a:lnTo>
                    <a:pt x="311" y="896"/>
                  </a:lnTo>
                  <a:lnTo>
                    <a:pt x="299" y="892"/>
                  </a:lnTo>
                  <a:lnTo>
                    <a:pt x="293" y="891"/>
                  </a:lnTo>
                  <a:lnTo>
                    <a:pt x="286" y="891"/>
                  </a:lnTo>
                  <a:lnTo>
                    <a:pt x="286" y="891"/>
                  </a:lnTo>
                  <a:close/>
                  <a:moveTo>
                    <a:pt x="700" y="891"/>
                  </a:moveTo>
                  <a:lnTo>
                    <a:pt x="700" y="891"/>
                  </a:lnTo>
                  <a:lnTo>
                    <a:pt x="694" y="891"/>
                  </a:lnTo>
                  <a:lnTo>
                    <a:pt x="688" y="892"/>
                  </a:lnTo>
                  <a:lnTo>
                    <a:pt x="676" y="896"/>
                  </a:lnTo>
                  <a:lnTo>
                    <a:pt x="665" y="901"/>
                  </a:lnTo>
                  <a:lnTo>
                    <a:pt x="655" y="909"/>
                  </a:lnTo>
                  <a:lnTo>
                    <a:pt x="648" y="918"/>
                  </a:lnTo>
                  <a:lnTo>
                    <a:pt x="641" y="929"/>
                  </a:lnTo>
                  <a:lnTo>
                    <a:pt x="638" y="941"/>
                  </a:lnTo>
                  <a:lnTo>
                    <a:pt x="637" y="947"/>
                  </a:lnTo>
                  <a:lnTo>
                    <a:pt x="637" y="954"/>
                  </a:lnTo>
                  <a:lnTo>
                    <a:pt x="637" y="954"/>
                  </a:lnTo>
                  <a:lnTo>
                    <a:pt x="637" y="960"/>
                  </a:lnTo>
                  <a:lnTo>
                    <a:pt x="638" y="967"/>
                  </a:lnTo>
                  <a:lnTo>
                    <a:pt x="641" y="978"/>
                  </a:lnTo>
                  <a:lnTo>
                    <a:pt x="648" y="989"/>
                  </a:lnTo>
                  <a:lnTo>
                    <a:pt x="655" y="999"/>
                  </a:lnTo>
                  <a:lnTo>
                    <a:pt x="665" y="1006"/>
                  </a:lnTo>
                  <a:lnTo>
                    <a:pt x="676" y="1013"/>
                  </a:lnTo>
                  <a:lnTo>
                    <a:pt x="688" y="1016"/>
                  </a:lnTo>
                  <a:lnTo>
                    <a:pt x="694" y="1017"/>
                  </a:lnTo>
                  <a:lnTo>
                    <a:pt x="700" y="1018"/>
                  </a:lnTo>
                  <a:lnTo>
                    <a:pt x="700" y="1018"/>
                  </a:lnTo>
                  <a:lnTo>
                    <a:pt x="707" y="1017"/>
                  </a:lnTo>
                  <a:lnTo>
                    <a:pt x="713" y="1016"/>
                  </a:lnTo>
                  <a:lnTo>
                    <a:pt x="725" y="1013"/>
                  </a:lnTo>
                  <a:lnTo>
                    <a:pt x="736" y="1006"/>
                  </a:lnTo>
                  <a:lnTo>
                    <a:pt x="745" y="999"/>
                  </a:lnTo>
                  <a:lnTo>
                    <a:pt x="753" y="989"/>
                  </a:lnTo>
                  <a:lnTo>
                    <a:pt x="759" y="978"/>
                  </a:lnTo>
                  <a:lnTo>
                    <a:pt x="763" y="967"/>
                  </a:lnTo>
                  <a:lnTo>
                    <a:pt x="764" y="960"/>
                  </a:lnTo>
                  <a:lnTo>
                    <a:pt x="764" y="954"/>
                  </a:lnTo>
                  <a:lnTo>
                    <a:pt x="764" y="954"/>
                  </a:lnTo>
                  <a:lnTo>
                    <a:pt x="764" y="947"/>
                  </a:lnTo>
                  <a:lnTo>
                    <a:pt x="763" y="941"/>
                  </a:lnTo>
                  <a:lnTo>
                    <a:pt x="759" y="929"/>
                  </a:lnTo>
                  <a:lnTo>
                    <a:pt x="753" y="918"/>
                  </a:lnTo>
                  <a:lnTo>
                    <a:pt x="745" y="909"/>
                  </a:lnTo>
                  <a:lnTo>
                    <a:pt x="736" y="901"/>
                  </a:lnTo>
                  <a:lnTo>
                    <a:pt x="725" y="896"/>
                  </a:lnTo>
                  <a:lnTo>
                    <a:pt x="713" y="892"/>
                  </a:lnTo>
                  <a:lnTo>
                    <a:pt x="707" y="891"/>
                  </a:lnTo>
                  <a:lnTo>
                    <a:pt x="700" y="891"/>
                  </a:lnTo>
                  <a:lnTo>
                    <a:pt x="700" y="89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3" name="Freeform 13"/>
            <p:cNvSpPr>
              <a:spLocks noEditPoints="1"/>
            </p:cNvSpPr>
            <p:nvPr/>
          </p:nvSpPr>
          <p:spPr bwMode="auto">
            <a:xfrm>
              <a:off x="9556448" y="3536270"/>
              <a:ext cx="222250" cy="323850"/>
            </a:xfrm>
            <a:custGeom>
              <a:gdLst>
                <a:gd fmla="*/ 474 w 700" name="T0"/>
                <a:gd fmla="*/ 694 h 1018" name="T1"/>
                <a:gd fmla="*/ 568 w 700" name="T2"/>
                <a:gd fmla="*/ 554 h 1018" name="T3"/>
                <a:gd fmla="*/ 555 w 700" name="T4"/>
                <a:gd fmla="*/ 136 h 1018" name="T5"/>
                <a:gd fmla="*/ 436 w 700" name="T6"/>
                <a:gd fmla="*/ 18 h 1018" name="T7"/>
                <a:gd fmla="*/ 284 w 700" name="T8"/>
                <a:gd fmla="*/ 11 h 1018" name="T9"/>
                <a:gd fmla="*/ 154 w 700" name="T10"/>
                <a:gd fmla="*/ 117 h 1018" name="T11"/>
                <a:gd fmla="*/ 128 w 700" name="T12"/>
                <a:gd fmla="*/ 532 h 1018" name="T13"/>
                <a:gd fmla="*/ 209 w 700" name="T14"/>
                <a:gd fmla="*/ 681 h 1018" name="T15"/>
                <a:gd fmla="*/ 350 w 700" name="T16"/>
                <a:gd fmla="*/ 732 h 1018" name="T17"/>
                <a:gd fmla="*/ 241 w 700" name="T18"/>
                <a:gd fmla="*/ 376 h 1018" name="T19"/>
                <a:gd fmla="*/ 252 w 700" name="T20"/>
                <a:gd fmla="*/ 338 h 1018" name="T21"/>
                <a:gd fmla="*/ 191 w 700" name="T22"/>
                <a:gd fmla="*/ 254 h 1018" name="T23"/>
                <a:gd fmla="*/ 252 w 700" name="T24"/>
                <a:gd fmla="*/ 235 h 1018" name="T25"/>
                <a:gd fmla="*/ 241 w 700" name="T26"/>
                <a:gd fmla="*/ 196 h 1018" name="T27"/>
                <a:gd fmla="*/ 208 w 700" name="T28"/>
                <a:gd fmla="*/ 152 h 1018" name="T29"/>
                <a:gd fmla="*/ 283 w 700" name="T30"/>
                <a:gd fmla="*/ 78 h 1018" name="T31"/>
                <a:gd fmla="*/ 378 w 700" name="T32"/>
                <a:gd fmla="*/ 66 h 1018" name="T33"/>
                <a:gd fmla="*/ 471 w 700" name="T34"/>
                <a:gd fmla="*/ 119 h 1018" name="T35"/>
                <a:gd fmla="*/ 477 w 700" name="T36"/>
                <a:gd fmla="*/ 191 h 1018" name="T37"/>
                <a:gd fmla="*/ 445 w 700" name="T38"/>
                <a:gd fmla="*/ 223 h 1018" name="T39"/>
                <a:gd fmla="*/ 471 w 700" name="T40"/>
                <a:gd fmla="*/ 254 h 1018" name="T41"/>
                <a:gd fmla="*/ 459 w 700" name="T42"/>
                <a:gd fmla="*/ 324 h 1018" name="T43"/>
                <a:gd fmla="*/ 448 w 700" name="T44"/>
                <a:gd fmla="*/ 363 h 1018" name="T45"/>
                <a:gd fmla="*/ 509 w 700" name="T46"/>
                <a:gd fmla="*/ 445 h 1018" name="T47"/>
                <a:gd fmla="*/ 448 w 700" name="T48"/>
                <a:gd fmla="*/ 464 h 1018" name="T49"/>
                <a:gd fmla="*/ 459 w 700" name="T50"/>
                <a:gd fmla="*/ 504 h 1018" name="T51"/>
                <a:gd fmla="*/ 502 w 700" name="T52"/>
                <a:gd fmla="*/ 557 h 1018" name="T53"/>
                <a:gd fmla="*/ 426 w 700" name="T54"/>
                <a:gd fmla="*/ 649 h 1018" name="T55"/>
                <a:gd fmla="*/ 318 w 700" name="T56"/>
                <a:gd fmla="*/ 665 h 1018" name="T57"/>
                <a:gd fmla="*/ 219 w 700" name="T58"/>
                <a:gd fmla="*/ 598 h 1018" name="T59"/>
                <a:gd fmla="*/ 223 w 700" name="T60"/>
                <a:gd fmla="*/ 510 h 1018" name="T61"/>
                <a:gd fmla="*/ 255 w 700" name="T62"/>
                <a:gd fmla="*/ 477 h 1018" name="T63"/>
                <a:gd fmla="*/ 229 w 700" name="T64"/>
                <a:gd fmla="*/ 446 h 1018" name="T65"/>
                <a:gd fmla="*/ 372 w 700" name="T66"/>
                <a:gd fmla="*/ 595 h 1018" name="T67"/>
                <a:gd fmla="*/ 379 w 700" name="T68"/>
                <a:gd fmla="*/ 147 h 1018" name="T69"/>
                <a:gd fmla="*/ 344 w 700" name="T70"/>
                <a:gd fmla="*/ 128 h 1018" name="T71"/>
                <a:gd fmla="*/ 318 w 700" name="T72"/>
                <a:gd fmla="*/ 573 h 1018" name="T73"/>
                <a:gd fmla="*/ 344 w 700" name="T74"/>
                <a:gd fmla="*/ 604 h 1018" name="T75"/>
                <a:gd fmla="*/ 499 w 700" name="T76"/>
                <a:gd fmla="*/ 826 h 1018" name="T77"/>
                <a:gd fmla="*/ 658 w 700" name="T78"/>
                <a:gd fmla="*/ 675 h 1018" name="T79"/>
                <a:gd fmla="*/ 699 w 700" name="T80"/>
                <a:gd fmla="*/ 503 h 1018" name="T81"/>
                <a:gd fmla="*/ 668 w 700" name="T82"/>
                <a:gd fmla="*/ 477 h 1018" name="T83"/>
                <a:gd fmla="*/ 636 w 700" name="T84"/>
                <a:gd fmla="*/ 510 h 1018" name="T85"/>
                <a:gd fmla="*/ 619 w 700" name="T86"/>
                <a:gd fmla="*/ 607 h 1018" name="T87"/>
                <a:gd fmla="*/ 562 w 700" name="T88"/>
                <a:gd fmla="*/ 702 h 1018" name="T89"/>
                <a:gd fmla="*/ 474 w 700" name="T90"/>
                <a:gd fmla="*/ 767 h 1018" name="T91"/>
                <a:gd fmla="*/ 364 w 700" name="T92"/>
                <a:gd fmla="*/ 795 h 1018" name="T93"/>
                <a:gd fmla="*/ 265 w 700" name="T94"/>
                <a:gd fmla="*/ 782 h 1018" name="T95"/>
                <a:gd fmla="*/ 168 w 700" name="T96"/>
                <a:gd fmla="*/ 729 h 1018" name="T97"/>
                <a:gd fmla="*/ 98 w 700" name="T98"/>
                <a:gd fmla="*/ 646 h 1018" name="T99"/>
                <a:gd fmla="*/ 65 w 700" name="T100"/>
                <a:gd fmla="*/ 539 h 1018" name="T101"/>
                <a:gd fmla="*/ 50 w 700" name="T102"/>
                <a:gd fmla="*/ 483 h 1018" name="T103"/>
                <a:gd fmla="*/ 9 w 700" name="T104"/>
                <a:gd fmla="*/ 487 h 1018" name="T105"/>
                <a:gd fmla="*/ 11 w 700" name="T106"/>
                <a:gd fmla="*/ 595 h 1018" name="T107"/>
                <a:gd fmla="*/ 131 w 700" name="T108"/>
                <a:gd fmla="*/ 781 h 1018" name="T109"/>
                <a:gd fmla="*/ 127 w 700" name="T110"/>
                <a:gd fmla="*/ 955 h 1018" name="T111"/>
                <a:gd fmla="*/ 95 w 700" name="T112"/>
                <a:gd fmla="*/ 986 h 1018" name="T113"/>
                <a:gd fmla="*/ 121 w 700" name="T114"/>
                <a:gd fmla="*/ 1017 h 1018" name="T115"/>
                <a:gd fmla="*/ 599 w 700" name="T116"/>
                <a:gd fmla="*/ 1004 h 1018" name="T117"/>
                <a:gd fmla="*/ 595 w 700" name="T118"/>
                <a:gd fmla="*/ 963 h 1018" name="T119"/>
                <a:gd fmla="*/ 318 w 700" name="T120"/>
                <a:gd fmla="*/ 857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700">
                  <a:moveTo>
                    <a:pt x="350" y="732"/>
                  </a:moveTo>
                  <a:lnTo>
                    <a:pt x="350" y="732"/>
                  </a:lnTo>
                  <a:lnTo>
                    <a:pt x="373" y="731"/>
                  </a:lnTo>
                  <a:lnTo>
                    <a:pt x="394" y="727"/>
                  </a:lnTo>
                  <a:lnTo>
                    <a:pt x="416" y="722"/>
                  </a:lnTo>
                  <a:lnTo>
                    <a:pt x="436" y="714"/>
                  </a:lnTo>
                  <a:lnTo>
                    <a:pt x="456" y="705"/>
                  </a:lnTo>
                  <a:lnTo>
                    <a:pt x="474" y="694"/>
                  </a:lnTo>
                  <a:lnTo>
                    <a:pt x="491" y="681"/>
                  </a:lnTo>
                  <a:lnTo>
                    <a:pt x="507" y="666"/>
                  </a:lnTo>
                  <a:lnTo>
                    <a:pt x="522" y="651"/>
                  </a:lnTo>
                  <a:lnTo>
                    <a:pt x="535" y="634"/>
                  </a:lnTo>
                  <a:lnTo>
                    <a:pt x="546" y="615"/>
                  </a:lnTo>
                  <a:lnTo>
                    <a:pt x="555" y="595"/>
                  </a:lnTo>
                  <a:lnTo>
                    <a:pt x="563" y="575"/>
                  </a:lnTo>
                  <a:lnTo>
                    <a:pt x="568" y="554"/>
                  </a:lnTo>
                  <a:lnTo>
                    <a:pt x="572" y="532"/>
                  </a:lnTo>
                  <a:lnTo>
                    <a:pt x="573" y="510"/>
                  </a:lnTo>
                  <a:lnTo>
                    <a:pt x="573" y="223"/>
                  </a:lnTo>
                  <a:lnTo>
                    <a:pt x="573" y="223"/>
                  </a:lnTo>
                  <a:lnTo>
                    <a:pt x="572" y="201"/>
                  </a:lnTo>
                  <a:lnTo>
                    <a:pt x="568" y="178"/>
                  </a:lnTo>
                  <a:lnTo>
                    <a:pt x="563" y="157"/>
                  </a:lnTo>
                  <a:lnTo>
                    <a:pt x="555" y="136"/>
                  </a:lnTo>
                  <a:lnTo>
                    <a:pt x="546" y="117"/>
                  </a:lnTo>
                  <a:lnTo>
                    <a:pt x="535" y="99"/>
                  </a:lnTo>
                  <a:lnTo>
                    <a:pt x="522" y="81"/>
                  </a:lnTo>
                  <a:lnTo>
                    <a:pt x="507" y="65"/>
                  </a:lnTo>
                  <a:lnTo>
                    <a:pt x="491" y="51"/>
                  </a:lnTo>
                  <a:lnTo>
                    <a:pt x="474" y="39"/>
                  </a:lnTo>
                  <a:lnTo>
                    <a:pt x="456" y="27"/>
                  </a:lnTo>
                  <a:lnTo>
                    <a:pt x="436" y="18"/>
                  </a:lnTo>
                  <a:lnTo>
                    <a:pt x="416" y="11"/>
                  </a:lnTo>
                  <a:lnTo>
                    <a:pt x="394" y="5"/>
                  </a:lnTo>
                  <a:lnTo>
                    <a:pt x="373" y="1"/>
                  </a:lnTo>
                  <a:lnTo>
                    <a:pt x="350" y="0"/>
                  </a:lnTo>
                  <a:lnTo>
                    <a:pt x="350" y="0"/>
                  </a:lnTo>
                  <a:lnTo>
                    <a:pt x="327" y="1"/>
                  </a:lnTo>
                  <a:lnTo>
                    <a:pt x="305" y="5"/>
                  </a:lnTo>
                  <a:lnTo>
                    <a:pt x="284" y="11"/>
                  </a:lnTo>
                  <a:lnTo>
                    <a:pt x="264" y="18"/>
                  </a:lnTo>
                  <a:lnTo>
                    <a:pt x="244" y="27"/>
                  </a:lnTo>
                  <a:lnTo>
                    <a:pt x="226" y="39"/>
                  </a:lnTo>
                  <a:lnTo>
                    <a:pt x="209" y="51"/>
                  </a:lnTo>
                  <a:lnTo>
                    <a:pt x="193" y="65"/>
                  </a:lnTo>
                  <a:lnTo>
                    <a:pt x="178" y="81"/>
                  </a:lnTo>
                  <a:lnTo>
                    <a:pt x="165" y="99"/>
                  </a:lnTo>
                  <a:lnTo>
                    <a:pt x="154" y="117"/>
                  </a:lnTo>
                  <a:lnTo>
                    <a:pt x="144" y="136"/>
                  </a:lnTo>
                  <a:lnTo>
                    <a:pt x="137" y="157"/>
                  </a:lnTo>
                  <a:lnTo>
                    <a:pt x="132" y="178"/>
                  </a:lnTo>
                  <a:lnTo>
                    <a:pt x="128" y="201"/>
                  </a:lnTo>
                  <a:lnTo>
                    <a:pt x="127" y="223"/>
                  </a:lnTo>
                  <a:lnTo>
                    <a:pt x="127" y="510"/>
                  </a:lnTo>
                  <a:lnTo>
                    <a:pt x="127" y="510"/>
                  </a:lnTo>
                  <a:lnTo>
                    <a:pt x="128" y="532"/>
                  </a:lnTo>
                  <a:lnTo>
                    <a:pt x="132" y="554"/>
                  </a:lnTo>
                  <a:lnTo>
                    <a:pt x="137" y="575"/>
                  </a:lnTo>
                  <a:lnTo>
                    <a:pt x="144" y="595"/>
                  </a:lnTo>
                  <a:lnTo>
                    <a:pt x="154" y="615"/>
                  </a:lnTo>
                  <a:lnTo>
                    <a:pt x="165" y="634"/>
                  </a:lnTo>
                  <a:lnTo>
                    <a:pt x="178" y="651"/>
                  </a:lnTo>
                  <a:lnTo>
                    <a:pt x="193" y="666"/>
                  </a:lnTo>
                  <a:lnTo>
                    <a:pt x="209" y="681"/>
                  </a:lnTo>
                  <a:lnTo>
                    <a:pt x="226" y="694"/>
                  </a:lnTo>
                  <a:lnTo>
                    <a:pt x="244" y="705"/>
                  </a:lnTo>
                  <a:lnTo>
                    <a:pt x="264" y="714"/>
                  </a:lnTo>
                  <a:lnTo>
                    <a:pt x="284" y="722"/>
                  </a:lnTo>
                  <a:lnTo>
                    <a:pt x="305" y="727"/>
                  </a:lnTo>
                  <a:lnTo>
                    <a:pt x="327" y="731"/>
                  </a:lnTo>
                  <a:lnTo>
                    <a:pt x="350" y="732"/>
                  </a:lnTo>
                  <a:lnTo>
                    <a:pt x="350" y="732"/>
                  </a:lnTo>
                  <a:close/>
                  <a:moveTo>
                    <a:pt x="223" y="445"/>
                  </a:moveTo>
                  <a:lnTo>
                    <a:pt x="191" y="445"/>
                  </a:lnTo>
                  <a:lnTo>
                    <a:pt x="191" y="382"/>
                  </a:lnTo>
                  <a:lnTo>
                    <a:pt x="223" y="382"/>
                  </a:lnTo>
                  <a:lnTo>
                    <a:pt x="223" y="382"/>
                  </a:lnTo>
                  <a:lnTo>
                    <a:pt x="229" y="381"/>
                  </a:lnTo>
                  <a:lnTo>
                    <a:pt x="235" y="380"/>
                  </a:lnTo>
                  <a:lnTo>
                    <a:pt x="241" y="376"/>
                  </a:lnTo>
                  <a:lnTo>
                    <a:pt x="245" y="372"/>
                  </a:lnTo>
                  <a:lnTo>
                    <a:pt x="250" y="368"/>
                  </a:lnTo>
                  <a:lnTo>
                    <a:pt x="252" y="363"/>
                  </a:lnTo>
                  <a:lnTo>
                    <a:pt x="254" y="356"/>
                  </a:lnTo>
                  <a:lnTo>
                    <a:pt x="255" y="350"/>
                  </a:lnTo>
                  <a:lnTo>
                    <a:pt x="255" y="350"/>
                  </a:lnTo>
                  <a:lnTo>
                    <a:pt x="254" y="343"/>
                  </a:lnTo>
                  <a:lnTo>
                    <a:pt x="252" y="338"/>
                  </a:lnTo>
                  <a:lnTo>
                    <a:pt x="250" y="333"/>
                  </a:lnTo>
                  <a:lnTo>
                    <a:pt x="245" y="327"/>
                  </a:lnTo>
                  <a:lnTo>
                    <a:pt x="241" y="324"/>
                  </a:lnTo>
                  <a:lnTo>
                    <a:pt x="235" y="321"/>
                  </a:lnTo>
                  <a:lnTo>
                    <a:pt x="229" y="319"/>
                  </a:lnTo>
                  <a:lnTo>
                    <a:pt x="223" y="319"/>
                  </a:lnTo>
                  <a:lnTo>
                    <a:pt x="191" y="319"/>
                  </a:lnTo>
                  <a:lnTo>
                    <a:pt x="191" y="254"/>
                  </a:lnTo>
                  <a:lnTo>
                    <a:pt x="223" y="254"/>
                  </a:lnTo>
                  <a:lnTo>
                    <a:pt x="223" y="254"/>
                  </a:lnTo>
                  <a:lnTo>
                    <a:pt x="229" y="254"/>
                  </a:lnTo>
                  <a:lnTo>
                    <a:pt x="235" y="252"/>
                  </a:lnTo>
                  <a:lnTo>
                    <a:pt x="241" y="249"/>
                  </a:lnTo>
                  <a:lnTo>
                    <a:pt x="245" y="246"/>
                  </a:lnTo>
                  <a:lnTo>
                    <a:pt x="250" y="240"/>
                  </a:lnTo>
                  <a:lnTo>
                    <a:pt x="252" y="235"/>
                  </a:lnTo>
                  <a:lnTo>
                    <a:pt x="254" y="230"/>
                  </a:lnTo>
                  <a:lnTo>
                    <a:pt x="255" y="223"/>
                  </a:lnTo>
                  <a:lnTo>
                    <a:pt x="255" y="223"/>
                  </a:lnTo>
                  <a:lnTo>
                    <a:pt x="254" y="217"/>
                  </a:lnTo>
                  <a:lnTo>
                    <a:pt x="252" y="210"/>
                  </a:lnTo>
                  <a:lnTo>
                    <a:pt x="250" y="205"/>
                  </a:lnTo>
                  <a:lnTo>
                    <a:pt x="245" y="201"/>
                  </a:lnTo>
                  <a:lnTo>
                    <a:pt x="241" y="196"/>
                  </a:lnTo>
                  <a:lnTo>
                    <a:pt x="235" y="193"/>
                  </a:lnTo>
                  <a:lnTo>
                    <a:pt x="229" y="192"/>
                  </a:lnTo>
                  <a:lnTo>
                    <a:pt x="223" y="191"/>
                  </a:lnTo>
                  <a:lnTo>
                    <a:pt x="194" y="191"/>
                  </a:lnTo>
                  <a:lnTo>
                    <a:pt x="194" y="191"/>
                  </a:lnTo>
                  <a:lnTo>
                    <a:pt x="197" y="178"/>
                  </a:lnTo>
                  <a:lnTo>
                    <a:pt x="202" y="165"/>
                  </a:lnTo>
                  <a:lnTo>
                    <a:pt x="208" y="152"/>
                  </a:lnTo>
                  <a:lnTo>
                    <a:pt x="214" y="140"/>
                  </a:lnTo>
                  <a:lnTo>
                    <a:pt x="222" y="130"/>
                  </a:lnTo>
                  <a:lnTo>
                    <a:pt x="229" y="119"/>
                  </a:lnTo>
                  <a:lnTo>
                    <a:pt x="239" y="109"/>
                  </a:lnTo>
                  <a:lnTo>
                    <a:pt x="249" y="101"/>
                  </a:lnTo>
                  <a:lnTo>
                    <a:pt x="259" y="92"/>
                  </a:lnTo>
                  <a:lnTo>
                    <a:pt x="271" y="85"/>
                  </a:lnTo>
                  <a:lnTo>
                    <a:pt x="283" y="78"/>
                  </a:lnTo>
                  <a:lnTo>
                    <a:pt x="296" y="74"/>
                  </a:lnTo>
                  <a:lnTo>
                    <a:pt x="309" y="70"/>
                  </a:lnTo>
                  <a:lnTo>
                    <a:pt x="322" y="66"/>
                  </a:lnTo>
                  <a:lnTo>
                    <a:pt x="335" y="64"/>
                  </a:lnTo>
                  <a:lnTo>
                    <a:pt x="350" y="64"/>
                  </a:lnTo>
                  <a:lnTo>
                    <a:pt x="350" y="64"/>
                  </a:lnTo>
                  <a:lnTo>
                    <a:pt x="364" y="64"/>
                  </a:lnTo>
                  <a:lnTo>
                    <a:pt x="378" y="66"/>
                  </a:lnTo>
                  <a:lnTo>
                    <a:pt x="391" y="70"/>
                  </a:lnTo>
                  <a:lnTo>
                    <a:pt x="404" y="74"/>
                  </a:lnTo>
                  <a:lnTo>
                    <a:pt x="417" y="78"/>
                  </a:lnTo>
                  <a:lnTo>
                    <a:pt x="429" y="85"/>
                  </a:lnTo>
                  <a:lnTo>
                    <a:pt x="441" y="92"/>
                  </a:lnTo>
                  <a:lnTo>
                    <a:pt x="451" y="101"/>
                  </a:lnTo>
                  <a:lnTo>
                    <a:pt x="461" y="109"/>
                  </a:lnTo>
                  <a:lnTo>
                    <a:pt x="471" y="119"/>
                  </a:lnTo>
                  <a:lnTo>
                    <a:pt x="478" y="130"/>
                  </a:lnTo>
                  <a:lnTo>
                    <a:pt x="486" y="140"/>
                  </a:lnTo>
                  <a:lnTo>
                    <a:pt x="492" y="152"/>
                  </a:lnTo>
                  <a:lnTo>
                    <a:pt x="497" y="165"/>
                  </a:lnTo>
                  <a:lnTo>
                    <a:pt x="503" y="178"/>
                  </a:lnTo>
                  <a:lnTo>
                    <a:pt x="506" y="191"/>
                  </a:lnTo>
                  <a:lnTo>
                    <a:pt x="477" y="191"/>
                  </a:lnTo>
                  <a:lnTo>
                    <a:pt x="477" y="191"/>
                  </a:lnTo>
                  <a:lnTo>
                    <a:pt x="471" y="192"/>
                  </a:lnTo>
                  <a:lnTo>
                    <a:pt x="465" y="193"/>
                  </a:lnTo>
                  <a:lnTo>
                    <a:pt x="459" y="196"/>
                  </a:lnTo>
                  <a:lnTo>
                    <a:pt x="455" y="201"/>
                  </a:lnTo>
                  <a:lnTo>
                    <a:pt x="450" y="205"/>
                  </a:lnTo>
                  <a:lnTo>
                    <a:pt x="448" y="210"/>
                  </a:lnTo>
                  <a:lnTo>
                    <a:pt x="446" y="217"/>
                  </a:lnTo>
                  <a:lnTo>
                    <a:pt x="445" y="223"/>
                  </a:lnTo>
                  <a:lnTo>
                    <a:pt x="445" y="223"/>
                  </a:lnTo>
                  <a:lnTo>
                    <a:pt x="446" y="230"/>
                  </a:lnTo>
                  <a:lnTo>
                    <a:pt x="448" y="235"/>
                  </a:lnTo>
                  <a:lnTo>
                    <a:pt x="450" y="240"/>
                  </a:lnTo>
                  <a:lnTo>
                    <a:pt x="455" y="246"/>
                  </a:lnTo>
                  <a:lnTo>
                    <a:pt x="459" y="249"/>
                  </a:lnTo>
                  <a:lnTo>
                    <a:pt x="465" y="252"/>
                  </a:lnTo>
                  <a:lnTo>
                    <a:pt x="471" y="254"/>
                  </a:lnTo>
                  <a:lnTo>
                    <a:pt x="477" y="254"/>
                  </a:lnTo>
                  <a:lnTo>
                    <a:pt x="509" y="254"/>
                  </a:lnTo>
                  <a:lnTo>
                    <a:pt x="509" y="319"/>
                  </a:lnTo>
                  <a:lnTo>
                    <a:pt x="477" y="319"/>
                  </a:lnTo>
                  <a:lnTo>
                    <a:pt x="477" y="319"/>
                  </a:lnTo>
                  <a:lnTo>
                    <a:pt x="471" y="319"/>
                  </a:lnTo>
                  <a:lnTo>
                    <a:pt x="465" y="321"/>
                  </a:lnTo>
                  <a:lnTo>
                    <a:pt x="459" y="324"/>
                  </a:lnTo>
                  <a:lnTo>
                    <a:pt x="455" y="327"/>
                  </a:lnTo>
                  <a:lnTo>
                    <a:pt x="450" y="333"/>
                  </a:lnTo>
                  <a:lnTo>
                    <a:pt x="448" y="338"/>
                  </a:lnTo>
                  <a:lnTo>
                    <a:pt x="446" y="343"/>
                  </a:lnTo>
                  <a:lnTo>
                    <a:pt x="445" y="350"/>
                  </a:lnTo>
                  <a:lnTo>
                    <a:pt x="445" y="350"/>
                  </a:lnTo>
                  <a:lnTo>
                    <a:pt x="446" y="356"/>
                  </a:lnTo>
                  <a:lnTo>
                    <a:pt x="448" y="363"/>
                  </a:lnTo>
                  <a:lnTo>
                    <a:pt x="450" y="368"/>
                  </a:lnTo>
                  <a:lnTo>
                    <a:pt x="455" y="372"/>
                  </a:lnTo>
                  <a:lnTo>
                    <a:pt x="459" y="376"/>
                  </a:lnTo>
                  <a:lnTo>
                    <a:pt x="465" y="380"/>
                  </a:lnTo>
                  <a:lnTo>
                    <a:pt x="471" y="381"/>
                  </a:lnTo>
                  <a:lnTo>
                    <a:pt x="477" y="382"/>
                  </a:lnTo>
                  <a:lnTo>
                    <a:pt x="509" y="382"/>
                  </a:lnTo>
                  <a:lnTo>
                    <a:pt x="509" y="445"/>
                  </a:lnTo>
                  <a:lnTo>
                    <a:pt x="477" y="445"/>
                  </a:lnTo>
                  <a:lnTo>
                    <a:pt x="477" y="445"/>
                  </a:lnTo>
                  <a:lnTo>
                    <a:pt x="471" y="446"/>
                  </a:lnTo>
                  <a:lnTo>
                    <a:pt x="465" y="448"/>
                  </a:lnTo>
                  <a:lnTo>
                    <a:pt x="459" y="451"/>
                  </a:lnTo>
                  <a:lnTo>
                    <a:pt x="455" y="455"/>
                  </a:lnTo>
                  <a:lnTo>
                    <a:pt x="450" y="459"/>
                  </a:lnTo>
                  <a:lnTo>
                    <a:pt x="448" y="464"/>
                  </a:lnTo>
                  <a:lnTo>
                    <a:pt x="446" y="471"/>
                  </a:lnTo>
                  <a:lnTo>
                    <a:pt x="445" y="477"/>
                  </a:lnTo>
                  <a:lnTo>
                    <a:pt x="445" y="477"/>
                  </a:lnTo>
                  <a:lnTo>
                    <a:pt x="446" y="484"/>
                  </a:lnTo>
                  <a:lnTo>
                    <a:pt x="448" y="489"/>
                  </a:lnTo>
                  <a:lnTo>
                    <a:pt x="450" y="496"/>
                  </a:lnTo>
                  <a:lnTo>
                    <a:pt x="455" y="500"/>
                  </a:lnTo>
                  <a:lnTo>
                    <a:pt x="459" y="504"/>
                  </a:lnTo>
                  <a:lnTo>
                    <a:pt x="465" y="506"/>
                  </a:lnTo>
                  <a:lnTo>
                    <a:pt x="471" y="508"/>
                  </a:lnTo>
                  <a:lnTo>
                    <a:pt x="477" y="510"/>
                  </a:lnTo>
                  <a:lnTo>
                    <a:pt x="509" y="510"/>
                  </a:lnTo>
                  <a:lnTo>
                    <a:pt x="509" y="510"/>
                  </a:lnTo>
                  <a:lnTo>
                    <a:pt x="508" y="526"/>
                  </a:lnTo>
                  <a:lnTo>
                    <a:pt x="506" y="541"/>
                  </a:lnTo>
                  <a:lnTo>
                    <a:pt x="502" y="557"/>
                  </a:lnTo>
                  <a:lnTo>
                    <a:pt x="496" y="571"/>
                  </a:lnTo>
                  <a:lnTo>
                    <a:pt x="490" y="585"/>
                  </a:lnTo>
                  <a:lnTo>
                    <a:pt x="481" y="598"/>
                  </a:lnTo>
                  <a:lnTo>
                    <a:pt x="473" y="610"/>
                  </a:lnTo>
                  <a:lnTo>
                    <a:pt x="462" y="621"/>
                  </a:lnTo>
                  <a:lnTo>
                    <a:pt x="451" y="632"/>
                  </a:lnTo>
                  <a:lnTo>
                    <a:pt x="438" y="640"/>
                  </a:lnTo>
                  <a:lnTo>
                    <a:pt x="426" y="649"/>
                  </a:lnTo>
                  <a:lnTo>
                    <a:pt x="412" y="655"/>
                  </a:lnTo>
                  <a:lnTo>
                    <a:pt x="398" y="661"/>
                  </a:lnTo>
                  <a:lnTo>
                    <a:pt x="382" y="665"/>
                  </a:lnTo>
                  <a:lnTo>
                    <a:pt x="367" y="667"/>
                  </a:lnTo>
                  <a:lnTo>
                    <a:pt x="350" y="668"/>
                  </a:lnTo>
                  <a:lnTo>
                    <a:pt x="350" y="668"/>
                  </a:lnTo>
                  <a:lnTo>
                    <a:pt x="333" y="667"/>
                  </a:lnTo>
                  <a:lnTo>
                    <a:pt x="318" y="665"/>
                  </a:lnTo>
                  <a:lnTo>
                    <a:pt x="302" y="661"/>
                  </a:lnTo>
                  <a:lnTo>
                    <a:pt x="288" y="655"/>
                  </a:lnTo>
                  <a:lnTo>
                    <a:pt x="274" y="649"/>
                  </a:lnTo>
                  <a:lnTo>
                    <a:pt x="261" y="640"/>
                  </a:lnTo>
                  <a:lnTo>
                    <a:pt x="249" y="632"/>
                  </a:lnTo>
                  <a:lnTo>
                    <a:pt x="238" y="621"/>
                  </a:lnTo>
                  <a:lnTo>
                    <a:pt x="227" y="610"/>
                  </a:lnTo>
                  <a:lnTo>
                    <a:pt x="219" y="598"/>
                  </a:lnTo>
                  <a:lnTo>
                    <a:pt x="210" y="585"/>
                  </a:lnTo>
                  <a:lnTo>
                    <a:pt x="203" y="571"/>
                  </a:lnTo>
                  <a:lnTo>
                    <a:pt x="198" y="557"/>
                  </a:lnTo>
                  <a:lnTo>
                    <a:pt x="194" y="541"/>
                  </a:lnTo>
                  <a:lnTo>
                    <a:pt x="192" y="526"/>
                  </a:lnTo>
                  <a:lnTo>
                    <a:pt x="191" y="510"/>
                  </a:lnTo>
                  <a:lnTo>
                    <a:pt x="223" y="510"/>
                  </a:lnTo>
                  <a:lnTo>
                    <a:pt x="223" y="510"/>
                  </a:lnTo>
                  <a:lnTo>
                    <a:pt x="229" y="508"/>
                  </a:lnTo>
                  <a:lnTo>
                    <a:pt x="235" y="506"/>
                  </a:lnTo>
                  <a:lnTo>
                    <a:pt x="241" y="504"/>
                  </a:lnTo>
                  <a:lnTo>
                    <a:pt x="245" y="500"/>
                  </a:lnTo>
                  <a:lnTo>
                    <a:pt x="250" y="496"/>
                  </a:lnTo>
                  <a:lnTo>
                    <a:pt x="252" y="489"/>
                  </a:lnTo>
                  <a:lnTo>
                    <a:pt x="254" y="484"/>
                  </a:lnTo>
                  <a:lnTo>
                    <a:pt x="255" y="477"/>
                  </a:lnTo>
                  <a:lnTo>
                    <a:pt x="255" y="477"/>
                  </a:lnTo>
                  <a:lnTo>
                    <a:pt x="254" y="471"/>
                  </a:lnTo>
                  <a:lnTo>
                    <a:pt x="252" y="464"/>
                  </a:lnTo>
                  <a:lnTo>
                    <a:pt x="250" y="459"/>
                  </a:lnTo>
                  <a:lnTo>
                    <a:pt x="245" y="455"/>
                  </a:lnTo>
                  <a:lnTo>
                    <a:pt x="241" y="451"/>
                  </a:lnTo>
                  <a:lnTo>
                    <a:pt x="235" y="448"/>
                  </a:lnTo>
                  <a:lnTo>
                    <a:pt x="229" y="446"/>
                  </a:lnTo>
                  <a:lnTo>
                    <a:pt x="223" y="445"/>
                  </a:lnTo>
                  <a:lnTo>
                    <a:pt x="223" y="445"/>
                  </a:lnTo>
                  <a:close/>
                  <a:moveTo>
                    <a:pt x="350" y="605"/>
                  </a:moveTo>
                  <a:lnTo>
                    <a:pt x="350" y="605"/>
                  </a:lnTo>
                  <a:lnTo>
                    <a:pt x="356" y="604"/>
                  </a:lnTo>
                  <a:lnTo>
                    <a:pt x="362" y="602"/>
                  </a:lnTo>
                  <a:lnTo>
                    <a:pt x="368" y="599"/>
                  </a:lnTo>
                  <a:lnTo>
                    <a:pt x="372" y="595"/>
                  </a:lnTo>
                  <a:lnTo>
                    <a:pt x="376" y="590"/>
                  </a:lnTo>
                  <a:lnTo>
                    <a:pt x="379" y="585"/>
                  </a:lnTo>
                  <a:lnTo>
                    <a:pt x="382" y="579"/>
                  </a:lnTo>
                  <a:lnTo>
                    <a:pt x="382" y="573"/>
                  </a:lnTo>
                  <a:lnTo>
                    <a:pt x="382" y="160"/>
                  </a:lnTo>
                  <a:lnTo>
                    <a:pt x="382" y="160"/>
                  </a:lnTo>
                  <a:lnTo>
                    <a:pt x="382" y="153"/>
                  </a:lnTo>
                  <a:lnTo>
                    <a:pt x="379" y="147"/>
                  </a:lnTo>
                  <a:lnTo>
                    <a:pt x="376" y="142"/>
                  </a:lnTo>
                  <a:lnTo>
                    <a:pt x="372" y="137"/>
                  </a:lnTo>
                  <a:lnTo>
                    <a:pt x="368" y="133"/>
                  </a:lnTo>
                  <a:lnTo>
                    <a:pt x="362" y="130"/>
                  </a:lnTo>
                  <a:lnTo>
                    <a:pt x="356" y="128"/>
                  </a:lnTo>
                  <a:lnTo>
                    <a:pt x="350" y="128"/>
                  </a:lnTo>
                  <a:lnTo>
                    <a:pt x="350" y="128"/>
                  </a:lnTo>
                  <a:lnTo>
                    <a:pt x="344" y="128"/>
                  </a:lnTo>
                  <a:lnTo>
                    <a:pt x="338" y="130"/>
                  </a:lnTo>
                  <a:lnTo>
                    <a:pt x="332" y="133"/>
                  </a:lnTo>
                  <a:lnTo>
                    <a:pt x="328" y="137"/>
                  </a:lnTo>
                  <a:lnTo>
                    <a:pt x="324" y="142"/>
                  </a:lnTo>
                  <a:lnTo>
                    <a:pt x="320" y="147"/>
                  </a:lnTo>
                  <a:lnTo>
                    <a:pt x="318" y="153"/>
                  </a:lnTo>
                  <a:lnTo>
                    <a:pt x="318" y="160"/>
                  </a:lnTo>
                  <a:lnTo>
                    <a:pt x="318" y="573"/>
                  </a:lnTo>
                  <a:lnTo>
                    <a:pt x="318" y="573"/>
                  </a:lnTo>
                  <a:lnTo>
                    <a:pt x="318" y="579"/>
                  </a:lnTo>
                  <a:lnTo>
                    <a:pt x="320" y="585"/>
                  </a:lnTo>
                  <a:lnTo>
                    <a:pt x="324" y="590"/>
                  </a:lnTo>
                  <a:lnTo>
                    <a:pt x="328" y="595"/>
                  </a:lnTo>
                  <a:lnTo>
                    <a:pt x="332" y="599"/>
                  </a:lnTo>
                  <a:lnTo>
                    <a:pt x="338" y="602"/>
                  </a:lnTo>
                  <a:lnTo>
                    <a:pt x="344" y="604"/>
                  </a:lnTo>
                  <a:lnTo>
                    <a:pt x="350" y="605"/>
                  </a:lnTo>
                  <a:lnTo>
                    <a:pt x="350" y="605"/>
                  </a:lnTo>
                  <a:close/>
                  <a:moveTo>
                    <a:pt x="573" y="955"/>
                  </a:moveTo>
                  <a:lnTo>
                    <a:pt x="445" y="955"/>
                  </a:lnTo>
                  <a:lnTo>
                    <a:pt x="445" y="845"/>
                  </a:lnTo>
                  <a:lnTo>
                    <a:pt x="445" y="845"/>
                  </a:lnTo>
                  <a:lnTo>
                    <a:pt x="473" y="837"/>
                  </a:lnTo>
                  <a:lnTo>
                    <a:pt x="499" y="826"/>
                  </a:lnTo>
                  <a:lnTo>
                    <a:pt x="523" y="812"/>
                  </a:lnTo>
                  <a:lnTo>
                    <a:pt x="547" y="798"/>
                  </a:lnTo>
                  <a:lnTo>
                    <a:pt x="569" y="781"/>
                  </a:lnTo>
                  <a:lnTo>
                    <a:pt x="591" y="763"/>
                  </a:lnTo>
                  <a:lnTo>
                    <a:pt x="610" y="743"/>
                  </a:lnTo>
                  <a:lnTo>
                    <a:pt x="627" y="722"/>
                  </a:lnTo>
                  <a:lnTo>
                    <a:pt x="643" y="698"/>
                  </a:lnTo>
                  <a:lnTo>
                    <a:pt x="658" y="675"/>
                  </a:lnTo>
                  <a:lnTo>
                    <a:pt x="670" y="649"/>
                  </a:lnTo>
                  <a:lnTo>
                    <a:pt x="681" y="623"/>
                  </a:lnTo>
                  <a:lnTo>
                    <a:pt x="688" y="595"/>
                  </a:lnTo>
                  <a:lnTo>
                    <a:pt x="695" y="567"/>
                  </a:lnTo>
                  <a:lnTo>
                    <a:pt x="698" y="539"/>
                  </a:lnTo>
                  <a:lnTo>
                    <a:pt x="700" y="510"/>
                  </a:lnTo>
                  <a:lnTo>
                    <a:pt x="700" y="510"/>
                  </a:lnTo>
                  <a:lnTo>
                    <a:pt x="699" y="503"/>
                  </a:lnTo>
                  <a:lnTo>
                    <a:pt x="697" y="497"/>
                  </a:lnTo>
                  <a:lnTo>
                    <a:pt x="695" y="491"/>
                  </a:lnTo>
                  <a:lnTo>
                    <a:pt x="691" y="487"/>
                  </a:lnTo>
                  <a:lnTo>
                    <a:pt x="686" y="483"/>
                  </a:lnTo>
                  <a:lnTo>
                    <a:pt x="680" y="479"/>
                  </a:lnTo>
                  <a:lnTo>
                    <a:pt x="675" y="478"/>
                  </a:lnTo>
                  <a:lnTo>
                    <a:pt x="668" y="477"/>
                  </a:lnTo>
                  <a:lnTo>
                    <a:pt x="668" y="477"/>
                  </a:lnTo>
                  <a:lnTo>
                    <a:pt x="662" y="478"/>
                  </a:lnTo>
                  <a:lnTo>
                    <a:pt x="655" y="479"/>
                  </a:lnTo>
                  <a:lnTo>
                    <a:pt x="650" y="483"/>
                  </a:lnTo>
                  <a:lnTo>
                    <a:pt x="646" y="487"/>
                  </a:lnTo>
                  <a:lnTo>
                    <a:pt x="641" y="491"/>
                  </a:lnTo>
                  <a:lnTo>
                    <a:pt x="639" y="497"/>
                  </a:lnTo>
                  <a:lnTo>
                    <a:pt x="637" y="503"/>
                  </a:lnTo>
                  <a:lnTo>
                    <a:pt x="636" y="510"/>
                  </a:lnTo>
                  <a:lnTo>
                    <a:pt x="636" y="510"/>
                  </a:lnTo>
                  <a:lnTo>
                    <a:pt x="636" y="523"/>
                  </a:lnTo>
                  <a:lnTo>
                    <a:pt x="635" y="539"/>
                  </a:lnTo>
                  <a:lnTo>
                    <a:pt x="633" y="552"/>
                  </a:lnTo>
                  <a:lnTo>
                    <a:pt x="631" y="566"/>
                  </a:lnTo>
                  <a:lnTo>
                    <a:pt x="627" y="580"/>
                  </a:lnTo>
                  <a:lnTo>
                    <a:pt x="623" y="594"/>
                  </a:lnTo>
                  <a:lnTo>
                    <a:pt x="619" y="607"/>
                  </a:lnTo>
                  <a:lnTo>
                    <a:pt x="613" y="620"/>
                  </a:lnTo>
                  <a:lnTo>
                    <a:pt x="608" y="633"/>
                  </a:lnTo>
                  <a:lnTo>
                    <a:pt x="602" y="646"/>
                  </a:lnTo>
                  <a:lnTo>
                    <a:pt x="595" y="658"/>
                  </a:lnTo>
                  <a:lnTo>
                    <a:pt x="588" y="669"/>
                  </a:lnTo>
                  <a:lnTo>
                    <a:pt x="579" y="680"/>
                  </a:lnTo>
                  <a:lnTo>
                    <a:pt x="570" y="691"/>
                  </a:lnTo>
                  <a:lnTo>
                    <a:pt x="562" y="702"/>
                  </a:lnTo>
                  <a:lnTo>
                    <a:pt x="552" y="711"/>
                  </a:lnTo>
                  <a:lnTo>
                    <a:pt x="543" y="721"/>
                  </a:lnTo>
                  <a:lnTo>
                    <a:pt x="532" y="729"/>
                  </a:lnTo>
                  <a:lnTo>
                    <a:pt x="521" y="738"/>
                  </a:lnTo>
                  <a:lnTo>
                    <a:pt x="510" y="747"/>
                  </a:lnTo>
                  <a:lnTo>
                    <a:pt x="499" y="754"/>
                  </a:lnTo>
                  <a:lnTo>
                    <a:pt x="487" y="761"/>
                  </a:lnTo>
                  <a:lnTo>
                    <a:pt x="474" y="767"/>
                  </a:lnTo>
                  <a:lnTo>
                    <a:pt x="461" y="772"/>
                  </a:lnTo>
                  <a:lnTo>
                    <a:pt x="448" y="778"/>
                  </a:lnTo>
                  <a:lnTo>
                    <a:pt x="435" y="782"/>
                  </a:lnTo>
                  <a:lnTo>
                    <a:pt x="421" y="786"/>
                  </a:lnTo>
                  <a:lnTo>
                    <a:pt x="407" y="790"/>
                  </a:lnTo>
                  <a:lnTo>
                    <a:pt x="393" y="792"/>
                  </a:lnTo>
                  <a:lnTo>
                    <a:pt x="379" y="794"/>
                  </a:lnTo>
                  <a:lnTo>
                    <a:pt x="364" y="795"/>
                  </a:lnTo>
                  <a:lnTo>
                    <a:pt x="350" y="795"/>
                  </a:lnTo>
                  <a:lnTo>
                    <a:pt x="350" y="795"/>
                  </a:lnTo>
                  <a:lnTo>
                    <a:pt x="335" y="795"/>
                  </a:lnTo>
                  <a:lnTo>
                    <a:pt x="320" y="794"/>
                  </a:lnTo>
                  <a:lnTo>
                    <a:pt x="307" y="792"/>
                  </a:lnTo>
                  <a:lnTo>
                    <a:pt x="293" y="790"/>
                  </a:lnTo>
                  <a:lnTo>
                    <a:pt x="279" y="786"/>
                  </a:lnTo>
                  <a:lnTo>
                    <a:pt x="265" y="782"/>
                  </a:lnTo>
                  <a:lnTo>
                    <a:pt x="252" y="778"/>
                  </a:lnTo>
                  <a:lnTo>
                    <a:pt x="239" y="772"/>
                  </a:lnTo>
                  <a:lnTo>
                    <a:pt x="226" y="767"/>
                  </a:lnTo>
                  <a:lnTo>
                    <a:pt x="213" y="761"/>
                  </a:lnTo>
                  <a:lnTo>
                    <a:pt x="201" y="754"/>
                  </a:lnTo>
                  <a:lnTo>
                    <a:pt x="190" y="747"/>
                  </a:lnTo>
                  <a:lnTo>
                    <a:pt x="179" y="738"/>
                  </a:lnTo>
                  <a:lnTo>
                    <a:pt x="168" y="729"/>
                  </a:lnTo>
                  <a:lnTo>
                    <a:pt x="157" y="721"/>
                  </a:lnTo>
                  <a:lnTo>
                    <a:pt x="148" y="711"/>
                  </a:lnTo>
                  <a:lnTo>
                    <a:pt x="138" y="702"/>
                  </a:lnTo>
                  <a:lnTo>
                    <a:pt x="129" y="691"/>
                  </a:lnTo>
                  <a:lnTo>
                    <a:pt x="121" y="680"/>
                  </a:lnTo>
                  <a:lnTo>
                    <a:pt x="112" y="669"/>
                  </a:lnTo>
                  <a:lnTo>
                    <a:pt x="105" y="658"/>
                  </a:lnTo>
                  <a:lnTo>
                    <a:pt x="98" y="646"/>
                  </a:lnTo>
                  <a:lnTo>
                    <a:pt x="92" y="633"/>
                  </a:lnTo>
                  <a:lnTo>
                    <a:pt x="87" y="620"/>
                  </a:lnTo>
                  <a:lnTo>
                    <a:pt x="81" y="607"/>
                  </a:lnTo>
                  <a:lnTo>
                    <a:pt x="77" y="594"/>
                  </a:lnTo>
                  <a:lnTo>
                    <a:pt x="73" y="580"/>
                  </a:lnTo>
                  <a:lnTo>
                    <a:pt x="69" y="566"/>
                  </a:lnTo>
                  <a:lnTo>
                    <a:pt x="67" y="552"/>
                  </a:lnTo>
                  <a:lnTo>
                    <a:pt x="65" y="539"/>
                  </a:lnTo>
                  <a:lnTo>
                    <a:pt x="64" y="523"/>
                  </a:lnTo>
                  <a:lnTo>
                    <a:pt x="64" y="510"/>
                  </a:lnTo>
                  <a:lnTo>
                    <a:pt x="64" y="510"/>
                  </a:lnTo>
                  <a:lnTo>
                    <a:pt x="63" y="503"/>
                  </a:lnTo>
                  <a:lnTo>
                    <a:pt x="61" y="497"/>
                  </a:lnTo>
                  <a:lnTo>
                    <a:pt x="59" y="491"/>
                  </a:lnTo>
                  <a:lnTo>
                    <a:pt x="54" y="487"/>
                  </a:lnTo>
                  <a:lnTo>
                    <a:pt x="50" y="483"/>
                  </a:lnTo>
                  <a:lnTo>
                    <a:pt x="45" y="479"/>
                  </a:lnTo>
                  <a:lnTo>
                    <a:pt x="38" y="478"/>
                  </a:lnTo>
                  <a:lnTo>
                    <a:pt x="32" y="477"/>
                  </a:lnTo>
                  <a:lnTo>
                    <a:pt x="32" y="477"/>
                  </a:lnTo>
                  <a:lnTo>
                    <a:pt x="25" y="478"/>
                  </a:lnTo>
                  <a:lnTo>
                    <a:pt x="20" y="479"/>
                  </a:lnTo>
                  <a:lnTo>
                    <a:pt x="15" y="483"/>
                  </a:lnTo>
                  <a:lnTo>
                    <a:pt x="9" y="487"/>
                  </a:lnTo>
                  <a:lnTo>
                    <a:pt x="5" y="491"/>
                  </a:lnTo>
                  <a:lnTo>
                    <a:pt x="3" y="497"/>
                  </a:lnTo>
                  <a:lnTo>
                    <a:pt x="1" y="503"/>
                  </a:lnTo>
                  <a:lnTo>
                    <a:pt x="0" y="510"/>
                  </a:lnTo>
                  <a:lnTo>
                    <a:pt x="0" y="510"/>
                  </a:lnTo>
                  <a:lnTo>
                    <a:pt x="2" y="539"/>
                  </a:lnTo>
                  <a:lnTo>
                    <a:pt x="5" y="567"/>
                  </a:lnTo>
                  <a:lnTo>
                    <a:pt x="11" y="595"/>
                  </a:lnTo>
                  <a:lnTo>
                    <a:pt x="19" y="623"/>
                  </a:lnTo>
                  <a:lnTo>
                    <a:pt x="30" y="649"/>
                  </a:lnTo>
                  <a:lnTo>
                    <a:pt x="41" y="675"/>
                  </a:lnTo>
                  <a:lnTo>
                    <a:pt x="57" y="698"/>
                  </a:lnTo>
                  <a:lnTo>
                    <a:pt x="73" y="722"/>
                  </a:lnTo>
                  <a:lnTo>
                    <a:pt x="90" y="743"/>
                  </a:lnTo>
                  <a:lnTo>
                    <a:pt x="109" y="763"/>
                  </a:lnTo>
                  <a:lnTo>
                    <a:pt x="131" y="781"/>
                  </a:lnTo>
                  <a:lnTo>
                    <a:pt x="153" y="798"/>
                  </a:lnTo>
                  <a:lnTo>
                    <a:pt x="177" y="812"/>
                  </a:lnTo>
                  <a:lnTo>
                    <a:pt x="201" y="826"/>
                  </a:lnTo>
                  <a:lnTo>
                    <a:pt x="227" y="837"/>
                  </a:lnTo>
                  <a:lnTo>
                    <a:pt x="255" y="845"/>
                  </a:lnTo>
                  <a:lnTo>
                    <a:pt x="255" y="955"/>
                  </a:lnTo>
                  <a:lnTo>
                    <a:pt x="127" y="955"/>
                  </a:lnTo>
                  <a:lnTo>
                    <a:pt x="127" y="955"/>
                  </a:lnTo>
                  <a:lnTo>
                    <a:pt x="121" y="955"/>
                  </a:lnTo>
                  <a:lnTo>
                    <a:pt x="114" y="957"/>
                  </a:lnTo>
                  <a:lnTo>
                    <a:pt x="109" y="960"/>
                  </a:lnTo>
                  <a:lnTo>
                    <a:pt x="105" y="963"/>
                  </a:lnTo>
                  <a:lnTo>
                    <a:pt x="100" y="969"/>
                  </a:lnTo>
                  <a:lnTo>
                    <a:pt x="98" y="974"/>
                  </a:lnTo>
                  <a:lnTo>
                    <a:pt x="96" y="979"/>
                  </a:lnTo>
                  <a:lnTo>
                    <a:pt x="95" y="986"/>
                  </a:lnTo>
                  <a:lnTo>
                    <a:pt x="95" y="986"/>
                  </a:lnTo>
                  <a:lnTo>
                    <a:pt x="96" y="992"/>
                  </a:lnTo>
                  <a:lnTo>
                    <a:pt x="98" y="999"/>
                  </a:lnTo>
                  <a:lnTo>
                    <a:pt x="100" y="1004"/>
                  </a:lnTo>
                  <a:lnTo>
                    <a:pt x="105" y="1008"/>
                  </a:lnTo>
                  <a:lnTo>
                    <a:pt x="109" y="1013"/>
                  </a:lnTo>
                  <a:lnTo>
                    <a:pt x="114" y="1016"/>
                  </a:lnTo>
                  <a:lnTo>
                    <a:pt x="121" y="1017"/>
                  </a:lnTo>
                  <a:lnTo>
                    <a:pt x="127" y="1018"/>
                  </a:lnTo>
                  <a:lnTo>
                    <a:pt x="573" y="1018"/>
                  </a:lnTo>
                  <a:lnTo>
                    <a:pt x="573" y="1018"/>
                  </a:lnTo>
                  <a:lnTo>
                    <a:pt x="579" y="1017"/>
                  </a:lnTo>
                  <a:lnTo>
                    <a:pt x="585" y="1016"/>
                  </a:lnTo>
                  <a:lnTo>
                    <a:pt x="591" y="1013"/>
                  </a:lnTo>
                  <a:lnTo>
                    <a:pt x="595" y="1008"/>
                  </a:lnTo>
                  <a:lnTo>
                    <a:pt x="599" y="1004"/>
                  </a:lnTo>
                  <a:lnTo>
                    <a:pt x="602" y="999"/>
                  </a:lnTo>
                  <a:lnTo>
                    <a:pt x="604" y="992"/>
                  </a:lnTo>
                  <a:lnTo>
                    <a:pt x="605" y="986"/>
                  </a:lnTo>
                  <a:lnTo>
                    <a:pt x="605" y="986"/>
                  </a:lnTo>
                  <a:lnTo>
                    <a:pt x="604" y="979"/>
                  </a:lnTo>
                  <a:lnTo>
                    <a:pt x="602" y="974"/>
                  </a:lnTo>
                  <a:lnTo>
                    <a:pt x="599" y="969"/>
                  </a:lnTo>
                  <a:lnTo>
                    <a:pt x="595" y="963"/>
                  </a:lnTo>
                  <a:lnTo>
                    <a:pt x="591" y="960"/>
                  </a:lnTo>
                  <a:lnTo>
                    <a:pt x="585" y="957"/>
                  </a:lnTo>
                  <a:lnTo>
                    <a:pt x="579" y="955"/>
                  </a:lnTo>
                  <a:lnTo>
                    <a:pt x="573" y="955"/>
                  </a:lnTo>
                  <a:lnTo>
                    <a:pt x="573" y="955"/>
                  </a:lnTo>
                  <a:close/>
                  <a:moveTo>
                    <a:pt x="382" y="955"/>
                  </a:moveTo>
                  <a:lnTo>
                    <a:pt x="318" y="955"/>
                  </a:lnTo>
                  <a:lnTo>
                    <a:pt x="318" y="857"/>
                  </a:lnTo>
                  <a:lnTo>
                    <a:pt x="318" y="857"/>
                  </a:lnTo>
                  <a:lnTo>
                    <a:pt x="334" y="858"/>
                  </a:lnTo>
                  <a:lnTo>
                    <a:pt x="350" y="859"/>
                  </a:lnTo>
                  <a:lnTo>
                    <a:pt x="350" y="859"/>
                  </a:lnTo>
                  <a:lnTo>
                    <a:pt x="366" y="858"/>
                  </a:lnTo>
                  <a:lnTo>
                    <a:pt x="382" y="857"/>
                  </a:lnTo>
                  <a:lnTo>
                    <a:pt x="382" y="9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4" name="Freeform 14"/>
            <p:cNvSpPr>
              <a:spLocks noEditPoints="1"/>
            </p:cNvSpPr>
            <p:nvPr/>
          </p:nvSpPr>
          <p:spPr bwMode="auto">
            <a:xfrm>
              <a:off x="6970411" y="2890157"/>
              <a:ext cx="222250" cy="323850"/>
            </a:xfrm>
            <a:custGeom>
              <a:gdLst>
                <a:gd fmla="*/ 603 w 700" name="T0"/>
                <a:gd fmla="*/ 228 h 1018" name="T1"/>
                <a:gd fmla="*/ 574 w 700" name="T2"/>
                <a:gd fmla="*/ 133 h 1018" name="T3"/>
                <a:gd fmla="*/ 493 w 700" name="T4"/>
                <a:gd fmla="*/ 44 h 1018" name="T5"/>
                <a:gd fmla="*/ 388 w 700" name="T6"/>
                <a:gd fmla="*/ 3 h 1018" name="T7"/>
                <a:gd fmla="*/ 337 w 700" name="T8"/>
                <a:gd fmla="*/ 0 h 1018" name="T9"/>
                <a:gd fmla="*/ 251 w 700" name="T10"/>
                <a:gd fmla="*/ 20 h 1018" name="T11"/>
                <a:gd fmla="*/ 154 w 700" name="T12"/>
                <a:gd fmla="*/ 93 h 1018" name="T13"/>
                <a:gd fmla="*/ 101 w 700" name="T14"/>
                <a:gd fmla="*/ 203 h 1018" name="T15"/>
                <a:gd fmla="*/ 96 w 700" name="T16"/>
                <a:gd fmla="*/ 445 h 1018" name="T17"/>
                <a:gd fmla="*/ 58 w 700" name="T18"/>
                <a:gd fmla="*/ 452 h 1018" name="T19"/>
                <a:gd fmla="*/ 22 w 700" name="T20"/>
                <a:gd fmla="*/ 480 h 1018" name="T21"/>
                <a:gd fmla="*/ 2 w 700" name="T22"/>
                <a:gd fmla="*/ 521 h 1018" name="T23"/>
                <a:gd fmla="*/ 0 w 700" name="T24"/>
                <a:gd fmla="*/ 932 h 1018" name="T25"/>
                <a:gd fmla="*/ 16 w 700" name="T26"/>
                <a:gd fmla="*/ 976 h 1018" name="T27"/>
                <a:gd fmla="*/ 51 w 700" name="T28"/>
                <a:gd fmla="*/ 1006 h 1018" name="T29"/>
                <a:gd fmla="*/ 96 w 700" name="T30"/>
                <a:gd fmla="*/ 1018 h 1018" name="T31"/>
                <a:gd fmla="*/ 633 w 700" name="T32"/>
                <a:gd fmla="*/ 1014 h 1018" name="T33"/>
                <a:gd fmla="*/ 672 w 700" name="T34"/>
                <a:gd fmla="*/ 990 h 1018" name="T35"/>
                <a:gd fmla="*/ 695 w 700" name="T36"/>
                <a:gd fmla="*/ 950 h 1018" name="T37"/>
                <a:gd fmla="*/ 700 w 700" name="T38"/>
                <a:gd fmla="*/ 540 h 1018" name="T39"/>
                <a:gd fmla="*/ 688 w 700" name="T40"/>
                <a:gd fmla="*/ 495 h 1018" name="T41"/>
                <a:gd fmla="*/ 658 w 700" name="T42"/>
                <a:gd fmla="*/ 461 h 1018" name="T43"/>
                <a:gd fmla="*/ 614 w 700" name="T44"/>
                <a:gd fmla="*/ 446 h 1018" name="T45"/>
                <a:gd fmla="*/ 160 w 700" name="T46"/>
                <a:gd fmla="*/ 235 h 1018" name="T47"/>
                <a:gd fmla="*/ 192 w 700" name="T48"/>
                <a:gd fmla="*/ 148 h 1018" name="T49"/>
                <a:gd fmla="*/ 259 w 700" name="T50"/>
                <a:gd fmla="*/ 87 h 1018" name="T51"/>
                <a:gd fmla="*/ 350 w 700" name="T52"/>
                <a:gd fmla="*/ 63 h 1018" name="T53"/>
                <a:gd fmla="*/ 424 w 700" name="T54"/>
                <a:gd fmla="*/ 78 h 1018" name="T55"/>
                <a:gd fmla="*/ 497 w 700" name="T56"/>
                <a:gd fmla="*/ 133 h 1018" name="T57"/>
                <a:gd fmla="*/ 537 w 700" name="T58"/>
                <a:gd fmla="*/ 216 h 1018" name="T59"/>
                <a:gd fmla="*/ 159 w 700" name="T60"/>
                <a:gd fmla="*/ 254 h 1018" name="T61"/>
                <a:gd fmla="*/ 631 w 700" name="T62"/>
                <a:gd fmla="*/ 939 h 1018" name="T63"/>
                <a:gd fmla="*/ 604 w 700" name="T64"/>
                <a:gd fmla="*/ 953 h 1018" name="T65"/>
                <a:gd fmla="*/ 77 w 700" name="T66"/>
                <a:gd fmla="*/ 948 h 1018" name="T67"/>
                <a:gd fmla="*/ 63 w 700" name="T68"/>
                <a:gd fmla="*/ 922 h 1018" name="T69"/>
                <a:gd fmla="*/ 69 w 700" name="T70"/>
                <a:gd fmla="*/ 523 h 1018" name="T71"/>
                <a:gd fmla="*/ 96 w 700" name="T72"/>
                <a:gd fmla="*/ 508 h 1018" name="T73"/>
                <a:gd fmla="*/ 622 w 700" name="T74"/>
                <a:gd fmla="*/ 515 h 1018" name="T75"/>
                <a:gd fmla="*/ 636 w 700" name="T76"/>
                <a:gd fmla="*/ 540 h 1018" name="T77"/>
                <a:gd fmla="*/ 381 w 700" name="T78"/>
                <a:gd fmla="*/ 629 h 1018" name="T79"/>
                <a:gd fmla="*/ 363 w 700" name="T80"/>
                <a:gd fmla="*/ 607 h 1018" name="T81"/>
                <a:gd fmla="*/ 337 w 700" name="T82"/>
                <a:gd fmla="*/ 607 h 1018" name="T83"/>
                <a:gd fmla="*/ 319 w 700" name="T84"/>
                <a:gd fmla="*/ 629 h 1018" name="T85"/>
                <a:gd fmla="*/ 305 w 700" name="T86"/>
                <a:gd fmla="*/ 718 h 1018" name="T87"/>
                <a:gd fmla="*/ 287 w 700" name="T88"/>
                <a:gd fmla="*/ 755 h 1018" name="T89"/>
                <a:gd fmla="*/ 291 w 700" name="T90"/>
                <a:gd fmla="*/ 788 h 1018" name="T91"/>
                <a:gd fmla="*/ 337 w 700" name="T92"/>
                <a:gd fmla="*/ 826 h 1018" name="T93"/>
                <a:gd fmla="*/ 363 w 700" name="T94"/>
                <a:gd fmla="*/ 826 h 1018" name="T95"/>
                <a:gd fmla="*/ 409 w 700" name="T96"/>
                <a:gd fmla="*/ 788 h 1018" name="T97"/>
                <a:gd fmla="*/ 413 w 700" name="T98"/>
                <a:gd fmla="*/ 755 h 1018" name="T99"/>
                <a:gd fmla="*/ 395 w 700" name="T100"/>
                <a:gd fmla="*/ 718 h 10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18" w="700">
                  <a:moveTo>
                    <a:pt x="604" y="445"/>
                  </a:moveTo>
                  <a:lnTo>
                    <a:pt x="604" y="254"/>
                  </a:lnTo>
                  <a:lnTo>
                    <a:pt x="604" y="254"/>
                  </a:lnTo>
                  <a:lnTo>
                    <a:pt x="604" y="241"/>
                  </a:lnTo>
                  <a:lnTo>
                    <a:pt x="603" y="228"/>
                  </a:lnTo>
                  <a:lnTo>
                    <a:pt x="601" y="215"/>
                  </a:lnTo>
                  <a:lnTo>
                    <a:pt x="599" y="203"/>
                  </a:lnTo>
                  <a:lnTo>
                    <a:pt x="592" y="179"/>
                  </a:lnTo>
                  <a:lnTo>
                    <a:pt x="585" y="155"/>
                  </a:lnTo>
                  <a:lnTo>
                    <a:pt x="574" y="133"/>
                  </a:lnTo>
                  <a:lnTo>
                    <a:pt x="561" y="112"/>
                  </a:lnTo>
                  <a:lnTo>
                    <a:pt x="546" y="93"/>
                  </a:lnTo>
                  <a:lnTo>
                    <a:pt x="530" y="75"/>
                  </a:lnTo>
                  <a:lnTo>
                    <a:pt x="512" y="58"/>
                  </a:lnTo>
                  <a:lnTo>
                    <a:pt x="493" y="44"/>
                  </a:lnTo>
                  <a:lnTo>
                    <a:pt x="471" y="31"/>
                  </a:lnTo>
                  <a:lnTo>
                    <a:pt x="449" y="20"/>
                  </a:lnTo>
                  <a:lnTo>
                    <a:pt x="425" y="11"/>
                  </a:lnTo>
                  <a:lnTo>
                    <a:pt x="401" y="5"/>
                  </a:lnTo>
                  <a:lnTo>
                    <a:pt x="388" y="3"/>
                  </a:lnTo>
                  <a:lnTo>
                    <a:pt x="376" y="1"/>
                  </a:lnTo>
                  <a:lnTo>
                    <a:pt x="363" y="0"/>
                  </a:lnTo>
                  <a:lnTo>
                    <a:pt x="350" y="0"/>
                  </a:lnTo>
                  <a:lnTo>
                    <a:pt x="350" y="0"/>
                  </a:lnTo>
                  <a:lnTo>
                    <a:pt x="337" y="0"/>
                  </a:lnTo>
                  <a:lnTo>
                    <a:pt x="324" y="1"/>
                  </a:lnTo>
                  <a:lnTo>
                    <a:pt x="311" y="3"/>
                  </a:lnTo>
                  <a:lnTo>
                    <a:pt x="298" y="5"/>
                  </a:lnTo>
                  <a:lnTo>
                    <a:pt x="275" y="11"/>
                  </a:lnTo>
                  <a:lnTo>
                    <a:pt x="251" y="20"/>
                  </a:lnTo>
                  <a:lnTo>
                    <a:pt x="229" y="31"/>
                  </a:lnTo>
                  <a:lnTo>
                    <a:pt x="208" y="44"/>
                  </a:lnTo>
                  <a:lnTo>
                    <a:pt x="188" y="58"/>
                  </a:lnTo>
                  <a:lnTo>
                    <a:pt x="170" y="75"/>
                  </a:lnTo>
                  <a:lnTo>
                    <a:pt x="154" y="93"/>
                  </a:lnTo>
                  <a:lnTo>
                    <a:pt x="138" y="112"/>
                  </a:lnTo>
                  <a:lnTo>
                    <a:pt x="127" y="133"/>
                  </a:lnTo>
                  <a:lnTo>
                    <a:pt x="116" y="155"/>
                  </a:lnTo>
                  <a:lnTo>
                    <a:pt x="107" y="179"/>
                  </a:lnTo>
                  <a:lnTo>
                    <a:pt x="101" y="203"/>
                  </a:lnTo>
                  <a:lnTo>
                    <a:pt x="99" y="215"/>
                  </a:lnTo>
                  <a:lnTo>
                    <a:pt x="97" y="228"/>
                  </a:lnTo>
                  <a:lnTo>
                    <a:pt x="96" y="241"/>
                  </a:lnTo>
                  <a:lnTo>
                    <a:pt x="96" y="254"/>
                  </a:lnTo>
                  <a:lnTo>
                    <a:pt x="96" y="445"/>
                  </a:lnTo>
                  <a:lnTo>
                    <a:pt x="96" y="445"/>
                  </a:lnTo>
                  <a:lnTo>
                    <a:pt x="86" y="446"/>
                  </a:lnTo>
                  <a:lnTo>
                    <a:pt x="76" y="447"/>
                  </a:lnTo>
                  <a:lnTo>
                    <a:pt x="67" y="449"/>
                  </a:lnTo>
                  <a:lnTo>
                    <a:pt x="58" y="452"/>
                  </a:lnTo>
                  <a:lnTo>
                    <a:pt x="51" y="457"/>
                  </a:lnTo>
                  <a:lnTo>
                    <a:pt x="42" y="461"/>
                  </a:lnTo>
                  <a:lnTo>
                    <a:pt x="34" y="467"/>
                  </a:lnTo>
                  <a:lnTo>
                    <a:pt x="28" y="473"/>
                  </a:lnTo>
                  <a:lnTo>
                    <a:pt x="22" y="480"/>
                  </a:lnTo>
                  <a:lnTo>
                    <a:pt x="16" y="487"/>
                  </a:lnTo>
                  <a:lnTo>
                    <a:pt x="12" y="495"/>
                  </a:lnTo>
                  <a:lnTo>
                    <a:pt x="8" y="504"/>
                  </a:lnTo>
                  <a:lnTo>
                    <a:pt x="4" y="512"/>
                  </a:lnTo>
                  <a:lnTo>
                    <a:pt x="2" y="521"/>
                  </a:lnTo>
                  <a:lnTo>
                    <a:pt x="0" y="531"/>
                  </a:lnTo>
                  <a:lnTo>
                    <a:pt x="0" y="540"/>
                  </a:lnTo>
                  <a:lnTo>
                    <a:pt x="0" y="922"/>
                  </a:lnTo>
                  <a:lnTo>
                    <a:pt x="0" y="922"/>
                  </a:lnTo>
                  <a:lnTo>
                    <a:pt x="0" y="932"/>
                  </a:lnTo>
                  <a:lnTo>
                    <a:pt x="2" y="942"/>
                  </a:lnTo>
                  <a:lnTo>
                    <a:pt x="4" y="950"/>
                  </a:lnTo>
                  <a:lnTo>
                    <a:pt x="8" y="959"/>
                  </a:lnTo>
                  <a:lnTo>
                    <a:pt x="12" y="967"/>
                  </a:lnTo>
                  <a:lnTo>
                    <a:pt x="16" y="976"/>
                  </a:lnTo>
                  <a:lnTo>
                    <a:pt x="22" y="982"/>
                  </a:lnTo>
                  <a:lnTo>
                    <a:pt x="28" y="990"/>
                  </a:lnTo>
                  <a:lnTo>
                    <a:pt x="34" y="995"/>
                  </a:lnTo>
                  <a:lnTo>
                    <a:pt x="42" y="1002"/>
                  </a:lnTo>
                  <a:lnTo>
                    <a:pt x="51" y="1006"/>
                  </a:lnTo>
                  <a:lnTo>
                    <a:pt x="58" y="1010"/>
                  </a:lnTo>
                  <a:lnTo>
                    <a:pt x="67" y="1014"/>
                  </a:lnTo>
                  <a:lnTo>
                    <a:pt x="76" y="1016"/>
                  </a:lnTo>
                  <a:lnTo>
                    <a:pt x="86" y="1017"/>
                  </a:lnTo>
                  <a:lnTo>
                    <a:pt x="96" y="1018"/>
                  </a:lnTo>
                  <a:lnTo>
                    <a:pt x="604" y="1018"/>
                  </a:lnTo>
                  <a:lnTo>
                    <a:pt x="604" y="1018"/>
                  </a:lnTo>
                  <a:lnTo>
                    <a:pt x="614" y="1017"/>
                  </a:lnTo>
                  <a:lnTo>
                    <a:pt x="623" y="1016"/>
                  </a:lnTo>
                  <a:lnTo>
                    <a:pt x="633" y="1014"/>
                  </a:lnTo>
                  <a:lnTo>
                    <a:pt x="642" y="1010"/>
                  </a:lnTo>
                  <a:lnTo>
                    <a:pt x="650" y="1006"/>
                  </a:lnTo>
                  <a:lnTo>
                    <a:pt x="658" y="1002"/>
                  </a:lnTo>
                  <a:lnTo>
                    <a:pt x="665" y="995"/>
                  </a:lnTo>
                  <a:lnTo>
                    <a:pt x="672" y="990"/>
                  </a:lnTo>
                  <a:lnTo>
                    <a:pt x="678" y="982"/>
                  </a:lnTo>
                  <a:lnTo>
                    <a:pt x="684" y="976"/>
                  </a:lnTo>
                  <a:lnTo>
                    <a:pt x="688" y="967"/>
                  </a:lnTo>
                  <a:lnTo>
                    <a:pt x="692" y="959"/>
                  </a:lnTo>
                  <a:lnTo>
                    <a:pt x="695" y="950"/>
                  </a:lnTo>
                  <a:lnTo>
                    <a:pt x="697" y="942"/>
                  </a:lnTo>
                  <a:lnTo>
                    <a:pt x="700" y="932"/>
                  </a:lnTo>
                  <a:lnTo>
                    <a:pt x="700" y="922"/>
                  </a:lnTo>
                  <a:lnTo>
                    <a:pt x="700" y="540"/>
                  </a:lnTo>
                  <a:lnTo>
                    <a:pt x="700" y="540"/>
                  </a:lnTo>
                  <a:lnTo>
                    <a:pt x="700" y="531"/>
                  </a:lnTo>
                  <a:lnTo>
                    <a:pt x="697" y="521"/>
                  </a:lnTo>
                  <a:lnTo>
                    <a:pt x="695" y="512"/>
                  </a:lnTo>
                  <a:lnTo>
                    <a:pt x="692" y="504"/>
                  </a:lnTo>
                  <a:lnTo>
                    <a:pt x="688" y="495"/>
                  </a:lnTo>
                  <a:lnTo>
                    <a:pt x="684" y="487"/>
                  </a:lnTo>
                  <a:lnTo>
                    <a:pt x="678" y="480"/>
                  </a:lnTo>
                  <a:lnTo>
                    <a:pt x="672" y="473"/>
                  </a:lnTo>
                  <a:lnTo>
                    <a:pt x="665" y="467"/>
                  </a:lnTo>
                  <a:lnTo>
                    <a:pt x="658" y="461"/>
                  </a:lnTo>
                  <a:lnTo>
                    <a:pt x="650" y="457"/>
                  </a:lnTo>
                  <a:lnTo>
                    <a:pt x="642" y="452"/>
                  </a:lnTo>
                  <a:lnTo>
                    <a:pt x="633" y="449"/>
                  </a:lnTo>
                  <a:lnTo>
                    <a:pt x="623" y="447"/>
                  </a:lnTo>
                  <a:lnTo>
                    <a:pt x="614" y="446"/>
                  </a:lnTo>
                  <a:lnTo>
                    <a:pt x="604" y="445"/>
                  </a:lnTo>
                  <a:lnTo>
                    <a:pt x="604" y="445"/>
                  </a:lnTo>
                  <a:close/>
                  <a:moveTo>
                    <a:pt x="159" y="254"/>
                  </a:moveTo>
                  <a:lnTo>
                    <a:pt x="159" y="254"/>
                  </a:lnTo>
                  <a:lnTo>
                    <a:pt x="160" y="235"/>
                  </a:lnTo>
                  <a:lnTo>
                    <a:pt x="163" y="216"/>
                  </a:lnTo>
                  <a:lnTo>
                    <a:pt x="167" y="197"/>
                  </a:lnTo>
                  <a:lnTo>
                    <a:pt x="174" y="180"/>
                  </a:lnTo>
                  <a:lnTo>
                    <a:pt x="182" y="164"/>
                  </a:lnTo>
                  <a:lnTo>
                    <a:pt x="192" y="148"/>
                  </a:lnTo>
                  <a:lnTo>
                    <a:pt x="203" y="133"/>
                  </a:lnTo>
                  <a:lnTo>
                    <a:pt x="215" y="120"/>
                  </a:lnTo>
                  <a:lnTo>
                    <a:pt x="229" y="107"/>
                  </a:lnTo>
                  <a:lnTo>
                    <a:pt x="244" y="96"/>
                  </a:lnTo>
                  <a:lnTo>
                    <a:pt x="259" y="87"/>
                  </a:lnTo>
                  <a:lnTo>
                    <a:pt x="276" y="78"/>
                  </a:lnTo>
                  <a:lnTo>
                    <a:pt x="293" y="71"/>
                  </a:lnTo>
                  <a:lnTo>
                    <a:pt x="311" y="67"/>
                  </a:lnTo>
                  <a:lnTo>
                    <a:pt x="331" y="64"/>
                  </a:lnTo>
                  <a:lnTo>
                    <a:pt x="350" y="63"/>
                  </a:lnTo>
                  <a:lnTo>
                    <a:pt x="350" y="63"/>
                  </a:lnTo>
                  <a:lnTo>
                    <a:pt x="369" y="64"/>
                  </a:lnTo>
                  <a:lnTo>
                    <a:pt x="388" y="67"/>
                  </a:lnTo>
                  <a:lnTo>
                    <a:pt x="407" y="71"/>
                  </a:lnTo>
                  <a:lnTo>
                    <a:pt x="424" y="78"/>
                  </a:lnTo>
                  <a:lnTo>
                    <a:pt x="441" y="87"/>
                  </a:lnTo>
                  <a:lnTo>
                    <a:pt x="456" y="96"/>
                  </a:lnTo>
                  <a:lnTo>
                    <a:pt x="471" y="107"/>
                  </a:lnTo>
                  <a:lnTo>
                    <a:pt x="485" y="120"/>
                  </a:lnTo>
                  <a:lnTo>
                    <a:pt x="497" y="133"/>
                  </a:lnTo>
                  <a:lnTo>
                    <a:pt x="508" y="148"/>
                  </a:lnTo>
                  <a:lnTo>
                    <a:pt x="517" y="164"/>
                  </a:lnTo>
                  <a:lnTo>
                    <a:pt x="526" y="180"/>
                  </a:lnTo>
                  <a:lnTo>
                    <a:pt x="532" y="197"/>
                  </a:lnTo>
                  <a:lnTo>
                    <a:pt x="537" y="216"/>
                  </a:lnTo>
                  <a:lnTo>
                    <a:pt x="540" y="235"/>
                  </a:lnTo>
                  <a:lnTo>
                    <a:pt x="541" y="254"/>
                  </a:lnTo>
                  <a:lnTo>
                    <a:pt x="541" y="445"/>
                  </a:lnTo>
                  <a:lnTo>
                    <a:pt x="159" y="445"/>
                  </a:lnTo>
                  <a:lnTo>
                    <a:pt x="159" y="254"/>
                  </a:lnTo>
                  <a:close/>
                  <a:moveTo>
                    <a:pt x="636" y="922"/>
                  </a:moveTo>
                  <a:lnTo>
                    <a:pt x="636" y="922"/>
                  </a:lnTo>
                  <a:lnTo>
                    <a:pt x="635" y="929"/>
                  </a:lnTo>
                  <a:lnTo>
                    <a:pt x="633" y="934"/>
                  </a:lnTo>
                  <a:lnTo>
                    <a:pt x="631" y="939"/>
                  </a:lnTo>
                  <a:lnTo>
                    <a:pt x="627" y="945"/>
                  </a:lnTo>
                  <a:lnTo>
                    <a:pt x="622" y="948"/>
                  </a:lnTo>
                  <a:lnTo>
                    <a:pt x="617" y="951"/>
                  </a:lnTo>
                  <a:lnTo>
                    <a:pt x="611" y="953"/>
                  </a:lnTo>
                  <a:lnTo>
                    <a:pt x="604" y="953"/>
                  </a:lnTo>
                  <a:lnTo>
                    <a:pt x="96" y="953"/>
                  </a:lnTo>
                  <a:lnTo>
                    <a:pt x="96" y="953"/>
                  </a:lnTo>
                  <a:lnTo>
                    <a:pt x="89" y="953"/>
                  </a:lnTo>
                  <a:lnTo>
                    <a:pt x="83" y="951"/>
                  </a:lnTo>
                  <a:lnTo>
                    <a:pt x="77" y="948"/>
                  </a:lnTo>
                  <a:lnTo>
                    <a:pt x="73" y="945"/>
                  </a:lnTo>
                  <a:lnTo>
                    <a:pt x="69" y="939"/>
                  </a:lnTo>
                  <a:lnTo>
                    <a:pt x="67" y="934"/>
                  </a:lnTo>
                  <a:lnTo>
                    <a:pt x="64" y="929"/>
                  </a:lnTo>
                  <a:lnTo>
                    <a:pt x="63" y="922"/>
                  </a:lnTo>
                  <a:lnTo>
                    <a:pt x="63" y="540"/>
                  </a:lnTo>
                  <a:lnTo>
                    <a:pt x="63" y="540"/>
                  </a:lnTo>
                  <a:lnTo>
                    <a:pt x="64" y="534"/>
                  </a:lnTo>
                  <a:lnTo>
                    <a:pt x="67" y="529"/>
                  </a:lnTo>
                  <a:lnTo>
                    <a:pt x="69" y="523"/>
                  </a:lnTo>
                  <a:lnTo>
                    <a:pt x="73" y="518"/>
                  </a:lnTo>
                  <a:lnTo>
                    <a:pt x="77" y="515"/>
                  </a:lnTo>
                  <a:lnTo>
                    <a:pt x="83" y="511"/>
                  </a:lnTo>
                  <a:lnTo>
                    <a:pt x="89" y="509"/>
                  </a:lnTo>
                  <a:lnTo>
                    <a:pt x="96" y="508"/>
                  </a:lnTo>
                  <a:lnTo>
                    <a:pt x="604" y="508"/>
                  </a:lnTo>
                  <a:lnTo>
                    <a:pt x="604" y="508"/>
                  </a:lnTo>
                  <a:lnTo>
                    <a:pt x="611" y="509"/>
                  </a:lnTo>
                  <a:lnTo>
                    <a:pt x="617" y="511"/>
                  </a:lnTo>
                  <a:lnTo>
                    <a:pt x="622" y="515"/>
                  </a:lnTo>
                  <a:lnTo>
                    <a:pt x="627" y="518"/>
                  </a:lnTo>
                  <a:lnTo>
                    <a:pt x="631" y="523"/>
                  </a:lnTo>
                  <a:lnTo>
                    <a:pt x="633" y="529"/>
                  </a:lnTo>
                  <a:lnTo>
                    <a:pt x="635" y="534"/>
                  </a:lnTo>
                  <a:lnTo>
                    <a:pt x="636" y="540"/>
                  </a:lnTo>
                  <a:lnTo>
                    <a:pt x="636" y="922"/>
                  </a:lnTo>
                  <a:close/>
                  <a:moveTo>
                    <a:pt x="382" y="709"/>
                  </a:moveTo>
                  <a:lnTo>
                    <a:pt x="382" y="636"/>
                  </a:lnTo>
                  <a:lnTo>
                    <a:pt x="382" y="636"/>
                  </a:lnTo>
                  <a:lnTo>
                    <a:pt x="381" y="629"/>
                  </a:lnTo>
                  <a:lnTo>
                    <a:pt x="379" y="623"/>
                  </a:lnTo>
                  <a:lnTo>
                    <a:pt x="377" y="618"/>
                  </a:lnTo>
                  <a:lnTo>
                    <a:pt x="372" y="613"/>
                  </a:lnTo>
                  <a:lnTo>
                    <a:pt x="368" y="609"/>
                  </a:lnTo>
                  <a:lnTo>
                    <a:pt x="363" y="607"/>
                  </a:lnTo>
                  <a:lnTo>
                    <a:pt x="356" y="605"/>
                  </a:lnTo>
                  <a:lnTo>
                    <a:pt x="350" y="604"/>
                  </a:lnTo>
                  <a:lnTo>
                    <a:pt x="350" y="604"/>
                  </a:lnTo>
                  <a:lnTo>
                    <a:pt x="343" y="605"/>
                  </a:lnTo>
                  <a:lnTo>
                    <a:pt x="337" y="607"/>
                  </a:lnTo>
                  <a:lnTo>
                    <a:pt x="332" y="609"/>
                  </a:lnTo>
                  <a:lnTo>
                    <a:pt x="327" y="613"/>
                  </a:lnTo>
                  <a:lnTo>
                    <a:pt x="323" y="618"/>
                  </a:lnTo>
                  <a:lnTo>
                    <a:pt x="321" y="623"/>
                  </a:lnTo>
                  <a:lnTo>
                    <a:pt x="319" y="629"/>
                  </a:lnTo>
                  <a:lnTo>
                    <a:pt x="318" y="636"/>
                  </a:lnTo>
                  <a:lnTo>
                    <a:pt x="318" y="709"/>
                  </a:lnTo>
                  <a:lnTo>
                    <a:pt x="318" y="709"/>
                  </a:lnTo>
                  <a:lnTo>
                    <a:pt x="311" y="713"/>
                  </a:lnTo>
                  <a:lnTo>
                    <a:pt x="305" y="718"/>
                  </a:lnTo>
                  <a:lnTo>
                    <a:pt x="299" y="724"/>
                  </a:lnTo>
                  <a:lnTo>
                    <a:pt x="295" y="731"/>
                  </a:lnTo>
                  <a:lnTo>
                    <a:pt x="291" y="739"/>
                  </a:lnTo>
                  <a:lnTo>
                    <a:pt x="289" y="746"/>
                  </a:lnTo>
                  <a:lnTo>
                    <a:pt x="287" y="755"/>
                  </a:lnTo>
                  <a:lnTo>
                    <a:pt x="287" y="764"/>
                  </a:lnTo>
                  <a:lnTo>
                    <a:pt x="287" y="764"/>
                  </a:lnTo>
                  <a:lnTo>
                    <a:pt x="287" y="770"/>
                  </a:lnTo>
                  <a:lnTo>
                    <a:pt x="288" y="776"/>
                  </a:lnTo>
                  <a:lnTo>
                    <a:pt x="291" y="788"/>
                  </a:lnTo>
                  <a:lnTo>
                    <a:pt x="297" y="799"/>
                  </a:lnTo>
                  <a:lnTo>
                    <a:pt x="305" y="809"/>
                  </a:lnTo>
                  <a:lnTo>
                    <a:pt x="314" y="816"/>
                  </a:lnTo>
                  <a:lnTo>
                    <a:pt x="325" y="821"/>
                  </a:lnTo>
                  <a:lnTo>
                    <a:pt x="337" y="826"/>
                  </a:lnTo>
                  <a:lnTo>
                    <a:pt x="343" y="827"/>
                  </a:lnTo>
                  <a:lnTo>
                    <a:pt x="350" y="827"/>
                  </a:lnTo>
                  <a:lnTo>
                    <a:pt x="350" y="827"/>
                  </a:lnTo>
                  <a:lnTo>
                    <a:pt x="356" y="827"/>
                  </a:lnTo>
                  <a:lnTo>
                    <a:pt x="363" y="826"/>
                  </a:lnTo>
                  <a:lnTo>
                    <a:pt x="375" y="821"/>
                  </a:lnTo>
                  <a:lnTo>
                    <a:pt x="385" y="816"/>
                  </a:lnTo>
                  <a:lnTo>
                    <a:pt x="395" y="809"/>
                  </a:lnTo>
                  <a:lnTo>
                    <a:pt x="402" y="799"/>
                  </a:lnTo>
                  <a:lnTo>
                    <a:pt x="409" y="788"/>
                  </a:lnTo>
                  <a:lnTo>
                    <a:pt x="412" y="776"/>
                  </a:lnTo>
                  <a:lnTo>
                    <a:pt x="413" y="770"/>
                  </a:lnTo>
                  <a:lnTo>
                    <a:pt x="413" y="764"/>
                  </a:lnTo>
                  <a:lnTo>
                    <a:pt x="413" y="764"/>
                  </a:lnTo>
                  <a:lnTo>
                    <a:pt x="413" y="755"/>
                  </a:lnTo>
                  <a:lnTo>
                    <a:pt x="411" y="746"/>
                  </a:lnTo>
                  <a:lnTo>
                    <a:pt x="409" y="739"/>
                  </a:lnTo>
                  <a:lnTo>
                    <a:pt x="405" y="731"/>
                  </a:lnTo>
                  <a:lnTo>
                    <a:pt x="400" y="724"/>
                  </a:lnTo>
                  <a:lnTo>
                    <a:pt x="395" y="718"/>
                  </a:lnTo>
                  <a:lnTo>
                    <a:pt x="388" y="713"/>
                  </a:lnTo>
                  <a:lnTo>
                    <a:pt x="382" y="709"/>
                  </a:lnTo>
                  <a:lnTo>
                    <a:pt x="382" y="70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5" name="Freeform 15"/>
            <p:cNvSpPr>
              <a:spLocks noEditPoints="1"/>
            </p:cNvSpPr>
            <p:nvPr/>
          </p:nvSpPr>
          <p:spPr bwMode="auto">
            <a:xfrm>
              <a:off x="10797873" y="1597932"/>
              <a:ext cx="323850" cy="323850"/>
            </a:xfrm>
            <a:custGeom>
              <a:gdLst>
                <a:gd fmla="*/ 943 w 1018" name="T0"/>
                <a:gd fmla="*/ 114 h 1018" name="T1"/>
                <a:gd fmla="*/ 813 w 1018" name="T2"/>
                <a:gd fmla="*/ 75 h 1018" name="T3"/>
                <a:gd fmla="*/ 786 w 1018" name="T4"/>
                <a:gd fmla="*/ 220 h 1018" name="T5"/>
                <a:gd fmla="*/ 605 w 1018" name="T6"/>
                <a:gd fmla="*/ 95 h 1018" name="T7"/>
                <a:gd fmla="*/ 509 w 1018" name="T8"/>
                <a:gd fmla="*/ 0 h 1018" name="T9"/>
                <a:gd fmla="*/ 414 w 1018" name="T10"/>
                <a:gd fmla="*/ 95 h 1018" name="T11"/>
                <a:gd fmla="*/ 223 w 1018" name="T12"/>
                <a:gd fmla="*/ 230 h 1018" name="T13"/>
                <a:gd fmla="*/ 212 w 1018" name="T14"/>
                <a:gd fmla="*/ 79 h 1018" name="T15"/>
                <a:gd fmla="*/ 80 w 1018" name="T16"/>
                <a:gd fmla="*/ 105 h 1018" name="T17"/>
                <a:gd fmla="*/ 8 w 1018" name="T18"/>
                <a:gd fmla="*/ 514 h 1018" name="T19"/>
                <a:gd fmla="*/ 108 w 1018" name="T20"/>
                <a:gd fmla="*/ 975 h 1018" name="T21"/>
                <a:gd fmla="*/ 783 w 1018" name="T22"/>
                <a:gd fmla="*/ 1000 h 1018" name="T23"/>
                <a:gd fmla="*/ 1018 w 1018" name="T24"/>
                <a:gd fmla="*/ 541 h 1018" name="T25"/>
                <a:gd fmla="*/ 890 w 1018" name="T26"/>
                <a:gd fmla="*/ 165 h 1018" name="T27"/>
                <a:gd fmla="*/ 827 w 1018" name="T28"/>
                <a:gd fmla="*/ 159 h 1018" name="T29"/>
                <a:gd fmla="*/ 859 w 1018" name="T30"/>
                <a:gd fmla="*/ 308 h 1018" name="T31"/>
                <a:gd fmla="*/ 521 w 1018" name="T32"/>
                <a:gd fmla="*/ 124 h 1018" name="T33"/>
                <a:gd fmla="*/ 491 w 1018" name="T34"/>
                <a:gd fmla="*/ 69 h 1018" name="T35"/>
                <a:gd fmla="*/ 171 w 1018" name="T36"/>
                <a:gd fmla="*/ 130 h 1018" name="T37"/>
                <a:gd fmla="*/ 153 w 1018" name="T38"/>
                <a:gd fmla="*/ 190 h 1018" name="T39"/>
                <a:gd fmla="*/ 159 w 1018" name="T40"/>
                <a:gd fmla="*/ 128 h 1018" name="T41"/>
                <a:gd fmla="*/ 231 w 1018" name="T42"/>
                <a:gd fmla="*/ 936 h 1018" name="T43"/>
                <a:gd fmla="*/ 176 w 1018" name="T44"/>
                <a:gd fmla="*/ 855 h 1018" name="T45"/>
                <a:gd fmla="*/ 787 w 1018" name="T46"/>
                <a:gd fmla="*/ 845 h 1018" name="T47"/>
                <a:gd fmla="*/ 843 w 1018" name="T48"/>
                <a:gd fmla="*/ 926 h 1018" name="T49"/>
                <a:gd fmla="*/ 802 w 1018" name="T50"/>
                <a:gd fmla="*/ 783 h 1018" name="T51"/>
                <a:gd fmla="*/ 149 w 1018" name="T52"/>
                <a:gd fmla="*/ 796 h 1018" name="T53"/>
                <a:gd fmla="*/ 291 w 1018" name="T54"/>
                <a:gd fmla="*/ 487 h 1018" name="T55"/>
                <a:gd fmla="*/ 893 w 1018" name="T56"/>
                <a:gd fmla="*/ 517 h 1018" name="T57"/>
                <a:gd fmla="*/ 227 w 1018" name="T58"/>
                <a:gd fmla="*/ 686 h 1018" name="T59"/>
                <a:gd fmla="*/ 289 w 1018" name="T60"/>
                <a:gd fmla="*/ 691 h 1018" name="T61"/>
                <a:gd fmla="*/ 744 w 1018" name="T62"/>
                <a:gd fmla="*/ 653 h 1018" name="T63"/>
                <a:gd fmla="*/ 765 w 1018" name="T64"/>
                <a:gd fmla="*/ 713 h 1018" name="T65"/>
                <a:gd fmla="*/ 762 w 1018" name="T66"/>
                <a:gd fmla="*/ 650 h 1018" name="T67"/>
                <a:gd fmla="*/ 125 w 1018" name="T68"/>
                <a:gd fmla="*/ 734 h 1018" name="T69"/>
                <a:gd fmla="*/ 157 w 1018" name="T70"/>
                <a:gd fmla="*/ 680 h 1018" name="T71"/>
                <a:gd fmla="*/ 353 w 1018" name="T72"/>
                <a:gd fmla="*/ 666 h 1018" name="T73"/>
                <a:gd fmla="*/ 411 w 1018" name="T74"/>
                <a:gd fmla="*/ 688 h 1018" name="T75"/>
                <a:gd fmla="*/ 496 w 1018" name="T76"/>
                <a:gd fmla="*/ 638 h 1018" name="T77"/>
                <a:gd fmla="*/ 516 w 1018" name="T78"/>
                <a:gd fmla="*/ 698 h 1018" name="T79"/>
                <a:gd fmla="*/ 509 w 1018" name="T80"/>
                <a:gd fmla="*/ 636 h 1018" name="T81"/>
                <a:gd fmla="*/ 863 w 1018" name="T82"/>
                <a:gd fmla="*/ 730 h 1018" name="T83"/>
                <a:gd fmla="*/ 912 w 1018" name="T84"/>
                <a:gd fmla="*/ 693 h 1018" name="T85"/>
                <a:gd fmla="*/ 604 w 1018" name="T86"/>
                <a:gd fmla="*/ 663 h 1018" name="T87"/>
                <a:gd fmla="*/ 659 w 1018" name="T88"/>
                <a:gd fmla="*/ 690 h 1018" name="T89"/>
                <a:gd fmla="*/ 751 w 1018" name="T90"/>
                <a:gd fmla="*/ 556 h 1018" name="T91"/>
                <a:gd fmla="*/ 758 w 1018" name="T92"/>
                <a:gd fmla="*/ 618 h 1018" name="T93"/>
                <a:gd fmla="*/ 762 w 1018" name="T94"/>
                <a:gd fmla="*/ 555 h 1018" name="T95"/>
                <a:gd fmla="*/ 614 w 1018" name="T96"/>
                <a:gd fmla="*/ 601 h 1018" name="T97"/>
                <a:gd fmla="*/ 662 w 1018" name="T98"/>
                <a:gd fmla="*/ 559 h 1018" name="T99"/>
                <a:gd fmla="*/ 852 w 1018" name="T100"/>
                <a:gd fmla="*/ 601 h 1018" name="T101"/>
                <a:gd fmla="*/ 908 w 1018" name="T102"/>
                <a:gd fmla="*/ 626 h 1018" name="T103"/>
                <a:gd fmla="*/ 364 w 1018" name="T104"/>
                <a:gd fmla="*/ 550 h 1018" name="T105"/>
                <a:gd fmla="*/ 391 w 1018" name="T106"/>
                <a:gd fmla="*/ 606 h 1018" name="T107"/>
                <a:gd fmla="*/ 382 w 1018" name="T108"/>
                <a:gd fmla="*/ 544 h 1018" name="T109"/>
                <a:gd fmla="*/ 487 w 1018" name="T110"/>
                <a:gd fmla="*/ 594 h 1018" name="T111"/>
                <a:gd fmla="*/ 535 w 1018" name="T112"/>
                <a:gd fmla="*/ 555 h 1018" name="T113"/>
                <a:gd fmla="*/ 122 w 1018" name="T114"/>
                <a:gd fmla="*/ 579 h 1018" name="T115"/>
                <a:gd fmla="*/ 136 w 1018" name="T116"/>
                <a:gd fmla="*/ 641 h 1018" name="T117"/>
                <a:gd fmla="*/ 140 w 1018" name="T118"/>
                <a:gd fmla="*/ 577 h 1018" name="T119"/>
                <a:gd fmla="*/ 229 w 1018" name="T120"/>
                <a:gd fmla="*/ 597 h 1018" name="T121"/>
                <a:gd fmla="*/ 290 w 1018" name="T122"/>
                <a:gd fmla="*/ 583 h 101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8" w="1018">
                  <a:moveTo>
                    <a:pt x="1009" y="514"/>
                  </a:moveTo>
                  <a:lnTo>
                    <a:pt x="902" y="244"/>
                  </a:lnTo>
                  <a:lnTo>
                    <a:pt x="902" y="244"/>
                  </a:lnTo>
                  <a:lnTo>
                    <a:pt x="913" y="237"/>
                  </a:lnTo>
                  <a:lnTo>
                    <a:pt x="923" y="230"/>
                  </a:lnTo>
                  <a:lnTo>
                    <a:pt x="932" y="220"/>
                  </a:lnTo>
                  <a:lnTo>
                    <a:pt x="940" y="209"/>
                  </a:lnTo>
                  <a:lnTo>
                    <a:pt x="946" y="198"/>
                  </a:lnTo>
                  <a:lnTo>
                    <a:pt x="950" y="186"/>
                  </a:lnTo>
                  <a:lnTo>
                    <a:pt x="953" y="173"/>
                  </a:lnTo>
                  <a:lnTo>
                    <a:pt x="955" y="159"/>
                  </a:lnTo>
                  <a:lnTo>
                    <a:pt x="955" y="159"/>
                  </a:lnTo>
                  <a:lnTo>
                    <a:pt x="953" y="149"/>
                  </a:lnTo>
                  <a:lnTo>
                    <a:pt x="952" y="139"/>
                  </a:lnTo>
                  <a:lnTo>
                    <a:pt x="950" y="131"/>
                  </a:lnTo>
                  <a:lnTo>
                    <a:pt x="947" y="122"/>
                  </a:lnTo>
                  <a:lnTo>
                    <a:pt x="943" y="114"/>
                  </a:lnTo>
                  <a:lnTo>
                    <a:pt x="938" y="105"/>
                  </a:lnTo>
                  <a:lnTo>
                    <a:pt x="932" y="99"/>
                  </a:lnTo>
                  <a:lnTo>
                    <a:pt x="927" y="91"/>
                  </a:lnTo>
                  <a:lnTo>
                    <a:pt x="919" y="86"/>
                  </a:lnTo>
                  <a:lnTo>
                    <a:pt x="912" y="79"/>
                  </a:lnTo>
                  <a:lnTo>
                    <a:pt x="904" y="75"/>
                  </a:lnTo>
                  <a:lnTo>
                    <a:pt x="896" y="71"/>
                  </a:lnTo>
                  <a:lnTo>
                    <a:pt x="887" y="68"/>
                  </a:lnTo>
                  <a:lnTo>
                    <a:pt x="878" y="65"/>
                  </a:lnTo>
                  <a:lnTo>
                    <a:pt x="869" y="64"/>
                  </a:lnTo>
                  <a:lnTo>
                    <a:pt x="859" y="63"/>
                  </a:lnTo>
                  <a:lnTo>
                    <a:pt x="859" y="63"/>
                  </a:lnTo>
                  <a:lnTo>
                    <a:pt x="849" y="64"/>
                  </a:lnTo>
                  <a:lnTo>
                    <a:pt x="840" y="65"/>
                  </a:lnTo>
                  <a:lnTo>
                    <a:pt x="830" y="68"/>
                  </a:lnTo>
                  <a:lnTo>
                    <a:pt x="822" y="71"/>
                  </a:lnTo>
                  <a:lnTo>
                    <a:pt x="813" y="75"/>
                  </a:lnTo>
                  <a:lnTo>
                    <a:pt x="805" y="79"/>
                  </a:lnTo>
                  <a:lnTo>
                    <a:pt x="798" y="86"/>
                  </a:lnTo>
                  <a:lnTo>
                    <a:pt x="791" y="91"/>
                  </a:lnTo>
                  <a:lnTo>
                    <a:pt x="785" y="99"/>
                  </a:lnTo>
                  <a:lnTo>
                    <a:pt x="780" y="105"/>
                  </a:lnTo>
                  <a:lnTo>
                    <a:pt x="775" y="114"/>
                  </a:lnTo>
                  <a:lnTo>
                    <a:pt x="771" y="122"/>
                  </a:lnTo>
                  <a:lnTo>
                    <a:pt x="768" y="131"/>
                  </a:lnTo>
                  <a:lnTo>
                    <a:pt x="766" y="139"/>
                  </a:lnTo>
                  <a:lnTo>
                    <a:pt x="764" y="149"/>
                  </a:lnTo>
                  <a:lnTo>
                    <a:pt x="764" y="159"/>
                  </a:lnTo>
                  <a:lnTo>
                    <a:pt x="764" y="159"/>
                  </a:lnTo>
                  <a:lnTo>
                    <a:pt x="765" y="173"/>
                  </a:lnTo>
                  <a:lnTo>
                    <a:pt x="767" y="186"/>
                  </a:lnTo>
                  <a:lnTo>
                    <a:pt x="772" y="198"/>
                  </a:lnTo>
                  <a:lnTo>
                    <a:pt x="779" y="209"/>
                  </a:lnTo>
                  <a:lnTo>
                    <a:pt x="786" y="220"/>
                  </a:lnTo>
                  <a:lnTo>
                    <a:pt x="795" y="230"/>
                  </a:lnTo>
                  <a:lnTo>
                    <a:pt x="805" y="237"/>
                  </a:lnTo>
                  <a:lnTo>
                    <a:pt x="816" y="244"/>
                  </a:lnTo>
                  <a:lnTo>
                    <a:pt x="743" y="426"/>
                  </a:lnTo>
                  <a:lnTo>
                    <a:pt x="743" y="426"/>
                  </a:lnTo>
                  <a:lnTo>
                    <a:pt x="694" y="422"/>
                  </a:lnTo>
                  <a:lnTo>
                    <a:pt x="647" y="417"/>
                  </a:lnTo>
                  <a:lnTo>
                    <a:pt x="552" y="180"/>
                  </a:lnTo>
                  <a:lnTo>
                    <a:pt x="552" y="180"/>
                  </a:lnTo>
                  <a:lnTo>
                    <a:pt x="563" y="174"/>
                  </a:lnTo>
                  <a:lnTo>
                    <a:pt x="573" y="165"/>
                  </a:lnTo>
                  <a:lnTo>
                    <a:pt x="582" y="157"/>
                  </a:lnTo>
                  <a:lnTo>
                    <a:pt x="590" y="146"/>
                  </a:lnTo>
                  <a:lnTo>
                    <a:pt x="596" y="134"/>
                  </a:lnTo>
                  <a:lnTo>
                    <a:pt x="600" y="122"/>
                  </a:lnTo>
                  <a:lnTo>
                    <a:pt x="604" y="109"/>
                  </a:lnTo>
                  <a:lnTo>
                    <a:pt x="605" y="95"/>
                  </a:lnTo>
                  <a:lnTo>
                    <a:pt x="605" y="95"/>
                  </a:lnTo>
                  <a:lnTo>
                    <a:pt x="604" y="86"/>
                  </a:lnTo>
                  <a:lnTo>
                    <a:pt x="603" y="76"/>
                  </a:lnTo>
                  <a:lnTo>
                    <a:pt x="600" y="67"/>
                  </a:lnTo>
                  <a:lnTo>
                    <a:pt x="597" y="58"/>
                  </a:lnTo>
                  <a:lnTo>
                    <a:pt x="593" y="50"/>
                  </a:lnTo>
                  <a:lnTo>
                    <a:pt x="588" y="42"/>
                  </a:lnTo>
                  <a:lnTo>
                    <a:pt x="582" y="34"/>
                  </a:lnTo>
                  <a:lnTo>
                    <a:pt x="577" y="28"/>
                  </a:lnTo>
                  <a:lnTo>
                    <a:pt x="569" y="21"/>
                  </a:lnTo>
                  <a:lnTo>
                    <a:pt x="562" y="16"/>
                  </a:lnTo>
                  <a:lnTo>
                    <a:pt x="554" y="12"/>
                  </a:lnTo>
                  <a:lnTo>
                    <a:pt x="546" y="8"/>
                  </a:lnTo>
                  <a:lnTo>
                    <a:pt x="537" y="4"/>
                  </a:lnTo>
                  <a:lnTo>
                    <a:pt x="529" y="2"/>
                  </a:lnTo>
                  <a:lnTo>
                    <a:pt x="519" y="0"/>
                  </a:lnTo>
                  <a:lnTo>
                    <a:pt x="509" y="0"/>
                  </a:lnTo>
                  <a:lnTo>
                    <a:pt x="509" y="0"/>
                  </a:lnTo>
                  <a:lnTo>
                    <a:pt x="500" y="0"/>
                  </a:lnTo>
                  <a:lnTo>
                    <a:pt x="490" y="2"/>
                  </a:lnTo>
                  <a:lnTo>
                    <a:pt x="480" y="4"/>
                  </a:lnTo>
                  <a:lnTo>
                    <a:pt x="472" y="8"/>
                  </a:lnTo>
                  <a:lnTo>
                    <a:pt x="463" y="12"/>
                  </a:lnTo>
                  <a:lnTo>
                    <a:pt x="456" y="16"/>
                  </a:lnTo>
                  <a:lnTo>
                    <a:pt x="448" y="21"/>
                  </a:lnTo>
                  <a:lnTo>
                    <a:pt x="442" y="28"/>
                  </a:lnTo>
                  <a:lnTo>
                    <a:pt x="435" y="34"/>
                  </a:lnTo>
                  <a:lnTo>
                    <a:pt x="430" y="42"/>
                  </a:lnTo>
                  <a:lnTo>
                    <a:pt x="426" y="50"/>
                  </a:lnTo>
                  <a:lnTo>
                    <a:pt x="421" y="58"/>
                  </a:lnTo>
                  <a:lnTo>
                    <a:pt x="418" y="67"/>
                  </a:lnTo>
                  <a:lnTo>
                    <a:pt x="416" y="76"/>
                  </a:lnTo>
                  <a:lnTo>
                    <a:pt x="414" y="86"/>
                  </a:lnTo>
                  <a:lnTo>
                    <a:pt x="414" y="95"/>
                  </a:lnTo>
                  <a:lnTo>
                    <a:pt x="414" y="95"/>
                  </a:lnTo>
                  <a:lnTo>
                    <a:pt x="415" y="109"/>
                  </a:lnTo>
                  <a:lnTo>
                    <a:pt x="417" y="122"/>
                  </a:lnTo>
                  <a:lnTo>
                    <a:pt x="422" y="134"/>
                  </a:lnTo>
                  <a:lnTo>
                    <a:pt x="428" y="146"/>
                  </a:lnTo>
                  <a:lnTo>
                    <a:pt x="436" y="157"/>
                  </a:lnTo>
                  <a:lnTo>
                    <a:pt x="445" y="165"/>
                  </a:lnTo>
                  <a:lnTo>
                    <a:pt x="455" y="174"/>
                  </a:lnTo>
                  <a:lnTo>
                    <a:pt x="466" y="180"/>
                  </a:lnTo>
                  <a:lnTo>
                    <a:pt x="371" y="417"/>
                  </a:lnTo>
                  <a:lnTo>
                    <a:pt x="371" y="417"/>
                  </a:lnTo>
                  <a:lnTo>
                    <a:pt x="324" y="422"/>
                  </a:lnTo>
                  <a:lnTo>
                    <a:pt x="274" y="426"/>
                  </a:lnTo>
                  <a:lnTo>
                    <a:pt x="202" y="244"/>
                  </a:lnTo>
                  <a:lnTo>
                    <a:pt x="202" y="244"/>
                  </a:lnTo>
                  <a:lnTo>
                    <a:pt x="213" y="237"/>
                  </a:lnTo>
                  <a:lnTo>
                    <a:pt x="223" y="230"/>
                  </a:lnTo>
                  <a:lnTo>
                    <a:pt x="232" y="220"/>
                  </a:lnTo>
                  <a:lnTo>
                    <a:pt x="240" y="209"/>
                  </a:lnTo>
                  <a:lnTo>
                    <a:pt x="246" y="198"/>
                  </a:lnTo>
                  <a:lnTo>
                    <a:pt x="251" y="186"/>
                  </a:lnTo>
                  <a:lnTo>
                    <a:pt x="254" y="173"/>
                  </a:lnTo>
                  <a:lnTo>
                    <a:pt x="255" y="159"/>
                  </a:lnTo>
                  <a:lnTo>
                    <a:pt x="255" y="159"/>
                  </a:lnTo>
                  <a:lnTo>
                    <a:pt x="254" y="149"/>
                  </a:lnTo>
                  <a:lnTo>
                    <a:pt x="253" y="139"/>
                  </a:lnTo>
                  <a:lnTo>
                    <a:pt x="251" y="131"/>
                  </a:lnTo>
                  <a:lnTo>
                    <a:pt x="247" y="122"/>
                  </a:lnTo>
                  <a:lnTo>
                    <a:pt x="243" y="114"/>
                  </a:lnTo>
                  <a:lnTo>
                    <a:pt x="238" y="105"/>
                  </a:lnTo>
                  <a:lnTo>
                    <a:pt x="232" y="99"/>
                  </a:lnTo>
                  <a:lnTo>
                    <a:pt x="227" y="91"/>
                  </a:lnTo>
                  <a:lnTo>
                    <a:pt x="220" y="86"/>
                  </a:lnTo>
                  <a:lnTo>
                    <a:pt x="212" y="79"/>
                  </a:lnTo>
                  <a:lnTo>
                    <a:pt x="205" y="75"/>
                  </a:lnTo>
                  <a:lnTo>
                    <a:pt x="196" y="71"/>
                  </a:lnTo>
                  <a:lnTo>
                    <a:pt x="187" y="68"/>
                  </a:lnTo>
                  <a:lnTo>
                    <a:pt x="179" y="65"/>
                  </a:lnTo>
                  <a:lnTo>
                    <a:pt x="169" y="64"/>
                  </a:lnTo>
                  <a:lnTo>
                    <a:pt x="159" y="63"/>
                  </a:lnTo>
                  <a:lnTo>
                    <a:pt x="159" y="63"/>
                  </a:lnTo>
                  <a:lnTo>
                    <a:pt x="150" y="64"/>
                  </a:lnTo>
                  <a:lnTo>
                    <a:pt x="140" y="65"/>
                  </a:lnTo>
                  <a:lnTo>
                    <a:pt x="131" y="68"/>
                  </a:lnTo>
                  <a:lnTo>
                    <a:pt x="122" y="71"/>
                  </a:lnTo>
                  <a:lnTo>
                    <a:pt x="113" y="75"/>
                  </a:lnTo>
                  <a:lnTo>
                    <a:pt x="106" y="79"/>
                  </a:lnTo>
                  <a:lnTo>
                    <a:pt x="98" y="86"/>
                  </a:lnTo>
                  <a:lnTo>
                    <a:pt x="92" y="91"/>
                  </a:lnTo>
                  <a:lnTo>
                    <a:pt x="85" y="99"/>
                  </a:lnTo>
                  <a:lnTo>
                    <a:pt x="80" y="105"/>
                  </a:lnTo>
                  <a:lnTo>
                    <a:pt x="75" y="114"/>
                  </a:lnTo>
                  <a:lnTo>
                    <a:pt x="72" y="122"/>
                  </a:lnTo>
                  <a:lnTo>
                    <a:pt x="68" y="131"/>
                  </a:lnTo>
                  <a:lnTo>
                    <a:pt x="66" y="139"/>
                  </a:lnTo>
                  <a:lnTo>
                    <a:pt x="64" y="149"/>
                  </a:lnTo>
                  <a:lnTo>
                    <a:pt x="64" y="159"/>
                  </a:lnTo>
                  <a:lnTo>
                    <a:pt x="64" y="159"/>
                  </a:lnTo>
                  <a:lnTo>
                    <a:pt x="65" y="173"/>
                  </a:lnTo>
                  <a:lnTo>
                    <a:pt x="67" y="186"/>
                  </a:lnTo>
                  <a:lnTo>
                    <a:pt x="73" y="198"/>
                  </a:lnTo>
                  <a:lnTo>
                    <a:pt x="78" y="209"/>
                  </a:lnTo>
                  <a:lnTo>
                    <a:pt x="87" y="220"/>
                  </a:lnTo>
                  <a:lnTo>
                    <a:pt x="95" y="230"/>
                  </a:lnTo>
                  <a:lnTo>
                    <a:pt x="105" y="237"/>
                  </a:lnTo>
                  <a:lnTo>
                    <a:pt x="117" y="244"/>
                  </a:lnTo>
                  <a:lnTo>
                    <a:pt x="8" y="514"/>
                  </a:lnTo>
                  <a:lnTo>
                    <a:pt x="8" y="514"/>
                  </a:lnTo>
                  <a:lnTo>
                    <a:pt x="5" y="520"/>
                  </a:lnTo>
                  <a:lnTo>
                    <a:pt x="2" y="527"/>
                  </a:lnTo>
                  <a:lnTo>
                    <a:pt x="1" y="533"/>
                  </a:lnTo>
                  <a:lnTo>
                    <a:pt x="0" y="541"/>
                  </a:lnTo>
                  <a:lnTo>
                    <a:pt x="0" y="891"/>
                  </a:lnTo>
                  <a:lnTo>
                    <a:pt x="0" y="891"/>
                  </a:lnTo>
                  <a:lnTo>
                    <a:pt x="1" y="896"/>
                  </a:lnTo>
                  <a:lnTo>
                    <a:pt x="2" y="901"/>
                  </a:lnTo>
                  <a:lnTo>
                    <a:pt x="5" y="912"/>
                  </a:lnTo>
                  <a:lnTo>
                    <a:pt x="11" y="922"/>
                  </a:lnTo>
                  <a:lnTo>
                    <a:pt x="20" y="931"/>
                  </a:lnTo>
                  <a:lnTo>
                    <a:pt x="31" y="940"/>
                  </a:lnTo>
                  <a:lnTo>
                    <a:pt x="43" y="948"/>
                  </a:lnTo>
                  <a:lnTo>
                    <a:pt x="56" y="956"/>
                  </a:lnTo>
                  <a:lnTo>
                    <a:pt x="73" y="962"/>
                  </a:lnTo>
                  <a:lnTo>
                    <a:pt x="90" y="969"/>
                  </a:lnTo>
                  <a:lnTo>
                    <a:pt x="108" y="975"/>
                  </a:lnTo>
                  <a:lnTo>
                    <a:pt x="127" y="981"/>
                  </a:lnTo>
                  <a:lnTo>
                    <a:pt x="148" y="985"/>
                  </a:lnTo>
                  <a:lnTo>
                    <a:pt x="191" y="994"/>
                  </a:lnTo>
                  <a:lnTo>
                    <a:pt x="235" y="1000"/>
                  </a:lnTo>
                  <a:lnTo>
                    <a:pt x="281" y="1006"/>
                  </a:lnTo>
                  <a:lnTo>
                    <a:pt x="325" y="1010"/>
                  </a:lnTo>
                  <a:lnTo>
                    <a:pt x="368" y="1013"/>
                  </a:lnTo>
                  <a:lnTo>
                    <a:pt x="407" y="1015"/>
                  </a:lnTo>
                  <a:lnTo>
                    <a:pt x="472" y="1017"/>
                  </a:lnTo>
                  <a:lnTo>
                    <a:pt x="509" y="1018"/>
                  </a:lnTo>
                  <a:lnTo>
                    <a:pt x="509" y="1018"/>
                  </a:lnTo>
                  <a:lnTo>
                    <a:pt x="546" y="1017"/>
                  </a:lnTo>
                  <a:lnTo>
                    <a:pt x="610" y="1015"/>
                  </a:lnTo>
                  <a:lnTo>
                    <a:pt x="650" y="1013"/>
                  </a:lnTo>
                  <a:lnTo>
                    <a:pt x="693" y="1010"/>
                  </a:lnTo>
                  <a:lnTo>
                    <a:pt x="738" y="1006"/>
                  </a:lnTo>
                  <a:lnTo>
                    <a:pt x="783" y="1000"/>
                  </a:lnTo>
                  <a:lnTo>
                    <a:pt x="828" y="994"/>
                  </a:lnTo>
                  <a:lnTo>
                    <a:pt x="871" y="985"/>
                  </a:lnTo>
                  <a:lnTo>
                    <a:pt x="891" y="981"/>
                  </a:lnTo>
                  <a:lnTo>
                    <a:pt x="911" y="975"/>
                  </a:lnTo>
                  <a:lnTo>
                    <a:pt x="929" y="969"/>
                  </a:lnTo>
                  <a:lnTo>
                    <a:pt x="946" y="962"/>
                  </a:lnTo>
                  <a:lnTo>
                    <a:pt x="961" y="956"/>
                  </a:lnTo>
                  <a:lnTo>
                    <a:pt x="975" y="948"/>
                  </a:lnTo>
                  <a:lnTo>
                    <a:pt x="988" y="940"/>
                  </a:lnTo>
                  <a:lnTo>
                    <a:pt x="999" y="931"/>
                  </a:lnTo>
                  <a:lnTo>
                    <a:pt x="1006" y="922"/>
                  </a:lnTo>
                  <a:lnTo>
                    <a:pt x="1012" y="912"/>
                  </a:lnTo>
                  <a:lnTo>
                    <a:pt x="1017" y="901"/>
                  </a:lnTo>
                  <a:lnTo>
                    <a:pt x="1018" y="896"/>
                  </a:lnTo>
                  <a:lnTo>
                    <a:pt x="1018" y="891"/>
                  </a:lnTo>
                  <a:lnTo>
                    <a:pt x="1018" y="541"/>
                  </a:lnTo>
                  <a:lnTo>
                    <a:pt x="1018" y="541"/>
                  </a:lnTo>
                  <a:lnTo>
                    <a:pt x="1017" y="533"/>
                  </a:lnTo>
                  <a:lnTo>
                    <a:pt x="1016" y="527"/>
                  </a:lnTo>
                  <a:lnTo>
                    <a:pt x="1014" y="520"/>
                  </a:lnTo>
                  <a:lnTo>
                    <a:pt x="1009" y="514"/>
                  </a:lnTo>
                  <a:lnTo>
                    <a:pt x="1009" y="514"/>
                  </a:lnTo>
                  <a:close/>
                  <a:moveTo>
                    <a:pt x="859" y="128"/>
                  </a:moveTo>
                  <a:lnTo>
                    <a:pt x="859" y="128"/>
                  </a:lnTo>
                  <a:lnTo>
                    <a:pt x="865" y="128"/>
                  </a:lnTo>
                  <a:lnTo>
                    <a:pt x="871" y="130"/>
                  </a:lnTo>
                  <a:lnTo>
                    <a:pt x="876" y="133"/>
                  </a:lnTo>
                  <a:lnTo>
                    <a:pt x="882" y="136"/>
                  </a:lnTo>
                  <a:lnTo>
                    <a:pt x="885" y="142"/>
                  </a:lnTo>
                  <a:lnTo>
                    <a:pt x="888" y="147"/>
                  </a:lnTo>
                  <a:lnTo>
                    <a:pt x="890" y="152"/>
                  </a:lnTo>
                  <a:lnTo>
                    <a:pt x="890" y="159"/>
                  </a:lnTo>
                  <a:lnTo>
                    <a:pt x="890" y="159"/>
                  </a:lnTo>
                  <a:lnTo>
                    <a:pt x="890" y="165"/>
                  </a:lnTo>
                  <a:lnTo>
                    <a:pt x="888" y="172"/>
                  </a:lnTo>
                  <a:lnTo>
                    <a:pt x="885" y="177"/>
                  </a:lnTo>
                  <a:lnTo>
                    <a:pt x="882" y="181"/>
                  </a:lnTo>
                  <a:lnTo>
                    <a:pt x="876" y="186"/>
                  </a:lnTo>
                  <a:lnTo>
                    <a:pt x="871" y="188"/>
                  </a:lnTo>
                  <a:lnTo>
                    <a:pt x="865" y="190"/>
                  </a:lnTo>
                  <a:lnTo>
                    <a:pt x="859" y="191"/>
                  </a:lnTo>
                  <a:lnTo>
                    <a:pt x="859" y="191"/>
                  </a:lnTo>
                  <a:lnTo>
                    <a:pt x="853" y="190"/>
                  </a:lnTo>
                  <a:lnTo>
                    <a:pt x="846" y="188"/>
                  </a:lnTo>
                  <a:lnTo>
                    <a:pt x="841" y="186"/>
                  </a:lnTo>
                  <a:lnTo>
                    <a:pt x="837" y="181"/>
                  </a:lnTo>
                  <a:lnTo>
                    <a:pt x="832" y="177"/>
                  </a:lnTo>
                  <a:lnTo>
                    <a:pt x="829" y="172"/>
                  </a:lnTo>
                  <a:lnTo>
                    <a:pt x="828" y="165"/>
                  </a:lnTo>
                  <a:lnTo>
                    <a:pt x="827" y="159"/>
                  </a:lnTo>
                  <a:lnTo>
                    <a:pt x="827" y="159"/>
                  </a:lnTo>
                  <a:lnTo>
                    <a:pt x="828" y="152"/>
                  </a:lnTo>
                  <a:lnTo>
                    <a:pt x="829" y="147"/>
                  </a:lnTo>
                  <a:lnTo>
                    <a:pt x="832" y="142"/>
                  </a:lnTo>
                  <a:lnTo>
                    <a:pt x="837" y="136"/>
                  </a:lnTo>
                  <a:lnTo>
                    <a:pt x="841" y="133"/>
                  </a:lnTo>
                  <a:lnTo>
                    <a:pt x="846" y="130"/>
                  </a:lnTo>
                  <a:lnTo>
                    <a:pt x="853" y="128"/>
                  </a:lnTo>
                  <a:lnTo>
                    <a:pt x="859" y="128"/>
                  </a:lnTo>
                  <a:lnTo>
                    <a:pt x="859" y="128"/>
                  </a:lnTo>
                  <a:close/>
                  <a:moveTo>
                    <a:pt x="859" y="308"/>
                  </a:moveTo>
                  <a:lnTo>
                    <a:pt x="919" y="459"/>
                  </a:lnTo>
                  <a:lnTo>
                    <a:pt x="919" y="459"/>
                  </a:lnTo>
                  <a:lnTo>
                    <a:pt x="893" y="452"/>
                  </a:lnTo>
                  <a:lnTo>
                    <a:pt x="867" y="445"/>
                  </a:lnTo>
                  <a:lnTo>
                    <a:pt x="838" y="440"/>
                  </a:lnTo>
                  <a:lnTo>
                    <a:pt x="809" y="435"/>
                  </a:lnTo>
                  <a:lnTo>
                    <a:pt x="859" y="308"/>
                  </a:lnTo>
                  <a:close/>
                  <a:moveTo>
                    <a:pt x="509" y="63"/>
                  </a:moveTo>
                  <a:lnTo>
                    <a:pt x="509" y="63"/>
                  </a:lnTo>
                  <a:lnTo>
                    <a:pt x="516" y="64"/>
                  </a:lnTo>
                  <a:lnTo>
                    <a:pt x="521" y="67"/>
                  </a:lnTo>
                  <a:lnTo>
                    <a:pt x="526" y="69"/>
                  </a:lnTo>
                  <a:lnTo>
                    <a:pt x="532" y="73"/>
                  </a:lnTo>
                  <a:lnTo>
                    <a:pt x="535" y="77"/>
                  </a:lnTo>
                  <a:lnTo>
                    <a:pt x="538" y="83"/>
                  </a:lnTo>
                  <a:lnTo>
                    <a:pt x="540" y="89"/>
                  </a:lnTo>
                  <a:lnTo>
                    <a:pt x="540" y="95"/>
                  </a:lnTo>
                  <a:lnTo>
                    <a:pt x="540" y="95"/>
                  </a:lnTo>
                  <a:lnTo>
                    <a:pt x="540" y="102"/>
                  </a:lnTo>
                  <a:lnTo>
                    <a:pt x="538" y="107"/>
                  </a:lnTo>
                  <a:lnTo>
                    <a:pt x="535" y="113"/>
                  </a:lnTo>
                  <a:lnTo>
                    <a:pt x="532" y="118"/>
                  </a:lnTo>
                  <a:lnTo>
                    <a:pt x="526" y="121"/>
                  </a:lnTo>
                  <a:lnTo>
                    <a:pt x="521" y="124"/>
                  </a:lnTo>
                  <a:lnTo>
                    <a:pt x="516" y="127"/>
                  </a:lnTo>
                  <a:lnTo>
                    <a:pt x="509" y="128"/>
                  </a:lnTo>
                  <a:lnTo>
                    <a:pt x="509" y="128"/>
                  </a:lnTo>
                  <a:lnTo>
                    <a:pt x="503" y="127"/>
                  </a:lnTo>
                  <a:lnTo>
                    <a:pt x="496" y="124"/>
                  </a:lnTo>
                  <a:lnTo>
                    <a:pt x="491" y="121"/>
                  </a:lnTo>
                  <a:lnTo>
                    <a:pt x="487" y="118"/>
                  </a:lnTo>
                  <a:lnTo>
                    <a:pt x="482" y="113"/>
                  </a:lnTo>
                  <a:lnTo>
                    <a:pt x="479" y="107"/>
                  </a:lnTo>
                  <a:lnTo>
                    <a:pt x="478" y="102"/>
                  </a:lnTo>
                  <a:lnTo>
                    <a:pt x="477" y="95"/>
                  </a:lnTo>
                  <a:lnTo>
                    <a:pt x="477" y="95"/>
                  </a:lnTo>
                  <a:lnTo>
                    <a:pt x="478" y="89"/>
                  </a:lnTo>
                  <a:lnTo>
                    <a:pt x="479" y="83"/>
                  </a:lnTo>
                  <a:lnTo>
                    <a:pt x="482" y="77"/>
                  </a:lnTo>
                  <a:lnTo>
                    <a:pt x="487" y="73"/>
                  </a:lnTo>
                  <a:lnTo>
                    <a:pt x="491" y="69"/>
                  </a:lnTo>
                  <a:lnTo>
                    <a:pt x="496" y="67"/>
                  </a:lnTo>
                  <a:lnTo>
                    <a:pt x="503" y="64"/>
                  </a:lnTo>
                  <a:lnTo>
                    <a:pt x="509" y="63"/>
                  </a:lnTo>
                  <a:lnTo>
                    <a:pt x="509" y="63"/>
                  </a:lnTo>
                  <a:close/>
                  <a:moveTo>
                    <a:pt x="509" y="245"/>
                  </a:moveTo>
                  <a:lnTo>
                    <a:pt x="577" y="414"/>
                  </a:lnTo>
                  <a:lnTo>
                    <a:pt x="577" y="414"/>
                  </a:lnTo>
                  <a:lnTo>
                    <a:pt x="534" y="413"/>
                  </a:lnTo>
                  <a:lnTo>
                    <a:pt x="509" y="413"/>
                  </a:lnTo>
                  <a:lnTo>
                    <a:pt x="509" y="413"/>
                  </a:lnTo>
                  <a:lnTo>
                    <a:pt x="484" y="413"/>
                  </a:lnTo>
                  <a:lnTo>
                    <a:pt x="441" y="414"/>
                  </a:lnTo>
                  <a:lnTo>
                    <a:pt x="509" y="245"/>
                  </a:lnTo>
                  <a:close/>
                  <a:moveTo>
                    <a:pt x="159" y="128"/>
                  </a:moveTo>
                  <a:lnTo>
                    <a:pt x="159" y="128"/>
                  </a:lnTo>
                  <a:lnTo>
                    <a:pt x="166" y="128"/>
                  </a:lnTo>
                  <a:lnTo>
                    <a:pt x="171" y="130"/>
                  </a:lnTo>
                  <a:lnTo>
                    <a:pt x="177" y="133"/>
                  </a:lnTo>
                  <a:lnTo>
                    <a:pt x="182" y="136"/>
                  </a:lnTo>
                  <a:lnTo>
                    <a:pt x="185" y="142"/>
                  </a:lnTo>
                  <a:lnTo>
                    <a:pt x="188" y="147"/>
                  </a:lnTo>
                  <a:lnTo>
                    <a:pt x="191" y="152"/>
                  </a:lnTo>
                  <a:lnTo>
                    <a:pt x="191" y="159"/>
                  </a:lnTo>
                  <a:lnTo>
                    <a:pt x="191" y="159"/>
                  </a:lnTo>
                  <a:lnTo>
                    <a:pt x="191" y="165"/>
                  </a:lnTo>
                  <a:lnTo>
                    <a:pt x="188" y="172"/>
                  </a:lnTo>
                  <a:lnTo>
                    <a:pt x="185" y="177"/>
                  </a:lnTo>
                  <a:lnTo>
                    <a:pt x="182" y="181"/>
                  </a:lnTo>
                  <a:lnTo>
                    <a:pt x="177" y="186"/>
                  </a:lnTo>
                  <a:lnTo>
                    <a:pt x="171" y="188"/>
                  </a:lnTo>
                  <a:lnTo>
                    <a:pt x="166" y="190"/>
                  </a:lnTo>
                  <a:lnTo>
                    <a:pt x="159" y="191"/>
                  </a:lnTo>
                  <a:lnTo>
                    <a:pt x="159" y="191"/>
                  </a:lnTo>
                  <a:lnTo>
                    <a:pt x="153" y="190"/>
                  </a:lnTo>
                  <a:lnTo>
                    <a:pt x="147" y="188"/>
                  </a:lnTo>
                  <a:lnTo>
                    <a:pt x="141" y="186"/>
                  </a:lnTo>
                  <a:lnTo>
                    <a:pt x="137" y="181"/>
                  </a:lnTo>
                  <a:lnTo>
                    <a:pt x="133" y="177"/>
                  </a:lnTo>
                  <a:lnTo>
                    <a:pt x="129" y="172"/>
                  </a:lnTo>
                  <a:lnTo>
                    <a:pt x="128" y="165"/>
                  </a:lnTo>
                  <a:lnTo>
                    <a:pt x="127" y="159"/>
                  </a:lnTo>
                  <a:lnTo>
                    <a:pt x="127" y="159"/>
                  </a:lnTo>
                  <a:lnTo>
                    <a:pt x="128" y="152"/>
                  </a:lnTo>
                  <a:lnTo>
                    <a:pt x="129" y="147"/>
                  </a:lnTo>
                  <a:lnTo>
                    <a:pt x="133" y="142"/>
                  </a:lnTo>
                  <a:lnTo>
                    <a:pt x="137" y="136"/>
                  </a:lnTo>
                  <a:lnTo>
                    <a:pt x="141" y="133"/>
                  </a:lnTo>
                  <a:lnTo>
                    <a:pt x="147" y="130"/>
                  </a:lnTo>
                  <a:lnTo>
                    <a:pt x="153" y="128"/>
                  </a:lnTo>
                  <a:lnTo>
                    <a:pt x="159" y="128"/>
                  </a:lnTo>
                  <a:lnTo>
                    <a:pt x="159" y="128"/>
                  </a:lnTo>
                  <a:close/>
                  <a:moveTo>
                    <a:pt x="159" y="308"/>
                  </a:moveTo>
                  <a:lnTo>
                    <a:pt x="210" y="435"/>
                  </a:lnTo>
                  <a:lnTo>
                    <a:pt x="210" y="435"/>
                  </a:lnTo>
                  <a:lnTo>
                    <a:pt x="180" y="440"/>
                  </a:lnTo>
                  <a:lnTo>
                    <a:pt x="152" y="445"/>
                  </a:lnTo>
                  <a:lnTo>
                    <a:pt x="124" y="452"/>
                  </a:lnTo>
                  <a:lnTo>
                    <a:pt x="98" y="459"/>
                  </a:lnTo>
                  <a:lnTo>
                    <a:pt x="159" y="308"/>
                  </a:lnTo>
                  <a:close/>
                  <a:moveTo>
                    <a:pt x="509" y="954"/>
                  </a:moveTo>
                  <a:lnTo>
                    <a:pt x="509" y="954"/>
                  </a:lnTo>
                  <a:lnTo>
                    <a:pt x="461" y="954"/>
                  </a:lnTo>
                  <a:lnTo>
                    <a:pt x="416" y="953"/>
                  </a:lnTo>
                  <a:lnTo>
                    <a:pt x="374" y="951"/>
                  </a:lnTo>
                  <a:lnTo>
                    <a:pt x="334" y="947"/>
                  </a:lnTo>
                  <a:lnTo>
                    <a:pt x="297" y="944"/>
                  </a:lnTo>
                  <a:lnTo>
                    <a:pt x="262" y="940"/>
                  </a:lnTo>
                  <a:lnTo>
                    <a:pt x="231" y="936"/>
                  </a:lnTo>
                  <a:lnTo>
                    <a:pt x="201" y="931"/>
                  </a:lnTo>
                  <a:lnTo>
                    <a:pt x="176" y="926"/>
                  </a:lnTo>
                  <a:lnTo>
                    <a:pt x="152" y="922"/>
                  </a:lnTo>
                  <a:lnTo>
                    <a:pt x="131" y="916"/>
                  </a:lnTo>
                  <a:lnTo>
                    <a:pt x="112" y="911"/>
                  </a:lnTo>
                  <a:lnTo>
                    <a:pt x="97" y="906"/>
                  </a:lnTo>
                  <a:lnTo>
                    <a:pt x="84" y="900"/>
                  </a:lnTo>
                  <a:lnTo>
                    <a:pt x="75" y="895"/>
                  </a:lnTo>
                  <a:lnTo>
                    <a:pt x="67" y="891"/>
                  </a:lnTo>
                  <a:lnTo>
                    <a:pt x="67" y="891"/>
                  </a:lnTo>
                  <a:lnTo>
                    <a:pt x="75" y="886"/>
                  </a:lnTo>
                  <a:lnTo>
                    <a:pt x="84" y="881"/>
                  </a:lnTo>
                  <a:lnTo>
                    <a:pt x="97" y="875"/>
                  </a:lnTo>
                  <a:lnTo>
                    <a:pt x="112" y="870"/>
                  </a:lnTo>
                  <a:lnTo>
                    <a:pt x="131" y="865"/>
                  </a:lnTo>
                  <a:lnTo>
                    <a:pt x="152" y="859"/>
                  </a:lnTo>
                  <a:lnTo>
                    <a:pt x="176" y="855"/>
                  </a:lnTo>
                  <a:lnTo>
                    <a:pt x="201" y="850"/>
                  </a:lnTo>
                  <a:lnTo>
                    <a:pt x="231" y="845"/>
                  </a:lnTo>
                  <a:lnTo>
                    <a:pt x="262" y="840"/>
                  </a:lnTo>
                  <a:lnTo>
                    <a:pt x="297" y="837"/>
                  </a:lnTo>
                  <a:lnTo>
                    <a:pt x="334" y="834"/>
                  </a:lnTo>
                  <a:lnTo>
                    <a:pt x="374" y="830"/>
                  </a:lnTo>
                  <a:lnTo>
                    <a:pt x="416" y="828"/>
                  </a:lnTo>
                  <a:lnTo>
                    <a:pt x="461" y="827"/>
                  </a:lnTo>
                  <a:lnTo>
                    <a:pt x="509" y="827"/>
                  </a:lnTo>
                  <a:lnTo>
                    <a:pt x="509" y="827"/>
                  </a:lnTo>
                  <a:lnTo>
                    <a:pt x="556" y="827"/>
                  </a:lnTo>
                  <a:lnTo>
                    <a:pt x="602" y="828"/>
                  </a:lnTo>
                  <a:lnTo>
                    <a:pt x="644" y="830"/>
                  </a:lnTo>
                  <a:lnTo>
                    <a:pt x="684" y="834"/>
                  </a:lnTo>
                  <a:lnTo>
                    <a:pt x="721" y="837"/>
                  </a:lnTo>
                  <a:lnTo>
                    <a:pt x="755" y="840"/>
                  </a:lnTo>
                  <a:lnTo>
                    <a:pt x="787" y="845"/>
                  </a:lnTo>
                  <a:lnTo>
                    <a:pt x="816" y="850"/>
                  </a:lnTo>
                  <a:lnTo>
                    <a:pt x="843" y="855"/>
                  </a:lnTo>
                  <a:lnTo>
                    <a:pt x="867" y="859"/>
                  </a:lnTo>
                  <a:lnTo>
                    <a:pt x="887" y="865"/>
                  </a:lnTo>
                  <a:lnTo>
                    <a:pt x="905" y="870"/>
                  </a:lnTo>
                  <a:lnTo>
                    <a:pt x="920" y="875"/>
                  </a:lnTo>
                  <a:lnTo>
                    <a:pt x="933" y="881"/>
                  </a:lnTo>
                  <a:lnTo>
                    <a:pt x="944" y="886"/>
                  </a:lnTo>
                  <a:lnTo>
                    <a:pt x="950" y="891"/>
                  </a:lnTo>
                  <a:lnTo>
                    <a:pt x="950" y="891"/>
                  </a:lnTo>
                  <a:lnTo>
                    <a:pt x="944" y="895"/>
                  </a:lnTo>
                  <a:lnTo>
                    <a:pt x="933" y="900"/>
                  </a:lnTo>
                  <a:lnTo>
                    <a:pt x="920" y="906"/>
                  </a:lnTo>
                  <a:lnTo>
                    <a:pt x="905" y="911"/>
                  </a:lnTo>
                  <a:lnTo>
                    <a:pt x="887" y="916"/>
                  </a:lnTo>
                  <a:lnTo>
                    <a:pt x="867" y="922"/>
                  </a:lnTo>
                  <a:lnTo>
                    <a:pt x="843" y="926"/>
                  </a:lnTo>
                  <a:lnTo>
                    <a:pt x="816" y="931"/>
                  </a:lnTo>
                  <a:lnTo>
                    <a:pt x="787" y="936"/>
                  </a:lnTo>
                  <a:lnTo>
                    <a:pt x="755" y="940"/>
                  </a:lnTo>
                  <a:lnTo>
                    <a:pt x="721" y="944"/>
                  </a:lnTo>
                  <a:lnTo>
                    <a:pt x="684" y="947"/>
                  </a:lnTo>
                  <a:lnTo>
                    <a:pt x="644" y="951"/>
                  </a:lnTo>
                  <a:lnTo>
                    <a:pt x="602" y="953"/>
                  </a:lnTo>
                  <a:lnTo>
                    <a:pt x="556" y="954"/>
                  </a:lnTo>
                  <a:lnTo>
                    <a:pt x="509" y="954"/>
                  </a:lnTo>
                  <a:lnTo>
                    <a:pt x="509" y="954"/>
                  </a:lnTo>
                  <a:close/>
                  <a:moveTo>
                    <a:pt x="955" y="822"/>
                  </a:moveTo>
                  <a:lnTo>
                    <a:pt x="955" y="822"/>
                  </a:lnTo>
                  <a:lnTo>
                    <a:pt x="929" y="812"/>
                  </a:lnTo>
                  <a:lnTo>
                    <a:pt x="900" y="804"/>
                  </a:lnTo>
                  <a:lnTo>
                    <a:pt x="870" y="796"/>
                  </a:lnTo>
                  <a:lnTo>
                    <a:pt x="837" y="789"/>
                  </a:lnTo>
                  <a:lnTo>
                    <a:pt x="802" y="783"/>
                  </a:lnTo>
                  <a:lnTo>
                    <a:pt x="768" y="779"/>
                  </a:lnTo>
                  <a:lnTo>
                    <a:pt x="734" y="775"/>
                  </a:lnTo>
                  <a:lnTo>
                    <a:pt x="699" y="771"/>
                  </a:lnTo>
                  <a:lnTo>
                    <a:pt x="634" y="767"/>
                  </a:lnTo>
                  <a:lnTo>
                    <a:pt x="578" y="765"/>
                  </a:lnTo>
                  <a:lnTo>
                    <a:pt x="534" y="764"/>
                  </a:lnTo>
                  <a:lnTo>
                    <a:pt x="509" y="763"/>
                  </a:lnTo>
                  <a:lnTo>
                    <a:pt x="509" y="763"/>
                  </a:lnTo>
                  <a:lnTo>
                    <a:pt x="484" y="764"/>
                  </a:lnTo>
                  <a:lnTo>
                    <a:pt x="441" y="765"/>
                  </a:lnTo>
                  <a:lnTo>
                    <a:pt x="384" y="767"/>
                  </a:lnTo>
                  <a:lnTo>
                    <a:pt x="319" y="771"/>
                  </a:lnTo>
                  <a:lnTo>
                    <a:pt x="285" y="775"/>
                  </a:lnTo>
                  <a:lnTo>
                    <a:pt x="250" y="779"/>
                  </a:lnTo>
                  <a:lnTo>
                    <a:pt x="215" y="783"/>
                  </a:lnTo>
                  <a:lnTo>
                    <a:pt x="181" y="789"/>
                  </a:lnTo>
                  <a:lnTo>
                    <a:pt x="149" y="796"/>
                  </a:lnTo>
                  <a:lnTo>
                    <a:pt x="118" y="804"/>
                  </a:lnTo>
                  <a:lnTo>
                    <a:pt x="90" y="812"/>
                  </a:lnTo>
                  <a:lnTo>
                    <a:pt x="64" y="822"/>
                  </a:lnTo>
                  <a:lnTo>
                    <a:pt x="64" y="547"/>
                  </a:lnTo>
                  <a:lnTo>
                    <a:pt x="65" y="543"/>
                  </a:lnTo>
                  <a:lnTo>
                    <a:pt x="65" y="543"/>
                  </a:lnTo>
                  <a:lnTo>
                    <a:pt x="72" y="538"/>
                  </a:lnTo>
                  <a:lnTo>
                    <a:pt x="80" y="533"/>
                  </a:lnTo>
                  <a:lnTo>
                    <a:pt x="93" y="528"/>
                  </a:lnTo>
                  <a:lnTo>
                    <a:pt x="107" y="523"/>
                  </a:lnTo>
                  <a:lnTo>
                    <a:pt x="125" y="517"/>
                  </a:lnTo>
                  <a:lnTo>
                    <a:pt x="146" y="512"/>
                  </a:lnTo>
                  <a:lnTo>
                    <a:pt x="169" y="506"/>
                  </a:lnTo>
                  <a:lnTo>
                    <a:pt x="196" y="501"/>
                  </a:lnTo>
                  <a:lnTo>
                    <a:pt x="225" y="496"/>
                  </a:lnTo>
                  <a:lnTo>
                    <a:pt x="257" y="491"/>
                  </a:lnTo>
                  <a:lnTo>
                    <a:pt x="291" y="487"/>
                  </a:lnTo>
                  <a:lnTo>
                    <a:pt x="330" y="484"/>
                  </a:lnTo>
                  <a:lnTo>
                    <a:pt x="370" y="481"/>
                  </a:lnTo>
                  <a:lnTo>
                    <a:pt x="414" y="479"/>
                  </a:lnTo>
                  <a:lnTo>
                    <a:pt x="460" y="477"/>
                  </a:lnTo>
                  <a:lnTo>
                    <a:pt x="509" y="477"/>
                  </a:lnTo>
                  <a:lnTo>
                    <a:pt x="509" y="477"/>
                  </a:lnTo>
                  <a:lnTo>
                    <a:pt x="558" y="477"/>
                  </a:lnTo>
                  <a:lnTo>
                    <a:pt x="605" y="479"/>
                  </a:lnTo>
                  <a:lnTo>
                    <a:pt x="648" y="481"/>
                  </a:lnTo>
                  <a:lnTo>
                    <a:pt x="688" y="484"/>
                  </a:lnTo>
                  <a:lnTo>
                    <a:pt x="726" y="487"/>
                  </a:lnTo>
                  <a:lnTo>
                    <a:pt x="761" y="491"/>
                  </a:lnTo>
                  <a:lnTo>
                    <a:pt x="794" y="496"/>
                  </a:lnTo>
                  <a:lnTo>
                    <a:pt x="823" y="501"/>
                  </a:lnTo>
                  <a:lnTo>
                    <a:pt x="848" y="506"/>
                  </a:lnTo>
                  <a:lnTo>
                    <a:pt x="872" y="512"/>
                  </a:lnTo>
                  <a:lnTo>
                    <a:pt x="893" y="517"/>
                  </a:lnTo>
                  <a:lnTo>
                    <a:pt x="911" y="523"/>
                  </a:lnTo>
                  <a:lnTo>
                    <a:pt x="926" y="528"/>
                  </a:lnTo>
                  <a:lnTo>
                    <a:pt x="937" y="533"/>
                  </a:lnTo>
                  <a:lnTo>
                    <a:pt x="946" y="538"/>
                  </a:lnTo>
                  <a:lnTo>
                    <a:pt x="952" y="543"/>
                  </a:lnTo>
                  <a:lnTo>
                    <a:pt x="955" y="547"/>
                  </a:lnTo>
                  <a:lnTo>
                    <a:pt x="955" y="822"/>
                  </a:lnTo>
                  <a:close/>
                  <a:moveTo>
                    <a:pt x="255" y="650"/>
                  </a:moveTo>
                  <a:lnTo>
                    <a:pt x="255" y="650"/>
                  </a:lnTo>
                  <a:lnTo>
                    <a:pt x="249" y="651"/>
                  </a:lnTo>
                  <a:lnTo>
                    <a:pt x="243" y="654"/>
                  </a:lnTo>
                  <a:lnTo>
                    <a:pt x="238" y="658"/>
                  </a:lnTo>
                  <a:lnTo>
                    <a:pt x="234" y="662"/>
                  </a:lnTo>
                  <a:lnTo>
                    <a:pt x="230" y="667"/>
                  </a:lnTo>
                  <a:lnTo>
                    <a:pt x="228" y="674"/>
                  </a:lnTo>
                  <a:lnTo>
                    <a:pt x="227" y="679"/>
                  </a:lnTo>
                  <a:lnTo>
                    <a:pt x="227" y="686"/>
                  </a:lnTo>
                  <a:lnTo>
                    <a:pt x="227" y="686"/>
                  </a:lnTo>
                  <a:lnTo>
                    <a:pt x="229" y="692"/>
                  </a:lnTo>
                  <a:lnTo>
                    <a:pt x="231" y="697"/>
                  </a:lnTo>
                  <a:lnTo>
                    <a:pt x="235" y="702"/>
                  </a:lnTo>
                  <a:lnTo>
                    <a:pt x="238" y="706"/>
                  </a:lnTo>
                  <a:lnTo>
                    <a:pt x="242" y="709"/>
                  </a:lnTo>
                  <a:lnTo>
                    <a:pt x="247" y="711"/>
                  </a:lnTo>
                  <a:lnTo>
                    <a:pt x="253" y="713"/>
                  </a:lnTo>
                  <a:lnTo>
                    <a:pt x="259" y="713"/>
                  </a:lnTo>
                  <a:lnTo>
                    <a:pt x="262" y="713"/>
                  </a:lnTo>
                  <a:lnTo>
                    <a:pt x="262" y="713"/>
                  </a:lnTo>
                  <a:lnTo>
                    <a:pt x="269" y="712"/>
                  </a:lnTo>
                  <a:lnTo>
                    <a:pt x="275" y="709"/>
                  </a:lnTo>
                  <a:lnTo>
                    <a:pt x="280" y="706"/>
                  </a:lnTo>
                  <a:lnTo>
                    <a:pt x="284" y="702"/>
                  </a:lnTo>
                  <a:lnTo>
                    <a:pt x="287" y="696"/>
                  </a:lnTo>
                  <a:lnTo>
                    <a:pt x="289" y="691"/>
                  </a:lnTo>
                  <a:lnTo>
                    <a:pt x="290" y="685"/>
                  </a:lnTo>
                  <a:lnTo>
                    <a:pt x="290" y="678"/>
                  </a:lnTo>
                  <a:lnTo>
                    <a:pt x="290" y="678"/>
                  </a:lnTo>
                  <a:lnTo>
                    <a:pt x="289" y="672"/>
                  </a:lnTo>
                  <a:lnTo>
                    <a:pt x="286" y="666"/>
                  </a:lnTo>
                  <a:lnTo>
                    <a:pt x="283" y="661"/>
                  </a:lnTo>
                  <a:lnTo>
                    <a:pt x="279" y="657"/>
                  </a:lnTo>
                  <a:lnTo>
                    <a:pt x="273" y="653"/>
                  </a:lnTo>
                  <a:lnTo>
                    <a:pt x="268" y="651"/>
                  </a:lnTo>
                  <a:lnTo>
                    <a:pt x="261" y="650"/>
                  </a:lnTo>
                  <a:lnTo>
                    <a:pt x="255" y="650"/>
                  </a:lnTo>
                  <a:lnTo>
                    <a:pt x="255" y="650"/>
                  </a:lnTo>
                  <a:close/>
                  <a:moveTo>
                    <a:pt x="762" y="650"/>
                  </a:moveTo>
                  <a:lnTo>
                    <a:pt x="762" y="650"/>
                  </a:lnTo>
                  <a:lnTo>
                    <a:pt x="756" y="650"/>
                  </a:lnTo>
                  <a:lnTo>
                    <a:pt x="751" y="651"/>
                  </a:lnTo>
                  <a:lnTo>
                    <a:pt x="744" y="653"/>
                  </a:lnTo>
                  <a:lnTo>
                    <a:pt x="739" y="657"/>
                  </a:lnTo>
                  <a:lnTo>
                    <a:pt x="735" y="661"/>
                  </a:lnTo>
                  <a:lnTo>
                    <a:pt x="731" y="666"/>
                  </a:lnTo>
                  <a:lnTo>
                    <a:pt x="728" y="672"/>
                  </a:lnTo>
                  <a:lnTo>
                    <a:pt x="727" y="678"/>
                  </a:lnTo>
                  <a:lnTo>
                    <a:pt x="727" y="678"/>
                  </a:lnTo>
                  <a:lnTo>
                    <a:pt x="727" y="685"/>
                  </a:lnTo>
                  <a:lnTo>
                    <a:pt x="728" y="691"/>
                  </a:lnTo>
                  <a:lnTo>
                    <a:pt x="730" y="696"/>
                  </a:lnTo>
                  <a:lnTo>
                    <a:pt x="734" y="702"/>
                  </a:lnTo>
                  <a:lnTo>
                    <a:pt x="738" y="706"/>
                  </a:lnTo>
                  <a:lnTo>
                    <a:pt x="743" y="709"/>
                  </a:lnTo>
                  <a:lnTo>
                    <a:pt x="749" y="712"/>
                  </a:lnTo>
                  <a:lnTo>
                    <a:pt x="755" y="713"/>
                  </a:lnTo>
                  <a:lnTo>
                    <a:pt x="758" y="713"/>
                  </a:lnTo>
                  <a:lnTo>
                    <a:pt x="758" y="713"/>
                  </a:lnTo>
                  <a:lnTo>
                    <a:pt x="765" y="713"/>
                  </a:lnTo>
                  <a:lnTo>
                    <a:pt x="770" y="711"/>
                  </a:lnTo>
                  <a:lnTo>
                    <a:pt x="775" y="709"/>
                  </a:lnTo>
                  <a:lnTo>
                    <a:pt x="780" y="706"/>
                  </a:lnTo>
                  <a:lnTo>
                    <a:pt x="784" y="702"/>
                  </a:lnTo>
                  <a:lnTo>
                    <a:pt x="787" y="697"/>
                  </a:lnTo>
                  <a:lnTo>
                    <a:pt x="789" y="692"/>
                  </a:lnTo>
                  <a:lnTo>
                    <a:pt x="790" y="686"/>
                  </a:lnTo>
                  <a:lnTo>
                    <a:pt x="790" y="686"/>
                  </a:lnTo>
                  <a:lnTo>
                    <a:pt x="790" y="679"/>
                  </a:lnTo>
                  <a:lnTo>
                    <a:pt x="789" y="674"/>
                  </a:lnTo>
                  <a:lnTo>
                    <a:pt x="787" y="667"/>
                  </a:lnTo>
                  <a:lnTo>
                    <a:pt x="784" y="662"/>
                  </a:lnTo>
                  <a:lnTo>
                    <a:pt x="780" y="658"/>
                  </a:lnTo>
                  <a:lnTo>
                    <a:pt x="774" y="654"/>
                  </a:lnTo>
                  <a:lnTo>
                    <a:pt x="769" y="651"/>
                  </a:lnTo>
                  <a:lnTo>
                    <a:pt x="762" y="650"/>
                  </a:lnTo>
                  <a:lnTo>
                    <a:pt x="762" y="650"/>
                  </a:lnTo>
                  <a:close/>
                  <a:moveTo>
                    <a:pt x="128" y="673"/>
                  </a:moveTo>
                  <a:lnTo>
                    <a:pt x="128" y="673"/>
                  </a:lnTo>
                  <a:lnTo>
                    <a:pt x="122" y="675"/>
                  </a:lnTo>
                  <a:lnTo>
                    <a:pt x="117" y="678"/>
                  </a:lnTo>
                  <a:lnTo>
                    <a:pt x="112" y="682"/>
                  </a:lnTo>
                  <a:lnTo>
                    <a:pt x="108" y="688"/>
                  </a:lnTo>
                  <a:lnTo>
                    <a:pt x="106" y="693"/>
                  </a:lnTo>
                  <a:lnTo>
                    <a:pt x="104" y="700"/>
                  </a:lnTo>
                  <a:lnTo>
                    <a:pt x="104" y="705"/>
                  </a:lnTo>
                  <a:lnTo>
                    <a:pt x="105" y="711"/>
                  </a:lnTo>
                  <a:lnTo>
                    <a:pt x="105" y="711"/>
                  </a:lnTo>
                  <a:lnTo>
                    <a:pt x="107" y="717"/>
                  </a:lnTo>
                  <a:lnTo>
                    <a:pt x="109" y="721"/>
                  </a:lnTo>
                  <a:lnTo>
                    <a:pt x="112" y="725"/>
                  </a:lnTo>
                  <a:lnTo>
                    <a:pt x="117" y="729"/>
                  </a:lnTo>
                  <a:lnTo>
                    <a:pt x="121" y="732"/>
                  </a:lnTo>
                  <a:lnTo>
                    <a:pt x="125" y="734"/>
                  </a:lnTo>
                  <a:lnTo>
                    <a:pt x="131" y="735"/>
                  </a:lnTo>
                  <a:lnTo>
                    <a:pt x="136" y="736"/>
                  </a:lnTo>
                  <a:lnTo>
                    <a:pt x="136" y="736"/>
                  </a:lnTo>
                  <a:lnTo>
                    <a:pt x="143" y="735"/>
                  </a:lnTo>
                  <a:lnTo>
                    <a:pt x="143" y="735"/>
                  </a:lnTo>
                  <a:lnTo>
                    <a:pt x="150" y="733"/>
                  </a:lnTo>
                  <a:lnTo>
                    <a:pt x="155" y="730"/>
                  </a:lnTo>
                  <a:lnTo>
                    <a:pt x="159" y="725"/>
                  </a:lnTo>
                  <a:lnTo>
                    <a:pt x="163" y="720"/>
                  </a:lnTo>
                  <a:lnTo>
                    <a:pt x="166" y="715"/>
                  </a:lnTo>
                  <a:lnTo>
                    <a:pt x="167" y="709"/>
                  </a:lnTo>
                  <a:lnTo>
                    <a:pt x="167" y="703"/>
                  </a:lnTo>
                  <a:lnTo>
                    <a:pt x="166" y="696"/>
                  </a:lnTo>
                  <a:lnTo>
                    <a:pt x="166" y="696"/>
                  </a:lnTo>
                  <a:lnTo>
                    <a:pt x="164" y="690"/>
                  </a:lnTo>
                  <a:lnTo>
                    <a:pt x="161" y="685"/>
                  </a:lnTo>
                  <a:lnTo>
                    <a:pt x="157" y="680"/>
                  </a:lnTo>
                  <a:lnTo>
                    <a:pt x="152" y="677"/>
                  </a:lnTo>
                  <a:lnTo>
                    <a:pt x="147" y="674"/>
                  </a:lnTo>
                  <a:lnTo>
                    <a:pt x="140" y="673"/>
                  </a:lnTo>
                  <a:lnTo>
                    <a:pt x="135" y="672"/>
                  </a:lnTo>
                  <a:lnTo>
                    <a:pt x="128" y="673"/>
                  </a:lnTo>
                  <a:lnTo>
                    <a:pt x="128" y="673"/>
                  </a:lnTo>
                  <a:close/>
                  <a:moveTo>
                    <a:pt x="382" y="639"/>
                  </a:moveTo>
                  <a:lnTo>
                    <a:pt x="382" y="639"/>
                  </a:lnTo>
                  <a:lnTo>
                    <a:pt x="382" y="639"/>
                  </a:lnTo>
                  <a:lnTo>
                    <a:pt x="382" y="639"/>
                  </a:lnTo>
                  <a:lnTo>
                    <a:pt x="375" y="641"/>
                  </a:lnTo>
                  <a:lnTo>
                    <a:pt x="370" y="643"/>
                  </a:lnTo>
                  <a:lnTo>
                    <a:pt x="364" y="646"/>
                  </a:lnTo>
                  <a:lnTo>
                    <a:pt x="360" y="650"/>
                  </a:lnTo>
                  <a:lnTo>
                    <a:pt x="356" y="654"/>
                  </a:lnTo>
                  <a:lnTo>
                    <a:pt x="354" y="661"/>
                  </a:lnTo>
                  <a:lnTo>
                    <a:pt x="353" y="666"/>
                  </a:lnTo>
                  <a:lnTo>
                    <a:pt x="352" y="673"/>
                  </a:lnTo>
                  <a:lnTo>
                    <a:pt x="352" y="673"/>
                  </a:lnTo>
                  <a:lnTo>
                    <a:pt x="353" y="679"/>
                  </a:lnTo>
                  <a:lnTo>
                    <a:pt x="355" y="685"/>
                  </a:lnTo>
                  <a:lnTo>
                    <a:pt x="358" y="690"/>
                  </a:lnTo>
                  <a:lnTo>
                    <a:pt x="362" y="694"/>
                  </a:lnTo>
                  <a:lnTo>
                    <a:pt x="367" y="697"/>
                  </a:lnTo>
                  <a:lnTo>
                    <a:pt x="372" y="701"/>
                  </a:lnTo>
                  <a:lnTo>
                    <a:pt x="377" y="702"/>
                  </a:lnTo>
                  <a:lnTo>
                    <a:pt x="384" y="703"/>
                  </a:lnTo>
                  <a:lnTo>
                    <a:pt x="385" y="703"/>
                  </a:lnTo>
                  <a:lnTo>
                    <a:pt x="385" y="703"/>
                  </a:lnTo>
                  <a:lnTo>
                    <a:pt x="391" y="702"/>
                  </a:lnTo>
                  <a:lnTo>
                    <a:pt x="398" y="700"/>
                  </a:lnTo>
                  <a:lnTo>
                    <a:pt x="403" y="696"/>
                  </a:lnTo>
                  <a:lnTo>
                    <a:pt x="407" y="692"/>
                  </a:lnTo>
                  <a:lnTo>
                    <a:pt x="411" y="688"/>
                  </a:lnTo>
                  <a:lnTo>
                    <a:pt x="414" y="682"/>
                  </a:lnTo>
                  <a:lnTo>
                    <a:pt x="415" y="676"/>
                  </a:lnTo>
                  <a:lnTo>
                    <a:pt x="416" y="669"/>
                  </a:lnTo>
                  <a:lnTo>
                    <a:pt x="416" y="669"/>
                  </a:lnTo>
                  <a:lnTo>
                    <a:pt x="415" y="663"/>
                  </a:lnTo>
                  <a:lnTo>
                    <a:pt x="413" y="658"/>
                  </a:lnTo>
                  <a:lnTo>
                    <a:pt x="409" y="652"/>
                  </a:lnTo>
                  <a:lnTo>
                    <a:pt x="405" y="647"/>
                  </a:lnTo>
                  <a:lnTo>
                    <a:pt x="400" y="644"/>
                  </a:lnTo>
                  <a:lnTo>
                    <a:pt x="394" y="641"/>
                  </a:lnTo>
                  <a:lnTo>
                    <a:pt x="388" y="639"/>
                  </a:lnTo>
                  <a:lnTo>
                    <a:pt x="382" y="639"/>
                  </a:lnTo>
                  <a:lnTo>
                    <a:pt x="382" y="639"/>
                  </a:lnTo>
                  <a:close/>
                  <a:moveTo>
                    <a:pt x="509" y="636"/>
                  </a:moveTo>
                  <a:lnTo>
                    <a:pt x="509" y="636"/>
                  </a:lnTo>
                  <a:lnTo>
                    <a:pt x="503" y="636"/>
                  </a:lnTo>
                  <a:lnTo>
                    <a:pt x="496" y="638"/>
                  </a:lnTo>
                  <a:lnTo>
                    <a:pt x="491" y="642"/>
                  </a:lnTo>
                  <a:lnTo>
                    <a:pt x="487" y="646"/>
                  </a:lnTo>
                  <a:lnTo>
                    <a:pt x="482" y="650"/>
                  </a:lnTo>
                  <a:lnTo>
                    <a:pt x="479" y="656"/>
                  </a:lnTo>
                  <a:lnTo>
                    <a:pt x="477" y="661"/>
                  </a:lnTo>
                  <a:lnTo>
                    <a:pt x="477" y="667"/>
                  </a:lnTo>
                  <a:lnTo>
                    <a:pt x="477" y="667"/>
                  </a:lnTo>
                  <a:lnTo>
                    <a:pt x="477" y="674"/>
                  </a:lnTo>
                  <a:lnTo>
                    <a:pt x="479" y="680"/>
                  </a:lnTo>
                  <a:lnTo>
                    <a:pt x="482" y="686"/>
                  </a:lnTo>
                  <a:lnTo>
                    <a:pt x="487" y="690"/>
                  </a:lnTo>
                  <a:lnTo>
                    <a:pt x="491" y="694"/>
                  </a:lnTo>
                  <a:lnTo>
                    <a:pt x="496" y="697"/>
                  </a:lnTo>
                  <a:lnTo>
                    <a:pt x="503" y="698"/>
                  </a:lnTo>
                  <a:lnTo>
                    <a:pt x="509" y="700"/>
                  </a:lnTo>
                  <a:lnTo>
                    <a:pt x="509" y="700"/>
                  </a:lnTo>
                  <a:lnTo>
                    <a:pt x="516" y="698"/>
                  </a:lnTo>
                  <a:lnTo>
                    <a:pt x="521" y="697"/>
                  </a:lnTo>
                  <a:lnTo>
                    <a:pt x="526" y="694"/>
                  </a:lnTo>
                  <a:lnTo>
                    <a:pt x="532" y="690"/>
                  </a:lnTo>
                  <a:lnTo>
                    <a:pt x="535" y="686"/>
                  </a:lnTo>
                  <a:lnTo>
                    <a:pt x="538" y="680"/>
                  </a:lnTo>
                  <a:lnTo>
                    <a:pt x="540" y="674"/>
                  </a:lnTo>
                  <a:lnTo>
                    <a:pt x="540" y="667"/>
                  </a:lnTo>
                  <a:lnTo>
                    <a:pt x="540" y="667"/>
                  </a:lnTo>
                  <a:lnTo>
                    <a:pt x="540" y="661"/>
                  </a:lnTo>
                  <a:lnTo>
                    <a:pt x="538" y="656"/>
                  </a:lnTo>
                  <a:lnTo>
                    <a:pt x="535" y="650"/>
                  </a:lnTo>
                  <a:lnTo>
                    <a:pt x="532" y="646"/>
                  </a:lnTo>
                  <a:lnTo>
                    <a:pt x="526" y="642"/>
                  </a:lnTo>
                  <a:lnTo>
                    <a:pt x="521" y="638"/>
                  </a:lnTo>
                  <a:lnTo>
                    <a:pt x="516" y="636"/>
                  </a:lnTo>
                  <a:lnTo>
                    <a:pt x="509" y="636"/>
                  </a:lnTo>
                  <a:lnTo>
                    <a:pt x="509" y="636"/>
                  </a:lnTo>
                  <a:close/>
                  <a:moveTo>
                    <a:pt x="890" y="673"/>
                  </a:moveTo>
                  <a:lnTo>
                    <a:pt x="890" y="673"/>
                  </a:lnTo>
                  <a:lnTo>
                    <a:pt x="884" y="672"/>
                  </a:lnTo>
                  <a:lnTo>
                    <a:pt x="877" y="673"/>
                  </a:lnTo>
                  <a:lnTo>
                    <a:pt x="871" y="674"/>
                  </a:lnTo>
                  <a:lnTo>
                    <a:pt x="865" y="677"/>
                  </a:lnTo>
                  <a:lnTo>
                    <a:pt x="861" y="680"/>
                  </a:lnTo>
                  <a:lnTo>
                    <a:pt x="857" y="685"/>
                  </a:lnTo>
                  <a:lnTo>
                    <a:pt x="854" y="690"/>
                  </a:lnTo>
                  <a:lnTo>
                    <a:pt x="852" y="696"/>
                  </a:lnTo>
                  <a:lnTo>
                    <a:pt x="852" y="696"/>
                  </a:lnTo>
                  <a:lnTo>
                    <a:pt x="850" y="703"/>
                  </a:lnTo>
                  <a:lnTo>
                    <a:pt x="850" y="709"/>
                  </a:lnTo>
                  <a:lnTo>
                    <a:pt x="853" y="715"/>
                  </a:lnTo>
                  <a:lnTo>
                    <a:pt x="855" y="720"/>
                  </a:lnTo>
                  <a:lnTo>
                    <a:pt x="858" y="725"/>
                  </a:lnTo>
                  <a:lnTo>
                    <a:pt x="863" y="730"/>
                  </a:lnTo>
                  <a:lnTo>
                    <a:pt x="869" y="733"/>
                  </a:lnTo>
                  <a:lnTo>
                    <a:pt x="874" y="735"/>
                  </a:lnTo>
                  <a:lnTo>
                    <a:pt x="874" y="735"/>
                  </a:lnTo>
                  <a:lnTo>
                    <a:pt x="882" y="736"/>
                  </a:lnTo>
                  <a:lnTo>
                    <a:pt x="882" y="736"/>
                  </a:lnTo>
                  <a:lnTo>
                    <a:pt x="887" y="735"/>
                  </a:lnTo>
                  <a:lnTo>
                    <a:pt x="892" y="734"/>
                  </a:lnTo>
                  <a:lnTo>
                    <a:pt x="898" y="732"/>
                  </a:lnTo>
                  <a:lnTo>
                    <a:pt x="902" y="729"/>
                  </a:lnTo>
                  <a:lnTo>
                    <a:pt x="905" y="725"/>
                  </a:lnTo>
                  <a:lnTo>
                    <a:pt x="908" y="721"/>
                  </a:lnTo>
                  <a:lnTo>
                    <a:pt x="912" y="717"/>
                  </a:lnTo>
                  <a:lnTo>
                    <a:pt x="913" y="711"/>
                  </a:lnTo>
                  <a:lnTo>
                    <a:pt x="913" y="711"/>
                  </a:lnTo>
                  <a:lnTo>
                    <a:pt x="914" y="705"/>
                  </a:lnTo>
                  <a:lnTo>
                    <a:pt x="914" y="698"/>
                  </a:lnTo>
                  <a:lnTo>
                    <a:pt x="912" y="693"/>
                  </a:lnTo>
                  <a:lnTo>
                    <a:pt x="909" y="688"/>
                  </a:lnTo>
                  <a:lnTo>
                    <a:pt x="905" y="682"/>
                  </a:lnTo>
                  <a:lnTo>
                    <a:pt x="901" y="678"/>
                  </a:lnTo>
                  <a:lnTo>
                    <a:pt x="896" y="675"/>
                  </a:lnTo>
                  <a:lnTo>
                    <a:pt x="890" y="673"/>
                  </a:lnTo>
                  <a:lnTo>
                    <a:pt x="890" y="673"/>
                  </a:lnTo>
                  <a:close/>
                  <a:moveTo>
                    <a:pt x="636" y="639"/>
                  </a:moveTo>
                  <a:lnTo>
                    <a:pt x="636" y="639"/>
                  </a:lnTo>
                  <a:lnTo>
                    <a:pt x="636" y="639"/>
                  </a:lnTo>
                  <a:lnTo>
                    <a:pt x="636" y="639"/>
                  </a:lnTo>
                  <a:lnTo>
                    <a:pt x="629" y="639"/>
                  </a:lnTo>
                  <a:lnTo>
                    <a:pt x="623" y="642"/>
                  </a:lnTo>
                  <a:lnTo>
                    <a:pt x="618" y="644"/>
                  </a:lnTo>
                  <a:lnTo>
                    <a:pt x="612" y="647"/>
                  </a:lnTo>
                  <a:lnTo>
                    <a:pt x="609" y="652"/>
                  </a:lnTo>
                  <a:lnTo>
                    <a:pt x="606" y="658"/>
                  </a:lnTo>
                  <a:lnTo>
                    <a:pt x="604" y="663"/>
                  </a:lnTo>
                  <a:lnTo>
                    <a:pt x="603" y="669"/>
                  </a:lnTo>
                  <a:lnTo>
                    <a:pt x="603" y="669"/>
                  </a:lnTo>
                  <a:lnTo>
                    <a:pt x="603" y="676"/>
                  </a:lnTo>
                  <a:lnTo>
                    <a:pt x="604" y="682"/>
                  </a:lnTo>
                  <a:lnTo>
                    <a:pt x="607" y="688"/>
                  </a:lnTo>
                  <a:lnTo>
                    <a:pt x="610" y="692"/>
                  </a:lnTo>
                  <a:lnTo>
                    <a:pt x="614" y="696"/>
                  </a:lnTo>
                  <a:lnTo>
                    <a:pt x="620" y="700"/>
                  </a:lnTo>
                  <a:lnTo>
                    <a:pt x="626" y="702"/>
                  </a:lnTo>
                  <a:lnTo>
                    <a:pt x="633" y="703"/>
                  </a:lnTo>
                  <a:lnTo>
                    <a:pt x="635" y="703"/>
                  </a:lnTo>
                  <a:lnTo>
                    <a:pt x="635" y="703"/>
                  </a:lnTo>
                  <a:lnTo>
                    <a:pt x="640" y="702"/>
                  </a:lnTo>
                  <a:lnTo>
                    <a:pt x="646" y="701"/>
                  </a:lnTo>
                  <a:lnTo>
                    <a:pt x="651" y="697"/>
                  </a:lnTo>
                  <a:lnTo>
                    <a:pt x="656" y="694"/>
                  </a:lnTo>
                  <a:lnTo>
                    <a:pt x="659" y="690"/>
                  </a:lnTo>
                  <a:lnTo>
                    <a:pt x="663" y="685"/>
                  </a:lnTo>
                  <a:lnTo>
                    <a:pt x="665" y="679"/>
                  </a:lnTo>
                  <a:lnTo>
                    <a:pt x="666" y="673"/>
                  </a:lnTo>
                  <a:lnTo>
                    <a:pt x="666" y="673"/>
                  </a:lnTo>
                  <a:lnTo>
                    <a:pt x="666" y="666"/>
                  </a:lnTo>
                  <a:lnTo>
                    <a:pt x="664" y="661"/>
                  </a:lnTo>
                  <a:lnTo>
                    <a:pt x="662" y="654"/>
                  </a:lnTo>
                  <a:lnTo>
                    <a:pt x="657" y="650"/>
                  </a:lnTo>
                  <a:lnTo>
                    <a:pt x="653" y="646"/>
                  </a:lnTo>
                  <a:lnTo>
                    <a:pt x="648" y="643"/>
                  </a:lnTo>
                  <a:lnTo>
                    <a:pt x="642" y="641"/>
                  </a:lnTo>
                  <a:lnTo>
                    <a:pt x="636" y="639"/>
                  </a:lnTo>
                  <a:lnTo>
                    <a:pt x="636" y="639"/>
                  </a:lnTo>
                  <a:close/>
                  <a:moveTo>
                    <a:pt x="762" y="555"/>
                  </a:moveTo>
                  <a:lnTo>
                    <a:pt x="762" y="555"/>
                  </a:lnTo>
                  <a:lnTo>
                    <a:pt x="756" y="555"/>
                  </a:lnTo>
                  <a:lnTo>
                    <a:pt x="751" y="556"/>
                  </a:lnTo>
                  <a:lnTo>
                    <a:pt x="744" y="558"/>
                  </a:lnTo>
                  <a:lnTo>
                    <a:pt x="739" y="561"/>
                  </a:lnTo>
                  <a:lnTo>
                    <a:pt x="735" y="565"/>
                  </a:lnTo>
                  <a:lnTo>
                    <a:pt x="731" y="571"/>
                  </a:lnTo>
                  <a:lnTo>
                    <a:pt x="728" y="576"/>
                  </a:lnTo>
                  <a:lnTo>
                    <a:pt x="727" y="583"/>
                  </a:lnTo>
                  <a:lnTo>
                    <a:pt x="727" y="583"/>
                  </a:lnTo>
                  <a:lnTo>
                    <a:pt x="727" y="589"/>
                  </a:lnTo>
                  <a:lnTo>
                    <a:pt x="728" y="595"/>
                  </a:lnTo>
                  <a:lnTo>
                    <a:pt x="730" y="601"/>
                  </a:lnTo>
                  <a:lnTo>
                    <a:pt x="734" y="606"/>
                  </a:lnTo>
                  <a:lnTo>
                    <a:pt x="738" y="610"/>
                  </a:lnTo>
                  <a:lnTo>
                    <a:pt x="743" y="614"/>
                  </a:lnTo>
                  <a:lnTo>
                    <a:pt x="749" y="617"/>
                  </a:lnTo>
                  <a:lnTo>
                    <a:pt x="755" y="618"/>
                  </a:lnTo>
                  <a:lnTo>
                    <a:pt x="758" y="618"/>
                  </a:lnTo>
                  <a:lnTo>
                    <a:pt x="758" y="618"/>
                  </a:lnTo>
                  <a:lnTo>
                    <a:pt x="765" y="618"/>
                  </a:lnTo>
                  <a:lnTo>
                    <a:pt x="770" y="616"/>
                  </a:lnTo>
                  <a:lnTo>
                    <a:pt x="775" y="614"/>
                  </a:lnTo>
                  <a:lnTo>
                    <a:pt x="780" y="610"/>
                  </a:lnTo>
                  <a:lnTo>
                    <a:pt x="784" y="606"/>
                  </a:lnTo>
                  <a:lnTo>
                    <a:pt x="787" y="602"/>
                  </a:lnTo>
                  <a:lnTo>
                    <a:pt x="789" y="597"/>
                  </a:lnTo>
                  <a:lnTo>
                    <a:pt x="790" y="590"/>
                  </a:lnTo>
                  <a:lnTo>
                    <a:pt x="790" y="590"/>
                  </a:lnTo>
                  <a:lnTo>
                    <a:pt x="790" y="584"/>
                  </a:lnTo>
                  <a:lnTo>
                    <a:pt x="789" y="578"/>
                  </a:lnTo>
                  <a:lnTo>
                    <a:pt x="787" y="572"/>
                  </a:lnTo>
                  <a:lnTo>
                    <a:pt x="784" y="566"/>
                  </a:lnTo>
                  <a:lnTo>
                    <a:pt x="780" y="562"/>
                  </a:lnTo>
                  <a:lnTo>
                    <a:pt x="774" y="559"/>
                  </a:lnTo>
                  <a:lnTo>
                    <a:pt x="769" y="557"/>
                  </a:lnTo>
                  <a:lnTo>
                    <a:pt x="762" y="555"/>
                  </a:lnTo>
                  <a:lnTo>
                    <a:pt x="762" y="555"/>
                  </a:lnTo>
                  <a:close/>
                  <a:moveTo>
                    <a:pt x="636" y="544"/>
                  </a:moveTo>
                  <a:lnTo>
                    <a:pt x="636" y="544"/>
                  </a:lnTo>
                  <a:lnTo>
                    <a:pt x="629" y="544"/>
                  </a:lnTo>
                  <a:lnTo>
                    <a:pt x="623" y="546"/>
                  </a:lnTo>
                  <a:lnTo>
                    <a:pt x="618" y="548"/>
                  </a:lnTo>
                  <a:lnTo>
                    <a:pt x="612" y="553"/>
                  </a:lnTo>
                  <a:lnTo>
                    <a:pt x="609" y="557"/>
                  </a:lnTo>
                  <a:lnTo>
                    <a:pt x="606" y="562"/>
                  </a:lnTo>
                  <a:lnTo>
                    <a:pt x="604" y="568"/>
                  </a:lnTo>
                  <a:lnTo>
                    <a:pt x="603" y="574"/>
                  </a:lnTo>
                  <a:lnTo>
                    <a:pt x="603" y="574"/>
                  </a:lnTo>
                  <a:lnTo>
                    <a:pt x="603" y="580"/>
                  </a:lnTo>
                  <a:lnTo>
                    <a:pt x="604" y="587"/>
                  </a:lnTo>
                  <a:lnTo>
                    <a:pt x="607" y="592"/>
                  </a:lnTo>
                  <a:lnTo>
                    <a:pt x="610" y="597"/>
                  </a:lnTo>
                  <a:lnTo>
                    <a:pt x="614" y="601"/>
                  </a:lnTo>
                  <a:lnTo>
                    <a:pt x="620" y="604"/>
                  </a:lnTo>
                  <a:lnTo>
                    <a:pt x="626" y="606"/>
                  </a:lnTo>
                  <a:lnTo>
                    <a:pt x="633" y="607"/>
                  </a:lnTo>
                  <a:lnTo>
                    <a:pt x="634" y="607"/>
                  </a:lnTo>
                  <a:lnTo>
                    <a:pt x="634" y="607"/>
                  </a:lnTo>
                  <a:lnTo>
                    <a:pt x="640" y="607"/>
                  </a:lnTo>
                  <a:lnTo>
                    <a:pt x="646" y="605"/>
                  </a:lnTo>
                  <a:lnTo>
                    <a:pt x="651" y="602"/>
                  </a:lnTo>
                  <a:lnTo>
                    <a:pt x="656" y="599"/>
                  </a:lnTo>
                  <a:lnTo>
                    <a:pt x="659" y="594"/>
                  </a:lnTo>
                  <a:lnTo>
                    <a:pt x="663" y="589"/>
                  </a:lnTo>
                  <a:lnTo>
                    <a:pt x="665" y="584"/>
                  </a:lnTo>
                  <a:lnTo>
                    <a:pt x="666" y="577"/>
                  </a:lnTo>
                  <a:lnTo>
                    <a:pt x="666" y="577"/>
                  </a:lnTo>
                  <a:lnTo>
                    <a:pt x="666" y="571"/>
                  </a:lnTo>
                  <a:lnTo>
                    <a:pt x="664" y="564"/>
                  </a:lnTo>
                  <a:lnTo>
                    <a:pt x="662" y="559"/>
                  </a:lnTo>
                  <a:lnTo>
                    <a:pt x="657" y="555"/>
                  </a:lnTo>
                  <a:lnTo>
                    <a:pt x="653" y="550"/>
                  </a:lnTo>
                  <a:lnTo>
                    <a:pt x="648" y="547"/>
                  </a:lnTo>
                  <a:lnTo>
                    <a:pt x="642" y="545"/>
                  </a:lnTo>
                  <a:lnTo>
                    <a:pt x="636" y="544"/>
                  </a:lnTo>
                  <a:lnTo>
                    <a:pt x="636" y="544"/>
                  </a:lnTo>
                  <a:close/>
                  <a:moveTo>
                    <a:pt x="890" y="577"/>
                  </a:moveTo>
                  <a:lnTo>
                    <a:pt x="890" y="577"/>
                  </a:lnTo>
                  <a:lnTo>
                    <a:pt x="884" y="576"/>
                  </a:lnTo>
                  <a:lnTo>
                    <a:pt x="877" y="577"/>
                  </a:lnTo>
                  <a:lnTo>
                    <a:pt x="871" y="578"/>
                  </a:lnTo>
                  <a:lnTo>
                    <a:pt x="865" y="582"/>
                  </a:lnTo>
                  <a:lnTo>
                    <a:pt x="861" y="585"/>
                  </a:lnTo>
                  <a:lnTo>
                    <a:pt x="857" y="589"/>
                  </a:lnTo>
                  <a:lnTo>
                    <a:pt x="854" y="594"/>
                  </a:lnTo>
                  <a:lnTo>
                    <a:pt x="852" y="601"/>
                  </a:lnTo>
                  <a:lnTo>
                    <a:pt x="852" y="601"/>
                  </a:lnTo>
                  <a:lnTo>
                    <a:pt x="850" y="607"/>
                  </a:lnTo>
                  <a:lnTo>
                    <a:pt x="850" y="614"/>
                  </a:lnTo>
                  <a:lnTo>
                    <a:pt x="853" y="619"/>
                  </a:lnTo>
                  <a:lnTo>
                    <a:pt x="855" y="624"/>
                  </a:lnTo>
                  <a:lnTo>
                    <a:pt x="858" y="630"/>
                  </a:lnTo>
                  <a:lnTo>
                    <a:pt x="863" y="634"/>
                  </a:lnTo>
                  <a:lnTo>
                    <a:pt x="869" y="637"/>
                  </a:lnTo>
                  <a:lnTo>
                    <a:pt x="874" y="639"/>
                  </a:lnTo>
                  <a:lnTo>
                    <a:pt x="874" y="639"/>
                  </a:lnTo>
                  <a:lnTo>
                    <a:pt x="882" y="641"/>
                  </a:lnTo>
                  <a:lnTo>
                    <a:pt x="882" y="641"/>
                  </a:lnTo>
                  <a:lnTo>
                    <a:pt x="887" y="639"/>
                  </a:lnTo>
                  <a:lnTo>
                    <a:pt x="892" y="638"/>
                  </a:lnTo>
                  <a:lnTo>
                    <a:pt x="898" y="636"/>
                  </a:lnTo>
                  <a:lnTo>
                    <a:pt x="902" y="634"/>
                  </a:lnTo>
                  <a:lnTo>
                    <a:pt x="905" y="630"/>
                  </a:lnTo>
                  <a:lnTo>
                    <a:pt x="908" y="626"/>
                  </a:lnTo>
                  <a:lnTo>
                    <a:pt x="912" y="621"/>
                  </a:lnTo>
                  <a:lnTo>
                    <a:pt x="913" y="616"/>
                  </a:lnTo>
                  <a:lnTo>
                    <a:pt x="913" y="616"/>
                  </a:lnTo>
                  <a:lnTo>
                    <a:pt x="914" y="609"/>
                  </a:lnTo>
                  <a:lnTo>
                    <a:pt x="914" y="603"/>
                  </a:lnTo>
                  <a:lnTo>
                    <a:pt x="912" y="598"/>
                  </a:lnTo>
                  <a:lnTo>
                    <a:pt x="909" y="592"/>
                  </a:lnTo>
                  <a:lnTo>
                    <a:pt x="905" y="587"/>
                  </a:lnTo>
                  <a:lnTo>
                    <a:pt x="901" y="583"/>
                  </a:lnTo>
                  <a:lnTo>
                    <a:pt x="896" y="579"/>
                  </a:lnTo>
                  <a:lnTo>
                    <a:pt x="890" y="577"/>
                  </a:lnTo>
                  <a:lnTo>
                    <a:pt x="890" y="577"/>
                  </a:lnTo>
                  <a:close/>
                  <a:moveTo>
                    <a:pt x="382" y="544"/>
                  </a:moveTo>
                  <a:lnTo>
                    <a:pt x="382" y="544"/>
                  </a:lnTo>
                  <a:lnTo>
                    <a:pt x="375" y="545"/>
                  </a:lnTo>
                  <a:lnTo>
                    <a:pt x="370" y="547"/>
                  </a:lnTo>
                  <a:lnTo>
                    <a:pt x="364" y="550"/>
                  </a:lnTo>
                  <a:lnTo>
                    <a:pt x="360" y="555"/>
                  </a:lnTo>
                  <a:lnTo>
                    <a:pt x="356" y="559"/>
                  </a:lnTo>
                  <a:lnTo>
                    <a:pt x="354" y="564"/>
                  </a:lnTo>
                  <a:lnTo>
                    <a:pt x="353" y="571"/>
                  </a:lnTo>
                  <a:lnTo>
                    <a:pt x="352" y="577"/>
                  </a:lnTo>
                  <a:lnTo>
                    <a:pt x="352" y="577"/>
                  </a:lnTo>
                  <a:lnTo>
                    <a:pt x="353" y="584"/>
                  </a:lnTo>
                  <a:lnTo>
                    <a:pt x="355" y="589"/>
                  </a:lnTo>
                  <a:lnTo>
                    <a:pt x="358" y="594"/>
                  </a:lnTo>
                  <a:lnTo>
                    <a:pt x="362" y="599"/>
                  </a:lnTo>
                  <a:lnTo>
                    <a:pt x="367" y="602"/>
                  </a:lnTo>
                  <a:lnTo>
                    <a:pt x="372" y="605"/>
                  </a:lnTo>
                  <a:lnTo>
                    <a:pt x="377" y="607"/>
                  </a:lnTo>
                  <a:lnTo>
                    <a:pt x="384" y="607"/>
                  </a:lnTo>
                  <a:lnTo>
                    <a:pt x="385" y="607"/>
                  </a:lnTo>
                  <a:lnTo>
                    <a:pt x="385" y="607"/>
                  </a:lnTo>
                  <a:lnTo>
                    <a:pt x="391" y="606"/>
                  </a:lnTo>
                  <a:lnTo>
                    <a:pt x="398" y="604"/>
                  </a:lnTo>
                  <a:lnTo>
                    <a:pt x="403" y="601"/>
                  </a:lnTo>
                  <a:lnTo>
                    <a:pt x="407" y="597"/>
                  </a:lnTo>
                  <a:lnTo>
                    <a:pt x="411" y="592"/>
                  </a:lnTo>
                  <a:lnTo>
                    <a:pt x="414" y="587"/>
                  </a:lnTo>
                  <a:lnTo>
                    <a:pt x="415" y="580"/>
                  </a:lnTo>
                  <a:lnTo>
                    <a:pt x="416" y="574"/>
                  </a:lnTo>
                  <a:lnTo>
                    <a:pt x="416" y="574"/>
                  </a:lnTo>
                  <a:lnTo>
                    <a:pt x="415" y="568"/>
                  </a:lnTo>
                  <a:lnTo>
                    <a:pt x="413" y="562"/>
                  </a:lnTo>
                  <a:lnTo>
                    <a:pt x="409" y="557"/>
                  </a:lnTo>
                  <a:lnTo>
                    <a:pt x="405" y="553"/>
                  </a:lnTo>
                  <a:lnTo>
                    <a:pt x="400" y="548"/>
                  </a:lnTo>
                  <a:lnTo>
                    <a:pt x="394" y="546"/>
                  </a:lnTo>
                  <a:lnTo>
                    <a:pt x="388" y="544"/>
                  </a:lnTo>
                  <a:lnTo>
                    <a:pt x="382" y="544"/>
                  </a:lnTo>
                  <a:lnTo>
                    <a:pt x="382" y="544"/>
                  </a:lnTo>
                  <a:close/>
                  <a:moveTo>
                    <a:pt x="509" y="541"/>
                  </a:moveTo>
                  <a:lnTo>
                    <a:pt x="509" y="541"/>
                  </a:lnTo>
                  <a:lnTo>
                    <a:pt x="508" y="541"/>
                  </a:lnTo>
                  <a:lnTo>
                    <a:pt x="508" y="541"/>
                  </a:lnTo>
                  <a:lnTo>
                    <a:pt x="502" y="541"/>
                  </a:lnTo>
                  <a:lnTo>
                    <a:pt x="496" y="543"/>
                  </a:lnTo>
                  <a:lnTo>
                    <a:pt x="491" y="546"/>
                  </a:lnTo>
                  <a:lnTo>
                    <a:pt x="487" y="550"/>
                  </a:lnTo>
                  <a:lnTo>
                    <a:pt x="482" y="555"/>
                  </a:lnTo>
                  <a:lnTo>
                    <a:pt x="479" y="560"/>
                  </a:lnTo>
                  <a:lnTo>
                    <a:pt x="478" y="566"/>
                  </a:lnTo>
                  <a:lnTo>
                    <a:pt x="477" y="573"/>
                  </a:lnTo>
                  <a:lnTo>
                    <a:pt x="477" y="573"/>
                  </a:lnTo>
                  <a:lnTo>
                    <a:pt x="478" y="578"/>
                  </a:lnTo>
                  <a:lnTo>
                    <a:pt x="479" y="585"/>
                  </a:lnTo>
                  <a:lnTo>
                    <a:pt x="482" y="590"/>
                  </a:lnTo>
                  <a:lnTo>
                    <a:pt x="487" y="594"/>
                  </a:lnTo>
                  <a:lnTo>
                    <a:pt x="491" y="599"/>
                  </a:lnTo>
                  <a:lnTo>
                    <a:pt x="496" y="602"/>
                  </a:lnTo>
                  <a:lnTo>
                    <a:pt x="503" y="604"/>
                  </a:lnTo>
                  <a:lnTo>
                    <a:pt x="509" y="604"/>
                  </a:lnTo>
                  <a:lnTo>
                    <a:pt x="509" y="604"/>
                  </a:lnTo>
                  <a:lnTo>
                    <a:pt x="516" y="604"/>
                  </a:lnTo>
                  <a:lnTo>
                    <a:pt x="521" y="602"/>
                  </a:lnTo>
                  <a:lnTo>
                    <a:pt x="526" y="599"/>
                  </a:lnTo>
                  <a:lnTo>
                    <a:pt x="532" y="594"/>
                  </a:lnTo>
                  <a:lnTo>
                    <a:pt x="535" y="590"/>
                  </a:lnTo>
                  <a:lnTo>
                    <a:pt x="538" y="585"/>
                  </a:lnTo>
                  <a:lnTo>
                    <a:pt x="540" y="578"/>
                  </a:lnTo>
                  <a:lnTo>
                    <a:pt x="540" y="573"/>
                  </a:lnTo>
                  <a:lnTo>
                    <a:pt x="540" y="573"/>
                  </a:lnTo>
                  <a:lnTo>
                    <a:pt x="540" y="566"/>
                  </a:lnTo>
                  <a:lnTo>
                    <a:pt x="538" y="560"/>
                  </a:lnTo>
                  <a:lnTo>
                    <a:pt x="535" y="555"/>
                  </a:lnTo>
                  <a:lnTo>
                    <a:pt x="532" y="550"/>
                  </a:lnTo>
                  <a:lnTo>
                    <a:pt x="526" y="546"/>
                  </a:lnTo>
                  <a:lnTo>
                    <a:pt x="521" y="543"/>
                  </a:lnTo>
                  <a:lnTo>
                    <a:pt x="516" y="541"/>
                  </a:lnTo>
                  <a:lnTo>
                    <a:pt x="509" y="541"/>
                  </a:lnTo>
                  <a:lnTo>
                    <a:pt x="509" y="541"/>
                  </a:lnTo>
                  <a:close/>
                  <a:moveTo>
                    <a:pt x="382" y="544"/>
                  </a:moveTo>
                  <a:lnTo>
                    <a:pt x="382" y="544"/>
                  </a:lnTo>
                  <a:lnTo>
                    <a:pt x="382" y="544"/>
                  </a:lnTo>
                  <a:lnTo>
                    <a:pt x="382" y="544"/>
                  </a:lnTo>
                  <a:lnTo>
                    <a:pt x="382" y="544"/>
                  </a:lnTo>
                  <a:lnTo>
                    <a:pt x="382" y="544"/>
                  </a:lnTo>
                  <a:lnTo>
                    <a:pt x="382" y="544"/>
                  </a:lnTo>
                  <a:lnTo>
                    <a:pt x="382" y="544"/>
                  </a:lnTo>
                  <a:close/>
                  <a:moveTo>
                    <a:pt x="128" y="577"/>
                  </a:moveTo>
                  <a:lnTo>
                    <a:pt x="128" y="577"/>
                  </a:lnTo>
                  <a:lnTo>
                    <a:pt x="122" y="579"/>
                  </a:lnTo>
                  <a:lnTo>
                    <a:pt x="117" y="583"/>
                  </a:lnTo>
                  <a:lnTo>
                    <a:pt x="112" y="587"/>
                  </a:lnTo>
                  <a:lnTo>
                    <a:pt x="108" y="592"/>
                  </a:lnTo>
                  <a:lnTo>
                    <a:pt x="106" y="598"/>
                  </a:lnTo>
                  <a:lnTo>
                    <a:pt x="104" y="604"/>
                  </a:lnTo>
                  <a:lnTo>
                    <a:pt x="104" y="609"/>
                  </a:lnTo>
                  <a:lnTo>
                    <a:pt x="105" y="616"/>
                  </a:lnTo>
                  <a:lnTo>
                    <a:pt x="105" y="616"/>
                  </a:lnTo>
                  <a:lnTo>
                    <a:pt x="107" y="621"/>
                  </a:lnTo>
                  <a:lnTo>
                    <a:pt x="109" y="627"/>
                  </a:lnTo>
                  <a:lnTo>
                    <a:pt x="112" y="630"/>
                  </a:lnTo>
                  <a:lnTo>
                    <a:pt x="117" y="634"/>
                  </a:lnTo>
                  <a:lnTo>
                    <a:pt x="121" y="636"/>
                  </a:lnTo>
                  <a:lnTo>
                    <a:pt x="125" y="638"/>
                  </a:lnTo>
                  <a:lnTo>
                    <a:pt x="131" y="639"/>
                  </a:lnTo>
                  <a:lnTo>
                    <a:pt x="136" y="641"/>
                  </a:lnTo>
                  <a:lnTo>
                    <a:pt x="136" y="641"/>
                  </a:lnTo>
                  <a:lnTo>
                    <a:pt x="143" y="639"/>
                  </a:lnTo>
                  <a:lnTo>
                    <a:pt x="143" y="639"/>
                  </a:lnTo>
                  <a:lnTo>
                    <a:pt x="150" y="637"/>
                  </a:lnTo>
                  <a:lnTo>
                    <a:pt x="155" y="634"/>
                  </a:lnTo>
                  <a:lnTo>
                    <a:pt x="159" y="630"/>
                  </a:lnTo>
                  <a:lnTo>
                    <a:pt x="163" y="624"/>
                  </a:lnTo>
                  <a:lnTo>
                    <a:pt x="166" y="619"/>
                  </a:lnTo>
                  <a:lnTo>
                    <a:pt x="167" y="614"/>
                  </a:lnTo>
                  <a:lnTo>
                    <a:pt x="167" y="607"/>
                  </a:lnTo>
                  <a:lnTo>
                    <a:pt x="166" y="601"/>
                  </a:lnTo>
                  <a:lnTo>
                    <a:pt x="166" y="601"/>
                  </a:lnTo>
                  <a:lnTo>
                    <a:pt x="164" y="594"/>
                  </a:lnTo>
                  <a:lnTo>
                    <a:pt x="161" y="589"/>
                  </a:lnTo>
                  <a:lnTo>
                    <a:pt x="157" y="585"/>
                  </a:lnTo>
                  <a:lnTo>
                    <a:pt x="152" y="582"/>
                  </a:lnTo>
                  <a:lnTo>
                    <a:pt x="147" y="578"/>
                  </a:lnTo>
                  <a:lnTo>
                    <a:pt x="140" y="577"/>
                  </a:lnTo>
                  <a:lnTo>
                    <a:pt x="135" y="576"/>
                  </a:lnTo>
                  <a:lnTo>
                    <a:pt x="128" y="577"/>
                  </a:lnTo>
                  <a:lnTo>
                    <a:pt x="128" y="577"/>
                  </a:lnTo>
                  <a:close/>
                  <a:moveTo>
                    <a:pt x="255" y="555"/>
                  </a:moveTo>
                  <a:lnTo>
                    <a:pt x="255" y="555"/>
                  </a:lnTo>
                  <a:lnTo>
                    <a:pt x="255" y="555"/>
                  </a:lnTo>
                  <a:lnTo>
                    <a:pt x="255" y="555"/>
                  </a:lnTo>
                  <a:lnTo>
                    <a:pt x="249" y="557"/>
                  </a:lnTo>
                  <a:lnTo>
                    <a:pt x="243" y="559"/>
                  </a:lnTo>
                  <a:lnTo>
                    <a:pt x="238" y="562"/>
                  </a:lnTo>
                  <a:lnTo>
                    <a:pt x="234" y="566"/>
                  </a:lnTo>
                  <a:lnTo>
                    <a:pt x="230" y="572"/>
                  </a:lnTo>
                  <a:lnTo>
                    <a:pt x="228" y="578"/>
                  </a:lnTo>
                  <a:lnTo>
                    <a:pt x="227" y="584"/>
                  </a:lnTo>
                  <a:lnTo>
                    <a:pt x="227" y="590"/>
                  </a:lnTo>
                  <a:lnTo>
                    <a:pt x="227" y="590"/>
                  </a:lnTo>
                  <a:lnTo>
                    <a:pt x="229" y="597"/>
                  </a:lnTo>
                  <a:lnTo>
                    <a:pt x="231" y="602"/>
                  </a:lnTo>
                  <a:lnTo>
                    <a:pt x="235" y="606"/>
                  </a:lnTo>
                  <a:lnTo>
                    <a:pt x="238" y="610"/>
                  </a:lnTo>
                  <a:lnTo>
                    <a:pt x="242" y="614"/>
                  </a:lnTo>
                  <a:lnTo>
                    <a:pt x="247" y="616"/>
                  </a:lnTo>
                  <a:lnTo>
                    <a:pt x="253" y="618"/>
                  </a:lnTo>
                  <a:lnTo>
                    <a:pt x="259" y="618"/>
                  </a:lnTo>
                  <a:lnTo>
                    <a:pt x="262" y="618"/>
                  </a:lnTo>
                  <a:lnTo>
                    <a:pt x="262" y="618"/>
                  </a:lnTo>
                  <a:lnTo>
                    <a:pt x="269" y="617"/>
                  </a:lnTo>
                  <a:lnTo>
                    <a:pt x="275" y="614"/>
                  </a:lnTo>
                  <a:lnTo>
                    <a:pt x="280" y="610"/>
                  </a:lnTo>
                  <a:lnTo>
                    <a:pt x="284" y="606"/>
                  </a:lnTo>
                  <a:lnTo>
                    <a:pt x="287" y="601"/>
                  </a:lnTo>
                  <a:lnTo>
                    <a:pt x="289" y="595"/>
                  </a:lnTo>
                  <a:lnTo>
                    <a:pt x="290" y="589"/>
                  </a:lnTo>
                  <a:lnTo>
                    <a:pt x="290" y="583"/>
                  </a:lnTo>
                  <a:lnTo>
                    <a:pt x="290" y="583"/>
                  </a:lnTo>
                  <a:lnTo>
                    <a:pt x="289" y="576"/>
                  </a:lnTo>
                  <a:lnTo>
                    <a:pt x="286" y="571"/>
                  </a:lnTo>
                  <a:lnTo>
                    <a:pt x="283" y="565"/>
                  </a:lnTo>
                  <a:lnTo>
                    <a:pt x="279" y="561"/>
                  </a:lnTo>
                  <a:lnTo>
                    <a:pt x="273" y="558"/>
                  </a:lnTo>
                  <a:lnTo>
                    <a:pt x="268" y="556"/>
                  </a:lnTo>
                  <a:lnTo>
                    <a:pt x="261" y="555"/>
                  </a:lnTo>
                  <a:lnTo>
                    <a:pt x="255" y="555"/>
                  </a:lnTo>
                  <a:lnTo>
                    <a:pt x="255" y="5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6" name="Freeform 16"/>
            <p:cNvSpPr>
              <a:spLocks noEditPoints="1"/>
            </p:cNvSpPr>
            <p:nvPr/>
          </p:nvSpPr>
          <p:spPr bwMode="auto">
            <a:xfrm>
              <a:off x="8859536" y="1597932"/>
              <a:ext cx="322263" cy="323850"/>
            </a:xfrm>
            <a:custGeom>
              <a:gdLst>
                <a:gd fmla="*/ 614 w 1019" name="T0"/>
                <a:gd fmla="*/ 10 h 1018" name="T1"/>
                <a:gd fmla="*/ 602 w 1019" name="T2"/>
                <a:gd fmla="*/ 44 h 1018" name="T3"/>
                <a:gd fmla="*/ 570 w 1019" name="T4"/>
                <a:gd fmla="*/ 80 h 1018" name="T5"/>
                <a:gd fmla="*/ 509 w 1019" name="T6"/>
                <a:gd fmla="*/ 95 h 1018" name="T7"/>
                <a:gd fmla="*/ 443 w 1019" name="T8"/>
                <a:gd fmla="*/ 76 h 1018" name="T9"/>
                <a:gd fmla="*/ 415 w 1019" name="T10"/>
                <a:gd fmla="*/ 39 h 1018" name="T11"/>
                <a:gd fmla="*/ 400 w 1019" name="T12"/>
                <a:gd fmla="*/ 5 h 1018" name="T13"/>
                <a:gd fmla="*/ 140 w 1019" name="T14"/>
                <a:gd fmla="*/ 3 h 1018" name="T15"/>
                <a:gd fmla="*/ 40 w 1019" name="T16"/>
                <a:gd fmla="*/ 63 h 1018" name="T17"/>
                <a:gd fmla="*/ 0 w 1019" name="T18"/>
                <a:gd fmla="*/ 175 h 1018" name="T19"/>
                <a:gd fmla="*/ 18 w 1019" name="T20"/>
                <a:gd fmla="*/ 428 h 1018" name="T21"/>
                <a:gd fmla="*/ 87 w 1019" name="T22"/>
                <a:gd fmla="*/ 470 h 1018" name="T23"/>
                <a:gd fmla="*/ 128 w 1019" name="T24"/>
                <a:gd fmla="*/ 923 h 1018" name="T25"/>
                <a:gd fmla="*/ 144 w 1019" name="T26"/>
                <a:gd fmla="*/ 975 h 1018" name="T27"/>
                <a:gd fmla="*/ 195 w 1019" name="T28"/>
                <a:gd fmla="*/ 1014 h 1018" name="T29"/>
                <a:gd fmla="*/ 815 w 1019" name="T30"/>
                <a:gd fmla="*/ 1016 h 1018" name="T31"/>
                <a:gd fmla="*/ 870 w 1019" name="T32"/>
                <a:gd fmla="*/ 983 h 1018" name="T33"/>
                <a:gd fmla="*/ 891 w 1019" name="T34"/>
                <a:gd fmla="*/ 921 h 1018" name="T35"/>
                <a:gd fmla="*/ 919 w 1019" name="T36"/>
                <a:gd fmla="*/ 473 h 1018" name="T37"/>
                <a:gd fmla="*/ 995 w 1019" name="T38"/>
                <a:gd fmla="*/ 436 h 1018" name="T39"/>
                <a:gd fmla="*/ 1019 w 1019" name="T40"/>
                <a:gd fmla="*/ 175 h 1018" name="T41"/>
                <a:gd fmla="*/ 989 w 1019" name="T42"/>
                <a:gd fmla="*/ 77 h 1018" name="T43"/>
                <a:gd fmla="*/ 895 w 1019" name="T44"/>
                <a:gd fmla="*/ 8 h 1018" name="T45"/>
                <a:gd fmla="*/ 143 w 1019" name="T46"/>
                <a:gd fmla="*/ 413 h 1018" name="T47"/>
                <a:gd fmla="*/ 69 w 1019" name="T48"/>
                <a:gd fmla="*/ 391 h 1018" name="T49"/>
                <a:gd fmla="*/ 84 w 1019" name="T50"/>
                <a:gd fmla="*/ 363 h 1018" name="T51"/>
                <a:gd fmla="*/ 152 w 1019" name="T52"/>
                <a:gd fmla="*/ 349 h 1018" name="T53"/>
                <a:gd fmla="*/ 143 w 1019" name="T54"/>
                <a:gd fmla="*/ 286 h 1018" name="T55"/>
                <a:gd fmla="*/ 65 w 1019" name="T56"/>
                <a:gd fmla="*/ 163 h 1018" name="T57"/>
                <a:gd fmla="*/ 97 w 1019" name="T58"/>
                <a:gd fmla="*/ 97 h 1018" name="T59"/>
                <a:gd fmla="*/ 165 w 1019" name="T60"/>
                <a:gd fmla="*/ 64 h 1018" name="T61"/>
                <a:gd fmla="*/ 166 w 1019" name="T62"/>
                <a:gd fmla="*/ 100 h 1018" name="T63"/>
                <a:gd fmla="*/ 224 w 1019" name="T64"/>
                <a:gd fmla="*/ 954 h 1018" name="T65"/>
                <a:gd fmla="*/ 194 w 1019" name="T66"/>
                <a:gd fmla="*/ 936 h 1018" name="T67"/>
                <a:gd fmla="*/ 227 w 1019" name="T68"/>
                <a:gd fmla="*/ 119 h 1018" name="T69"/>
                <a:gd fmla="*/ 258 w 1019" name="T70"/>
                <a:gd fmla="*/ 77 h 1018" name="T71"/>
                <a:gd fmla="*/ 356 w 1019" name="T72"/>
                <a:gd fmla="*/ 63 h 1018" name="T73"/>
                <a:gd fmla="*/ 393 w 1019" name="T74"/>
                <a:gd fmla="*/ 118 h 1018" name="T75"/>
                <a:gd fmla="*/ 469 w 1019" name="T76"/>
                <a:gd fmla="*/ 154 h 1018" name="T77"/>
                <a:gd fmla="*/ 550 w 1019" name="T78"/>
                <a:gd fmla="*/ 154 h 1018" name="T79"/>
                <a:gd fmla="*/ 626 w 1019" name="T80"/>
                <a:gd fmla="*/ 118 h 1018" name="T81"/>
                <a:gd fmla="*/ 716 w 1019" name="T82"/>
                <a:gd fmla="*/ 63 h 1018" name="T83"/>
                <a:gd fmla="*/ 760 w 1019" name="T84"/>
                <a:gd fmla="*/ 77 h 1018" name="T85"/>
                <a:gd fmla="*/ 792 w 1019" name="T86"/>
                <a:gd fmla="*/ 120 h 1018" name="T87"/>
                <a:gd fmla="*/ 824 w 1019" name="T88"/>
                <a:gd fmla="*/ 935 h 1018" name="T89"/>
                <a:gd fmla="*/ 796 w 1019" name="T90"/>
                <a:gd fmla="*/ 954 h 1018" name="T91"/>
                <a:gd fmla="*/ 875 w 1019" name="T92"/>
                <a:gd fmla="*/ 350 h 1018" name="T93"/>
                <a:gd fmla="*/ 950 w 1019" name="T94"/>
                <a:gd fmla="*/ 372 h 1018" name="T95"/>
                <a:gd fmla="*/ 934 w 1019" name="T96"/>
                <a:gd fmla="*/ 401 h 1018" name="T97"/>
                <a:gd fmla="*/ 954 w 1019" name="T98"/>
                <a:gd fmla="*/ 301 h 1018" name="T99"/>
                <a:gd fmla="*/ 865 w 1019" name="T100"/>
                <a:gd fmla="*/ 289 h 1018" name="T101"/>
                <a:gd fmla="*/ 849 w 1019" name="T102"/>
                <a:gd fmla="*/ 91 h 1018" name="T103"/>
                <a:gd fmla="*/ 866 w 1019" name="T104"/>
                <a:gd fmla="*/ 65 h 1018" name="T105"/>
                <a:gd fmla="*/ 930 w 1019" name="T106"/>
                <a:gd fmla="*/ 104 h 1018" name="T107"/>
                <a:gd fmla="*/ 954 w 1019" name="T108"/>
                <a:gd fmla="*/ 175 h 1018" name="T109"/>
                <a:gd fmla="*/ 601 w 1019" name="T110"/>
                <a:gd fmla="*/ 265 h 1018" name="T111"/>
                <a:gd fmla="*/ 573 w 1019" name="T112"/>
                <a:gd fmla="*/ 318 h 1018" name="T113"/>
                <a:gd fmla="*/ 612 w 1019" name="T114"/>
                <a:gd fmla="*/ 377 h 1018" name="T115"/>
                <a:gd fmla="*/ 661 w 1019" name="T116"/>
                <a:gd fmla="*/ 377 h 1018" name="T117"/>
                <a:gd fmla="*/ 700 w 1019" name="T118"/>
                <a:gd fmla="*/ 318 h 1018" name="T119"/>
                <a:gd fmla="*/ 672 w 1019" name="T120"/>
                <a:gd fmla="*/ 265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1019">
                  <a:moveTo>
                    <a:pt x="844" y="0"/>
                  </a:moveTo>
                  <a:lnTo>
                    <a:pt x="637" y="0"/>
                  </a:lnTo>
                  <a:lnTo>
                    <a:pt x="637" y="0"/>
                  </a:lnTo>
                  <a:lnTo>
                    <a:pt x="630" y="1"/>
                  </a:lnTo>
                  <a:lnTo>
                    <a:pt x="624" y="2"/>
                  </a:lnTo>
                  <a:lnTo>
                    <a:pt x="618" y="5"/>
                  </a:lnTo>
                  <a:lnTo>
                    <a:pt x="614" y="10"/>
                  </a:lnTo>
                  <a:lnTo>
                    <a:pt x="610" y="14"/>
                  </a:lnTo>
                  <a:lnTo>
                    <a:pt x="608" y="19"/>
                  </a:lnTo>
                  <a:lnTo>
                    <a:pt x="606" y="26"/>
                  </a:lnTo>
                  <a:lnTo>
                    <a:pt x="605" y="32"/>
                  </a:lnTo>
                  <a:lnTo>
                    <a:pt x="605" y="32"/>
                  </a:lnTo>
                  <a:lnTo>
                    <a:pt x="605" y="39"/>
                  </a:lnTo>
                  <a:lnTo>
                    <a:pt x="602" y="44"/>
                  </a:lnTo>
                  <a:lnTo>
                    <a:pt x="600" y="50"/>
                  </a:lnTo>
                  <a:lnTo>
                    <a:pt x="597" y="56"/>
                  </a:lnTo>
                  <a:lnTo>
                    <a:pt x="593" y="62"/>
                  </a:lnTo>
                  <a:lnTo>
                    <a:pt x="588" y="67"/>
                  </a:lnTo>
                  <a:lnTo>
                    <a:pt x="583" y="72"/>
                  </a:lnTo>
                  <a:lnTo>
                    <a:pt x="577" y="76"/>
                  </a:lnTo>
                  <a:lnTo>
                    <a:pt x="570" y="80"/>
                  </a:lnTo>
                  <a:lnTo>
                    <a:pt x="563" y="85"/>
                  </a:lnTo>
                  <a:lnTo>
                    <a:pt x="547" y="90"/>
                  </a:lnTo>
                  <a:lnTo>
                    <a:pt x="537" y="92"/>
                  </a:lnTo>
                  <a:lnTo>
                    <a:pt x="528" y="94"/>
                  </a:lnTo>
                  <a:lnTo>
                    <a:pt x="519" y="95"/>
                  </a:lnTo>
                  <a:lnTo>
                    <a:pt x="509" y="95"/>
                  </a:lnTo>
                  <a:lnTo>
                    <a:pt x="509" y="95"/>
                  </a:lnTo>
                  <a:lnTo>
                    <a:pt x="499" y="95"/>
                  </a:lnTo>
                  <a:lnTo>
                    <a:pt x="491" y="94"/>
                  </a:lnTo>
                  <a:lnTo>
                    <a:pt x="481" y="92"/>
                  </a:lnTo>
                  <a:lnTo>
                    <a:pt x="473" y="90"/>
                  </a:lnTo>
                  <a:lnTo>
                    <a:pt x="456" y="85"/>
                  </a:lnTo>
                  <a:lnTo>
                    <a:pt x="449" y="80"/>
                  </a:lnTo>
                  <a:lnTo>
                    <a:pt x="443" y="76"/>
                  </a:lnTo>
                  <a:lnTo>
                    <a:pt x="436" y="72"/>
                  </a:lnTo>
                  <a:lnTo>
                    <a:pt x="431" y="67"/>
                  </a:lnTo>
                  <a:lnTo>
                    <a:pt x="425" y="62"/>
                  </a:lnTo>
                  <a:lnTo>
                    <a:pt x="422" y="56"/>
                  </a:lnTo>
                  <a:lnTo>
                    <a:pt x="419" y="50"/>
                  </a:lnTo>
                  <a:lnTo>
                    <a:pt x="416" y="44"/>
                  </a:lnTo>
                  <a:lnTo>
                    <a:pt x="415" y="39"/>
                  </a:lnTo>
                  <a:lnTo>
                    <a:pt x="414" y="32"/>
                  </a:lnTo>
                  <a:lnTo>
                    <a:pt x="414" y="32"/>
                  </a:lnTo>
                  <a:lnTo>
                    <a:pt x="414" y="26"/>
                  </a:lnTo>
                  <a:lnTo>
                    <a:pt x="411" y="19"/>
                  </a:lnTo>
                  <a:lnTo>
                    <a:pt x="408" y="14"/>
                  </a:lnTo>
                  <a:lnTo>
                    <a:pt x="405" y="10"/>
                  </a:lnTo>
                  <a:lnTo>
                    <a:pt x="400" y="5"/>
                  </a:lnTo>
                  <a:lnTo>
                    <a:pt x="394" y="2"/>
                  </a:lnTo>
                  <a:lnTo>
                    <a:pt x="389" y="1"/>
                  </a:lnTo>
                  <a:lnTo>
                    <a:pt x="382" y="0"/>
                  </a:lnTo>
                  <a:lnTo>
                    <a:pt x="175" y="0"/>
                  </a:lnTo>
                  <a:lnTo>
                    <a:pt x="175" y="0"/>
                  </a:lnTo>
                  <a:lnTo>
                    <a:pt x="157" y="1"/>
                  </a:lnTo>
                  <a:lnTo>
                    <a:pt x="140" y="3"/>
                  </a:lnTo>
                  <a:lnTo>
                    <a:pt x="124" y="8"/>
                  </a:lnTo>
                  <a:lnTo>
                    <a:pt x="108" y="14"/>
                  </a:lnTo>
                  <a:lnTo>
                    <a:pt x="92" y="21"/>
                  </a:lnTo>
                  <a:lnTo>
                    <a:pt x="78" y="30"/>
                  </a:lnTo>
                  <a:lnTo>
                    <a:pt x="65" y="40"/>
                  </a:lnTo>
                  <a:lnTo>
                    <a:pt x="52" y="51"/>
                  </a:lnTo>
                  <a:lnTo>
                    <a:pt x="40" y="63"/>
                  </a:lnTo>
                  <a:lnTo>
                    <a:pt x="30" y="77"/>
                  </a:lnTo>
                  <a:lnTo>
                    <a:pt x="22" y="91"/>
                  </a:lnTo>
                  <a:lnTo>
                    <a:pt x="14" y="107"/>
                  </a:lnTo>
                  <a:lnTo>
                    <a:pt x="8" y="123"/>
                  </a:lnTo>
                  <a:lnTo>
                    <a:pt x="4" y="139"/>
                  </a:lnTo>
                  <a:lnTo>
                    <a:pt x="2" y="157"/>
                  </a:lnTo>
                  <a:lnTo>
                    <a:pt x="0" y="175"/>
                  </a:lnTo>
                  <a:lnTo>
                    <a:pt x="0" y="382"/>
                  </a:lnTo>
                  <a:lnTo>
                    <a:pt x="0" y="382"/>
                  </a:lnTo>
                  <a:lnTo>
                    <a:pt x="2" y="392"/>
                  </a:lnTo>
                  <a:lnTo>
                    <a:pt x="4" y="401"/>
                  </a:lnTo>
                  <a:lnTo>
                    <a:pt x="7" y="411"/>
                  </a:lnTo>
                  <a:lnTo>
                    <a:pt x="11" y="420"/>
                  </a:lnTo>
                  <a:lnTo>
                    <a:pt x="18" y="428"/>
                  </a:lnTo>
                  <a:lnTo>
                    <a:pt x="24" y="436"/>
                  </a:lnTo>
                  <a:lnTo>
                    <a:pt x="33" y="443"/>
                  </a:lnTo>
                  <a:lnTo>
                    <a:pt x="41" y="450"/>
                  </a:lnTo>
                  <a:lnTo>
                    <a:pt x="52" y="456"/>
                  </a:lnTo>
                  <a:lnTo>
                    <a:pt x="63" y="461"/>
                  </a:lnTo>
                  <a:lnTo>
                    <a:pt x="74" y="466"/>
                  </a:lnTo>
                  <a:lnTo>
                    <a:pt x="87" y="470"/>
                  </a:lnTo>
                  <a:lnTo>
                    <a:pt x="100" y="473"/>
                  </a:lnTo>
                  <a:lnTo>
                    <a:pt x="114" y="475"/>
                  </a:lnTo>
                  <a:lnTo>
                    <a:pt x="128" y="476"/>
                  </a:lnTo>
                  <a:lnTo>
                    <a:pt x="143" y="477"/>
                  </a:lnTo>
                  <a:lnTo>
                    <a:pt x="143" y="477"/>
                  </a:lnTo>
                  <a:lnTo>
                    <a:pt x="146" y="476"/>
                  </a:lnTo>
                  <a:lnTo>
                    <a:pt x="128" y="923"/>
                  </a:lnTo>
                  <a:lnTo>
                    <a:pt x="128" y="923"/>
                  </a:lnTo>
                  <a:lnTo>
                    <a:pt x="128" y="932"/>
                  </a:lnTo>
                  <a:lnTo>
                    <a:pt x="129" y="941"/>
                  </a:lnTo>
                  <a:lnTo>
                    <a:pt x="132" y="951"/>
                  </a:lnTo>
                  <a:lnTo>
                    <a:pt x="136" y="959"/>
                  </a:lnTo>
                  <a:lnTo>
                    <a:pt x="139" y="968"/>
                  </a:lnTo>
                  <a:lnTo>
                    <a:pt x="144" y="975"/>
                  </a:lnTo>
                  <a:lnTo>
                    <a:pt x="150" y="983"/>
                  </a:lnTo>
                  <a:lnTo>
                    <a:pt x="156" y="989"/>
                  </a:lnTo>
                  <a:lnTo>
                    <a:pt x="162" y="996"/>
                  </a:lnTo>
                  <a:lnTo>
                    <a:pt x="170" y="1001"/>
                  </a:lnTo>
                  <a:lnTo>
                    <a:pt x="177" y="1006"/>
                  </a:lnTo>
                  <a:lnTo>
                    <a:pt x="186" y="1011"/>
                  </a:lnTo>
                  <a:lnTo>
                    <a:pt x="195" y="1014"/>
                  </a:lnTo>
                  <a:lnTo>
                    <a:pt x="204" y="1016"/>
                  </a:lnTo>
                  <a:lnTo>
                    <a:pt x="214" y="1017"/>
                  </a:lnTo>
                  <a:lnTo>
                    <a:pt x="224" y="1018"/>
                  </a:lnTo>
                  <a:lnTo>
                    <a:pt x="796" y="1018"/>
                  </a:lnTo>
                  <a:lnTo>
                    <a:pt x="796" y="1018"/>
                  </a:lnTo>
                  <a:lnTo>
                    <a:pt x="805" y="1017"/>
                  </a:lnTo>
                  <a:lnTo>
                    <a:pt x="815" y="1016"/>
                  </a:lnTo>
                  <a:lnTo>
                    <a:pt x="824" y="1013"/>
                  </a:lnTo>
                  <a:lnTo>
                    <a:pt x="833" y="1010"/>
                  </a:lnTo>
                  <a:lnTo>
                    <a:pt x="842" y="1006"/>
                  </a:lnTo>
                  <a:lnTo>
                    <a:pt x="849" y="1001"/>
                  </a:lnTo>
                  <a:lnTo>
                    <a:pt x="857" y="996"/>
                  </a:lnTo>
                  <a:lnTo>
                    <a:pt x="863" y="989"/>
                  </a:lnTo>
                  <a:lnTo>
                    <a:pt x="870" y="983"/>
                  </a:lnTo>
                  <a:lnTo>
                    <a:pt x="875" y="975"/>
                  </a:lnTo>
                  <a:lnTo>
                    <a:pt x="879" y="968"/>
                  </a:lnTo>
                  <a:lnTo>
                    <a:pt x="883" y="959"/>
                  </a:lnTo>
                  <a:lnTo>
                    <a:pt x="887" y="950"/>
                  </a:lnTo>
                  <a:lnTo>
                    <a:pt x="889" y="941"/>
                  </a:lnTo>
                  <a:lnTo>
                    <a:pt x="891" y="931"/>
                  </a:lnTo>
                  <a:lnTo>
                    <a:pt x="891" y="921"/>
                  </a:lnTo>
                  <a:lnTo>
                    <a:pt x="873" y="476"/>
                  </a:lnTo>
                  <a:lnTo>
                    <a:pt x="873" y="476"/>
                  </a:lnTo>
                  <a:lnTo>
                    <a:pt x="875" y="477"/>
                  </a:lnTo>
                  <a:lnTo>
                    <a:pt x="875" y="477"/>
                  </a:lnTo>
                  <a:lnTo>
                    <a:pt x="890" y="476"/>
                  </a:lnTo>
                  <a:lnTo>
                    <a:pt x="905" y="475"/>
                  </a:lnTo>
                  <a:lnTo>
                    <a:pt x="919" y="473"/>
                  </a:lnTo>
                  <a:lnTo>
                    <a:pt x="932" y="470"/>
                  </a:lnTo>
                  <a:lnTo>
                    <a:pt x="945" y="466"/>
                  </a:lnTo>
                  <a:lnTo>
                    <a:pt x="956" y="461"/>
                  </a:lnTo>
                  <a:lnTo>
                    <a:pt x="967" y="456"/>
                  </a:lnTo>
                  <a:lnTo>
                    <a:pt x="977" y="450"/>
                  </a:lnTo>
                  <a:lnTo>
                    <a:pt x="986" y="443"/>
                  </a:lnTo>
                  <a:lnTo>
                    <a:pt x="995" y="436"/>
                  </a:lnTo>
                  <a:lnTo>
                    <a:pt x="1002" y="428"/>
                  </a:lnTo>
                  <a:lnTo>
                    <a:pt x="1008" y="420"/>
                  </a:lnTo>
                  <a:lnTo>
                    <a:pt x="1012" y="411"/>
                  </a:lnTo>
                  <a:lnTo>
                    <a:pt x="1015" y="401"/>
                  </a:lnTo>
                  <a:lnTo>
                    <a:pt x="1018" y="392"/>
                  </a:lnTo>
                  <a:lnTo>
                    <a:pt x="1019" y="382"/>
                  </a:lnTo>
                  <a:lnTo>
                    <a:pt x="1019" y="175"/>
                  </a:lnTo>
                  <a:lnTo>
                    <a:pt x="1019" y="175"/>
                  </a:lnTo>
                  <a:lnTo>
                    <a:pt x="1018" y="157"/>
                  </a:lnTo>
                  <a:lnTo>
                    <a:pt x="1014" y="139"/>
                  </a:lnTo>
                  <a:lnTo>
                    <a:pt x="1010" y="123"/>
                  </a:lnTo>
                  <a:lnTo>
                    <a:pt x="1005" y="107"/>
                  </a:lnTo>
                  <a:lnTo>
                    <a:pt x="997" y="91"/>
                  </a:lnTo>
                  <a:lnTo>
                    <a:pt x="989" y="77"/>
                  </a:lnTo>
                  <a:lnTo>
                    <a:pt x="978" y="63"/>
                  </a:lnTo>
                  <a:lnTo>
                    <a:pt x="967" y="51"/>
                  </a:lnTo>
                  <a:lnTo>
                    <a:pt x="954" y="40"/>
                  </a:lnTo>
                  <a:lnTo>
                    <a:pt x="941" y="30"/>
                  </a:lnTo>
                  <a:lnTo>
                    <a:pt x="926" y="21"/>
                  </a:lnTo>
                  <a:lnTo>
                    <a:pt x="911" y="14"/>
                  </a:lnTo>
                  <a:lnTo>
                    <a:pt x="895" y="8"/>
                  </a:lnTo>
                  <a:lnTo>
                    <a:pt x="878" y="3"/>
                  </a:lnTo>
                  <a:lnTo>
                    <a:pt x="861" y="1"/>
                  </a:lnTo>
                  <a:lnTo>
                    <a:pt x="844" y="0"/>
                  </a:lnTo>
                  <a:lnTo>
                    <a:pt x="844" y="0"/>
                  </a:lnTo>
                  <a:close/>
                  <a:moveTo>
                    <a:pt x="149" y="414"/>
                  </a:moveTo>
                  <a:lnTo>
                    <a:pt x="149" y="414"/>
                  </a:lnTo>
                  <a:lnTo>
                    <a:pt x="143" y="413"/>
                  </a:lnTo>
                  <a:lnTo>
                    <a:pt x="143" y="413"/>
                  </a:lnTo>
                  <a:lnTo>
                    <a:pt x="125" y="412"/>
                  </a:lnTo>
                  <a:lnTo>
                    <a:pt x="110" y="410"/>
                  </a:lnTo>
                  <a:lnTo>
                    <a:pt x="96" y="406"/>
                  </a:lnTo>
                  <a:lnTo>
                    <a:pt x="84" y="401"/>
                  </a:lnTo>
                  <a:lnTo>
                    <a:pt x="76" y="396"/>
                  </a:lnTo>
                  <a:lnTo>
                    <a:pt x="69" y="391"/>
                  </a:lnTo>
                  <a:lnTo>
                    <a:pt x="66" y="385"/>
                  </a:lnTo>
                  <a:lnTo>
                    <a:pt x="64" y="382"/>
                  </a:lnTo>
                  <a:lnTo>
                    <a:pt x="64" y="382"/>
                  </a:lnTo>
                  <a:lnTo>
                    <a:pt x="66" y="378"/>
                  </a:lnTo>
                  <a:lnTo>
                    <a:pt x="69" y="372"/>
                  </a:lnTo>
                  <a:lnTo>
                    <a:pt x="76" y="368"/>
                  </a:lnTo>
                  <a:lnTo>
                    <a:pt x="84" y="363"/>
                  </a:lnTo>
                  <a:lnTo>
                    <a:pt x="96" y="357"/>
                  </a:lnTo>
                  <a:lnTo>
                    <a:pt x="110" y="353"/>
                  </a:lnTo>
                  <a:lnTo>
                    <a:pt x="125" y="351"/>
                  </a:lnTo>
                  <a:lnTo>
                    <a:pt x="143" y="350"/>
                  </a:lnTo>
                  <a:lnTo>
                    <a:pt x="143" y="350"/>
                  </a:lnTo>
                  <a:lnTo>
                    <a:pt x="147" y="350"/>
                  </a:lnTo>
                  <a:lnTo>
                    <a:pt x="152" y="349"/>
                  </a:lnTo>
                  <a:lnTo>
                    <a:pt x="149" y="414"/>
                  </a:lnTo>
                  <a:close/>
                  <a:moveTo>
                    <a:pt x="159" y="142"/>
                  </a:moveTo>
                  <a:lnTo>
                    <a:pt x="154" y="289"/>
                  </a:lnTo>
                  <a:lnTo>
                    <a:pt x="154" y="289"/>
                  </a:lnTo>
                  <a:lnTo>
                    <a:pt x="149" y="286"/>
                  </a:lnTo>
                  <a:lnTo>
                    <a:pt x="143" y="286"/>
                  </a:lnTo>
                  <a:lnTo>
                    <a:pt x="143" y="286"/>
                  </a:lnTo>
                  <a:lnTo>
                    <a:pt x="122" y="288"/>
                  </a:lnTo>
                  <a:lnTo>
                    <a:pt x="101" y="290"/>
                  </a:lnTo>
                  <a:lnTo>
                    <a:pt x="82" y="295"/>
                  </a:lnTo>
                  <a:lnTo>
                    <a:pt x="64" y="301"/>
                  </a:lnTo>
                  <a:lnTo>
                    <a:pt x="64" y="175"/>
                  </a:lnTo>
                  <a:lnTo>
                    <a:pt x="64" y="175"/>
                  </a:lnTo>
                  <a:lnTo>
                    <a:pt x="65" y="163"/>
                  </a:lnTo>
                  <a:lnTo>
                    <a:pt x="67" y="152"/>
                  </a:lnTo>
                  <a:lnTo>
                    <a:pt x="69" y="142"/>
                  </a:lnTo>
                  <a:lnTo>
                    <a:pt x="73" y="132"/>
                  </a:lnTo>
                  <a:lnTo>
                    <a:pt x="78" y="122"/>
                  </a:lnTo>
                  <a:lnTo>
                    <a:pt x="83" y="113"/>
                  </a:lnTo>
                  <a:lnTo>
                    <a:pt x="90" y="104"/>
                  </a:lnTo>
                  <a:lnTo>
                    <a:pt x="97" y="97"/>
                  </a:lnTo>
                  <a:lnTo>
                    <a:pt x="105" y="89"/>
                  </a:lnTo>
                  <a:lnTo>
                    <a:pt x="113" y="83"/>
                  </a:lnTo>
                  <a:lnTo>
                    <a:pt x="123" y="77"/>
                  </a:lnTo>
                  <a:lnTo>
                    <a:pt x="132" y="72"/>
                  </a:lnTo>
                  <a:lnTo>
                    <a:pt x="142" y="69"/>
                  </a:lnTo>
                  <a:lnTo>
                    <a:pt x="153" y="65"/>
                  </a:lnTo>
                  <a:lnTo>
                    <a:pt x="165" y="64"/>
                  </a:lnTo>
                  <a:lnTo>
                    <a:pt x="175" y="63"/>
                  </a:lnTo>
                  <a:lnTo>
                    <a:pt x="184" y="63"/>
                  </a:lnTo>
                  <a:lnTo>
                    <a:pt x="184" y="63"/>
                  </a:lnTo>
                  <a:lnTo>
                    <a:pt x="179" y="72"/>
                  </a:lnTo>
                  <a:lnTo>
                    <a:pt x="173" y="82"/>
                  </a:lnTo>
                  <a:lnTo>
                    <a:pt x="169" y="90"/>
                  </a:lnTo>
                  <a:lnTo>
                    <a:pt x="166" y="100"/>
                  </a:lnTo>
                  <a:lnTo>
                    <a:pt x="164" y="111"/>
                  </a:lnTo>
                  <a:lnTo>
                    <a:pt x="161" y="120"/>
                  </a:lnTo>
                  <a:lnTo>
                    <a:pt x="160" y="131"/>
                  </a:lnTo>
                  <a:lnTo>
                    <a:pt x="159" y="142"/>
                  </a:lnTo>
                  <a:lnTo>
                    <a:pt x="159" y="142"/>
                  </a:lnTo>
                  <a:close/>
                  <a:moveTo>
                    <a:pt x="796" y="954"/>
                  </a:moveTo>
                  <a:lnTo>
                    <a:pt x="224" y="954"/>
                  </a:lnTo>
                  <a:lnTo>
                    <a:pt x="224" y="954"/>
                  </a:lnTo>
                  <a:lnTo>
                    <a:pt x="217" y="954"/>
                  </a:lnTo>
                  <a:lnTo>
                    <a:pt x="211" y="952"/>
                  </a:lnTo>
                  <a:lnTo>
                    <a:pt x="205" y="948"/>
                  </a:lnTo>
                  <a:lnTo>
                    <a:pt x="201" y="945"/>
                  </a:lnTo>
                  <a:lnTo>
                    <a:pt x="197" y="940"/>
                  </a:lnTo>
                  <a:lnTo>
                    <a:pt x="194" y="936"/>
                  </a:lnTo>
                  <a:lnTo>
                    <a:pt x="193" y="929"/>
                  </a:lnTo>
                  <a:lnTo>
                    <a:pt x="191" y="924"/>
                  </a:lnTo>
                  <a:lnTo>
                    <a:pt x="224" y="143"/>
                  </a:lnTo>
                  <a:lnTo>
                    <a:pt x="224" y="143"/>
                  </a:lnTo>
                  <a:lnTo>
                    <a:pt x="224" y="135"/>
                  </a:lnTo>
                  <a:lnTo>
                    <a:pt x="225" y="127"/>
                  </a:lnTo>
                  <a:lnTo>
                    <a:pt x="227" y="119"/>
                  </a:lnTo>
                  <a:lnTo>
                    <a:pt x="229" y="113"/>
                  </a:lnTo>
                  <a:lnTo>
                    <a:pt x="233" y="105"/>
                  </a:lnTo>
                  <a:lnTo>
                    <a:pt x="236" y="99"/>
                  </a:lnTo>
                  <a:lnTo>
                    <a:pt x="242" y="92"/>
                  </a:lnTo>
                  <a:lnTo>
                    <a:pt x="246" y="87"/>
                  </a:lnTo>
                  <a:lnTo>
                    <a:pt x="253" y="82"/>
                  </a:lnTo>
                  <a:lnTo>
                    <a:pt x="258" y="77"/>
                  </a:lnTo>
                  <a:lnTo>
                    <a:pt x="264" y="73"/>
                  </a:lnTo>
                  <a:lnTo>
                    <a:pt x="272" y="70"/>
                  </a:lnTo>
                  <a:lnTo>
                    <a:pt x="279" y="68"/>
                  </a:lnTo>
                  <a:lnTo>
                    <a:pt x="287" y="65"/>
                  </a:lnTo>
                  <a:lnTo>
                    <a:pt x="294" y="64"/>
                  </a:lnTo>
                  <a:lnTo>
                    <a:pt x="303" y="63"/>
                  </a:lnTo>
                  <a:lnTo>
                    <a:pt x="356" y="63"/>
                  </a:lnTo>
                  <a:lnTo>
                    <a:pt x="356" y="63"/>
                  </a:lnTo>
                  <a:lnTo>
                    <a:pt x="360" y="74"/>
                  </a:lnTo>
                  <a:lnTo>
                    <a:pt x="365" y="84"/>
                  </a:lnTo>
                  <a:lnTo>
                    <a:pt x="371" y="92"/>
                  </a:lnTo>
                  <a:lnTo>
                    <a:pt x="377" y="102"/>
                  </a:lnTo>
                  <a:lnTo>
                    <a:pt x="385" y="109"/>
                  </a:lnTo>
                  <a:lnTo>
                    <a:pt x="393" y="118"/>
                  </a:lnTo>
                  <a:lnTo>
                    <a:pt x="402" y="126"/>
                  </a:lnTo>
                  <a:lnTo>
                    <a:pt x="411" y="132"/>
                  </a:lnTo>
                  <a:lnTo>
                    <a:pt x="422" y="137"/>
                  </a:lnTo>
                  <a:lnTo>
                    <a:pt x="433" y="143"/>
                  </a:lnTo>
                  <a:lnTo>
                    <a:pt x="445" y="148"/>
                  </a:lnTo>
                  <a:lnTo>
                    <a:pt x="456" y="151"/>
                  </a:lnTo>
                  <a:lnTo>
                    <a:pt x="469" y="154"/>
                  </a:lnTo>
                  <a:lnTo>
                    <a:pt x="482" y="157"/>
                  </a:lnTo>
                  <a:lnTo>
                    <a:pt x="496" y="159"/>
                  </a:lnTo>
                  <a:lnTo>
                    <a:pt x="509" y="159"/>
                  </a:lnTo>
                  <a:lnTo>
                    <a:pt x="509" y="159"/>
                  </a:lnTo>
                  <a:lnTo>
                    <a:pt x="523" y="159"/>
                  </a:lnTo>
                  <a:lnTo>
                    <a:pt x="537" y="157"/>
                  </a:lnTo>
                  <a:lnTo>
                    <a:pt x="550" y="154"/>
                  </a:lnTo>
                  <a:lnTo>
                    <a:pt x="562" y="151"/>
                  </a:lnTo>
                  <a:lnTo>
                    <a:pt x="574" y="148"/>
                  </a:lnTo>
                  <a:lnTo>
                    <a:pt x="586" y="143"/>
                  </a:lnTo>
                  <a:lnTo>
                    <a:pt x="597" y="137"/>
                  </a:lnTo>
                  <a:lnTo>
                    <a:pt x="607" y="132"/>
                  </a:lnTo>
                  <a:lnTo>
                    <a:pt x="617" y="126"/>
                  </a:lnTo>
                  <a:lnTo>
                    <a:pt x="626" y="118"/>
                  </a:lnTo>
                  <a:lnTo>
                    <a:pt x="635" y="109"/>
                  </a:lnTo>
                  <a:lnTo>
                    <a:pt x="642" y="102"/>
                  </a:lnTo>
                  <a:lnTo>
                    <a:pt x="649" y="92"/>
                  </a:lnTo>
                  <a:lnTo>
                    <a:pt x="654" y="84"/>
                  </a:lnTo>
                  <a:lnTo>
                    <a:pt x="659" y="74"/>
                  </a:lnTo>
                  <a:lnTo>
                    <a:pt x="662" y="63"/>
                  </a:lnTo>
                  <a:lnTo>
                    <a:pt x="716" y="63"/>
                  </a:lnTo>
                  <a:lnTo>
                    <a:pt x="716" y="63"/>
                  </a:lnTo>
                  <a:lnTo>
                    <a:pt x="725" y="64"/>
                  </a:lnTo>
                  <a:lnTo>
                    <a:pt x="732" y="65"/>
                  </a:lnTo>
                  <a:lnTo>
                    <a:pt x="740" y="68"/>
                  </a:lnTo>
                  <a:lnTo>
                    <a:pt x="747" y="70"/>
                  </a:lnTo>
                  <a:lnTo>
                    <a:pt x="754" y="73"/>
                  </a:lnTo>
                  <a:lnTo>
                    <a:pt x="760" y="77"/>
                  </a:lnTo>
                  <a:lnTo>
                    <a:pt x="767" y="82"/>
                  </a:lnTo>
                  <a:lnTo>
                    <a:pt x="772" y="87"/>
                  </a:lnTo>
                  <a:lnTo>
                    <a:pt x="777" y="92"/>
                  </a:lnTo>
                  <a:lnTo>
                    <a:pt x="783" y="99"/>
                  </a:lnTo>
                  <a:lnTo>
                    <a:pt x="786" y="105"/>
                  </a:lnTo>
                  <a:lnTo>
                    <a:pt x="789" y="113"/>
                  </a:lnTo>
                  <a:lnTo>
                    <a:pt x="792" y="120"/>
                  </a:lnTo>
                  <a:lnTo>
                    <a:pt x="794" y="128"/>
                  </a:lnTo>
                  <a:lnTo>
                    <a:pt x="796" y="136"/>
                  </a:lnTo>
                  <a:lnTo>
                    <a:pt x="796" y="145"/>
                  </a:lnTo>
                  <a:lnTo>
                    <a:pt x="828" y="923"/>
                  </a:lnTo>
                  <a:lnTo>
                    <a:pt x="828" y="923"/>
                  </a:lnTo>
                  <a:lnTo>
                    <a:pt x="827" y="929"/>
                  </a:lnTo>
                  <a:lnTo>
                    <a:pt x="824" y="935"/>
                  </a:lnTo>
                  <a:lnTo>
                    <a:pt x="822" y="940"/>
                  </a:lnTo>
                  <a:lnTo>
                    <a:pt x="818" y="945"/>
                  </a:lnTo>
                  <a:lnTo>
                    <a:pt x="814" y="948"/>
                  </a:lnTo>
                  <a:lnTo>
                    <a:pt x="808" y="952"/>
                  </a:lnTo>
                  <a:lnTo>
                    <a:pt x="802" y="954"/>
                  </a:lnTo>
                  <a:lnTo>
                    <a:pt x="796" y="954"/>
                  </a:lnTo>
                  <a:lnTo>
                    <a:pt x="796" y="954"/>
                  </a:lnTo>
                  <a:close/>
                  <a:moveTo>
                    <a:pt x="875" y="413"/>
                  </a:moveTo>
                  <a:lnTo>
                    <a:pt x="875" y="413"/>
                  </a:lnTo>
                  <a:lnTo>
                    <a:pt x="871" y="414"/>
                  </a:lnTo>
                  <a:lnTo>
                    <a:pt x="867" y="349"/>
                  </a:lnTo>
                  <a:lnTo>
                    <a:pt x="867" y="349"/>
                  </a:lnTo>
                  <a:lnTo>
                    <a:pt x="872" y="350"/>
                  </a:lnTo>
                  <a:lnTo>
                    <a:pt x="875" y="350"/>
                  </a:lnTo>
                  <a:lnTo>
                    <a:pt x="875" y="350"/>
                  </a:lnTo>
                  <a:lnTo>
                    <a:pt x="893" y="351"/>
                  </a:lnTo>
                  <a:lnTo>
                    <a:pt x="909" y="353"/>
                  </a:lnTo>
                  <a:lnTo>
                    <a:pt x="923" y="357"/>
                  </a:lnTo>
                  <a:lnTo>
                    <a:pt x="934" y="363"/>
                  </a:lnTo>
                  <a:lnTo>
                    <a:pt x="944" y="368"/>
                  </a:lnTo>
                  <a:lnTo>
                    <a:pt x="950" y="372"/>
                  </a:lnTo>
                  <a:lnTo>
                    <a:pt x="953" y="378"/>
                  </a:lnTo>
                  <a:lnTo>
                    <a:pt x="954" y="382"/>
                  </a:lnTo>
                  <a:lnTo>
                    <a:pt x="954" y="382"/>
                  </a:lnTo>
                  <a:lnTo>
                    <a:pt x="953" y="385"/>
                  </a:lnTo>
                  <a:lnTo>
                    <a:pt x="950" y="391"/>
                  </a:lnTo>
                  <a:lnTo>
                    <a:pt x="944" y="396"/>
                  </a:lnTo>
                  <a:lnTo>
                    <a:pt x="934" y="401"/>
                  </a:lnTo>
                  <a:lnTo>
                    <a:pt x="923" y="406"/>
                  </a:lnTo>
                  <a:lnTo>
                    <a:pt x="909" y="410"/>
                  </a:lnTo>
                  <a:lnTo>
                    <a:pt x="893" y="412"/>
                  </a:lnTo>
                  <a:lnTo>
                    <a:pt x="875" y="413"/>
                  </a:lnTo>
                  <a:lnTo>
                    <a:pt x="875" y="413"/>
                  </a:lnTo>
                  <a:close/>
                  <a:moveTo>
                    <a:pt x="954" y="301"/>
                  </a:moveTo>
                  <a:lnTo>
                    <a:pt x="954" y="301"/>
                  </a:lnTo>
                  <a:lnTo>
                    <a:pt x="937" y="295"/>
                  </a:lnTo>
                  <a:lnTo>
                    <a:pt x="918" y="290"/>
                  </a:lnTo>
                  <a:lnTo>
                    <a:pt x="897" y="288"/>
                  </a:lnTo>
                  <a:lnTo>
                    <a:pt x="875" y="286"/>
                  </a:lnTo>
                  <a:lnTo>
                    <a:pt x="875" y="286"/>
                  </a:lnTo>
                  <a:lnTo>
                    <a:pt x="870" y="286"/>
                  </a:lnTo>
                  <a:lnTo>
                    <a:pt x="865" y="289"/>
                  </a:lnTo>
                  <a:lnTo>
                    <a:pt x="859" y="143"/>
                  </a:lnTo>
                  <a:lnTo>
                    <a:pt x="859" y="143"/>
                  </a:lnTo>
                  <a:lnTo>
                    <a:pt x="859" y="132"/>
                  </a:lnTo>
                  <a:lnTo>
                    <a:pt x="858" y="121"/>
                  </a:lnTo>
                  <a:lnTo>
                    <a:pt x="856" y="111"/>
                  </a:lnTo>
                  <a:lnTo>
                    <a:pt x="853" y="101"/>
                  </a:lnTo>
                  <a:lnTo>
                    <a:pt x="849" y="91"/>
                  </a:lnTo>
                  <a:lnTo>
                    <a:pt x="845" y="82"/>
                  </a:lnTo>
                  <a:lnTo>
                    <a:pt x="841" y="72"/>
                  </a:lnTo>
                  <a:lnTo>
                    <a:pt x="835" y="63"/>
                  </a:lnTo>
                  <a:lnTo>
                    <a:pt x="844" y="63"/>
                  </a:lnTo>
                  <a:lnTo>
                    <a:pt x="844" y="63"/>
                  </a:lnTo>
                  <a:lnTo>
                    <a:pt x="855" y="64"/>
                  </a:lnTo>
                  <a:lnTo>
                    <a:pt x="866" y="65"/>
                  </a:lnTo>
                  <a:lnTo>
                    <a:pt x="876" y="69"/>
                  </a:lnTo>
                  <a:lnTo>
                    <a:pt x="887" y="72"/>
                  </a:lnTo>
                  <a:lnTo>
                    <a:pt x="896" y="77"/>
                  </a:lnTo>
                  <a:lnTo>
                    <a:pt x="906" y="83"/>
                  </a:lnTo>
                  <a:lnTo>
                    <a:pt x="915" y="89"/>
                  </a:lnTo>
                  <a:lnTo>
                    <a:pt x="922" y="97"/>
                  </a:lnTo>
                  <a:lnTo>
                    <a:pt x="930" y="104"/>
                  </a:lnTo>
                  <a:lnTo>
                    <a:pt x="936" y="113"/>
                  </a:lnTo>
                  <a:lnTo>
                    <a:pt x="941" y="122"/>
                  </a:lnTo>
                  <a:lnTo>
                    <a:pt x="946" y="132"/>
                  </a:lnTo>
                  <a:lnTo>
                    <a:pt x="950" y="142"/>
                  </a:lnTo>
                  <a:lnTo>
                    <a:pt x="952" y="152"/>
                  </a:lnTo>
                  <a:lnTo>
                    <a:pt x="954" y="163"/>
                  </a:lnTo>
                  <a:lnTo>
                    <a:pt x="954" y="175"/>
                  </a:lnTo>
                  <a:lnTo>
                    <a:pt x="954" y="301"/>
                  </a:lnTo>
                  <a:close/>
                  <a:moveTo>
                    <a:pt x="637" y="254"/>
                  </a:moveTo>
                  <a:lnTo>
                    <a:pt x="637" y="254"/>
                  </a:lnTo>
                  <a:lnTo>
                    <a:pt x="630" y="254"/>
                  </a:lnTo>
                  <a:lnTo>
                    <a:pt x="624" y="255"/>
                  </a:lnTo>
                  <a:lnTo>
                    <a:pt x="612" y="260"/>
                  </a:lnTo>
                  <a:lnTo>
                    <a:pt x="601" y="265"/>
                  </a:lnTo>
                  <a:lnTo>
                    <a:pt x="592" y="273"/>
                  </a:lnTo>
                  <a:lnTo>
                    <a:pt x="584" y="282"/>
                  </a:lnTo>
                  <a:lnTo>
                    <a:pt x="578" y="293"/>
                  </a:lnTo>
                  <a:lnTo>
                    <a:pt x="574" y="305"/>
                  </a:lnTo>
                  <a:lnTo>
                    <a:pt x="573" y="311"/>
                  </a:lnTo>
                  <a:lnTo>
                    <a:pt x="573" y="318"/>
                  </a:lnTo>
                  <a:lnTo>
                    <a:pt x="573" y="318"/>
                  </a:lnTo>
                  <a:lnTo>
                    <a:pt x="573" y="324"/>
                  </a:lnTo>
                  <a:lnTo>
                    <a:pt x="574" y="330"/>
                  </a:lnTo>
                  <a:lnTo>
                    <a:pt x="578" y="342"/>
                  </a:lnTo>
                  <a:lnTo>
                    <a:pt x="584" y="354"/>
                  </a:lnTo>
                  <a:lnTo>
                    <a:pt x="592" y="363"/>
                  </a:lnTo>
                  <a:lnTo>
                    <a:pt x="601" y="371"/>
                  </a:lnTo>
                  <a:lnTo>
                    <a:pt x="612" y="377"/>
                  </a:lnTo>
                  <a:lnTo>
                    <a:pt x="624" y="380"/>
                  </a:lnTo>
                  <a:lnTo>
                    <a:pt x="630" y="381"/>
                  </a:lnTo>
                  <a:lnTo>
                    <a:pt x="637" y="382"/>
                  </a:lnTo>
                  <a:lnTo>
                    <a:pt x="637" y="382"/>
                  </a:lnTo>
                  <a:lnTo>
                    <a:pt x="643" y="381"/>
                  </a:lnTo>
                  <a:lnTo>
                    <a:pt x="650" y="380"/>
                  </a:lnTo>
                  <a:lnTo>
                    <a:pt x="661" y="377"/>
                  </a:lnTo>
                  <a:lnTo>
                    <a:pt x="672" y="371"/>
                  </a:lnTo>
                  <a:lnTo>
                    <a:pt x="682" y="363"/>
                  </a:lnTo>
                  <a:lnTo>
                    <a:pt x="689" y="354"/>
                  </a:lnTo>
                  <a:lnTo>
                    <a:pt x="696" y="342"/>
                  </a:lnTo>
                  <a:lnTo>
                    <a:pt x="699" y="330"/>
                  </a:lnTo>
                  <a:lnTo>
                    <a:pt x="700" y="324"/>
                  </a:lnTo>
                  <a:lnTo>
                    <a:pt x="700" y="318"/>
                  </a:lnTo>
                  <a:lnTo>
                    <a:pt x="700" y="318"/>
                  </a:lnTo>
                  <a:lnTo>
                    <a:pt x="700" y="311"/>
                  </a:lnTo>
                  <a:lnTo>
                    <a:pt x="699" y="305"/>
                  </a:lnTo>
                  <a:lnTo>
                    <a:pt x="696" y="293"/>
                  </a:lnTo>
                  <a:lnTo>
                    <a:pt x="689" y="282"/>
                  </a:lnTo>
                  <a:lnTo>
                    <a:pt x="682" y="273"/>
                  </a:lnTo>
                  <a:lnTo>
                    <a:pt x="672" y="265"/>
                  </a:lnTo>
                  <a:lnTo>
                    <a:pt x="661" y="260"/>
                  </a:lnTo>
                  <a:lnTo>
                    <a:pt x="650" y="255"/>
                  </a:lnTo>
                  <a:lnTo>
                    <a:pt x="643" y="254"/>
                  </a:lnTo>
                  <a:lnTo>
                    <a:pt x="637" y="254"/>
                  </a:lnTo>
                  <a:lnTo>
                    <a:pt x="637" y="25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7" name="Freeform 17"/>
            <p:cNvSpPr>
              <a:spLocks noEditPoints="1"/>
            </p:cNvSpPr>
            <p:nvPr/>
          </p:nvSpPr>
          <p:spPr bwMode="auto">
            <a:xfrm>
              <a:off x="7565723" y="2890157"/>
              <a:ext cx="323850" cy="323850"/>
            </a:xfrm>
            <a:custGeom>
              <a:gdLst>
                <a:gd fmla="*/ 553 w 1018" name="T0"/>
                <a:gd fmla="*/ 10 h 1017" name="T1"/>
                <a:gd fmla="*/ 500 w 1018" name="T2"/>
                <a:gd fmla="*/ 0 h 1017" name="T3"/>
                <a:gd fmla="*/ 448 w 1018" name="T4"/>
                <a:gd fmla="*/ 20 h 1017" name="T5"/>
                <a:gd fmla="*/ 11 w 1018" name="T6"/>
                <a:gd fmla="*/ 463 h 1017" name="T7"/>
                <a:gd fmla="*/ 1 w 1018" name="T8"/>
                <a:gd fmla="*/ 517 h 1017" name="T9"/>
                <a:gd fmla="*/ 21 w 1018" name="T10"/>
                <a:gd fmla="*/ 568 h 1017" name="T11"/>
                <a:gd fmla="*/ 59 w 1018" name="T12"/>
                <a:gd fmla="*/ 596 h 1017" name="T13"/>
                <a:gd fmla="*/ 104 w 1018" name="T14"/>
                <a:gd fmla="*/ 603 h 1017" name="T15"/>
                <a:gd fmla="*/ 128 w 1018" name="T16"/>
                <a:gd fmla="*/ 966 h 1017" name="T17"/>
                <a:gd fmla="*/ 178 w 1018" name="T18"/>
                <a:gd fmla="*/ 1016 h 1017" name="T19"/>
                <a:gd fmla="*/ 331 w 1018" name="T20"/>
                <a:gd fmla="*/ 1016 h 1017" name="T21"/>
                <a:gd fmla="*/ 380 w 1018" name="T22"/>
                <a:gd fmla="*/ 966 h 1017" name="T23"/>
                <a:gd fmla="*/ 636 w 1018" name="T24"/>
                <a:gd fmla="*/ 953 h 1017" name="T25"/>
                <a:gd fmla="*/ 664 w 1018" name="T26"/>
                <a:gd fmla="*/ 1006 h 1017" name="T27"/>
                <a:gd fmla="*/ 827 w 1018" name="T28"/>
                <a:gd fmla="*/ 1017 h 1017" name="T29"/>
                <a:gd fmla="*/ 879 w 1018" name="T30"/>
                <a:gd fmla="*/ 989 h 1017" name="T31"/>
                <a:gd fmla="*/ 890 w 1018" name="T32"/>
                <a:gd fmla="*/ 597 h 1017" name="T33"/>
                <a:gd fmla="*/ 932 w 1018" name="T34"/>
                <a:gd fmla="*/ 603 h 1017" name="T35"/>
                <a:gd fmla="*/ 982 w 1018" name="T36"/>
                <a:gd fmla="*/ 581 h 1017" name="T37"/>
                <a:gd fmla="*/ 1010 w 1018" name="T38"/>
                <a:gd fmla="*/ 544 h 1017" name="T39"/>
                <a:gd fmla="*/ 1016 w 1018" name="T40"/>
                <a:gd fmla="*/ 490 h 1017" name="T41"/>
                <a:gd fmla="*/ 990 w 1018" name="T42"/>
                <a:gd fmla="*/ 441 h 1017" name="T43"/>
                <a:gd fmla="*/ 503 w 1018" name="T44"/>
                <a:gd fmla="*/ 63 h 1017" name="T45"/>
                <a:gd fmla="*/ 532 w 1018" name="T46"/>
                <a:gd fmla="*/ 71 h 1017" name="T47"/>
                <a:gd fmla="*/ 540 w 1018" name="T48"/>
                <a:gd fmla="*/ 100 h 1017" name="T49"/>
                <a:gd fmla="*/ 487 w 1018" name="T50"/>
                <a:gd fmla="*/ 117 h 1017" name="T51"/>
                <a:gd fmla="*/ 479 w 1018" name="T52"/>
                <a:gd fmla="*/ 82 h 1017" name="T53"/>
                <a:gd fmla="*/ 113 w 1018" name="T54"/>
                <a:gd fmla="*/ 534 h 1017" name="T55"/>
                <a:gd fmla="*/ 78 w 1018" name="T56"/>
                <a:gd fmla="*/ 534 h 1017" name="T57"/>
                <a:gd fmla="*/ 64 w 1018" name="T58"/>
                <a:gd fmla="*/ 508 h 1017" name="T59"/>
                <a:gd fmla="*/ 423 w 1018" name="T60"/>
                <a:gd fmla="*/ 135 h 1017" name="T61"/>
                <a:gd fmla="*/ 827 w 1018" name="T62"/>
                <a:gd fmla="*/ 953 h 1017" name="T63"/>
                <a:gd fmla="*/ 695 w 1018" name="T64"/>
                <a:gd fmla="*/ 706 h 1017" name="T65"/>
                <a:gd fmla="*/ 642 w 1018" name="T66"/>
                <a:gd fmla="*/ 667 h 1017" name="T67"/>
                <a:gd fmla="*/ 357 w 1018" name="T68"/>
                <a:gd fmla="*/ 672 h 1017" name="T69"/>
                <a:gd fmla="*/ 318 w 1018" name="T70"/>
                <a:gd fmla="*/ 724 h 1017" name="T71"/>
                <a:gd fmla="*/ 827 w 1018" name="T72"/>
                <a:gd fmla="*/ 547 h 1017" name="T73"/>
                <a:gd fmla="*/ 929 w 1018" name="T74"/>
                <a:gd fmla="*/ 538 h 1017" name="T75"/>
                <a:gd fmla="*/ 554 w 1018" name="T76"/>
                <a:gd fmla="*/ 184 h 1017" name="T77"/>
                <a:gd fmla="*/ 945 w 1018" name="T78"/>
                <a:gd fmla="*/ 486 h 1017" name="T79"/>
                <a:gd fmla="*/ 953 w 1018" name="T80"/>
                <a:gd fmla="*/ 514 h 1017" name="T81"/>
                <a:gd fmla="*/ 382 w 1018" name="T82"/>
                <a:gd fmla="*/ 476 h 1017" name="T83"/>
                <a:gd fmla="*/ 403 w 1018" name="T84"/>
                <a:gd fmla="*/ 547 h 1017" name="T85"/>
                <a:gd fmla="*/ 460 w 1018" name="T86"/>
                <a:gd fmla="*/ 593 h 1017" name="T87"/>
                <a:gd fmla="*/ 522 w 1018" name="T88"/>
                <a:gd fmla="*/ 603 h 1017" name="T89"/>
                <a:gd fmla="*/ 590 w 1018" name="T90"/>
                <a:gd fmla="*/ 574 h 1017" name="T91"/>
                <a:gd fmla="*/ 630 w 1018" name="T92"/>
                <a:gd fmla="*/ 514 h 1017" name="T93"/>
                <a:gd fmla="*/ 634 w 1018" name="T94"/>
                <a:gd fmla="*/ 450 h 1017" name="T95"/>
                <a:gd fmla="*/ 598 w 1018" name="T96"/>
                <a:gd fmla="*/ 386 h 1017" name="T97"/>
                <a:gd fmla="*/ 535 w 1018" name="T98"/>
                <a:gd fmla="*/ 352 h 1017" name="T99"/>
                <a:gd fmla="*/ 471 w 1018" name="T100"/>
                <a:gd fmla="*/ 355 h 1017" name="T101"/>
                <a:gd fmla="*/ 411 w 1018" name="T102"/>
                <a:gd fmla="*/ 394 h 1017" name="T103"/>
                <a:gd fmla="*/ 383 w 1018" name="T104"/>
                <a:gd fmla="*/ 463 h 1017" name="T105"/>
                <a:gd fmla="*/ 571 w 1018" name="T106"/>
                <a:gd fmla="*/ 489 h 1017" name="T107"/>
                <a:gd fmla="*/ 522 w 1018" name="T108"/>
                <a:gd fmla="*/ 538 h 1017" name="T109"/>
                <a:gd fmla="*/ 485 w 1018" name="T110"/>
                <a:gd fmla="*/ 535 h 1017" name="T111"/>
                <a:gd fmla="*/ 446 w 1018" name="T112"/>
                <a:gd fmla="*/ 482 h 1017" name="T113"/>
                <a:gd fmla="*/ 457 w 1018" name="T114"/>
                <a:gd fmla="*/ 441 h 1017" name="T115"/>
                <a:gd fmla="*/ 509 w 1018" name="T116"/>
                <a:gd fmla="*/ 413 h 1017" name="T117"/>
                <a:gd fmla="*/ 554 w 1018" name="T118"/>
                <a:gd fmla="*/ 431 h 1017" name="T119"/>
                <a:gd fmla="*/ 573 w 1018" name="T120"/>
                <a:gd fmla="*/ 476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1018">
                  <a:moveTo>
                    <a:pt x="990" y="441"/>
                  </a:moveTo>
                  <a:lnTo>
                    <a:pt x="577" y="26"/>
                  </a:lnTo>
                  <a:lnTo>
                    <a:pt x="577" y="26"/>
                  </a:lnTo>
                  <a:lnTo>
                    <a:pt x="569" y="20"/>
                  </a:lnTo>
                  <a:lnTo>
                    <a:pt x="562" y="15"/>
                  </a:lnTo>
                  <a:lnTo>
                    <a:pt x="553" y="10"/>
                  </a:lnTo>
                  <a:lnTo>
                    <a:pt x="545" y="6"/>
                  </a:lnTo>
                  <a:lnTo>
                    <a:pt x="536" y="3"/>
                  </a:lnTo>
                  <a:lnTo>
                    <a:pt x="527" y="1"/>
                  </a:lnTo>
                  <a:lnTo>
                    <a:pt x="518" y="0"/>
                  </a:lnTo>
                  <a:lnTo>
                    <a:pt x="509" y="0"/>
                  </a:lnTo>
                  <a:lnTo>
                    <a:pt x="500" y="0"/>
                  </a:lnTo>
                  <a:lnTo>
                    <a:pt x="491" y="1"/>
                  </a:lnTo>
                  <a:lnTo>
                    <a:pt x="481" y="3"/>
                  </a:lnTo>
                  <a:lnTo>
                    <a:pt x="473" y="6"/>
                  </a:lnTo>
                  <a:lnTo>
                    <a:pt x="464" y="10"/>
                  </a:lnTo>
                  <a:lnTo>
                    <a:pt x="456" y="15"/>
                  </a:lnTo>
                  <a:lnTo>
                    <a:pt x="448" y="20"/>
                  </a:lnTo>
                  <a:lnTo>
                    <a:pt x="442" y="26"/>
                  </a:lnTo>
                  <a:lnTo>
                    <a:pt x="27" y="441"/>
                  </a:lnTo>
                  <a:lnTo>
                    <a:pt x="27" y="441"/>
                  </a:lnTo>
                  <a:lnTo>
                    <a:pt x="21" y="447"/>
                  </a:lnTo>
                  <a:lnTo>
                    <a:pt x="16" y="456"/>
                  </a:lnTo>
                  <a:lnTo>
                    <a:pt x="11" y="463"/>
                  </a:lnTo>
                  <a:lnTo>
                    <a:pt x="7" y="472"/>
                  </a:lnTo>
                  <a:lnTo>
                    <a:pt x="4" y="480"/>
                  </a:lnTo>
                  <a:lnTo>
                    <a:pt x="2" y="490"/>
                  </a:lnTo>
                  <a:lnTo>
                    <a:pt x="1" y="499"/>
                  </a:lnTo>
                  <a:lnTo>
                    <a:pt x="0" y="508"/>
                  </a:lnTo>
                  <a:lnTo>
                    <a:pt x="1" y="517"/>
                  </a:lnTo>
                  <a:lnTo>
                    <a:pt x="2" y="526"/>
                  </a:lnTo>
                  <a:lnTo>
                    <a:pt x="4" y="535"/>
                  </a:lnTo>
                  <a:lnTo>
                    <a:pt x="7" y="544"/>
                  </a:lnTo>
                  <a:lnTo>
                    <a:pt x="11" y="552"/>
                  </a:lnTo>
                  <a:lnTo>
                    <a:pt x="16" y="561"/>
                  </a:lnTo>
                  <a:lnTo>
                    <a:pt x="21" y="568"/>
                  </a:lnTo>
                  <a:lnTo>
                    <a:pt x="27" y="576"/>
                  </a:lnTo>
                  <a:lnTo>
                    <a:pt x="27" y="576"/>
                  </a:lnTo>
                  <a:lnTo>
                    <a:pt x="35" y="581"/>
                  </a:lnTo>
                  <a:lnTo>
                    <a:pt x="43" y="588"/>
                  </a:lnTo>
                  <a:lnTo>
                    <a:pt x="50" y="592"/>
                  </a:lnTo>
                  <a:lnTo>
                    <a:pt x="59" y="596"/>
                  </a:lnTo>
                  <a:lnTo>
                    <a:pt x="67" y="599"/>
                  </a:lnTo>
                  <a:lnTo>
                    <a:pt x="77" y="602"/>
                  </a:lnTo>
                  <a:lnTo>
                    <a:pt x="87" y="603"/>
                  </a:lnTo>
                  <a:lnTo>
                    <a:pt x="95" y="604"/>
                  </a:lnTo>
                  <a:lnTo>
                    <a:pt x="95" y="604"/>
                  </a:lnTo>
                  <a:lnTo>
                    <a:pt x="104" y="603"/>
                  </a:lnTo>
                  <a:lnTo>
                    <a:pt x="111" y="602"/>
                  </a:lnTo>
                  <a:lnTo>
                    <a:pt x="127" y="597"/>
                  </a:lnTo>
                  <a:lnTo>
                    <a:pt x="127" y="953"/>
                  </a:lnTo>
                  <a:lnTo>
                    <a:pt x="127" y="953"/>
                  </a:lnTo>
                  <a:lnTo>
                    <a:pt x="127" y="960"/>
                  </a:lnTo>
                  <a:lnTo>
                    <a:pt x="128" y="966"/>
                  </a:lnTo>
                  <a:lnTo>
                    <a:pt x="133" y="978"/>
                  </a:lnTo>
                  <a:lnTo>
                    <a:pt x="138" y="989"/>
                  </a:lnTo>
                  <a:lnTo>
                    <a:pt x="146" y="998"/>
                  </a:lnTo>
                  <a:lnTo>
                    <a:pt x="155" y="1006"/>
                  </a:lnTo>
                  <a:lnTo>
                    <a:pt x="166" y="1012"/>
                  </a:lnTo>
                  <a:lnTo>
                    <a:pt x="178" y="1016"/>
                  </a:lnTo>
                  <a:lnTo>
                    <a:pt x="184" y="1017"/>
                  </a:lnTo>
                  <a:lnTo>
                    <a:pt x="191" y="1017"/>
                  </a:lnTo>
                  <a:lnTo>
                    <a:pt x="318" y="1017"/>
                  </a:lnTo>
                  <a:lnTo>
                    <a:pt x="318" y="1017"/>
                  </a:lnTo>
                  <a:lnTo>
                    <a:pt x="325" y="1017"/>
                  </a:lnTo>
                  <a:lnTo>
                    <a:pt x="331" y="1016"/>
                  </a:lnTo>
                  <a:lnTo>
                    <a:pt x="343" y="1012"/>
                  </a:lnTo>
                  <a:lnTo>
                    <a:pt x="354" y="1006"/>
                  </a:lnTo>
                  <a:lnTo>
                    <a:pt x="363" y="998"/>
                  </a:lnTo>
                  <a:lnTo>
                    <a:pt x="371" y="989"/>
                  </a:lnTo>
                  <a:lnTo>
                    <a:pt x="376" y="978"/>
                  </a:lnTo>
                  <a:lnTo>
                    <a:pt x="380" y="966"/>
                  </a:lnTo>
                  <a:lnTo>
                    <a:pt x="382" y="960"/>
                  </a:lnTo>
                  <a:lnTo>
                    <a:pt x="382" y="953"/>
                  </a:lnTo>
                  <a:lnTo>
                    <a:pt x="382" y="730"/>
                  </a:lnTo>
                  <a:lnTo>
                    <a:pt x="636" y="730"/>
                  </a:lnTo>
                  <a:lnTo>
                    <a:pt x="636" y="953"/>
                  </a:lnTo>
                  <a:lnTo>
                    <a:pt x="636" y="953"/>
                  </a:lnTo>
                  <a:lnTo>
                    <a:pt x="637" y="960"/>
                  </a:lnTo>
                  <a:lnTo>
                    <a:pt x="637" y="966"/>
                  </a:lnTo>
                  <a:lnTo>
                    <a:pt x="641" y="978"/>
                  </a:lnTo>
                  <a:lnTo>
                    <a:pt x="647" y="989"/>
                  </a:lnTo>
                  <a:lnTo>
                    <a:pt x="655" y="998"/>
                  </a:lnTo>
                  <a:lnTo>
                    <a:pt x="664" y="1006"/>
                  </a:lnTo>
                  <a:lnTo>
                    <a:pt x="674" y="1012"/>
                  </a:lnTo>
                  <a:lnTo>
                    <a:pt x="687" y="1016"/>
                  </a:lnTo>
                  <a:lnTo>
                    <a:pt x="693" y="1017"/>
                  </a:lnTo>
                  <a:lnTo>
                    <a:pt x="700" y="1017"/>
                  </a:lnTo>
                  <a:lnTo>
                    <a:pt x="827" y="1017"/>
                  </a:lnTo>
                  <a:lnTo>
                    <a:pt x="827" y="1017"/>
                  </a:lnTo>
                  <a:lnTo>
                    <a:pt x="833" y="1017"/>
                  </a:lnTo>
                  <a:lnTo>
                    <a:pt x="840" y="1016"/>
                  </a:lnTo>
                  <a:lnTo>
                    <a:pt x="852" y="1012"/>
                  </a:lnTo>
                  <a:lnTo>
                    <a:pt x="862" y="1006"/>
                  </a:lnTo>
                  <a:lnTo>
                    <a:pt x="872" y="998"/>
                  </a:lnTo>
                  <a:lnTo>
                    <a:pt x="879" y="989"/>
                  </a:lnTo>
                  <a:lnTo>
                    <a:pt x="886" y="978"/>
                  </a:lnTo>
                  <a:lnTo>
                    <a:pt x="889" y="966"/>
                  </a:lnTo>
                  <a:lnTo>
                    <a:pt x="890" y="960"/>
                  </a:lnTo>
                  <a:lnTo>
                    <a:pt x="890" y="953"/>
                  </a:lnTo>
                  <a:lnTo>
                    <a:pt x="890" y="597"/>
                  </a:lnTo>
                  <a:lnTo>
                    <a:pt x="890" y="597"/>
                  </a:lnTo>
                  <a:lnTo>
                    <a:pt x="899" y="599"/>
                  </a:lnTo>
                  <a:lnTo>
                    <a:pt x="906" y="602"/>
                  </a:lnTo>
                  <a:lnTo>
                    <a:pt x="914" y="603"/>
                  </a:lnTo>
                  <a:lnTo>
                    <a:pt x="922" y="604"/>
                  </a:lnTo>
                  <a:lnTo>
                    <a:pt x="922" y="604"/>
                  </a:lnTo>
                  <a:lnTo>
                    <a:pt x="932" y="603"/>
                  </a:lnTo>
                  <a:lnTo>
                    <a:pt x="942" y="602"/>
                  </a:lnTo>
                  <a:lnTo>
                    <a:pt x="950" y="599"/>
                  </a:lnTo>
                  <a:lnTo>
                    <a:pt x="959" y="596"/>
                  </a:lnTo>
                  <a:lnTo>
                    <a:pt x="967" y="592"/>
                  </a:lnTo>
                  <a:lnTo>
                    <a:pt x="975" y="588"/>
                  </a:lnTo>
                  <a:lnTo>
                    <a:pt x="982" y="581"/>
                  </a:lnTo>
                  <a:lnTo>
                    <a:pt x="990" y="576"/>
                  </a:lnTo>
                  <a:lnTo>
                    <a:pt x="990" y="576"/>
                  </a:lnTo>
                  <a:lnTo>
                    <a:pt x="996" y="568"/>
                  </a:lnTo>
                  <a:lnTo>
                    <a:pt x="1002" y="561"/>
                  </a:lnTo>
                  <a:lnTo>
                    <a:pt x="1007" y="552"/>
                  </a:lnTo>
                  <a:lnTo>
                    <a:pt x="1010" y="544"/>
                  </a:lnTo>
                  <a:lnTo>
                    <a:pt x="1014" y="535"/>
                  </a:lnTo>
                  <a:lnTo>
                    <a:pt x="1016" y="526"/>
                  </a:lnTo>
                  <a:lnTo>
                    <a:pt x="1018" y="517"/>
                  </a:lnTo>
                  <a:lnTo>
                    <a:pt x="1018" y="508"/>
                  </a:lnTo>
                  <a:lnTo>
                    <a:pt x="1018" y="499"/>
                  </a:lnTo>
                  <a:lnTo>
                    <a:pt x="1016" y="490"/>
                  </a:lnTo>
                  <a:lnTo>
                    <a:pt x="1014" y="480"/>
                  </a:lnTo>
                  <a:lnTo>
                    <a:pt x="1010" y="472"/>
                  </a:lnTo>
                  <a:lnTo>
                    <a:pt x="1007" y="463"/>
                  </a:lnTo>
                  <a:lnTo>
                    <a:pt x="1002" y="456"/>
                  </a:lnTo>
                  <a:lnTo>
                    <a:pt x="996" y="447"/>
                  </a:lnTo>
                  <a:lnTo>
                    <a:pt x="990" y="441"/>
                  </a:lnTo>
                  <a:lnTo>
                    <a:pt x="990" y="441"/>
                  </a:lnTo>
                  <a:close/>
                  <a:moveTo>
                    <a:pt x="487" y="71"/>
                  </a:moveTo>
                  <a:lnTo>
                    <a:pt x="487" y="71"/>
                  </a:lnTo>
                  <a:lnTo>
                    <a:pt x="491" y="67"/>
                  </a:lnTo>
                  <a:lnTo>
                    <a:pt x="496" y="64"/>
                  </a:lnTo>
                  <a:lnTo>
                    <a:pt x="503" y="63"/>
                  </a:lnTo>
                  <a:lnTo>
                    <a:pt x="509" y="62"/>
                  </a:lnTo>
                  <a:lnTo>
                    <a:pt x="509" y="62"/>
                  </a:lnTo>
                  <a:lnTo>
                    <a:pt x="516" y="63"/>
                  </a:lnTo>
                  <a:lnTo>
                    <a:pt x="521" y="64"/>
                  </a:lnTo>
                  <a:lnTo>
                    <a:pt x="526" y="67"/>
                  </a:lnTo>
                  <a:lnTo>
                    <a:pt x="532" y="71"/>
                  </a:lnTo>
                  <a:lnTo>
                    <a:pt x="532" y="71"/>
                  </a:lnTo>
                  <a:lnTo>
                    <a:pt x="535" y="77"/>
                  </a:lnTo>
                  <a:lnTo>
                    <a:pt x="538" y="82"/>
                  </a:lnTo>
                  <a:lnTo>
                    <a:pt x="540" y="88"/>
                  </a:lnTo>
                  <a:lnTo>
                    <a:pt x="540" y="94"/>
                  </a:lnTo>
                  <a:lnTo>
                    <a:pt x="540" y="100"/>
                  </a:lnTo>
                  <a:lnTo>
                    <a:pt x="538" y="106"/>
                  </a:lnTo>
                  <a:lnTo>
                    <a:pt x="535" y="111"/>
                  </a:lnTo>
                  <a:lnTo>
                    <a:pt x="532" y="117"/>
                  </a:lnTo>
                  <a:lnTo>
                    <a:pt x="509" y="139"/>
                  </a:lnTo>
                  <a:lnTo>
                    <a:pt x="487" y="117"/>
                  </a:lnTo>
                  <a:lnTo>
                    <a:pt x="487" y="117"/>
                  </a:lnTo>
                  <a:lnTo>
                    <a:pt x="482" y="111"/>
                  </a:lnTo>
                  <a:lnTo>
                    <a:pt x="479" y="106"/>
                  </a:lnTo>
                  <a:lnTo>
                    <a:pt x="478" y="100"/>
                  </a:lnTo>
                  <a:lnTo>
                    <a:pt x="477" y="94"/>
                  </a:lnTo>
                  <a:lnTo>
                    <a:pt x="478" y="88"/>
                  </a:lnTo>
                  <a:lnTo>
                    <a:pt x="479" y="82"/>
                  </a:lnTo>
                  <a:lnTo>
                    <a:pt x="482" y="77"/>
                  </a:lnTo>
                  <a:lnTo>
                    <a:pt x="487" y="71"/>
                  </a:lnTo>
                  <a:lnTo>
                    <a:pt x="487" y="71"/>
                  </a:lnTo>
                  <a:close/>
                  <a:moveTo>
                    <a:pt x="118" y="531"/>
                  </a:moveTo>
                  <a:lnTo>
                    <a:pt x="118" y="531"/>
                  </a:lnTo>
                  <a:lnTo>
                    <a:pt x="113" y="534"/>
                  </a:lnTo>
                  <a:lnTo>
                    <a:pt x="108" y="537"/>
                  </a:lnTo>
                  <a:lnTo>
                    <a:pt x="102" y="538"/>
                  </a:lnTo>
                  <a:lnTo>
                    <a:pt x="95" y="539"/>
                  </a:lnTo>
                  <a:lnTo>
                    <a:pt x="90" y="538"/>
                  </a:lnTo>
                  <a:lnTo>
                    <a:pt x="83" y="537"/>
                  </a:lnTo>
                  <a:lnTo>
                    <a:pt x="78" y="534"/>
                  </a:lnTo>
                  <a:lnTo>
                    <a:pt x="73" y="531"/>
                  </a:lnTo>
                  <a:lnTo>
                    <a:pt x="73" y="531"/>
                  </a:lnTo>
                  <a:lnTo>
                    <a:pt x="69" y="525"/>
                  </a:lnTo>
                  <a:lnTo>
                    <a:pt x="66" y="520"/>
                  </a:lnTo>
                  <a:lnTo>
                    <a:pt x="64" y="514"/>
                  </a:lnTo>
                  <a:lnTo>
                    <a:pt x="64" y="508"/>
                  </a:lnTo>
                  <a:lnTo>
                    <a:pt x="64" y="502"/>
                  </a:lnTo>
                  <a:lnTo>
                    <a:pt x="66" y="495"/>
                  </a:lnTo>
                  <a:lnTo>
                    <a:pt x="69" y="490"/>
                  </a:lnTo>
                  <a:lnTo>
                    <a:pt x="73" y="486"/>
                  </a:lnTo>
                  <a:lnTo>
                    <a:pt x="423" y="135"/>
                  </a:lnTo>
                  <a:lnTo>
                    <a:pt x="423" y="135"/>
                  </a:lnTo>
                  <a:lnTo>
                    <a:pt x="431" y="149"/>
                  </a:lnTo>
                  <a:lnTo>
                    <a:pt x="436" y="155"/>
                  </a:lnTo>
                  <a:lnTo>
                    <a:pt x="442" y="162"/>
                  </a:lnTo>
                  <a:lnTo>
                    <a:pt x="464" y="184"/>
                  </a:lnTo>
                  <a:lnTo>
                    <a:pt x="118" y="531"/>
                  </a:lnTo>
                  <a:close/>
                  <a:moveTo>
                    <a:pt x="827" y="953"/>
                  </a:moveTo>
                  <a:lnTo>
                    <a:pt x="700" y="953"/>
                  </a:lnTo>
                  <a:lnTo>
                    <a:pt x="700" y="730"/>
                  </a:lnTo>
                  <a:lnTo>
                    <a:pt x="700" y="730"/>
                  </a:lnTo>
                  <a:lnTo>
                    <a:pt x="699" y="724"/>
                  </a:lnTo>
                  <a:lnTo>
                    <a:pt x="698" y="717"/>
                  </a:lnTo>
                  <a:lnTo>
                    <a:pt x="695" y="706"/>
                  </a:lnTo>
                  <a:lnTo>
                    <a:pt x="688" y="695"/>
                  </a:lnTo>
                  <a:lnTo>
                    <a:pt x="681" y="685"/>
                  </a:lnTo>
                  <a:lnTo>
                    <a:pt x="671" y="678"/>
                  </a:lnTo>
                  <a:lnTo>
                    <a:pt x="661" y="672"/>
                  </a:lnTo>
                  <a:lnTo>
                    <a:pt x="649" y="668"/>
                  </a:lnTo>
                  <a:lnTo>
                    <a:pt x="642" y="667"/>
                  </a:lnTo>
                  <a:lnTo>
                    <a:pt x="636" y="667"/>
                  </a:lnTo>
                  <a:lnTo>
                    <a:pt x="382" y="667"/>
                  </a:lnTo>
                  <a:lnTo>
                    <a:pt x="382" y="667"/>
                  </a:lnTo>
                  <a:lnTo>
                    <a:pt x="375" y="667"/>
                  </a:lnTo>
                  <a:lnTo>
                    <a:pt x="369" y="668"/>
                  </a:lnTo>
                  <a:lnTo>
                    <a:pt x="357" y="672"/>
                  </a:lnTo>
                  <a:lnTo>
                    <a:pt x="346" y="678"/>
                  </a:lnTo>
                  <a:lnTo>
                    <a:pt x="337" y="685"/>
                  </a:lnTo>
                  <a:lnTo>
                    <a:pt x="329" y="695"/>
                  </a:lnTo>
                  <a:lnTo>
                    <a:pt x="323" y="706"/>
                  </a:lnTo>
                  <a:lnTo>
                    <a:pt x="319" y="717"/>
                  </a:lnTo>
                  <a:lnTo>
                    <a:pt x="318" y="724"/>
                  </a:lnTo>
                  <a:lnTo>
                    <a:pt x="318" y="730"/>
                  </a:lnTo>
                  <a:lnTo>
                    <a:pt x="318" y="953"/>
                  </a:lnTo>
                  <a:lnTo>
                    <a:pt x="191" y="953"/>
                  </a:lnTo>
                  <a:lnTo>
                    <a:pt x="191" y="547"/>
                  </a:lnTo>
                  <a:lnTo>
                    <a:pt x="509" y="229"/>
                  </a:lnTo>
                  <a:lnTo>
                    <a:pt x="827" y="547"/>
                  </a:lnTo>
                  <a:lnTo>
                    <a:pt x="827" y="953"/>
                  </a:lnTo>
                  <a:close/>
                  <a:moveTo>
                    <a:pt x="945" y="531"/>
                  </a:moveTo>
                  <a:lnTo>
                    <a:pt x="945" y="531"/>
                  </a:lnTo>
                  <a:lnTo>
                    <a:pt x="939" y="534"/>
                  </a:lnTo>
                  <a:lnTo>
                    <a:pt x="934" y="537"/>
                  </a:lnTo>
                  <a:lnTo>
                    <a:pt x="929" y="538"/>
                  </a:lnTo>
                  <a:lnTo>
                    <a:pt x="922" y="539"/>
                  </a:lnTo>
                  <a:lnTo>
                    <a:pt x="916" y="538"/>
                  </a:lnTo>
                  <a:lnTo>
                    <a:pt x="911" y="537"/>
                  </a:lnTo>
                  <a:lnTo>
                    <a:pt x="905" y="534"/>
                  </a:lnTo>
                  <a:lnTo>
                    <a:pt x="900" y="531"/>
                  </a:lnTo>
                  <a:lnTo>
                    <a:pt x="554" y="184"/>
                  </a:lnTo>
                  <a:lnTo>
                    <a:pt x="577" y="162"/>
                  </a:lnTo>
                  <a:lnTo>
                    <a:pt x="577" y="162"/>
                  </a:lnTo>
                  <a:lnTo>
                    <a:pt x="582" y="155"/>
                  </a:lnTo>
                  <a:lnTo>
                    <a:pt x="586" y="149"/>
                  </a:lnTo>
                  <a:lnTo>
                    <a:pt x="595" y="135"/>
                  </a:lnTo>
                  <a:lnTo>
                    <a:pt x="945" y="486"/>
                  </a:lnTo>
                  <a:lnTo>
                    <a:pt x="945" y="486"/>
                  </a:lnTo>
                  <a:lnTo>
                    <a:pt x="949" y="490"/>
                  </a:lnTo>
                  <a:lnTo>
                    <a:pt x="951" y="495"/>
                  </a:lnTo>
                  <a:lnTo>
                    <a:pt x="953" y="502"/>
                  </a:lnTo>
                  <a:lnTo>
                    <a:pt x="955" y="508"/>
                  </a:lnTo>
                  <a:lnTo>
                    <a:pt x="953" y="514"/>
                  </a:lnTo>
                  <a:lnTo>
                    <a:pt x="951" y="520"/>
                  </a:lnTo>
                  <a:lnTo>
                    <a:pt x="949" y="525"/>
                  </a:lnTo>
                  <a:lnTo>
                    <a:pt x="945" y="531"/>
                  </a:lnTo>
                  <a:lnTo>
                    <a:pt x="945" y="531"/>
                  </a:lnTo>
                  <a:close/>
                  <a:moveTo>
                    <a:pt x="382" y="476"/>
                  </a:moveTo>
                  <a:lnTo>
                    <a:pt x="382" y="476"/>
                  </a:lnTo>
                  <a:lnTo>
                    <a:pt x="383" y="489"/>
                  </a:lnTo>
                  <a:lnTo>
                    <a:pt x="385" y="502"/>
                  </a:lnTo>
                  <a:lnTo>
                    <a:pt x="387" y="514"/>
                  </a:lnTo>
                  <a:lnTo>
                    <a:pt x="391" y="525"/>
                  </a:lnTo>
                  <a:lnTo>
                    <a:pt x="397" y="536"/>
                  </a:lnTo>
                  <a:lnTo>
                    <a:pt x="403" y="547"/>
                  </a:lnTo>
                  <a:lnTo>
                    <a:pt x="411" y="556"/>
                  </a:lnTo>
                  <a:lnTo>
                    <a:pt x="419" y="566"/>
                  </a:lnTo>
                  <a:lnTo>
                    <a:pt x="428" y="574"/>
                  </a:lnTo>
                  <a:lnTo>
                    <a:pt x="437" y="581"/>
                  </a:lnTo>
                  <a:lnTo>
                    <a:pt x="448" y="588"/>
                  </a:lnTo>
                  <a:lnTo>
                    <a:pt x="460" y="593"/>
                  </a:lnTo>
                  <a:lnTo>
                    <a:pt x="471" y="597"/>
                  </a:lnTo>
                  <a:lnTo>
                    <a:pt x="483" y="600"/>
                  </a:lnTo>
                  <a:lnTo>
                    <a:pt x="496" y="603"/>
                  </a:lnTo>
                  <a:lnTo>
                    <a:pt x="509" y="604"/>
                  </a:lnTo>
                  <a:lnTo>
                    <a:pt x="509" y="604"/>
                  </a:lnTo>
                  <a:lnTo>
                    <a:pt x="522" y="603"/>
                  </a:lnTo>
                  <a:lnTo>
                    <a:pt x="535" y="600"/>
                  </a:lnTo>
                  <a:lnTo>
                    <a:pt x="547" y="597"/>
                  </a:lnTo>
                  <a:lnTo>
                    <a:pt x="559" y="593"/>
                  </a:lnTo>
                  <a:lnTo>
                    <a:pt x="569" y="588"/>
                  </a:lnTo>
                  <a:lnTo>
                    <a:pt x="580" y="581"/>
                  </a:lnTo>
                  <a:lnTo>
                    <a:pt x="590" y="574"/>
                  </a:lnTo>
                  <a:lnTo>
                    <a:pt x="598" y="566"/>
                  </a:lnTo>
                  <a:lnTo>
                    <a:pt x="607" y="556"/>
                  </a:lnTo>
                  <a:lnTo>
                    <a:pt x="614" y="547"/>
                  </a:lnTo>
                  <a:lnTo>
                    <a:pt x="621" y="536"/>
                  </a:lnTo>
                  <a:lnTo>
                    <a:pt x="626" y="525"/>
                  </a:lnTo>
                  <a:lnTo>
                    <a:pt x="630" y="514"/>
                  </a:lnTo>
                  <a:lnTo>
                    <a:pt x="634" y="502"/>
                  </a:lnTo>
                  <a:lnTo>
                    <a:pt x="636" y="489"/>
                  </a:lnTo>
                  <a:lnTo>
                    <a:pt x="636" y="476"/>
                  </a:lnTo>
                  <a:lnTo>
                    <a:pt x="636" y="476"/>
                  </a:lnTo>
                  <a:lnTo>
                    <a:pt x="636" y="463"/>
                  </a:lnTo>
                  <a:lnTo>
                    <a:pt x="634" y="450"/>
                  </a:lnTo>
                  <a:lnTo>
                    <a:pt x="630" y="438"/>
                  </a:lnTo>
                  <a:lnTo>
                    <a:pt x="626" y="427"/>
                  </a:lnTo>
                  <a:lnTo>
                    <a:pt x="621" y="415"/>
                  </a:lnTo>
                  <a:lnTo>
                    <a:pt x="614" y="405"/>
                  </a:lnTo>
                  <a:lnTo>
                    <a:pt x="607" y="394"/>
                  </a:lnTo>
                  <a:lnTo>
                    <a:pt x="598" y="386"/>
                  </a:lnTo>
                  <a:lnTo>
                    <a:pt x="590" y="377"/>
                  </a:lnTo>
                  <a:lnTo>
                    <a:pt x="580" y="371"/>
                  </a:lnTo>
                  <a:lnTo>
                    <a:pt x="569" y="364"/>
                  </a:lnTo>
                  <a:lnTo>
                    <a:pt x="559" y="359"/>
                  </a:lnTo>
                  <a:lnTo>
                    <a:pt x="547" y="355"/>
                  </a:lnTo>
                  <a:lnTo>
                    <a:pt x="535" y="352"/>
                  </a:lnTo>
                  <a:lnTo>
                    <a:pt x="522" y="349"/>
                  </a:lnTo>
                  <a:lnTo>
                    <a:pt x="509" y="348"/>
                  </a:lnTo>
                  <a:lnTo>
                    <a:pt x="509" y="348"/>
                  </a:lnTo>
                  <a:lnTo>
                    <a:pt x="496" y="349"/>
                  </a:lnTo>
                  <a:lnTo>
                    <a:pt x="483" y="352"/>
                  </a:lnTo>
                  <a:lnTo>
                    <a:pt x="471" y="355"/>
                  </a:lnTo>
                  <a:lnTo>
                    <a:pt x="460" y="359"/>
                  </a:lnTo>
                  <a:lnTo>
                    <a:pt x="448" y="364"/>
                  </a:lnTo>
                  <a:lnTo>
                    <a:pt x="437" y="371"/>
                  </a:lnTo>
                  <a:lnTo>
                    <a:pt x="428" y="377"/>
                  </a:lnTo>
                  <a:lnTo>
                    <a:pt x="419" y="386"/>
                  </a:lnTo>
                  <a:lnTo>
                    <a:pt x="411" y="394"/>
                  </a:lnTo>
                  <a:lnTo>
                    <a:pt x="403" y="405"/>
                  </a:lnTo>
                  <a:lnTo>
                    <a:pt x="397" y="415"/>
                  </a:lnTo>
                  <a:lnTo>
                    <a:pt x="391" y="427"/>
                  </a:lnTo>
                  <a:lnTo>
                    <a:pt x="387" y="438"/>
                  </a:lnTo>
                  <a:lnTo>
                    <a:pt x="385" y="450"/>
                  </a:lnTo>
                  <a:lnTo>
                    <a:pt x="383" y="463"/>
                  </a:lnTo>
                  <a:lnTo>
                    <a:pt x="382" y="476"/>
                  </a:lnTo>
                  <a:lnTo>
                    <a:pt x="382" y="476"/>
                  </a:lnTo>
                  <a:close/>
                  <a:moveTo>
                    <a:pt x="573" y="476"/>
                  </a:moveTo>
                  <a:lnTo>
                    <a:pt x="573" y="476"/>
                  </a:lnTo>
                  <a:lnTo>
                    <a:pt x="573" y="482"/>
                  </a:lnTo>
                  <a:lnTo>
                    <a:pt x="571" y="489"/>
                  </a:lnTo>
                  <a:lnTo>
                    <a:pt x="567" y="501"/>
                  </a:lnTo>
                  <a:lnTo>
                    <a:pt x="562" y="511"/>
                  </a:lnTo>
                  <a:lnTo>
                    <a:pt x="554" y="521"/>
                  </a:lnTo>
                  <a:lnTo>
                    <a:pt x="545" y="529"/>
                  </a:lnTo>
                  <a:lnTo>
                    <a:pt x="534" y="535"/>
                  </a:lnTo>
                  <a:lnTo>
                    <a:pt x="522" y="538"/>
                  </a:lnTo>
                  <a:lnTo>
                    <a:pt x="516" y="539"/>
                  </a:lnTo>
                  <a:lnTo>
                    <a:pt x="509" y="539"/>
                  </a:lnTo>
                  <a:lnTo>
                    <a:pt x="509" y="539"/>
                  </a:lnTo>
                  <a:lnTo>
                    <a:pt x="503" y="539"/>
                  </a:lnTo>
                  <a:lnTo>
                    <a:pt x="496" y="538"/>
                  </a:lnTo>
                  <a:lnTo>
                    <a:pt x="485" y="535"/>
                  </a:lnTo>
                  <a:lnTo>
                    <a:pt x="474" y="529"/>
                  </a:lnTo>
                  <a:lnTo>
                    <a:pt x="464" y="521"/>
                  </a:lnTo>
                  <a:lnTo>
                    <a:pt x="457" y="511"/>
                  </a:lnTo>
                  <a:lnTo>
                    <a:pt x="450" y="501"/>
                  </a:lnTo>
                  <a:lnTo>
                    <a:pt x="447" y="489"/>
                  </a:lnTo>
                  <a:lnTo>
                    <a:pt x="446" y="482"/>
                  </a:lnTo>
                  <a:lnTo>
                    <a:pt x="445" y="476"/>
                  </a:lnTo>
                  <a:lnTo>
                    <a:pt x="445" y="476"/>
                  </a:lnTo>
                  <a:lnTo>
                    <a:pt x="446" y="470"/>
                  </a:lnTo>
                  <a:lnTo>
                    <a:pt x="447" y="463"/>
                  </a:lnTo>
                  <a:lnTo>
                    <a:pt x="450" y="451"/>
                  </a:lnTo>
                  <a:lnTo>
                    <a:pt x="457" y="441"/>
                  </a:lnTo>
                  <a:lnTo>
                    <a:pt x="464" y="431"/>
                  </a:lnTo>
                  <a:lnTo>
                    <a:pt x="474" y="423"/>
                  </a:lnTo>
                  <a:lnTo>
                    <a:pt x="485" y="417"/>
                  </a:lnTo>
                  <a:lnTo>
                    <a:pt x="496" y="414"/>
                  </a:lnTo>
                  <a:lnTo>
                    <a:pt x="503" y="413"/>
                  </a:lnTo>
                  <a:lnTo>
                    <a:pt x="509" y="413"/>
                  </a:lnTo>
                  <a:lnTo>
                    <a:pt x="509" y="413"/>
                  </a:lnTo>
                  <a:lnTo>
                    <a:pt x="516" y="413"/>
                  </a:lnTo>
                  <a:lnTo>
                    <a:pt x="522" y="414"/>
                  </a:lnTo>
                  <a:lnTo>
                    <a:pt x="534" y="417"/>
                  </a:lnTo>
                  <a:lnTo>
                    <a:pt x="545" y="423"/>
                  </a:lnTo>
                  <a:lnTo>
                    <a:pt x="554" y="431"/>
                  </a:lnTo>
                  <a:lnTo>
                    <a:pt x="562" y="441"/>
                  </a:lnTo>
                  <a:lnTo>
                    <a:pt x="567" y="451"/>
                  </a:lnTo>
                  <a:lnTo>
                    <a:pt x="571" y="463"/>
                  </a:lnTo>
                  <a:lnTo>
                    <a:pt x="573" y="470"/>
                  </a:lnTo>
                  <a:lnTo>
                    <a:pt x="573" y="476"/>
                  </a:lnTo>
                  <a:lnTo>
                    <a:pt x="573" y="47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8" name="Freeform 18"/>
            <p:cNvSpPr>
              <a:spLocks noEditPoints="1"/>
            </p:cNvSpPr>
            <p:nvPr/>
          </p:nvSpPr>
          <p:spPr bwMode="auto">
            <a:xfrm>
              <a:off x="10797873" y="4830082"/>
              <a:ext cx="323850" cy="322263"/>
            </a:xfrm>
            <a:custGeom>
              <a:gdLst>
                <a:gd fmla="*/ 976 w 1018" name="T0"/>
                <a:gd fmla="*/ 244 h 1017" name="T1"/>
                <a:gd fmla="*/ 1011 w 1018" name="T2"/>
                <a:gd fmla="*/ 205 h 1017" name="T3"/>
                <a:gd fmla="*/ 1018 w 1018" name="T4"/>
                <a:gd fmla="*/ 70 h 1017" name="T5"/>
                <a:gd fmla="*/ 994 w 1018" name="T6"/>
                <a:gd fmla="*/ 22 h 1017" name="T7"/>
                <a:gd fmla="*/ 946 w 1018" name="T8"/>
                <a:gd fmla="*/ 0 h 1017" name="T9"/>
                <a:gd fmla="*/ 812 w 1018" name="T10"/>
                <a:gd fmla="*/ 5 h 1017" name="T11"/>
                <a:gd fmla="*/ 773 w 1018" name="T12"/>
                <a:gd fmla="*/ 40 h 1017" name="T13"/>
                <a:gd fmla="*/ 255 w 1018" name="T14"/>
                <a:gd fmla="*/ 94 h 1017" name="T15"/>
                <a:gd fmla="*/ 245 w 1018" name="T16"/>
                <a:gd fmla="*/ 40 h 1017" name="T17"/>
                <a:gd fmla="*/ 206 w 1018" name="T18"/>
                <a:gd fmla="*/ 5 h 1017" name="T19"/>
                <a:gd fmla="*/ 72 w 1018" name="T20"/>
                <a:gd fmla="*/ 0 h 1017" name="T21"/>
                <a:gd fmla="*/ 23 w 1018" name="T22"/>
                <a:gd fmla="*/ 22 h 1017" name="T23"/>
                <a:gd fmla="*/ 1 w 1018" name="T24"/>
                <a:gd fmla="*/ 70 h 1017" name="T25"/>
                <a:gd fmla="*/ 6 w 1018" name="T26"/>
                <a:gd fmla="*/ 205 h 1017" name="T27"/>
                <a:gd fmla="*/ 41 w 1018" name="T28"/>
                <a:gd fmla="*/ 244 h 1017" name="T29"/>
                <a:gd fmla="*/ 95 w 1018" name="T30"/>
                <a:gd fmla="*/ 762 h 1017" name="T31"/>
                <a:gd fmla="*/ 41 w 1018" name="T32"/>
                <a:gd fmla="*/ 772 h 1017" name="T33"/>
                <a:gd fmla="*/ 6 w 1018" name="T34"/>
                <a:gd fmla="*/ 811 h 1017" name="T35"/>
                <a:gd fmla="*/ 1 w 1018" name="T36"/>
                <a:gd fmla="*/ 946 h 1017" name="T37"/>
                <a:gd fmla="*/ 23 w 1018" name="T38"/>
                <a:gd fmla="*/ 993 h 1017" name="T39"/>
                <a:gd fmla="*/ 72 w 1018" name="T40"/>
                <a:gd fmla="*/ 1017 h 1017" name="T41"/>
                <a:gd fmla="*/ 206 w 1018" name="T42"/>
                <a:gd fmla="*/ 1010 h 1017" name="T43"/>
                <a:gd fmla="*/ 245 w 1018" name="T44"/>
                <a:gd fmla="*/ 975 h 1017" name="T45"/>
                <a:gd fmla="*/ 764 w 1018" name="T46"/>
                <a:gd fmla="*/ 921 h 1017" name="T47"/>
                <a:gd fmla="*/ 773 w 1018" name="T48"/>
                <a:gd fmla="*/ 975 h 1017" name="T49"/>
                <a:gd fmla="*/ 812 w 1018" name="T50"/>
                <a:gd fmla="*/ 1010 h 1017" name="T51"/>
                <a:gd fmla="*/ 946 w 1018" name="T52"/>
                <a:gd fmla="*/ 1017 h 1017" name="T53"/>
                <a:gd fmla="*/ 994 w 1018" name="T54"/>
                <a:gd fmla="*/ 993 h 1017" name="T55"/>
                <a:gd fmla="*/ 1018 w 1018" name="T56"/>
                <a:gd fmla="*/ 946 h 1017" name="T57"/>
                <a:gd fmla="*/ 1011 w 1018" name="T58"/>
                <a:gd fmla="*/ 811 h 1017" name="T59"/>
                <a:gd fmla="*/ 976 w 1018" name="T60"/>
                <a:gd fmla="*/ 772 h 1017" name="T61"/>
                <a:gd fmla="*/ 922 w 1018" name="T62"/>
                <a:gd fmla="*/ 254 h 1017" name="T63"/>
                <a:gd fmla="*/ 65 w 1018" name="T64"/>
                <a:gd fmla="*/ 180 h 1017" name="T65"/>
                <a:gd fmla="*/ 68 w 1018" name="T66"/>
                <a:gd fmla="*/ 67 h 1017" name="T67"/>
                <a:gd fmla="*/ 181 w 1018" name="T68"/>
                <a:gd fmla="*/ 64 h 1017" name="T69"/>
                <a:gd fmla="*/ 191 w 1018" name="T70"/>
                <a:gd fmla="*/ 178 h 1017" name="T71"/>
                <a:gd fmla="*/ 191 w 1018" name="T72"/>
                <a:gd fmla="*/ 937 h 1017" name="T73"/>
                <a:gd fmla="*/ 175 w 1018" name="T74"/>
                <a:gd fmla="*/ 953 h 1017" name="T75"/>
                <a:gd fmla="*/ 64 w 1018" name="T76"/>
                <a:gd fmla="*/ 941 h 1017" name="T77"/>
                <a:gd fmla="*/ 74 w 1018" name="T78"/>
                <a:gd fmla="*/ 827 h 1017" name="T79"/>
                <a:gd fmla="*/ 186 w 1018" name="T80"/>
                <a:gd fmla="*/ 831 h 1017" name="T81"/>
                <a:gd fmla="*/ 255 w 1018" name="T82"/>
                <a:gd fmla="*/ 858 h 1017" name="T83"/>
                <a:gd fmla="*/ 245 w 1018" name="T84"/>
                <a:gd fmla="*/ 804 h 1017" name="T85"/>
                <a:gd fmla="*/ 206 w 1018" name="T86"/>
                <a:gd fmla="*/ 769 h 1017" name="T87"/>
                <a:gd fmla="*/ 175 w 1018" name="T88"/>
                <a:gd fmla="*/ 254 h 1017" name="T89"/>
                <a:gd fmla="*/ 220 w 1018" name="T90"/>
                <a:gd fmla="*/ 240 h 1017" name="T91"/>
                <a:gd fmla="*/ 251 w 1018" name="T92"/>
                <a:gd fmla="*/ 198 h 1017" name="T93"/>
                <a:gd fmla="*/ 764 w 1018" name="T94"/>
                <a:gd fmla="*/ 174 h 1017" name="T95"/>
                <a:gd fmla="*/ 782 w 1018" name="T96"/>
                <a:gd fmla="*/ 225 h 1017" name="T97"/>
                <a:gd fmla="*/ 827 w 1018" name="T98"/>
                <a:gd fmla="*/ 252 h 1017" name="T99"/>
                <a:gd fmla="*/ 834 w 1018" name="T100"/>
                <a:gd fmla="*/ 762 h 1017" name="T101"/>
                <a:gd fmla="*/ 787 w 1018" name="T102"/>
                <a:gd fmla="*/ 786 h 1017" name="T103"/>
                <a:gd fmla="*/ 764 w 1018" name="T104"/>
                <a:gd fmla="*/ 834 h 1017" name="T105"/>
                <a:gd fmla="*/ 949 w 1018" name="T106"/>
                <a:gd fmla="*/ 831 h 1017" name="T107"/>
                <a:gd fmla="*/ 953 w 1018" name="T108"/>
                <a:gd fmla="*/ 944 h 1017" name="T109"/>
                <a:gd fmla="*/ 840 w 1018" name="T110"/>
                <a:gd fmla="*/ 953 h 1017" name="T111"/>
                <a:gd fmla="*/ 827 w 1018" name="T112"/>
                <a:gd fmla="*/ 842 h 1017" name="T113"/>
                <a:gd fmla="*/ 938 w 1018" name="T114"/>
                <a:gd fmla="*/ 826 h 1017" name="T115"/>
                <a:gd fmla="*/ 827 w 1018" name="T116"/>
                <a:gd fmla="*/ 178 h 1017" name="T117"/>
                <a:gd fmla="*/ 837 w 1018" name="T118"/>
                <a:gd fmla="*/ 64 h 1017" name="T119"/>
                <a:gd fmla="*/ 949 w 1018" name="T120"/>
                <a:gd fmla="*/ 67 h 1017" name="T121"/>
                <a:gd fmla="*/ 953 w 1018" name="T122"/>
                <a:gd fmla="*/ 180 h 10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7" w="1018">
                  <a:moveTo>
                    <a:pt x="938" y="254"/>
                  </a:moveTo>
                  <a:lnTo>
                    <a:pt x="938" y="254"/>
                  </a:lnTo>
                  <a:lnTo>
                    <a:pt x="946" y="253"/>
                  </a:lnTo>
                  <a:lnTo>
                    <a:pt x="955" y="252"/>
                  </a:lnTo>
                  <a:lnTo>
                    <a:pt x="962" y="250"/>
                  </a:lnTo>
                  <a:lnTo>
                    <a:pt x="970" y="247"/>
                  </a:lnTo>
                  <a:lnTo>
                    <a:pt x="976" y="244"/>
                  </a:lnTo>
                  <a:lnTo>
                    <a:pt x="982" y="240"/>
                  </a:lnTo>
                  <a:lnTo>
                    <a:pt x="989" y="236"/>
                  </a:lnTo>
                  <a:lnTo>
                    <a:pt x="994" y="230"/>
                  </a:lnTo>
                  <a:lnTo>
                    <a:pt x="1000" y="225"/>
                  </a:lnTo>
                  <a:lnTo>
                    <a:pt x="1004" y="218"/>
                  </a:lnTo>
                  <a:lnTo>
                    <a:pt x="1008" y="212"/>
                  </a:lnTo>
                  <a:lnTo>
                    <a:pt x="1011" y="205"/>
                  </a:lnTo>
                  <a:lnTo>
                    <a:pt x="1015" y="198"/>
                  </a:lnTo>
                  <a:lnTo>
                    <a:pt x="1017" y="189"/>
                  </a:lnTo>
                  <a:lnTo>
                    <a:pt x="1018" y="182"/>
                  </a:lnTo>
                  <a:lnTo>
                    <a:pt x="1018" y="174"/>
                  </a:lnTo>
                  <a:lnTo>
                    <a:pt x="1018" y="79"/>
                  </a:lnTo>
                  <a:lnTo>
                    <a:pt x="1018" y="79"/>
                  </a:lnTo>
                  <a:lnTo>
                    <a:pt x="1018" y="70"/>
                  </a:lnTo>
                  <a:lnTo>
                    <a:pt x="1017" y="63"/>
                  </a:lnTo>
                  <a:lnTo>
                    <a:pt x="1015" y="55"/>
                  </a:lnTo>
                  <a:lnTo>
                    <a:pt x="1011" y="48"/>
                  </a:lnTo>
                  <a:lnTo>
                    <a:pt x="1008" y="40"/>
                  </a:lnTo>
                  <a:lnTo>
                    <a:pt x="1004" y="34"/>
                  </a:lnTo>
                  <a:lnTo>
                    <a:pt x="1000" y="29"/>
                  </a:lnTo>
                  <a:lnTo>
                    <a:pt x="994" y="22"/>
                  </a:lnTo>
                  <a:lnTo>
                    <a:pt x="989" y="17"/>
                  </a:lnTo>
                  <a:lnTo>
                    <a:pt x="982" y="12"/>
                  </a:lnTo>
                  <a:lnTo>
                    <a:pt x="976" y="9"/>
                  </a:lnTo>
                  <a:lnTo>
                    <a:pt x="970" y="5"/>
                  </a:lnTo>
                  <a:lnTo>
                    <a:pt x="962" y="3"/>
                  </a:lnTo>
                  <a:lnTo>
                    <a:pt x="955" y="1"/>
                  </a:lnTo>
                  <a:lnTo>
                    <a:pt x="946" y="0"/>
                  </a:lnTo>
                  <a:lnTo>
                    <a:pt x="938" y="0"/>
                  </a:lnTo>
                  <a:lnTo>
                    <a:pt x="843" y="0"/>
                  </a:lnTo>
                  <a:lnTo>
                    <a:pt x="843" y="0"/>
                  </a:lnTo>
                  <a:lnTo>
                    <a:pt x="834" y="0"/>
                  </a:lnTo>
                  <a:lnTo>
                    <a:pt x="827" y="1"/>
                  </a:lnTo>
                  <a:lnTo>
                    <a:pt x="819" y="3"/>
                  </a:lnTo>
                  <a:lnTo>
                    <a:pt x="812" y="5"/>
                  </a:lnTo>
                  <a:lnTo>
                    <a:pt x="805" y="9"/>
                  </a:lnTo>
                  <a:lnTo>
                    <a:pt x="799" y="12"/>
                  </a:lnTo>
                  <a:lnTo>
                    <a:pt x="793" y="17"/>
                  </a:lnTo>
                  <a:lnTo>
                    <a:pt x="787" y="22"/>
                  </a:lnTo>
                  <a:lnTo>
                    <a:pt x="782" y="29"/>
                  </a:lnTo>
                  <a:lnTo>
                    <a:pt x="778" y="34"/>
                  </a:lnTo>
                  <a:lnTo>
                    <a:pt x="773" y="40"/>
                  </a:lnTo>
                  <a:lnTo>
                    <a:pt x="770" y="48"/>
                  </a:lnTo>
                  <a:lnTo>
                    <a:pt x="767" y="55"/>
                  </a:lnTo>
                  <a:lnTo>
                    <a:pt x="765" y="63"/>
                  </a:lnTo>
                  <a:lnTo>
                    <a:pt x="764" y="70"/>
                  </a:lnTo>
                  <a:lnTo>
                    <a:pt x="764" y="79"/>
                  </a:lnTo>
                  <a:lnTo>
                    <a:pt x="764" y="94"/>
                  </a:lnTo>
                  <a:lnTo>
                    <a:pt x="255" y="94"/>
                  </a:lnTo>
                  <a:lnTo>
                    <a:pt x="255" y="79"/>
                  </a:lnTo>
                  <a:lnTo>
                    <a:pt x="255" y="79"/>
                  </a:lnTo>
                  <a:lnTo>
                    <a:pt x="254" y="70"/>
                  </a:lnTo>
                  <a:lnTo>
                    <a:pt x="253" y="63"/>
                  </a:lnTo>
                  <a:lnTo>
                    <a:pt x="251" y="55"/>
                  </a:lnTo>
                  <a:lnTo>
                    <a:pt x="249" y="48"/>
                  </a:lnTo>
                  <a:lnTo>
                    <a:pt x="245" y="40"/>
                  </a:lnTo>
                  <a:lnTo>
                    <a:pt x="241" y="34"/>
                  </a:lnTo>
                  <a:lnTo>
                    <a:pt x="237" y="29"/>
                  </a:lnTo>
                  <a:lnTo>
                    <a:pt x="231" y="22"/>
                  </a:lnTo>
                  <a:lnTo>
                    <a:pt x="226" y="17"/>
                  </a:lnTo>
                  <a:lnTo>
                    <a:pt x="220" y="12"/>
                  </a:lnTo>
                  <a:lnTo>
                    <a:pt x="213" y="9"/>
                  </a:lnTo>
                  <a:lnTo>
                    <a:pt x="206" y="5"/>
                  </a:lnTo>
                  <a:lnTo>
                    <a:pt x="199" y="3"/>
                  </a:lnTo>
                  <a:lnTo>
                    <a:pt x="191" y="1"/>
                  </a:lnTo>
                  <a:lnTo>
                    <a:pt x="183" y="0"/>
                  </a:lnTo>
                  <a:lnTo>
                    <a:pt x="175" y="0"/>
                  </a:lnTo>
                  <a:lnTo>
                    <a:pt x="80" y="0"/>
                  </a:lnTo>
                  <a:lnTo>
                    <a:pt x="80" y="0"/>
                  </a:lnTo>
                  <a:lnTo>
                    <a:pt x="72" y="0"/>
                  </a:lnTo>
                  <a:lnTo>
                    <a:pt x="64" y="1"/>
                  </a:lnTo>
                  <a:lnTo>
                    <a:pt x="56" y="3"/>
                  </a:lnTo>
                  <a:lnTo>
                    <a:pt x="49" y="5"/>
                  </a:lnTo>
                  <a:lnTo>
                    <a:pt x="41" y="9"/>
                  </a:lnTo>
                  <a:lnTo>
                    <a:pt x="35" y="12"/>
                  </a:lnTo>
                  <a:lnTo>
                    <a:pt x="29" y="17"/>
                  </a:lnTo>
                  <a:lnTo>
                    <a:pt x="23" y="22"/>
                  </a:lnTo>
                  <a:lnTo>
                    <a:pt x="18" y="29"/>
                  </a:lnTo>
                  <a:lnTo>
                    <a:pt x="14" y="34"/>
                  </a:lnTo>
                  <a:lnTo>
                    <a:pt x="9" y="40"/>
                  </a:lnTo>
                  <a:lnTo>
                    <a:pt x="6" y="48"/>
                  </a:lnTo>
                  <a:lnTo>
                    <a:pt x="4" y="55"/>
                  </a:lnTo>
                  <a:lnTo>
                    <a:pt x="2" y="63"/>
                  </a:lnTo>
                  <a:lnTo>
                    <a:pt x="1" y="70"/>
                  </a:lnTo>
                  <a:lnTo>
                    <a:pt x="0" y="79"/>
                  </a:lnTo>
                  <a:lnTo>
                    <a:pt x="0" y="174"/>
                  </a:lnTo>
                  <a:lnTo>
                    <a:pt x="0" y="174"/>
                  </a:lnTo>
                  <a:lnTo>
                    <a:pt x="1" y="182"/>
                  </a:lnTo>
                  <a:lnTo>
                    <a:pt x="2" y="189"/>
                  </a:lnTo>
                  <a:lnTo>
                    <a:pt x="4" y="198"/>
                  </a:lnTo>
                  <a:lnTo>
                    <a:pt x="6" y="205"/>
                  </a:lnTo>
                  <a:lnTo>
                    <a:pt x="9" y="212"/>
                  </a:lnTo>
                  <a:lnTo>
                    <a:pt x="14" y="218"/>
                  </a:lnTo>
                  <a:lnTo>
                    <a:pt x="18" y="225"/>
                  </a:lnTo>
                  <a:lnTo>
                    <a:pt x="23" y="230"/>
                  </a:lnTo>
                  <a:lnTo>
                    <a:pt x="29" y="236"/>
                  </a:lnTo>
                  <a:lnTo>
                    <a:pt x="35" y="240"/>
                  </a:lnTo>
                  <a:lnTo>
                    <a:pt x="41" y="244"/>
                  </a:lnTo>
                  <a:lnTo>
                    <a:pt x="49" y="247"/>
                  </a:lnTo>
                  <a:lnTo>
                    <a:pt x="56" y="250"/>
                  </a:lnTo>
                  <a:lnTo>
                    <a:pt x="64" y="252"/>
                  </a:lnTo>
                  <a:lnTo>
                    <a:pt x="72" y="253"/>
                  </a:lnTo>
                  <a:lnTo>
                    <a:pt x="80" y="254"/>
                  </a:lnTo>
                  <a:lnTo>
                    <a:pt x="95" y="254"/>
                  </a:lnTo>
                  <a:lnTo>
                    <a:pt x="95" y="762"/>
                  </a:lnTo>
                  <a:lnTo>
                    <a:pt x="80" y="762"/>
                  </a:lnTo>
                  <a:lnTo>
                    <a:pt x="80" y="762"/>
                  </a:lnTo>
                  <a:lnTo>
                    <a:pt x="72" y="762"/>
                  </a:lnTo>
                  <a:lnTo>
                    <a:pt x="64" y="763"/>
                  </a:lnTo>
                  <a:lnTo>
                    <a:pt x="56" y="766"/>
                  </a:lnTo>
                  <a:lnTo>
                    <a:pt x="49" y="769"/>
                  </a:lnTo>
                  <a:lnTo>
                    <a:pt x="41" y="772"/>
                  </a:lnTo>
                  <a:lnTo>
                    <a:pt x="35" y="776"/>
                  </a:lnTo>
                  <a:lnTo>
                    <a:pt x="29" y="781"/>
                  </a:lnTo>
                  <a:lnTo>
                    <a:pt x="23" y="786"/>
                  </a:lnTo>
                  <a:lnTo>
                    <a:pt x="18" y="791"/>
                  </a:lnTo>
                  <a:lnTo>
                    <a:pt x="14" y="798"/>
                  </a:lnTo>
                  <a:lnTo>
                    <a:pt x="9" y="804"/>
                  </a:lnTo>
                  <a:lnTo>
                    <a:pt x="6" y="811"/>
                  </a:lnTo>
                  <a:lnTo>
                    <a:pt x="4" y="818"/>
                  </a:lnTo>
                  <a:lnTo>
                    <a:pt x="2" y="826"/>
                  </a:lnTo>
                  <a:lnTo>
                    <a:pt x="1" y="834"/>
                  </a:lnTo>
                  <a:lnTo>
                    <a:pt x="0" y="842"/>
                  </a:lnTo>
                  <a:lnTo>
                    <a:pt x="0" y="937"/>
                  </a:lnTo>
                  <a:lnTo>
                    <a:pt x="0" y="937"/>
                  </a:lnTo>
                  <a:lnTo>
                    <a:pt x="1" y="946"/>
                  </a:lnTo>
                  <a:lnTo>
                    <a:pt x="2" y="953"/>
                  </a:lnTo>
                  <a:lnTo>
                    <a:pt x="4" y="961"/>
                  </a:lnTo>
                  <a:lnTo>
                    <a:pt x="6" y="968"/>
                  </a:lnTo>
                  <a:lnTo>
                    <a:pt x="9" y="975"/>
                  </a:lnTo>
                  <a:lnTo>
                    <a:pt x="14" y="981"/>
                  </a:lnTo>
                  <a:lnTo>
                    <a:pt x="18" y="988"/>
                  </a:lnTo>
                  <a:lnTo>
                    <a:pt x="23" y="993"/>
                  </a:lnTo>
                  <a:lnTo>
                    <a:pt x="29" y="998"/>
                  </a:lnTo>
                  <a:lnTo>
                    <a:pt x="35" y="1003"/>
                  </a:lnTo>
                  <a:lnTo>
                    <a:pt x="41" y="1007"/>
                  </a:lnTo>
                  <a:lnTo>
                    <a:pt x="49" y="1010"/>
                  </a:lnTo>
                  <a:lnTo>
                    <a:pt x="56" y="1013"/>
                  </a:lnTo>
                  <a:lnTo>
                    <a:pt x="64" y="1016"/>
                  </a:lnTo>
                  <a:lnTo>
                    <a:pt x="72" y="1017"/>
                  </a:lnTo>
                  <a:lnTo>
                    <a:pt x="80" y="1017"/>
                  </a:lnTo>
                  <a:lnTo>
                    <a:pt x="175" y="1017"/>
                  </a:lnTo>
                  <a:lnTo>
                    <a:pt x="175" y="1017"/>
                  </a:lnTo>
                  <a:lnTo>
                    <a:pt x="183" y="1017"/>
                  </a:lnTo>
                  <a:lnTo>
                    <a:pt x="191" y="1016"/>
                  </a:lnTo>
                  <a:lnTo>
                    <a:pt x="199" y="1013"/>
                  </a:lnTo>
                  <a:lnTo>
                    <a:pt x="206" y="1010"/>
                  </a:lnTo>
                  <a:lnTo>
                    <a:pt x="213" y="1007"/>
                  </a:lnTo>
                  <a:lnTo>
                    <a:pt x="220" y="1003"/>
                  </a:lnTo>
                  <a:lnTo>
                    <a:pt x="226" y="998"/>
                  </a:lnTo>
                  <a:lnTo>
                    <a:pt x="231" y="993"/>
                  </a:lnTo>
                  <a:lnTo>
                    <a:pt x="237" y="988"/>
                  </a:lnTo>
                  <a:lnTo>
                    <a:pt x="241" y="981"/>
                  </a:lnTo>
                  <a:lnTo>
                    <a:pt x="245" y="975"/>
                  </a:lnTo>
                  <a:lnTo>
                    <a:pt x="249" y="968"/>
                  </a:lnTo>
                  <a:lnTo>
                    <a:pt x="251" y="961"/>
                  </a:lnTo>
                  <a:lnTo>
                    <a:pt x="253" y="953"/>
                  </a:lnTo>
                  <a:lnTo>
                    <a:pt x="254" y="946"/>
                  </a:lnTo>
                  <a:lnTo>
                    <a:pt x="255" y="937"/>
                  </a:lnTo>
                  <a:lnTo>
                    <a:pt x="255" y="921"/>
                  </a:lnTo>
                  <a:lnTo>
                    <a:pt x="764" y="921"/>
                  </a:lnTo>
                  <a:lnTo>
                    <a:pt x="764" y="937"/>
                  </a:lnTo>
                  <a:lnTo>
                    <a:pt x="764" y="937"/>
                  </a:lnTo>
                  <a:lnTo>
                    <a:pt x="764" y="946"/>
                  </a:lnTo>
                  <a:lnTo>
                    <a:pt x="765" y="953"/>
                  </a:lnTo>
                  <a:lnTo>
                    <a:pt x="767" y="961"/>
                  </a:lnTo>
                  <a:lnTo>
                    <a:pt x="770" y="968"/>
                  </a:lnTo>
                  <a:lnTo>
                    <a:pt x="773" y="975"/>
                  </a:lnTo>
                  <a:lnTo>
                    <a:pt x="778" y="981"/>
                  </a:lnTo>
                  <a:lnTo>
                    <a:pt x="782" y="988"/>
                  </a:lnTo>
                  <a:lnTo>
                    <a:pt x="787" y="993"/>
                  </a:lnTo>
                  <a:lnTo>
                    <a:pt x="793" y="998"/>
                  </a:lnTo>
                  <a:lnTo>
                    <a:pt x="799" y="1003"/>
                  </a:lnTo>
                  <a:lnTo>
                    <a:pt x="805" y="1007"/>
                  </a:lnTo>
                  <a:lnTo>
                    <a:pt x="812" y="1010"/>
                  </a:lnTo>
                  <a:lnTo>
                    <a:pt x="819" y="1013"/>
                  </a:lnTo>
                  <a:lnTo>
                    <a:pt x="827" y="1016"/>
                  </a:lnTo>
                  <a:lnTo>
                    <a:pt x="834" y="1017"/>
                  </a:lnTo>
                  <a:lnTo>
                    <a:pt x="843" y="1017"/>
                  </a:lnTo>
                  <a:lnTo>
                    <a:pt x="938" y="1017"/>
                  </a:lnTo>
                  <a:lnTo>
                    <a:pt x="938" y="1017"/>
                  </a:lnTo>
                  <a:lnTo>
                    <a:pt x="946" y="1017"/>
                  </a:lnTo>
                  <a:lnTo>
                    <a:pt x="955" y="1016"/>
                  </a:lnTo>
                  <a:lnTo>
                    <a:pt x="962" y="1013"/>
                  </a:lnTo>
                  <a:lnTo>
                    <a:pt x="970" y="1010"/>
                  </a:lnTo>
                  <a:lnTo>
                    <a:pt x="976" y="1007"/>
                  </a:lnTo>
                  <a:lnTo>
                    <a:pt x="982" y="1003"/>
                  </a:lnTo>
                  <a:lnTo>
                    <a:pt x="989" y="998"/>
                  </a:lnTo>
                  <a:lnTo>
                    <a:pt x="994" y="993"/>
                  </a:lnTo>
                  <a:lnTo>
                    <a:pt x="1000" y="988"/>
                  </a:lnTo>
                  <a:lnTo>
                    <a:pt x="1004" y="981"/>
                  </a:lnTo>
                  <a:lnTo>
                    <a:pt x="1008" y="975"/>
                  </a:lnTo>
                  <a:lnTo>
                    <a:pt x="1011" y="968"/>
                  </a:lnTo>
                  <a:lnTo>
                    <a:pt x="1015" y="961"/>
                  </a:lnTo>
                  <a:lnTo>
                    <a:pt x="1017" y="953"/>
                  </a:lnTo>
                  <a:lnTo>
                    <a:pt x="1018" y="946"/>
                  </a:lnTo>
                  <a:lnTo>
                    <a:pt x="1018" y="937"/>
                  </a:lnTo>
                  <a:lnTo>
                    <a:pt x="1018" y="842"/>
                  </a:lnTo>
                  <a:lnTo>
                    <a:pt x="1018" y="842"/>
                  </a:lnTo>
                  <a:lnTo>
                    <a:pt x="1018" y="834"/>
                  </a:lnTo>
                  <a:lnTo>
                    <a:pt x="1017" y="826"/>
                  </a:lnTo>
                  <a:lnTo>
                    <a:pt x="1015" y="818"/>
                  </a:lnTo>
                  <a:lnTo>
                    <a:pt x="1011" y="811"/>
                  </a:lnTo>
                  <a:lnTo>
                    <a:pt x="1008" y="804"/>
                  </a:lnTo>
                  <a:lnTo>
                    <a:pt x="1004" y="798"/>
                  </a:lnTo>
                  <a:lnTo>
                    <a:pt x="1000" y="791"/>
                  </a:lnTo>
                  <a:lnTo>
                    <a:pt x="994" y="786"/>
                  </a:lnTo>
                  <a:lnTo>
                    <a:pt x="989" y="781"/>
                  </a:lnTo>
                  <a:lnTo>
                    <a:pt x="982" y="776"/>
                  </a:lnTo>
                  <a:lnTo>
                    <a:pt x="976" y="772"/>
                  </a:lnTo>
                  <a:lnTo>
                    <a:pt x="970" y="769"/>
                  </a:lnTo>
                  <a:lnTo>
                    <a:pt x="962" y="766"/>
                  </a:lnTo>
                  <a:lnTo>
                    <a:pt x="955" y="763"/>
                  </a:lnTo>
                  <a:lnTo>
                    <a:pt x="946" y="762"/>
                  </a:lnTo>
                  <a:lnTo>
                    <a:pt x="938" y="762"/>
                  </a:lnTo>
                  <a:lnTo>
                    <a:pt x="922" y="762"/>
                  </a:lnTo>
                  <a:lnTo>
                    <a:pt x="922" y="254"/>
                  </a:lnTo>
                  <a:lnTo>
                    <a:pt x="938" y="254"/>
                  </a:lnTo>
                  <a:close/>
                  <a:moveTo>
                    <a:pt x="80" y="189"/>
                  </a:moveTo>
                  <a:lnTo>
                    <a:pt x="80" y="189"/>
                  </a:lnTo>
                  <a:lnTo>
                    <a:pt x="77" y="189"/>
                  </a:lnTo>
                  <a:lnTo>
                    <a:pt x="74" y="188"/>
                  </a:lnTo>
                  <a:lnTo>
                    <a:pt x="68" y="185"/>
                  </a:lnTo>
                  <a:lnTo>
                    <a:pt x="65" y="180"/>
                  </a:lnTo>
                  <a:lnTo>
                    <a:pt x="64" y="178"/>
                  </a:lnTo>
                  <a:lnTo>
                    <a:pt x="64" y="174"/>
                  </a:lnTo>
                  <a:lnTo>
                    <a:pt x="64" y="79"/>
                  </a:lnTo>
                  <a:lnTo>
                    <a:pt x="64" y="79"/>
                  </a:lnTo>
                  <a:lnTo>
                    <a:pt x="64" y="76"/>
                  </a:lnTo>
                  <a:lnTo>
                    <a:pt x="65" y="73"/>
                  </a:lnTo>
                  <a:lnTo>
                    <a:pt x="68" y="67"/>
                  </a:lnTo>
                  <a:lnTo>
                    <a:pt x="74" y="64"/>
                  </a:lnTo>
                  <a:lnTo>
                    <a:pt x="77" y="63"/>
                  </a:lnTo>
                  <a:lnTo>
                    <a:pt x="80" y="63"/>
                  </a:lnTo>
                  <a:lnTo>
                    <a:pt x="175" y="63"/>
                  </a:lnTo>
                  <a:lnTo>
                    <a:pt x="175" y="63"/>
                  </a:lnTo>
                  <a:lnTo>
                    <a:pt x="178" y="63"/>
                  </a:lnTo>
                  <a:lnTo>
                    <a:pt x="181" y="64"/>
                  </a:lnTo>
                  <a:lnTo>
                    <a:pt x="186" y="67"/>
                  </a:lnTo>
                  <a:lnTo>
                    <a:pt x="190" y="73"/>
                  </a:lnTo>
                  <a:lnTo>
                    <a:pt x="191" y="76"/>
                  </a:lnTo>
                  <a:lnTo>
                    <a:pt x="191" y="79"/>
                  </a:lnTo>
                  <a:lnTo>
                    <a:pt x="191" y="174"/>
                  </a:lnTo>
                  <a:lnTo>
                    <a:pt x="191" y="174"/>
                  </a:lnTo>
                  <a:lnTo>
                    <a:pt x="191" y="178"/>
                  </a:lnTo>
                  <a:lnTo>
                    <a:pt x="190" y="180"/>
                  </a:lnTo>
                  <a:lnTo>
                    <a:pt x="186" y="185"/>
                  </a:lnTo>
                  <a:lnTo>
                    <a:pt x="181" y="188"/>
                  </a:lnTo>
                  <a:lnTo>
                    <a:pt x="178" y="189"/>
                  </a:lnTo>
                  <a:lnTo>
                    <a:pt x="175" y="189"/>
                  </a:lnTo>
                  <a:lnTo>
                    <a:pt x="80" y="189"/>
                  </a:lnTo>
                  <a:close/>
                  <a:moveTo>
                    <a:pt x="191" y="937"/>
                  </a:moveTo>
                  <a:lnTo>
                    <a:pt x="191" y="937"/>
                  </a:lnTo>
                  <a:lnTo>
                    <a:pt x="191" y="941"/>
                  </a:lnTo>
                  <a:lnTo>
                    <a:pt x="190" y="944"/>
                  </a:lnTo>
                  <a:lnTo>
                    <a:pt x="186" y="948"/>
                  </a:lnTo>
                  <a:lnTo>
                    <a:pt x="181" y="952"/>
                  </a:lnTo>
                  <a:lnTo>
                    <a:pt x="178" y="953"/>
                  </a:lnTo>
                  <a:lnTo>
                    <a:pt x="175" y="953"/>
                  </a:lnTo>
                  <a:lnTo>
                    <a:pt x="80" y="953"/>
                  </a:lnTo>
                  <a:lnTo>
                    <a:pt x="80" y="953"/>
                  </a:lnTo>
                  <a:lnTo>
                    <a:pt x="77" y="953"/>
                  </a:lnTo>
                  <a:lnTo>
                    <a:pt x="74" y="952"/>
                  </a:lnTo>
                  <a:lnTo>
                    <a:pt x="68" y="948"/>
                  </a:lnTo>
                  <a:lnTo>
                    <a:pt x="65" y="944"/>
                  </a:lnTo>
                  <a:lnTo>
                    <a:pt x="64" y="941"/>
                  </a:lnTo>
                  <a:lnTo>
                    <a:pt x="64" y="937"/>
                  </a:lnTo>
                  <a:lnTo>
                    <a:pt x="64" y="842"/>
                  </a:lnTo>
                  <a:lnTo>
                    <a:pt x="64" y="842"/>
                  </a:lnTo>
                  <a:lnTo>
                    <a:pt x="64" y="839"/>
                  </a:lnTo>
                  <a:lnTo>
                    <a:pt x="65" y="835"/>
                  </a:lnTo>
                  <a:lnTo>
                    <a:pt x="68" y="831"/>
                  </a:lnTo>
                  <a:lnTo>
                    <a:pt x="74" y="827"/>
                  </a:lnTo>
                  <a:lnTo>
                    <a:pt x="77" y="827"/>
                  </a:lnTo>
                  <a:lnTo>
                    <a:pt x="80" y="826"/>
                  </a:lnTo>
                  <a:lnTo>
                    <a:pt x="175" y="826"/>
                  </a:lnTo>
                  <a:lnTo>
                    <a:pt x="175" y="826"/>
                  </a:lnTo>
                  <a:lnTo>
                    <a:pt x="178" y="827"/>
                  </a:lnTo>
                  <a:lnTo>
                    <a:pt x="181" y="827"/>
                  </a:lnTo>
                  <a:lnTo>
                    <a:pt x="186" y="831"/>
                  </a:lnTo>
                  <a:lnTo>
                    <a:pt x="190" y="835"/>
                  </a:lnTo>
                  <a:lnTo>
                    <a:pt x="191" y="839"/>
                  </a:lnTo>
                  <a:lnTo>
                    <a:pt x="191" y="842"/>
                  </a:lnTo>
                  <a:lnTo>
                    <a:pt x="191" y="937"/>
                  </a:lnTo>
                  <a:close/>
                  <a:moveTo>
                    <a:pt x="764" y="842"/>
                  </a:moveTo>
                  <a:lnTo>
                    <a:pt x="764" y="858"/>
                  </a:lnTo>
                  <a:lnTo>
                    <a:pt x="255" y="858"/>
                  </a:lnTo>
                  <a:lnTo>
                    <a:pt x="255" y="842"/>
                  </a:lnTo>
                  <a:lnTo>
                    <a:pt x="255" y="842"/>
                  </a:lnTo>
                  <a:lnTo>
                    <a:pt x="254" y="834"/>
                  </a:lnTo>
                  <a:lnTo>
                    <a:pt x="253" y="826"/>
                  </a:lnTo>
                  <a:lnTo>
                    <a:pt x="251" y="818"/>
                  </a:lnTo>
                  <a:lnTo>
                    <a:pt x="249" y="811"/>
                  </a:lnTo>
                  <a:lnTo>
                    <a:pt x="245" y="804"/>
                  </a:lnTo>
                  <a:lnTo>
                    <a:pt x="241" y="798"/>
                  </a:lnTo>
                  <a:lnTo>
                    <a:pt x="237" y="791"/>
                  </a:lnTo>
                  <a:lnTo>
                    <a:pt x="231" y="786"/>
                  </a:lnTo>
                  <a:lnTo>
                    <a:pt x="226" y="781"/>
                  </a:lnTo>
                  <a:lnTo>
                    <a:pt x="220" y="776"/>
                  </a:lnTo>
                  <a:lnTo>
                    <a:pt x="213" y="772"/>
                  </a:lnTo>
                  <a:lnTo>
                    <a:pt x="206" y="769"/>
                  </a:lnTo>
                  <a:lnTo>
                    <a:pt x="199" y="766"/>
                  </a:lnTo>
                  <a:lnTo>
                    <a:pt x="191" y="763"/>
                  </a:lnTo>
                  <a:lnTo>
                    <a:pt x="183" y="762"/>
                  </a:lnTo>
                  <a:lnTo>
                    <a:pt x="175" y="762"/>
                  </a:lnTo>
                  <a:lnTo>
                    <a:pt x="159" y="762"/>
                  </a:lnTo>
                  <a:lnTo>
                    <a:pt x="159" y="254"/>
                  </a:lnTo>
                  <a:lnTo>
                    <a:pt x="175" y="254"/>
                  </a:lnTo>
                  <a:lnTo>
                    <a:pt x="175" y="254"/>
                  </a:lnTo>
                  <a:lnTo>
                    <a:pt x="183" y="253"/>
                  </a:lnTo>
                  <a:lnTo>
                    <a:pt x="191" y="252"/>
                  </a:lnTo>
                  <a:lnTo>
                    <a:pt x="199" y="250"/>
                  </a:lnTo>
                  <a:lnTo>
                    <a:pt x="206" y="247"/>
                  </a:lnTo>
                  <a:lnTo>
                    <a:pt x="213" y="244"/>
                  </a:lnTo>
                  <a:lnTo>
                    <a:pt x="220" y="240"/>
                  </a:lnTo>
                  <a:lnTo>
                    <a:pt x="226" y="236"/>
                  </a:lnTo>
                  <a:lnTo>
                    <a:pt x="231" y="230"/>
                  </a:lnTo>
                  <a:lnTo>
                    <a:pt x="237" y="225"/>
                  </a:lnTo>
                  <a:lnTo>
                    <a:pt x="241" y="218"/>
                  </a:lnTo>
                  <a:lnTo>
                    <a:pt x="245" y="212"/>
                  </a:lnTo>
                  <a:lnTo>
                    <a:pt x="249" y="205"/>
                  </a:lnTo>
                  <a:lnTo>
                    <a:pt x="251" y="198"/>
                  </a:lnTo>
                  <a:lnTo>
                    <a:pt x="253" y="189"/>
                  </a:lnTo>
                  <a:lnTo>
                    <a:pt x="254" y="182"/>
                  </a:lnTo>
                  <a:lnTo>
                    <a:pt x="255" y="174"/>
                  </a:lnTo>
                  <a:lnTo>
                    <a:pt x="255" y="158"/>
                  </a:lnTo>
                  <a:lnTo>
                    <a:pt x="764" y="158"/>
                  </a:lnTo>
                  <a:lnTo>
                    <a:pt x="764" y="174"/>
                  </a:lnTo>
                  <a:lnTo>
                    <a:pt x="764" y="174"/>
                  </a:lnTo>
                  <a:lnTo>
                    <a:pt x="764" y="182"/>
                  </a:lnTo>
                  <a:lnTo>
                    <a:pt x="765" y="189"/>
                  </a:lnTo>
                  <a:lnTo>
                    <a:pt x="767" y="198"/>
                  </a:lnTo>
                  <a:lnTo>
                    <a:pt x="770" y="205"/>
                  </a:lnTo>
                  <a:lnTo>
                    <a:pt x="773" y="212"/>
                  </a:lnTo>
                  <a:lnTo>
                    <a:pt x="778" y="218"/>
                  </a:lnTo>
                  <a:lnTo>
                    <a:pt x="782" y="225"/>
                  </a:lnTo>
                  <a:lnTo>
                    <a:pt x="787" y="230"/>
                  </a:lnTo>
                  <a:lnTo>
                    <a:pt x="793" y="236"/>
                  </a:lnTo>
                  <a:lnTo>
                    <a:pt x="799" y="240"/>
                  </a:lnTo>
                  <a:lnTo>
                    <a:pt x="805" y="244"/>
                  </a:lnTo>
                  <a:lnTo>
                    <a:pt x="812" y="247"/>
                  </a:lnTo>
                  <a:lnTo>
                    <a:pt x="819" y="250"/>
                  </a:lnTo>
                  <a:lnTo>
                    <a:pt x="827" y="252"/>
                  </a:lnTo>
                  <a:lnTo>
                    <a:pt x="834" y="253"/>
                  </a:lnTo>
                  <a:lnTo>
                    <a:pt x="843" y="254"/>
                  </a:lnTo>
                  <a:lnTo>
                    <a:pt x="859" y="254"/>
                  </a:lnTo>
                  <a:lnTo>
                    <a:pt x="859" y="762"/>
                  </a:lnTo>
                  <a:lnTo>
                    <a:pt x="843" y="762"/>
                  </a:lnTo>
                  <a:lnTo>
                    <a:pt x="843" y="762"/>
                  </a:lnTo>
                  <a:lnTo>
                    <a:pt x="834" y="762"/>
                  </a:lnTo>
                  <a:lnTo>
                    <a:pt x="827" y="763"/>
                  </a:lnTo>
                  <a:lnTo>
                    <a:pt x="819" y="766"/>
                  </a:lnTo>
                  <a:lnTo>
                    <a:pt x="812" y="769"/>
                  </a:lnTo>
                  <a:lnTo>
                    <a:pt x="805" y="772"/>
                  </a:lnTo>
                  <a:lnTo>
                    <a:pt x="799" y="776"/>
                  </a:lnTo>
                  <a:lnTo>
                    <a:pt x="793" y="781"/>
                  </a:lnTo>
                  <a:lnTo>
                    <a:pt x="787" y="786"/>
                  </a:lnTo>
                  <a:lnTo>
                    <a:pt x="782" y="791"/>
                  </a:lnTo>
                  <a:lnTo>
                    <a:pt x="778" y="798"/>
                  </a:lnTo>
                  <a:lnTo>
                    <a:pt x="773" y="804"/>
                  </a:lnTo>
                  <a:lnTo>
                    <a:pt x="770" y="811"/>
                  </a:lnTo>
                  <a:lnTo>
                    <a:pt x="767" y="818"/>
                  </a:lnTo>
                  <a:lnTo>
                    <a:pt x="765" y="826"/>
                  </a:lnTo>
                  <a:lnTo>
                    <a:pt x="764" y="834"/>
                  </a:lnTo>
                  <a:lnTo>
                    <a:pt x="764" y="842"/>
                  </a:lnTo>
                  <a:lnTo>
                    <a:pt x="764" y="842"/>
                  </a:lnTo>
                  <a:close/>
                  <a:moveTo>
                    <a:pt x="938" y="826"/>
                  </a:moveTo>
                  <a:lnTo>
                    <a:pt x="938" y="826"/>
                  </a:lnTo>
                  <a:lnTo>
                    <a:pt x="942" y="827"/>
                  </a:lnTo>
                  <a:lnTo>
                    <a:pt x="945" y="827"/>
                  </a:lnTo>
                  <a:lnTo>
                    <a:pt x="949" y="831"/>
                  </a:lnTo>
                  <a:lnTo>
                    <a:pt x="953" y="835"/>
                  </a:lnTo>
                  <a:lnTo>
                    <a:pt x="953" y="839"/>
                  </a:lnTo>
                  <a:lnTo>
                    <a:pt x="955" y="842"/>
                  </a:lnTo>
                  <a:lnTo>
                    <a:pt x="955" y="937"/>
                  </a:lnTo>
                  <a:lnTo>
                    <a:pt x="955" y="937"/>
                  </a:lnTo>
                  <a:lnTo>
                    <a:pt x="953" y="941"/>
                  </a:lnTo>
                  <a:lnTo>
                    <a:pt x="953" y="944"/>
                  </a:lnTo>
                  <a:lnTo>
                    <a:pt x="949" y="948"/>
                  </a:lnTo>
                  <a:lnTo>
                    <a:pt x="945" y="952"/>
                  </a:lnTo>
                  <a:lnTo>
                    <a:pt x="942" y="953"/>
                  </a:lnTo>
                  <a:lnTo>
                    <a:pt x="938" y="953"/>
                  </a:lnTo>
                  <a:lnTo>
                    <a:pt x="843" y="953"/>
                  </a:lnTo>
                  <a:lnTo>
                    <a:pt x="843" y="953"/>
                  </a:lnTo>
                  <a:lnTo>
                    <a:pt x="840" y="953"/>
                  </a:lnTo>
                  <a:lnTo>
                    <a:pt x="837" y="952"/>
                  </a:lnTo>
                  <a:lnTo>
                    <a:pt x="832" y="948"/>
                  </a:lnTo>
                  <a:lnTo>
                    <a:pt x="828" y="944"/>
                  </a:lnTo>
                  <a:lnTo>
                    <a:pt x="827" y="941"/>
                  </a:lnTo>
                  <a:lnTo>
                    <a:pt x="827" y="937"/>
                  </a:lnTo>
                  <a:lnTo>
                    <a:pt x="827" y="842"/>
                  </a:lnTo>
                  <a:lnTo>
                    <a:pt x="827" y="842"/>
                  </a:lnTo>
                  <a:lnTo>
                    <a:pt x="827" y="839"/>
                  </a:lnTo>
                  <a:lnTo>
                    <a:pt x="828" y="835"/>
                  </a:lnTo>
                  <a:lnTo>
                    <a:pt x="832" y="831"/>
                  </a:lnTo>
                  <a:lnTo>
                    <a:pt x="837" y="827"/>
                  </a:lnTo>
                  <a:lnTo>
                    <a:pt x="840" y="827"/>
                  </a:lnTo>
                  <a:lnTo>
                    <a:pt x="843" y="826"/>
                  </a:lnTo>
                  <a:lnTo>
                    <a:pt x="938" y="826"/>
                  </a:lnTo>
                  <a:close/>
                  <a:moveTo>
                    <a:pt x="843" y="189"/>
                  </a:moveTo>
                  <a:lnTo>
                    <a:pt x="843" y="189"/>
                  </a:lnTo>
                  <a:lnTo>
                    <a:pt x="840" y="189"/>
                  </a:lnTo>
                  <a:lnTo>
                    <a:pt x="837" y="188"/>
                  </a:lnTo>
                  <a:lnTo>
                    <a:pt x="832" y="185"/>
                  </a:lnTo>
                  <a:lnTo>
                    <a:pt x="828" y="180"/>
                  </a:lnTo>
                  <a:lnTo>
                    <a:pt x="827" y="178"/>
                  </a:lnTo>
                  <a:lnTo>
                    <a:pt x="827" y="174"/>
                  </a:lnTo>
                  <a:lnTo>
                    <a:pt x="827" y="79"/>
                  </a:lnTo>
                  <a:lnTo>
                    <a:pt x="827" y="79"/>
                  </a:lnTo>
                  <a:lnTo>
                    <a:pt x="827" y="76"/>
                  </a:lnTo>
                  <a:lnTo>
                    <a:pt x="828" y="73"/>
                  </a:lnTo>
                  <a:lnTo>
                    <a:pt x="832" y="67"/>
                  </a:lnTo>
                  <a:lnTo>
                    <a:pt x="837" y="64"/>
                  </a:lnTo>
                  <a:lnTo>
                    <a:pt x="840" y="63"/>
                  </a:lnTo>
                  <a:lnTo>
                    <a:pt x="843" y="63"/>
                  </a:lnTo>
                  <a:lnTo>
                    <a:pt x="938" y="63"/>
                  </a:lnTo>
                  <a:lnTo>
                    <a:pt x="938" y="63"/>
                  </a:lnTo>
                  <a:lnTo>
                    <a:pt x="942" y="63"/>
                  </a:lnTo>
                  <a:lnTo>
                    <a:pt x="945" y="64"/>
                  </a:lnTo>
                  <a:lnTo>
                    <a:pt x="949" y="67"/>
                  </a:lnTo>
                  <a:lnTo>
                    <a:pt x="953" y="73"/>
                  </a:lnTo>
                  <a:lnTo>
                    <a:pt x="953" y="76"/>
                  </a:lnTo>
                  <a:lnTo>
                    <a:pt x="955" y="79"/>
                  </a:lnTo>
                  <a:lnTo>
                    <a:pt x="955" y="174"/>
                  </a:lnTo>
                  <a:lnTo>
                    <a:pt x="955" y="174"/>
                  </a:lnTo>
                  <a:lnTo>
                    <a:pt x="953" y="178"/>
                  </a:lnTo>
                  <a:lnTo>
                    <a:pt x="953" y="180"/>
                  </a:lnTo>
                  <a:lnTo>
                    <a:pt x="949" y="185"/>
                  </a:lnTo>
                  <a:lnTo>
                    <a:pt x="945" y="188"/>
                  </a:lnTo>
                  <a:lnTo>
                    <a:pt x="942" y="189"/>
                  </a:lnTo>
                  <a:lnTo>
                    <a:pt x="938" y="189"/>
                  </a:lnTo>
                  <a:lnTo>
                    <a:pt x="843" y="18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9" name="Freeform 19"/>
            <p:cNvSpPr>
              <a:spLocks noEditPoints="1"/>
            </p:cNvSpPr>
            <p:nvPr/>
          </p:nvSpPr>
          <p:spPr bwMode="auto">
            <a:xfrm>
              <a:off x="8859536" y="4182382"/>
              <a:ext cx="322263" cy="323850"/>
            </a:xfrm>
            <a:custGeom>
              <a:gdLst>
                <a:gd fmla="*/ 786 w 1019" name="T0"/>
                <a:gd fmla="*/ 437 h 1018" name="T1"/>
                <a:gd fmla="*/ 745 w 1019" name="T2"/>
                <a:gd fmla="*/ 347 h 1018" name="T3"/>
                <a:gd fmla="*/ 826 w 1019" name="T4"/>
                <a:gd fmla="*/ 235 h 1018" name="T5"/>
                <a:gd fmla="*/ 822 w 1019" name="T6"/>
                <a:gd fmla="*/ 206 h 1018" name="T7"/>
                <a:gd fmla="*/ 802 w 1019" name="T8"/>
                <a:gd fmla="*/ 192 h 1018" name="T9"/>
                <a:gd fmla="*/ 773 w 1019" name="T10"/>
                <a:gd fmla="*/ 201 h 1018" name="T11"/>
                <a:gd fmla="*/ 638 w 1019" name="T12"/>
                <a:gd fmla="*/ 254 h 1018" name="T13"/>
                <a:gd fmla="*/ 541 w 1019" name="T14"/>
                <a:gd fmla="*/ 226 h 1018" name="T15"/>
                <a:gd fmla="*/ 536 w 1019" name="T16"/>
                <a:gd fmla="*/ 14 h 1018" name="T17"/>
                <a:gd fmla="*/ 509 w 1019" name="T18"/>
                <a:gd fmla="*/ 0 h 1018" name="T19"/>
                <a:gd fmla="*/ 486 w 1019" name="T20"/>
                <a:gd fmla="*/ 10 h 1018" name="T21"/>
                <a:gd fmla="*/ 478 w 1019" name="T22"/>
                <a:gd fmla="*/ 226 h 1018" name="T23"/>
                <a:gd fmla="*/ 400 w 1019" name="T24"/>
                <a:gd fmla="*/ 246 h 1018" name="T25"/>
                <a:gd fmla="*/ 246 w 1019" name="T26"/>
                <a:gd fmla="*/ 201 h 1018" name="T27"/>
                <a:gd fmla="*/ 224 w 1019" name="T28"/>
                <a:gd fmla="*/ 191 h 1018" name="T29"/>
                <a:gd fmla="*/ 201 w 1019" name="T30"/>
                <a:gd fmla="*/ 201 h 1018" name="T31"/>
                <a:gd fmla="*/ 193 w 1019" name="T32"/>
                <a:gd fmla="*/ 230 h 1018" name="T33"/>
                <a:gd fmla="*/ 286 w 1019" name="T34"/>
                <a:gd fmla="*/ 331 h 1018" name="T35"/>
                <a:gd fmla="*/ 239 w 1019" name="T36"/>
                <a:gd fmla="*/ 418 h 1018" name="T37"/>
                <a:gd fmla="*/ 33 w 1019" name="T38"/>
                <a:gd fmla="*/ 478 h 1018" name="T39"/>
                <a:gd fmla="*/ 6 w 1019" name="T40"/>
                <a:gd fmla="*/ 492 h 1018" name="T41"/>
                <a:gd fmla="*/ 2 w 1019" name="T42"/>
                <a:gd fmla="*/ 516 h 1018" name="T43"/>
                <a:gd fmla="*/ 20 w 1019" name="T44"/>
                <a:gd fmla="*/ 539 h 1018" name="T45"/>
                <a:gd fmla="*/ 228 w 1019" name="T46"/>
                <a:gd fmla="*/ 561 h 1018" name="T47"/>
                <a:gd fmla="*/ 263 w 1019" name="T48"/>
                <a:gd fmla="*/ 656 h 1018" name="T49"/>
                <a:gd fmla="*/ 197 w 1019" name="T50"/>
                <a:gd fmla="*/ 778 h 1018" name="T51"/>
                <a:gd fmla="*/ 194 w 1019" name="T52"/>
                <a:gd fmla="*/ 808 h 1018" name="T53"/>
                <a:gd fmla="*/ 211 w 1019" name="T54"/>
                <a:gd fmla="*/ 825 h 1018" name="T55"/>
                <a:gd fmla="*/ 235 w 1019" name="T56"/>
                <a:gd fmla="*/ 825 h 1018" name="T57"/>
                <a:gd fmla="*/ 347 w 1019" name="T58"/>
                <a:gd fmla="*/ 745 h 1018" name="T59"/>
                <a:gd fmla="*/ 437 w 1019" name="T60"/>
                <a:gd fmla="*/ 787 h 1018" name="T61"/>
                <a:gd fmla="*/ 478 w 1019" name="T62"/>
                <a:gd fmla="*/ 993 h 1018" name="T63"/>
                <a:gd fmla="*/ 497 w 1019" name="T64"/>
                <a:gd fmla="*/ 1016 h 1018" name="T65"/>
                <a:gd fmla="*/ 522 w 1019" name="T66"/>
                <a:gd fmla="*/ 1016 h 1018" name="T67"/>
                <a:gd fmla="*/ 540 w 1019" name="T68"/>
                <a:gd fmla="*/ 993 h 1018" name="T69"/>
                <a:gd fmla="*/ 582 w 1019" name="T70"/>
                <a:gd fmla="*/ 787 h 1018" name="T71"/>
                <a:gd fmla="*/ 672 w 1019" name="T72"/>
                <a:gd fmla="*/ 745 h 1018" name="T73"/>
                <a:gd fmla="*/ 784 w 1019" name="T74"/>
                <a:gd fmla="*/ 825 h 1018" name="T75"/>
                <a:gd fmla="*/ 807 w 1019" name="T76"/>
                <a:gd fmla="*/ 825 h 1018" name="T77"/>
                <a:gd fmla="*/ 826 w 1019" name="T78"/>
                <a:gd fmla="*/ 808 h 1018" name="T79"/>
                <a:gd fmla="*/ 822 w 1019" name="T80"/>
                <a:gd fmla="*/ 778 h 1018" name="T81"/>
                <a:gd fmla="*/ 756 w 1019" name="T82"/>
                <a:gd fmla="*/ 656 h 1018" name="T83"/>
                <a:gd fmla="*/ 791 w 1019" name="T84"/>
                <a:gd fmla="*/ 561 h 1018" name="T85"/>
                <a:gd fmla="*/ 999 w 1019" name="T86"/>
                <a:gd fmla="*/ 539 h 1018" name="T87"/>
                <a:gd fmla="*/ 1018 w 1019" name="T88"/>
                <a:gd fmla="*/ 516 h 1018" name="T89"/>
                <a:gd fmla="*/ 1013 w 1019" name="T90"/>
                <a:gd fmla="*/ 492 h 1018" name="T91"/>
                <a:gd fmla="*/ 986 w 1019" name="T92"/>
                <a:gd fmla="*/ 478 h 1018" name="T93"/>
                <a:gd fmla="*/ 465 w 1019" name="T94"/>
                <a:gd fmla="*/ 728 h 1018" name="T95"/>
                <a:gd fmla="*/ 367 w 1019" name="T96"/>
                <a:gd fmla="*/ 682 h 1018" name="T97"/>
                <a:gd fmla="*/ 304 w 1019" name="T98"/>
                <a:gd fmla="*/ 596 h 1018" name="T99"/>
                <a:gd fmla="*/ 287 w 1019" name="T100"/>
                <a:gd fmla="*/ 510 h 1018" name="T101"/>
                <a:gd fmla="*/ 314 w 1019" name="T102"/>
                <a:gd fmla="*/ 404 h 1018" name="T103"/>
                <a:gd fmla="*/ 385 w 1019" name="T104"/>
                <a:gd fmla="*/ 325 h 1018" name="T105"/>
                <a:gd fmla="*/ 486 w 1019" name="T106"/>
                <a:gd fmla="*/ 288 h 1018" name="T107"/>
                <a:gd fmla="*/ 576 w 1019" name="T108"/>
                <a:gd fmla="*/ 297 h 1018" name="T109"/>
                <a:gd fmla="*/ 667 w 1019" name="T110"/>
                <a:gd fmla="*/ 352 h 1018" name="T111"/>
                <a:gd fmla="*/ 723 w 1019" name="T112"/>
                <a:gd fmla="*/ 443 h 1018" name="T113"/>
                <a:gd fmla="*/ 731 w 1019" name="T114"/>
                <a:gd fmla="*/ 532 h 1018" name="T115"/>
                <a:gd fmla="*/ 694 w 1019" name="T116"/>
                <a:gd fmla="*/ 634 h 1018" name="T117"/>
                <a:gd fmla="*/ 615 w 1019" name="T118"/>
                <a:gd fmla="*/ 705 h 1018" name="T119"/>
                <a:gd fmla="*/ 509 w 1019" name="T120"/>
                <a:gd fmla="*/ 732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1019">
                  <a:moveTo>
                    <a:pt x="986" y="478"/>
                  </a:moveTo>
                  <a:lnTo>
                    <a:pt x="793" y="478"/>
                  </a:lnTo>
                  <a:lnTo>
                    <a:pt x="793" y="478"/>
                  </a:lnTo>
                  <a:lnTo>
                    <a:pt x="791" y="457"/>
                  </a:lnTo>
                  <a:lnTo>
                    <a:pt x="786" y="437"/>
                  </a:lnTo>
                  <a:lnTo>
                    <a:pt x="780" y="418"/>
                  </a:lnTo>
                  <a:lnTo>
                    <a:pt x="773" y="399"/>
                  </a:lnTo>
                  <a:lnTo>
                    <a:pt x="765" y="381"/>
                  </a:lnTo>
                  <a:lnTo>
                    <a:pt x="756" y="364"/>
                  </a:lnTo>
                  <a:lnTo>
                    <a:pt x="745" y="347"/>
                  </a:lnTo>
                  <a:lnTo>
                    <a:pt x="733" y="331"/>
                  </a:lnTo>
                  <a:lnTo>
                    <a:pt x="818" y="246"/>
                  </a:lnTo>
                  <a:lnTo>
                    <a:pt x="818" y="246"/>
                  </a:lnTo>
                  <a:lnTo>
                    <a:pt x="822" y="241"/>
                  </a:lnTo>
                  <a:lnTo>
                    <a:pt x="826" y="235"/>
                  </a:lnTo>
                  <a:lnTo>
                    <a:pt x="827" y="230"/>
                  </a:lnTo>
                  <a:lnTo>
                    <a:pt x="828" y="223"/>
                  </a:lnTo>
                  <a:lnTo>
                    <a:pt x="827" y="217"/>
                  </a:lnTo>
                  <a:lnTo>
                    <a:pt x="826" y="212"/>
                  </a:lnTo>
                  <a:lnTo>
                    <a:pt x="822" y="206"/>
                  </a:lnTo>
                  <a:lnTo>
                    <a:pt x="818" y="201"/>
                  </a:lnTo>
                  <a:lnTo>
                    <a:pt x="818" y="201"/>
                  </a:lnTo>
                  <a:lnTo>
                    <a:pt x="813" y="197"/>
                  </a:lnTo>
                  <a:lnTo>
                    <a:pt x="807" y="193"/>
                  </a:lnTo>
                  <a:lnTo>
                    <a:pt x="802" y="192"/>
                  </a:lnTo>
                  <a:lnTo>
                    <a:pt x="796" y="191"/>
                  </a:lnTo>
                  <a:lnTo>
                    <a:pt x="790" y="192"/>
                  </a:lnTo>
                  <a:lnTo>
                    <a:pt x="784" y="193"/>
                  </a:lnTo>
                  <a:lnTo>
                    <a:pt x="778" y="197"/>
                  </a:lnTo>
                  <a:lnTo>
                    <a:pt x="773" y="201"/>
                  </a:lnTo>
                  <a:lnTo>
                    <a:pt x="688" y="286"/>
                  </a:lnTo>
                  <a:lnTo>
                    <a:pt x="688" y="286"/>
                  </a:lnTo>
                  <a:lnTo>
                    <a:pt x="672" y="274"/>
                  </a:lnTo>
                  <a:lnTo>
                    <a:pt x="655" y="263"/>
                  </a:lnTo>
                  <a:lnTo>
                    <a:pt x="638" y="254"/>
                  </a:lnTo>
                  <a:lnTo>
                    <a:pt x="620" y="246"/>
                  </a:lnTo>
                  <a:lnTo>
                    <a:pt x="601" y="238"/>
                  </a:lnTo>
                  <a:lnTo>
                    <a:pt x="582" y="233"/>
                  </a:lnTo>
                  <a:lnTo>
                    <a:pt x="562" y="228"/>
                  </a:lnTo>
                  <a:lnTo>
                    <a:pt x="541" y="226"/>
                  </a:lnTo>
                  <a:lnTo>
                    <a:pt x="541" y="32"/>
                  </a:lnTo>
                  <a:lnTo>
                    <a:pt x="541" y="32"/>
                  </a:lnTo>
                  <a:lnTo>
                    <a:pt x="540" y="26"/>
                  </a:lnTo>
                  <a:lnTo>
                    <a:pt x="539" y="21"/>
                  </a:lnTo>
                  <a:lnTo>
                    <a:pt x="536" y="14"/>
                  </a:lnTo>
                  <a:lnTo>
                    <a:pt x="532" y="10"/>
                  </a:lnTo>
                  <a:lnTo>
                    <a:pt x="527" y="6"/>
                  </a:lnTo>
                  <a:lnTo>
                    <a:pt x="522" y="3"/>
                  </a:lnTo>
                  <a:lnTo>
                    <a:pt x="515" y="1"/>
                  </a:lnTo>
                  <a:lnTo>
                    <a:pt x="509" y="0"/>
                  </a:lnTo>
                  <a:lnTo>
                    <a:pt x="509" y="0"/>
                  </a:lnTo>
                  <a:lnTo>
                    <a:pt x="503" y="1"/>
                  </a:lnTo>
                  <a:lnTo>
                    <a:pt x="497" y="3"/>
                  </a:lnTo>
                  <a:lnTo>
                    <a:pt x="492" y="6"/>
                  </a:lnTo>
                  <a:lnTo>
                    <a:pt x="486" y="10"/>
                  </a:lnTo>
                  <a:lnTo>
                    <a:pt x="483" y="14"/>
                  </a:lnTo>
                  <a:lnTo>
                    <a:pt x="480" y="21"/>
                  </a:lnTo>
                  <a:lnTo>
                    <a:pt x="478" y="26"/>
                  </a:lnTo>
                  <a:lnTo>
                    <a:pt x="478" y="32"/>
                  </a:lnTo>
                  <a:lnTo>
                    <a:pt x="478" y="226"/>
                  </a:lnTo>
                  <a:lnTo>
                    <a:pt x="478" y="226"/>
                  </a:lnTo>
                  <a:lnTo>
                    <a:pt x="458" y="228"/>
                  </a:lnTo>
                  <a:lnTo>
                    <a:pt x="437" y="233"/>
                  </a:lnTo>
                  <a:lnTo>
                    <a:pt x="418" y="238"/>
                  </a:lnTo>
                  <a:lnTo>
                    <a:pt x="400" y="246"/>
                  </a:lnTo>
                  <a:lnTo>
                    <a:pt x="381" y="254"/>
                  </a:lnTo>
                  <a:lnTo>
                    <a:pt x="363" y="263"/>
                  </a:lnTo>
                  <a:lnTo>
                    <a:pt x="347" y="274"/>
                  </a:lnTo>
                  <a:lnTo>
                    <a:pt x="331" y="286"/>
                  </a:lnTo>
                  <a:lnTo>
                    <a:pt x="246" y="201"/>
                  </a:lnTo>
                  <a:lnTo>
                    <a:pt x="246" y="201"/>
                  </a:lnTo>
                  <a:lnTo>
                    <a:pt x="241" y="197"/>
                  </a:lnTo>
                  <a:lnTo>
                    <a:pt x="235" y="193"/>
                  </a:lnTo>
                  <a:lnTo>
                    <a:pt x="229" y="192"/>
                  </a:lnTo>
                  <a:lnTo>
                    <a:pt x="224" y="191"/>
                  </a:lnTo>
                  <a:lnTo>
                    <a:pt x="217" y="192"/>
                  </a:lnTo>
                  <a:lnTo>
                    <a:pt x="211" y="193"/>
                  </a:lnTo>
                  <a:lnTo>
                    <a:pt x="205" y="197"/>
                  </a:lnTo>
                  <a:lnTo>
                    <a:pt x="201" y="201"/>
                  </a:lnTo>
                  <a:lnTo>
                    <a:pt x="201" y="201"/>
                  </a:lnTo>
                  <a:lnTo>
                    <a:pt x="197" y="206"/>
                  </a:lnTo>
                  <a:lnTo>
                    <a:pt x="194" y="212"/>
                  </a:lnTo>
                  <a:lnTo>
                    <a:pt x="193" y="217"/>
                  </a:lnTo>
                  <a:lnTo>
                    <a:pt x="191" y="223"/>
                  </a:lnTo>
                  <a:lnTo>
                    <a:pt x="193" y="230"/>
                  </a:lnTo>
                  <a:lnTo>
                    <a:pt x="194" y="235"/>
                  </a:lnTo>
                  <a:lnTo>
                    <a:pt x="197" y="241"/>
                  </a:lnTo>
                  <a:lnTo>
                    <a:pt x="201" y="246"/>
                  </a:lnTo>
                  <a:lnTo>
                    <a:pt x="286" y="331"/>
                  </a:lnTo>
                  <a:lnTo>
                    <a:pt x="286" y="331"/>
                  </a:lnTo>
                  <a:lnTo>
                    <a:pt x="274" y="347"/>
                  </a:lnTo>
                  <a:lnTo>
                    <a:pt x="263" y="364"/>
                  </a:lnTo>
                  <a:lnTo>
                    <a:pt x="254" y="381"/>
                  </a:lnTo>
                  <a:lnTo>
                    <a:pt x="245" y="399"/>
                  </a:lnTo>
                  <a:lnTo>
                    <a:pt x="239" y="418"/>
                  </a:lnTo>
                  <a:lnTo>
                    <a:pt x="232" y="437"/>
                  </a:lnTo>
                  <a:lnTo>
                    <a:pt x="228" y="457"/>
                  </a:lnTo>
                  <a:lnTo>
                    <a:pt x="225" y="478"/>
                  </a:lnTo>
                  <a:lnTo>
                    <a:pt x="33" y="478"/>
                  </a:lnTo>
                  <a:lnTo>
                    <a:pt x="33" y="478"/>
                  </a:lnTo>
                  <a:lnTo>
                    <a:pt x="26" y="479"/>
                  </a:lnTo>
                  <a:lnTo>
                    <a:pt x="20" y="480"/>
                  </a:lnTo>
                  <a:lnTo>
                    <a:pt x="14" y="483"/>
                  </a:lnTo>
                  <a:lnTo>
                    <a:pt x="10" y="487"/>
                  </a:lnTo>
                  <a:lnTo>
                    <a:pt x="6" y="492"/>
                  </a:lnTo>
                  <a:lnTo>
                    <a:pt x="3" y="497"/>
                  </a:lnTo>
                  <a:lnTo>
                    <a:pt x="2" y="503"/>
                  </a:lnTo>
                  <a:lnTo>
                    <a:pt x="0" y="510"/>
                  </a:lnTo>
                  <a:lnTo>
                    <a:pt x="0" y="510"/>
                  </a:lnTo>
                  <a:lnTo>
                    <a:pt x="2" y="516"/>
                  </a:lnTo>
                  <a:lnTo>
                    <a:pt x="3" y="522"/>
                  </a:lnTo>
                  <a:lnTo>
                    <a:pt x="6" y="527"/>
                  </a:lnTo>
                  <a:lnTo>
                    <a:pt x="10" y="532"/>
                  </a:lnTo>
                  <a:lnTo>
                    <a:pt x="14" y="536"/>
                  </a:lnTo>
                  <a:lnTo>
                    <a:pt x="20" y="539"/>
                  </a:lnTo>
                  <a:lnTo>
                    <a:pt x="26" y="541"/>
                  </a:lnTo>
                  <a:lnTo>
                    <a:pt x="33" y="541"/>
                  </a:lnTo>
                  <a:lnTo>
                    <a:pt x="225" y="541"/>
                  </a:lnTo>
                  <a:lnTo>
                    <a:pt x="225" y="541"/>
                  </a:lnTo>
                  <a:lnTo>
                    <a:pt x="228" y="561"/>
                  </a:lnTo>
                  <a:lnTo>
                    <a:pt x="232" y="582"/>
                  </a:lnTo>
                  <a:lnTo>
                    <a:pt x="239" y="601"/>
                  </a:lnTo>
                  <a:lnTo>
                    <a:pt x="245" y="620"/>
                  </a:lnTo>
                  <a:lnTo>
                    <a:pt x="254" y="638"/>
                  </a:lnTo>
                  <a:lnTo>
                    <a:pt x="263" y="656"/>
                  </a:lnTo>
                  <a:lnTo>
                    <a:pt x="274" y="672"/>
                  </a:lnTo>
                  <a:lnTo>
                    <a:pt x="286" y="688"/>
                  </a:lnTo>
                  <a:lnTo>
                    <a:pt x="201" y="774"/>
                  </a:lnTo>
                  <a:lnTo>
                    <a:pt x="201" y="774"/>
                  </a:lnTo>
                  <a:lnTo>
                    <a:pt x="197" y="778"/>
                  </a:lnTo>
                  <a:lnTo>
                    <a:pt x="194" y="783"/>
                  </a:lnTo>
                  <a:lnTo>
                    <a:pt x="193" y="790"/>
                  </a:lnTo>
                  <a:lnTo>
                    <a:pt x="191" y="795"/>
                  </a:lnTo>
                  <a:lnTo>
                    <a:pt x="193" y="802"/>
                  </a:lnTo>
                  <a:lnTo>
                    <a:pt x="194" y="808"/>
                  </a:lnTo>
                  <a:lnTo>
                    <a:pt x="197" y="813"/>
                  </a:lnTo>
                  <a:lnTo>
                    <a:pt x="201" y="818"/>
                  </a:lnTo>
                  <a:lnTo>
                    <a:pt x="201" y="818"/>
                  </a:lnTo>
                  <a:lnTo>
                    <a:pt x="205" y="822"/>
                  </a:lnTo>
                  <a:lnTo>
                    <a:pt x="211" y="825"/>
                  </a:lnTo>
                  <a:lnTo>
                    <a:pt x="217" y="827"/>
                  </a:lnTo>
                  <a:lnTo>
                    <a:pt x="224" y="827"/>
                  </a:lnTo>
                  <a:lnTo>
                    <a:pt x="224" y="827"/>
                  </a:lnTo>
                  <a:lnTo>
                    <a:pt x="229" y="827"/>
                  </a:lnTo>
                  <a:lnTo>
                    <a:pt x="235" y="825"/>
                  </a:lnTo>
                  <a:lnTo>
                    <a:pt x="241" y="822"/>
                  </a:lnTo>
                  <a:lnTo>
                    <a:pt x="246" y="818"/>
                  </a:lnTo>
                  <a:lnTo>
                    <a:pt x="331" y="733"/>
                  </a:lnTo>
                  <a:lnTo>
                    <a:pt x="331" y="733"/>
                  </a:lnTo>
                  <a:lnTo>
                    <a:pt x="347" y="745"/>
                  </a:lnTo>
                  <a:lnTo>
                    <a:pt x="363" y="756"/>
                  </a:lnTo>
                  <a:lnTo>
                    <a:pt x="381" y="765"/>
                  </a:lnTo>
                  <a:lnTo>
                    <a:pt x="400" y="774"/>
                  </a:lnTo>
                  <a:lnTo>
                    <a:pt x="418" y="780"/>
                  </a:lnTo>
                  <a:lnTo>
                    <a:pt x="437" y="787"/>
                  </a:lnTo>
                  <a:lnTo>
                    <a:pt x="458" y="791"/>
                  </a:lnTo>
                  <a:lnTo>
                    <a:pt x="478" y="794"/>
                  </a:lnTo>
                  <a:lnTo>
                    <a:pt x="478" y="986"/>
                  </a:lnTo>
                  <a:lnTo>
                    <a:pt x="478" y="986"/>
                  </a:lnTo>
                  <a:lnTo>
                    <a:pt x="478" y="993"/>
                  </a:lnTo>
                  <a:lnTo>
                    <a:pt x="480" y="999"/>
                  </a:lnTo>
                  <a:lnTo>
                    <a:pt x="483" y="1004"/>
                  </a:lnTo>
                  <a:lnTo>
                    <a:pt x="486" y="1009"/>
                  </a:lnTo>
                  <a:lnTo>
                    <a:pt x="492" y="1013"/>
                  </a:lnTo>
                  <a:lnTo>
                    <a:pt x="497" y="1016"/>
                  </a:lnTo>
                  <a:lnTo>
                    <a:pt x="503" y="1017"/>
                  </a:lnTo>
                  <a:lnTo>
                    <a:pt x="509" y="1018"/>
                  </a:lnTo>
                  <a:lnTo>
                    <a:pt x="509" y="1018"/>
                  </a:lnTo>
                  <a:lnTo>
                    <a:pt x="515" y="1017"/>
                  </a:lnTo>
                  <a:lnTo>
                    <a:pt x="522" y="1016"/>
                  </a:lnTo>
                  <a:lnTo>
                    <a:pt x="527" y="1013"/>
                  </a:lnTo>
                  <a:lnTo>
                    <a:pt x="532" y="1009"/>
                  </a:lnTo>
                  <a:lnTo>
                    <a:pt x="536" y="1004"/>
                  </a:lnTo>
                  <a:lnTo>
                    <a:pt x="539" y="999"/>
                  </a:lnTo>
                  <a:lnTo>
                    <a:pt x="540" y="993"/>
                  </a:lnTo>
                  <a:lnTo>
                    <a:pt x="541" y="986"/>
                  </a:lnTo>
                  <a:lnTo>
                    <a:pt x="541" y="794"/>
                  </a:lnTo>
                  <a:lnTo>
                    <a:pt x="541" y="794"/>
                  </a:lnTo>
                  <a:lnTo>
                    <a:pt x="562" y="791"/>
                  </a:lnTo>
                  <a:lnTo>
                    <a:pt x="582" y="787"/>
                  </a:lnTo>
                  <a:lnTo>
                    <a:pt x="601" y="780"/>
                  </a:lnTo>
                  <a:lnTo>
                    <a:pt x="620" y="774"/>
                  </a:lnTo>
                  <a:lnTo>
                    <a:pt x="638" y="765"/>
                  </a:lnTo>
                  <a:lnTo>
                    <a:pt x="655" y="756"/>
                  </a:lnTo>
                  <a:lnTo>
                    <a:pt x="672" y="745"/>
                  </a:lnTo>
                  <a:lnTo>
                    <a:pt x="688" y="733"/>
                  </a:lnTo>
                  <a:lnTo>
                    <a:pt x="773" y="818"/>
                  </a:lnTo>
                  <a:lnTo>
                    <a:pt x="773" y="818"/>
                  </a:lnTo>
                  <a:lnTo>
                    <a:pt x="778" y="822"/>
                  </a:lnTo>
                  <a:lnTo>
                    <a:pt x="784" y="825"/>
                  </a:lnTo>
                  <a:lnTo>
                    <a:pt x="790" y="827"/>
                  </a:lnTo>
                  <a:lnTo>
                    <a:pt x="796" y="827"/>
                  </a:lnTo>
                  <a:lnTo>
                    <a:pt x="796" y="827"/>
                  </a:lnTo>
                  <a:lnTo>
                    <a:pt x="802" y="827"/>
                  </a:lnTo>
                  <a:lnTo>
                    <a:pt x="807" y="825"/>
                  </a:lnTo>
                  <a:lnTo>
                    <a:pt x="813" y="822"/>
                  </a:lnTo>
                  <a:lnTo>
                    <a:pt x="818" y="818"/>
                  </a:lnTo>
                  <a:lnTo>
                    <a:pt x="818" y="818"/>
                  </a:lnTo>
                  <a:lnTo>
                    <a:pt x="822" y="813"/>
                  </a:lnTo>
                  <a:lnTo>
                    <a:pt x="826" y="808"/>
                  </a:lnTo>
                  <a:lnTo>
                    <a:pt x="827" y="802"/>
                  </a:lnTo>
                  <a:lnTo>
                    <a:pt x="828" y="795"/>
                  </a:lnTo>
                  <a:lnTo>
                    <a:pt x="827" y="790"/>
                  </a:lnTo>
                  <a:lnTo>
                    <a:pt x="826" y="783"/>
                  </a:lnTo>
                  <a:lnTo>
                    <a:pt x="822" y="778"/>
                  </a:lnTo>
                  <a:lnTo>
                    <a:pt x="818" y="774"/>
                  </a:lnTo>
                  <a:lnTo>
                    <a:pt x="733" y="688"/>
                  </a:lnTo>
                  <a:lnTo>
                    <a:pt x="733" y="688"/>
                  </a:lnTo>
                  <a:lnTo>
                    <a:pt x="745" y="672"/>
                  </a:lnTo>
                  <a:lnTo>
                    <a:pt x="756" y="656"/>
                  </a:lnTo>
                  <a:lnTo>
                    <a:pt x="765" y="638"/>
                  </a:lnTo>
                  <a:lnTo>
                    <a:pt x="773" y="620"/>
                  </a:lnTo>
                  <a:lnTo>
                    <a:pt x="780" y="601"/>
                  </a:lnTo>
                  <a:lnTo>
                    <a:pt x="786" y="582"/>
                  </a:lnTo>
                  <a:lnTo>
                    <a:pt x="791" y="561"/>
                  </a:lnTo>
                  <a:lnTo>
                    <a:pt x="793" y="541"/>
                  </a:lnTo>
                  <a:lnTo>
                    <a:pt x="986" y="541"/>
                  </a:lnTo>
                  <a:lnTo>
                    <a:pt x="986" y="541"/>
                  </a:lnTo>
                  <a:lnTo>
                    <a:pt x="993" y="541"/>
                  </a:lnTo>
                  <a:lnTo>
                    <a:pt x="999" y="539"/>
                  </a:lnTo>
                  <a:lnTo>
                    <a:pt x="1005" y="536"/>
                  </a:lnTo>
                  <a:lnTo>
                    <a:pt x="1009" y="532"/>
                  </a:lnTo>
                  <a:lnTo>
                    <a:pt x="1013" y="527"/>
                  </a:lnTo>
                  <a:lnTo>
                    <a:pt x="1015" y="522"/>
                  </a:lnTo>
                  <a:lnTo>
                    <a:pt x="1018" y="516"/>
                  </a:lnTo>
                  <a:lnTo>
                    <a:pt x="1019" y="510"/>
                  </a:lnTo>
                  <a:lnTo>
                    <a:pt x="1019" y="510"/>
                  </a:lnTo>
                  <a:lnTo>
                    <a:pt x="1018" y="503"/>
                  </a:lnTo>
                  <a:lnTo>
                    <a:pt x="1015" y="497"/>
                  </a:lnTo>
                  <a:lnTo>
                    <a:pt x="1013" y="492"/>
                  </a:lnTo>
                  <a:lnTo>
                    <a:pt x="1009" y="487"/>
                  </a:lnTo>
                  <a:lnTo>
                    <a:pt x="1005" y="483"/>
                  </a:lnTo>
                  <a:lnTo>
                    <a:pt x="999" y="480"/>
                  </a:lnTo>
                  <a:lnTo>
                    <a:pt x="993" y="479"/>
                  </a:lnTo>
                  <a:lnTo>
                    <a:pt x="986" y="478"/>
                  </a:lnTo>
                  <a:lnTo>
                    <a:pt x="986" y="478"/>
                  </a:lnTo>
                  <a:close/>
                  <a:moveTo>
                    <a:pt x="509" y="732"/>
                  </a:moveTo>
                  <a:lnTo>
                    <a:pt x="509" y="732"/>
                  </a:lnTo>
                  <a:lnTo>
                    <a:pt x="486" y="731"/>
                  </a:lnTo>
                  <a:lnTo>
                    <a:pt x="465" y="728"/>
                  </a:lnTo>
                  <a:lnTo>
                    <a:pt x="444" y="722"/>
                  </a:lnTo>
                  <a:lnTo>
                    <a:pt x="423" y="715"/>
                  </a:lnTo>
                  <a:lnTo>
                    <a:pt x="404" y="705"/>
                  </a:lnTo>
                  <a:lnTo>
                    <a:pt x="385" y="694"/>
                  </a:lnTo>
                  <a:lnTo>
                    <a:pt x="367" y="682"/>
                  </a:lnTo>
                  <a:lnTo>
                    <a:pt x="352" y="666"/>
                  </a:lnTo>
                  <a:lnTo>
                    <a:pt x="337" y="651"/>
                  </a:lnTo>
                  <a:lnTo>
                    <a:pt x="324" y="634"/>
                  </a:lnTo>
                  <a:lnTo>
                    <a:pt x="314" y="616"/>
                  </a:lnTo>
                  <a:lnTo>
                    <a:pt x="304" y="596"/>
                  </a:lnTo>
                  <a:lnTo>
                    <a:pt x="297" y="575"/>
                  </a:lnTo>
                  <a:lnTo>
                    <a:pt x="291" y="554"/>
                  </a:lnTo>
                  <a:lnTo>
                    <a:pt x="288" y="532"/>
                  </a:lnTo>
                  <a:lnTo>
                    <a:pt x="287" y="510"/>
                  </a:lnTo>
                  <a:lnTo>
                    <a:pt x="287" y="510"/>
                  </a:lnTo>
                  <a:lnTo>
                    <a:pt x="288" y="487"/>
                  </a:lnTo>
                  <a:lnTo>
                    <a:pt x="291" y="465"/>
                  </a:lnTo>
                  <a:lnTo>
                    <a:pt x="297" y="443"/>
                  </a:lnTo>
                  <a:lnTo>
                    <a:pt x="304" y="423"/>
                  </a:lnTo>
                  <a:lnTo>
                    <a:pt x="314" y="404"/>
                  </a:lnTo>
                  <a:lnTo>
                    <a:pt x="324" y="385"/>
                  </a:lnTo>
                  <a:lnTo>
                    <a:pt x="337" y="368"/>
                  </a:lnTo>
                  <a:lnTo>
                    <a:pt x="352" y="352"/>
                  </a:lnTo>
                  <a:lnTo>
                    <a:pt x="367" y="338"/>
                  </a:lnTo>
                  <a:lnTo>
                    <a:pt x="385" y="325"/>
                  </a:lnTo>
                  <a:lnTo>
                    <a:pt x="404" y="313"/>
                  </a:lnTo>
                  <a:lnTo>
                    <a:pt x="423" y="305"/>
                  </a:lnTo>
                  <a:lnTo>
                    <a:pt x="444" y="297"/>
                  </a:lnTo>
                  <a:lnTo>
                    <a:pt x="465" y="291"/>
                  </a:lnTo>
                  <a:lnTo>
                    <a:pt x="486" y="288"/>
                  </a:lnTo>
                  <a:lnTo>
                    <a:pt x="509" y="287"/>
                  </a:lnTo>
                  <a:lnTo>
                    <a:pt x="509" y="287"/>
                  </a:lnTo>
                  <a:lnTo>
                    <a:pt x="533" y="288"/>
                  </a:lnTo>
                  <a:lnTo>
                    <a:pt x="554" y="291"/>
                  </a:lnTo>
                  <a:lnTo>
                    <a:pt x="576" y="297"/>
                  </a:lnTo>
                  <a:lnTo>
                    <a:pt x="596" y="305"/>
                  </a:lnTo>
                  <a:lnTo>
                    <a:pt x="615" y="313"/>
                  </a:lnTo>
                  <a:lnTo>
                    <a:pt x="633" y="325"/>
                  </a:lnTo>
                  <a:lnTo>
                    <a:pt x="651" y="338"/>
                  </a:lnTo>
                  <a:lnTo>
                    <a:pt x="667" y="352"/>
                  </a:lnTo>
                  <a:lnTo>
                    <a:pt x="681" y="368"/>
                  </a:lnTo>
                  <a:lnTo>
                    <a:pt x="694" y="385"/>
                  </a:lnTo>
                  <a:lnTo>
                    <a:pt x="705" y="404"/>
                  </a:lnTo>
                  <a:lnTo>
                    <a:pt x="715" y="423"/>
                  </a:lnTo>
                  <a:lnTo>
                    <a:pt x="723" y="443"/>
                  </a:lnTo>
                  <a:lnTo>
                    <a:pt x="728" y="465"/>
                  </a:lnTo>
                  <a:lnTo>
                    <a:pt x="731" y="487"/>
                  </a:lnTo>
                  <a:lnTo>
                    <a:pt x="732" y="510"/>
                  </a:lnTo>
                  <a:lnTo>
                    <a:pt x="732" y="510"/>
                  </a:lnTo>
                  <a:lnTo>
                    <a:pt x="731" y="532"/>
                  </a:lnTo>
                  <a:lnTo>
                    <a:pt x="728" y="554"/>
                  </a:lnTo>
                  <a:lnTo>
                    <a:pt x="723" y="575"/>
                  </a:lnTo>
                  <a:lnTo>
                    <a:pt x="715" y="596"/>
                  </a:lnTo>
                  <a:lnTo>
                    <a:pt x="705" y="616"/>
                  </a:lnTo>
                  <a:lnTo>
                    <a:pt x="694" y="634"/>
                  </a:lnTo>
                  <a:lnTo>
                    <a:pt x="681" y="651"/>
                  </a:lnTo>
                  <a:lnTo>
                    <a:pt x="667" y="666"/>
                  </a:lnTo>
                  <a:lnTo>
                    <a:pt x="651" y="682"/>
                  </a:lnTo>
                  <a:lnTo>
                    <a:pt x="633" y="694"/>
                  </a:lnTo>
                  <a:lnTo>
                    <a:pt x="615" y="705"/>
                  </a:lnTo>
                  <a:lnTo>
                    <a:pt x="596" y="715"/>
                  </a:lnTo>
                  <a:lnTo>
                    <a:pt x="576" y="722"/>
                  </a:lnTo>
                  <a:lnTo>
                    <a:pt x="554" y="728"/>
                  </a:lnTo>
                  <a:lnTo>
                    <a:pt x="533" y="731"/>
                  </a:lnTo>
                  <a:lnTo>
                    <a:pt x="509" y="732"/>
                  </a:lnTo>
                  <a:lnTo>
                    <a:pt x="509" y="73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0" name="Freeform 20"/>
            <p:cNvSpPr>
              <a:spLocks noEditPoints="1"/>
            </p:cNvSpPr>
            <p:nvPr/>
          </p:nvSpPr>
          <p:spPr bwMode="auto">
            <a:xfrm>
              <a:off x="6919611" y="4182382"/>
              <a:ext cx="323850" cy="323850"/>
            </a:xfrm>
            <a:custGeom>
              <a:gdLst>
                <a:gd fmla="*/ 378 w 1017" name="T0"/>
                <a:gd fmla="*/ 513 h 1018" name="T1"/>
                <a:gd fmla="*/ 349 w 1017" name="T2"/>
                <a:gd fmla="*/ 439 h 1018" name="T3"/>
                <a:gd fmla="*/ 306 w 1017" name="T4"/>
                <a:gd fmla="*/ 416 h 1018" name="T5"/>
                <a:gd fmla="*/ 293 w 1017" name="T6"/>
                <a:gd fmla="*/ 493 h 1018" name="T7"/>
                <a:gd fmla="*/ 398 w 1017" name="T8"/>
                <a:gd fmla="*/ 598 h 1018" name="T9"/>
                <a:gd fmla="*/ 475 w 1017" name="T10"/>
                <a:gd fmla="*/ 586 h 1018" name="T11"/>
                <a:gd fmla="*/ 452 w 1017" name="T12"/>
                <a:gd fmla="*/ 542 h 1018" name="T13"/>
                <a:gd fmla="*/ 814 w 1017" name="T14"/>
                <a:gd fmla="*/ 672 h 1018" name="T15"/>
                <a:gd fmla="*/ 778 w 1017" name="T16"/>
                <a:gd fmla="*/ 776 h 1018" name="T17"/>
                <a:gd fmla="*/ 668 w 1017" name="T18"/>
                <a:gd fmla="*/ 827 h 1018" name="T19"/>
                <a:gd fmla="*/ 637 w 1017" name="T20"/>
                <a:gd fmla="*/ 866 h 1018" name="T21"/>
                <a:gd fmla="*/ 709 w 1017" name="T22"/>
                <a:gd fmla="*/ 886 h 1018" name="T23"/>
                <a:gd fmla="*/ 859 w 1017" name="T24"/>
                <a:gd fmla="*/ 765 h 1018" name="T25"/>
                <a:gd fmla="*/ 861 w 1017" name="T26"/>
                <a:gd fmla="*/ 658 h 1018" name="T27"/>
                <a:gd fmla="*/ 909 w 1017" name="T28"/>
                <a:gd fmla="*/ 337 h 1018" name="T29"/>
                <a:gd fmla="*/ 1017 w 1017" name="T30"/>
                <a:gd fmla="*/ 293 h 1018" name="T31"/>
                <a:gd fmla="*/ 986 w 1017" name="T32"/>
                <a:gd fmla="*/ 256 h 1018" name="T33"/>
                <a:gd fmla="*/ 923 w 1017" name="T34"/>
                <a:gd fmla="*/ 136 h 1018" name="T35"/>
                <a:gd fmla="*/ 899 w 1017" name="T36"/>
                <a:gd fmla="*/ 94 h 1018" name="T37"/>
                <a:gd fmla="*/ 784 w 1017" name="T38"/>
                <a:gd fmla="*/ 110 h 1018" name="T39"/>
                <a:gd fmla="*/ 738 w 1017" name="T40"/>
                <a:gd fmla="*/ 1 h 1018" name="T41"/>
                <a:gd fmla="*/ 700 w 1017" name="T42"/>
                <a:gd fmla="*/ 32 h 1018" name="T43"/>
                <a:gd fmla="*/ 590 w 1017" name="T44"/>
                <a:gd fmla="*/ 96 h 1018" name="T45"/>
                <a:gd fmla="*/ 547 w 1017" name="T46"/>
                <a:gd fmla="*/ 118 h 1018" name="T47"/>
                <a:gd fmla="*/ 559 w 1017" name="T48"/>
                <a:gd fmla="*/ 184 h 1018" name="T49"/>
                <a:gd fmla="*/ 417 w 1017" name="T50"/>
                <a:gd fmla="*/ 161 h 1018" name="T51"/>
                <a:gd fmla="*/ 286 w 1017" name="T52"/>
                <a:gd fmla="*/ 208 h 1018" name="T53"/>
                <a:gd fmla="*/ 193 w 1017" name="T54"/>
                <a:gd fmla="*/ 309 h 1018" name="T55"/>
                <a:gd fmla="*/ 159 w 1017" name="T56"/>
                <a:gd fmla="*/ 445 h 1018" name="T57"/>
                <a:gd fmla="*/ 101 w 1017" name="T58"/>
                <a:gd fmla="*/ 561 h 1018" name="T59"/>
                <a:gd fmla="*/ 3 w 1017" name="T60"/>
                <a:gd fmla="*/ 723 h 1018" name="T61"/>
                <a:gd fmla="*/ 30 w 1017" name="T62"/>
                <a:gd fmla="*/ 885 h 1018" name="T63"/>
                <a:gd fmla="*/ 216 w 1017" name="T64"/>
                <a:gd fmla="*/ 1015 h 1018" name="T65"/>
                <a:gd fmla="*/ 741 w 1017" name="T66"/>
                <a:gd fmla="*/ 1013 h 1018" name="T67"/>
                <a:gd fmla="*/ 883 w 1017" name="T68"/>
                <a:gd fmla="*/ 952 h 1018" name="T69"/>
                <a:gd fmla="*/ 981 w 1017" name="T70"/>
                <a:gd fmla="*/ 837 h 1018" name="T71"/>
                <a:gd fmla="*/ 1017 w 1017" name="T72"/>
                <a:gd fmla="*/ 685 h 1018" name="T73"/>
                <a:gd fmla="*/ 986 w 1017" name="T74"/>
                <a:gd fmla="*/ 542 h 1018" name="T75"/>
                <a:gd fmla="*/ 925 w 1017" name="T76"/>
                <a:gd fmla="*/ 442 h 1018" name="T77"/>
                <a:gd fmla="*/ 756 w 1017" name="T78"/>
                <a:gd fmla="*/ 169 h 1018" name="T79"/>
                <a:gd fmla="*/ 843 w 1017" name="T80"/>
                <a:gd fmla="*/ 239 h 1018" name="T81"/>
                <a:gd fmla="*/ 836 w 1017" name="T82"/>
                <a:gd fmla="*/ 347 h 1018" name="T83"/>
                <a:gd fmla="*/ 708 w 1017" name="T84"/>
                <a:gd fmla="*/ 334 h 1018" name="T85"/>
                <a:gd fmla="*/ 647 w 1017" name="T86"/>
                <a:gd fmla="*/ 201 h 1018" name="T87"/>
                <a:gd fmla="*/ 954 w 1017" name="T88"/>
                <a:gd fmla="*/ 698 h 1018" name="T89"/>
                <a:gd fmla="*/ 843 w 1017" name="T90"/>
                <a:gd fmla="*/ 904 h 1018" name="T91"/>
                <a:gd fmla="*/ 255 w 1017" name="T92"/>
                <a:gd fmla="*/ 955 h 1018" name="T93"/>
                <a:gd fmla="*/ 108 w 1017" name="T94"/>
                <a:gd fmla="*/ 885 h 1018" name="T95"/>
                <a:gd fmla="*/ 67 w 1017" name="T96"/>
                <a:gd fmla="*/ 731 h 1018" name="T97"/>
                <a:gd fmla="*/ 156 w 1017" name="T98"/>
                <a:gd fmla="*/ 601 h 1018" name="T99"/>
                <a:gd fmla="*/ 240 w 1017" name="T100"/>
                <a:gd fmla="*/ 560 h 1018" name="T101"/>
                <a:gd fmla="*/ 222 w 1017" name="T102"/>
                <a:gd fmla="*/ 445 h 1018" name="T103"/>
                <a:gd fmla="*/ 321 w 1017" name="T104"/>
                <a:gd fmla="*/ 261 h 1018" name="T105"/>
                <a:gd fmla="*/ 500 w 1017" name="T106"/>
                <a:gd fmla="*/ 230 h 1018" name="T107"/>
                <a:gd fmla="*/ 640 w 1017" name="T108"/>
                <a:gd fmla="*/ 338 h 1018" name="T109"/>
                <a:gd fmla="*/ 681 w 1017" name="T110"/>
                <a:gd fmla="*/ 412 h 1018" name="T111"/>
                <a:gd fmla="*/ 789 w 1017" name="T112"/>
                <a:gd fmla="*/ 435 h 1018" name="T113"/>
                <a:gd fmla="*/ 891 w 1017" name="T114"/>
                <a:gd fmla="*/ 510 h 1018" name="T115"/>
                <a:gd fmla="*/ 954 w 1017" name="T116"/>
                <a:gd fmla="*/ 685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446" y="541"/>
                  </a:moveTo>
                  <a:lnTo>
                    <a:pt x="446" y="541"/>
                  </a:lnTo>
                  <a:lnTo>
                    <a:pt x="436" y="541"/>
                  </a:lnTo>
                  <a:lnTo>
                    <a:pt x="426" y="540"/>
                  </a:lnTo>
                  <a:lnTo>
                    <a:pt x="417" y="537"/>
                  </a:lnTo>
                  <a:lnTo>
                    <a:pt x="408" y="533"/>
                  </a:lnTo>
                  <a:lnTo>
                    <a:pt x="399" y="530"/>
                  </a:lnTo>
                  <a:lnTo>
                    <a:pt x="392" y="525"/>
                  </a:lnTo>
                  <a:lnTo>
                    <a:pt x="384" y="519"/>
                  </a:lnTo>
                  <a:lnTo>
                    <a:pt x="378" y="513"/>
                  </a:lnTo>
                  <a:lnTo>
                    <a:pt x="372" y="507"/>
                  </a:lnTo>
                  <a:lnTo>
                    <a:pt x="366" y="499"/>
                  </a:lnTo>
                  <a:lnTo>
                    <a:pt x="362" y="492"/>
                  </a:lnTo>
                  <a:lnTo>
                    <a:pt x="358" y="483"/>
                  </a:lnTo>
                  <a:lnTo>
                    <a:pt x="354" y="474"/>
                  </a:lnTo>
                  <a:lnTo>
                    <a:pt x="352" y="465"/>
                  </a:lnTo>
                  <a:lnTo>
                    <a:pt x="350" y="456"/>
                  </a:lnTo>
                  <a:lnTo>
                    <a:pt x="350" y="445"/>
                  </a:lnTo>
                  <a:lnTo>
                    <a:pt x="350" y="445"/>
                  </a:lnTo>
                  <a:lnTo>
                    <a:pt x="349" y="439"/>
                  </a:lnTo>
                  <a:lnTo>
                    <a:pt x="347" y="434"/>
                  </a:lnTo>
                  <a:lnTo>
                    <a:pt x="345" y="428"/>
                  </a:lnTo>
                  <a:lnTo>
                    <a:pt x="340" y="423"/>
                  </a:lnTo>
                  <a:lnTo>
                    <a:pt x="336" y="420"/>
                  </a:lnTo>
                  <a:lnTo>
                    <a:pt x="331" y="416"/>
                  </a:lnTo>
                  <a:lnTo>
                    <a:pt x="324" y="414"/>
                  </a:lnTo>
                  <a:lnTo>
                    <a:pt x="318" y="414"/>
                  </a:lnTo>
                  <a:lnTo>
                    <a:pt x="318" y="414"/>
                  </a:lnTo>
                  <a:lnTo>
                    <a:pt x="311" y="414"/>
                  </a:lnTo>
                  <a:lnTo>
                    <a:pt x="306" y="416"/>
                  </a:lnTo>
                  <a:lnTo>
                    <a:pt x="301" y="420"/>
                  </a:lnTo>
                  <a:lnTo>
                    <a:pt x="295" y="423"/>
                  </a:lnTo>
                  <a:lnTo>
                    <a:pt x="292" y="428"/>
                  </a:lnTo>
                  <a:lnTo>
                    <a:pt x="289" y="434"/>
                  </a:lnTo>
                  <a:lnTo>
                    <a:pt x="287" y="439"/>
                  </a:lnTo>
                  <a:lnTo>
                    <a:pt x="287" y="445"/>
                  </a:lnTo>
                  <a:lnTo>
                    <a:pt x="287" y="445"/>
                  </a:lnTo>
                  <a:lnTo>
                    <a:pt x="287" y="463"/>
                  </a:lnTo>
                  <a:lnTo>
                    <a:pt x="290" y="478"/>
                  </a:lnTo>
                  <a:lnTo>
                    <a:pt x="293" y="493"/>
                  </a:lnTo>
                  <a:lnTo>
                    <a:pt x="299" y="508"/>
                  </a:lnTo>
                  <a:lnTo>
                    <a:pt x="305" y="522"/>
                  </a:lnTo>
                  <a:lnTo>
                    <a:pt x="314" y="535"/>
                  </a:lnTo>
                  <a:lnTo>
                    <a:pt x="322" y="547"/>
                  </a:lnTo>
                  <a:lnTo>
                    <a:pt x="333" y="558"/>
                  </a:lnTo>
                  <a:lnTo>
                    <a:pt x="345" y="569"/>
                  </a:lnTo>
                  <a:lnTo>
                    <a:pt x="356" y="577"/>
                  </a:lnTo>
                  <a:lnTo>
                    <a:pt x="369" y="586"/>
                  </a:lnTo>
                  <a:lnTo>
                    <a:pt x="383" y="592"/>
                  </a:lnTo>
                  <a:lnTo>
                    <a:pt x="398" y="598"/>
                  </a:lnTo>
                  <a:lnTo>
                    <a:pt x="413" y="602"/>
                  </a:lnTo>
                  <a:lnTo>
                    <a:pt x="429" y="604"/>
                  </a:lnTo>
                  <a:lnTo>
                    <a:pt x="446" y="605"/>
                  </a:lnTo>
                  <a:lnTo>
                    <a:pt x="446" y="605"/>
                  </a:lnTo>
                  <a:lnTo>
                    <a:pt x="452" y="604"/>
                  </a:lnTo>
                  <a:lnTo>
                    <a:pt x="457" y="602"/>
                  </a:lnTo>
                  <a:lnTo>
                    <a:pt x="463" y="600"/>
                  </a:lnTo>
                  <a:lnTo>
                    <a:pt x="468" y="596"/>
                  </a:lnTo>
                  <a:lnTo>
                    <a:pt x="471" y="591"/>
                  </a:lnTo>
                  <a:lnTo>
                    <a:pt x="475" y="586"/>
                  </a:lnTo>
                  <a:lnTo>
                    <a:pt x="477" y="580"/>
                  </a:lnTo>
                  <a:lnTo>
                    <a:pt x="477" y="573"/>
                  </a:lnTo>
                  <a:lnTo>
                    <a:pt x="477" y="573"/>
                  </a:lnTo>
                  <a:lnTo>
                    <a:pt x="477" y="567"/>
                  </a:lnTo>
                  <a:lnTo>
                    <a:pt x="475" y="560"/>
                  </a:lnTo>
                  <a:lnTo>
                    <a:pt x="471" y="555"/>
                  </a:lnTo>
                  <a:lnTo>
                    <a:pt x="468" y="551"/>
                  </a:lnTo>
                  <a:lnTo>
                    <a:pt x="463" y="546"/>
                  </a:lnTo>
                  <a:lnTo>
                    <a:pt x="457" y="544"/>
                  </a:lnTo>
                  <a:lnTo>
                    <a:pt x="452" y="542"/>
                  </a:lnTo>
                  <a:lnTo>
                    <a:pt x="446" y="541"/>
                  </a:lnTo>
                  <a:lnTo>
                    <a:pt x="446" y="541"/>
                  </a:lnTo>
                  <a:close/>
                  <a:moveTo>
                    <a:pt x="843" y="653"/>
                  </a:moveTo>
                  <a:lnTo>
                    <a:pt x="843" y="653"/>
                  </a:lnTo>
                  <a:lnTo>
                    <a:pt x="836" y="654"/>
                  </a:lnTo>
                  <a:lnTo>
                    <a:pt x="831" y="655"/>
                  </a:lnTo>
                  <a:lnTo>
                    <a:pt x="825" y="658"/>
                  </a:lnTo>
                  <a:lnTo>
                    <a:pt x="820" y="662"/>
                  </a:lnTo>
                  <a:lnTo>
                    <a:pt x="817" y="666"/>
                  </a:lnTo>
                  <a:lnTo>
                    <a:pt x="814" y="672"/>
                  </a:lnTo>
                  <a:lnTo>
                    <a:pt x="811" y="678"/>
                  </a:lnTo>
                  <a:lnTo>
                    <a:pt x="811" y="685"/>
                  </a:lnTo>
                  <a:lnTo>
                    <a:pt x="811" y="685"/>
                  </a:lnTo>
                  <a:lnTo>
                    <a:pt x="810" y="699"/>
                  </a:lnTo>
                  <a:lnTo>
                    <a:pt x="808" y="714"/>
                  </a:lnTo>
                  <a:lnTo>
                    <a:pt x="805" y="727"/>
                  </a:lnTo>
                  <a:lnTo>
                    <a:pt x="800" y="741"/>
                  </a:lnTo>
                  <a:lnTo>
                    <a:pt x="794" y="752"/>
                  </a:lnTo>
                  <a:lnTo>
                    <a:pt x="787" y="764"/>
                  </a:lnTo>
                  <a:lnTo>
                    <a:pt x="778" y="776"/>
                  </a:lnTo>
                  <a:lnTo>
                    <a:pt x="770" y="786"/>
                  </a:lnTo>
                  <a:lnTo>
                    <a:pt x="759" y="795"/>
                  </a:lnTo>
                  <a:lnTo>
                    <a:pt x="748" y="803"/>
                  </a:lnTo>
                  <a:lnTo>
                    <a:pt x="736" y="810"/>
                  </a:lnTo>
                  <a:lnTo>
                    <a:pt x="723" y="817"/>
                  </a:lnTo>
                  <a:lnTo>
                    <a:pt x="711" y="821"/>
                  </a:lnTo>
                  <a:lnTo>
                    <a:pt x="697" y="824"/>
                  </a:lnTo>
                  <a:lnTo>
                    <a:pt x="683" y="826"/>
                  </a:lnTo>
                  <a:lnTo>
                    <a:pt x="668" y="827"/>
                  </a:lnTo>
                  <a:lnTo>
                    <a:pt x="668" y="827"/>
                  </a:lnTo>
                  <a:lnTo>
                    <a:pt x="661" y="828"/>
                  </a:lnTo>
                  <a:lnTo>
                    <a:pt x="656" y="830"/>
                  </a:lnTo>
                  <a:lnTo>
                    <a:pt x="650" y="833"/>
                  </a:lnTo>
                  <a:lnTo>
                    <a:pt x="645" y="837"/>
                  </a:lnTo>
                  <a:lnTo>
                    <a:pt x="642" y="841"/>
                  </a:lnTo>
                  <a:lnTo>
                    <a:pt x="639" y="847"/>
                  </a:lnTo>
                  <a:lnTo>
                    <a:pt x="637" y="853"/>
                  </a:lnTo>
                  <a:lnTo>
                    <a:pt x="637" y="860"/>
                  </a:lnTo>
                  <a:lnTo>
                    <a:pt x="637" y="860"/>
                  </a:lnTo>
                  <a:lnTo>
                    <a:pt x="637" y="866"/>
                  </a:lnTo>
                  <a:lnTo>
                    <a:pt x="639" y="871"/>
                  </a:lnTo>
                  <a:lnTo>
                    <a:pt x="642" y="877"/>
                  </a:lnTo>
                  <a:lnTo>
                    <a:pt x="645" y="882"/>
                  </a:lnTo>
                  <a:lnTo>
                    <a:pt x="650" y="885"/>
                  </a:lnTo>
                  <a:lnTo>
                    <a:pt x="656" y="889"/>
                  </a:lnTo>
                  <a:lnTo>
                    <a:pt x="661" y="891"/>
                  </a:lnTo>
                  <a:lnTo>
                    <a:pt x="668" y="891"/>
                  </a:lnTo>
                  <a:lnTo>
                    <a:pt x="668" y="891"/>
                  </a:lnTo>
                  <a:lnTo>
                    <a:pt x="689" y="890"/>
                  </a:lnTo>
                  <a:lnTo>
                    <a:pt x="709" y="886"/>
                  </a:lnTo>
                  <a:lnTo>
                    <a:pt x="729" y="882"/>
                  </a:lnTo>
                  <a:lnTo>
                    <a:pt x="748" y="875"/>
                  </a:lnTo>
                  <a:lnTo>
                    <a:pt x="766" y="866"/>
                  </a:lnTo>
                  <a:lnTo>
                    <a:pt x="784" y="855"/>
                  </a:lnTo>
                  <a:lnTo>
                    <a:pt x="800" y="844"/>
                  </a:lnTo>
                  <a:lnTo>
                    <a:pt x="814" y="831"/>
                  </a:lnTo>
                  <a:lnTo>
                    <a:pt x="828" y="816"/>
                  </a:lnTo>
                  <a:lnTo>
                    <a:pt x="839" y="800"/>
                  </a:lnTo>
                  <a:lnTo>
                    <a:pt x="850" y="783"/>
                  </a:lnTo>
                  <a:lnTo>
                    <a:pt x="859" y="765"/>
                  </a:lnTo>
                  <a:lnTo>
                    <a:pt x="865" y="746"/>
                  </a:lnTo>
                  <a:lnTo>
                    <a:pt x="870" y="727"/>
                  </a:lnTo>
                  <a:lnTo>
                    <a:pt x="874" y="705"/>
                  </a:lnTo>
                  <a:lnTo>
                    <a:pt x="875" y="685"/>
                  </a:lnTo>
                  <a:lnTo>
                    <a:pt x="875" y="685"/>
                  </a:lnTo>
                  <a:lnTo>
                    <a:pt x="874" y="678"/>
                  </a:lnTo>
                  <a:lnTo>
                    <a:pt x="873" y="672"/>
                  </a:lnTo>
                  <a:lnTo>
                    <a:pt x="869" y="666"/>
                  </a:lnTo>
                  <a:lnTo>
                    <a:pt x="865" y="662"/>
                  </a:lnTo>
                  <a:lnTo>
                    <a:pt x="861" y="658"/>
                  </a:lnTo>
                  <a:lnTo>
                    <a:pt x="855" y="655"/>
                  </a:lnTo>
                  <a:lnTo>
                    <a:pt x="849" y="654"/>
                  </a:lnTo>
                  <a:lnTo>
                    <a:pt x="843" y="653"/>
                  </a:lnTo>
                  <a:lnTo>
                    <a:pt x="843" y="653"/>
                  </a:lnTo>
                  <a:close/>
                  <a:moveTo>
                    <a:pt x="917" y="418"/>
                  </a:moveTo>
                  <a:lnTo>
                    <a:pt x="887" y="388"/>
                  </a:lnTo>
                  <a:lnTo>
                    <a:pt x="887" y="388"/>
                  </a:lnTo>
                  <a:lnTo>
                    <a:pt x="895" y="371"/>
                  </a:lnTo>
                  <a:lnTo>
                    <a:pt x="903" y="354"/>
                  </a:lnTo>
                  <a:lnTo>
                    <a:pt x="909" y="337"/>
                  </a:lnTo>
                  <a:lnTo>
                    <a:pt x="913" y="319"/>
                  </a:lnTo>
                  <a:lnTo>
                    <a:pt x="986" y="319"/>
                  </a:lnTo>
                  <a:lnTo>
                    <a:pt x="986" y="319"/>
                  </a:lnTo>
                  <a:lnTo>
                    <a:pt x="993" y="318"/>
                  </a:lnTo>
                  <a:lnTo>
                    <a:pt x="998" y="317"/>
                  </a:lnTo>
                  <a:lnTo>
                    <a:pt x="1003" y="313"/>
                  </a:lnTo>
                  <a:lnTo>
                    <a:pt x="1009" y="309"/>
                  </a:lnTo>
                  <a:lnTo>
                    <a:pt x="1012" y="305"/>
                  </a:lnTo>
                  <a:lnTo>
                    <a:pt x="1015" y="300"/>
                  </a:lnTo>
                  <a:lnTo>
                    <a:pt x="1017" y="293"/>
                  </a:lnTo>
                  <a:lnTo>
                    <a:pt x="1017" y="287"/>
                  </a:lnTo>
                  <a:lnTo>
                    <a:pt x="1017" y="287"/>
                  </a:lnTo>
                  <a:lnTo>
                    <a:pt x="1017" y="280"/>
                  </a:lnTo>
                  <a:lnTo>
                    <a:pt x="1015" y="275"/>
                  </a:lnTo>
                  <a:lnTo>
                    <a:pt x="1012" y="270"/>
                  </a:lnTo>
                  <a:lnTo>
                    <a:pt x="1009" y="264"/>
                  </a:lnTo>
                  <a:lnTo>
                    <a:pt x="1003" y="261"/>
                  </a:lnTo>
                  <a:lnTo>
                    <a:pt x="998" y="258"/>
                  </a:lnTo>
                  <a:lnTo>
                    <a:pt x="993" y="256"/>
                  </a:lnTo>
                  <a:lnTo>
                    <a:pt x="986" y="256"/>
                  </a:lnTo>
                  <a:lnTo>
                    <a:pt x="913" y="256"/>
                  </a:lnTo>
                  <a:lnTo>
                    <a:pt x="913" y="256"/>
                  </a:lnTo>
                  <a:lnTo>
                    <a:pt x="908" y="235"/>
                  </a:lnTo>
                  <a:lnTo>
                    <a:pt x="902" y="216"/>
                  </a:lnTo>
                  <a:lnTo>
                    <a:pt x="893" y="198"/>
                  </a:lnTo>
                  <a:lnTo>
                    <a:pt x="882" y="182"/>
                  </a:lnTo>
                  <a:lnTo>
                    <a:pt x="917" y="147"/>
                  </a:lnTo>
                  <a:lnTo>
                    <a:pt x="917" y="147"/>
                  </a:lnTo>
                  <a:lnTo>
                    <a:pt x="920" y="142"/>
                  </a:lnTo>
                  <a:lnTo>
                    <a:pt x="923" y="136"/>
                  </a:lnTo>
                  <a:lnTo>
                    <a:pt x="925" y="131"/>
                  </a:lnTo>
                  <a:lnTo>
                    <a:pt x="925" y="125"/>
                  </a:lnTo>
                  <a:lnTo>
                    <a:pt x="925" y="118"/>
                  </a:lnTo>
                  <a:lnTo>
                    <a:pt x="923" y="113"/>
                  </a:lnTo>
                  <a:lnTo>
                    <a:pt x="921" y="107"/>
                  </a:lnTo>
                  <a:lnTo>
                    <a:pt x="917" y="102"/>
                  </a:lnTo>
                  <a:lnTo>
                    <a:pt x="917" y="102"/>
                  </a:lnTo>
                  <a:lnTo>
                    <a:pt x="911" y="98"/>
                  </a:lnTo>
                  <a:lnTo>
                    <a:pt x="906" y="96"/>
                  </a:lnTo>
                  <a:lnTo>
                    <a:pt x="899" y="94"/>
                  </a:lnTo>
                  <a:lnTo>
                    <a:pt x="894" y="92"/>
                  </a:lnTo>
                  <a:lnTo>
                    <a:pt x="888" y="94"/>
                  </a:lnTo>
                  <a:lnTo>
                    <a:pt x="882" y="96"/>
                  </a:lnTo>
                  <a:lnTo>
                    <a:pt x="876" y="98"/>
                  </a:lnTo>
                  <a:lnTo>
                    <a:pt x="872" y="102"/>
                  </a:lnTo>
                  <a:lnTo>
                    <a:pt x="837" y="136"/>
                  </a:lnTo>
                  <a:lnTo>
                    <a:pt x="837" y="136"/>
                  </a:lnTo>
                  <a:lnTo>
                    <a:pt x="820" y="126"/>
                  </a:lnTo>
                  <a:lnTo>
                    <a:pt x="803" y="117"/>
                  </a:lnTo>
                  <a:lnTo>
                    <a:pt x="784" y="110"/>
                  </a:lnTo>
                  <a:lnTo>
                    <a:pt x="763" y="105"/>
                  </a:lnTo>
                  <a:lnTo>
                    <a:pt x="763" y="32"/>
                  </a:lnTo>
                  <a:lnTo>
                    <a:pt x="763" y="32"/>
                  </a:lnTo>
                  <a:lnTo>
                    <a:pt x="763" y="26"/>
                  </a:lnTo>
                  <a:lnTo>
                    <a:pt x="761" y="21"/>
                  </a:lnTo>
                  <a:lnTo>
                    <a:pt x="758" y="14"/>
                  </a:lnTo>
                  <a:lnTo>
                    <a:pt x="753" y="10"/>
                  </a:lnTo>
                  <a:lnTo>
                    <a:pt x="749" y="6"/>
                  </a:lnTo>
                  <a:lnTo>
                    <a:pt x="744" y="3"/>
                  </a:lnTo>
                  <a:lnTo>
                    <a:pt x="738" y="1"/>
                  </a:lnTo>
                  <a:lnTo>
                    <a:pt x="732" y="0"/>
                  </a:lnTo>
                  <a:lnTo>
                    <a:pt x="732" y="0"/>
                  </a:lnTo>
                  <a:lnTo>
                    <a:pt x="726" y="1"/>
                  </a:lnTo>
                  <a:lnTo>
                    <a:pt x="719" y="3"/>
                  </a:lnTo>
                  <a:lnTo>
                    <a:pt x="714" y="6"/>
                  </a:lnTo>
                  <a:lnTo>
                    <a:pt x="709" y="10"/>
                  </a:lnTo>
                  <a:lnTo>
                    <a:pt x="705" y="14"/>
                  </a:lnTo>
                  <a:lnTo>
                    <a:pt x="702" y="21"/>
                  </a:lnTo>
                  <a:lnTo>
                    <a:pt x="700" y="26"/>
                  </a:lnTo>
                  <a:lnTo>
                    <a:pt x="700" y="32"/>
                  </a:lnTo>
                  <a:lnTo>
                    <a:pt x="700" y="105"/>
                  </a:lnTo>
                  <a:lnTo>
                    <a:pt x="700" y="105"/>
                  </a:lnTo>
                  <a:lnTo>
                    <a:pt x="682" y="110"/>
                  </a:lnTo>
                  <a:lnTo>
                    <a:pt x="664" y="116"/>
                  </a:lnTo>
                  <a:lnTo>
                    <a:pt x="647" y="124"/>
                  </a:lnTo>
                  <a:lnTo>
                    <a:pt x="631" y="132"/>
                  </a:lnTo>
                  <a:lnTo>
                    <a:pt x="601" y="102"/>
                  </a:lnTo>
                  <a:lnTo>
                    <a:pt x="601" y="102"/>
                  </a:lnTo>
                  <a:lnTo>
                    <a:pt x="597" y="98"/>
                  </a:lnTo>
                  <a:lnTo>
                    <a:pt x="590" y="96"/>
                  </a:lnTo>
                  <a:lnTo>
                    <a:pt x="585" y="94"/>
                  </a:lnTo>
                  <a:lnTo>
                    <a:pt x="579" y="92"/>
                  </a:lnTo>
                  <a:lnTo>
                    <a:pt x="573" y="94"/>
                  </a:lnTo>
                  <a:lnTo>
                    <a:pt x="567" y="96"/>
                  </a:lnTo>
                  <a:lnTo>
                    <a:pt x="561" y="98"/>
                  </a:lnTo>
                  <a:lnTo>
                    <a:pt x="556" y="102"/>
                  </a:lnTo>
                  <a:lnTo>
                    <a:pt x="556" y="102"/>
                  </a:lnTo>
                  <a:lnTo>
                    <a:pt x="553" y="107"/>
                  </a:lnTo>
                  <a:lnTo>
                    <a:pt x="550" y="113"/>
                  </a:lnTo>
                  <a:lnTo>
                    <a:pt x="547" y="118"/>
                  </a:lnTo>
                  <a:lnTo>
                    <a:pt x="547" y="125"/>
                  </a:lnTo>
                  <a:lnTo>
                    <a:pt x="547" y="131"/>
                  </a:lnTo>
                  <a:lnTo>
                    <a:pt x="550" y="136"/>
                  </a:lnTo>
                  <a:lnTo>
                    <a:pt x="552" y="142"/>
                  </a:lnTo>
                  <a:lnTo>
                    <a:pt x="556" y="147"/>
                  </a:lnTo>
                  <a:lnTo>
                    <a:pt x="585" y="175"/>
                  </a:lnTo>
                  <a:lnTo>
                    <a:pt x="585" y="175"/>
                  </a:lnTo>
                  <a:lnTo>
                    <a:pt x="574" y="190"/>
                  </a:lnTo>
                  <a:lnTo>
                    <a:pt x="574" y="190"/>
                  </a:lnTo>
                  <a:lnTo>
                    <a:pt x="559" y="184"/>
                  </a:lnTo>
                  <a:lnTo>
                    <a:pt x="544" y="177"/>
                  </a:lnTo>
                  <a:lnTo>
                    <a:pt x="529" y="172"/>
                  </a:lnTo>
                  <a:lnTo>
                    <a:pt x="513" y="168"/>
                  </a:lnTo>
                  <a:lnTo>
                    <a:pt x="496" y="164"/>
                  </a:lnTo>
                  <a:lnTo>
                    <a:pt x="480" y="162"/>
                  </a:lnTo>
                  <a:lnTo>
                    <a:pt x="463" y="160"/>
                  </a:lnTo>
                  <a:lnTo>
                    <a:pt x="446" y="160"/>
                  </a:lnTo>
                  <a:lnTo>
                    <a:pt x="446" y="160"/>
                  </a:lnTo>
                  <a:lnTo>
                    <a:pt x="431" y="160"/>
                  </a:lnTo>
                  <a:lnTo>
                    <a:pt x="417" y="161"/>
                  </a:lnTo>
                  <a:lnTo>
                    <a:pt x="402" y="163"/>
                  </a:lnTo>
                  <a:lnTo>
                    <a:pt x="388" y="165"/>
                  </a:lnTo>
                  <a:lnTo>
                    <a:pt x="374" y="169"/>
                  </a:lnTo>
                  <a:lnTo>
                    <a:pt x="361" y="173"/>
                  </a:lnTo>
                  <a:lnTo>
                    <a:pt x="347" y="177"/>
                  </a:lnTo>
                  <a:lnTo>
                    <a:pt x="334" y="183"/>
                  </a:lnTo>
                  <a:lnTo>
                    <a:pt x="321" y="188"/>
                  </a:lnTo>
                  <a:lnTo>
                    <a:pt x="309" y="194"/>
                  </a:lnTo>
                  <a:lnTo>
                    <a:pt x="297" y="201"/>
                  </a:lnTo>
                  <a:lnTo>
                    <a:pt x="286" y="208"/>
                  </a:lnTo>
                  <a:lnTo>
                    <a:pt x="274" y="217"/>
                  </a:lnTo>
                  <a:lnTo>
                    <a:pt x="263" y="226"/>
                  </a:lnTo>
                  <a:lnTo>
                    <a:pt x="252" y="234"/>
                  </a:lnTo>
                  <a:lnTo>
                    <a:pt x="243" y="244"/>
                  </a:lnTo>
                  <a:lnTo>
                    <a:pt x="233" y="253"/>
                  </a:lnTo>
                  <a:lnTo>
                    <a:pt x="225" y="264"/>
                  </a:lnTo>
                  <a:lnTo>
                    <a:pt x="216" y="275"/>
                  </a:lnTo>
                  <a:lnTo>
                    <a:pt x="208" y="286"/>
                  </a:lnTo>
                  <a:lnTo>
                    <a:pt x="201" y="297"/>
                  </a:lnTo>
                  <a:lnTo>
                    <a:pt x="193" y="309"/>
                  </a:lnTo>
                  <a:lnTo>
                    <a:pt x="187" y="322"/>
                  </a:lnTo>
                  <a:lnTo>
                    <a:pt x="182" y="335"/>
                  </a:lnTo>
                  <a:lnTo>
                    <a:pt x="176" y="348"/>
                  </a:lnTo>
                  <a:lnTo>
                    <a:pt x="172" y="361"/>
                  </a:lnTo>
                  <a:lnTo>
                    <a:pt x="168" y="375"/>
                  </a:lnTo>
                  <a:lnTo>
                    <a:pt x="164" y="389"/>
                  </a:lnTo>
                  <a:lnTo>
                    <a:pt x="162" y="403"/>
                  </a:lnTo>
                  <a:lnTo>
                    <a:pt x="160" y="416"/>
                  </a:lnTo>
                  <a:lnTo>
                    <a:pt x="159" y="432"/>
                  </a:lnTo>
                  <a:lnTo>
                    <a:pt x="159" y="445"/>
                  </a:lnTo>
                  <a:lnTo>
                    <a:pt x="159" y="445"/>
                  </a:lnTo>
                  <a:lnTo>
                    <a:pt x="160" y="466"/>
                  </a:lnTo>
                  <a:lnTo>
                    <a:pt x="161" y="485"/>
                  </a:lnTo>
                  <a:lnTo>
                    <a:pt x="166" y="504"/>
                  </a:lnTo>
                  <a:lnTo>
                    <a:pt x="170" y="524"/>
                  </a:lnTo>
                  <a:lnTo>
                    <a:pt x="170" y="524"/>
                  </a:lnTo>
                  <a:lnTo>
                    <a:pt x="152" y="531"/>
                  </a:lnTo>
                  <a:lnTo>
                    <a:pt x="133" y="540"/>
                  </a:lnTo>
                  <a:lnTo>
                    <a:pt x="117" y="550"/>
                  </a:lnTo>
                  <a:lnTo>
                    <a:pt x="101" y="561"/>
                  </a:lnTo>
                  <a:lnTo>
                    <a:pt x="86" y="573"/>
                  </a:lnTo>
                  <a:lnTo>
                    <a:pt x="72" y="587"/>
                  </a:lnTo>
                  <a:lnTo>
                    <a:pt x="59" y="601"/>
                  </a:lnTo>
                  <a:lnTo>
                    <a:pt x="47" y="616"/>
                  </a:lnTo>
                  <a:lnTo>
                    <a:pt x="37" y="632"/>
                  </a:lnTo>
                  <a:lnTo>
                    <a:pt x="27" y="649"/>
                  </a:lnTo>
                  <a:lnTo>
                    <a:pt x="20" y="668"/>
                  </a:lnTo>
                  <a:lnTo>
                    <a:pt x="12" y="686"/>
                  </a:lnTo>
                  <a:lnTo>
                    <a:pt x="7" y="704"/>
                  </a:lnTo>
                  <a:lnTo>
                    <a:pt x="3" y="723"/>
                  </a:lnTo>
                  <a:lnTo>
                    <a:pt x="1" y="744"/>
                  </a:lnTo>
                  <a:lnTo>
                    <a:pt x="0" y="764"/>
                  </a:lnTo>
                  <a:lnTo>
                    <a:pt x="0" y="764"/>
                  </a:lnTo>
                  <a:lnTo>
                    <a:pt x="0" y="777"/>
                  </a:lnTo>
                  <a:lnTo>
                    <a:pt x="1" y="790"/>
                  </a:lnTo>
                  <a:lnTo>
                    <a:pt x="2" y="803"/>
                  </a:lnTo>
                  <a:lnTo>
                    <a:pt x="6" y="816"/>
                  </a:lnTo>
                  <a:lnTo>
                    <a:pt x="11" y="839"/>
                  </a:lnTo>
                  <a:lnTo>
                    <a:pt x="20" y="863"/>
                  </a:lnTo>
                  <a:lnTo>
                    <a:pt x="30" y="885"/>
                  </a:lnTo>
                  <a:lnTo>
                    <a:pt x="43" y="906"/>
                  </a:lnTo>
                  <a:lnTo>
                    <a:pt x="58" y="926"/>
                  </a:lnTo>
                  <a:lnTo>
                    <a:pt x="74" y="943"/>
                  </a:lnTo>
                  <a:lnTo>
                    <a:pt x="93" y="960"/>
                  </a:lnTo>
                  <a:lnTo>
                    <a:pt x="112" y="974"/>
                  </a:lnTo>
                  <a:lnTo>
                    <a:pt x="133" y="987"/>
                  </a:lnTo>
                  <a:lnTo>
                    <a:pt x="156" y="998"/>
                  </a:lnTo>
                  <a:lnTo>
                    <a:pt x="178" y="1007"/>
                  </a:lnTo>
                  <a:lnTo>
                    <a:pt x="203" y="1013"/>
                  </a:lnTo>
                  <a:lnTo>
                    <a:pt x="216" y="1015"/>
                  </a:lnTo>
                  <a:lnTo>
                    <a:pt x="229" y="1017"/>
                  </a:lnTo>
                  <a:lnTo>
                    <a:pt x="242" y="1018"/>
                  </a:lnTo>
                  <a:lnTo>
                    <a:pt x="255" y="1018"/>
                  </a:lnTo>
                  <a:lnTo>
                    <a:pt x="700" y="1018"/>
                  </a:lnTo>
                  <a:lnTo>
                    <a:pt x="700" y="1018"/>
                  </a:lnTo>
                  <a:lnTo>
                    <a:pt x="704" y="1018"/>
                  </a:lnTo>
                  <a:lnTo>
                    <a:pt x="708" y="1017"/>
                  </a:lnTo>
                  <a:lnTo>
                    <a:pt x="708" y="1017"/>
                  </a:lnTo>
                  <a:lnTo>
                    <a:pt x="725" y="1015"/>
                  </a:lnTo>
                  <a:lnTo>
                    <a:pt x="741" y="1013"/>
                  </a:lnTo>
                  <a:lnTo>
                    <a:pt x="757" y="1010"/>
                  </a:lnTo>
                  <a:lnTo>
                    <a:pt x="772" y="1007"/>
                  </a:lnTo>
                  <a:lnTo>
                    <a:pt x="787" y="1002"/>
                  </a:lnTo>
                  <a:lnTo>
                    <a:pt x="802" y="997"/>
                  </a:lnTo>
                  <a:lnTo>
                    <a:pt x="816" y="991"/>
                  </a:lnTo>
                  <a:lnTo>
                    <a:pt x="831" y="984"/>
                  </a:lnTo>
                  <a:lnTo>
                    <a:pt x="844" y="978"/>
                  </a:lnTo>
                  <a:lnTo>
                    <a:pt x="858" y="969"/>
                  </a:lnTo>
                  <a:lnTo>
                    <a:pt x="870" y="962"/>
                  </a:lnTo>
                  <a:lnTo>
                    <a:pt x="883" y="952"/>
                  </a:lnTo>
                  <a:lnTo>
                    <a:pt x="895" y="943"/>
                  </a:lnTo>
                  <a:lnTo>
                    <a:pt x="907" y="933"/>
                  </a:lnTo>
                  <a:lnTo>
                    <a:pt x="918" y="923"/>
                  </a:lnTo>
                  <a:lnTo>
                    <a:pt x="928" y="911"/>
                  </a:lnTo>
                  <a:lnTo>
                    <a:pt x="938" y="900"/>
                  </a:lnTo>
                  <a:lnTo>
                    <a:pt x="948" y="889"/>
                  </a:lnTo>
                  <a:lnTo>
                    <a:pt x="957" y="876"/>
                  </a:lnTo>
                  <a:lnTo>
                    <a:pt x="966" y="863"/>
                  </a:lnTo>
                  <a:lnTo>
                    <a:pt x="973" y="850"/>
                  </a:lnTo>
                  <a:lnTo>
                    <a:pt x="981" y="837"/>
                  </a:lnTo>
                  <a:lnTo>
                    <a:pt x="987" y="823"/>
                  </a:lnTo>
                  <a:lnTo>
                    <a:pt x="994" y="808"/>
                  </a:lnTo>
                  <a:lnTo>
                    <a:pt x="999" y="794"/>
                  </a:lnTo>
                  <a:lnTo>
                    <a:pt x="1005" y="779"/>
                  </a:lnTo>
                  <a:lnTo>
                    <a:pt x="1008" y="764"/>
                  </a:lnTo>
                  <a:lnTo>
                    <a:pt x="1012" y="748"/>
                  </a:lnTo>
                  <a:lnTo>
                    <a:pt x="1014" y="733"/>
                  </a:lnTo>
                  <a:lnTo>
                    <a:pt x="1016" y="717"/>
                  </a:lnTo>
                  <a:lnTo>
                    <a:pt x="1017" y="701"/>
                  </a:lnTo>
                  <a:lnTo>
                    <a:pt x="1017" y="685"/>
                  </a:lnTo>
                  <a:lnTo>
                    <a:pt x="1017" y="685"/>
                  </a:lnTo>
                  <a:lnTo>
                    <a:pt x="1017" y="668"/>
                  </a:lnTo>
                  <a:lnTo>
                    <a:pt x="1016" y="650"/>
                  </a:lnTo>
                  <a:lnTo>
                    <a:pt x="1014" y="634"/>
                  </a:lnTo>
                  <a:lnTo>
                    <a:pt x="1011" y="618"/>
                  </a:lnTo>
                  <a:lnTo>
                    <a:pt x="1008" y="602"/>
                  </a:lnTo>
                  <a:lnTo>
                    <a:pt x="1003" y="586"/>
                  </a:lnTo>
                  <a:lnTo>
                    <a:pt x="998" y="571"/>
                  </a:lnTo>
                  <a:lnTo>
                    <a:pt x="993" y="556"/>
                  </a:lnTo>
                  <a:lnTo>
                    <a:pt x="986" y="542"/>
                  </a:lnTo>
                  <a:lnTo>
                    <a:pt x="979" y="527"/>
                  </a:lnTo>
                  <a:lnTo>
                    <a:pt x="971" y="513"/>
                  </a:lnTo>
                  <a:lnTo>
                    <a:pt x="963" y="500"/>
                  </a:lnTo>
                  <a:lnTo>
                    <a:pt x="954" y="487"/>
                  </a:lnTo>
                  <a:lnTo>
                    <a:pt x="944" y="474"/>
                  </a:lnTo>
                  <a:lnTo>
                    <a:pt x="934" y="463"/>
                  </a:lnTo>
                  <a:lnTo>
                    <a:pt x="923" y="451"/>
                  </a:lnTo>
                  <a:lnTo>
                    <a:pt x="923" y="451"/>
                  </a:lnTo>
                  <a:lnTo>
                    <a:pt x="924" y="447"/>
                  </a:lnTo>
                  <a:lnTo>
                    <a:pt x="925" y="442"/>
                  </a:lnTo>
                  <a:lnTo>
                    <a:pt x="925" y="434"/>
                  </a:lnTo>
                  <a:lnTo>
                    <a:pt x="924" y="429"/>
                  </a:lnTo>
                  <a:lnTo>
                    <a:pt x="922" y="425"/>
                  </a:lnTo>
                  <a:lnTo>
                    <a:pt x="920" y="421"/>
                  </a:lnTo>
                  <a:lnTo>
                    <a:pt x="917" y="418"/>
                  </a:lnTo>
                  <a:lnTo>
                    <a:pt x="917" y="418"/>
                  </a:lnTo>
                  <a:close/>
                  <a:moveTo>
                    <a:pt x="732" y="167"/>
                  </a:moveTo>
                  <a:lnTo>
                    <a:pt x="732" y="167"/>
                  </a:lnTo>
                  <a:lnTo>
                    <a:pt x="744" y="167"/>
                  </a:lnTo>
                  <a:lnTo>
                    <a:pt x="756" y="169"/>
                  </a:lnTo>
                  <a:lnTo>
                    <a:pt x="767" y="172"/>
                  </a:lnTo>
                  <a:lnTo>
                    <a:pt x="778" y="175"/>
                  </a:lnTo>
                  <a:lnTo>
                    <a:pt x="789" y="180"/>
                  </a:lnTo>
                  <a:lnTo>
                    <a:pt x="799" y="187"/>
                  </a:lnTo>
                  <a:lnTo>
                    <a:pt x="808" y="193"/>
                  </a:lnTo>
                  <a:lnTo>
                    <a:pt x="817" y="202"/>
                  </a:lnTo>
                  <a:lnTo>
                    <a:pt x="824" y="210"/>
                  </a:lnTo>
                  <a:lnTo>
                    <a:pt x="832" y="219"/>
                  </a:lnTo>
                  <a:lnTo>
                    <a:pt x="838" y="230"/>
                  </a:lnTo>
                  <a:lnTo>
                    <a:pt x="843" y="239"/>
                  </a:lnTo>
                  <a:lnTo>
                    <a:pt x="847" y="251"/>
                  </a:lnTo>
                  <a:lnTo>
                    <a:pt x="850" y="263"/>
                  </a:lnTo>
                  <a:lnTo>
                    <a:pt x="852" y="275"/>
                  </a:lnTo>
                  <a:lnTo>
                    <a:pt x="852" y="287"/>
                  </a:lnTo>
                  <a:lnTo>
                    <a:pt x="852" y="287"/>
                  </a:lnTo>
                  <a:lnTo>
                    <a:pt x="852" y="300"/>
                  </a:lnTo>
                  <a:lnTo>
                    <a:pt x="850" y="312"/>
                  </a:lnTo>
                  <a:lnTo>
                    <a:pt x="847" y="324"/>
                  </a:lnTo>
                  <a:lnTo>
                    <a:pt x="841" y="336"/>
                  </a:lnTo>
                  <a:lnTo>
                    <a:pt x="836" y="347"/>
                  </a:lnTo>
                  <a:lnTo>
                    <a:pt x="830" y="357"/>
                  </a:lnTo>
                  <a:lnTo>
                    <a:pt x="821" y="367"/>
                  </a:lnTo>
                  <a:lnTo>
                    <a:pt x="813" y="377"/>
                  </a:lnTo>
                  <a:lnTo>
                    <a:pt x="813" y="377"/>
                  </a:lnTo>
                  <a:lnTo>
                    <a:pt x="790" y="368"/>
                  </a:lnTo>
                  <a:lnTo>
                    <a:pt x="765" y="361"/>
                  </a:lnTo>
                  <a:lnTo>
                    <a:pt x="741" y="355"/>
                  </a:lnTo>
                  <a:lnTo>
                    <a:pt x="716" y="352"/>
                  </a:lnTo>
                  <a:lnTo>
                    <a:pt x="716" y="352"/>
                  </a:lnTo>
                  <a:lnTo>
                    <a:pt x="708" y="334"/>
                  </a:lnTo>
                  <a:lnTo>
                    <a:pt x="700" y="316"/>
                  </a:lnTo>
                  <a:lnTo>
                    <a:pt x="690" y="298"/>
                  </a:lnTo>
                  <a:lnTo>
                    <a:pt x="679" y="282"/>
                  </a:lnTo>
                  <a:lnTo>
                    <a:pt x="669" y="266"/>
                  </a:lnTo>
                  <a:lnTo>
                    <a:pt x="656" y="252"/>
                  </a:lnTo>
                  <a:lnTo>
                    <a:pt x="642" y="238"/>
                  </a:lnTo>
                  <a:lnTo>
                    <a:pt x="628" y="226"/>
                  </a:lnTo>
                  <a:lnTo>
                    <a:pt x="628" y="226"/>
                  </a:lnTo>
                  <a:lnTo>
                    <a:pt x="637" y="213"/>
                  </a:lnTo>
                  <a:lnTo>
                    <a:pt x="647" y="201"/>
                  </a:lnTo>
                  <a:lnTo>
                    <a:pt x="659" y="191"/>
                  </a:lnTo>
                  <a:lnTo>
                    <a:pt x="672" y="183"/>
                  </a:lnTo>
                  <a:lnTo>
                    <a:pt x="686" y="175"/>
                  </a:lnTo>
                  <a:lnTo>
                    <a:pt x="700" y="170"/>
                  </a:lnTo>
                  <a:lnTo>
                    <a:pt x="716" y="168"/>
                  </a:lnTo>
                  <a:lnTo>
                    <a:pt x="732" y="167"/>
                  </a:lnTo>
                  <a:lnTo>
                    <a:pt x="732" y="167"/>
                  </a:lnTo>
                  <a:close/>
                  <a:moveTo>
                    <a:pt x="954" y="685"/>
                  </a:moveTo>
                  <a:lnTo>
                    <a:pt x="954" y="685"/>
                  </a:lnTo>
                  <a:lnTo>
                    <a:pt x="954" y="698"/>
                  </a:lnTo>
                  <a:lnTo>
                    <a:pt x="953" y="712"/>
                  </a:lnTo>
                  <a:lnTo>
                    <a:pt x="949" y="737"/>
                  </a:lnTo>
                  <a:lnTo>
                    <a:pt x="942" y="762"/>
                  </a:lnTo>
                  <a:lnTo>
                    <a:pt x="935" y="786"/>
                  </a:lnTo>
                  <a:lnTo>
                    <a:pt x="924" y="809"/>
                  </a:lnTo>
                  <a:lnTo>
                    <a:pt x="911" y="831"/>
                  </a:lnTo>
                  <a:lnTo>
                    <a:pt x="896" y="851"/>
                  </a:lnTo>
                  <a:lnTo>
                    <a:pt x="880" y="870"/>
                  </a:lnTo>
                  <a:lnTo>
                    <a:pt x="862" y="888"/>
                  </a:lnTo>
                  <a:lnTo>
                    <a:pt x="843" y="904"/>
                  </a:lnTo>
                  <a:lnTo>
                    <a:pt x="821" y="918"/>
                  </a:lnTo>
                  <a:lnTo>
                    <a:pt x="799" y="929"/>
                  </a:lnTo>
                  <a:lnTo>
                    <a:pt x="775" y="939"/>
                  </a:lnTo>
                  <a:lnTo>
                    <a:pt x="750" y="947"/>
                  </a:lnTo>
                  <a:lnTo>
                    <a:pt x="725" y="952"/>
                  </a:lnTo>
                  <a:lnTo>
                    <a:pt x="712" y="953"/>
                  </a:lnTo>
                  <a:lnTo>
                    <a:pt x="698" y="954"/>
                  </a:lnTo>
                  <a:lnTo>
                    <a:pt x="698" y="954"/>
                  </a:lnTo>
                  <a:lnTo>
                    <a:pt x="692" y="955"/>
                  </a:lnTo>
                  <a:lnTo>
                    <a:pt x="255" y="955"/>
                  </a:lnTo>
                  <a:lnTo>
                    <a:pt x="255" y="955"/>
                  </a:lnTo>
                  <a:lnTo>
                    <a:pt x="235" y="954"/>
                  </a:lnTo>
                  <a:lnTo>
                    <a:pt x="216" y="951"/>
                  </a:lnTo>
                  <a:lnTo>
                    <a:pt x="198" y="947"/>
                  </a:lnTo>
                  <a:lnTo>
                    <a:pt x="181" y="940"/>
                  </a:lnTo>
                  <a:lnTo>
                    <a:pt x="163" y="931"/>
                  </a:lnTo>
                  <a:lnTo>
                    <a:pt x="148" y="922"/>
                  </a:lnTo>
                  <a:lnTo>
                    <a:pt x="133" y="911"/>
                  </a:lnTo>
                  <a:lnTo>
                    <a:pt x="119" y="899"/>
                  </a:lnTo>
                  <a:lnTo>
                    <a:pt x="108" y="885"/>
                  </a:lnTo>
                  <a:lnTo>
                    <a:pt x="96" y="870"/>
                  </a:lnTo>
                  <a:lnTo>
                    <a:pt x="87" y="855"/>
                  </a:lnTo>
                  <a:lnTo>
                    <a:pt x="79" y="838"/>
                  </a:lnTo>
                  <a:lnTo>
                    <a:pt x="72" y="821"/>
                  </a:lnTo>
                  <a:lnTo>
                    <a:pt x="68" y="803"/>
                  </a:lnTo>
                  <a:lnTo>
                    <a:pt x="65" y="783"/>
                  </a:lnTo>
                  <a:lnTo>
                    <a:pt x="64" y="764"/>
                  </a:lnTo>
                  <a:lnTo>
                    <a:pt x="64" y="764"/>
                  </a:lnTo>
                  <a:lnTo>
                    <a:pt x="65" y="747"/>
                  </a:lnTo>
                  <a:lnTo>
                    <a:pt x="67" y="731"/>
                  </a:lnTo>
                  <a:lnTo>
                    <a:pt x="70" y="715"/>
                  </a:lnTo>
                  <a:lnTo>
                    <a:pt x="75" y="699"/>
                  </a:lnTo>
                  <a:lnTo>
                    <a:pt x="82" y="684"/>
                  </a:lnTo>
                  <a:lnTo>
                    <a:pt x="88" y="670"/>
                  </a:lnTo>
                  <a:lnTo>
                    <a:pt x="97" y="656"/>
                  </a:lnTo>
                  <a:lnTo>
                    <a:pt x="108" y="643"/>
                  </a:lnTo>
                  <a:lnTo>
                    <a:pt x="118" y="631"/>
                  </a:lnTo>
                  <a:lnTo>
                    <a:pt x="129" y="619"/>
                  </a:lnTo>
                  <a:lnTo>
                    <a:pt x="142" y="610"/>
                  </a:lnTo>
                  <a:lnTo>
                    <a:pt x="156" y="601"/>
                  </a:lnTo>
                  <a:lnTo>
                    <a:pt x="170" y="592"/>
                  </a:lnTo>
                  <a:lnTo>
                    <a:pt x="185" y="586"/>
                  </a:lnTo>
                  <a:lnTo>
                    <a:pt x="201" y="581"/>
                  </a:lnTo>
                  <a:lnTo>
                    <a:pt x="217" y="576"/>
                  </a:lnTo>
                  <a:lnTo>
                    <a:pt x="217" y="576"/>
                  </a:lnTo>
                  <a:lnTo>
                    <a:pt x="225" y="574"/>
                  </a:lnTo>
                  <a:lnTo>
                    <a:pt x="230" y="571"/>
                  </a:lnTo>
                  <a:lnTo>
                    <a:pt x="235" y="567"/>
                  </a:lnTo>
                  <a:lnTo>
                    <a:pt x="240" y="560"/>
                  </a:lnTo>
                  <a:lnTo>
                    <a:pt x="240" y="560"/>
                  </a:lnTo>
                  <a:lnTo>
                    <a:pt x="242" y="554"/>
                  </a:lnTo>
                  <a:lnTo>
                    <a:pt x="243" y="547"/>
                  </a:lnTo>
                  <a:lnTo>
                    <a:pt x="243" y="540"/>
                  </a:lnTo>
                  <a:lnTo>
                    <a:pt x="241" y="533"/>
                  </a:lnTo>
                  <a:lnTo>
                    <a:pt x="241" y="533"/>
                  </a:lnTo>
                  <a:lnTo>
                    <a:pt x="233" y="512"/>
                  </a:lnTo>
                  <a:lnTo>
                    <a:pt x="227" y="491"/>
                  </a:lnTo>
                  <a:lnTo>
                    <a:pt x="223" y="468"/>
                  </a:lnTo>
                  <a:lnTo>
                    <a:pt x="222" y="445"/>
                  </a:lnTo>
                  <a:lnTo>
                    <a:pt x="222" y="445"/>
                  </a:lnTo>
                  <a:lnTo>
                    <a:pt x="223" y="423"/>
                  </a:lnTo>
                  <a:lnTo>
                    <a:pt x="227" y="401"/>
                  </a:lnTo>
                  <a:lnTo>
                    <a:pt x="233" y="380"/>
                  </a:lnTo>
                  <a:lnTo>
                    <a:pt x="241" y="360"/>
                  </a:lnTo>
                  <a:lnTo>
                    <a:pt x="249" y="340"/>
                  </a:lnTo>
                  <a:lnTo>
                    <a:pt x="261" y="321"/>
                  </a:lnTo>
                  <a:lnTo>
                    <a:pt x="274" y="305"/>
                  </a:lnTo>
                  <a:lnTo>
                    <a:pt x="288" y="289"/>
                  </a:lnTo>
                  <a:lnTo>
                    <a:pt x="304" y="274"/>
                  </a:lnTo>
                  <a:lnTo>
                    <a:pt x="321" y="261"/>
                  </a:lnTo>
                  <a:lnTo>
                    <a:pt x="339" y="250"/>
                  </a:lnTo>
                  <a:lnTo>
                    <a:pt x="359" y="241"/>
                  </a:lnTo>
                  <a:lnTo>
                    <a:pt x="379" y="233"/>
                  </a:lnTo>
                  <a:lnTo>
                    <a:pt x="400" y="228"/>
                  </a:lnTo>
                  <a:lnTo>
                    <a:pt x="423" y="224"/>
                  </a:lnTo>
                  <a:lnTo>
                    <a:pt x="446" y="223"/>
                  </a:lnTo>
                  <a:lnTo>
                    <a:pt x="446" y="223"/>
                  </a:lnTo>
                  <a:lnTo>
                    <a:pt x="464" y="224"/>
                  </a:lnTo>
                  <a:lnTo>
                    <a:pt x="483" y="227"/>
                  </a:lnTo>
                  <a:lnTo>
                    <a:pt x="500" y="230"/>
                  </a:lnTo>
                  <a:lnTo>
                    <a:pt x="519" y="235"/>
                  </a:lnTo>
                  <a:lnTo>
                    <a:pt x="536" y="243"/>
                  </a:lnTo>
                  <a:lnTo>
                    <a:pt x="552" y="250"/>
                  </a:lnTo>
                  <a:lnTo>
                    <a:pt x="567" y="260"/>
                  </a:lnTo>
                  <a:lnTo>
                    <a:pt x="582" y="270"/>
                  </a:lnTo>
                  <a:lnTo>
                    <a:pt x="596" y="281"/>
                  </a:lnTo>
                  <a:lnTo>
                    <a:pt x="609" y="294"/>
                  </a:lnTo>
                  <a:lnTo>
                    <a:pt x="620" y="308"/>
                  </a:lnTo>
                  <a:lnTo>
                    <a:pt x="631" y="323"/>
                  </a:lnTo>
                  <a:lnTo>
                    <a:pt x="640" y="338"/>
                  </a:lnTo>
                  <a:lnTo>
                    <a:pt x="648" y="355"/>
                  </a:lnTo>
                  <a:lnTo>
                    <a:pt x="655" y="373"/>
                  </a:lnTo>
                  <a:lnTo>
                    <a:pt x="660" y="391"/>
                  </a:lnTo>
                  <a:lnTo>
                    <a:pt x="660" y="391"/>
                  </a:lnTo>
                  <a:lnTo>
                    <a:pt x="662" y="395"/>
                  </a:lnTo>
                  <a:lnTo>
                    <a:pt x="664" y="400"/>
                  </a:lnTo>
                  <a:lnTo>
                    <a:pt x="668" y="404"/>
                  </a:lnTo>
                  <a:lnTo>
                    <a:pt x="672" y="408"/>
                  </a:lnTo>
                  <a:lnTo>
                    <a:pt x="676" y="410"/>
                  </a:lnTo>
                  <a:lnTo>
                    <a:pt x="681" y="412"/>
                  </a:lnTo>
                  <a:lnTo>
                    <a:pt x="686" y="414"/>
                  </a:lnTo>
                  <a:lnTo>
                    <a:pt x="690" y="414"/>
                  </a:lnTo>
                  <a:lnTo>
                    <a:pt x="690" y="414"/>
                  </a:lnTo>
                  <a:lnTo>
                    <a:pt x="705" y="415"/>
                  </a:lnTo>
                  <a:lnTo>
                    <a:pt x="720" y="416"/>
                  </a:lnTo>
                  <a:lnTo>
                    <a:pt x="734" y="419"/>
                  </a:lnTo>
                  <a:lnTo>
                    <a:pt x="748" y="422"/>
                  </a:lnTo>
                  <a:lnTo>
                    <a:pt x="762" y="426"/>
                  </a:lnTo>
                  <a:lnTo>
                    <a:pt x="775" y="430"/>
                  </a:lnTo>
                  <a:lnTo>
                    <a:pt x="789" y="435"/>
                  </a:lnTo>
                  <a:lnTo>
                    <a:pt x="801" y="441"/>
                  </a:lnTo>
                  <a:lnTo>
                    <a:pt x="801" y="441"/>
                  </a:lnTo>
                  <a:lnTo>
                    <a:pt x="804" y="442"/>
                  </a:lnTo>
                  <a:lnTo>
                    <a:pt x="804" y="442"/>
                  </a:lnTo>
                  <a:lnTo>
                    <a:pt x="820" y="451"/>
                  </a:lnTo>
                  <a:lnTo>
                    <a:pt x="836" y="460"/>
                  </a:lnTo>
                  <a:lnTo>
                    <a:pt x="851" y="472"/>
                  </a:lnTo>
                  <a:lnTo>
                    <a:pt x="865" y="484"/>
                  </a:lnTo>
                  <a:lnTo>
                    <a:pt x="878" y="496"/>
                  </a:lnTo>
                  <a:lnTo>
                    <a:pt x="891" y="510"/>
                  </a:lnTo>
                  <a:lnTo>
                    <a:pt x="903" y="525"/>
                  </a:lnTo>
                  <a:lnTo>
                    <a:pt x="912" y="540"/>
                  </a:lnTo>
                  <a:lnTo>
                    <a:pt x="922" y="556"/>
                  </a:lnTo>
                  <a:lnTo>
                    <a:pt x="931" y="572"/>
                  </a:lnTo>
                  <a:lnTo>
                    <a:pt x="937" y="589"/>
                  </a:lnTo>
                  <a:lnTo>
                    <a:pt x="943" y="607"/>
                  </a:lnTo>
                  <a:lnTo>
                    <a:pt x="948" y="626"/>
                  </a:lnTo>
                  <a:lnTo>
                    <a:pt x="951" y="645"/>
                  </a:lnTo>
                  <a:lnTo>
                    <a:pt x="953" y="664"/>
                  </a:lnTo>
                  <a:lnTo>
                    <a:pt x="954" y="685"/>
                  </a:lnTo>
                  <a:lnTo>
                    <a:pt x="954" y="68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1" name="Freeform 21"/>
            <p:cNvSpPr>
              <a:spLocks noEditPoints="1"/>
            </p:cNvSpPr>
            <p:nvPr/>
          </p:nvSpPr>
          <p:spPr bwMode="auto">
            <a:xfrm>
              <a:off x="6273498" y="2244045"/>
              <a:ext cx="323850" cy="323850"/>
            </a:xfrm>
            <a:custGeom>
              <a:gdLst>
                <a:gd fmla="*/ 463 w 1017" name="T0"/>
                <a:gd fmla="*/ 839 h 1018" name="T1"/>
                <a:gd fmla="*/ 420 w 1017" name="T2"/>
                <a:gd fmla="*/ 885 h 1018" name="T3"/>
                <a:gd fmla="*/ 415 w 1017" name="T4"/>
                <a:gd fmla="*/ 942 h 1018" name="T5"/>
                <a:gd fmla="*/ 447 w 1017" name="T6"/>
                <a:gd fmla="*/ 996 h 1018" name="T7"/>
                <a:gd fmla="*/ 508 w 1017" name="T8"/>
                <a:gd fmla="*/ 1018 h 1018" name="T9"/>
                <a:gd fmla="*/ 562 w 1017" name="T10"/>
                <a:gd fmla="*/ 1001 h 1018" name="T11"/>
                <a:gd fmla="*/ 600 w 1017" name="T12"/>
                <a:gd fmla="*/ 951 h 1018" name="T13"/>
                <a:gd fmla="*/ 600 w 1017" name="T14"/>
                <a:gd fmla="*/ 894 h 1018" name="T15"/>
                <a:gd fmla="*/ 562 w 1017" name="T16"/>
                <a:gd fmla="*/ 844 h 1018" name="T17"/>
                <a:gd fmla="*/ 508 w 1017" name="T18"/>
                <a:gd fmla="*/ 828 h 1018" name="T19"/>
                <a:gd fmla="*/ 482 w 1017" name="T20"/>
                <a:gd fmla="*/ 940 h 1018" name="T21"/>
                <a:gd fmla="*/ 482 w 1017" name="T22"/>
                <a:gd fmla="*/ 905 h 1018" name="T23"/>
                <a:gd fmla="*/ 515 w 1017" name="T24"/>
                <a:gd fmla="*/ 892 h 1018" name="T25"/>
                <a:gd fmla="*/ 541 w 1017" name="T26"/>
                <a:gd fmla="*/ 923 h 1018" name="T27"/>
                <a:gd fmla="*/ 520 w 1017" name="T28"/>
                <a:gd fmla="*/ 952 h 1018" name="T29"/>
                <a:gd fmla="*/ 946 w 1017" name="T30"/>
                <a:gd fmla="*/ 111 h 1018" name="T31"/>
                <a:gd fmla="*/ 735 w 1017" name="T32"/>
                <a:gd fmla="*/ 28 h 1018" name="T33"/>
                <a:gd fmla="*/ 508 w 1017" name="T34"/>
                <a:gd fmla="*/ 0 h 1018" name="T35"/>
                <a:gd fmla="*/ 314 w 1017" name="T36"/>
                <a:gd fmla="*/ 21 h 1018" name="T37"/>
                <a:gd fmla="*/ 100 w 1017" name="T38"/>
                <a:gd fmla="*/ 96 h 1018" name="T39"/>
                <a:gd fmla="*/ 2 w 1017" name="T40"/>
                <a:gd fmla="*/ 158 h 1018" name="T41"/>
                <a:gd fmla="*/ 8 w 1017" name="T42"/>
                <a:gd fmla="*/ 193 h 1018" name="T43"/>
                <a:gd fmla="*/ 48 w 1017" name="T44"/>
                <a:gd fmla="*/ 198 h 1018" name="T45"/>
                <a:gd fmla="*/ 211 w 1017" name="T46"/>
                <a:gd fmla="*/ 117 h 1018" name="T47"/>
                <a:gd fmla="*/ 417 w 1017" name="T48"/>
                <a:gd fmla="*/ 69 h 1018" name="T49"/>
                <a:gd fmla="*/ 600 w 1017" name="T50"/>
                <a:gd fmla="*/ 69 h 1018" name="T51"/>
                <a:gd fmla="*/ 806 w 1017" name="T52"/>
                <a:gd fmla="*/ 117 h 1018" name="T53"/>
                <a:gd fmla="*/ 969 w 1017" name="T54"/>
                <a:gd fmla="*/ 198 h 1018" name="T55"/>
                <a:gd fmla="*/ 1007 w 1017" name="T56"/>
                <a:gd fmla="*/ 194 h 1018" name="T57"/>
                <a:gd fmla="*/ 1015 w 1017" name="T58"/>
                <a:gd fmla="*/ 158 h 1018" name="T59"/>
                <a:gd fmla="*/ 673 w 1017" name="T60"/>
                <a:gd fmla="*/ 614 h 1018" name="T61"/>
                <a:gd fmla="*/ 508 w 1017" name="T62"/>
                <a:gd fmla="*/ 574 h 1018" name="T63"/>
                <a:gd fmla="*/ 344 w 1017" name="T64"/>
                <a:gd fmla="*/ 614 h 1018" name="T65"/>
                <a:gd fmla="*/ 308 w 1017" name="T66"/>
                <a:gd fmla="*/ 653 h 1018" name="T67"/>
                <a:gd fmla="*/ 327 w 1017" name="T68"/>
                <a:gd fmla="*/ 683 h 1018" name="T69"/>
                <a:gd fmla="*/ 374 w 1017" name="T70"/>
                <a:gd fmla="*/ 670 h 1018" name="T71"/>
                <a:gd fmla="*/ 508 w 1017" name="T72"/>
                <a:gd fmla="*/ 638 h 1018" name="T73"/>
                <a:gd fmla="*/ 643 w 1017" name="T74"/>
                <a:gd fmla="*/ 670 h 1018" name="T75"/>
                <a:gd fmla="*/ 684 w 1017" name="T76"/>
                <a:gd fmla="*/ 684 h 1018" name="T77"/>
                <a:gd fmla="*/ 708 w 1017" name="T78"/>
                <a:gd fmla="*/ 653 h 1018" name="T79"/>
                <a:gd fmla="*/ 845 w 1017" name="T80"/>
                <a:gd fmla="*/ 383 h 1018" name="T81"/>
                <a:gd fmla="*/ 726 w 1017" name="T82"/>
                <a:gd fmla="*/ 325 h 1018" name="T83"/>
                <a:gd fmla="*/ 575 w 1017" name="T84"/>
                <a:gd fmla="*/ 290 h 1018" name="T85"/>
                <a:gd fmla="*/ 442 w 1017" name="T86"/>
                <a:gd fmla="*/ 290 h 1018" name="T87"/>
                <a:gd fmla="*/ 291 w 1017" name="T88"/>
                <a:gd fmla="*/ 325 h 1018" name="T89"/>
                <a:gd fmla="*/ 172 w 1017" name="T90"/>
                <a:gd fmla="*/ 383 h 1018" name="T91"/>
                <a:gd fmla="*/ 159 w 1017" name="T92"/>
                <a:gd fmla="*/ 422 h 1018" name="T93"/>
                <a:gd fmla="*/ 188 w 1017" name="T94"/>
                <a:gd fmla="*/ 442 h 1018" name="T95"/>
                <a:gd fmla="*/ 257 w 1017" name="T96"/>
                <a:gd fmla="*/ 408 h 1018" name="T97"/>
                <a:gd fmla="*/ 389 w 1017" name="T98"/>
                <a:gd fmla="*/ 363 h 1018" name="T99"/>
                <a:gd fmla="*/ 508 w 1017" name="T100"/>
                <a:gd fmla="*/ 350 h 1018" name="T101"/>
                <a:gd fmla="*/ 647 w 1017" name="T102"/>
                <a:gd fmla="*/ 367 h 1018" name="T103"/>
                <a:gd fmla="*/ 777 w 1017" name="T104"/>
                <a:gd fmla="*/ 418 h 1018" name="T105"/>
                <a:gd fmla="*/ 828 w 1017" name="T106"/>
                <a:gd fmla="*/ 442 h 1018" name="T107"/>
                <a:gd fmla="*/ 859 w 1017" name="T108"/>
                <a:gd fmla="*/ 416 h 1018" name="T109"/>
                <a:gd fmla="*/ 845 w 1017" name="T110"/>
                <a:gd fmla="*/ 383 h 10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8" w="1017">
                  <a:moveTo>
                    <a:pt x="508" y="828"/>
                  </a:moveTo>
                  <a:lnTo>
                    <a:pt x="508" y="828"/>
                  </a:lnTo>
                  <a:lnTo>
                    <a:pt x="499" y="828"/>
                  </a:lnTo>
                  <a:lnTo>
                    <a:pt x="489" y="830"/>
                  </a:lnTo>
                  <a:lnTo>
                    <a:pt x="479" y="832"/>
                  </a:lnTo>
                  <a:lnTo>
                    <a:pt x="471" y="835"/>
                  </a:lnTo>
                  <a:lnTo>
                    <a:pt x="463" y="839"/>
                  </a:lnTo>
                  <a:lnTo>
                    <a:pt x="455" y="844"/>
                  </a:lnTo>
                  <a:lnTo>
                    <a:pt x="447" y="849"/>
                  </a:lnTo>
                  <a:lnTo>
                    <a:pt x="441" y="855"/>
                  </a:lnTo>
                  <a:lnTo>
                    <a:pt x="434" y="862"/>
                  </a:lnTo>
                  <a:lnTo>
                    <a:pt x="429" y="869"/>
                  </a:lnTo>
                  <a:lnTo>
                    <a:pt x="425" y="877"/>
                  </a:lnTo>
                  <a:lnTo>
                    <a:pt x="420" y="885"/>
                  </a:lnTo>
                  <a:lnTo>
                    <a:pt x="417" y="894"/>
                  </a:lnTo>
                  <a:lnTo>
                    <a:pt x="415" y="904"/>
                  </a:lnTo>
                  <a:lnTo>
                    <a:pt x="413" y="913"/>
                  </a:lnTo>
                  <a:lnTo>
                    <a:pt x="413" y="923"/>
                  </a:lnTo>
                  <a:lnTo>
                    <a:pt x="413" y="923"/>
                  </a:lnTo>
                  <a:lnTo>
                    <a:pt x="413" y="933"/>
                  </a:lnTo>
                  <a:lnTo>
                    <a:pt x="415" y="942"/>
                  </a:lnTo>
                  <a:lnTo>
                    <a:pt x="417" y="951"/>
                  </a:lnTo>
                  <a:lnTo>
                    <a:pt x="420" y="959"/>
                  </a:lnTo>
                  <a:lnTo>
                    <a:pt x="425" y="968"/>
                  </a:lnTo>
                  <a:lnTo>
                    <a:pt x="429" y="976"/>
                  </a:lnTo>
                  <a:lnTo>
                    <a:pt x="434" y="983"/>
                  </a:lnTo>
                  <a:lnTo>
                    <a:pt x="441" y="991"/>
                  </a:lnTo>
                  <a:lnTo>
                    <a:pt x="447" y="996"/>
                  </a:lnTo>
                  <a:lnTo>
                    <a:pt x="455" y="1001"/>
                  </a:lnTo>
                  <a:lnTo>
                    <a:pt x="463" y="1007"/>
                  </a:lnTo>
                  <a:lnTo>
                    <a:pt x="471" y="1011"/>
                  </a:lnTo>
                  <a:lnTo>
                    <a:pt x="479" y="1014"/>
                  </a:lnTo>
                  <a:lnTo>
                    <a:pt x="489" y="1016"/>
                  </a:lnTo>
                  <a:lnTo>
                    <a:pt x="499" y="1017"/>
                  </a:lnTo>
                  <a:lnTo>
                    <a:pt x="508" y="1018"/>
                  </a:lnTo>
                  <a:lnTo>
                    <a:pt x="508" y="1018"/>
                  </a:lnTo>
                  <a:lnTo>
                    <a:pt x="518" y="1017"/>
                  </a:lnTo>
                  <a:lnTo>
                    <a:pt x="528" y="1016"/>
                  </a:lnTo>
                  <a:lnTo>
                    <a:pt x="536" y="1014"/>
                  </a:lnTo>
                  <a:lnTo>
                    <a:pt x="545" y="1011"/>
                  </a:lnTo>
                  <a:lnTo>
                    <a:pt x="554" y="1007"/>
                  </a:lnTo>
                  <a:lnTo>
                    <a:pt x="562" y="1001"/>
                  </a:lnTo>
                  <a:lnTo>
                    <a:pt x="569" y="996"/>
                  </a:lnTo>
                  <a:lnTo>
                    <a:pt x="576" y="991"/>
                  </a:lnTo>
                  <a:lnTo>
                    <a:pt x="582" y="983"/>
                  </a:lnTo>
                  <a:lnTo>
                    <a:pt x="588" y="976"/>
                  </a:lnTo>
                  <a:lnTo>
                    <a:pt x="592" y="968"/>
                  </a:lnTo>
                  <a:lnTo>
                    <a:pt x="596" y="959"/>
                  </a:lnTo>
                  <a:lnTo>
                    <a:pt x="600" y="951"/>
                  </a:lnTo>
                  <a:lnTo>
                    <a:pt x="602" y="942"/>
                  </a:lnTo>
                  <a:lnTo>
                    <a:pt x="603" y="933"/>
                  </a:lnTo>
                  <a:lnTo>
                    <a:pt x="604" y="923"/>
                  </a:lnTo>
                  <a:lnTo>
                    <a:pt x="604" y="923"/>
                  </a:lnTo>
                  <a:lnTo>
                    <a:pt x="603" y="913"/>
                  </a:lnTo>
                  <a:lnTo>
                    <a:pt x="602" y="904"/>
                  </a:lnTo>
                  <a:lnTo>
                    <a:pt x="600" y="894"/>
                  </a:lnTo>
                  <a:lnTo>
                    <a:pt x="596" y="885"/>
                  </a:lnTo>
                  <a:lnTo>
                    <a:pt x="592" y="877"/>
                  </a:lnTo>
                  <a:lnTo>
                    <a:pt x="588" y="869"/>
                  </a:lnTo>
                  <a:lnTo>
                    <a:pt x="582" y="862"/>
                  </a:lnTo>
                  <a:lnTo>
                    <a:pt x="576" y="855"/>
                  </a:lnTo>
                  <a:lnTo>
                    <a:pt x="569" y="849"/>
                  </a:lnTo>
                  <a:lnTo>
                    <a:pt x="562" y="844"/>
                  </a:lnTo>
                  <a:lnTo>
                    <a:pt x="554" y="839"/>
                  </a:lnTo>
                  <a:lnTo>
                    <a:pt x="545" y="835"/>
                  </a:lnTo>
                  <a:lnTo>
                    <a:pt x="536" y="832"/>
                  </a:lnTo>
                  <a:lnTo>
                    <a:pt x="528" y="830"/>
                  </a:lnTo>
                  <a:lnTo>
                    <a:pt x="518" y="828"/>
                  </a:lnTo>
                  <a:lnTo>
                    <a:pt x="508" y="828"/>
                  </a:lnTo>
                  <a:lnTo>
                    <a:pt x="508" y="828"/>
                  </a:lnTo>
                  <a:close/>
                  <a:moveTo>
                    <a:pt x="508" y="954"/>
                  </a:moveTo>
                  <a:lnTo>
                    <a:pt x="508" y="954"/>
                  </a:lnTo>
                  <a:lnTo>
                    <a:pt x="502" y="954"/>
                  </a:lnTo>
                  <a:lnTo>
                    <a:pt x="496" y="952"/>
                  </a:lnTo>
                  <a:lnTo>
                    <a:pt x="490" y="949"/>
                  </a:lnTo>
                  <a:lnTo>
                    <a:pt x="486" y="946"/>
                  </a:lnTo>
                  <a:lnTo>
                    <a:pt x="482" y="940"/>
                  </a:lnTo>
                  <a:lnTo>
                    <a:pt x="479" y="935"/>
                  </a:lnTo>
                  <a:lnTo>
                    <a:pt x="477" y="929"/>
                  </a:lnTo>
                  <a:lnTo>
                    <a:pt x="476" y="923"/>
                  </a:lnTo>
                  <a:lnTo>
                    <a:pt x="476" y="923"/>
                  </a:lnTo>
                  <a:lnTo>
                    <a:pt x="477" y="917"/>
                  </a:lnTo>
                  <a:lnTo>
                    <a:pt x="479" y="910"/>
                  </a:lnTo>
                  <a:lnTo>
                    <a:pt x="482" y="905"/>
                  </a:lnTo>
                  <a:lnTo>
                    <a:pt x="486" y="900"/>
                  </a:lnTo>
                  <a:lnTo>
                    <a:pt x="490" y="896"/>
                  </a:lnTo>
                  <a:lnTo>
                    <a:pt x="496" y="893"/>
                  </a:lnTo>
                  <a:lnTo>
                    <a:pt x="502" y="892"/>
                  </a:lnTo>
                  <a:lnTo>
                    <a:pt x="508" y="891"/>
                  </a:lnTo>
                  <a:lnTo>
                    <a:pt x="508" y="891"/>
                  </a:lnTo>
                  <a:lnTo>
                    <a:pt x="515" y="892"/>
                  </a:lnTo>
                  <a:lnTo>
                    <a:pt x="520" y="893"/>
                  </a:lnTo>
                  <a:lnTo>
                    <a:pt x="526" y="896"/>
                  </a:lnTo>
                  <a:lnTo>
                    <a:pt x="531" y="900"/>
                  </a:lnTo>
                  <a:lnTo>
                    <a:pt x="534" y="905"/>
                  </a:lnTo>
                  <a:lnTo>
                    <a:pt x="537" y="910"/>
                  </a:lnTo>
                  <a:lnTo>
                    <a:pt x="540" y="917"/>
                  </a:lnTo>
                  <a:lnTo>
                    <a:pt x="541" y="923"/>
                  </a:lnTo>
                  <a:lnTo>
                    <a:pt x="541" y="923"/>
                  </a:lnTo>
                  <a:lnTo>
                    <a:pt x="540" y="929"/>
                  </a:lnTo>
                  <a:lnTo>
                    <a:pt x="537" y="935"/>
                  </a:lnTo>
                  <a:lnTo>
                    <a:pt x="534" y="940"/>
                  </a:lnTo>
                  <a:lnTo>
                    <a:pt x="531" y="946"/>
                  </a:lnTo>
                  <a:lnTo>
                    <a:pt x="526" y="949"/>
                  </a:lnTo>
                  <a:lnTo>
                    <a:pt x="520" y="952"/>
                  </a:lnTo>
                  <a:lnTo>
                    <a:pt x="515" y="954"/>
                  </a:lnTo>
                  <a:lnTo>
                    <a:pt x="508" y="954"/>
                  </a:lnTo>
                  <a:lnTo>
                    <a:pt x="508" y="954"/>
                  </a:lnTo>
                  <a:close/>
                  <a:moveTo>
                    <a:pt x="1002" y="144"/>
                  </a:moveTo>
                  <a:lnTo>
                    <a:pt x="1002" y="144"/>
                  </a:lnTo>
                  <a:lnTo>
                    <a:pt x="974" y="127"/>
                  </a:lnTo>
                  <a:lnTo>
                    <a:pt x="946" y="111"/>
                  </a:lnTo>
                  <a:lnTo>
                    <a:pt x="917" y="96"/>
                  </a:lnTo>
                  <a:lnTo>
                    <a:pt x="887" y="82"/>
                  </a:lnTo>
                  <a:lnTo>
                    <a:pt x="858" y="69"/>
                  </a:lnTo>
                  <a:lnTo>
                    <a:pt x="827" y="57"/>
                  </a:lnTo>
                  <a:lnTo>
                    <a:pt x="797" y="46"/>
                  </a:lnTo>
                  <a:lnTo>
                    <a:pt x="766" y="37"/>
                  </a:lnTo>
                  <a:lnTo>
                    <a:pt x="735" y="28"/>
                  </a:lnTo>
                  <a:lnTo>
                    <a:pt x="703" y="21"/>
                  </a:lnTo>
                  <a:lnTo>
                    <a:pt x="670" y="14"/>
                  </a:lnTo>
                  <a:lnTo>
                    <a:pt x="638" y="10"/>
                  </a:lnTo>
                  <a:lnTo>
                    <a:pt x="606" y="6"/>
                  </a:lnTo>
                  <a:lnTo>
                    <a:pt x="574" y="2"/>
                  </a:lnTo>
                  <a:lnTo>
                    <a:pt x="542" y="1"/>
                  </a:lnTo>
                  <a:lnTo>
                    <a:pt x="508" y="0"/>
                  </a:lnTo>
                  <a:lnTo>
                    <a:pt x="508" y="0"/>
                  </a:lnTo>
                  <a:lnTo>
                    <a:pt x="475" y="1"/>
                  </a:lnTo>
                  <a:lnTo>
                    <a:pt x="443" y="2"/>
                  </a:lnTo>
                  <a:lnTo>
                    <a:pt x="410" y="6"/>
                  </a:lnTo>
                  <a:lnTo>
                    <a:pt x="378" y="10"/>
                  </a:lnTo>
                  <a:lnTo>
                    <a:pt x="345" y="14"/>
                  </a:lnTo>
                  <a:lnTo>
                    <a:pt x="314" y="21"/>
                  </a:lnTo>
                  <a:lnTo>
                    <a:pt x="282" y="28"/>
                  </a:lnTo>
                  <a:lnTo>
                    <a:pt x="251" y="37"/>
                  </a:lnTo>
                  <a:lnTo>
                    <a:pt x="220" y="46"/>
                  </a:lnTo>
                  <a:lnTo>
                    <a:pt x="190" y="57"/>
                  </a:lnTo>
                  <a:lnTo>
                    <a:pt x="159" y="69"/>
                  </a:lnTo>
                  <a:lnTo>
                    <a:pt x="129" y="82"/>
                  </a:lnTo>
                  <a:lnTo>
                    <a:pt x="100" y="96"/>
                  </a:lnTo>
                  <a:lnTo>
                    <a:pt x="71" y="111"/>
                  </a:lnTo>
                  <a:lnTo>
                    <a:pt x="42" y="127"/>
                  </a:lnTo>
                  <a:lnTo>
                    <a:pt x="14" y="144"/>
                  </a:lnTo>
                  <a:lnTo>
                    <a:pt x="14" y="144"/>
                  </a:lnTo>
                  <a:lnTo>
                    <a:pt x="10" y="148"/>
                  </a:lnTo>
                  <a:lnTo>
                    <a:pt x="5" y="153"/>
                  </a:lnTo>
                  <a:lnTo>
                    <a:pt x="2" y="158"/>
                  </a:lnTo>
                  <a:lnTo>
                    <a:pt x="0" y="164"/>
                  </a:lnTo>
                  <a:lnTo>
                    <a:pt x="0" y="170"/>
                  </a:lnTo>
                  <a:lnTo>
                    <a:pt x="0" y="176"/>
                  </a:lnTo>
                  <a:lnTo>
                    <a:pt x="2" y="183"/>
                  </a:lnTo>
                  <a:lnTo>
                    <a:pt x="4" y="188"/>
                  </a:lnTo>
                  <a:lnTo>
                    <a:pt x="4" y="188"/>
                  </a:lnTo>
                  <a:lnTo>
                    <a:pt x="8" y="193"/>
                  </a:lnTo>
                  <a:lnTo>
                    <a:pt x="13" y="197"/>
                  </a:lnTo>
                  <a:lnTo>
                    <a:pt x="18" y="200"/>
                  </a:lnTo>
                  <a:lnTo>
                    <a:pt x="25" y="202"/>
                  </a:lnTo>
                  <a:lnTo>
                    <a:pt x="30" y="203"/>
                  </a:lnTo>
                  <a:lnTo>
                    <a:pt x="36" y="202"/>
                  </a:lnTo>
                  <a:lnTo>
                    <a:pt x="43" y="201"/>
                  </a:lnTo>
                  <a:lnTo>
                    <a:pt x="48" y="198"/>
                  </a:lnTo>
                  <a:lnTo>
                    <a:pt x="48" y="198"/>
                  </a:lnTo>
                  <a:lnTo>
                    <a:pt x="74" y="182"/>
                  </a:lnTo>
                  <a:lnTo>
                    <a:pt x="101" y="167"/>
                  </a:lnTo>
                  <a:lnTo>
                    <a:pt x="128" y="153"/>
                  </a:lnTo>
                  <a:lnTo>
                    <a:pt x="155" y="140"/>
                  </a:lnTo>
                  <a:lnTo>
                    <a:pt x="183" y="128"/>
                  </a:lnTo>
                  <a:lnTo>
                    <a:pt x="211" y="117"/>
                  </a:lnTo>
                  <a:lnTo>
                    <a:pt x="240" y="107"/>
                  </a:lnTo>
                  <a:lnTo>
                    <a:pt x="269" y="98"/>
                  </a:lnTo>
                  <a:lnTo>
                    <a:pt x="298" y="90"/>
                  </a:lnTo>
                  <a:lnTo>
                    <a:pt x="327" y="83"/>
                  </a:lnTo>
                  <a:lnTo>
                    <a:pt x="357" y="78"/>
                  </a:lnTo>
                  <a:lnTo>
                    <a:pt x="387" y="72"/>
                  </a:lnTo>
                  <a:lnTo>
                    <a:pt x="417" y="69"/>
                  </a:lnTo>
                  <a:lnTo>
                    <a:pt x="447" y="66"/>
                  </a:lnTo>
                  <a:lnTo>
                    <a:pt x="477" y="65"/>
                  </a:lnTo>
                  <a:lnTo>
                    <a:pt x="508" y="64"/>
                  </a:lnTo>
                  <a:lnTo>
                    <a:pt x="508" y="64"/>
                  </a:lnTo>
                  <a:lnTo>
                    <a:pt x="539" y="65"/>
                  </a:lnTo>
                  <a:lnTo>
                    <a:pt x="570" y="66"/>
                  </a:lnTo>
                  <a:lnTo>
                    <a:pt x="600" y="69"/>
                  </a:lnTo>
                  <a:lnTo>
                    <a:pt x="630" y="72"/>
                  </a:lnTo>
                  <a:lnTo>
                    <a:pt x="660" y="78"/>
                  </a:lnTo>
                  <a:lnTo>
                    <a:pt x="690" y="83"/>
                  </a:lnTo>
                  <a:lnTo>
                    <a:pt x="719" y="90"/>
                  </a:lnTo>
                  <a:lnTo>
                    <a:pt x="748" y="98"/>
                  </a:lnTo>
                  <a:lnTo>
                    <a:pt x="777" y="107"/>
                  </a:lnTo>
                  <a:lnTo>
                    <a:pt x="806" y="117"/>
                  </a:lnTo>
                  <a:lnTo>
                    <a:pt x="834" y="128"/>
                  </a:lnTo>
                  <a:lnTo>
                    <a:pt x="861" y="140"/>
                  </a:lnTo>
                  <a:lnTo>
                    <a:pt x="888" y="153"/>
                  </a:lnTo>
                  <a:lnTo>
                    <a:pt x="916" y="167"/>
                  </a:lnTo>
                  <a:lnTo>
                    <a:pt x="942" y="182"/>
                  </a:lnTo>
                  <a:lnTo>
                    <a:pt x="969" y="198"/>
                  </a:lnTo>
                  <a:lnTo>
                    <a:pt x="969" y="198"/>
                  </a:lnTo>
                  <a:lnTo>
                    <a:pt x="972" y="200"/>
                  </a:lnTo>
                  <a:lnTo>
                    <a:pt x="976" y="202"/>
                  </a:lnTo>
                  <a:lnTo>
                    <a:pt x="986" y="203"/>
                  </a:lnTo>
                  <a:lnTo>
                    <a:pt x="986" y="203"/>
                  </a:lnTo>
                  <a:lnTo>
                    <a:pt x="993" y="202"/>
                  </a:lnTo>
                  <a:lnTo>
                    <a:pt x="1001" y="199"/>
                  </a:lnTo>
                  <a:lnTo>
                    <a:pt x="1007" y="194"/>
                  </a:lnTo>
                  <a:lnTo>
                    <a:pt x="1013" y="188"/>
                  </a:lnTo>
                  <a:lnTo>
                    <a:pt x="1013" y="188"/>
                  </a:lnTo>
                  <a:lnTo>
                    <a:pt x="1015" y="183"/>
                  </a:lnTo>
                  <a:lnTo>
                    <a:pt x="1017" y="176"/>
                  </a:lnTo>
                  <a:lnTo>
                    <a:pt x="1017" y="170"/>
                  </a:lnTo>
                  <a:lnTo>
                    <a:pt x="1016" y="164"/>
                  </a:lnTo>
                  <a:lnTo>
                    <a:pt x="1015" y="158"/>
                  </a:lnTo>
                  <a:lnTo>
                    <a:pt x="1012" y="153"/>
                  </a:lnTo>
                  <a:lnTo>
                    <a:pt x="1007" y="148"/>
                  </a:lnTo>
                  <a:lnTo>
                    <a:pt x="1002" y="144"/>
                  </a:lnTo>
                  <a:lnTo>
                    <a:pt x="1002" y="144"/>
                  </a:lnTo>
                  <a:close/>
                  <a:moveTo>
                    <a:pt x="694" y="626"/>
                  </a:moveTo>
                  <a:lnTo>
                    <a:pt x="694" y="626"/>
                  </a:lnTo>
                  <a:lnTo>
                    <a:pt x="673" y="614"/>
                  </a:lnTo>
                  <a:lnTo>
                    <a:pt x="650" y="603"/>
                  </a:lnTo>
                  <a:lnTo>
                    <a:pt x="628" y="595"/>
                  </a:lnTo>
                  <a:lnTo>
                    <a:pt x="604" y="587"/>
                  </a:lnTo>
                  <a:lnTo>
                    <a:pt x="580" y="581"/>
                  </a:lnTo>
                  <a:lnTo>
                    <a:pt x="557" y="578"/>
                  </a:lnTo>
                  <a:lnTo>
                    <a:pt x="533" y="574"/>
                  </a:lnTo>
                  <a:lnTo>
                    <a:pt x="508" y="574"/>
                  </a:lnTo>
                  <a:lnTo>
                    <a:pt x="484" y="574"/>
                  </a:lnTo>
                  <a:lnTo>
                    <a:pt x="460" y="578"/>
                  </a:lnTo>
                  <a:lnTo>
                    <a:pt x="436" y="581"/>
                  </a:lnTo>
                  <a:lnTo>
                    <a:pt x="412" y="587"/>
                  </a:lnTo>
                  <a:lnTo>
                    <a:pt x="389" y="595"/>
                  </a:lnTo>
                  <a:lnTo>
                    <a:pt x="367" y="603"/>
                  </a:lnTo>
                  <a:lnTo>
                    <a:pt x="344" y="614"/>
                  </a:lnTo>
                  <a:lnTo>
                    <a:pt x="323" y="626"/>
                  </a:lnTo>
                  <a:lnTo>
                    <a:pt x="323" y="626"/>
                  </a:lnTo>
                  <a:lnTo>
                    <a:pt x="317" y="630"/>
                  </a:lnTo>
                  <a:lnTo>
                    <a:pt x="314" y="635"/>
                  </a:lnTo>
                  <a:lnTo>
                    <a:pt x="311" y="641"/>
                  </a:lnTo>
                  <a:lnTo>
                    <a:pt x="309" y="646"/>
                  </a:lnTo>
                  <a:lnTo>
                    <a:pt x="308" y="653"/>
                  </a:lnTo>
                  <a:lnTo>
                    <a:pt x="309" y="658"/>
                  </a:lnTo>
                  <a:lnTo>
                    <a:pt x="310" y="664"/>
                  </a:lnTo>
                  <a:lnTo>
                    <a:pt x="313" y="670"/>
                  </a:lnTo>
                  <a:lnTo>
                    <a:pt x="313" y="670"/>
                  </a:lnTo>
                  <a:lnTo>
                    <a:pt x="317" y="675"/>
                  </a:lnTo>
                  <a:lnTo>
                    <a:pt x="322" y="679"/>
                  </a:lnTo>
                  <a:lnTo>
                    <a:pt x="327" y="683"/>
                  </a:lnTo>
                  <a:lnTo>
                    <a:pt x="332" y="684"/>
                  </a:lnTo>
                  <a:lnTo>
                    <a:pt x="339" y="685"/>
                  </a:lnTo>
                  <a:lnTo>
                    <a:pt x="345" y="685"/>
                  </a:lnTo>
                  <a:lnTo>
                    <a:pt x="351" y="683"/>
                  </a:lnTo>
                  <a:lnTo>
                    <a:pt x="357" y="681"/>
                  </a:lnTo>
                  <a:lnTo>
                    <a:pt x="357" y="681"/>
                  </a:lnTo>
                  <a:lnTo>
                    <a:pt x="374" y="670"/>
                  </a:lnTo>
                  <a:lnTo>
                    <a:pt x="393" y="661"/>
                  </a:lnTo>
                  <a:lnTo>
                    <a:pt x="411" y="654"/>
                  </a:lnTo>
                  <a:lnTo>
                    <a:pt x="430" y="648"/>
                  </a:lnTo>
                  <a:lnTo>
                    <a:pt x="449" y="643"/>
                  </a:lnTo>
                  <a:lnTo>
                    <a:pt x="469" y="640"/>
                  </a:lnTo>
                  <a:lnTo>
                    <a:pt x="488" y="638"/>
                  </a:lnTo>
                  <a:lnTo>
                    <a:pt x="508" y="638"/>
                  </a:lnTo>
                  <a:lnTo>
                    <a:pt x="528" y="638"/>
                  </a:lnTo>
                  <a:lnTo>
                    <a:pt x="548" y="640"/>
                  </a:lnTo>
                  <a:lnTo>
                    <a:pt x="567" y="643"/>
                  </a:lnTo>
                  <a:lnTo>
                    <a:pt x="587" y="648"/>
                  </a:lnTo>
                  <a:lnTo>
                    <a:pt x="606" y="654"/>
                  </a:lnTo>
                  <a:lnTo>
                    <a:pt x="624" y="661"/>
                  </a:lnTo>
                  <a:lnTo>
                    <a:pt x="643" y="670"/>
                  </a:lnTo>
                  <a:lnTo>
                    <a:pt x="660" y="681"/>
                  </a:lnTo>
                  <a:lnTo>
                    <a:pt x="660" y="681"/>
                  </a:lnTo>
                  <a:lnTo>
                    <a:pt x="664" y="683"/>
                  </a:lnTo>
                  <a:lnTo>
                    <a:pt x="668" y="684"/>
                  </a:lnTo>
                  <a:lnTo>
                    <a:pt x="677" y="685"/>
                  </a:lnTo>
                  <a:lnTo>
                    <a:pt x="677" y="685"/>
                  </a:lnTo>
                  <a:lnTo>
                    <a:pt x="684" y="684"/>
                  </a:lnTo>
                  <a:lnTo>
                    <a:pt x="692" y="682"/>
                  </a:lnTo>
                  <a:lnTo>
                    <a:pt x="698" y="676"/>
                  </a:lnTo>
                  <a:lnTo>
                    <a:pt x="704" y="670"/>
                  </a:lnTo>
                  <a:lnTo>
                    <a:pt x="704" y="670"/>
                  </a:lnTo>
                  <a:lnTo>
                    <a:pt x="707" y="664"/>
                  </a:lnTo>
                  <a:lnTo>
                    <a:pt x="708" y="658"/>
                  </a:lnTo>
                  <a:lnTo>
                    <a:pt x="708" y="653"/>
                  </a:lnTo>
                  <a:lnTo>
                    <a:pt x="708" y="646"/>
                  </a:lnTo>
                  <a:lnTo>
                    <a:pt x="706" y="641"/>
                  </a:lnTo>
                  <a:lnTo>
                    <a:pt x="703" y="635"/>
                  </a:lnTo>
                  <a:lnTo>
                    <a:pt x="698" y="630"/>
                  </a:lnTo>
                  <a:lnTo>
                    <a:pt x="694" y="626"/>
                  </a:lnTo>
                  <a:lnTo>
                    <a:pt x="694" y="626"/>
                  </a:lnTo>
                  <a:close/>
                  <a:moveTo>
                    <a:pt x="845" y="383"/>
                  </a:moveTo>
                  <a:lnTo>
                    <a:pt x="845" y="383"/>
                  </a:lnTo>
                  <a:lnTo>
                    <a:pt x="826" y="373"/>
                  </a:lnTo>
                  <a:lnTo>
                    <a:pt x="807" y="362"/>
                  </a:lnTo>
                  <a:lnTo>
                    <a:pt x="787" y="351"/>
                  </a:lnTo>
                  <a:lnTo>
                    <a:pt x="767" y="341"/>
                  </a:lnTo>
                  <a:lnTo>
                    <a:pt x="747" y="333"/>
                  </a:lnTo>
                  <a:lnTo>
                    <a:pt x="726" y="325"/>
                  </a:lnTo>
                  <a:lnTo>
                    <a:pt x="705" y="318"/>
                  </a:lnTo>
                  <a:lnTo>
                    <a:pt x="683" y="311"/>
                  </a:lnTo>
                  <a:lnTo>
                    <a:pt x="662" y="306"/>
                  </a:lnTo>
                  <a:lnTo>
                    <a:pt x="640" y="301"/>
                  </a:lnTo>
                  <a:lnTo>
                    <a:pt x="619" y="296"/>
                  </a:lnTo>
                  <a:lnTo>
                    <a:pt x="598" y="293"/>
                  </a:lnTo>
                  <a:lnTo>
                    <a:pt x="575" y="290"/>
                  </a:lnTo>
                  <a:lnTo>
                    <a:pt x="552" y="288"/>
                  </a:lnTo>
                  <a:lnTo>
                    <a:pt x="531" y="287"/>
                  </a:lnTo>
                  <a:lnTo>
                    <a:pt x="508" y="287"/>
                  </a:lnTo>
                  <a:lnTo>
                    <a:pt x="508" y="287"/>
                  </a:lnTo>
                  <a:lnTo>
                    <a:pt x="486" y="287"/>
                  </a:lnTo>
                  <a:lnTo>
                    <a:pt x="463" y="288"/>
                  </a:lnTo>
                  <a:lnTo>
                    <a:pt x="442" y="290"/>
                  </a:lnTo>
                  <a:lnTo>
                    <a:pt x="419" y="293"/>
                  </a:lnTo>
                  <a:lnTo>
                    <a:pt x="398" y="296"/>
                  </a:lnTo>
                  <a:lnTo>
                    <a:pt x="376" y="301"/>
                  </a:lnTo>
                  <a:lnTo>
                    <a:pt x="354" y="306"/>
                  </a:lnTo>
                  <a:lnTo>
                    <a:pt x="334" y="311"/>
                  </a:lnTo>
                  <a:lnTo>
                    <a:pt x="312" y="318"/>
                  </a:lnTo>
                  <a:lnTo>
                    <a:pt x="291" y="325"/>
                  </a:lnTo>
                  <a:lnTo>
                    <a:pt x="270" y="333"/>
                  </a:lnTo>
                  <a:lnTo>
                    <a:pt x="250" y="341"/>
                  </a:lnTo>
                  <a:lnTo>
                    <a:pt x="229" y="351"/>
                  </a:lnTo>
                  <a:lnTo>
                    <a:pt x="210" y="362"/>
                  </a:lnTo>
                  <a:lnTo>
                    <a:pt x="191" y="373"/>
                  </a:lnTo>
                  <a:lnTo>
                    <a:pt x="172" y="383"/>
                  </a:lnTo>
                  <a:lnTo>
                    <a:pt x="172" y="383"/>
                  </a:lnTo>
                  <a:lnTo>
                    <a:pt x="166" y="388"/>
                  </a:lnTo>
                  <a:lnTo>
                    <a:pt x="162" y="393"/>
                  </a:lnTo>
                  <a:lnTo>
                    <a:pt x="160" y="398"/>
                  </a:lnTo>
                  <a:lnTo>
                    <a:pt x="158" y="404"/>
                  </a:lnTo>
                  <a:lnTo>
                    <a:pt x="157" y="410"/>
                  </a:lnTo>
                  <a:lnTo>
                    <a:pt x="157" y="416"/>
                  </a:lnTo>
                  <a:lnTo>
                    <a:pt x="159" y="422"/>
                  </a:lnTo>
                  <a:lnTo>
                    <a:pt x="162" y="427"/>
                  </a:lnTo>
                  <a:lnTo>
                    <a:pt x="162" y="427"/>
                  </a:lnTo>
                  <a:lnTo>
                    <a:pt x="165" y="433"/>
                  </a:lnTo>
                  <a:lnTo>
                    <a:pt x="170" y="437"/>
                  </a:lnTo>
                  <a:lnTo>
                    <a:pt x="176" y="440"/>
                  </a:lnTo>
                  <a:lnTo>
                    <a:pt x="181" y="441"/>
                  </a:lnTo>
                  <a:lnTo>
                    <a:pt x="188" y="442"/>
                  </a:lnTo>
                  <a:lnTo>
                    <a:pt x="193" y="442"/>
                  </a:lnTo>
                  <a:lnTo>
                    <a:pt x="199" y="440"/>
                  </a:lnTo>
                  <a:lnTo>
                    <a:pt x="205" y="438"/>
                  </a:lnTo>
                  <a:lnTo>
                    <a:pt x="205" y="438"/>
                  </a:lnTo>
                  <a:lnTo>
                    <a:pt x="222" y="427"/>
                  </a:lnTo>
                  <a:lnTo>
                    <a:pt x="240" y="418"/>
                  </a:lnTo>
                  <a:lnTo>
                    <a:pt x="257" y="408"/>
                  </a:lnTo>
                  <a:lnTo>
                    <a:pt x="276" y="399"/>
                  </a:lnTo>
                  <a:lnTo>
                    <a:pt x="294" y="392"/>
                  </a:lnTo>
                  <a:lnTo>
                    <a:pt x="313" y="384"/>
                  </a:lnTo>
                  <a:lnTo>
                    <a:pt x="331" y="378"/>
                  </a:lnTo>
                  <a:lnTo>
                    <a:pt x="351" y="373"/>
                  </a:lnTo>
                  <a:lnTo>
                    <a:pt x="370" y="367"/>
                  </a:lnTo>
                  <a:lnTo>
                    <a:pt x="389" y="363"/>
                  </a:lnTo>
                  <a:lnTo>
                    <a:pt x="409" y="359"/>
                  </a:lnTo>
                  <a:lnTo>
                    <a:pt x="428" y="355"/>
                  </a:lnTo>
                  <a:lnTo>
                    <a:pt x="448" y="353"/>
                  </a:lnTo>
                  <a:lnTo>
                    <a:pt x="469" y="351"/>
                  </a:lnTo>
                  <a:lnTo>
                    <a:pt x="488" y="350"/>
                  </a:lnTo>
                  <a:lnTo>
                    <a:pt x="508" y="350"/>
                  </a:lnTo>
                  <a:lnTo>
                    <a:pt x="508" y="350"/>
                  </a:lnTo>
                  <a:lnTo>
                    <a:pt x="529" y="350"/>
                  </a:lnTo>
                  <a:lnTo>
                    <a:pt x="548" y="351"/>
                  </a:lnTo>
                  <a:lnTo>
                    <a:pt x="569" y="353"/>
                  </a:lnTo>
                  <a:lnTo>
                    <a:pt x="588" y="355"/>
                  </a:lnTo>
                  <a:lnTo>
                    <a:pt x="608" y="359"/>
                  </a:lnTo>
                  <a:lnTo>
                    <a:pt x="628" y="363"/>
                  </a:lnTo>
                  <a:lnTo>
                    <a:pt x="647" y="367"/>
                  </a:lnTo>
                  <a:lnTo>
                    <a:pt x="666" y="373"/>
                  </a:lnTo>
                  <a:lnTo>
                    <a:pt x="686" y="378"/>
                  </a:lnTo>
                  <a:lnTo>
                    <a:pt x="704" y="384"/>
                  </a:lnTo>
                  <a:lnTo>
                    <a:pt x="722" y="392"/>
                  </a:lnTo>
                  <a:lnTo>
                    <a:pt x="741" y="399"/>
                  </a:lnTo>
                  <a:lnTo>
                    <a:pt x="758" y="408"/>
                  </a:lnTo>
                  <a:lnTo>
                    <a:pt x="777" y="418"/>
                  </a:lnTo>
                  <a:lnTo>
                    <a:pt x="794" y="427"/>
                  </a:lnTo>
                  <a:lnTo>
                    <a:pt x="811" y="438"/>
                  </a:lnTo>
                  <a:lnTo>
                    <a:pt x="811" y="438"/>
                  </a:lnTo>
                  <a:lnTo>
                    <a:pt x="815" y="440"/>
                  </a:lnTo>
                  <a:lnTo>
                    <a:pt x="820" y="441"/>
                  </a:lnTo>
                  <a:lnTo>
                    <a:pt x="828" y="442"/>
                  </a:lnTo>
                  <a:lnTo>
                    <a:pt x="828" y="442"/>
                  </a:lnTo>
                  <a:lnTo>
                    <a:pt x="836" y="441"/>
                  </a:lnTo>
                  <a:lnTo>
                    <a:pt x="843" y="439"/>
                  </a:lnTo>
                  <a:lnTo>
                    <a:pt x="850" y="434"/>
                  </a:lnTo>
                  <a:lnTo>
                    <a:pt x="855" y="427"/>
                  </a:lnTo>
                  <a:lnTo>
                    <a:pt x="855" y="427"/>
                  </a:lnTo>
                  <a:lnTo>
                    <a:pt x="858" y="422"/>
                  </a:lnTo>
                  <a:lnTo>
                    <a:pt x="859" y="416"/>
                  </a:lnTo>
                  <a:lnTo>
                    <a:pt x="860" y="410"/>
                  </a:lnTo>
                  <a:lnTo>
                    <a:pt x="859" y="404"/>
                  </a:lnTo>
                  <a:lnTo>
                    <a:pt x="857" y="398"/>
                  </a:lnTo>
                  <a:lnTo>
                    <a:pt x="854" y="393"/>
                  </a:lnTo>
                  <a:lnTo>
                    <a:pt x="851" y="388"/>
                  </a:lnTo>
                  <a:lnTo>
                    <a:pt x="845" y="383"/>
                  </a:lnTo>
                  <a:lnTo>
                    <a:pt x="845" y="38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2" name="Freeform 22"/>
            <p:cNvSpPr>
              <a:spLocks noEditPoints="1"/>
            </p:cNvSpPr>
            <p:nvPr/>
          </p:nvSpPr>
          <p:spPr bwMode="auto">
            <a:xfrm>
              <a:off x="6919611" y="3536270"/>
              <a:ext cx="323850" cy="323850"/>
            </a:xfrm>
            <a:custGeom>
              <a:gdLst>
                <a:gd fmla="*/ 975 w 1017" name="T0"/>
                <a:gd fmla="*/ 2 h 1018" name="T1"/>
                <a:gd fmla="*/ 0 w 1017" name="T2"/>
                <a:gd fmla="*/ 986 h 1018" name="T3"/>
                <a:gd fmla="*/ 26 w 1017" name="T4"/>
                <a:gd fmla="*/ 1017 h 1018" name="T5"/>
                <a:gd fmla="*/ 1009 w 1017" name="T6"/>
                <a:gd fmla="*/ 55 h 1018" name="T7"/>
                <a:gd fmla="*/ 1009 w 1017" name="T8"/>
                <a:gd fmla="*/ 10 h 1018" name="T9"/>
                <a:gd fmla="*/ 737 w 1017" name="T10"/>
                <a:gd fmla="*/ 378 h 1018" name="T11"/>
                <a:gd fmla="*/ 712 w 1017" name="T12"/>
                <a:gd fmla="*/ 409 h 1018" name="T13"/>
                <a:gd fmla="*/ 919 w 1017" name="T14"/>
                <a:gd fmla="*/ 634 h 1018" name="T15"/>
                <a:gd fmla="*/ 908 w 1017" name="T16"/>
                <a:gd fmla="*/ 685 h 1018" name="T17"/>
                <a:gd fmla="*/ 873 w 1017" name="T18"/>
                <a:gd fmla="*/ 699 h 1018" name="T19"/>
                <a:gd fmla="*/ 851 w 1017" name="T20"/>
                <a:gd fmla="*/ 694 h 1018" name="T21"/>
                <a:gd fmla="*/ 649 w 1017" name="T22"/>
                <a:gd fmla="*/ 495 h 1018" name="T23"/>
                <a:gd fmla="*/ 609 w 1017" name="T24"/>
                <a:gd fmla="*/ 499 h 1018" name="T25"/>
                <a:gd fmla="*/ 609 w 1017" name="T26"/>
                <a:gd fmla="*/ 544 h 1018" name="T27"/>
                <a:gd fmla="*/ 444 w 1017" name="T28"/>
                <a:gd fmla="*/ 689 h 1018" name="T29"/>
                <a:gd fmla="*/ 405 w 1017" name="T30"/>
                <a:gd fmla="*/ 708 h 1018" name="T31"/>
                <a:gd fmla="*/ 418 w 1017" name="T32"/>
                <a:gd fmla="*/ 746 h 1018" name="T33"/>
                <a:gd fmla="*/ 515 w 1017" name="T34"/>
                <a:gd fmla="*/ 764 h 1018" name="T35"/>
                <a:gd fmla="*/ 541 w 1017" name="T36"/>
                <a:gd fmla="*/ 795 h 1018" name="T37"/>
                <a:gd fmla="*/ 431 w 1017" name="T38"/>
                <a:gd fmla="*/ 917 h 1018" name="T39"/>
                <a:gd fmla="*/ 316 w 1017" name="T40"/>
                <a:gd fmla="*/ 838 h 1018" name="T41"/>
                <a:gd fmla="*/ 275 w 1017" name="T42"/>
                <a:gd fmla="*/ 834 h 1018" name="T43"/>
                <a:gd fmla="*/ 263 w 1017" name="T44"/>
                <a:gd fmla="*/ 872 h 1018" name="T45"/>
                <a:gd fmla="*/ 377 w 1017" name="T46"/>
                <a:gd fmla="*/ 978 h 1018" name="T47"/>
                <a:gd fmla="*/ 441 w 1017" name="T48"/>
                <a:gd fmla="*/ 982 h 1018" name="T49"/>
                <a:gd fmla="*/ 583 w 1017" name="T50"/>
                <a:gd fmla="*/ 856 h 1018" name="T51"/>
                <a:gd fmla="*/ 604 w 1017" name="T52"/>
                <a:gd fmla="*/ 795 h 1018" name="T53"/>
                <a:gd fmla="*/ 891 w 1017" name="T54"/>
                <a:gd fmla="*/ 762 h 1018" name="T55"/>
                <a:gd fmla="*/ 961 w 1017" name="T56"/>
                <a:gd fmla="*/ 723 h 1018" name="T57"/>
                <a:gd fmla="*/ 986 w 1017" name="T58"/>
                <a:gd fmla="*/ 652 h 1018" name="T59"/>
                <a:gd fmla="*/ 953 w 1017" name="T60"/>
                <a:gd fmla="*/ 574 h 1018" name="T61"/>
                <a:gd fmla="*/ 158 w 1017" name="T62"/>
                <a:gd fmla="*/ 757 h 1018" name="T63"/>
                <a:gd fmla="*/ 189 w 1017" name="T64"/>
                <a:gd fmla="*/ 732 h 1018" name="T65"/>
                <a:gd fmla="*/ 101 w 1017" name="T66"/>
                <a:gd fmla="*/ 622 h 1018" name="T67"/>
                <a:gd fmla="*/ 104 w 1017" name="T68"/>
                <a:gd fmla="*/ 582 h 1018" name="T69"/>
                <a:gd fmla="*/ 234 w 1017" name="T70"/>
                <a:gd fmla="*/ 479 h 1018" name="T71"/>
                <a:gd fmla="*/ 255 w 1017" name="T72"/>
                <a:gd fmla="*/ 510 h 1018" name="T73"/>
                <a:gd fmla="*/ 275 w 1017" name="T74"/>
                <a:gd fmla="*/ 604 h 1018" name="T75"/>
                <a:gd fmla="*/ 295 w 1017" name="T76"/>
                <a:gd fmla="*/ 615 h 1018" name="T77"/>
                <a:gd fmla="*/ 316 w 1017" name="T78"/>
                <a:gd fmla="*/ 610 h 1018" name="T79"/>
                <a:gd fmla="*/ 330 w 1017" name="T80"/>
                <a:gd fmla="*/ 573 h 1018" name="T81"/>
                <a:gd fmla="*/ 479 w 1017" name="T82"/>
                <a:gd fmla="*/ 413 h 1018" name="T83"/>
                <a:gd fmla="*/ 519 w 1017" name="T84"/>
                <a:gd fmla="*/ 409 h 1018" name="T85"/>
                <a:gd fmla="*/ 523 w 1017" name="T86"/>
                <a:gd fmla="*/ 369 h 1018" name="T87"/>
                <a:gd fmla="*/ 318 w 1017" name="T88"/>
                <a:gd fmla="*/ 144 h 1018" name="T89"/>
                <a:gd fmla="*/ 356 w 1017" name="T90"/>
                <a:gd fmla="*/ 96 h 1018" name="T91"/>
                <a:gd fmla="*/ 586 w 1017" name="T92"/>
                <a:gd fmla="*/ 297 h 1018" name="T93"/>
                <a:gd fmla="*/ 627 w 1017" name="T94"/>
                <a:gd fmla="*/ 300 h 1018" name="T95"/>
                <a:gd fmla="*/ 639 w 1017" name="T96"/>
                <a:gd fmla="*/ 262 h 1018" name="T97"/>
                <a:gd fmla="*/ 408 w 1017" name="T98"/>
                <a:gd fmla="*/ 41 h 1018" name="T99"/>
                <a:gd fmla="*/ 323 w 1017" name="T100"/>
                <a:gd fmla="*/ 41 h 1018" name="T101"/>
                <a:gd fmla="*/ 267 w 1017" name="T102"/>
                <a:gd fmla="*/ 91 h 1018" name="T103"/>
                <a:gd fmla="*/ 242 w 1017" name="T104"/>
                <a:gd fmla="*/ 416 h 1018" name="T105"/>
                <a:gd fmla="*/ 59 w 1017" name="T106"/>
                <a:gd fmla="*/ 537 h 1018" name="T107"/>
                <a:gd fmla="*/ 32 w 1017" name="T108"/>
                <a:gd fmla="*/ 595 h 1018" name="T109"/>
                <a:gd fmla="*/ 47 w 1017" name="T110"/>
                <a:gd fmla="*/ 658 h 10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8" w="1017">
                  <a:moveTo>
                    <a:pt x="1009" y="10"/>
                  </a:moveTo>
                  <a:lnTo>
                    <a:pt x="1009" y="10"/>
                  </a:lnTo>
                  <a:lnTo>
                    <a:pt x="1003" y="5"/>
                  </a:lnTo>
                  <a:lnTo>
                    <a:pt x="998" y="2"/>
                  </a:lnTo>
                  <a:lnTo>
                    <a:pt x="992" y="1"/>
                  </a:lnTo>
                  <a:lnTo>
                    <a:pt x="986" y="0"/>
                  </a:lnTo>
                  <a:lnTo>
                    <a:pt x="980" y="1"/>
                  </a:lnTo>
                  <a:lnTo>
                    <a:pt x="975" y="2"/>
                  </a:lnTo>
                  <a:lnTo>
                    <a:pt x="968" y="5"/>
                  </a:lnTo>
                  <a:lnTo>
                    <a:pt x="964" y="10"/>
                  </a:lnTo>
                  <a:lnTo>
                    <a:pt x="9" y="963"/>
                  </a:lnTo>
                  <a:lnTo>
                    <a:pt x="9" y="963"/>
                  </a:lnTo>
                  <a:lnTo>
                    <a:pt x="6" y="969"/>
                  </a:lnTo>
                  <a:lnTo>
                    <a:pt x="2" y="974"/>
                  </a:lnTo>
                  <a:lnTo>
                    <a:pt x="0" y="981"/>
                  </a:lnTo>
                  <a:lnTo>
                    <a:pt x="0" y="986"/>
                  </a:lnTo>
                  <a:lnTo>
                    <a:pt x="0" y="992"/>
                  </a:lnTo>
                  <a:lnTo>
                    <a:pt x="2" y="998"/>
                  </a:lnTo>
                  <a:lnTo>
                    <a:pt x="6" y="1004"/>
                  </a:lnTo>
                  <a:lnTo>
                    <a:pt x="9" y="1008"/>
                  </a:lnTo>
                  <a:lnTo>
                    <a:pt x="9" y="1008"/>
                  </a:lnTo>
                  <a:lnTo>
                    <a:pt x="14" y="1013"/>
                  </a:lnTo>
                  <a:lnTo>
                    <a:pt x="20" y="1016"/>
                  </a:lnTo>
                  <a:lnTo>
                    <a:pt x="26" y="1017"/>
                  </a:lnTo>
                  <a:lnTo>
                    <a:pt x="31" y="1018"/>
                  </a:lnTo>
                  <a:lnTo>
                    <a:pt x="31" y="1018"/>
                  </a:lnTo>
                  <a:lnTo>
                    <a:pt x="38" y="1017"/>
                  </a:lnTo>
                  <a:lnTo>
                    <a:pt x="44" y="1016"/>
                  </a:lnTo>
                  <a:lnTo>
                    <a:pt x="50" y="1013"/>
                  </a:lnTo>
                  <a:lnTo>
                    <a:pt x="54" y="1008"/>
                  </a:lnTo>
                  <a:lnTo>
                    <a:pt x="1009" y="55"/>
                  </a:lnTo>
                  <a:lnTo>
                    <a:pt x="1009" y="55"/>
                  </a:lnTo>
                  <a:lnTo>
                    <a:pt x="1012" y="49"/>
                  </a:lnTo>
                  <a:lnTo>
                    <a:pt x="1015" y="44"/>
                  </a:lnTo>
                  <a:lnTo>
                    <a:pt x="1017" y="39"/>
                  </a:lnTo>
                  <a:lnTo>
                    <a:pt x="1017" y="32"/>
                  </a:lnTo>
                  <a:lnTo>
                    <a:pt x="1017" y="26"/>
                  </a:lnTo>
                  <a:lnTo>
                    <a:pt x="1015" y="20"/>
                  </a:lnTo>
                  <a:lnTo>
                    <a:pt x="1012" y="15"/>
                  </a:lnTo>
                  <a:lnTo>
                    <a:pt x="1009" y="10"/>
                  </a:lnTo>
                  <a:lnTo>
                    <a:pt x="1009" y="10"/>
                  </a:lnTo>
                  <a:close/>
                  <a:moveTo>
                    <a:pt x="766" y="386"/>
                  </a:moveTo>
                  <a:lnTo>
                    <a:pt x="766" y="386"/>
                  </a:lnTo>
                  <a:lnTo>
                    <a:pt x="761" y="383"/>
                  </a:lnTo>
                  <a:lnTo>
                    <a:pt x="756" y="380"/>
                  </a:lnTo>
                  <a:lnTo>
                    <a:pt x="750" y="378"/>
                  </a:lnTo>
                  <a:lnTo>
                    <a:pt x="744" y="378"/>
                  </a:lnTo>
                  <a:lnTo>
                    <a:pt x="737" y="378"/>
                  </a:lnTo>
                  <a:lnTo>
                    <a:pt x="732" y="380"/>
                  </a:lnTo>
                  <a:lnTo>
                    <a:pt x="727" y="383"/>
                  </a:lnTo>
                  <a:lnTo>
                    <a:pt x="721" y="386"/>
                  </a:lnTo>
                  <a:lnTo>
                    <a:pt x="721" y="386"/>
                  </a:lnTo>
                  <a:lnTo>
                    <a:pt x="717" y="392"/>
                  </a:lnTo>
                  <a:lnTo>
                    <a:pt x="715" y="397"/>
                  </a:lnTo>
                  <a:lnTo>
                    <a:pt x="713" y="403"/>
                  </a:lnTo>
                  <a:lnTo>
                    <a:pt x="712" y="409"/>
                  </a:lnTo>
                  <a:lnTo>
                    <a:pt x="713" y="415"/>
                  </a:lnTo>
                  <a:lnTo>
                    <a:pt x="715" y="420"/>
                  </a:lnTo>
                  <a:lnTo>
                    <a:pt x="717" y="427"/>
                  </a:lnTo>
                  <a:lnTo>
                    <a:pt x="721" y="431"/>
                  </a:lnTo>
                  <a:lnTo>
                    <a:pt x="908" y="619"/>
                  </a:lnTo>
                  <a:lnTo>
                    <a:pt x="908" y="619"/>
                  </a:lnTo>
                  <a:lnTo>
                    <a:pt x="914" y="625"/>
                  </a:lnTo>
                  <a:lnTo>
                    <a:pt x="919" y="634"/>
                  </a:lnTo>
                  <a:lnTo>
                    <a:pt x="922" y="643"/>
                  </a:lnTo>
                  <a:lnTo>
                    <a:pt x="922" y="652"/>
                  </a:lnTo>
                  <a:lnTo>
                    <a:pt x="922" y="652"/>
                  </a:lnTo>
                  <a:lnTo>
                    <a:pt x="922" y="662"/>
                  </a:lnTo>
                  <a:lnTo>
                    <a:pt x="919" y="670"/>
                  </a:lnTo>
                  <a:lnTo>
                    <a:pt x="914" y="679"/>
                  </a:lnTo>
                  <a:lnTo>
                    <a:pt x="908" y="685"/>
                  </a:lnTo>
                  <a:lnTo>
                    <a:pt x="908" y="685"/>
                  </a:lnTo>
                  <a:lnTo>
                    <a:pt x="904" y="691"/>
                  </a:lnTo>
                  <a:lnTo>
                    <a:pt x="897" y="694"/>
                  </a:lnTo>
                  <a:lnTo>
                    <a:pt x="892" y="697"/>
                  </a:lnTo>
                  <a:lnTo>
                    <a:pt x="885" y="698"/>
                  </a:lnTo>
                  <a:lnTo>
                    <a:pt x="885" y="698"/>
                  </a:lnTo>
                  <a:lnTo>
                    <a:pt x="882" y="699"/>
                  </a:lnTo>
                  <a:lnTo>
                    <a:pt x="882" y="699"/>
                  </a:lnTo>
                  <a:lnTo>
                    <a:pt x="873" y="699"/>
                  </a:lnTo>
                  <a:lnTo>
                    <a:pt x="873" y="699"/>
                  </a:lnTo>
                  <a:lnTo>
                    <a:pt x="870" y="699"/>
                  </a:lnTo>
                  <a:lnTo>
                    <a:pt x="870" y="699"/>
                  </a:lnTo>
                  <a:lnTo>
                    <a:pt x="862" y="698"/>
                  </a:lnTo>
                  <a:lnTo>
                    <a:pt x="862" y="698"/>
                  </a:lnTo>
                  <a:lnTo>
                    <a:pt x="859" y="697"/>
                  </a:lnTo>
                  <a:lnTo>
                    <a:pt x="859" y="697"/>
                  </a:lnTo>
                  <a:lnTo>
                    <a:pt x="851" y="694"/>
                  </a:lnTo>
                  <a:lnTo>
                    <a:pt x="851" y="694"/>
                  </a:lnTo>
                  <a:lnTo>
                    <a:pt x="849" y="693"/>
                  </a:lnTo>
                  <a:lnTo>
                    <a:pt x="849" y="693"/>
                  </a:lnTo>
                  <a:lnTo>
                    <a:pt x="845" y="690"/>
                  </a:lnTo>
                  <a:lnTo>
                    <a:pt x="840" y="685"/>
                  </a:lnTo>
                  <a:lnTo>
                    <a:pt x="654" y="499"/>
                  </a:lnTo>
                  <a:lnTo>
                    <a:pt x="654" y="499"/>
                  </a:lnTo>
                  <a:lnTo>
                    <a:pt x="649" y="495"/>
                  </a:lnTo>
                  <a:lnTo>
                    <a:pt x="643" y="492"/>
                  </a:lnTo>
                  <a:lnTo>
                    <a:pt x="638" y="490"/>
                  </a:lnTo>
                  <a:lnTo>
                    <a:pt x="631" y="489"/>
                  </a:lnTo>
                  <a:lnTo>
                    <a:pt x="626" y="490"/>
                  </a:lnTo>
                  <a:lnTo>
                    <a:pt x="619" y="492"/>
                  </a:lnTo>
                  <a:lnTo>
                    <a:pt x="614" y="495"/>
                  </a:lnTo>
                  <a:lnTo>
                    <a:pt x="609" y="499"/>
                  </a:lnTo>
                  <a:lnTo>
                    <a:pt x="609" y="499"/>
                  </a:lnTo>
                  <a:lnTo>
                    <a:pt x="604" y="504"/>
                  </a:lnTo>
                  <a:lnTo>
                    <a:pt x="602" y="510"/>
                  </a:lnTo>
                  <a:lnTo>
                    <a:pt x="600" y="515"/>
                  </a:lnTo>
                  <a:lnTo>
                    <a:pt x="600" y="521"/>
                  </a:lnTo>
                  <a:lnTo>
                    <a:pt x="600" y="528"/>
                  </a:lnTo>
                  <a:lnTo>
                    <a:pt x="602" y="533"/>
                  </a:lnTo>
                  <a:lnTo>
                    <a:pt x="604" y="539"/>
                  </a:lnTo>
                  <a:lnTo>
                    <a:pt x="609" y="544"/>
                  </a:lnTo>
                  <a:lnTo>
                    <a:pt x="765" y="699"/>
                  </a:lnTo>
                  <a:lnTo>
                    <a:pt x="509" y="699"/>
                  </a:lnTo>
                  <a:lnTo>
                    <a:pt x="509" y="699"/>
                  </a:lnTo>
                  <a:lnTo>
                    <a:pt x="493" y="699"/>
                  </a:lnTo>
                  <a:lnTo>
                    <a:pt x="477" y="697"/>
                  </a:lnTo>
                  <a:lnTo>
                    <a:pt x="461" y="694"/>
                  </a:lnTo>
                  <a:lnTo>
                    <a:pt x="444" y="689"/>
                  </a:lnTo>
                  <a:lnTo>
                    <a:pt x="444" y="689"/>
                  </a:lnTo>
                  <a:lnTo>
                    <a:pt x="439" y="688"/>
                  </a:lnTo>
                  <a:lnTo>
                    <a:pt x="433" y="687"/>
                  </a:lnTo>
                  <a:lnTo>
                    <a:pt x="426" y="688"/>
                  </a:lnTo>
                  <a:lnTo>
                    <a:pt x="421" y="690"/>
                  </a:lnTo>
                  <a:lnTo>
                    <a:pt x="416" y="693"/>
                  </a:lnTo>
                  <a:lnTo>
                    <a:pt x="411" y="697"/>
                  </a:lnTo>
                  <a:lnTo>
                    <a:pt x="407" y="702"/>
                  </a:lnTo>
                  <a:lnTo>
                    <a:pt x="405" y="708"/>
                  </a:lnTo>
                  <a:lnTo>
                    <a:pt x="405" y="708"/>
                  </a:lnTo>
                  <a:lnTo>
                    <a:pt x="403" y="714"/>
                  </a:lnTo>
                  <a:lnTo>
                    <a:pt x="403" y="721"/>
                  </a:lnTo>
                  <a:lnTo>
                    <a:pt x="404" y="726"/>
                  </a:lnTo>
                  <a:lnTo>
                    <a:pt x="406" y="733"/>
                  </a:lnTo>
                  <a:lnTo>
                    <a:pt x="409" y="737"/>
                  </a:lnTo>
                  <a:lnTo>
                    <a:pt x="412" y="742"/>
                  </a:lnTo>
                  <a:lnTo>
                    <a:pt x="418" y="746"/>
                  </a:lnTo>
                  <a:lnTo>
                    <a:pt x="424" y="749"/>
                  </a:lnTo>
                  <a:lnTo>
                    <a:pt x="424" y="749"/>
                  </a:lnTo>
                  <a:lnTo>
                    <a:pt x="444" y="755"/>
                  </a:lnTo>
                  <a:lnTo>
                    <a:pt x="466" y="760"/>
                  </a:lnTo>
                  <a:lnTo>
                    <a:pt x="487" y="763"/>
                  </a:lnTo>
                  <a:lnTo>
                    <a:pt x="509" y="764"/>
                  </a:lnTo>
                  <a:lnTo>
                    <a:pt x="509" y="764"/>
                  </a:lnTo>
                  <a:lnTo>
                    <a:pt x="515" y="764"/>
                  </a:lnTo>
                  <a:lnTo>
                    <a:pt x="521" y="766"/>
                  </a:lnTo>
                  <a:lnTo>
                    <a:pt x="526" y="769"/>
                  </a:lnTo>
                  <a:lnTo>
                    <a:pt x="531" y="772"/>
                  </a:lnTo>
                  <a:lnTo>
                    <a:pt x="531" y="772"/>
                  </a:lnTo>
                  <a:lnTo>
                    <a:pt x="536" y="778"/>
                  </a:lnTo>
                  <a:lnTo>
                    <a:pt x="538" y="783"/>
                  </a:lnTo>
                  <a:lnTo>
                    <a:pt x="540" y="790"/>
                  </a:lnTo>
                  <a:lnTo>
                    <a:pt x="541" y="795"/>
                  </a:lnTo>
                  <a:lnTo>
                    <a:pt x="541" y="795"/>
                  </a:lnTo>
                  <a:lnTo>
                    <a:pt x="540" y="801"/>
                  </a:lnTo>
                  <a:lnTo>
                    <a:pt x="538" y="808"/>
                  </a:lnTo>
                  <a:lnTo>
                    <a:pt x="536" y="813"/>
                  </a:lnTo>
                  <a:lnTo>
                    <a:pt x="531" y="817"/>
                  </a:lnTo>
                  <a:lnTo>
                    <a:pt x="436" y="913"/>
                  </a:lnTo>
                  <a:lnTo>
                    <a:pt x="436" y="913"/>
                  </a:lnTo>
                  <a:lnTo>
                    <a:pt x="431" y="917"/>
                  </a:lnTo>
                  <a:lnTo>
                    <a:pt x="425" y="920"/>
                  </a:lnTo>
                  <a:lnTo>
                    <a:pt x="420" y="922"/>
                  </a:lnTo>
                  <a:lnTo>
                    <a:pt x="413" y="923"/>
                  </a:lnTo>
                  <a:lnTo>
                    <a:pt x="407" y="922"/>
                  </a:lnTo>
                  <a:lnTo>
                    <a:pt x="402" y="920"/>
                  </a:lnTo>
                  <a:lnTo>
                    <a:pt x="396" y="917"/>
                  </a:lnTo>
                  <a:lnTo>
                    <a:pt x="391" y="913"/>
                  </a:lnTo>
                  <a:lnTo>
                    <a:pt x="316" y="838"/>
                  </a:lnTo>
                  <a:lnTo>
                    <a:pt x="316" y="838"/>
                  </a:lnTo>
                  <a:lnTo>
                    <a:pt x="310" y="834"/>
                  </a:lnTo>
                  <a:lnTo>
                    <a:pt x="305" y="830"/>
                  </a:lnTo>
                  <a:lnTo>
                    <a:pt x="299" y="829"/>
                  </a:lnTo>
                  <a:lnTo>
                    <a:pt x="293" y="828"/>
                  </a:lnTo>
                  <a:lnTo>
                    <a:pt x="287" y="829"/>
                  </a:lnTo>
                  <a:lnTo>
                    <a:pt x="281" y="830"/>
                  </a:lnTo>
                  <a:lnTo>
                    <a:pt x="275" y="834"/>
                  </a:lnTo>
                  <a:lnTo>
                    <a:pt x="271" y="838"/>
                  </a:lnTo>
                  <a:lnTo>
                    <a:pt x="271" y="838"/>
                  </a:lnTo>
                  <a:lnTo>
                    <a:pt x="266" y="842"/>
                  </a:lnTo>
                  <a:lnTo>
                    <a:pt x="263" y="849"/>
                  </a:lnTo>
                  <a:lnTo>
                    <a:pt x="262" y="854"/>
                  </a:lnTo>
                  <a:lnTo>
                    <a:pt x="261" y="860"/>
                  </a:lnTo>
                  <a:lnTo>
                    <a:pt x="262" y="866"/>
                  </a:lnTo>
                  <a:lnTo>
                    <a:pt x="263" y="872"/>
                  </a:lnTo>
                  <a:lnTo>
                    <a:pt x="266" y="878"/>
                  </a:lnTo>
                  <a:lnTo>
                    <a:pt x="271" y="883"/>
                  </a:lnTo>
                  <a:lnTo>
                    <a:pt x="346" y="958"/>
                  </a:lnTo>
                  <a:lnTo>
                    <a:pt x="346" y="958"/>
                  </a:lnTo>
                  <a:lnTo>
                    <a:pt x="353" y="964"/>
                  </a:lnTo>
                  <a:lnTo>
                    <a:pt x="361" y="970"/>
                  </a:lnTo>
                  <a:lnTo>
                    <a:pt x="368" y="975"/>
                  </a:lnTo>
                  <a:lnTo>
                    <a:pt x="377" y="978"/>
                  </a:lnTo>
                  <a:lnTo>
                    <a:pt x="385" y="982"/>
                  </a:lnTo>
                  <a:lnTo>
                    <a:pt x="395" y="985"/>
                  </a:lnTo>
                  <a:lnTo>
                    <a:pt x="404" y="986"/>
                  </a:lnTo>
                  <a:lnTo>
                    <a:pt x="413" y="986"/>
                  </a:lnTo>
                  <a:lnTo>
                    <a:pt x="413" y="986"/>
                  </a:lnTo>
                  <a:lnTo>
                    <a:pt x="423" y="986"/>
                  </a:lnTo>
                  <a:lnTo>
                    <a:pt x="433" y="985"/>
                  </a:lnTo>
                  <a:lnTo>
                    <a:pt x="441" y="982"/>
                  </a:lnTo>
                  <a:lnTo>
                    <a:pt x="450" y="978"/>
                  </a:lnTo>
                  <a:lnTo>
                    <a:pt x="458" y="975"/>
                  </a:lnTo>
                  <a:lnTo>
                    <a:pt x="466" y="970"/>
                  </a:lnTo>
                  <a:lnTo>
                    <a:pt x="473" y="964"/>
                  </a:lnTo>
                  <a:lnTo>
                    <a:pt x="481" y="958"/>
                  </a:lnTo>
                  <a:lnTo>
                    <a:pt x="576" y="863"/>
                  </a:lnTo>
                  <a:lnTo>
                    <a:pt x="576" y="863"/>
                  </a:lnTo>
                  <a:lnTo>
                    <a:pt x="583" y="856"/>
                  </a:lnTo>
                  <a:lnTo>
                    <a:pt x="588" y="849"/>
                  </a:lnTo>
                  <a:lnTo>
                    <a:pt x="594" y="840"/>
                  </a:lnTo>
                  <a:lnTo>
                    <a:pt x="597" y="831"/>
                  </a:lnTo>
                  <a:lnTo>
                    <a:pt x="600" y="823"/>
                  </a:lnTo>
                  <a:lnTo>
                    <a:pt x="602" y="814"/>
                  </a:lnTo>
                  <a:lnTo>
                    <a:pt x="604" y="805"/>
                  </a:lnTo>
                  <a:lnTo>
                    <a:pt x="604" y="795"/>
                  </a:lnTo>
                  <a:lnTo>
                    <a:pt x="604" y="795"/>
                  </a:lnTo>
                  <a:lnTo>
                    <a:pt x="604" y="787"/>
                  </a:lnTo>
                  <a:lnTo>
                    <a:pt x="603" y="779"/>
                  </a:lnTo>
                  <a:lnTo>
                    <a:pt x="599" y="764"/>
                  </a:lnTo>
                  <a:lnTo>
                    <a:pt x="875" y="764"/>
                  </a:lnTo>
                  <a:lnTo>
                    <a:pt x="875" y="764"/>
                  </a:lnTo>
                  <a:lnTo>
                    <a:pt x="883" y="763"/>
                  </a:lnTo>
                  <a:lnTo>
                    <a:pt x="891" y="762"/>
                  </a:lnTo>
                  <a:lnTo>
                    <a:pt x="891" y="762"/>
                  </a:lnTo>
                  <a:lnTo>
                    <a:pt x="896" y="762"/>
                  </a:lnTo>
                  <a:lnTo>
                    <a:pt x="896" y="762"/>
                  </a:lnTo>
                  <a:lnTo>
                    <a:pt x="912" y="757"/>
                  </a:lnTo>
                  <a:lnTo>
                    <a:pt x="927" y="751"/>
                  </a:lnTo>
                  <a:lnTo>
                    <a:pt x="941" y="741"/>
                  </a:lnTo>
                  <a:lnTo>
                    <a:pt x="953" y="731"/>
                  </a:lnTo>
                  <a:lnTo>
                    <a:pt x="953" y="731"/>
                  </a:lnTo>
                  <a:lnTo>
                    <a:pt x="961" y="723"/>
                  </a:lnTo>
                  <a:lnTo>
                    <a:pt x="967" y="713"/>
                  </a:lnTo>
                  <a:lnTo>
                    <a:pt x="973" y="705"/>
                  </a:lnTo>
                  <a:lnTo>
                    <a:pt x="978" y="695"/>
                  </a:lnTo>
                  <a:lnTo>
                    <a:pt x="981" y="684"/>
                  </a:lnTo>
                  <a:lnTo>
                    <a:pt x="984" y="674"/>
                  </a:lnTo>
                  <a:lnTo>
                    <a:pt x="985" y="663"/>
                  </a:lnTo>
                  <a:lnTo>
                    <a:pt x="986" y="652"/>
                  </a:lnTo>
                  <a:lnTo>
                    <a:pt x="986" y="652"/>
                  </a:lnTo>
                  <a:lnTo>
                    <a:pt x="985" y="642"/>
                  </a:lnTo>
                  <a:lnTo>
                    <a:pt x="984" y="631"/>
                  </a:lnTo>
                  <a:lnTo>
                    <a:pt x="981" y="620"/>
                  </a:lnTo>
                  <a:lnTo>
                    <a:pt x="978" y="609"/>
                  </a:lnTo>
                  <a:lnTo>
                    <a:pt x="973" y="600"/>
                  </a:lnTo>
                  <a:lnTo>
                    <a:pt x="967" y="590"/>
                  </a:lnTo>
                  <a:lnTo>
                    <a:pt x="961" y="581"/>
                  </a:lnTo>
                  <a:lnTo>
                    <a:pt x="953" y="574"/>
                  </a:lnTo>
                  <a:lnTo>
                    <a:pt x="766" y="386"/>
                  </a:lnTo>
                  <a:close/>
                  <a:moveTo>
                    <a:pt x="135" y="748"/>
                  </a:moveTo>
                  <a:lnTo>
                    <a:pt x="135" y="748"/>
                  </a:lnTo>
                  <a:lnTo>
                    <a:pt x="141" y="752"/>
                  </a:lnTo>
                  <a:lnTo>
                    <a:pt x="146" y="754"/>
                  </a:lnTo>
                  <a:lnTo>
                    <a:pt x="152" y="756"/>
                  </a:lnTo>
                  <a:lnTo>
                    <a:pt x="158" y="757"/>
                  </a:lnTo>
                  <a:lnTo>
                    <a:pt x="158" y="757"/>
                  </a:lnTo>
                  <a:lnTo>
                    <a:pt x="164" y="756"/>
                  </a:lnTo>
                  <a:lnTo>
                    <a:pt x="170" y="754"/>
                  </a:lnTo>
                  <a:lnTo>
                    <a:pt x="175" y="752"/>
                  </a:lnTo>
                  <a:lnTo>
                    <a:pt x="181" y="748"/>
                  </a:lnTo>
                  <a:lnTo>
                    <a:pt x="181" y="748"/>
                  </a:lnTo>
                  <a:lnTo>
                    <a:pt x="185" y="742"/>
                  </a:lnTo>
                  <a:lnTo>
                    <a:pt x="187" y="737"/>
                  </a:lnTo>
                  <a:lnTo>
                    <a:pt x="189" y="732"/>
                  </a:lnTo>
                  <a:lnTo>
                    <a:pt x="190" y="725"/>
                  </a:lnTo>
                  <a:lnTo>
                    <a:pt x="189" y="719"/>
                  </a:lnTo>
                  <a:lnTo>
                    <a:pt x="187" y="713"/>
                  </a:lnTo>
                  <a:lnTo>
                    <a:pt x="185" y="708"/>
                  </a:lnTo>
                  <a:lnTo>
                    <a:pt x="181" y="703"/>
                  </a:lnTo>
                  <a:lnTo>
                    <a:pt x="104" y="626"/>
                  </a:lnTo>
                  <a:lnTo>
                    <a:pt x="104" y="626"/>
                  </a:lnTo>
                  <a:lnTo>
                    <a:pt x="101" y="622"/>
                  </a:lnTo>
                  <a:lnTo>
                    <a:pt x="98" y="617"/>
                  </a:lnTo>
                  <a:lnTo>
                    <a:pt x="96" y="610"/>
                  </a:lnTo>
                  <a:lnTo>
                    <a:pt x="96" y="605"/>
                  </a:lnTo>
                  <a:lnTo>
                    <a:pt x="96" y="605"/>
                  </a:lnTo>
                  <a:lnTo>
                    <a:pt x="96" y="599"/>
                  </a:lnTo>
                  <a:lnTo>
                    <a:pt x="98" y="592"/>
                  </a:lnTo>
                  <a:lnTo>
                    <a:pt x="101" y="587"/>
                  </a:lnTo>
                  <a:lnTo>
                    <a:pt x="104" y="582"/>
                  </a:lnTo>
                  <a:lnTo>
                    <a:pt x="200" y="487"/>
                  </a:lnTo>
                  <a:lnTo>
                    <a:pt x="200" y="487"/>
                  </a:lnTo>
                  <a:lnTo>
                    <a:pt x="205" y="483"/>
                  </a:lnTo>
                  <a:lnTo>
                    <a:pt x="211" y="479"/>
                  </a:lnTo>
                  <a:lnTo>
                    <a:pt x="217" y="478"/>
                  </a:lnTo>
                  <a:lnTo>
                    <a:pt x="222" y="477"/>
                  </a:lnTo>
                  <a:lnTo>
                    <a:pt x="229" y="478"/>
                  </a:lnTo>
                  <a:lnTo>
                    <a:pt x="234" y="479"/>
                  </a:lnTo>
                  <a:lnTo>
                    <a:pt x="241" y="483"/>
                  </a:lnTo>
                  <a:lnTo>
                    <a:pt x="245" y="487"/>
                  </a:lnTo>
                  <a:lnTo>
                    <a:pt x="245" y="487"/>
                  </a:lnTo>
                  <a:lnTo>
                    <a:pt x="249" y="491"/>
                  </a:lnTo>
                  <a:lnTo>
                    <a:pt x="252" y="497"/>
                  </a:lnTo>
                  <a:lnTo>
                    <a:pt x="253" y="503"/>
                  </a:lnTo>
                  <a:lnTo>
                    <a:pt x="255" y="510"/>
                  </a:lnTo>
                  <a:lnTo>
                    <a:pt x="255" y="510"/>
                  </a:lnTo>
                  <a:lnTo>
                    <a:pt x="256" y="531"/>
                  </a:lnTo>
                  <a:lnTo>
                    <a:pt x="258" y="552"/>
                  </a:lnTo>
                  <a:lnTo>
                    <a:pt x="263" y="573"/>
                  </a:lnTo>
                  <a:lnTo>
                    <a:pt x="270" y="594"/>
                  </a:lnTo>
                  <a:lnTo>
                    <a:pt x="270" y="594"/>
                  </a:lnTo>
                  <a:lnTo>
                    <a:pt x="272" y="600"/>
                  </a:lnTo>
                  <a:lnTo>
                    <a:pt x="275" y="604"/>
                  </a:lnTo>
                  <a:lnTo>
                    <a:pt x="275" y="604"/>
                  </a:lnTo>
                  <a:lnTo>
                    <a:pt x="278" y="606"/>
                  </a:lnTo>
                  <a:lnTo>
                    <a:pt x="278" y="606"/>
                  </a:lnTo>
                  <a:lnTo>
                    <a:pt x="285" y="611"/>
                  </a:lnTo>
                  <a:lnTo>
                    <a:pt x="285" y="611"/>
                  </a:lnTo>
                  <a:lnTo>
                    <a:pt x="288" y="613"/>
                  </a:lnTo>
                  <a:lnTo>
                    <a:pt x="288" y="613"/>
                  </a:lnTo>
                  <a:lnTo>
                    <a:pt x="295" y="615"/>
                  </a:lnTo>
                  <a:lnTo>
                    <a:pt x="295" y="615"/>
                  </a:lnTo>
                  <a:lnTo>
                    <a:pt x="299" y="616"/>
                  </a:lnTo>
                  <a:lnTo>
                    <a:pt x="299" y="616"/>
                  </a:lnTo>
                  <a:lnTo>
                    <a:pt x="300" y="616"/>
                  </a:lnTo>
                  <a:lnTo>
                    <a:pt x="300" y="616"/>
                  </a:lnTo>
                  <a:lnTo>
                    <a:pt x="305" y="615"/>
                  </a:lnTo>
                  <a:lnTo>
                    <a:pt x="310" y="614"/>
                  </a:lnTo>
                  <a:lnTo>
                    <a:pt x="310" y="614"/>
                  </a:lnTo>
                  <a:lnTo>
                    <a:pt x="316" y="610"/>
                  </a:lnTo>
                  <a:lnTo>
                    <a:pt x="321" y="607"/>
                  </a:lnTo>
                  <a:lnTo>
                    <a:pt x="325" y="603"/>
                  </a:lnTo>
                  <a:lnTo>
                    <a:pt x="329" y="598"/>
                  </a:lnTo>
                  <a:lnTo>
                    <a:pt x="330" y="591"/>
                  </a:lnTo>
                  <a:lnTo>
                    <a:pt x="331" y="586"/>
                  </a:lnTo>
                  <a:lnTo>
                    <a:pt x="331" y="579"/>
                  </a:lnTo>
                  <a:lnTo>
                    <a:pt x="330" y="573"/>
                  </a:lnTo>
                  <a:lnTo>
                    <a:pt x="330" y="573"/>
                  </a:lnTo>
                  <a:lnTo>
                    <a:pt x="324" y="557"/>
                  </a:lnTo>
                  <a:lnTo>
                    <a:pt x="321" y="541"/>
                  </a:lnTo>
                  <a:lnTo>
                    <a:pt x="319" y="525"/>
                  </a:lnTo>
                  <a:lnTo>
                    <a:pt x="318" y="508"/>
                  </a:lnTo>
                  <a:lnTo>
                    <a:pt x="318" y="253"/>
                  </a:lnTo>
                  <a:lnTo>
                    <a:pt x="475" y="409"/>
                  </a:lnTo>
                  <a:lnTo>
                    <a:pt x="475" y="409"/>
                  </a:lnTo>
                  <a:lnTo>
                    <a:pt x="479" y="413"/>
                  </a:lnTo>
                  <a:lnTo>
                    <a:pt x="484" y="416"/>
                  </a:lnTo>
                  <a:lnTo>
                    <a:pt x="491" y="417"/>
                  </a:lnTo>
                  <a:lnTo>
                    <a:pt x="497" y="418"/>
                  </a:lnTo>
                  <a:lnTo>
                    <a:pt x="497" y="418"/>
                  </a:lnTo>
                  <a:lnTo>
                    <a:pt x="502" y="417"/>
                  </a:lnTo>
                  <a:lnTo>
                    <a:pt x="509" y="416"/>
                  </a:lnTo>
                  <a:lnTo>
                    <a:pt x="514" y="413"/>
                  </a:lnTo>
                  <a:lnTo>
                    <a:pt x="519" y="409"/>
                  </a:lnTo>
                  <a:lnTo>
                    <a:pt x="519" y="409"/>
                  </a:lnTo>
                  <a:lnTo>
                    <a:pt x="523" y="404"/>
                  </a:lnTo>
                  <a:lnTo>
                    <a:pt x="526" y="399"/>
                  </a:lnTo>
                  <a:lnTo>
                    <a:pt x="528" y="393"/>
                  </a:lnTo>
                  <a:lnTo>
                    <a:pt x="528" y="386"/>
                  </a:lnTo>
                  <a:lnTo>
                    <a:pt x="528" y="381"/>
                  </a:lnTo>
                  <a:lnTo>
                    <a:pt x="526" y="374"/>
                  </a:lnTo>
                  <a:lnTo>
                    <a:pt x="523" y="369"/>
                  </a:lnTo>
                  <a:lnTo>
                    <a:pt x="519" y="364"/>
                  </a:lnTo>
                  <a:lnTo>
                    <a:pt x="332" y="177"/>
                  </a:lnTo>
                  <a:lnTo>
                    <a:pt x="332" y="177"/>
                  </a:lnTo>
                  <a:lnTo>
                    <a:pt x="326" y="169"/>
                  </a:lnTo>
                  <a:lnTo>
                    <a:pt x="322" y="162"/>
                  </a:lnTo>
                  <a:lnTo>
                    <a:pt x="319" y="152"/>
                  </a:lnTo>
                  <a:lnTo>
                    <a:pt x="318" y="144"/>
                  </a:lnTo>
                  <a:lnTo>
                    <a:pt x="318" y="144"/>
                  </a:lnTo>
                  <a:lnTo>
                    <a:pt x="319" y="134"/>
                  </a:lnTo>
                  <a:lnTo>
                    <a:pt x="322" y="125"/>
                  </a:lnTo>
                  <a:lnTo>
                    <a:pt x="326" y="117"/>
                  </a:lnTo>
                  <a:lnTo>
                    <a:pt x="332" y="109"/>
                  </a:lnTo>
                  <a:lnTo>
                    <a:pt x="332" y="109"/>
                  </a:lnTo>
                  <a:lnTo>
                    <a:pt x="339" y="104"/>
                  </a:lnTo>
                  <a:lnTo>
                    <a:pt x="348" y="100"/>
                  </a:lnTo>
                  <a:lnTo>
                    <a:pt x="356" y="96"/>
                  </a:lnTo>
                  <a:lnTo>
                    <a:pt x="366" y="96"/>
                  </a:lnTo>
                  <a:lnTo>
                    <a:pt x="375" y="96"/>
                  </a:lnTo>
                  <a:lnTo>
                    <a:pt x="384" y="100"/>
                  </a:lnTo>
                  <a:lnTo>
                    <a:pt x="392" y="104"/>
                  </a:lnTo>
                  <a:lnTo>
                    <a:pt x="399" y="109"/>
                  </a:lnTo>
                  <a:lnTo>
                    <a:pt x="399" y="109"/>
                  </a:lnTo>
                  <a:lnTo>
                    <a:pt x="400" y="110"/>
                  </a:lnTo>
                  <a:lnTo>
                    <a:pt x="586" y="297"/>
                  </a:lnTo>
                  <a:lnTo>
                    <a:pt x="586" y="297"/>
                  </a:lnTo>
                  <a:lnTo>
                    <a:pt x="591" y="300"/>
                  </a:lnTo>
                  <a:lnTo>
                    <a:pt x="597" y="304"/>
                  </a:lnTo>
                  <a:lnTo>
                    <a:pt x="603" y="306"/>
                  </a:lnTo>
                  <a:lnTo>
                    <a:pt x="609" y="306"/>
                  </a:lnTo>
                  <a:lnTo>
                    <a:pt x="615" y="306"/>
                  </a:lnTo>
                  <a:lnTo>
                    <a:pt x="620" y="304"/>
                  </a:lnTo>
                  <a:lnTo>
                    <a:pt x="627" y="300"/>
                  </a:lnTo>
                  <a:lnTo>
                    <a:pt x="631" y="297"/>
                  </a:lnTo>
                  <a:lnTo>
                    <a:pt x="631" y="297"/>
                  </a:lnTo>
                  <a:lnTo>
                    <a:pt x="635" y="292"/>
                  </a:lnTo>
                  <a:lnTo>
                    <a:pt x="639" y="286"/>
                  </a:lnTo>
                  <a:lnTo>
                    <a:pt x="640" y="280"/>
                  </a:lnTo>
                  <a:lnTo>
                    <a:pt x="641" y="275"/>
                  </a:lnTo>
                  <a:lnTo>
                    <a:pt x="640" y="268"/>
                  </a:lnTo>
                  <a:lnTo>
                    <a:pt x="639" y="262"/>
                  </a:lnTo>
                  <a:lnTo>
                    <a:pt x="635" y="256"/>
                  </a:lnTo>
                  <a:lnTo>
                    <a:pt x="631" y="252"/>
                  </a:lnTo>
                  <a:lnTo>
                    <a:pt x="444" y="64"/>
                  </a:lnTo>
                  <a:lnTo>
                    <a:pt x="444" y="64"/>
                  </a:lnTo>
                  <a:lnTo>
                    <a:pt x="436" y="57"/>
                  </a:lnTo>
                  <a:lnTo>
                    <a:pt x="427" y="51"/>
                  </a:lnTo>
                  <a:lnTo>
                    <a:pt x="418" y="45"/>
                  </a:lnTo>
                  <a:lnTo>
                    <a:pt x="408" y="41"/>
                  </a:lnTo>
                  <a:lnTo>
                    <a:pt x="398" y="37"/>
                  </a:lnTo>
                  <a:lnTo>
                    <a:pt x="388" y="35"/>
                  </a:lnTo>
                  <a:lnTo>
                    <a:pt x="377" y="33"/>
                  </a:lnTo>
                  <a:lnTo>
                    <a:pt x="366" y="33"/>
                  </a:lnTo>
                  <a:lnTo>
                    <a:pt x="355" y="33"/>
                  </a:lnTo>
                  <a:lnTo>
                    <a:pt x="345" y="35"/>
                  </a:lnTo>
                  <a:lnTo>
                    <a:pt x="334" y="37"/>
                  </a:lnTo>
                  <a:lnTo>
                    <a:pt x="323" y="41"/>
                  </a:lnTo>
                  <a:lnTo>
                    <a:pt x="314" y="45"/>
                  </a:lnTo>
                  <a:lnTo>
                    <a:pt x="304" y="50"/>
                  </a:lnTo>
                  <a:lnTo>
                    <a:pt x="295" y="57"/>
                  </a:lnTo>
                  <a:lnTo>
                    <a:pt x="287" y="64"/>
                  </a:lnTo>
                  <a:lnTo>
                    <a:pt x="287" y="64"/>
                  </a:lnTo>
                  <a:lnTo>
                    <a:pt x="279" y="73"/>
                  </a:lnTo>
                  <a:lnTo>
                    <a:pt x="273" y="81"/>
                  </a:lnTo>
                  <a:lnTo>
                    <a:pt x="267" y="91"/>
                  </a:lnTo>
                  <a:lnTo>
                    <a:pt x="263" y="101"/>
                  </a:lnTo>
                  <a:lnTo>
                    <a:pt x="259" y="110"/>
                  </a:lnTo>
                  <a:lnTo>
                    <a:pt x="257" y="121"/>
                  </a:lnTo>
                  <a:lnTo>
                    <a:pt x="255" y="132"/>
                  </a:lnTo>
                  <a:lnTo>
                    <a:pt x="255" y="144"/>
                  </a:lnTo>
                  <a:lnTo>
                    <a:pt x="255" y="420"/>
                  </a:lnTo>
                  <a:lnTo>
                    <a:pt x="255" y="420"/>
                  </a:lnTo>
                  <a:lnTo>
                    <a:pt x="242" y="416"/>
                  </a:lnTo>
                  <a:lnTo>
                    <a:pt x="229" y="415"/>
                  </a:lnTo>
                  <a:lnTo>
                    <a:pt x="215" y="415"/>
                  </a:lnTo>
                  <a:lnTo>
                    <a:pt x="202" y="417"/>
                  </a:lnTo>
                  <a:lnTo>
                    <a:pt x="189" y="420"/>
                  </a:lnTo>
                  <a:lnTo>
                    <a:pt x="177" y="426"/>
                  </a:lnTo>
                  <a:lnTo>
                    <a:pt x="166" y="432"/>
                  </a:lnTo>
                  <a:lnTo>
                    <a:pt x="155" y="442"/>
                  </a:lnTo>
                  <a:lnTo>
                    <a:pt x="59" y="537"/>
                  </a:lnTo>
                  <a:lnTo>
                    <a:pt x="59" y="537"/>
                  </a:lnTo>
                  <a:lnTo>
                    <a:pt x="54" y="544"/>
                  </a:lnTo>
                  <a:lnTo>
                    <a:pt x="47" y="551"/>
                  </a:lnTo>
                  <a:lnTo>
                    <a:pt x="43" y="560"/>
                  </a:lnTo>
                  <a:lnTo>
                    <a:pt x="39" y="567"/>
                  </a:lnTo>
                  <a:lnTo>
                    <a:pt x="36" y="577"/>
                  </a:lnTo>
                  <a:lnTo>
                    <a:pt x="34" y="586"/>
                  </a:lnTo>
                  <a:lnTo>
                    <a:pt x="32" y="595"/>
                  </a:lnTo>
                  <a:lnTo>
                    <a:pt x="31" y="605"/>
                  </a:lnTo>
                  <a:lnTo>
                    <a:pt x="31" y="605"/>
                  </a:lnTo>
                  <a:lnTo>
                    <a:pt x="32" y="614"/>
                  </a:lnTo>
                  <a:lnTo>
                    <a:pt x="34" y="623"/>
                  </a:lnTo>
                  <a:lnTo>
                    <a:pt x="36" y="632"/>
                  </a:lnTo>
                  <a:lnTo>
                    <a:pt x="39" y="642"/>
                  </a:lnTo>
                  <a:lnTo>
                    <a:pt x="43" y="649"/>
                  </a:lnTo>
                  <a:lnTo>
                    <a:pt x="47" y="658"/>
                  </a:lnTo>
                  <a:lnTo>
                    <a:pt x="54" y="665"/>
                  </a:lnTo>
                  <a:lnTo>
                    <a:pt x="59" y="672"/>
                  </a:lnTo>
                  <a:lnTo>
                    <a:pt x="135" y="74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3" name="Freeform 23"/>
            <p:cNvSpPr>
              <a:spLocks noEditPoints="1"/>
            </p:cNvSpPr>
            <p:nvPr/>
          </p:nvSpPr>
          <p:spPr bwMode="auto">
            <a:xfrm>
              <a:off x="6273498" y="2890157"/>
              <a:ext cx="323850" cy="323850"/>
            </a:xfrm>
            <a:custGeom>
              <a:gdLst>
                <a:gd fmla="*/ 724 w 1017" name="T0"/>
                <a:gd fmla="*/ 3 h 1018" name="T1"/>
                <a:gd fmla="*/ 621 w 1017" name="T2"/>
                <a:gd fmla="*/ 44 h 1018" name="T3"/>
                <a:gd fmla="*/ 540 w 1017" name="T4"/>
                <a:gd fmla="*/ 133 h 1018" name="T5"/>
                <a:gd fmla="*/ 510 w 1017" name="T6"/>
                <a:gd fmla="*/ 228 h 1018" name="T7"/>
                <a:gd fmla="*/ 95 w 1017" name="T8"/>
                <a:gd fmla="*/ 445 h 1018" name="T9"/>
                <a:gd fmla="*/ 49 w 1017" name="T10"/>
                <a:gd fmla="*/ 457 h 1018" name="T11"/>
                <a:gd fmla="*/ 16 w 1017" name="T12"/>
                <a:gd fmla="*/ 487 h 1018" name="T13"/>
                <a:gd fmla="*/ 0 w 1017" name="T14"/>
                <a:gd fmla="*/ 531 h 1018" name="T15"/>
                <a:gd fmla="*/ 1 w 1017" name="T16"/>
                <a:gd fmla="*/ 942 h 1018" name="T17"/>
                <a:gd fmla="*/ 21 w 1017" name="T18"/>
                <a:gd fmla="*/ 982 h 1018" name="T19"/>
                <a:gd fmla="*/ 58 w 1017" name="T20"/>
                <a:gd fmla="*/ 1010 h 1018" name="T21"/>
                <a:gd fmla="*/ 604 w 1017" name="T22"/>
                <a:gd fmla="*/ 1018 h 1018" name="T23"/>
                <a:gd fmla="*/ 640 w 1017" name="T24"/>
                <a:gd fmla="*/ 1010 h 1018" name="T25"/>
                <a:gd fmla="*/ 677 w 1017" name="T26"/>
                <a:gd fmla="*/ 982 h 1018" name="T27"/>
                <a:gd fmla="*/ 697 w 1017" name="T28"/>
                <a:gd fmla="*/ 942 h 1018" name="T29"/>
                <a:gd fmla="*/ 698 w 1017" name="T30"/>
                <a:gd fmla="*/ 531 h 1018" name="T31"/>
                <a:gd fmla="*/ 683 w 1017" name="T32"/>
                <a:gd fmla="*/ 487 h 1018" name="T33"/>
                <a:gd fmla="*/ 649 w 1017" name="T34"/>
                <a:gd fmla="*/ 457 h 1018" name="T35"/>
                <a:gd fmla="*/ 604 w 1017" name="T36"/>
                <a:gd fmla="*/ 445 h 1018" name="T37"/>
                <a:gd fmla="*/ 576 w 1017" name="T38"/>
                <a:gd fmla="*/ 216 h 1018" name="T39"/>
                <a:gd fmla="*/ 616 w 1017" name="T40"/>
                <a:gd fmla="*/ 133 h 1018" name="T41"/>
                <a:gd fmla="*/ 689 w 1017" name="T42"/>
                <a:gd fmla="*/ 78 h 1018" name="T43"/>
                <a:gd fmla="*/ 763 w 1017" name="T44"/>
                <a:gd fmla="*/ 63 h 1018" name="T45"/>
                <a:gd fmla="*/ 854 w 1017" name="T46"/>
                <a:gd fmla="*/ 87 h 1018" name="T47"/>
                <a:gd fmla="*/ 920 w 1017" name="T48"/>
                <a:gd fmla="*/ 148 h 1018" name="T49"/>
                <a:gd fmla="*/ 953 w 1017" name="T50"/>
                <a:gd fmla="*/ 235 h 1018" name="T51"/>
                <a:gd fmla="*/ 956 w 1017" name="T52"/>
                <a:gd fmla="*/ 458 h 1018" name="T53"/>
                <a:gd fmla="*/ 979 w 1017" name="T54"/>
                <a:gd fmla="*/ 476 h 1018" name="T55"/>
                <a:gd fmla="*/ 1003 w 1017" name="T56"/>
                <a:gd fmla="*/ 472 h 1018" name="T57"/>
                <a:gd fmla="*/ 1017 w 1017" name="T58"/>
                <a:gd fmla="*/ 445 h 1018" name="T59"/>
                <a:gd fmla="*/ 1014 w 1017" name="T60"/>
                <a:gd fmla="*/ 215 h 1018" name="T61"/>
                <a:gd fmla="*/ 974 w 1017" name="T62"/>
                <a:gd fmla="*/ 112 h 1018" name="T63"/>
                <a:gd fmla="*/ 884 w 1017" name="T64"/>
                <a:gd fmla="*/ 31 h 1018" name="T65"/>
                <a:gd fmla="*/ 789 w 1017" name="T66"/>
                <a:gd fmla="*/ 1 h 1018" name="T67"/>
                <a:gd fmla="*/ 604 w 1017" name="T68"/>
                <a:gd fmla="*/ 508 h 1018" name="T69"/>
                <a:gd fmla="*/ 630 w 1017" name="T70"/>
                <a:gd fmla="*/ 523 h 1018" name="T71"/>
                <a:gd fmla="*/ 635 w 1017" name="T72"/>
                <a:gd fmla="*/ 922 h 1018" name="T73"/>
                <a:gd fmla="*/ 621 w 1017" name="T74"/>
                <a:gd fmla="*/ 948 h 1018" name="T75"/>
                <a:gd fmla="*/ 95 w 1017" name="T76"/>
                <a:gd fmla="*/ 953 h 1018" name="T77"/>
                <a:gd fmla="*/ 69 w 1017" name="T78"/>
                <a:gd fmla="*/ 939 h 1018" name="T79"/>
                <a:gd fmla="*/ 63 w 1017" name="T80"/>
                <a:gd fmla="*/ 540 h 1018" name="T81"/>
                <a:gd fmla="*/ 77 w 1017" name="T82"/>
                <a:gd fmla="*/ 515 h 1018" name="T83"/>
                <a:gd fmla="*/ 350 w 1017" name="T84"/>
                <a:gd fmla="*/ 827 h 1018" name="T85"/>
                <a:gd fmla="*/ 385 w 1017" name="T86"/>
                <a:gd fmla="*/ 816 h 1018" name="T87"/>
                <a:gd fmla="*/ 413 w 1017" name="T88"/>
                <a:gd fmla="*/ 770 h 1018" name="T89"/>
                <a:gd fmla="*/ 408 w 1017" name="T90"/>
                <a:gd fmla="*/ 739 h 1018" name="T91"/>
                <a:gd fmla="*/ 381 w 1017" name="T92"/>
                <a:gd fmla="*/ 709 h 1018" name="T93"/>
                <a:gd fmla="*/ 375 w 1017" name="T94"/>
                <a:gd fmla="*/ 618 h 1018" name="T95"/>
                <a:gd fmla="*/ 350 w 1017" name="T96"/>
                <a:gd fmla="*/ 604 h 1018" name="T97"/>
                <a:gd fmla="*/ 327 w 1017" name="T98"/>
                <a:gd fmla="*/ 613 h 1018" name="T99"/>
                <a:gd fmla="*/ 317 w 1017" name="T100"/>
                <a:gd fmla="*/ 709 h 1018" name="T101"/>
                <a:gd fmla="*/ 295 w 1017" name="T102"/>
                <a:gd fmla="*/ 731 h 1018" name="T103"/>
                <a:gd fmla="*/ 285 w 1017" name="T104"/>
                <a:gd fmla="*/ 764 h 1018" name="T105"/>
                <a:gd fmla="*/ 305 w 1017" name="T106"/>
                <a:gd fmla="*/ 809 h 1018" name="T107"/>
                <a:gd fmla="*/ 350 w 1017" name="T108"/>
                <a:gd fmla="*/ 827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1017">
                  <a:moveTo>
                    <a:pt x="763" y="0"/>
                  </a:moveTo>
                  <a:lnTo>
                    <a:pt x="763" y="0"/>
                  </a:lnTo>
                  <a:lnTo>
                    <a:pt x="750" y="0"/>
                  </a:lnTo>
                  <a:lnTo>
                    <a:pt x="737" y="1"/>
                  </a:lnTo>
                  <a:lnTo>
                    <a:pt x="724" y="3"/>
                  </a:lnTo>
                  <a:lnTo>
                    <a:pt x="711" y="5"/>
                  </a:lnTo>
                  <a:lnTo>
                    <a:pt x="688" y="11"/>
                  </a:lnTo>
                  <a:lnTo>
                    <a:pt x="664" y="20"/>
                  </a:lnTo>
                  <a:lnTo>
                    <a:pt x="642" y="31"/>
                  </a:lnTo>
                  <a:lnTo>
                    <a:pt x="621" y="44"/>
                  </a:lnTo>
                  <a:lnTo>
                    <a:pt x="601" y="58"/>
                  </a:lnTo>
                  <a:lnTo>
                    <a:pt x="582" y="75"/>
                  </a:lnTo>
                  <a:lnTo>
                    <a:pt x="566" y="93"/>
                  </a:lnTo>
                  <a:lnTo>
                    <a:pt x="551" y="112"/>
                  </a:lnTo>
                  <a:lnTo>
                    <a:pt x="540" y="133"/>
                  </a:lnTo>
                  <a:lnTo>
                    <a:pt x="529" y="155"/>
                  </a:lnTo>
                  <a:lnTo>
                    <a:pt x="520" y="179"/>
                  </a:lnTo>
                  <a:lnTo>
                    <a:pt x="514" y="203"/>
                  </a:lnTo>
                  <a:lnTo>
                    <a:pt x="512" y="215"/>
                  </a:lnTo>
                  <a:lnTo>
                    <a:pt x="510" y="228"/>
                  </a:lnTo>
                  <a:lnTo>
                    <a:pt x="508" y="241"/>
                  </a:lnTo>
                  <a:lnTo>
                    <a:pt x="508" y="254"/>
                  </a:lnTo>
                  <a:lnTo>
                    <a:pt x="508" y="445"/>
                  </a:lnTo>
                  <a:lnTo>
                    <a:pt x="95" y="445"/>
                  </a:lnTo>
                  <a:lnTo>
                    <a:pt x="95" y="445"/>
                  </a:lnTo>
                  <a:lnTo>
                    <a:pt x="85" y="446"/>
                  </a:lnTo>
                  <a:lnTo>
                    <a:pt x="76" y="447"/>
                  </a:lnTo>
                  <a:lnTo>
                    <a:pt x="66" y="449"/>
                  </a:lnTo>
                  <a:lnTo>
                    <a:pt x="58" y="452"/>
                  </a:lnTo>
                  <a:lnTo>
                    <a:pt x="49" y="457"/>
                  </a:lnTo>
                  <a:lnTo>
                    <a:pt x="42" y="461"/>
                  </a:lnTo>
                  <a:lnTo>
                    <a:pt x="34" y="467"/>
                  </a:lnTo>
                  <a:lnTo>
                    <a:pt x="28" y="473"/>
                  </a:lnTo>
                  <a:lnTo>
                    <a:pt x="21" y="480"/>
                  </a:lnTo>
                  <a:lnTo>
                    <a:pt x="16" y="487"/>
                  </a:lnTo>
                  <a:lnTo>
                    <a:pt x="11" y="495"/>
                  </a:lnTo>
                  <a:lnTo>
                    <a:pt x="7" y="504"/>
                  </a:lnTo>
                  <a:lnTo>
                    <a:pt x="4" y="512"/>
                  </a:lnTo>
                  <a:lnTo>
                    <a:pt x="1" y="521"/>
                  </a:lnTo>
                  <a:lnTo>
                    <a:pt x="0" y="531"/>
                  </a:lnTo>
                  <a:lnTo>
                    <a:pt x="0" y="540"/>
                  </a:lnTo>
                  <a:lnTo>
                    <a:pt x="0" y="922"/>
                  </a:lnTo>
                  <a:lnTo>
                    <a:pt x="0" y="922"/>
                  </a:lnTo>
                  <a:lnTo>
                    <a:pt x="0" y="932"/>
                  </a:lnTo>
                  <a:lnTo>
                    <a:pt x="1" y="942"/>
                  </a:lnTo>
                  <a:lnTo>
                    <a:pt x="4" y="950"/>
                  </a:lnTo>
                  <a:lnTo>
                    <a:pt x="7" y="959"/>
                  </a:lnTo>
                  <a:lnTo>
                    <a:pt x="11" y="967"/>
                  </a:lnTo>
                  <a:lnTo>
                    <a:pt x="16" y="976"/>
                  </a:lnTo>
                  <a:lnTo>
                    <a:pt x="21" y="982"/>
                  </a:lnTo>
                  <a:lnTo>
                    <a:pt x="28" y="990"/>
                  </a:lnTo>
                  <a:lnTo>
                    <a:pt x="34" y="995"/>
                  </a:lnTo>
                  <a:lnTo>
                    <a:pt x="42" y="1002"/>
                  </a:lnTo>
                  <a:lnTo>
                    <a:pt x="49" y="1006"/>
                  </a:lnTo>
                  <a:lnTo>
                    <a:pt x="58" y="1010"/>
                  </a:lnTo>
                  <a:lnTo>
                    <a:pt x="66" y="1014"/>
                  </a:lnTo>
                  <a:lnTo>
                    <a:pt x="76" y="1016"/>
                  </a:lnTo>
                  <a:lnTo>
                    <a:pt x="85" y="1017"/>
                  </a:lnTo>
                  <a:lnTo>
                    <a:pt x="95" y="1018"/>
                  </a:lnTo>
                  <a:lnTo>
                    <a:pt x="604" y="1018"/>
                  </a:lnTo>
                  <a:lnTo>
                    <a:pt x="604" y="1018"/>
                  </a:lnTo>
                  <a:lnTo>
                    <a:pt x="614" y="1017"/>
                  </a:lnTo>
                  <a:lnTo>
                    <a:pt x="623" y="1016"/>
                  </a:lnTo>
                  <a:lnTo>
                    <a:pt x="632" y="1014"/>
                  </a:lnTo>
                  <a:lnTo>
                    <a:pt x="640" y="1010"/>
                  </a:lnTo>
                  <a:lnTo>
                    <a:pt x="649" y="1006"/>
                  </a:lnTo>
                  <a:lnTo>
                    <a:pt x="658" y="1002"/>
                  </a:lnTo>
                  <a:lnTo>
                    <a:pt x="664" y="995"/>
                  </a:lnTo>
                  <a:lnTo>
                    <a:pt x="672" y="990"/>
                  </a:lnTo>
                  <a:lnTo>
                    <a:pt x="677" y="982"/>
                  </a:lnTo>
                  <a:lnTo>
                    <a:pt x="683" y="976"/>
                  </a:lnTo>
                  <a:lnTo>
                    <a:pt x="688" y="967"/>
                  </a:lnTo>
                  <a:lnTo>
                    <a:pt x="692" y="959"/>
                  </a:lnTo>
                  <a:lnTo>
                    <a:pt x="695" y="950"/>
                  </a:lnTo>
                  <a:lnTo>
                    <a:pt x="697" y="942"/>
                  </a:lnTo>
                  <a:lnTo>
                    <a:pt x="698" y="932"/>
                  </a:lnTo>
                  <a:lnTo>
                    <a:pt x="699" y="922"/>
                  </a:lnTo>
                  <a:lnTo>
                    <a:pt x="699" y="540"/>
                  </a:lnTo>
                  <a:lnTo>
                    <a:pt x="699" y="540"/>
                  </a:lnTo>
                  <a:lnTo>
                    <a:pt x="698" y="531"/>
                  </a:lnTo>
                  <a:lnTo>
                    <a:pt x="697" y="521"/>
                  </a:lnTo>
                  <a:lnTo>
                    <a:pt x="695" y="512"/>
                  </a:lnTo>
                  <a:lnTo>
                    <a:pt x="692" y="504"/>
                  </a:lnTo>
                  <a:lnTo>
                    <a:pt x="688" y="495"/>
                  </a:lnTo>
                  <a:lnTo>
                    <a:pt x="683" y="487"/>
                  </a:lnTo>
                  <a:lnTo>
                    <a:pt x="677" y="480"/>
                  </a:lnTo>
                  <a:lnTo>
                    <a:pt x="672" y="473"/>
                  </a:lnTo>
                  <a:lnTo>
                    <a:pt x="664" y="467"/>
                  </a:lnTo>
                  <a:lnTo>
                    <a:pt x="658" y="461"/>
                  </a:lnTo>
                  <a:lnTo>
                    <a:pt x="649" y="457"/>
                  </a:lnTo>
                  <a:lnTo>
                    <a:pt x="640" y="452"/>
                  </a:lnTo>
                  <a:lnTo>
                    <a:pt x="632" y="449"/>
                  </a:lnTo>
                  <a:lnTo>
                    <a:pt x="623" y="447"/>
                  </a:lnTo>
                  <a:lnTo>
                    <a:pt x="614" y="446"/>
                  </a:lnTo>
                  <a:lnTo>
                    <a:pt x="604" y="445"/>
                  </a:lnTo>
                  <a:lnTo>
                    <a:pt x="572" y="445"/>
                  </a:lnTo>
                  <a:lnTo>
                    <a:pt x="572" y="254"/>
                  </a:lnTo>
                  <a:lnTo>
                    <a:pt x="572" y="254"/>
                  </a:lnTo>
                  <a:lnTo>
                    <a:pt x="573" y="235"/>
                  </a:lnTo>
                  <a:lnTo>
                    <a:pt x="576" y="216"/>
                  </a:lnTo>
                  <a:lnTo>
                    <a:pt x="580" y="197"/>
                  </a:lnTo>
                  <a:lnTo>
                    <a:pt x="587" y="180"/>
                  </a:lnTo>
                  <a:lnTo>
                    <a:pt x="595" y="164"/>
                  </a:lnTo>
                  <a:lnTo>
                    <a:pt x="605" y="148"/>
                  </a:lnTo>
                  <a:lnTo>
                    <a:pt x="616" y="133"/>
                  </a:lnTo>
                  <a:lnTo>
                    <a:pt x="628" y="120"/>
                  </a:lnTo>
                  <a:lnTo>
                    <a:pt x="642" y="107"/>
                  </a:lnTo>
                  <a:lnTo>
                    <a:pt x="657" y="96"/>
                  </a:lnTo>
                  <a:lnTo>
                    <a:pt x="672" y="87"/>
                  </a:lnTo>
                  <a:lnTo>
                    <a:pt x="689" y="78"/>
                  </a:lnTo>
                  <a:lnTo>
                    <a:pt x="706" y="71"/>
                  </a:lnTo>
                  <a:lnTo>
                    <a:pt x="724" y="67"/>
                  </a:lnTo>
                  <a:lnTo>
                    <a:pt x="743" y="64"/>
                  </a:lnTo>
                  <a:lnTo>
                    <a:pt x="763" y="63"/>
                  </a:lnTo>
                  <a:lnTo>
                    <a:pt x="763" y="63"/>
                  </a:lnTo>
                  <a:lnTo>
                    <a:pt x="782" y="64"/>
                  </a:lnTo>
                  <a:lnTo>
                    <a:pt x="801" y="67"/>
                  </a:lnTo>
                  <a:lnTo>
                    <a:pt x="820" y="71"/>
                  </a:lnTo>
                  <a:lnTo>
                    <a:pt x="837" y="78"/>
                  </a:lnTo>
                  <a:lnTo>
                    <a:pt x="854" y="87"/>
                  </a:lnTo>
                  <a:lnTo>
                    <a:pt x="869" y="96"/>
                  </a:lnTo>
                  <a:lnTo>
                    <a:pt x="884" y="107"/>
                  </a:lnTo>
                  <a:lnTo>
                    <a:pt x="898" y="120"/>
                  </a:lnTo>
                  <a:lnTo>
                    <a:pt x="910" y="133"/>
                  </a:lnTo>
                  <a:lnTo>
                    <a:pt x="920" y="148"/>
                  </a:lnTo>
                  <a:lnTo>
                    <a:pt x="930" y="164"/>
                  </a:lnTo>
                  <a:lnTo>
                    <a:pt x="939" y="180"/>
                  </a:lnTo>
                  <a:lnTo>
                    <a:pt x="945" y="197"/>
                  </a:lnTo>
                  <a:lnTo>
                    <a:pt x="949" y="216"/>
                  </a:lnTo>
                  <a:lnTo>
                    <a:pt x="953" y="235"/>
                  </a:lnTo>
                  <a:lnTo>
                    <a:pt x="954" y="254"/>
                  </a:lnTo>
                  <a:lnTo>
                    <a:pt x="954" y="445"/>
                  </a:lnTo>
                  <a:lnTo>
                    <a:pt x="954" y="445"/>
                  </a:lnTo>
                  <a:lnTo>
                    <a:pt x="955" y="451"/>
                  </a:lnTo>
                  <a:lnTo>
                    <a:pt x="956" y="458"/>
                  </a:lnTo>
                  <a:lnTo>
                    <a:pt x="959" y="463"/>
                  </a:lnTo>
                  <a:lnTo>
                    <a:pt x="963" y="467"/>
                  </a:lnTo>
                  <a:lnTo>
                    <a:pt x="968" y="472"/>
                  </a:lnTo>
                  <a:lnTo>
                    <a:pt x="973" y="474"/>
                  </a:lnTo>
                  <a:lnTo>
                    <a:pt x="979" y="476"/>
                  </a:lnTo>
                  <a:lnTo>
                    <a:pt x="986" y="477"/>
                  </a:lnTo>
                  <a:lnTo>
                    <a:pt x="986" y="477"/>
                  </a:lnTo>
                  <a:lnTo>
                    <a:pt x="992" y="476"/>
                  </a:lnTo>
                  <a:lnTo>
                    <a:pt x="998" y="474"/>
                  </a:lnTo>
                  <a:lnTo>
                    <a:pt x="1003" y="472"/>
                  </a:lnTo>
                  <a:lnTo>
                    <a:pt x="1008" y="467"/>
                  </a:lnTo>
                  <a:lnTo>
                    <a:pt x="1012" y="463"/>
                  </a:lnTo>
                  <a:lnTo>
                    <a:pt x="1015" y="458"/>
                  </a:lnTo>
                  <a:lnTo>
                    <a:pt x="1017" y="451"/>
                  </a:lnTo>
                  <a:lnTo>
                    <a:pt x="1017" y="445"/>
                  </a:lnTo>
                  <a:lnTo>
                    <a:pt x="1017" y="254"/>
                  </a:lnTo>
                  <a:lnTo>
                    <a:pt x="1017" y="254"/>
                  </a:lnTo>
                  <a:lnTo>
                    <a:pt x="1017" y="241"/>
                  </a:lnTo>
                  <a:lnTo>
                    <a:pt x="1016" y="228"/>
                  </a:lnTo>
                  <a:lnTo>
                    <a:pt x="1014" y="215"/>
                  </a:lnTo>
                  <a:lnTo>
                    <a:pt x="1012" y="203"/>
                  </a:lnTo>
                  <a:lnTo>
                    <a:pt x="1006" y="179"/>
                  </a:lnTo>
                  <a:lnTo>
                    <a:pt x="998" y="155"/>
                  </a:lnTo>
                  <a:lnTo>
                    <a:pt x="987" y="133"/>
                  </a:lnTo>
                  <a:lnTo>
                    <a:pt x="974" y="112"/>
                  </a:lnTo>
                  <a:lnTo>
                    <a:pt x="959" y="93"/>
                  </a:lnTo>
                  <a:lnTo>
                    <a:pt x="943" y="75"/>
                  </a:lnTo>
                  <a:lnTo>
                    <a:pt x="925" y="58"/>
                  </a:lnTo>
                  <a:lnTo>
                    <a:pt x="905" y="44"/>
                  </a:lnTo>
                  <a:lnTo>
                    <a:pt x="884" y="31"/>
                  </a:lnTo>
                  <a:lnTo>
                    <a:pt x="861" y="20"/>
                  </a:lnTo>
                  <a:lnTo>
                    <a:pt x="838" y="11"/>
                  </a:lnTo>
                  <a:lnTo>
                    <a:pt x="814" y="5"/>
                  </a:lnTo>
                  <a:lnTo>
                    <a:pt x="801" y="3"/>
                  </a:lnTo>
                  <a:lnTo>
                    <a:pt x="789" y="1"/>
                  </a:lnTo>
                  <a:lnTo>
                    <a:pt x="776" y="0"/>
                  </a:lnTo>
                  <a:lnTo>
                    <a:pt x="763" y="0"/>
                  </a:lnTo>
                  <a:lnTo>
                    <a:pt x="763" y="0"/>
                  </a:lnTo>
                  <a:close/>
                  <a:moveTo>
                    <a:pt x="604" y="508"/>
                  </a:moveTo>
                  <a:lnTo>
                    <a:pt x="604" y="508"/>
                  </a:lnTo>
                  <a:lnTo>
                    <a:pt x="610" y="509"/>
                  </a:lnTo>
                  <a:lnTo>
                    <a:pt x="616" y="511"/>
                  </a:lnTo>
                  <a:lnTo>
                    <a:pt x="621" y="515"/>
                  </a:lnTo>
                  <a:lnTo>
                    <a:pt x="626" y="518"/>
                  </a:lnTo>
                  <a:lnTo>
                    <a:pt x="630" y="523"/>
                  </a:lnTo>
                  <a:lnTo>
                    <a:pt x="633" y="529"/>
                  </a:lnTo>
                  <a:lnTo>
                    <a:pt x="635" y="534"/>
                  </a:lnTo>
                  <a:lnTo>
                    <a:pt x="635" y="540"/>
                  </a:lnTo>
                  <a:lnTo>
                    <a:pt x="635" y="922"/>
                  </a:lnTo>
                  <a:lnTo>
                    <a:pt x="635" y="922"/>
                  </a:lnTo>
                  <a:lnTo>
                    <a:pt x="635" y="929"/>
                  </a:lnTo>
                  <a:lnTo>
                    <a:pt x="633" y="934"/>
                  </a:lnTo>
                  <a:lnTo>
                    <a:pt x="630" y="939"/>
                  </a:lnTo>
                  <a:lnTo>
                    <a:pt x="626" y="945"/>
                  </a:lnTo>
                  <a:lnTo>
                    <a:pt x="621" y="948"/>
                  </a:lnTo>
                  <a:lnTo>
                    <a:pt x="616" y="951"/>
                  </a:lnTo>
                  <a:lnTo>
                    <a:pt x="610" y="953"/>
                  </a:lnTo>
                  <a:lnTo>
                    <a:pt x="604" y="953"/>
                  </a:lnTo>
                  <a:lnTo>
                    <a:pt x="95" y="953"/>
                  </a:lnTo>
                  <a:lnTo>
                    <a:pt x="95" y="953"/>
                  </a:lnTo>
                  <a:lnTo>
                    <a:pt x="89" y="953"/>
                  </a:lnTo>
                  <a:lnTo>
                    <a:pt x="83" y="951"/>
                  </a:lnTo>
                  <a:lnTo>
                    <a:pt x="77" y="948"/>
                  </a:lnTo>
                  <a:lnTo>
                    <a:pt x="73" y="945"/>
                  </a:lnTo>
                  <a:lnTo>
                    <a:pt x="69" y="939"/>
                  </a:lnTo>
                  <a:lnTo>
                    <a:pt x="65" y="934"/>
                  </a:lnTo>
                  <a:lnTo>
                    <a:pt x="64" y="929"/>
                  </a:lnTo>
                  <a:lnTo>
                    <a:pt x="63" y="922"/>
                  </a:lnTo>
                  <a:lnTo>
                    <a:pt x="63" y="540"/>
                  </a:lnTo>
                  <a:lnTo>
                    <a:pt x="63" y="540"/>
                  </a:lnTo>
                  <a:lnTo>
                    <a:pt x="64" y="534"/>
                  </a:lnTo>
                  <a:lnTo>
                    <a:pt x="65" y="529"/>
                  </a:lnTo>
                  <a:lnTo>
                    <a:pt x="69" y="523"/>
                  </a:lnTo>
                  <a:lnTo>
                    <a:pt x="73" y="518"/>
                  </a:lnTo>
                  <a:lnTo>
                    <a:pt x="77" y="515"/>
                  </a:lnTo>
                  <a:lnTo>
                    <a:pt x="83" y="511"/>
                  </a:lnTo>
                  <a:lnTo>
                    <a:pt x="89" y="509"/>
                  </a:lnTo>
                  <a:lnTo>
                    <a:pt x="95" y="508"/>
                  </a:lnTo>
                  <a:lnTo>
                    <a:pt x="604" y="508"/>
                  </a:lnTo>
                  <a:close/>
                  <a:moveTo>
                    <a:pt x="350" y="827"/>
                  </a:moveTo>
                  <a:lnTo>
                    <a:pt x="350" y="827"/>
                  </a:lnTo>
                  <a:lnTo>
                    <a:pt x="356" y="827"/>
                  </a:lnTo>
                  <a:lnTo>
                    <a:pt x="363" y="826"/>
                  </a:lnTo>
                  <a:lnTo>
                    <a:pt x="374" y="821"/>
                  </a:lnTo>
                  <a:lnTo>
                    <a:pt x="385" y="816"/>
                  </a:lnTo>
                  <a:lnTo>
                    <a:pt x="395" y="809"/>
                  </a:lnTo>
                  <a:lnTo>
                    <a:pt x="402" y="799"/>
                  </a:lnTo>
                  <a:lnTo>
                    <a:pt x="408" y="788"/>
                  </a:lnTo>
                  <a:lnTo>
                    <a:pt x="412" y="776"/>
                  </a:lnTo>
                  <a:lnTo>
                    <a:pt x="413" y="770"/>
                  </a:lnTo>
                  <a:lnTo>
                    <a:pt x="413" y="764"/>
                  </a:lnTo>
                  <a:lnTo>
                    <a:pt x="413" y="764"/>
                  </a:lnTo>
                  <a:lnTo>
                    <a:pt x="412" y="755"/>
                  </a:lnTo>
                  <a:lnTo>
                    <a:pt x="411" y="746"/>
                  </a:lnTo>
                  <a:lnTo>
                    <a:pt x="408" y="739"/>
                  </a:lnTo>
                  <a:lnTo>
                    <a:pt x="404" y="731"/>
                  </a:lnTo>
                  <a:lnTo>
                    <a:pt x="399" y="724"/>
                  </a:lnTo>
                  <a:lnTo>
                    <a:pt x="394" y="718"/>
                  </a:lnTo>
                  <a:lnTo>
                    <a:pt x="388" y="713"/>
                  </a:lnTo>
                  <a:lnTo>
                    <a:pt x="381" y="709"/>
                  </a:lnTo>
                  <a:lnTo>
                    <a:pt x="381" y="636"/>
                  </a:lnTo>
                  <a:lnTo>
                    <a:pt x="381" y="636"/>
                  </a:lnTo>
                  <a:lnTo>
                    <a:pt x="381" y="629"/>
                  </a:lnTo>
                  <a:lnTo>
                    <a:pt x="379" y="623"/>
                  </a:lnTo>
                  <a:lnTo>
                    <a:pt x="375" y="618"/>
                  </a:lnTo>
                  <a:lnTo>
                    <a:pt x="372" y="613"/>
                  </a:lnTo>
                  <a:lnTo>
                    <a:pt x="367" y="609"/>
                  </a:lnTo>
                  <a:lnTo>
                    <a:pt x="361" y="607"/>
                  </a:lnTo>
                  <a:lnTo>
                    <a:pt x="356" y="605"/>
                  </a:lnTo>
                  <a:lnTo>
                    <a:pt x="350" y="604"/>
                  </a:lnTo>
                  <a:lnTo>
                    <a:pt x="350" y="604"/>
                  </a:lnTo>
                  <a:lnTo>
                    <a:pt x="343" y="605"/>
                  </a:lnTo>
                  <a:lnTo>
                    <a:pt x="337" y="607"/>
                  </a:lnTo>
                  <a:lnTo>
                    <a:pt x="331" y="609"/>
                  </a:lnTo>
                  <a:lnTo>
                    <a:pt x="327" y="613"/>
                  </a:lnTo>
                  <a:lnTo>
                    <a:pt x="323" y="618"/>
                  </a:lnTo>
                  <a:lnTo>
                    <a:pt x="320" y="623"/>
                  </a:lnTo>
                  <a:lnTo>
                    <a:pt x="319" y="629"/>
                  </a:lnTo>
                  <a:lnTo>
                    <a:pt x="317" y="636"/>
                  </a:lnTo>
                  <a:lnTo>
                    <a:pt x="317" y="709"/>
                  </a:lnTo>
                  <a:lnTo>
                    <a:pt x="317" y="709"/>
                  </a:lnTo>
                  <a:lnTo>
                    <a:pt x="311" y="713"/>
                  </a:lnTo>
                  <a:lnTo>
                    <a:pt x="305" y="718"/>
                  </a:lnTo>
                  <a:lnTo>
                    <a:pt x="299" y="724"/>
                  </a:lnTo>
                  <a:lnTo>
                    <a:pt x="295" y="731"/>
                  </a:lnTo>
                  <a:lnTo>
                    <a:pt x="291" y="739"/>
                  </a:lnTo>
                  <a:lnTo>
                    <a:pt x="289" y="746"/>
                  </a:lnTo>
                  <a:lnTo>
                    <a:pt x="286" y="755"/>
                  </a:lnTo>
                  <a:lnTo>
                    <a:pt x="285" y="764"/>
                  </a:lnTo>
                  <a:lnTo>
                    <a:pt x="285" y="764"/>
                  </a:lnTo>
                  <a:lnTo>
                    <a:pt x="286" y="770"/>
                  </a:lnTo>
                  <a:lnTo>
                    <a:pt x="287" y="776"/>
                  </a:lnTo>
                  <a:lnTo>
                    <a:pt x="291" y="788"/>
                  </a:lnTo>
                  <a:lnTo>
                    <a:pt x="297" y="799"/>
                  </a:lnTo>
                  <a:lnTo>
                    <a:pt x="305" y="809"/>
                  </a:lnTo>
                  <a:lnTo>
                    <a:pt x="314" y="816"/>
                  </a:lnTo>
                  <a:lnTo>
                    <a:pt x="325" y="821"/>
                  </a:lnTo>
                  <a:lnTo>
                    <a:pt x="337" y="826"/>
                  </a:lnTo>
                  <a:lnTo>
                    <a:pt x="343" y="827"/>
                  </a:lnTo>
                  <a:lnTo>
                    <a:pt x="350" y="827"/>
                  </a:lnTo>
                  <a:lnTo>
                    <a:pt x="350" y="82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4" name="Freeform 24"/>
            <p:cNvSpPr>
              <a:spLocks noEditPoints="1"/>
            </p:cNvSpPr>
            <p:nvPr/>
          </p:nvSpPr>
          <p:spPr bwMode="auto">
            <a:xfrm>
              <a:off x="8859536" y="2890157"/>
              <a:ext cx="322263" cy="323850"/>
            </a:xfrm>
            <a:custGeom>
              <a:gdLst>
                <a:gd fmla="*/ 62 w 1019" name="T0"/>
                <a:gd fmla="*/ 4 h 1018" name="T1"/>
                <a:gd fmla="*/ 21 w 1019" name="T2"/>
                <a:gd fmla="*/ 33 h 1018" name="T3"/>
                <a:gd fmla="*/ 2 w 1019" name="T4"/>
                <a:gd fmla="*/ 82 h 1018" name="T5"/>
                <a:gd fmla="*/ 5 w 1019" name="T6"/>
                <a:gd fmla="*/ 953 h 1018" name="T7"/>
                <a:gd fmla="*/ 33 w 1019" name="T8"/>
                <a:gd fmla="*/ 996 h 1018" name="T9"/>
                <a:gd fmla="*/ 79 w 1019" name="T10"/>
                <a:gd fmla="*/ 1017 h 1018" name="T11"/>
                <a:gd fmla="*/ 956 w 1019" name="T12"/>
                <a:gd fmla="*/ 1014 h 1018" name="T13"/>
                <a:gd fmla="*/ 998 w 1019" name="T14"/>
                <a:gd fmla="*/ 985 h 1018" name="T15"/>
                <a:gd fmla="*/ 1018 w 1019" name="T16"/>
                <a:gd fmla="*/ 935 h 1018" name="T17"/>
                <a:gd fmla="*/ 1014 w 1019" name="T18"/>
                <a:gd fmla="*/ 64 h 1018" name="T19"/>
                <a:gd fmla="*/ 986 w 1019" name="T20"/>
                <a:gd fmla="*/ 21 h 1018" name="T21"/>
                <a:gd fmla="*/ 939 w 1019" name="T22"/>
                <a:gd fmla="*/ 1 h 1018" name="T23"/>
                <a:gd fmla="*/ 953 w 1019" name="T24"/>
                <a:gd fmla="*/ 937 h 1018" name="T25"/>
                <a:gd fmla="*/ 931 w 1019" name="T26"/>
                <a:gd fmla="*/ 953 h 1018" name="T27"/>
                <a:gd fmla="*/ 71 w 1019" name="T28"/>
                <a:gd fmla="*/ 946 h 1018" name="T29"/>
                <a:gd fmla="*/ 64 w 1019" name="T30"/>
                <a:gd fmla="*/ 91 h 1018" name="T31"/>
                <a:gd fmla="*/ 79 w 1019" name="T32"/>
                <a:gd fmla="*/ 66 h 1018" name="T33"/>
                <a:gd fmla="*/ 940 w 1019" name="T34"/>
                <a:gd fmla="*/ 66 h 1018" name="T35"/>
                <a:gd fmla="*/ 954 w 1019" name="T36"/>
                <a:gd fmla="*/ 91 h 1018" name="T37"/>
                <a:gd fmla="*/ 345 w 1019" name="T38"/>
                <a:gd fmla="*/ 260 h 1018" name="T39"/>
                <a:gd fmla="*/ 284 w 1019" name="T40"/>
                <a:gd fmla="*/ 301 h 1018" name="T41"/>
                <a:gd fmla="*/ 256 w 1019" name="T42"/>
                <a:gd fmla="*/ 369 h 1018" name="T43"/>
                <a:gd fmla="*/ 265 w 1019" name="T44"/>
                <a:gd fmla="*/ 431 h 1018" name="T45"/>
                <a:gd fmla="*/ 312 w 1019" name="T46"/>
                <a:gd fmla="*/ 487 h 1018" name="T47"/>
                <a:gd fmla="*/ 382 w 1019" name="T48"/>
                <a:gd fmla="*/ 508 h 1018" name="T49"/>
                <a:gd fmla="*/ 443 w 1019" name="T50"/>
                <a:gd fmla="*/ 493 h 1018" name="T51"/>
                <a:gd fmla="*/ 494 w 1019" name="T52"/>
                <a:gd fmla="*/ 442 h 1018" name="T53"/>
                <a:gd fmla="*/ 509 w 1019" name="T54"/>
                <a:gd fmla="*/ 382 h 1018" name="T55"/>
                <a:gd fmla="*/ 488 w 1019" name="T56"/>
                <a:gd fmla="*/ 311 h 1018" name="T57"/>
                <a:gd fmla="*/ 432 w 1019" name="T58"/>
                <a:gd fmla="*/ 265 h 1018" name="T59"/>
                <a:gd fmla="*/ 382 w 1019" name="T60"/>
                <a:gd fmla="*/ 445 h 1018" name="T61"/>
                <a:gd fmla="*/ 337 w 1019" name="T62"/>
                <a:gd fmla="*/ 427 h 1018" name="T63"/>
                <a:gd fmla="*/ 319 w 1019" name="T64"/>
                <a:gd fmla="*/ 382 h 1018" name="T65"/>
                <a:gd fmla="*/ 347 w 1019" name="T66"/>
                <a:gd fmla="*/ 329 h 1018" name="T67"/>
                <a:gd fmla="*/ 389 w 1019" name="T68"/>
                <a:gd fmla="*/ 318 h 1018" name="T69"/>
                <a:gd fmla="*/ 440 w 1019" name="T70"/>
                <a:gd fmla="*/ 357 h 1018" name="T71"/>
                <a:gd fmla="*/ 445 w 1019" name="T72"/>
                <a:gd fmla="*/ 394 h 1018" name="T73"/>
                <a:gd fmla="*/ 395 w 1019" name="T74"/>
                <a:gd fmla="*/ 444 h 1018" name="T75"/>
                <a:gd fmla="*/ 159 w 1019" name="T76"/>
                <a:gd fmla="*/ 127 h 1018" name="T77"/>
                <a:gd fmla="*/ 130 w 1019" name="T78"/>
                <a:gd fmla="*/ 147 h 1018" name="T79"/>
                <a:gd fmla="*/ 130 w 1019" name="T80"/>
                <a:gd fmla="*/ 808 h 1018" name="T81"/>
                <a:gd fmla="*/ 159 w 1019" name="T82"/>
                <a:gd fmla="*/ 827 h 1018" name="T83"/>
                <a:gd fmla="*/ 881 w 1019" name="T84"/>
                <a:gd fmla="*/ 817 h 1018" name="T85"/>
                <a:gd fmla="*/ 891 w 1019" name="T86"/>
                <a:gd fmla="*/ 158 h 1018" name="T87"/>
                <a:gd fmla="*/ 872 w 1019" name="T88"/>
                <a:gd fmla="*/ 129 h 1018" name="T89"/>
                <a:gd fmla="*/ 215 w 1019" name="T90"/>
                <a:gd fmla="*/ 762 h 1018" name="T91"/>
                <a:gd fmla="*/ 349 w 1019" name="T92"/>
                <a:gd fmla="*/ 626 h 1018" name="T93"/>
                <a:gd fmla="*/ 506 w 1019" name="T94"/>
                <a:gd fmla="*/ 764 h 1018" name="T95"/>
                <a:gd fmla="*/ 822 w 1019" name="T96"/>
                <a:gd fmla="*/ 750 h 1018" name="T97"/>
                <a:gd fmla="*/ 595 w 1019" name="T98"/>
                <a:gd fmla="*/ 764 h 1018" name="T99"/>
                <a:gd fmla="*/ 671 w 1019" name="T100"/>
                <a:gd fmla="*/ 477 h 1018" name="T101"/>
                <a:gd fmla="*/ 828 w 1019" name="T102"/>
                <a:gd fmla="*/ 614 h 1018" name="T103"/>
                <a:gd fmla="*/ 730 w 1019" name="T104"/>
                <a:gd fmla="*/ 429 h 1018" name="T105"/>
                <a:gd fmla="*/ 677 w 1019" name="T106"/>
                <a:gd fmla="*/ 414 h 1018" name="T107"/>
                <a:gd fmla="*/ 625 w 1019" name="T108"/>
                <a:gd fmla="*/ 429 h 1018" name="T109"/>
                <a:gd fmla="*/ 416 w 1019" name="T110"/>
                <a:gd fmla="*/ 583 h 1018" name="T111"/>
                <a:gd fmla="*/ 364 w 1019" name="T112"/>
                <a:gd fmla="*/ 563 h 1018" name="T113"/>
                <a:gd fmla="*/ 311 w 1019" name="T114"/>
                <a:gd fmla="*/ 574 h 1018" name="T115"/>
                <a:gd fmla="*/ 191 w 1019" name="T116"/>
                <a:gd fmla="*/ 223 h 1018" name="T117"/>
                <a:gd fmla="*/ 211 w 1019" name="T118"/>
                <a:gd fmla="*/ 193 h 1018" name="T119"/>
                <a:gd fmla="*/ 808 w 1019" name="T120"/>
                <a:gd fmla="*/ 193 h 1018" name="T121"/>
                <a:gd fmla="*/ 828 w 1019" name="T122"/>
                <a:gd fmla="*/ 223 h 101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8" w="1019">
                  <a:moveTo>
                    <a:pt x="931" y="0"/>
                  </a:moveTo>
                  <a:lnTo>
                    <a:pt x="88" y="0"/>
                  </a:lnTo>
                  <a:lnTo>
                    <a:pt x="88" y="0"/>
                  </a:lnTo>
                  <a:lnTo>
                    <a:pt x="79" y="1"/>
                  </a:lnTo>
                  <a:lnTo>
                    <a:pt x="70" y="2"/>
                  </a:lnTo>
                  <a:lnTo>
                    <a:pt x="62" y="4"/>
                  </a:lnTo>
                  <a:lnTo>
                    <a:pt x="54" y="7"/>
                  </a:lnTo>
                  <a:lnTo>
                    <a:pt x="47" y="10"/>
                  </a:lnTo>
                  <a:lnTo>
                    <a:pt x="39" y="16"/>
                  </a:lnTo>
                  <a:lnTo>
                    <a:pt x="33" y="21"/>
                  </a:lnTo>
                  <a:lnTo>
                    <a:pt x="26" y="26"/>
                  </a:lnTo>
                  <a:lnTo>
                    <a:pt x="21" y="33"/>
                  </a:lnTo>
                  <a:lnTo>
                    <a:pt x="15" y="40"/>
                  </a:lnTo>
                  <a:lnTo>
                    <a:pt x="11" y="48"/>
                  </a:lnTo>
                  <a:lnTo>
                    <a:pt x="8" y="55"/>
                  </a:lnTo>
                  <a:lnTo>
                    <a:pt x="5" y="64"/>
                  </a:lnTo>
                  <a:lnTo>
                    <a:pt x="3" y="73"/>
                  </a:lnTo>
                  <a:lnTo>
                    <a:pt x="2" y="82"/>
                  </a:lnTo>
                  <a:lnTo>
                    <a:pt x="0" y="91"/>
                  </a:lnTo>
                  <a:lnTo>
                    <a:pt x="0" y="927"/>
                  </a:lnTo>
                  <a:lnTo>
                    <a:pt x="0" y="927"/>
                  </a:lnTo>
                  <a:lnTo>
                    <a:pt x="2" y="935"/>
                  </a:lnTo>
                  <a:lnTo>
                    <a:pt x="3" y="945"/>
                  </a:lnTo>
                  <a:lnTo>
                    <a:pt x="5" y="953"/>
                  </a:lnTo>
                  <a:lnTo>
                    <a:pt x="8" y="962"/>
                  </a:lnTo>
                  <a:lnTo>
                    <a:pt x="11" y="970"/>
                  </a:lnTo>
                  <a:lnTo>
                    <a:pt x="15" y="977"/>
                  </a:lnTo>
                  <a:lnTo>
                    <a:pt x="21" y="985"/>
                  </a:lnTo>
                  <a:lnTo>
                    <a:pt x="26" y="991"/>
                  </a:lnTo>
                  <a:lnTo>
                    <a:pt x="33" y="996"/>
                  </a:lnTo>
                  <a:lnTo>
                    <a:pt x="39" y="1002"/>
                  </a:lnTo>
                  <a:lnTo>
                    <a:pt x="47" y="1006"/>
                  </a:lnTo>
                  <a:lnTo>
                    <a:pt x="54" y="1010"/>
                  </a:lnTo>
                  <a:lnTo>
                    <a:pt x="62" y="1014"/>
                  </a:lnTo>
                  <a:lnTo>
                    <a:pt x="70" y="1016"/>
                  </a:lnTo>
                  <a:lnTo>
                    <a:pt x="79" y="1017"/>
                  </a:lnTo>
                  <a:lnTo>
                    <a:pt x="88" y="1018"/>
                  </a:lnTo>
                  <a:lnTo>
                    <a:pt x="931" y="1018"/>
                  </a:lnTo>
                  <a:lnTo>
                    <a:pt x="931" y="1018"/>
                  </a:lnTo>
                  <a:lnTo>
                    <a:pt x="939" y="1017"/>
                  </a:lnTo>
                  <a:lnTo>
                    <a:pt x="949" y="1016"/>
                  </a:lnTo>
                  <a:lnTo>
                    <a:pt x="956" y="1014"/>
                  </a:lnTo>
                  <a:lnTo>
                    <a:pt x="965" y="1010"/>
                  </a:lnTo>
                  <a:lnTo>
                    <a:pt x="973" y="1006"/>
                  </a:lnTo>
                  <a:lnTo>
                    <a:pt x="980" y="1002"/>
                  </a:lnTo>
                  <a:lnTo>
                    <a:pt x="986" y="996"/>
                  </a:lnTo>
                  <a:lnTo>
                    <a:pt x="993" y="991"/>
                  </a:lnTo>
                  <a:lnTo>
                    <a:pt x="998" y="985"/>
                  </a:lnTo>
                  <a:lnTo>
                    <a:pt x="1004" y="977"/>
                  </a:lnTo>
                  <a:lnTo>
                    <a:pt x="1008" y="970"/>
                  </a:lnTo>
                  <a:lnTo>
                    <a:pt x="1011" y="962"/>
                  </a:lnTo>
                  <a:lnTo>
                    <a:pt x="1014" y="953"/>
                  </a:lnTo>
                  <a:lnTo>
                    <a:pt x="1017" y="945"/>
                  </a:lnTo>
                  <a:lnTo>
                    <a:pt x="1018" y="935"/>
                  </a:lnTo>
                  <a:lnTo>
                    <a:pt x="1019" y="927"/>
                  </a:lnTo>
                  <a:lnTo>
                    <a:pt x="1019" y="91"/>
                  </a:lnTo>
                  <a:lnTo>
                    <a:pt x="1019" y="91"/>
                  </a:lnTo>
                  <a:lnTo>
                    <a:pt x="1018" y="82"/>
                  </a:lnTo>
                  <a:lnTo>
                    <a:pt x="1017" y="73"/>
                  </a:lnTo>
                  <a:lnTo>
                    <a:pt x="1014" y="64"/>
                  </a:lnTo>
                  <a:lnTo>
                    <a:pt x="1011" y="55"/>
                  </a:lnTo>
                  <a:lnTo>
                    <a:pt x="1008" y="48"/>
                  </a:lnTo>
                  <a:lnTo>
                    <a:pt x="1004" y="40"/>
                  </a:lnTo>
                  <a:lnTo>
                    <a:pt x="998" y="33"/>
                  </a:lnTo>
                  <a:lnTo>
                    <a:pt x="993" y="26"/>
                  </a:lnTo>
                  <a:lnTo>
                    <a:pt x="986" y="21"/>
                  </a:lnTo>
                  <a:lnTo>
                    <a:pt x="980" y="16"/>
                  </a:lnTo>
                  <a:lnTo>
                    <a:pt x="973" y="10"/>
                  </a:lnTo>
                  <a:lnTo>
                    <a:pt x="965" y="7"/>
                  </a:lnTo>
                  <a:lnTo>
                    <a:pt x="956" y="4"/>
                  </a:lnTo>
                  <a:lnTo>
                    <a:pt x="949" y="2"/>
                  </a:lnTo>
                  <a:lnTo>
                    <a:pt x="939" y="1"/>
                  </a:lnTo>
                  <a:lnTo>
                    <a:pt x="931" y="0"/>
                  </a:lnTo>
                  <a:lnTo>
                    <a:pt x="931" y="0"/>
                  </a:lnTo>
                  <a:close/>
                  <a:moveTo>
                    <a:pt x="954" y="927"/>
                  </a:moveTo>
                  <a:lnTo>
                    <a:pt x="954" y="927"/>
                  </a:lnTo>
                  <a:lnTo>
                    <a:pt x="954" y="932"/>
                  </a:lnTo>
                  <a:lnTo>
                    <a:pt x="953" y="937"/>
                  </a:lnTo>
                  <a:lnTo>
                    <a:pt x="951" y="942"/>
                  </a:lnTo>
                  <a:lnTo>
                    <a:pt x="948" y="946"/>
                  </a:lnTo>
                  <a:lnTo>
                    <a:pt x="945" y="949"/>
                  </a:lnTo>
                  <a:lnTo>
                    <a:pt x="940" y="951"/>
                  </a:lnTo>
                  <a:lnTo>
                    <a:pt x="936" y="953"/>
                  </a:lnTo>
                  <a:lnTo>
                    <a:pt x="931" y="953"/>
                  </a:lnTo>
                  <a:lnTo>
                    <a:pt x="88" y="953"/>
                  </a:lnTo>
                  <a:lnTo>
                    <a:pt x="88" y="953"/>
                  </a:lnTo>
                  <a:lnTo>
                    <a:pt x="83" y="953"/>
                  </a:lnTo>
                  <a:lnTo>
                    <a:pt x="79" y="951"/>
                  </a:lnTo>
                  <a:lnTo>
                    <a:pt x="74" y="949"/>
                  </a:lnTo>
                  <a:lnTo>
                    <a:pt x="71" y="946"/>
                  </a:lnTo>
                  <a:lnTo>
                    <a:pt x="68" y="942"/>
                  </a:lnTo>
                  <a:lnTo>
                    <a:pt x="66" y="937"/>
                  </a:lnTo>
                  <a:lnTo>
                    <a:pt x="65" y="932"/>
                  </a:lnTo>
                  <a:lnTo>
                    <a:pt x="64" y="927"/>
                  </a:lnTo>
                  <a:lnTo>
                    <a:pt x="64" y="91"/>
                  </a:lnTo>
                  <a:lnTo>
                    <a:pt x="64" y="91"/>
                  </a:lnTo>
                  <a:lnTo>
                    <a:pt x="65" y="85"/>
                  </a:lnTo>
                  <a:lnTo>
                    <a:pt x="66" y="80"/>
                  </a:lnTo>
                  <a:lnTo>
                    <a:pt x="68" y="76"/>
                  </a:lnTo>
                  <a:lnTo>
                    <a:pt x="71" y="71"/>
                  </a:lnTo>
                  <a:lnTo>
                    <a:pt x="74" y="68"/>
                  </a:lnTo>
                  <a:lnTo>
                    <a:pt x="79" y="66"/>
                  </a:lnTo>
                  <a:lnTo>
                    <a:pt x="83" y="64"/>
                  </a:lnTo>
                  <a:lnTo>
                    <a:pt x="88" y="63"/>
                  </a:lnTo>
                  <a:lnTo>
                    <a:pt x="931" y="63"/>
                  </a:lnTo>
                  <a:lnTo>
                    <a:pt x="931" y="63"/>
                  </a:lnTo>
                  <a:lnTo>
                    <a:pt x="936" y="64"/>
                  </a:lnTo>
                  <a:lnTo>
                    <a:pt x="940" y="66"/>
                  </a:lnTo>
                  <a:lnTo>
                    <a:pt x="945" y="68"/>
                  </a:lnTo>
                  <a:lnTo>
                    <a:pt x="948" y="71"/>
                  </a:lnTo>
                  <a:lnTo>
                    <a:pt x="951" y="76"/>
                  </a:lnTo>
                  <a:lnTo>
                    <a:pt x="953" y="80"/>
                  </a:lnTo>
                  <a:lnTo>
                    <a:pt x="954" y="85"/>
                  </a:lnTo>
                  <a:lnTo>
                    <a:pt x="954" y="91"/>
                  </a:lnTo>
                  <a:lnTo>
                    <a:pt x="954" y="927"/>
                  </a:lnTo>
                  <a:close/>
                  <a:moveTo>
                    <a:pt x="382" y="254"/>
                  </a:moveTo>
                  <a:lnTo>
                    <a:pt x="382" y="254"/>
                  </a:lnTo>
                  <a:lnTo>
                    <a:pt x="370" y="255"/>
                  </a:lnTo>
                  <a:lnTo>
                    <a:pt x="357" y="257"/>
                  </a:lnTo>
                  <a:lnTo>
                    <a:pt x="345" y="260"/>
                  </a:lnTo>
                  <a:lnTo>
                    <a:pt x="333" y="265"/>
                  </a:lnTo>
                  <a:lnTo>
                    <a:pt x="321" y="270"/>
                  </a:lnTo>
                  <a:lnTo>
                    <a:pt x="312" y="276"/>
                  </a:lnTo>
                  <a:lnTo>
                    <a:pt x="301" y="283"/>
                  </a:lnTo>
                  <a:lnTo>
                    <a:pt x="292" y="291"/>
                  </a:lnTo>
                  <a:lnTo>
                    <a:pt x="284" y="301"/>
                  </a:lnTo>
                  <a:lnTo>
                    <a:pt x="277" y="311"/>
                  </a:lnTo>
                  <a:lnTo>
                    <a:pt x="271" y="320"/>
                  </a:lnTo>
                  <a:lnTo>
                    <a:pt x="265" y="332"/>
                  </a:lnTo>
                  <a:lnTo>
                    <a:pt x="261" y="344"/>
                  </a:lnTo>
                  <a:lnTo>
                    <a:pt x="258" y="356"/>
                  </a:lnTo>
                  <a:lnTo>
                    <a:pt x="256" y="369"/>
                  </a:lnTo>
                  <a:lnTo>
                    <a:pt x="255" y="382"/>
                  </a:lnTo>
                  <a:lnTo>
                    <a:pt x="255" y="382"/>
                  </a:lnTo>
                  <a:lnTo>
                    <a:pt x="256" y="394"/>
                  </a:lnTo>
                  <a:lnTo>
                    <a:pt x="258" y="407"/>
                  </a:lnTo>
                  <a:lnTo>
                    <a:pt x="261" y="419"/>
                  </a:lnTo>
                  <a:lnTo>
                    <a:pt x="265" y="431"/>
                  </a:lnTo>
                  <a:lnTo>
                    <a:pt x="271" y="442"/>
                  </a:lnTo>
                  <a:lnTo>
                    <a:pt x="277" y="452"/>
                  </a:lnTo>
                  <a:lnTo>
                    <a:pt x="284" y="462"/>
                  </a:lnTo>
                  <a:lnTo>
                    <a:pt x="292" y="472"/>
                  </a:lnTo>
                  <a:lnTo>
                    <a:pt x="301" y="479"/>
                  </a:lnTo>
                  <a:lnTo>
                    <a:pt x="312" y="487"/>
                  </a:lnTo>
                  <a:lnTo>
                    <a:pt x="321" y="493"/>
                  </a:lnTo>
                  <a:lnTo>
                    <a:pt x="333" y="499"/>
                  </a:lnTo>
                  <a:lnTo>
                    <a:pt x="345" y="503"/>
                  </a:lnTo>
                  <a:lnTo>
                    <a:pt x="357" y="506"/>
                  </a:lnTo>
                  <a:lnTo>
                    <a:pt x="370" y="508"/>
                  </a:lnTo>
                  <a:lnTo>
                    <a:pt x="382" y="508"/>
                  </a:lnTo>
                  <a:lnTo>
                    <a:pt x="382" y="508"/>
                  </a:lnTo>
                  <a:lnTo>
                    <a:pt x="395" y="508"/>
                  </a:lnTo>
                  <a:lnTo>
                    <a:pt x="408" y="506"/>
                  </a:lnTo>
                  <a:lnTo>
                    <a:pt x="420" y="503"/>
                  </a:lnTo>
                  <a:lnTo>
                    <a:pt x="432" y="499"/>
                  </a:lnTo>
                  <a:lnTo>
                    <a:pt x="443" y="493"/>
                  </a:lnTo>
                  <a:lnTo>
                    <a:pt x="453" y="487"/>
                  </a:lnTo>
                  <a:lnTo>
                    <a:pt x="463" y="479"/>
                  </a:lnTo>
                  <a:lnTo>
                    <a:pt x="473" y="472"/>
                  </a:lnTo>
                  <a:lnTo>
                    <a:pt x="480" y="462"/>
                  </a:lnTo>
                  <a:lnTo>
                    <a:pt x="488" y="452"/>
                  </a:lnTo>
                  <a:lnTo>
                    <a:pt x="494" y="442"/>
                  </a:lnTo>
                  <a:lnTo>
                    <a:pt x="499" y="431"/>
                  </a:lnTo>
                  <a:lnTo>
                    <a:pt x="504" y="419"/>
                  </a:lnTo>
                  <a:lnTo>
                    <a:pt x="507" y="407"/>
                  </a:lnTo>
                  <a:lnTo>
                    <a:pt x="509" y="394"/>
                  </a:lnTo>
                  <a:lnTo>
                    <a:pt x="509" y="382"/>
                  </a:lnTo>
                  <a:lnTo>
                    <a:pt x="509" y="382"/>
                  </a:lnTo>
                  <a:lnTo>
                    <a:pt x="509" y="369"/>
                  </a:lnTo>
                  <a:lnTo>
                    <a:pt x="507" y="356"/>
                  </a:lnTo>
                  <a:lnTo>
                    <a:pt x="504" y="344"/>
                  </a:lnTo>
                  <a:lnTo>
                    <a:pt x="499" y="332"/>
                  </a:lnTo>
                  <a:lnTo>
                    <a:pt x="494" y="320"/>
                  </a:lnTo>
                  <a:lnTo>
                    <a:pt x="488" y="311"/>
                  </a:lnTo>
                  <a:lnTo>
                    <a:pt x="480" y="301"/>
                  </a:lnTo>
                  <a:lnTo>
                    <a:pt x="473" y="291"/>
                  </a:lnTo>
                  <a:lnTo>
                    <a:pt x="463" y="283"/>
                  </a:lnTo>
                  <a:lnTo>
                    <a:pt x="453" y="276"/>
                  </a:lnTo>
                  <a:lnTo>
                    <a:pt x="443" y="270"/>
                  </a:lnTo>
                  <a:lnTo>
                    <a:pt x="432" y="265"/>
                  </a:lnTo>
                  <a:lnTo>
                    <a:pt x="420" y="260"/>
                  </a:lnTo>
                  <a:lnTo>
                    <a:pt x="408" y="257"/>
                  </a:lnTo>
                  <a:lnTo>
                    <a:pt x="395" y="255"/>
                  </a:lnTo>
                  <a:lnTo>
                    <a:pt x="382" y="254"/>
                  </a:lnTo>
                  <a:lnTo>
                    <a:pt x="382" y="254"/>
                  </a:lnTo>
                  <a:close/>
                  <a:moveTo>
                    <a:pt x="382" y="445"/>
                  </a:moveTo>
                  <a:lnTo>
                    <a:pt x="382" y="445"/>
                  </a:lnTo>
                  <a:lnTo>
                    <a:pt x="376" y="445"/>
                  </a:lnTo>
                  <a:lnTo>
                    <a:pt x="370" y="444"/>
                  </a:lnTo>
                  <a:lnTo>
                    <a:pt x="358" y="441"/>
                  </a:lnTo>
                  <a:lnTo>
                    <a:pt x="347" y="434"/>
                  </a:lnTo>
                  <a:lnTo>
                    <a:pt x="337" y="427"/>
                  </a:lnTo>
                  <a:lnTo>
                    <a:pt x="330" y="417"/>
                  </a:lnTo>
                  <a:lnTo>
                    <a:pt x="323" y="406"/>
                  </a:lnTo>
                  <a:lnTo>
                    <a:pt x="320" y="394"/>
                  </a:lnTo>
                  <a:lnTo>
                    <a:pt x="319" y="388"/>
                  </a:lnTo>
                  <a:lnTo>
                    <a:pt x="319" y="382"/>
                  </a:lnTo>
                  <a:lnTo>
                    <a:pt x="319" y="382"/>
                  </a:lnTo>
                  <a:lnTo>
                    <a:pt x="319" y="375"/>
                  </a:lnTo>
                  <a:lnTo>
                    <a:pt x="320" y="369"/>
                  </a:lnTo>
                  <a:lnTo>
                    <a:pt x="323" y="357"/>
                  </a:lnTo>
                  <a:lnTo>
                    <a:pt x="330" y="346"/>
                  </a:lnTo>
                  <a:lnTo>
                    <a:pt x="337" y="336"/>
                  </a:lnTo>
                  <a:lnTo>
                    <a:pt x="347" y="329"/>
                  </a:lnTo>
                  <a:lnTo>
                    <a:pt x="358" y="323"/>
                  </a:lnTo>
                  <a:lnTo>
                    <a:pt x="370" y="319"/>
                  </a:lnTo>
                  <a:lnTo>
                    <a:pt x="376" y="318"/>
                  </a:lnTo>
                  <a:lnTo>
                    <a:pt x="382" y="318"/>
                  </a:lnTo>
                  <a:lnTo>
                    <a:pt x="382" y="318"/>
                  </a:lnTo>
                  <a:lnTo>
                    <a:pt x="389" y="318"/>
                  </a:lnTo>
                  <a:lnTo>
                    <a:pt x="395" y="319"/>
                  </a:lnTo>
                  <a:lnTo>
                    <a:pt x="407" y="323"/>
                  </a:lnTo>
                  <a:lnTo>
                    <a:pt x="418" y="329"/>
                  </a:lnTo>
                  <a:lnTo>
                    <a:pt x="427" y="336"/>
                  </a:lnTo>
                  <a:lnTo>
                    <a:pt x="435" y="346"/>
                  </a:lnTo>
                  <a:lnTo>
                    <a:pt x="440" y="357"/>
                  </a:lnTo>
                  <a:lnTo>
                    <a:pt x="445" y="369"/>
                  </a:lnTo>
                  <a:lnTo>
                    <a:pt x="446" y="375"/>
                  </a:lnTo>
                  <a:lnTo>
                    <a:pt x="446" y="382"/>
                  </a:lnTo>
                  <a:lnTo>
                    <a:pt x="446" y="382"/>
                  </a:lnTo>
                  <a:lnTo>
                    <a:pt x="446" y="388"/>
                  </a:lnTo>
                  <a:lnTo>
                    <a:pt x="445" y="394"/>
                  </a:lnTo>
                  <a:lnTo>
                    <a:pt x="440" y="406"/>
                  </a:lnTo>
                  <a:lnTo>
                    <a:pt x="435" y="417"/>
                  </a:lnTo>
                  <a:lnTo>
                    <a:pt x="427" y="427"/>
                  </a:lnTo>
                  <a:lnTo>
                    <a:pt x="418" y="434"/>
                  </a:lnTo>
                  <a:lnTo>
                    <a:pt x="407" y="441"/>
                  </a:lnTo>
                  <a:lnTo>
                    <a:pt x="395" y="444"/>
                  </a:lnTo>
                  <a:lnTo>
                    <a:pt x="389" y="445"/>
                  </a:lnTo>
                  <a:lnTo>
                    <a:pt x="382" y="445"/>
                  </a:lnTo>
                  <a:lnTo>
                    <a:pt x="382" y="445"/>
                  </a:lnTo>
                  <a:close/>
                  <a:moveTo>
                    <a:pt x="859" y="127"/>
                  </a:moveTo>
                  <a:lnTo>
                    <a:pt x="159" y="127"/>
                  </a:lnTo>
                  <a:lnTo>
                    <a:pt x="159" y="127"/>
                  </a:lnTo>
                  <a:lnTo>
                    <a:pt x="153" y="127"/>
                  </a:lnTo>
                  <a:lnTo>
                    <a:pt x="147" y="129"/>
                  </a:lnTo>
                  <a:lnTo>
                    <a:pt x="142" y="133"/>
                  </a:lnTo>
                  <a:lnTo>
                    <a:pt x="137" y="136"/>
                  </a:lnTo>
                  <a:lnTo>
                    <a:pt x="133" y="141"/>
                  </a:lnTo>
                  <a:lnTo>
                    <a:pt x="130" y="147"/>
                  </a:lnTo>
                  <a:lnTo>
                    <a:pt x="128" y="152"/>
                  </a:lnTo>
                  <a:lnTo>
                    <a:pt x="128" y="158"/>
                  </a:lnTo>
                  <a:lnTo>
                    <a:pt x="128" y="795"/>
                  </a:lnTo>
                  <a:lnTo>
                    <a:pt x="128" y="795"/>
                  </a:lnTo>
                  <a:lnTo>
                    <a:pt x="128" y="801"/>
                  </a:lnTo>
                  <a:lnTo>
                    <a:pt x="130" y="808"/>
                  </a:lnTo>
                  <a:lnTo>
                    <a:pt x="133" y="813"/>
                  </a:lnTo>
                  <a:lnTo>
                    <a:pt x="137" y="817"/>
                  </a:lnTo>
                  <a:lnTo>
                    <a:pt x="142" y="821"/>
                  </a:lnTo>
                  <a:lnTo>
                    <a:pt x="147" y="825"/>
                  </a:lnTo>
                  <a:lnTo>
                    <a:pt x="153" y="826"/>
                  </a:lnTo>
                  <a:lnTo>
                    <a:pt x="159" y="827"/>
                  </a:lnTo>
                  <a:lnTo>
                    <a:pt x="859" y="827"/>
                  </a:lnTo>
                  <a:lnTo>
                    <a:pt x="859" y="827"/>
                  </a:lnTo>
                  <a:lnTo>
                    <a:pt x="865" y="826"/>
                  </a:lnTo>
                  <a:lnTo>
                    <a:pt x="872" y="825"/>
                  </a:lnTo>
                  <a:lnTo>
                    <a:pt x="877" y="821"/>
                  </a:lnTo>
                  <a:lnTo>
                    <a:pt x="881" y="817"/>
                  </a:lnTo>
                  <a:lnTo>
                    <a:pt x="886" y="813"/>
                  </a:lnTo>
                  <a:lnTo>
                    <a:pt x="889" y="808"/>
                  </a:lnTo>
                  <a:lnTo>
                    <a:pt x="890" y="801"/>
                  </a:lnTo>
                  <a:lnTo>
                    <a:pt x="891" y="795"/>
                  </a:lnTo>
                  <a:lnTo>
                    <a:pt x="891" y="158"/>
                  </a:lnTo>
                  <a:lnTo>
                    <a:pt x="891" y="158"/>
                  </a:lnTo>
                  <a:lnTo>
                    <a:pt x="890" y="152"/>
                  </a:lnTo>
                  <a:lnTo>
                    <a:pt x="889" y="147"/>
                  </a:lnTo>
                  <a:lnTo>
                    <a:pt x="886" y="141"/>
                  </a:lnTo>
                  <a:lnTo>
                    <a:pt x="881" y="136"/>
                  </a:lnTo>
                  <a:lnTo>
                    <a:pt x="877" y="133"/>
                  </a:lnTo>
                  <a:lnTo>
                    <a:pt x="872" y="129"/>
                  </a:lnTo>
                  <a:lnTo>
                    <a:pt x="865" y="127"/>
                  </a:lnTo>
                  <a:lnTo>
                    <a:pt x="859" y="127"/>
                  </a:lnTo>
                  <a:lnTo>
                    <a:pt x="859" y="127"/>
                  </a:lnTo>
                  <a:close/>
                  <a:moveTo>
                    <a:pt x="224" y="764"/>
                  </a:moveTo>
                  <a:lnTo>
                    <a:pt x="224" y="764"/>
                  </a:lnTo>
                  <a:lnTo>
                    <a:pt x="215" y="762"/>
                  </a:lnTo>
                  <a:lnTo>
                    <a:pt x="209" y="759"/>
                  </a:lnTo>
                  <a:lnTo>
                    <a:pt x="332" y="635"/>
                  </a:lnTo>
                  <a:lnTo>
                    <a:pt x="332" y="635"/>
                  </a:lnTo>
                  <a:lnTo>
                    <a:pt x="337" y="632"/>
                  </a:lnTo>
                  <a:lnTo>
                    <a:pt x="343" y="628"/>
                  </a:lnTo>
                  <a:lnTo>
                    <a:pt x="349" y="626"/>
                  </a:lnTo>
                  <a:lnTo>
                    <a:pt x="355" y="626"/>
                  </a:lnTo>
                  <a:lnTo>
                    <a:pt x="361" y="626"/>
                  </a:lnTo>
                  <a:lnTo>
                    <a:pt x="367" y="628"/>
                  </a:lnTo>
                  <a:lnTo>
                    <a:pt x="373" y="632"/>
                  </a:lnTo>
                  <a:lnTo>
                    <a:pt x="377" y="635"/>
                  </a:lnTo>
                  <a:lnTo>
                    <a:pt x="506" y="764"/>
                  </a:lnTo>
                  <a:lnTo>
                    <a:pt x="224" y="764"/>
                  </a:lnTo>
                  <a:close/>
                  <a:moveTo>
                    <a:pt x="828" y="731"/>
                  </a:moveTo>
                  <a:lnTo>
                    <a:pt x="828" y="731"/>
                  </a:lnTo>
                  <a:lnTo>
                    <a:pt x="827" y="738"/>
                  </a:lnTo>
                  <a:lnTo>
                    <a:pt x="824" y="743"/>
                  </a:lnTo>
                  <a:lnTo>
                    <a:pt x="822" y="750"/>
                  </a:lnTo>
                  <a:lnTo>
                    <a:pt x="818" y="754"/>
                  </a:lnTo>
                  <a:lnTo>
                    <a:pt x="814" y="758"/>
                  </a:lnTo>
                  <a:lnTo>
                    <a:pt x="808" y="760"/>
                  </a:lnTo>
                  <a:lnTo>
                    <a:pt x="802" y="762"/>
                  </a:lnTo>
                  <a:lnTo>
                    <a:pt x="796" y="764"/>
                  </a:lnTo>
                  <a:lnTo>
                    <a:pt x="595" y="764"/>
                  </a:lnTo>
                  <a:lnTo>
                    <a:pt x="486" y="654"/>
                  </a:lnTo>
                  <a:lnTo>
                    <a:pt x="655" y="487"/>
                  </a:lnTo>
                  <a:lnTo>
                    <a:pt x="655" y="487"/>
                  </a:lnTo>
                  <a:lnTo>
                    <a:pt x="659" y="482"/>
                  </a:lnTo>
                  <a:lnTo>
                    <a:pt x="665" y="479"/>
                  </a:lnTo>
                  <a:lnTo>
                    <a:pt x="671" y="477"/>
                  </a:lnTo>
                  <a:lnTo>
                    <a:pt x="677" y="477"/>
                  </a:lnTo>
                  <a:lnTo>
                    <a:pt x="683" y="477"/>
                  </a:lnTo>
                  <a:lnTo>
                    <a:pt x="689" y="479"/>
                  </a:lnTo>
                  <a:lnTo>
                    <a:pt x="695" y="482"/>
                  </a:lnTo>
                  <a:lnTo>
                    <a:pt x="700" y="487"/>
                  </a:lnTo>
                  <a:lnTo>
                    <a:pt x="828" y="614"/>
                  </a:lnTo>
                  <a:lnTo>
                    <a:pt x="828" y="731"/>
                  </a:lnTo>
                  <a:close/>
                  <a:moveTo>
                    <a:pt x="828" y="524"/>
                  </a:moveTo>
                  <a:lnTo>
                    <a:pt x="745" y="442"/>
                  </a:lnTo>
                  <a:lnTo>
                    <a:pt x="745" y="442"/>
                  </a:lnTo>
                  <a:lnTo>
                    <a:pt x="738" y="434"/>
                  </a:lnTo>
                  <a:lnTo>
                    <a:pt x="730" y="429"/>
                  </a:lnTo>
                  <a:lnTo>
                    <a:pt x="721" y="424"/>
                  </a:lnTo>
                  <a:lnTo>
                    <a:pt x="713" y="420"/>
                  </a:lnTo>
                  <a:lnTo>
                    <a:pt x="704" y="417"/>
                  </a:lnTo>
                  <a:lnTo>
                    <a:pt x="696" y="415"/>
                  </a:lnTo>
                  <a:lnTo>
                    <a:pt x="686" y="414"/>
                  </a:lnTo>
                  <a:lnTo>
                    <a:pt x="677" y="414"/>
                  </a:lnTo>
                  <a:lnTo>
                    <a:pt x="668" y="414"/>
                  </a:lnTo>
                  <a:lnTo>
                    <a:pt x="659" y="415"/>
                  </a:lnTo>
                  <a:lnTo>
                    <a:pt x="650" y="417"/>
                  </a:lnTo>
                  <a:lnTo>
                    <a:pt x="641" y="420"/>
                  </a:lnTo>
                  <a:lnTo>
                    <a:pt x="632" y="424"/>
                  </a:lnTo>
                  <a:lnTo>
                    <a:pt x="625" y="429"/>
                  </a:lnTo>
                  <a:lnTo>
                    <a:pt x="617" y="434"/>
                  </a:lnTo>
                  <a:lnTo>
                    <a:pt x="610" y="442"/>
                  </a:lnTo>
                  <a:lnTo>
                    <a:pt x="441" y="609"/>
                  </a:lnTo>
                  <a:lnTo>
                    <a:pt x="422" y="590"/>
                  </a:lnTo>
                  <a:lnTo>
                    <a:pt x="422" y="590"/>
                  </a:lnTo>
                  <a:lnTo>
                    <a:pt x="416" y="583"/>
                  </a:lnTo>
                  <a:lnTo>
                    <a:pt x="407" y="578"/>
                  </a:lnTo>
                  <a:lnTo>
                    <a:pt x="400" y="574"/>
                  </a:lnTo>
                  <a:lnTo>
                    <a:pt x="391" y="569"/>
                  </a:lnTo>
                  <a:lnTo>
                    <a:pt x="382" y="566"/>
                  </a:lnTo>
                  <a:lnTo>
                    <a:pt x="373" y="564"/>
                  </a:lnTo>
                  <a:lnTo>
                    <a:pt x="364" y="563"/>
                  </a:lnTo>
                  <a:lnTo>
                    <a:pt x="355" y="563"/>
                  </a:lnTo>
                  <a:lnTo>
                    <a:pt x="346" y="563"/>
                  </a:lnTo>
                  <a:lnTo>
                    <a:pt x="336" y="564"/>
                  </a:lnTo>
                  <a:lnTo>
                    <a:pt x="328" y="566"/>
                  </a:lnTo>
                  <a:lnTo>
                    <a:pt x="319" y="569"/>
                  </a:lnTo>
                  <a:lnTo>
                    <a:pt x="311" y="574"/>
                  </a:lnTo>
                  <a:lnTo>
                    <a:pt x="302" y="578"/>
                  </a:lnTo>
                  <a:lnTo>
                    <a:pt x="294" y="583"/>
                  </a:lnTo>
                  <a:lnTo>
                    <a:pt x="288" y="590"/>
                  </a:lnTo>
                  <a:lnTo>
                    <a:pt x="191" y="686"/>
                  </a:lnTo>
                  <a:lnTo>
                    <a:pt x="191" y="223"/>
                  </a:lnTo>
                  <a:lnTo>
                    <a:pt x="191" y="223"/>
                  </a:lnTo>
                  <a:lnTo>
                    <a:pt x="193" y="216"/>
                  </a:lnTo>
                  <a:lnTo>
                    <a:pt x="194" y="210"/>
                  </a:lnTo>
                  <a:lnTo>
                    <a:pt x="197" y="205"/>
                  </a:lnTo>
                  <a:lnTo>
                    <a:pt x="201" y="200"/>
                  </a:lnTo>
                  <a:lnTo>
                    <a:pt x="205" y="196"/>
                  </a:lnTo>
                  <a:lnTo>
                    <a:pt x="211" y="193"/>
                  </a:lnTo>
                  <a:lnTo>
                    <a:pt x="217" y="192"/>
                  </a:lnTo>
                  <a:lnTo>
                    <a:pt x="224" y="191"/>
                  </a:lnTo>
                  <a:lnTo>
                    <a:pt x="796" y="191"/>
                  </a:lnTo>
                  <a:lnTo>
                    <a:pt x="796" y="191"/>
                  </a:lnTo>
                  <a:lnTo>
                    <a:pt x="802" y="192"/>
                  </a:lnTo>
                  <a:lnTo>
                    <a:pt x="808" y="193"/>
                  </a:lnTo>
                  <a:lnTo>
                    <a:pt x="814" y="196"/>
                  </a:lnTo>
                  <a:lnTo>
                    <a:pt x="818" y="200"/>
                  </a:lnTo>
                  <a:lnTo>
                    <a:pt x="822" y="205"/>
                  </a:lnTo>
                  <a:lnTo>
                    <a:pt x="824" y="210"/>
                  </a:lnTo>
                  <a:lnTo>
                    <a:pt x="827" y="216"/>
                  </a:lnTo>
                  <a:lnTo>
                    <a:pt x="828" y="223"/>
                  </a:lnTo>
                  <a:lnTo>
                    <a:pt x="828" y="52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5" name="Freeform 25"/>
            <p:cNvSpPr>
              <a:spLocks noEditPoints="1"/>
            </p:cNvSpPr>
            <p:nvPr/>
          </p:nvSpPr>
          <p:spPr bwMode="auto">
            <a:xfrm>
              <a:off x="6273498" y="3536270"/>
              <a:ext cx="323850" cy="323850"/>
            </a:xfrm>
            <a:custGeom>
              <a:gdLst>
                <a:gd fmla="*/ 479 w 1017" name="T0"/>
                <a:gd fmla="*/ 19 h 1018" name="T1"/>
                <a:gd fmla="*/ 490 w 1017" name="T2"/>
                <a:gd fmla="*/ 59 h 1018" name="T3"/>
                <a:gd fmla="*/ 598 w 1017" name="T4"/>
                <a:gd fmla="*/ 73 h 1018" name="T5"/>
                <a:gd fmla="*/ 757 w 1017" name="T6"/>
                <a:gd fmla="*/ 140 h 1018" name="T7"/>
                <a:gd fmla="*/ 878 w 1017" name="T8"/>
                <a:gd fmla="*/ 261 h 1018" name="T9"/>
                <a:gd fmla="*/ 944 w 1017" name="T10"/>
                <a:gd fmla="*/ 419 h 1018" name="T11"/>
                <a:gd fmla="*/ 959 w 1017" name="T12"/>
                <a:gd fmla="*/ 527 h 1018" name="T13"/>
                <a:gd fmla="*/ 998 w 1017" name="T14"/>
                <a:gd fmla="*/ 539 h 1018" name="T15"/>
                <a:gd fmla="*/ 1017 w 1017" name="T16"/>
                <a:gd fmla="*/ 483 h 1018" name="T17"/>
                <a:gd fmla="*/ 967 w 1017" name="T18"/>
                <a:gd fmla="*/ 289 h 1018" name="T19"/>
                <a:gd fmla="*/ 851 w 1017" name="T20"/>
                <a:gd fmla="*/ 133 h 1018" name="T21"/>
                <a:gd fmla="*/ 683 w 1017" name="T22"/>
                <a:gd fmla="*/ 31 h 1018" name="T23"/>
                <a:gd fmla="*/ 508 w 1017" name="T24"/>
                <a:gd fmla="*/ 0 h 1018" name="T25"/>
                <a:gd fmla="*/ 817 w 1017" name="T26"/>
                <a:gd fmla="*/ 428 h 1018" name="T27"/>
                <a:gd fmla="*/ 849 w 1017" name="T28"/>
                <a:gd fmla="*/ 420 h 1018" name="T29"/>
                <a:gd fmla="*/ 848 w 1017" name="T30"/>
                <a:gd fmla="*/ 367 h 1018" name="T31"/>
                <a:gd fmla="*/ 751 w 1017" name="T32"/>
                <a:gd fmla="*/ 237 h 1018" name="T33"/>
                <a:gd fmla="*/ 632 w 1017" name="T34"/>
                <a:gd fmla="*/ 162 h 1018" name="T35"/>
                <a:gd fmla="*/ 590 w 1017" name="T36"/>
                <a:gd fmla="*/ 179 h 1018" name="T37"/>
                <a:gd fmla="*/ 602 w 1017" name="T38"/>
                <a:gd fmla="*/ 218 h 1018" name="T39"/>
                <a:gd fmla="*/ 695 w 1017" name="T40"/>
                <a:gd fmla="*/ 273 h 1018" name="T41"/>
                <a:gd fmla="*/ 782 w 1017" name="T42"/>
                <a:gd fmla="*/ 379 h 1018" name="T43"/>
                <a:gd fmla="*/ 922 w 1017" name="T44"/>
                <a:gd fmla="*/ 605 h 1018" name="T45"/>
                <a:gd fmla="*/ 383 w 1017" name="T46"/>
                <a:gd fmla="*/ 76 h 1018" name="T47"/>
                <a:gd fmla="*/ 300 w 1017" name="T48"/>
                <a:gd fmla="*/ 69 h 1018" name="T49"/>
                <a:gd fmla="*/ 241 w 1017" name="T50"/>
                <a:gd fmla="*/ 114 h 1018" name="T51"/>
                <a:gd fmla="*/ 222 w 1017" name="T52"/>
                <a:gd fmla="*/ 451 h 1018" name="T53"/>
                <a:gd fmla="*/ 123 w 1017" name="T54"/>
                <a:gd fmla="*/ 473 h 1018" name="T55"/>
                <a:gd fmla="*/ 1 w 1017" name="T56"/>
                <a:gd fmla="*/ 618 h 1018" name="T57"/>
                <a:gd fmla="*/ 11 w 1017" name="T58"/>
                <a:gd fmla="*/ 681 h 1018" name="T59"/>
                <a:gd fmla="*/ 336 w 1017" name="T60"/>
                <a:gd fmla="*/ 1006 h 1018" name="T61"/>
                <a:gd fmla="*/ 400 w 1017" name="T62"/>
                <a:gd fmla="*/ 1016 h 1018" name="T63"/>
                <a:gd fmla="*/ 544 w 1017" name="T64"/>
                <a:gd fmla="*/ 895 h 1018" name="T65"/>
                <a:gd fmla="*/ 572 w 1017" name="T66"/>
                <a:gd fmla="*/ 827 h 1018" name="T67"/>
                <a:gd fmla="*/ 858 w 1017" name="T68"/>
                <a:gd fmla="*/ 794 h 1018" name="T69"/>
                <a:gd fmla="*/ 919 w 1017" name="T70"/>
                <a:gd fmla="*/ 764 h 1018" name="T71"/>
                <a:gd fmla="*/ 937 w 1017" name="T72"/>
                <a:gd fmla="*/ 743 h 1018" name="T73"/>
                <a:gd fmla="*/ 944 w 1017" name="T74"/>
                <a:gd fmla="*/ 638 h 1018" name="T75"/>
                <a:gd fmla="*/ 399 w 1017" name="T76"/>
                <a:gd fmla="*/ 949 h 1018" name="T77"/>
                <a:gd fmla="*/ 73 w 1017" name="T78"/>
                <a:gd fmla="*/ 659 h 1018" name="T79"/>
                <a:gd fmla="*/ 65 w 1017" name="T80"/>
                <a:gd fmla="*/ 624 h 1018" name="T81"/>
                <a:gd fmla="*/ 190 w 1017" name="T82"/>
                <a:gd fmla="*/ 510 h 1018" name="T83"/>
                <a:gd fmla="*/ 220 w 1017" name="T84"/>
                <a:gd fmla="*/ 529 h 1018" name="T85"/>
                <a:gd fmla="*/ 225 w 1017" name="T86"/>
                <a:gd fmla="*/ 579 h 1018" name="T87"/>
                <a:gd fmla="*/ 315 w 1017" name="T88"/>
                <a:gd fmla="*/ 737 h 1018" name="T89"/>
                <a:gd fmla="*/ 463 w 1017" name="T90"/>
                <a:gd fmla="*/ 795 h 1018" name="T91"/>
                <a:gd fmla="*/ 503 w 1017" name="T92"/>
                <a:gd fmla="*/ 810 h 1018" name="T93"/>
                <a:gd fmla="*/ 499 w 1017" name="T94"/>
                <a:gd fmla="*/ 850 h 1018" name="T95"/>
                <a:gd fmla="*/ 386 w 1017" name="T96"/>
                <a:gd fmla="*/ 709 h 1018" name="T97"/>
                <a:gd fmla="*/ 294 w 1017" name="T98"/>
                <a:gd fmla="*/ 598 h 1018" name="T99"/>
                <a:gd fmla="*/ 876 w 1017" name="T100"/>
                <a:gd fmla="*/ 718 h 1018" name="T101"/>
                <a:gd fmla="*/ 824 w 1017" name="T102"/>
                <a:gd fmla="*/ 728 h 1018" name="T103"/>
                <a:gd fmla="*/ 285 w 1017" name="T104"/>
                <a:gd fmla="*/ 175 h 1018" name="T105"/>
                <a:gd fmla="*/ 315 w 1017" name="T106"/>
                <a:gd fmla="*/ 132 h 1018" name="T107"/>
                <a:gd fmla="*/ 367 w 1017" name="T108"/>
                <a:gd fmla="*/ 142 h 1018" name="T109"/>
                <a:gd fmla="*/ 882 w 1017" name="T110"/>
                <a:gd fmla="*/ 658 h 1018" name="T111"/>
                <a:gd fmla="*/ 889 w 1017" name="T112"/>
                <a:gd fmla="*/ 693 h 10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18" w="1017">
                  <a:moveTo>
                    <a:pt x="508" y="0"/>
                  </a:moveTo>
                  <a:lnTo>
                    <a:pt x="508" y="0"/>
                  </a:lnTo>
                  <a:lnTo>
                    <a:pt x="502" y="1"/>
                  </a:lnTo>
                  <a:lnTo>
                    <a:pt x="496" y="3"/>
                  </a:lnTo>
                  <a:lnTo>
                    <a:pt x="490" y="5"/>
                  </a:lnTo>
                  <a:lnTo>
                    <a:pt x="486" y="10"/>
                  </a:lnTo>
                  <a:lnTo>
                    <a:pt x="482" y="14"/>
                  </a:lnTo>
                  <a:lnTo>
                    <a:pt x="479" y="19"/>
                  </a:lnTo>
                  <a:lnTo>
                    <a:pt x="477" y="26"/>
                  </a:lnTo>
                  <a:lnTo>
                    <a:pt x="476" y="32"/>
                  </a:lnTo>
                  <a:lnTo>
                    <a:pt x="476" y="32"/>
                  </a:lnTo>
                  <a:lnTo>
                    <a:pt x="477" y="39"/>
                  </a:lnTo>
                  <a:lnTo>
                    <a:pt x="479" y="44"/>
                  </a:lnTo>
                  <a:lnTo>
                    <a:pt x="482" y="50"/>
                  </a:lnTo>
                  <a:lnTo>
                    <a:pt x="486" y="55"/>
                  </a:lnTo>
                  <a:lnTo>
                    <a:pt x="490" y="59"/>
                  </a:lnTo>
                  <a:lnTo>
                    <a:pt x="496" y="61"/>
                  </a:lnTo>
                  <a:lnTo>
                    <a:pt x="502" y="63"/>
                  </a:lnTo>
                  <a:lnTo>
                    <a:pt x="508" y="64"/>
                  </a:lnTo>
                  <a:lnTo>
                    <a:pt x="508" y="64"/>
                  </a:lnTo>
                  <a:lnTo>
                    <a:pt x="531" y="64"/>
                  </a:lnTo>
                  <a:lnTo>
                    <a:pt x="554" y="66"/>
                  </a:lnTo>
                  <a:lnTo>
                    <a:pt x="576" y="69"/>
                  </a:lnTo>
                  <a:lnTo>
                    <a:pt x="598" y="73"/>
                  </a:lnTo>
                  <a:lnTo>
                    <a:pt x="620" y="78"/>
                  </a:lnTo>
                  <a:lnTo>
                    <a:pt x="640" y="84"/>
                  </a:lnTo>
                  <a:lnTo>
                    <a:pt x="661" y="91"/>
                  </a:lnTo>
                  <a:lnTo>
                    <a:pt x="681" y="99"/>
                  </a:lnTo>
                  <a:lnTo>
                    <a:pt x="702" y="108"/>
                  </a:lnTo>
                  <a:lnTo>
                    <a:pt x="721" y="118"/>
                  </a:lnTo>
                  <a:lnTo>
                    <a:pt x="739" y="129"/>
                  </a:lnTo>
                  <a:lnTo>
                    <a:pt x="757" y="140"/>
                  </a:lnTo>
                  <a:lnTo>
                    <a:pt x="775" y="152"/>
                  </a:lnTo>
                  <a:lnTo>
                    <a:pt x="792" y="165"/>
                  </a:lnTo>
                  <a:lnTo>
                    <a:pt x="808" y="180"/>
                  </a:lnTo>
                  <a:lnTo>
                    <a:pt x="823" y="194"/>
                  </a:lnTo>
                  <a:lnTo>
                    <a:pt x="838" y="210"/>
                  </a:lnTo>
                  <a:lnTo>
                    <a:pt x="852" y="226"/>
                  </a:lnTo>
                  <a:lnTo>
                    <a:pt x="865" y="242"/>
                  </a:lnTo>
                  <a:lnTo>
                    <a:pt x="878" y="261"/>
                  </a:lnTo>
                  <a:lnTo>
                    <a:pt x="889" y="279"/>
                  </a:lnTo>
                  <a:lnTo>
                    <a:pt x="900" y="297"/>
                  </a:lnTo>
                  <a:lnTo>
                    <a:pt x="910" y="316"/>
                  </a:lnTo>
                  <a:lnTo>
                    <a:pt x="918" y="336"/>
                  </a:lnTo>
                  <a:lnTo>
                    <a:pt x="927" y="356"/>
                  </a:lnTo>
                  <a:lnTo>
                    <a:pt x="933" y="376"/>
                  </a:lnTo>
                  <a:lnTo>
                    <a:pt x="940" y="398"/>
                  </a:lnTo>
                  <a:lnTo>
                    <a:pt x="944" y="419"/>
                  </a:lnTo>
                  <a:lnTo>
                    <a:pt x="948" y="441"/>
                  </a:lnTo>
                  <a:lnTo>
                    <a:pt x="952" y="463"/>
                  </a:lnTo>
                  <a:lnTo>
                    <a:pt x="953" y="486"/>
                  </a:lnTo>
                  <a:lnTo>
                    <a:pt x="954" y="510"/>
                  </a:lnTo>
                  <a:lnTo>
                    <a:pt x="954" y="510"/>
                  </a:lnTo>
                  <a:lnTo>
                    <a:pt x="955" y="516"/>
                  </a:lnTo>
                  <a:lnTo>
                    <a:pt x="956" y="521"/>
                  </a:lnTo>
                  <a:lnTo>
                    <a:pt x="959" y="527"/>
                  </a:lnTo>
                  <a:lnTo>
                    <a:pt x="963" y="532"/>
                  </a:lnTo>
                  <a:lnTo>
                    <a:pt x="968" y="535"/>
                  </a:lnTo>
                  <a:lnTo>
                    <a:pt x="973" y="539"/>
                  </a:lnTo>
                  <a:lnTo>
                    <a:pt x="979" y="541"/>
                  </a:lnTo>
                  <a:lnTo>
                    <a:pt x="986" y="541"/>
                  </a:lnTo>
                  <a:lnTo>
                    <a:pt x="986" y="541"/>
                  </a:lnTo>
                  <a:lnTo>
                    <a:pt x="992" y="541"/>
                  </a:lnTo>
                  <a:lnTo>
                    <a:pt x="998" y="539"/>
                  </a:lnTo>
                  <a:lnTo>
                    <a:pt x="1003" y="535"/>
                  </a:lnTo>
                  <a:lnTo>
                    <a:pt x="1008" y="532"/>
                  </a:lnTo>
                  <a:lnTo>
                    <a:pt x="1012" y="527"/>
                  </a:lnTo>
                  <a:lnTo>
                    <a:pt x="1015" y="521"/>
                  </a:lnTo>
                  <a:lnTo>
                    <a:pt x="1017" y="516"/>
                  </a:lnTo>
                  <a:lnTo>
                    <a:pt x="1017" y="510"/>
                  </a:lnTo>
                  <a:lnTo>
                    <a:pt x="1017" y="510"/>
                  </a:lnTo>
                  <a:lnTo>
                    <a:pt x="1017" y="483"/>
                  </a:lnTo>
                  <a:lnTo>
                    <a:pt x="1015" y="457"/>
                  </a:lnTo>
                  <a:lnTo>
                    <a:pt x="1012" y="431"/>
                  </a:lnTo>
                  <a:lnTo>
                    <a:pt x="1007" y="407"/>
                  </a:lnTo>
                  <a:lnTo>
                    <a:pt x="1001" y="382"/>
                  </a:lnTo>
                  <a:lnTo>
                    <a:pt x="995" y="358"/>
                  </a:lnTo>
                  <a:lnTo>
                    <a:pt x="986" y="335"/>
                  </a:lnTo>
                  <a:lnTo>
                    <a:pt x="977" y="311"/>
                  </a:lnTo>
                  <a:lnTo>
                    <a:pt x="967" y="289"/>
                  </a:lnTo>
                  <a:lnTo>
                    <a:pt x="956" y="267"/>
                  </a:lnTo>
                  <a:lnTo>
                    <a:pt x="943" y="246"/>
                  </a:lnTo>
                  <a:lnTo>
                    <a:pt x="930" y="225"/>
                  </a:lnTo>
                  <a:lnTo>
                    <a:pt x="916" y="205"/>
                  </a:lnTo>
                  <a:lnTo>
                    <a:pt x="901" y="186"/>
                  </a:lnTo>
                  <a:lnTo>
                    <a:pt x="885" y="167"/>
                  </a:lnTo>
                  <a:lnTo>
                    <a:pt x="868" y="149"/>
                  </a:lnTo>
                  <a:lnTo>
                    <a:pt x="851" y="133"/>
                  </a:lnTo>
                  <a:lnTo>
                    <a:pt x="831" y="117"/>
                  </a:lnTo>
                  <a:lnTo>
                    <a:pt x="812" y="102"/>
                  </a:lnTo>
                  <a:lnTo>
                    <a:pt x="793" y="87"/>
                  </a:lnTo>
                  <a:lnTo>
                    <a:pt x="772" y="74"/>
                  </a:lnTo>
                  <a:lnTo>
                    <a:pt x="751" y="62"/>
                  </a:lnTo>
                  <a:lnTo>
                    <a:pt x="728" y="50"/>
                  </a:lnTo>
                  <a:lnTo>
                    <a:pt x="706" y="41"/>
                  </a:lnTo>
                  <a:lnTo>
                    <a:pt x="683" y="31"/>
                  </a:lnTo>
                  <a:lnTo>
                    <a:pt x="660" y="24"/>
                  </a:lnTo>
                  <a:lnTo>
                    <a:pt x="635" y="16"/>
                  </a:lnTo>
                  <a:lnTo>
                    <a:pt x="610" y="11"/>
                  </a:lnTo>
                  <a:lnTo>
                    <a:pt x="586" y="6"/>
                  </a:lnTo>
                  <a:lnTo>
                    <a:pt x="560" y="3"/>
                  </a:lnTo>
                  <a:lnTo>
                    <a:pt x="534" y="1"/>
                  </a:lnTo>
                  <a:lnTo>
                    <a:pt x="508" y="0"/>
                  </a:lnTo>
                  <a:lnTo>
                    <a:pt x="508" y="0"/>
                  </a:lnTo>
                  <a:close/>
                  <a:moveTo>
                    <a:pt x="797" y="410"/>
                  </a:moveTo>
                  <a:lnTo>
                    <a:pt x="797" y="410"/>
                  </a:lnTo>
                  <a:lnTo>
                    <a:pt x="799" y="414"/>
                  </a:lnTo>
                  <a:lnTo>
                    <a:pt x="802" y="418"/>
                  </a:lnTo>
                  <a:lnTo>
                    <a:pt x="806" y="422"/>
                  </a:lnTo>
                  <a:lnTo>
                    <a:pt x="809" y="424"/>
                  </a:lnTo>
                  <a:lnTo>
                    <a:pt x="813" y="427"/>
                  </a:lnTo>
                  <a:lnTo>
                    <a:pt x="817" y="428"/>
                  </a:lnTo>
                  <a:lnTo>
                    <a:pt x="822" y="429"/>
                  </a:lnTo>
                  <a:lnTo>
                    <a:pt x="826" y="429"/>
                  </a:lnTo>
                  <a:lnTo>
                    <a:pt x="826" y="429"/>
                  </a:lnTo>
                  <a:lnTo>
                    <a:pt x="832" y="429"/>
                  </a:lnTo>
                  <a:lnTo>
                    <a:pt x="839" y="427"/>
                  </a:lnTo>
                  <a:lnTo>
                    <a:pt x="839" y="427"/>
                  </a:lnTo>
                  <a:lnTo>
                    <a:pt x="844" y="424"/>
                  </a:lnTo>
                  <a:lnTo>
                    <a:pt x="849" y="420"/>
                  </a:lnTo>
                  <a:lnTo>
                    <a:pt x="853" y="415"/>
                  </a:lnTo>
                  <a:lnTo>
                    <a:pt x="856" y="410"/>
                  </a:lnTo>
                  <a:lnTo>
                    <a:pt x="857" y="404"/>
                  </a:lnTo>
                  <a:lnTo>
                    <a:pt x="858" y="398"/>
                  </a:lnTo>
                  <a:lnTo>
                    <a:pt x="857" y="392"/>
                  </a:lnTo>
                  <a:lnTo>
                    <a:pt x="856" y="385"/>
                  </a:lnTo>
                  <a:lnTo>
                    <a:pt x="856" y="385"/>
                  </a:lnTo>
                  <a:lnTo>
                    <a:pt x="848" y="367"/>
                  </a:lnTo>
                  <a:lnTo>
                    <a:pt x="838" y="349"/>
                  </a:lnTo>
                  <a:lnTo>
                    <a:pt x="828" y="331"/>
                  </a:lnTo>
                  <a:lnTo>
                    <a:pt x="817" y="314"/>
                  </a:lnTo>
                  <a:lnTo>
                    <a:pt x="806" y="297"/>
                  </a:lnTo>
                  <a:lnTo>
                    <a:pt x="793" y="281"/>
                  </a:lnTo>
                  <a:lnTo>
                    <a:pt x="780" y="266"/>
                  </a:lnTo>
                  <a:lnTo>
                    <a:pt x="766" y="252"/>
                  </a:lnTo>
                  <a:lnTo>
                    <a:pt x="751" y="237"/>
                  </a:lnTo>
                  <a:lnTo>
                    <a:pt x="736" y="224"/>
                  </a:lnTo>
                  <a:lnTo>
                    <a:pt x="720" y="212"/>
                  </a:lnTo>
                  <a:lnTo>
                    <a:pt x="704" y="201"/>
                  </a:lnTo>
                  <a:lnTo>
                    <a:pt x="687" y="189"/>
                  </a:lnTo>
                  <a:lnTo>
                    <a:pt x="668" y="179"/>
                  </a:lnTo>
                  <a:lnTo>
                    <a:pt x="651" y="169"/>
                  </a:lnTo>
                  <a:lnTo>
                    <a:pt x="632" y="162"/>
                  </a:lnTo>
                  <a:lnTo>
                    <a:pt x="632" y="162"/>
                  </a:lnTo>
                  <a:lnTo>
                    <a:pt x="625" y="160"/>
                  </a:lnTo>
                  <a:lnTo>
                    <a:pt x="620" y="160"/>
                  </a:lnTo>
                  <a:lnTo>
                    <a:pt x="614" y="160"/>
                  </a:lnTo>
                  <a:lnTo>
                    <a:pt x="608" y="162"/>
                  </a:lnTo>
                  <a:lnTo>
                    <a:pt x="602" y="164"/>
                  </a:lnTo>
                  <a:lnTo>
                    <a:pt x="598" y="168"/>
                  </a:lnTo>
                  <a:lnTo>
                    <a:pt x="593" y="174"/>
                  </a:lnTo>
                  <a:lnTo>
                    <a:pt x="590" y="179"/>
                  </a:lnTo>
                  <a:lnTo>
                    <a:pt x="590" y="179"/>
                  </a:lnTo>
                  <a:lnTo>
                    <a:pt x="589" y="186"/>
                  </a:lnTo>
                  <a:lnTo>
                    <a:pt x="588" y="191"/>
                  </a:lnTo>
                  <a:lnTo>
                    <a:pt x="589" y="197"/>
                  </a:lnTo>
                  <a:lnTo>
                    <a:pt x="590" y="203"/>
                  </a:lnTo>
                  <a:lnTo>
                    <a:pt x="593" y="209"/>
                  </a:lnTo>
                  <a:lnTo>
                    <a:pt x="598" y="213"/>
                  </a:lnTo>
                  <a:lnTo>
                    <a:pt x="602" y="218"/>
                  </a:lnTo>
                  <a:lnTo>
                    <a:pt x="607" y="221"/>
                  </a:lnTo>
                  <a:lnTo>
                    <a:pt x="607" y="221"/>
                  </a:lnTo>
                  <a:lnTo>
                    <a:pt x="623" y="227"/>
                  </a:lnTo>
                  <a:lnTo>
                    <a:pt x="638" y="235"/>
                  </a:lnTo>
                  <a:lnTo>
                    <a:pt x="653" y="243"/>
                  </a:lnTo>
                  <a:lnTo>
                    <a:pt x="668" y="253"/>
                  </a:lnTo>
                  <a:lnTo>
                    <a:pt x="682" y="263"/>
                  </a:lnTo>
                  <a:lnTo>
                    <a:pt x="695" y="273"/>
                  </a:lnTo>
                  <a:lnTo>
                    <a:pt x="709" y="284"/>
                  </a:lnTo>
                  <a:lnTo>
                    <a:pt x="721" y="296"/>
                  </a:lnTo>
                  <a:lnTo>
                    <a:pt x="733" y="309"/>
                  </a:lnTo>
                  <a:lnTo>
                    <a:pt x="745" y="322"/>
                  </a:lnTo>
                  <a:lnTo>
                    <a:pt x="754" y="336"/>
                  </a:lnTo>
                  <a:lnTo>
                    <a:pt x="765" y="350"/>
                  </a:lnTo>
                  <a:lnTo>
                    <a:pt x="773" y="364"/>
                  </a:lnTo>
                  <a:lnTo>
                    <a:pt x="782" y="379"/>
                  </a:lnTo>
                  <a:lnTo>
                    <a:pt x="790" y="394"/>
                  </a:lnTo>
                  <a:lnTo>
                    <a:pt x="797" y="410"/>
                  </a:lnTo>
                  <a:lnTo>
                    <a:pt x="797" y="410"/>
                  </a:lnTo>
                  <a:close/>
                  <a:moveTo>
                    <a:pt x="935" y="622"/>
                  </a:moveTo>
                  <a:lnTo>
                    <a:pt x="935" y="622"/>
                  </a:lnTo>
                  <a:lnTo>
                    <a:pt x="929" y="614"/>
                  </a:lnTo>
                  <a:lnTo>
                    <a:pt x="922" y="605"/>
                  </a:lnTo>
                  <a:lnTo>
                    <a:pt x="922" y="605"/>
                  </a:lnTo>
                  <a:lnTo>
                    <a:pt x="920" y="605"/>
                  </a:lnTo>
                  <a:lnTo>
                    <a:pt x="412" y="96"/>
                  </a:lnTo>
                  <a:lnTo>
                    <a:pt x="412" y="96"/>
                  </a:lnTo>
                  <a:lnTo>
                    <a:pt x="410" y="94"/>
                  </a:lnTo>
                  <a:lnTo>
                    <a:pt x="410" y="94"/>
                  </a:lnTo>
                  <a:lnTo>
                    <a:pt x="401" y="87"/>
                  </a:lnTo>
                  <a:lnTo>
                    <a:pt x="393" y="81"/>
                  </a:lnTo>
                  <a:lnTo>
                    <a:pt x="383" y="76"/>
                  </a:lnTo>
                  <a:lnTo>
                    <a:pt x="373" y="72"/>
                  </a:lnTo>
                  <a:lnTo>
                    <a:pt x="364" y="69"/>
                  </a:lnTo>
                  <a:lnTo>
                    <a:pt x="353" y="65"/>
                  </a:lnTo>
                  <a:lnTo>
                    <a:pt x="342" y="64"/>
                  </a:lnTo>
                  <a:lnTo>
                    <a:pt x="331" y="64"/>
                  </a:lnTo>
                  <a:lnTo>
                    <a:pt x="322" y="64"/>
                  </a:lnTo>
                  <a:lnTo>
                    <a:pt x="311" y="66"/>
                  </a:lnTo>
                  <a:lnTo>
                    <a:pt x="300" y="69"/>
                  </a:lnTo>
                  <a:lnTo>
                    <a:pt x="291" y="73"/>
                  </a:lnTo>
                  <a:lnTo>
                    <a:pt x="281" y="77"/>
                  </a:lnTo>
                  <a:lnTo>
                    <a:pt x="271" y="83"/>
                  </a:lnTo>
                  <a:lnTo>
                    <a:pt x="263" y="89"/>
                  </a:lnTo>
                  <a:lnTo>
                    <a:pt x="255" y="96"/>
                  </a:lnTo>
                  <a:lnTo>
                    <a:pt x="255" y="96"/>
                  </a:lnTo>
                  <a:lnTo>
                    <a:pt x="248" y="105"/>
                  </a:lnTo>
                  <a:lnTo>
                    <a:pt x="241" y="114"/>
                  </a:lnTo>
                  <a:lnTo>
                    <a:pt x="235" y="122"/>
                  </a:lnTo>
                  <a:lnTo>
                    <a:pt x="231" y="133"/>
                  </a:lnTo>
                  <a:lnTo>
                    <a:pt x="227" y="143"/>
                  </a:lnTo>
                  <a:lnTo>
                    <a:pt x="224" y="153"/>
                  </a:lnTo>
                  <a:lnTo>
                    <a:pt x="223" y="164"/>
                  </a:lnTo>
                  <a:lnTo>
                    <a:pt x="222" y="175"/>
                  </a:lnTo>
                  <a:lnTo>
                    <a:pt x="222" y="451"/>
                  </a:lnTo>
                  <a:lnTo>
                    <a:pt x="222" y="451"/>
                  </a:lnTo>
                  <a:lnTo>
                    <a:pt x="209" y="447"/>
                  </a:lnTo>
                  <a:lnTo>
                    <a:pt x="196" y="446"/>
                  </a:lnTo>
                  <a:lnTo>
                    <a:pt x="182" y="446"/>
                  </a:lnTo>
                  <a:lnTo>
                    <a:pt x="169" y="448"/>
                  </a:lnTo>
                  <a:lnTo>
                    <a:pt x="157" y="452"/>
                  </a:lnTo>
                  <a:lnTo>
                    <a:pt x="145" y="457"/>
                  </a:lnTo>
                  <a:lnTo>
                    <a:pt x="133" y="464"/>
                  </a:lnTo>
                  <a:lnTo>
                    <a:pt x="123" y="473"/>
                  </a:lnTo>
                  <a:lnTo>
                    <a:pt x="28" y="569"/>
                  </a:lnTo>
                  <a:lnTo>
                    <a:pt x="28" y="569"/>
                  </a:lnTo>
                  <a:lnTo>
                    <a:pt x="21" y="576"/>
                  </a:lnTo>
                  <a:lnTo>
                    <a:pt x="16" y="584"/>
                  </a:lnTo>
                  <a:lnTo>
                    <a:pt x="11" y="591"/>
                  </a:lnTo>
                  <a:lnTo>
                    <a:pt x="6" y="600"/>
                  </a:lnTo>
                  <a:lnTo>
                    <a:pt x="3" y="608"/>
                  </a:lnTo>
                  <a:lnTo>
                    <a:pt x="1" y="618"/>
                  </a:lnTo>
                  <a:lnTo>
                    <a:pt x="0" y="626"/>
                  </a:lnTo>
                  <a:lnTo>
                    <a:pt x="0" y="636"/>
                  </a:lnTo>
                  <a:lnTo>
                    <a:pt x="0" y="636"/>
                  </a:lnTo>
                  <a:lnTo>
                    <a:pt x="0" y="646"/>
                  </a:lnTo>
                  <a:lnTo>
                    <a:pt x="1" y="655"/>
                  </a:lnTo>
                  <a:lnTo>
                    <a:pt x="3" y="664"/>
                  </a:lnTo>
                  <a:lnTo>
                    <a:pt x="6" y="673"/>
                  </a:lnTo>
                  <a:lnTo>
                    <a:pt x="11" y="681"/>
                  </a:lnTo>
                  <a:lnTo>
                    <a:pt x="16" y="689"/>
                  </a:lnTo>
                  <a:lnTo>
                    <a:pt x="21" y="696"/>
                  </a:lnTo>
                  <a:lnTo>
                    <a:pt x="28" y="704"/>
                  </a:lnTo>
                  <a:lnTo>
                    <a:pt x="313" y="990"/>
                  </a:lnTo>
                  <a:lnTo>
                    <a:pt x="313" y="990"/>
                  </a:lnTo>
                  <a:lnTo>
                    <a:pt x="321" y="997"/>
                  </a:lnTo>
                  <a:lnTo>
                    <a:pt x="328" y="1002"/>
                  </a:lnTo>
                  <a:lnTo>
                    <a:pt x="336" y="1006"/>
                  </a:lnTo>
                  <a:lnTo>
                    <a:pt x="344" y="1011"/>
                  </a:lnTo>
                  <a:lnTo>
                    <a:pt x="353" y="1014"/>
                  </a:lnTo>
                  <a:lnTo>
                    <a:pt x="363" y="1016"/>
                  </a:lnTo>
                  <a:lnTo>
                    <a:pt x="372" y="1017"/>
                  </a:lnTo>
                  <a:lnTo>
                    <a:pt x="381" y="1018"/>
                  </a:lnTo>
                  <a:lnTo>
                    <a:pt x="381" y="1018"/>
                  </a:lnTo>
                  <a:lnTo>
                    <a:pt x="390" y="1017"/>
                  </a:lnTo>
                  <a:lnTo>
                    <a:pt x="400" y="1016"/>
                  </a:lnTo>
                  <a:lnTo>
                    <a:pt x="409" y="1014"/>
                  </a:lnTo>
                  <a:lnTo>
                    <a:pt x="417" y="1011"/>
                  </a:lnTo>
                  <a:lnTo>
                    <a:pt x="426" y="1006"/>
                  </a:lnTo>
                  <a:lnTo>
                    <a:pt x="434" y="1002"/>
                  </a:lnTo>
                  <a:lnTo>
                    <a:pt x="442" y="997"/>
                  </a:lnTo>
                  <a:lnTo>
                    <a:pt x="448" y="990"/>
                  </a:lnTo>
                  <a:lnTo>
                    <a:pt x="544" y="895"/>
                  </a:lnTo>
                  <a:lnTo>
                    <a:pt x="544" y="895"/>
                  </a:lnTo>
                  <a:lnTo>
                    <a:pt x="550" y="887"/>
                  </a:lnTo>
                  <a:lnTo>
                    <a:pt x="556" y="880"/>
                  </a:lnTo>
                  <a:lnTo>
                    <a:pt x="561" y="872"/>
                  </a:lnTo>
                  <a:lnTo>
                    <a:pt x="564" y="864"/>
                  </a:lnTo>
                  <a:lnTo>
                    <a:pt x="567" y="855"/>
                  </a:lnTo>
                  <a:lnTo>
                    <a:pt x="570" y="845"/>
                  </a:lnTo>
                  <a:lnTo>
                    <a:pt x="572" y="837"/>
                  </a:lnTo>
                  <a:lnTo>
                    <a:pt x="572" y="827"/>
                  </a:lnTo>
                  <a:lnTo>
                    <a:pt x="572" y="827"/>
                  </a:lnTo>
                  <a:lnTo>
                    <a:pt x="572" y="819"/>
                  </a:lnTo>
                  <a:lnTo>
                    <a:pt x="571" y="811"/>
                  </a:lnTo>
                  <a:lnTo>
                    <a:pt x="569" y="804"/>
                  </a:lnTo>
                  <a:lnTo>
                    <a:pt x="566" y="795"/>
                  </a:lnTo>
                  <a:lnTo>
                    <a:pt x="842" y="795"/>
                  </a:lnTo>
                  <a:lnTo>
                    <a:pt x="842" y="795"/>
                  </a:lnTo>
                  <a:lnTo>
                    <a:pt x="858" y="794"/>
                  </a:lnTo>
                  <a:lnTo>
                    <a:pt x="873" y="791"/>
                  </a:lnTo>
                  <a:lnTo>
                    <a:pt x="888" y="785"/>
                  </a:lnTo>
                  <a:lnTo>
                    <a:pt x="902" y="778"/>
                  </a:lnTo>
                  <a:lnTo>
                    <a:pt x="902" y="778"/>
                  </a:lnTo>
                  <a:lnTo>
                    <a:pt x="903" y="777"/>
                  </a:lnTo>
                  <a:lnTo>
                    <a:pt x="903" y="777"/>
                  </a:lnTo>
                  <a:lnTo>
                    <a:pt x="912" y="771"/>
                  </a:lnTo>
                  <a:lnTo>
                    <a:pt x="919" y="764"/>
                  </a:lnTo>
                  <a:lnTo>
                    <a:pt x="919" y="764"/>
                  </a:lnTo>
                  <a:lnTo>
                    <a:pt x="922" y="763"/>
                  </a:lnTo>
                  <a:lnTo>
                    <a:pt x="922" y="763"/>
                  </a:lnTo>
                  <a:lnTo>
                    <a:pt x="929" y="754"/>
                  </a:lnTo>
                  <a:lnTo>
                    <a:pt x="935" y="746"/>
                  </a:lnTo>
                  <a:lnTo>
                    <a:pt x="935" y="746"/>
                  </a:lnTo>
                  <a:lnTo>
                    <a:pt x="937" y="743"/>
                  </a:lnTo>
                  <a:lnTo>
                    <a:pt x="937" y="743"/>
                  </a:lnTo>
                  <a:lnTo>
                    <a:pt x="944" y="729"/>
                  </a:lnTo>
                  <a:lnTo>
                    <a:pt x="949" y="716"/>
                  </a:lnTo>
                  <a:lnTo>
                    <a:pt x="953" y="699"/>
                  </a:lnTo>
                  <a:lnTo>
                    <a:pt x="954" y="684"/>
                  </a:lnTo>
                  <a:lnTo>
                    <a:pt x="954" y="684"/>
                  </a:lnTo>
                  <a:lnTo>
                    <a:pt x="953" y="668"/>
                  </a:lnTo>
                  <a:lnTo>
                    <a:pt x="949" y="653"/>
                  </a:lnTo>
                  <a:lnTo>
                    <a:pt x="944" y="638"/>
                  </a:lnTo>
                  <a:lnTo>
                    <a:pt x="937" y="624"/>
                  </a:lnTo>
                  <a:lnTo>
                    <a:pt x="937" y="624"/>
                  </a:lnTo>
                  <a:lnTo>
                    <a:pt x="935" y="622"/>
                  </a:lnTo>
                  <a:lnTo>
                    <a:pt x="935" y="622"/>
                  </a:lnTo>
                  <a:close/>
                  <a:moveTo>
                    <a:pt x="499" y="850"/>
                  </a:moveTo>
                  <a:lnTo>
                    <a:pt x="403" y="945"/>
                  </a:lnTo>
                  <a:lnTo>
                    <a:pt x="403" y="945"/>
                  </a:lnTo>
                  <a:lnTo>
                    <a:pt x="399" y="949"/>
                  </a:lnTo>
                  <a:lnTo>
                    <a:pt x="394" y="952"/>
                  </a:lnTo>
                  <a:lnTo>
                    <a:pt x="387" y="954"/>
                  </a:lnTo>
                  <a:lnTo>
                    <a:pt x="381" y="954"/>
                  </a:lnTo>
                  <a:lnTo>
                    <a:pt x="375" y="954"/>
                  </a:lnTo>
                  <a:lnTo>
                    <a:pt x="369" y="952"/>
                  </a:lnTo>
                  <a:lnTo>
                    <a:pt x="364" y="949"/>
                  </a:lnTo>
                  <a:lnTo>
                    <a:pt x="358" y="945"/>
                  </a:lnTo>
                  <a:lnTo>
                    <a:pt x="73" y="659"/>
                  </a:lnTo>
                  <a:lnTo>
                    <a:pt x="73" y="659"/>
                  </a:lnTo>
                  <a:lnTo>
                    <a:pt x="69" y="654"/>
                  </a:lnTo>
                  <a:lnTo>
                    <a:pt x="65" y="649"/>
                  </a:lnTo>
                  <a:lnTo>
                    <a:pt x="63" y="643"/>
                  </a:lnTo>
                  <a:lnTo>
                    <a:pt x="63" y="636"/>
                  </a:lnTo>
                  <a:lnTo>
                    <a:pt x="63" y="636"/>
                  </a:lnTo>
                  <a:lnTo>
                    <a:pt x="63" y="630"/>
                  </a:lnTo>
                  <a:lnTo>
                    <a:pt x="65" y="624"/>
                  </a:lnTo>
                  <a:lnTo>
                    <a:pt x="69" y="619"/>
                  </a:lnTo>
                  <a:lnTo>
                    <a:pt x="73" y="614"/>
                  </a:lnTo>
                  <a:lnTo>
                    <a:pt x="168" y="518"/>
                  </a:lnTo>
                  <a:lnTo>
                    <a:pt x="168" y="518"/>
                  </a:lnTo>
                  <a:lnTo>
                    <a:pt x="173" y="515"/>
                  </a:lnTo>
                  <a:lnTo>
                    <a:pt x="178" y="512"/>
                  </a:lnTo>
                  <a:lnTo>
                    <a:pt x="184" y="510"/>
                  </a:lnTo>
                  <a:lnTo>
                    <a:pt x="190" y="510"/>
                  </a:lnTo>
                  <a:lnTo>
                    <a:pt x="190" y="510"/>
                  </a:lnTo>
                  <a:lnTo>
                    <a:pt x="196" y="510"/>
                  </a:lnTo>
                  <a:lnTo>
                    <a:pt x="203" y="512"/>
                  </a:lnTo>
                  <a:lnTo>
                    <a:pt x="208" y="515"/>
                  </a:lnTo>
                  <a:lnTo>
                    <a:pt x="212" y="518"/>
                  </a:lnTo>
                  <a:lnTo>
                    <a:pt x="212" y="518"/>
                  </a:lnTo>
                  <a:lnTo>
                    <a:pt x="217" y="523"/>
                  </a:lnTo>
                  <a:lnTo>
                    <a:pt x="220" y="529"/>
                  </a:lnTo>
                  <a:lnTo>
                    <a:pt x="222" y="534"/>
                  </a:lnTo>
                  <a:lnTo>
                    <a:pt x="222" y="541"/>
                  </a:lnTo>
                  <a:lnTo>
                    <a:pt x="222" y="541"/>
                  </a:lnTo>
                  <a:lnTo>
                    <a:pt x="222" y="541"/>
                  </a:lnTo>
                  <a:lnTo>
                    <a:pt x="222" y="541"/>
                  </a:lnTo>
                  <a:lnTo>
                    <a:pt x="222" y="554"/>
                  </a:lnTo>
                  <a:lnTo>
                    <a:pt x="223" y="566"/>
                  </a:lnTo>
                  <a:lnTo>
                    <a:pt x="225" y="579"/>
                  </a:lnTo>
                  <a:lnTo>
                    <a:pt x="227" y="592"/>
                  </a:lnTo>
                  <a:lnTo>
                    <a:pt x="234" y="617"/>
                  </a:lnTo>
                  <a:lnTo>
                    <a:pt x="242" y="639"/>
                  </a:lnTo>
                  <a:lnTo>
                    <a:pt x="253" y="662"/>
                  </a:lnTo>
                  <a:lnTo>
                    <a:pt x="266" y="683"/>
                  </a:lnTo>
                  <a:lnTo>
                    <a:pt x="280" y="703"/>
                  </a:lnTo>
                  <a:lnTo>
                    <a:pt x="297" y="721"/>
                  </a:lnTo>
                  <a:lnTo>
                    <a:pt x="315" y="737"/>
                  </a:lnTo>
                  <a:lnTo>
                    <a:pt x="335" y="752"/>
                  </a:lnTo>
                  <a:lnTo>
                    <a:pt x="355" y="765"/>
                  </a:lnTo>
                  <a:lnTo>
                    <a:pt x="378" y="776"/>
                  </a:lnTo>
                  <a:lnTo>
                    <a:pt x="401" y="784"/>
                  </a:lnTo>
                  <a:lnTo>
                    <a:pt x="426" y="791"/>
                  </a:lnTo>
                  <a:lnTo>
                    <a:pt x="438" y="793"/>
                  </a:lnTo>
                  <a:lnTo>
                    <a:pt x="451" y="794"/>
                  </a:lnTo>
                  <a:lnTo>
                    <a:pt x="463" y="795"/>
                  </a:lnTo>
                  <a:lnTo>
                    <a:pt x="476" y="795"/>
                  </a:lnTo>
                  <a:lnTo>
                    <a:pt x="476" y="795"/>
                  </a:lnTo>
                  <a:lnTo>
                    <a:pt x="483" y="796"/>
                  </a:lnTo>
                  <a:lnTo>
                    <a:pt x="489" y="798"/>
                  </a:lnTo>
                  <a:lnTo>
                    <a:pt x="495" y="800"/>
                  </a:lnTo>
                  <a:lnTo>
                    <a:pt x="499" y="805"/>
                  </a:lnTo>
                  <a:lnTo>
                    <a:pt x="499" y="805"/>
                  </a:lnTo>
                  <a:lnTo>
                    <a:pt x="503" y="810"/>
                  </a:lnTo>
                  <a:lnTo>
                    <a:pt x="506" y="815"/>
                  </a:lnTo>
                  <a:lnTo>
                    <a:pt x="507" y="821"/>
                  </a:lnTo>
                  <a:lnTo>
                    <a:pt x="508" y="827"/>
                  </a:lnTo>
                  <a:lnTo>
                    <a:pt x="508" y="827"/>
                  </a:lnTo>
                  <a:lnTo>
                    <a:pt x="507" y="834"/>
                  </a:lnTo>
                  <a:lnTo>
                    <a:pt x="506" y="839"/>
                  </a:lnTo>
                  <a:lnTo>
                    <a:pt x="503" y="844"/>
                  </a:lnTo>
                  <a:lnTo>
                    <a:pt x="499" y="850"/>
                  </a:lnTo>
                  <a:lnTo>
                    <a:pt x="499" y="850"/>
                  </a:lnTo>
                  <a:close/>
                  <a:moveTo>
                    <a:pt x="476" y="732"/>
                  </a:moveTo>
                  <a:lnTo>
                    <a:pt x="476" y="732"/>
                  </a:lnTo>
                  <a:lnTo>
                    <a:pt x="457" y="731"/>
                  </a:lnTo>
                  <a:lnTo>
                    <a:pt x="438" y="727"/>
                  </a:lnTo>
                  <a:lnTo>
                    <a:pt x="419" y="723"/>
                  </a:lnTo>
                  <a:lnTo>
                    <a:pt x="402" y="717"/>
                  </a:lnTo>
                  <a:lnTo>
                    <a:pt x="386" y="709"/>
                  </a:lnTo>
                  <a:lnTo>
                    <a:pt x="370" y="699"/>
                  </a:lnTo>
                  <a:lnTo>
                    <a:pt x="355" y="688"/>
                  </a:lnTo>
                  <a:lnTo>
                    <a:pt x="342" y="676"/>
                  </a:lnTo>
                  <a:lnTo>
                    <a:pt x="329" y="662"/>
                  </a:lnTo>
                  <a:lnTo>
                    <a:pt x="319" y="648"/>
                  </a:lnTo>
                  <a:lnTo>
                    <a:pt x="309" y="632"/>
                  </a:lnTo>
                  <a:lnTo>
                    <a:pt x="300" y="615"/>
                  </a:lnTo>
                  <a:lnTo>
                    <a:pt x="294" y="598"/>
                  </a:lnTo>
                  <a:lnTo>
                    <a:pt x="290" y="579"/>
                  </a:lnTo>
                  <a:lnTo>
                    <a:pt x="286" y="560"/>
                  </a:lnTo>
                  <a:lnTo>
                    <a:pt x="285" y="541"/>
                  </a:lnTo>
                  <a:lnTo>
                    <a:pt x="285" y="285"/>
                  </a:lnTo>
                  <a:lnTo>
                    <a:pt x="733" y="732"/>
                  </a:lnTo>
                  <a:lnTo>
                    <a:pt x="476" y="732"/>
                  </a:lnTo>
                  <a:close/>
                  <a:moveTo>
                    <a:pt x="876" y="718"/>
                  </a:moveTo>
                  <a:lnTo>
                    <a:pt x="876" y="718"/>
                  </a:lnTo>
                  <a:lnTo>
                    <a:pt x="876" y="718"/>
                  </a:lnTo>
                  <a:lnTo>
                    <a:pt x="876" y="718"/>
                  </a:lnTo>
                  <a:lnTo>
                    <a:pt x="869" y="724"/>
                  </a:lnTo>
                  <a:lnTo>
                    <a:pt x="860" y="728"/>
                  </a:lnTo>
                  <a:lnTo>
                    <a:pt x="852" y="731"/>
                  </a:lnTo>
                  <a:lnTo>
                    <a:pt x="842" y="732"/>
                  </a:lnTo>
                  <a:lnTo>
                    <a:pt x="834" y="731"/>
                  </a:lnTo>
                  <a:lnTo>
                    <a:pt x="824" y="728"/>
                  </a:lnTo>
                  <a:lnTo>
                    <a:pt x="816" y="724"/>
                  </a:lnTo>
                  <a:lnTo>
                    <a:pt x="809" y="718"/>
                  </a:lnTo>
                  <a:lnTo>
                    <a:pt x="299" y="209"/>
                  </a:lnTo>
                  <a:lnTo>
                    <a:pt x="299" y="209"/>
                  </a:lnTo>
                  <a:lnTo>
                    <a:pt x="294" y="202"/>
                  </a:lnTo>
                  <a:lnTo>
                    <a:pt x="290" y="193"/>
                  </a:lnTo>
                  <a:lnTo>
                    <a:pt x="286" y="184"/>
                  </a:lnTo>
                  <a:lnTo>
                    <a:pt x="285" y="175"/>
                  </a:lnTo>
                  <a:lnTo>
                    <a:pt x="285" y="175"/>
                  </a:lnTo>
                  <a:lnTo>
                    <a:pt x="286" y="166"/>
                  </a:lnTo>
                  <a:lnTo>
                    <a:pt x="290" y="157"/>
                  </a:lnTo>
                  <a:lnTo>
                    <a:pt x="294" y="149"/>
                  </a:lnTo>
                  <a:lnTo>
                    <a:pt x="299" y="142"/>
                  </a:lnTo>
                  <a:lnTo>
                    <a:pt x="299" y="142"/>
                  </a:lnTo>
                  <a:lnTo>
                    <a:pt x="307" y="136"/>
                  </a:lnTo>
                  <a:lnTo>
                    <a:pt x="315" y="132"/>
                  </a:lnTo>
                  <a:lnTo>
                    <a:pt x="324" y="129"/>
                  </a:lnTo>
                  <a:lnTo>
                    <a:pt x="332" y="128"/>
                  </a:lnTo>
                  <a:lnTo>
                    <a:pt x="341" y="129"/>
                  </a:lnTo>
                  <a:lnTo>
                    <a:pt x="351" y="131"/>
                  </a:lnTo>
                  <a:lnTo>
                    <a:pt x="358" y="135"/>
                  </a:lnTo>
                  <a:lnTo>
                    <a:pt x="366" y="140"/>
                  </a:lnTo>
                  <a:lnTo>
                    <a:pt x="366" y="140"/>
                  </a:lnTo>
                  <a:lnTo>
                    <a:pt x="367" y="142"/>
                  </a:lnTo>
                  <a:lnTo>
                    <a:pt x="367" y="142"/>
                  </a:lnTo>
                  <a:lnTo>
                    <a:pt x="367" y="142"/>
                  </a:lnTo>
                  <a:lnTo>
                    <a:pt x="876" y="650"/>
                  </a:lnTo>
                  <a:lnTo>
                    <a:pt x="876" y="650"/>
                  </a:lnTo>
                  <a:lnTo>
                    <a:pt x="876" y="650"/>
                  </a:lnTo>
                  <a:lnTo>
                    <a:pt x="876" y="650"/>
                  </a:lnTo>
                  <a:lnTo>
                    <a:pt x="876" y="650"/>
                  </a:lnTo>
                  <a:lnTo>
                    <a:pt x="882" y="658"/>
                  </a:lnTo>
                  <a:lnTo>
                    <a:pt x="886" y="666"/>
                  </a:lnTo>
                  <a:lnTo>
                    <a:pt x="886" y="666"/>
                  </a:lnTo>
                  <a:lnTo>
                    <a:pt x="886" y="666"/>
                  </a:lnTo>
                  <a:lnTo>
                    <a:pt x="886" y="666"/>
                  </a:lnTo>
                  <a:lnTo>
                    <a:pt x="888" y="673"/>
                  </a:lnTo>
                  <a:lnTo>
                    <a:pt x="889" y="679"/>
                  </a:lnTo>
                  <a:lnTo>
                    <a:pt x="890" y="687"/>
                  </a:lnTo>
                  <a:lnTo>
                    <a:pt x="889" y="693"/>
                  </a:lnTo>
                  <a:lnTo>
                    <a:pt x="887" y="699"/>
                  </a:lnTo>
                  <a:lnTo>
                    <a:pt x="884" y="706"/>
                  </a:lnTo>
                  <a:lnTo>
                    <a:pt x="881" y="712"/>
                  </a:lnTo>
                  <a:lnTo>
                    <a:pt x="876" y="718"/>
                  </a:lnTo>
                  <a:lnTo>
                    <a:pt x="876" y="71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6" name="Freeform 26"/>
            <p:cNvSpPr>
              <a:spLocks noEditPoints="1"/>
            </p:cNvSpPr>
            <p:nvPr/>
          </p:nvSpPr>
          <p:spPr bwMode="auto">
            <a:xfrm>
              <a:off x="10151761" y="2890157"/>
              <a:ext cx="322263" cy="323850"/>
            </a:xfrm>
            <a:custGeom>
              <a:gdLst>
                <a:gd fmla="*/ 868 w 1018" name="T0"/>
                <a:gd fmla="*/ 197 h 1017" name="T1"/>
                <a:gd fmla="*/ 632 w 1018" name="T2"/>
                <a:gd fmla="*/ 289 h 1017" name="T3"/>
                <a:gd fmla="*/ 579 w 1018" name="T4"/>
                <a:gd fmla="*/ 229 h 1017" name="T5"/>
                <a:gd fmla="*/ 420 w 1018" name="T6"/>
                <a:gd fmla="*/ 226 h 1017" name="T7"/>
                <a:gd fmla="*/ 237 w 1018" name="T8"/>
                <a:gd fmla="*/ 103 h 1017" name="T9"/>
                <a:gd fmla="*/ 199 w 1018" name="T10"/>
                <a:gd fmla="*/ 18 h 1017" name="T11"/>
                <a:gd fmla="*/ 114 w 1018" name="T12"/>
                <a:gd fmla="*/ 14 h 1017" name="T13"/>
                <a:gd fmla="*/ 1 w 1018" name="T14"/>
                <a:gd fmla="*/ 166 h 1017" name="T15"/>
                <a:gd fmla="*/ 87 w 1018" name="T16"/>
                <a:gd fmla="*/ 239 h 1017" name="T17"/>
                <a:gd fmla="*/ 86 w 1018" name="T18"/>
                <a:gd fmla="*/ 349 h 1017" name="T19"/>
                <a:gd fmla="*/ 17 w 1018" name="T20"/>
                <a:gd fmla="*/ 391 h 1017" name="T21"/>
                <a:gd fmla="*/ 1 w 1018" name="T22"/>
                <a:gd fmla="*/ 900 h 1017" name="T23"/>
                <a:gd fmla="*/ 43 w 1018" name="T24"/>
                <a:gd fmla="*/ 970 h 1017" name="T25"/>
                <a:gd fmla="*/ 551 w 1018" name="T26"/>
                <a:gd fmla="*/ 985 h 1017" name="T27"/>
                <a:gd fmla="*/ 620 w 1018" name="T28"/>
                <a:gd fmla="*/ 944 h 1017" name="T29"/>
                <a:gd fmla="*/ 829 w 1018" name="T30"/>
                <a:gd fmla="*/ 985 h 1017" name="T31"/>
                <a:gd fmla="*/ 868 w 1018" name="T32"/>
                <a:gd fmla="*/ 1010 h 1017" name="T33"/>
                <a:gd fmla="*/ 907 w 1018" name="T34"/>
                <a:gd fmla="*/ 1017 h 1017" name="T35"/>
                <a:gd fmla="*/ 947 w 1018" name="T36"/>
                <a:gd fmla="*/ 1009 h 1017" name="T37"/>
                <a:gd fmla="*/ 986 w 1018" name="T38"/>
                <a:gd fmla="*/ 985 h 1017" name="T39"/>
                <a:gd fmla="*/ 1011 w 1018" name="T40"/>
                <a:gd fmla="*/ 946 h 1017" name="T41"/>
                <a:gd fmla="*/ 1017 w 1018" name="T42"/>
                <a:gd fmla="*/ 290 h 1017" name="T43"/>
                <a:gd fmla="*/ 969 w 1018" name="T44"/>
                <a:gd fmla="*/ 209 h 1017" name="T45"/>
                <a:gd fmla="*/ 87 w 1018" name="T46"/>
                <a:gd fmla="*/ 176 h 1017" name="T47"/>
                <a:gd fmla="*/ 199 w 1018" name="T48"/>
                <a:gd fmla="*/ 153 h 1017" name="T49"/>
                <a:gd fmla="*/ 336 w 1018" name="T50"/>
                <a:gd fmla="*/ 344 h 1017" name="T51"/>
                <a:gd fmla="*/ 571 w 1018" name="T52"/>
                <a:gd fmla="*/ 902 h 1017" name="T53"/>
                <a:gd fmla="*/ 89 w 1018" name="T54"/>
                <a:gd fmla="*/ 921 h 1017" name="T55"/>
                <a:gd fmla="*/ 65 w 1018" name="T56"/>
                <a:gd fmla="*/ 445 h 1017" name="T57"/>
                <a:gd fmla="*/ 319 w 1018" name="T58"/>
                <a:gd fmla="*/ 413 h 1017" name="T59"/>
                <a:gd fmla="*/ 386 w 1018" name="T60"/>
                <a:gd fmla="*/ 385 h 1017" name="T61"/>
                <a:gd fmla="*/ 414 w 1018" name="T62"/>
                <a:gd fmla="*/ 317 h 1017" name="T63"/>
                <a:gd fmla="*/ 541 w 1018" name="T64"/>
                <a:gd fmla="*/ 286 h 1017" name="T65"/>
                <a:gd fmla="*/ 573 w 1018" name="T66"/>
                <a:gd fmla="*/ 317 h 1017" name="T67"/>
                <a:gd fmla="*/ 954 w 1018" name="T68"/>
                <a:gd fmla="*/ 916 h 1017" name="T69"/>
                <a:gd fmla="*/ 938 w 1018" name="T70"/>
                <a:gd fmla="*/ 942 h 1017" name="T71"/>
                <a:gd fmla="*/ 907 w 1018" name="T72"/>
                <a:gd fmla="*/ 953 h 1017" name="T73"/>
                <a:gd fmla="*/ 878 w 1018" name="T74"/>
                <a:gd fmla="*/ 944 h 1017" name="T75"/>
                <a:gd fmla="*/ 860 w 1018" name="T76"/>
                <a:gd fmla="*/ 912 h 1017" name="T77"/>
                <a:gd fmla="*/ 890 w 1018" name="T78"/>
                <a:gd fmla="*/ 257 h 1017" name="T79"/>
                <a:gd fmla="*/ 934 w 1018" name="T80"/>
                <a:gd fmla="*/ 262 h 1017" name="T81"/>
                <a:gd fmla="*/ 374 w 1018" name="T82"/>
                <a:gd fmla="*/ 636 h 1017" name="T83"/>
                <a:gd fmla="*/ 312 w 1018" name="T84"/>
                <a:gd fmla="*/ 655 h 1017" name="T85"/>
                <a:gd fmla="*/ 245 w 1018" name="T86"/>
                <a:gd fmla="*/ 636 h 1017" name="T87"/>
                <a:gd fmla="*/ 176 w 1018" name="T88"/>
                <a:gd fmla="*/ 678 h 1017" name="T89"/>
                <a:gd fmla="*/ 161 w 1018" name="T90"/>
                <a:gd fmla="*/ 751 h 1017" name="T91"/>
                <a:gd fmla="*/ 209 w 1018" name="T92"/>
                <a:gd fmla="*/ 815 h 1017" name="T93"/>
                <a:gd fmla="*/ 281 w 1018" name="T94"/>
                <a:gd fmla="*/ 823 h 1017" name="T95"/>
                <a:gd fmla="*/ 339 w 1018" name="T96"/>
                <a:gd fmla="*/ 816 h 1017" name="T97"/>
                <a:gd fmla="*/ 410 w 1018" name="T98"/>
                <a:gd fmla="*/ 823 h 1017" name="T99"/>
                <a:gd fmla="*/ 470 w 1018" name="T100"/>
                <a:gd fmla="*/ 768 h 1017" name="T101"/>
                <a:gd fmla="*/ 470 w 1018" name="T102"/>
                <a:gd fmla="*/ 694 h 1017" name="T103"/>
                <a:gd fmla="*/ 410 w 1018" name="T104"/>
                <a:gd fmla="*/ 640 h 1017" name="T105"/>
                <a:gd fmla="*/ 237 w 1018" name="T106"/>
                <a:gd fmla="*/ 757 h 1017" name="T107"/>
                <a:gd fmla="*/ 229 w 1018" name="T108"/>
                <a:gd fmla="*/ 713 h 1017" name="T109"/>
                <a:gd fmla="*/ 273 w 1018" name="T110"/>
                <a:gd fmla="*/ 705 h 1017" name="T111"/>
                <a:gd fmla="*/ 281 w 1018" name="T112"/>
                <a:gd fmla="*/ 748 h 1017" name="T113"/>
                <a:gd fmla="*/ 376 w 1018" name="T114"/>
                <a:gd fmla="*/ 762 h 1017" name="T115"/>
                <a:gd fmla="*/ 351 w 1018" name="T116"/>
                <a:gd fmla="*/ 725 h 1017" name="T117"/>
                <a:gd fmla="*/ 389 w 1018" name="T118"/>
                <a:gd fmla="*/ 700 h 1017" name="T119"/>
                <a:gd fmla="*/ 413 w 1018" name="T120"/>
                <a:gd fmla="*/ 738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1018">
                  <a:moveTo>
                    <a:pt x="907" y="191"/>
                  </a:moveTo>
                  <a:lnTo>
                    <a:pt x="907" y="191"/>
                  </a:lnTo>
                  <a:lnTo>
                    <a:pt x="907" y="191"/>
                  </a:lnTo>
                  <a:lnTo>
                    <a:pt x="896" y="191"/>
                  </a:lnTo>
                  <a:lnTo>
                    <a:pt x="884" y="193"/>
                  </a:lnTo>
                  <a:lnTo>
                    <a:pt x="884" y="193"/>
                  </a:lnTo>
                  <a:lnTo>
                    <a:pt x="883" y="193"/>
                  </a:lnTo>
                  <a:lnTo>
                    <a:pt x="883" y="193"/>
                  </a:lnTo>
                  <a:lnTo>
                    <a:pt x="868" y="197"/>
                  </a:lnTo>
                  <a:lnTo>
                    <a:pt x="854" y="203"/>
                  </a:lnTo>
                  <a:lnTo>
                    <a:pt x="841" y="212"/>
                  </a:lnTo>
                  <a:lnTo>
                    <a:pt x="829" y="223"/>
                  </a:lnTo>
                  <a:lnTo>
                    <a:pt x="636" y="403"/>
                  </a:lnTo>
                  <a:lnTo>
                    <a:pt x="636" y="317"/>
                  </a:lnTo>
                  <a:lnTo>
                    <a:pt x="636" y="317"/>
                  </a:lnTo>
                  <a:lnTo>
                    <a:pt x="636" y="308"/>
                  </a:lnTo>
                  <a:lnTo>
                    <a:pt x="634" y="298"/>
                  </a:lnTo>
                  <a:lnTo>
                    <a:pt x="632" y="289"/>
                  </a:lnTo>
                  <a:lnTo>
                    <a:pt x="629" y="281"/>
                  </a:lnTo>
                  <a:lnTo>
                    <a:pt x="625" y="272"/>
                  </a:lnTo>
                  <a:lnTo>
                    <a:pt x="620" y="265"/>
                  </a:lnTo>
                  <a:lnTo>
                    <a:pt x="615" y="257"/>
                  </a:lnTo>
                  <a:lnTo>
                    <a:pt x="609" y="250"/>
                  </a:lnTo>
                  <a:lnTo>
                    <a:pt x="602" y="244"/>
                  </a:lnTo>
                  <a:lnTo>
                    <a:pt x="595" y="239"/>
                  </a:lnTo>
                  <a:lnTo>
                    <a:pt x="587" y="233"/>
                  </a:lnTo>
                  <a:lnTo>
                    <a:pt x="579" y="229"/>
                  </a:lnTo>
                  <a:lnTo>
                    <a:pt x="570" y="226"/>
                  </a:lnTo>
                  <a:lnTo>
                    <a:pt x="560" y="224"/>
                  </a:lnTo>
                  <a:lnTo>
                    <a:pt x="551" y="223"/>
                  </a:lnTo>
                  <a:lnTo>
                    <a:pt x="541" y="222"/>
                  </a:lnTo>
                  <a:lnTo>
                    <a:pt x="446" y="222"/>
                  </a:lnTo>
                  <a:lnTo>
                    <a:pt x="446" y="222"/>
                  </a:lnTo>
                  <a:lnTo>
                    <a:pt x="437" y="223"/>
                  </a:lnTo>
                  <a:lnTo>
                    <a:pt x="428" y="224"/>
                  </a:lnTo>
                  <a:lnTo>
                    <a:pt x="420" y="226"/>
                  </a:lnTo>
                  <a:lnTo>
                    <a:pt x="411" y="229"/>
                  </a:lnTo>
                  <a:lnTo>
                    <a:pt x="404" y="232"/>
                  </a:lnTo>
                  <a:lnTo>
                    <a:pt x="396" y="237"/>
                  </a:lnTo>
                  <a:lnTo>
                    <a:pt x="390" y="241"/>
                  </a:lnTo>
                  <a:lnTo>
                    <a:pt x="382" y="246"/>
                  </a:lnTo>
                  <a:lnTo>
                    <a:pt x="241" y="105"/>
                  </a:lnTo>
                  <a:lnTo>
                    <a:pt x="241" y="105"/>
                  </a:lnTo>
                  <a:lnTo>
                    <a:pt x="237" y="103"/>
                  </a:lnTo>
                  <a:lnTo>
                    <a:pt x="237" y="103"/>
                  </a:lnTo>
                  <a:lnTo>
                    <a:pt x="239" y="94"/>
                  </a:lnTo>
                  <a:lnTo>
                    <a:pt x="241" y="85"/>
                  </a:lnTo>
                  <a:lnTo>
                    <a:pt x="241" y="85"/>
                  </a:lnTo>
                  <a:lnTo>
                    <a:pt x="239" y="73"/>
                  </a:lnTo>
                  <a:lnTo>
                    <a:pt x="235" y="61"/>
                  </a:lnTo>
                  <a:lnTo>
                    <a:pt x="230" y="50"/>
                  </a:lnTo>
                  <a:lnTo>
                    <a:pt x="221" y="40"/>
                  </a:lnTo>
                  <a:lnTo>
                    <a:pt x="199" y="18"/>
                  </a:lnTo>
                  <a:lnTo>
                    <a:pt x="199" y="18"/>
                  </a:lnTo>
                  <a:lnTo>
                    <a:pt x="194" y="14"/>
                  </a:lnTo>
                  <a:lnTo>
                    <a:pt x="189" y="10"/>
                  </a:lnTo>
                  <a:lnTo>
                    <a:pt x="178" y="5"/>
                  </a:lnTo>
                  <a:lnTo>
                    <a:pt x="167" y="2"/>
                  </a:lnTo>
                  <a:lnTo>
                    <a:pt x="154" y="0"/>
                  </a:lnTo>
                  <a:lnTo>
                    <a:pt x="142" y="2"/>
                  </a:lnTo>
                  <a:lnTo>
                    <a:pt x="130" y="5"/>
                  </a:lnTo>
                  <a:lnTo>
                    <a:pt x="119" y="10"/>
                  </a:lnTo>
                  <a:lnTo>
                    <a:pt x="114" y="14"/>
                  </a:lnTo>
                  <a:lnTo>
                    <a:pt x="110" y="18"/>
                  </a:lnTo>
                  <a:lnTo>
                    <a:pt x="20" y="108"/>
                  </a:lnTo>
                  <a:lnTo>
                    <a:pt x="20" y="108"/>
                  </a:lnTo>
                  <a:lnTo>
                    <a:pt x="11" y="118"/>
                  </a:lnTo>
                  <a:lnTo>
                    <a:pt x="6" y="128"/>
                  </a:lnTo>
                  <a:lnTo>
                    <a:pt x="1" y="140"/>
                  </a:lnTo>
                  <a:lnTo>
                    <a:pt x="0" y="153"/>
                  </a:lnTo>
                  <a:lnTo>
                    <a:pt x="0" y="153"/>
                  </a:lnTo>
                  <a:lnTo>
                    <a:pt x="1" y="166"/>
                  </a:lnTo>
                  <a:lnTo>
                    <a:pt x="6" y="178"/>
                  </a:lnTo>
                  <a:lnTo>
                    <a:pt x="11" y="188"/>
                  </a:lnTo>
                  <a:lnTo>
                    <a:pt x="20" y="198"/>
                  </a:lnTo>
                  <a:lnTo>
                    <a:pt x="42" y="221"/>
                  </a:lnTo>
                  <a:lnTo>
                    <a:pt x="42" y="221"/>
                  </a:lnTo>
                  <a:lnTo>
                    <a:pt x="52" y="228"/>
                  </a:lnTo>
                  <a:lnTo>
                    <a:pt x="62" y="235"/>
                  </a:lnTo>
                  <a:lnTo>
                    <a:pt x="74" y="238"/>
                  </a:lnTo>
                  <a:lnTo>
                    <a:pt x="87" y="239"/>
                  </a:lnTo>
                  <a:lnTo>
                    <a:pt x="87" y="239"/>
                  </a:lnTo>
                  <a:lnTo>
                    <a:pt x="96" y="239"/>
                  </a:lnTo>
                  <a:lnTo>
                    <a:pt x="103" y="237"/>
                  </a:lnTo>
                  <a:lnTo>
                    <a:pt x="103" y="237"/>
                  </a:lnTo>
                  <a:lnTo>
                    <a:pt x="105" y="239"/>
                  </a:lnTo>
                  <a:lnTo>
                    <a:pt x="216" y="349"/>
                  </a:lnTo>
                  <a:lnTo>
                    <a:pt x="96" y="349"/>
                  </a:lnTo>
                  <a:lnTo>
                    <a:pt x="96" y="349"/>
                  </a:lnTo>
                  <a:lnTo>
                    <a:pt x="86" y="349"/>
                  </a:lnTo>
                  <a:lnTo>
                    <a:pt x="76" y="352"/>
                  </a:lnTo>
                  <a:lnTo>
                    <a:pt x="68" y="354"/>
                  </a:lnTo>
                  <a:lnTo>
                    <a:pt x="59" y="357"/>
                  </a:lnTo>
                  <a:lnTo>
                    <a:pt x="51" y="361"/>
                  </a:lnTo>
                  <a:lnTo>
                    <a:pt x="43" y="365"/>
                  </a:lnTo>
                  <a:lnTo>
                    <a:pt x="36" y="371"/>
                  </a:lnTo>
                  <a:lnTo>
                    <a:pt x="28" y="377"/>
                  </a:lnTo>
                  <a:lnTo>
                    <a:pt x="23" y="384"/>
                  </a:lnTo>
                  <a:lnTo>
                    <a:pt x="17" y="391"/>
                  </a:lnTo>
                  <a:lnTo>
                    <a:pt x="12" y="400"/>
                  </a:lnTo>
                  <a:lnTo>
                    <a:pt x="8" y="407"/>
                  </a:lnTo>
                  <a:lnTo>
                    <a:pt x="5" y="416"/>
                  </a:lnTo>
                  <a:lnTo>
                    <a:pt x="2" y="426"/>
                  </a:lnTo>
                  <a:lnTo>
                    <a:pt x="1" y="435"/>
                  </a:lnTo>
                  <a:lnTo>
                    <a:pt x="0" y="445"/>
                  </a:lnTo>
                  <a:lnTo>
                    <a:pt x="0" y="890"/>
                  </a:lnTo>
                  <a:lnTo>
                    <a:pt x="0" y="890"/>
                  </a:lnTo>
                  <a:lnTo>
                    <a:pt x="1" y="900"/>
                  </a:lnTo>
                  <a:lnTo>
                    <a:pt x="2" y="909"/>
                  </a:lnTo>
                  <a:lnTo>
                    <a:pt x="5" y="918"/>
                  </a:lnTo>
                  <a:lnTo>
                    <a:pt x="8" y="927"/>
                  </a:lnTo>
                  <a:lnTo>
                    <a:pt x="12" y="935"/>
                  </a:lnTo>
                  <a:lnTo>
                    <a:pt x="17" y="944"/>
                  </a:lnTo>
                  <a:lnTo>
                    <a:pt x="23" y="950"/>
                  </a:lnTo>
                  <a:lnTo>
                    <a:pt x="28" y="958"/>
                  </a:lnTo>
                  <a:lnTo>
                    <a:pt x="36" y="963"/>
                  </a:lnTo>
                  <a:lnTo>
                    <a:pt x="43" y="970"/>
                  </a:lnTo>
                  <a:lnTo>
                    <a:pt x="51" y="974"/>
                  </a:lnTo>
                  <a:lnTo>
                    <a:pt x="59" y="978"/>
                  </a:lnTo>
                  <a:lnTo>
                    <a:pt x="68" y="981"/>
                  </a:lnTo>
                  <a:lnTo>
                    <a:pt x="76" y="983"/>
                  </a:lnTo>
                  <a:lnTo>
                    <a:pt x="86" y="985"/>
                  </a:lnTo>
                  <a:lnTo>
                    <a:pt x="96" y="986"/>
                  </a:lnTo>
                  <a:lnTo>
                    <a:pt x="541" y="986"/>
                  </a:lnTo>
                  <a:lnTo>
                    <a:pt x="541" y="986"/>
                  </a:lnTo>
                  <a:lnTo>
                    <a:pt x="551" y="985"/>
                  </a:lnTo>
                  <a:lnTo>
                    <a:pt x="560" y="983"/>
                  </a:lnTo>
                  <a:lnTo>
                    <a:pt x="570" y="981"/>
                  </a:lnTo>
                  <a:lnTo>
                    <a:pt x="579" y="978"/>
                  </a:lnTo>
                  <a:lnTo>
                    <a:pt x="587" y="974"/>
                  </a:lnTo>
                  <a:lnTo>
                    <a:pt x="595" y="970"/>
                  </a:lnTo>
                  <a:lnTo>
                    <a:pt x="602" y="963"/>
                  </a:lnTo>
                  <a:lnTo>
                    <a:pt x="609" y="958"/>
                  </a:lnTo>
                  <a:lnTo>
                    <a:pt x="615" y="950"/>
                  </a:lnTo>
                  <a:lnTo>
                    <a:pt x="620" y="944"/>
                  </a:lnTo>
                  <a:lnTo>
                    <a:pt x="625" y="935"/>
                  </a:lnTo>
                  <a:lnTo>
                    <a:pt x="629" y="927"/>
                  </a:lnTo>
                  <a:lnTo>
                    <a:pt x="632" y="918"/>
                  </a:lnTo>
                  <a:lnTo>
                    <a:pt x="634" y="909"/>
                  </a:lnTo>
                  <a:lnTo>
                    <a:pt x="636" y="900"/>
                  </a:lnTo>
                  <a:lnTo>
                    <a:pt x="636" y="890"/>
                  </a:lnTo>
                  <a:lnTo>
                    <a:pt x="636" y="804"/>
                  </a:lnTo>
                  <a:lnTo>
                    <a:pt x="829" y="985"/>
                  </a:lnTo>
                  <a:lnTo>
                    <a:pt x="829" y="985"/>
                  </a:lnTo>
                  <a:lnTo>
                    <a:pt x="834" y="989"/>
                  </a:lnTo>
                  <a:lnTo>
                    <a:pt x="834" y="989"/>
                  </a:lnTo>
                  <a:lnTo>
                    <a:pt x="842" y="996"/>
                  </a:lnTo>
                  <a:lnTo>
                    <a:pt x="842" y="996"/>
                  </a:lnTo>
                  <a:lnTo>
                    <a:pt x="851" y="1002"/>
                  </a:lnTo>
                  <a:lnTo>
                    <a:pt x="851" y="1002"/>
                  </a:lnTo>
                  <a:lnTo>
                    <a:pt x="860" y="1006"/>
                  </a:lnTo>
                  <a:lnTo>
                    <a:pt x="860" y="1006"/>
                  </a:lnTo>
                  <a:lnTo>
                    <a:pt x="868" y="1010"/>
                  </a:lnTo>
                  <a:lnTo>
                    <a:pt x="868" y="1010"/>
                  </a:lnTo>
                  <a:lnTo>
                    <a:pt x="879" y="1014"/>
                  </a:lnTo>
                  <a:lnTo>
                    <a:pt x="879" y="1014"/>
                  </a:lnTo>
                  <a:lnTo>
                    <a:pt x="888" y="1016"/>
                  </a:lnTo>
                  <a:lnTo>
                    <a:pt x="888" y="1016"/>
                  </a:lnTo>
                  <a:lnTo>
                    <a:pt x="897" y="1017"/>
                  </a:lnTo>
                  <a:lnTo>
                    <a:pt x="907" y="1017"/>
                  </a:lnTo>
                  <a:lnTo>
                    <a:pt x="907" y="1017"/>
                  </a:lnTo>
                  <a:lnTo>
                    <a:pt x="907" y="1017"/>
                  </a:lnTo>
                  <a:lnTo>
                    <a:pt x="907" y="1017"/>
                  </a:lnTo>
                  <a:lnTo>
                    <a:pt x="907" y="1017"/>
                  </a:lnTo>
                  <a:lnTo>
                    <a:pt x="918" y="1017"/>
                  </a:lnTo>
                  <a:lnTo>
                    <a:pt x="927" y="1016"/>
                  </a:lnTo>
                  <a:lnTo>
                    <a:pt x="927" y="1016"/>
                  </a:lnTo>
                  <a:lnTo>
                    <a:pt x="934" y="1014"/>
                  </a:lnTo>
                  <a:lnTo>
                    <a:pt x="934" y="1014"/>
                  </a:lnTo>
                  <a:lnTo>
                    <a:pt x="947" y="1009"/>
                  </a:lnTo>
                  <a:lnTo>
                    <a:pt x="947" y="1009"/>
                  </a:lnTo>
                  <a:lnTo>
                    <a:pt x="954" y="1007"/>
                  </a:lnTo>
                  <a:lnTo>
                    <a:pt x="954" y="1007"/>
                  </a:lnTo>
                  <a:lnTo>
                    <a:pt x="965" y="1001"/>
                  </a:lnTo>
                  <a:lnTo>
                    <a:pt x="965" y="1001"/>
                  </a:lnTo>
                  <a:lnTo>
                    <a:pt x="971" y="996"/>
                  </a:lnTo>
                  <a:lnTo>
                    <a:pt x="971" y="996"/>
                  </a:lnTo>
                  <a:lnTo>
                    <a:pt x="983" y="987"/>
                  </a:lnTo>
                  <a:lnTo>
                    <a:pt x="983" y="987"/>
                  </a:lnTo>
                  <a:lnTo>
                    <a:pt x="986" y="985"/>
                  </a:lnTo>
                  <a:lnTo>
                    <a:pt x="986" y="985"/>
                  </a:lnTo>
                  <a:lnTo>
                    <a:pt x="993" y="977"/>
                  </a:lnTo>
                  <a:lnTo>
                    <a:pt x="998" y="970"/>
                  </a:lnTo>
                  <a:lnTo>
                    <a:pt x="998" y="970"/>
                  </a:lnTo>
                  <a:lnTo>
                    <a:pt x="1001" y="964"/>
                  </a:lnTo>
                  <a:lnTo>
                    <a:pt x="1001" y="964"/>
                  </a:lnTo>
                  <a:lnTo>
                    <a:pt x="1008" y="951"/>
                  </a:lnTo>
                  <a:lnTo>
                    <a:pt x="1008" y="951"/>
                  </a:lnTo>
                  <a:lnTo>
                    <a:pt x="1011" y="946"/>
                  </a:lnTo>
                  <a:lnTo>
                    <a:pt x="1011" y="946"/>
                  </a:lnTo>
                  <a:lnTo>
                    <a:pt x="1013" y="939"/>
                  </a:lnTo>
                  <a:lnTo>
                    <a:pt x="1013" y="939"/>
                  </a:lnTo>
                  <a:lnTo>
                    <a:pt x="1017" y="931"/>
                  </a:lnTo>
                  <a:lnTo>
                    <a:pt x="1018" y="927"/>
                  </a:lnTo>
                  <a:lnTo>
                    <a:pt x="1018" y="922"/>
                  </a:lnTo>
                  <a:lnTo>
                    <a:pt x="1018" y="302"/>
                  </a:lnTo>
                  <a:lnTo>
                    <a:pt x="1018" y="302"/>
                  </a:lnTo>
                  <a:lnTo>
                    <a:pt x="1017" y="290"/>
                  </a:lnTo>
                  <a:lnTo>
                    <a:pt x="1016" y="280"/>
                  </a:lnTo>
                  <a:lnTo>
                    <a:pt x="1013" y="269"/>
                  </a:lnTo>
                  <a:lnTo>
                    <a:pt x="1010" y="258"/>
                  </a:lnTo>
                  <a:lnTo>
                    <a:pt x="1005" y="249"/>
                  </a:lnTo>
                  <a:lnTo>
                    <a:pt x="999" y="240"/>
                  </a:lnTo>
                  <a:lnTo>
                    <a:pt x="993" y="231"/>
                  </a:lnTo>
                  <a:lnTo>
                    <a:pt x="985" y="223"/>
                  </a:lnTo>
                  <a:lnTo>
                    <a:pt x="978" y="215"/>
                  </a:lnTo>
                  <a:lnTo>
                    <a:pt x="969" y="209"/>
                  </a:lnTo>
                  <a:lnTo>
                    <a:pt x="961" y="203"/>
                  </a:lnTo>
                  <a:lnTo>
                    <a:pt x="950" y="199"/>
                  </a:lnTo>
                  <a:lnTo>
                    <a:pt x="940" y="195"/>
                  </a:lnTo>
                  <a:lnTo>
                    <a:pt x="929" y="193"/>
                  </a:lnTo>
                  <a:lnTo>
                    <a:pt x="919" y="191"/>
                  </a:lnTo>
                  <a:lnTo>
                    <a:pt x="907" y="191"/>
                  </a:lnTo>
                  <a:lnTo>
                    <a:pt x="907" y="191"/>
                  </a:lnTo>
                  <a:close/>
                  <a:moveTo>
                    <a:pt x="87" y="208"/>
                  </a:moveTo>
                  <a:lnTo>
                    <a:pt x="87" y="176"/>
                  </a:lnTo>
                  <a:lnTo>
                    <a:pt x="87" y="176"/>
                  </a:lnTo>
                  <a:lnTo>
                    <a:pt x="87" y="208"/>
                  </a:lnTo>
                  <a:close/>
                  <a:moveTo>
                    <a:pt x="87" y="176"/>
                  </a:moveTo>
                  <a:lnTo>
                    <a:pt x="65" y="153"/>
                  </a:lnTo>
                  <a:lnTo>
                    <a:pt x="154" y="63"/>
                  </a:lnTo>
                  <a:lnTo>
                    <a:pt x="176" y="85"/>
                  </a:lnTo>
                  <a:lnTo>
                    <a:pt x="87" y="176"/>
                  </a:lnTo>
                  <a:close/>
                  <a:moveTo>
                    <a:pt x="154" y="198"/>
                  </a:moveTo>
                  <a:lnTo>
                    <a:pt x="199" y="153"/>
                  </a:lnTo>
                  <a:lnTo>
                    <a:pt x="352" y="305"/>
                  </a:lnTo>
                  <a:lnTo>
                    <a:pt x="352" y="305"/>
                  </a:lnTo>
                  <a:lnTo>
                    <a:pt x="350" y="317"/>
                  </a:lnTo>
                  <a:lnTo>
                    <a:pt x="350" y="317"/>
                  </a:lnTo>
                  <a:lnTo>
                    <a:pt x="350" y="324"/>
                  </a:lnTo>
                  <a:lnTo>
                    <a:pt x="348" y="330"/>
                  </a:lnTo>
                  <a:lnTo>
                    <a:pt x="345" y="335"/>
                  </a:lnTo>
                  <a:lnTo>
                    <a:pt x="341" y="340"/>
                  </a:lnTo>
                  <a:lnTo>
                    <a:pt x="336" y="344"/>
                  </a:lnTo>
                  <a:lnTo>
                    <a:pt x="331" y="347"/>
                  </a:lnTo>
                  <a:lnTo>
                    <a:pt x="325" y="348"/>
                  </a:lnTo>
                  <a:lnTo>
                    <a:pt x="319" y="349"/>
                  </a:lnTo>
                  <a:lnTo>
                    <a:pt x="305" y="349"/>
                  </a:lnTo>
                  <a:lnTo>
                    <a:pt x="154" y="198"/>
                  </a:lnTo>
                  <a:close/>
                  <a:moveTo>
                    <a:pt x="573" y="890"/>
                  </a:moveTo>
                  <a:lnTo>
                    <a:pt x="573" y="890"/>
                  </a:lnTo>
                  <a:lnTo>
                    <a:pt x="572" y="897"/>
                  </a:lnTo>
                  <a:lnTo>
                    <a:pt x="571" y="902"/>
                  </a:lnTo>
                  <a:lnTo>
                    <a:pt x="568" y="907"/>
                  </a:lnTo>
                  <a:lnTo>
                    <a:pt x="564" y="913"/>
                  </a:lnTo>
                  <a:lnTo>
                    <a:pt x="559" y="916"/>
                  </a:lnTo>
                  <a:lnTo>
                    <a:pt x="554" y="919"/>
                  </a:lnTo>
                  <a:lnTo>
                    <a:pt x="547" y="921"/>
                  </a:lnTo>
                  <a:lnTo>
                    <a:pt x="541" y="922"/>
                  </a:lnTo>
                  <a:lnTo>
                    <a:pt x="96" y="922"/>
                  </a:lnTo>
                  <a:lnTo>
                    <a:pt x="96" y="922"/>
                  </a:lnTo>
                  <a:lnTo>
                    <a:pt x="89" y="921"/>
                  </a:lnTo>
                  <a:lnTo>
                    <a:pt x="84" y="919"/>
                  </a:lnTo>
                  <a:lnTo>
                    <a:pt x="79" y="916"/>
                  </a:lnTo>
                  <a:lnTo>
                    <a:pt x="73" y="913"/>
                  </a:lnTo>
                  <a:lnTo>
                    <a:pt x="70" y="907"/>
                  </a:lnTo>
                  <a:lnTo>
                    <a:pt x="67" y="902"/>
                  </a:lnTo>
                  <a:lnTo>
                    <a:pt x="65" y="897"/>
                  </a:lnTo>
                  <a:lnTo>
                    <a:pt x="65" y="890"/>
                  </a:lnTo>
                  <a:lnTo>
                    <a:pt x="65" y="445"/>
                  </a:lnTo>
                  <a:lnTo>
                    <a:pt x="65" y="445"/>
                  </a:lnTo>
                  <a:lnTo>
                    <a:pt x="65" y="438"/>
                  </a:lnTo>
                  <a:lnTo>
                    <a:pt x="67" y="432"/>
                  </a:lnTo>
                  <a:lnTo>
                    <a:pt x="70" y="427"/>
                  </a:lnTo>
                  <a:lnTo>
                    <a:pt x="73" y="422"/>
                  </a:lnTo>
                  <a:lnTo>
                    <a:pt x="79" y="418"/>
                  </a:lnTo>
                  <a:lnTo>
                    <a:pt x="84" y="416"/>
                  </a:lnTo>
                  <a:lnTo>
                    <a:pt x="89" y="414"/>
                  </a:lnTo>
                  <a:lnTo>
                    <a:pt x="96" y="413"/>
                  </a:lnTo>
                  <a:lnTo>
                    <a:pt x="319" y="413"/>
                  </a:lnTo>
                  <a:lnTo>
                    <a:pt x="319" y="413"/>
                  </a:lnTo>
                  <a:lnTo>
                    <a:pt x="329" y="413"/>
                  </a:lnTo>
                  <a:lnTo>
                    <a:pt x="338" y="411"/>
                  </a:lnTo>
                  <a:lnTo>
                    <a:pt x="347" y="408"/>
                  </a:lnTo>
                  <a:lnTo>
                    <a:pt x="355" y="405"/>
                  </a:lnTo>
                  <a:lnTo>
                    <a:pt x="364" y="402"/>
                  </a:lnTo>
                  <a:lnTo>
                    <a:pt x="371" y="397"/>
                  </a:lnTo>
                  <a:lnTo>
                    <a:pt x="379" y="391"/>
                  </a:lnTo>
                  <a:lnTo>
                    <a:pt x="386" y="385"/>
                  </a:lnTo>
                  <a:lnTo>
                    <a:pt x="392" y="378"/>
                  </a:lnTo>
                  <a:lnTo>
                    <a:pt x="397" y="371"/>
                  </a:lnTo>
                  <a:lnTo>
                    <a:pt x="403" y="363"/>
                  </a:lnTo>
                  <a:lnTo>
                    <a:pt x="407" y="355"/>
                  </a:lnTo>
                  <a:lnTo>
                    <a:pt x="410" y="346"/>
                  </a:lnTo>
                  <a:lnTo>
                    <a:pt x="412" y="336"/>
                  </a:lnTo>
                  <a:lnTo>
                    <a:pt x="413" y="327"/>
                  </a:lnTo>
                  <a:lnTo>
                    <a:pt x="414" y="317"/>
                  </a:lnTo>
                  <a:lnTo>
                    <a:pt x="414" y="317"/>
                  </a:lnTo>
                  <a:lnTo>
                    <a:pt x="414" y="311"/>
                  </a:lnTo>
                  <a:lnTo>
                    <a:pt x="417" y="305"/>
                  </a:lnTo>
                  <a:lnTo>
                    <a:pt x="420" y="300"/>
                  </a:lnTo>
                  <a:lnTo>
                    <a:pt x="423" y="295"/>
                  </a:lnTo>
                  <a:lnTo>
                    <a:pt x="428" y="291"/>
                  </a:lnTo>
                  <a:lnTo>
                    <a:pt x="434" y="288"/>
                  </a:lnTo>
                  <a:lnTo>
                    <a:pt x="439" y="286"/>
                  </a:lnTo>
                  <a:lnTo>
                    <a:pt x="446" y="286"/>
                  </a:lnTo>
                  <a:lnTo>
                    <a:pt x="541" y="286"/>
                  </a:lnTo>
                  <a:lnTo>
                    <a:pt x="541" y="286"/>
                  </a:lnTo>
                  <a:lnTo>
                    <a:pt x="547" y="286"/>
                  </a:lnTo>
                  <a:lnTo>
                    <a:pt x="554" y="288"/>
                  </a:lnTo>
                  <a:lnTo>
                    <a:pt x="559" y="291"/>
                  </a:lnTo>
                  <a:lnTo>
                    <a:pt x="564" y="295"/>
                  </a:lnTo>
                  <a:lnTo>
                    <a:pt x="568" y="300"/>
                  </a:lnTo>
                  <a:lnTo>
                    <a:pt x="571" y="305"/>
                  </a:lnTo>
                  <a:lnTo>
                    <a:pt x="572" y="311"/>
                  </a:lnTo>
                  <a:lnTo>
                    <a:pt x="573" y="317"/>
                  </a:lnTo>
                  <a:lnTo>
                    <a:pt x="573" y="890"/>
                  </a:lnTo>
                  <a:close/>
                  <a:moveTo>
                    <a:pt x="795" y="867"/>
                  </a:moveTo>
                  <a:lnTo>
                    <a:pt x="636" y="717"/>
                  </a:lnTo>
                  <a:lnTo>
                    <a:pt x="636" y="490"/>
                  </a:lnTo>
                  <a:lnTo>
                    <a:pt x="795" y="341"/>
                  </a:lnTo>
                  <a:lnTo>
                    <a:pt x="795" y="867"/>
                  </a:lnTo>
                  <a:close/>
                  <a:moveTo>
                    <a:pt x="955" y="906"/>
                  </a:moveTo>
                  <a:lnTo>
                    <a:pt x="955" y="906"/>
                  </a:lnTo>
                  <a:lnTo>
                    <a:pt x="954" y="916"/>
                  </a:lnTo>
                  <a:lnTo>
                    <a:pt x="954" y="916"/>
                  </a:lnTo>
                  <a:lnTo>
                    <a:pt x="952" y="922"/>
                  </a:lnTo>
                  <a:lnTo>
                    <a:pt x="949" y="930"/>
                  </a:lnTo>
                  <a:lnTo>
                    <a:pt x="949" y="930"/>
                  </a:lnTo>
                  <a:lnTo>
                    <a:pt x="948" y="931"/>
                  </a:lnTo>
                  <a:lnTo>
                    <a:pt x="948" y="931"/>
                  </a:lnTo>
                  <a:lnTo>
                    <a:pt x="943" y="937"/>
                  </a:lnTo>
                  <a:lnTo>
                    <a:pt x="938" y="942"/>
                  </a:lnTo>
                  <a:lnTo>
                    <a:pt x="938" y="942"/>
                  </a:lnTo>
                  <a:lnTo>
                    <a:pt x="936" y="944"/>
                  </a:lnTo>
                  <a:lnTo>
                    <a:pt x="936" y="944"/>
                  </a:lnTo>
                  <a:lnTo>
                    <a:pt x="930" y="947"/>
                  </a:lnTo>
                  <a:lnTo>
                    <a:pt x="924" y="950"/>
                  </a:lnTo>
                  <a:lnTo>
                    <a:pt x="924" y="950"/>
                  </a:lnTo>
                  <a:lnTo>
                    <a:pt x="922" y="951"/>
                  </a:lnTo>
                  <a:lnTo>
                    <a:pt x="922" y="951"/>
                  </a:lnTo>
                  <a:lnTo>
                    <a:pt x="914" y="953"/>
                  </a:lnTo>
                  <a:lnTo>
                    <a:pt x="907" y="953"/>
                  </a:lnTo>
                  <a:lnTo>
                    <a:pt x="907" y="953"/>
                  </a:lnTo>
                  <a:lnTo>
                    <a:pt x="907" y="953"/>
                  </a:lnTo>
                  <a:lnTo>
                    <a:pt x="899" y="952"/>
                  </a:lnTo>
                  <a:lnTo>
                    <a:pt x="892" y="951"/>
                  </a:lnTo>
                  <a:lnTo>
                    <a:pt x="892" y="951"/>
                  </a:lnTo>
                  <a:lnTo>
                    <a:pt x="890" y="950"/>
                  </a:lnTo>
                  <a:lnTo>
                    <a:pt x="890" y="950"/>
                  </a:lnTo>
                  <a:lnTo>
                    <a:pt x="884" y="947"/>
                  </a:lnTo>
                  <a:lnTo>
                    <a:pt x="878" y="944"/>
                  </a:lnTo>
                  <a:lnTo>
                    <a:pt x="878" y="944"/>
                  </a:lnTo>
                  <a:lnTo>
                    <a:pt x="876" y="942"/>
                  </a:lnTo>
                  <a:lnTo>
                    <a:pt x="876" y="942"/>
                  </a:lnTo>
                  <a:lnTo>
                    <a:pt x="870" y="936"/>
                  </a:lnTo>
                  <a:lnTo>
                    <a:pt x="866" y="930"/>
                  </a:lnTo>
                  <a:lnTo>
                    <a:pt x="863" y="923"/>
                  </a:lnTo>
                  <a:lnTo>
                    <a:pt x="861" y="916"/>
                  </a:lnTo>
                  <a:lnTo>
                    <a:pt x="861" y="916"/>
                  </a:lnTo>
                  <a:lnTo>
                    <a:pt x="860" y="912"/>
                  </a:lnTo>
                  <a:lnTo>
                    <a:pt x="860" y="302"/>
                  </a:lnTo>
                  <a:lnTo>
                    <a:pt x="860" y="302"/>
                  </a:lnTo>
                  <a:lnTo>
                    <a:pt x="860" y="294"/>
                  </a:lnTo>
                  <a:lnTo>
                    <a:pt x="862" y="285"/>
                  </a:lnTo>
                  <a:lnTo>
                    <a:pt x="866" y="279"/>
                  </a:lnTo>
                  <a:lnTo>
                    <a:pt x="870" y="271"/>
                  </a:lnTo>
                  <a:lnTo>
                    <a:pt x="876" y="266"/>
                  </a:lnTo>
                  <a:lnTo>
                    <a:pt x="882" y="261"/>
                  </a:lnTo>
                  <a:lnTo>
                    <a:pt x="890" y="257"/>
                  </a:lnTo>
                  <a:lnTo>
                    <a:pt x="897" y="255"/>
                  </a:lnTo>
                  <a:lnTo>
                    <a:pt x="897" y="255"/>
                  </a:lnTo>
                  <a:lnTo>
                    <a:pt x="897" y="255"/>
                  </a:lnTo>
                  <a:lnTo>
                    <a:pt x="897" y="255"/>
                  </a:lnTo>
                  <a:lnTo>
                    <a:pt x="907" y="254"/>
                  </a:lnTo>
                  <a:lnTo>
                    <a:pt x="907" y="254"/>
                  </a:lnTo>
                  <a:lnTo>
                    <a:pt x="917" y="255"/>
                  </a:lnTo>
                  <a:lnTo>
                    <a:pt x="925" y="258"/>
                  </a:lnTo>
                  <a:lnTo>
                    <a:pt x="934" y="262"/>
                  </a:lnTo>
                  <a:lnTo>
                    <a:pt x="941" y="268"/>
                  </a:lnTo>
                  <a:lnTo>
                    <a:pt x="947" y="275"/>
                  </a:lnTo>
                  <a:lnTo>
                    <a:pt x="951" y="283"/>
                  </a:lnTo>
                  <a:lnTo>
                    <a:pt x="954" y="293"/>
                  </a:lnTo>
                  <a:lnTo>
                    <a:pt x="955" y="302"/>
                  </a:lnTo>
                  <a:lnTo>
                    <a:pt x="955" y="906"/>
                  </a:lnTo>
                  <a:close/>
                  <a:moveTo>
                    <a:pt x="382" y="636"/>
                  </a:moveTo>
                  <a:lnTo>
                    <a:pt x="382" y="636"/>
                  </a:lnTo>
                  <a:lnTo>
                    <a:pt x="374" y="636"/>
                  </a:lnTo>
                  <a:lnTo>
                    <a:pt x="364" y="637"/>
                  </a:lnTo>
                  <a:lnTo>
                    <a:pt x="355" y="639"/>
                  </a:lnTo>
                  <a:lnTo>
                    <a:pt x="348" y="642"/>
                  </a:lnTo>
                  <a:lnTo>
                    <a:pt x="339" y="645"/>
                  </a:lnTo>
                  <a:lnTo>
                    <a:pt x="332" y="650"/>
                  </a:lnTo>
                  <a:lnTo>
                    <a:pt x="325" y="655"/>
                  </a:lnTo>
                  <a:lnTo>
                    <a:pt x="319" y="661"/>
                  </a:lnTo>
                  <a:lnTo>
                    <a:pt x="319" y="661"/>
                  </a:lnTo>
                  <a:lnTo>
                    <a:pt x="312" y="655"/>
                  </a:lnTo>
                  <a:lnTo>
                    <a:pt x="305" y="650"/>
                  </a:lnTo>
                  <a:lnTo>
                    <a:pt x="297" y="645"/>
                  </a:lnTo>
                  <a:lnTo>
                    <a:pt x="290" y="642"/>
                  </a:lnTo>
                  <a:lnTo>
                    <a:pt x="281" y="639"/>
                  </a:lnTo>
                  <a:lnTo>
                    <a:pt x="273" y="637"/>
                  </a:lnTo>
                  <a:lnTo>
                    <a:pt x="264" y="636"/>
                  </a:lnTo>
                  <a:lnTo>
                    <a:pt x="255" y="636"/>
                  </a:lnTo>
                  <a:lnTo>
                    <a:pt x="255" y="636"/>
                  </a:lnTo>
                  <a:lnTo>
                    <a:pt x="245" y="636"/>
                  </a:lnTo>
                  <a:lnTo>
                    <a:pt x="236" y="638"/>
                  </a:lnTo>
                  <a:lnTo>
                    <a:pt x="227" y="640"/>
                  </a:lnTo>
                  <a:lnTo>
                    <a:pt x="218" y="643"/>
                  </a:lnTo>
                  <a:lnTo>
                    <a:pt x="209" y="647"/>
                  </a:lnTo>
                  <a:lnTo>
                    <a:pt x="202" y="652"/>
                  </a:lnTo>
                  <a:lnTo>
                    <a:pt x="194" y="657"/>
                  </a:lnTo>
                  <a:lnTo>
                    <a:pt x="188" y="664"/>
                  </a:lnTo>
                  <a:lnTo>
                    <a:pt x="182" y="670"/>
                  </a:lnTo>
                  <a:lnTo>
                    <a:pt x="176" y="678"/>
                  </a:lnTo>
                  <a:lnTo>
                    <a:pt x="171" y="685"/>
                  </a:lnTo>
                  <a:lnTo>
                    <a:pt x="168" y="694"/>
                  </a:lnTo>
                  <a:lnTo>
                    <a:pt x="164" y="702"/>
                  </a:lnTo>
                  <a:lnTo>
                    <a:pt x="161" y="712"/>
                  </a:lnTo>
                  <a:lnTo>
                    <a:pt x="160" y="722"/>
                  </a:lnTo>
                  <a:lnTo>
                    <a:pt x="160" y="731"/>
                  </a:lnTo>
                  <a:lnTo>
                    <a:pt x="160" y="731"/>
                  </a:lnTo>
                  <a:lnTo>
                    <a:pt x="160" y="741"/>
                  </a:lnTo>
                  <a:lnTo>
                    <a:pt x="161" y="751"/>
                  </a:lnTo>
                  <a:lnTo>
                    <a:pt x="164" y="759"/>
                  </a:lnTo>
                  <a:lnTo>
                    <a:pt x="168" y="768"/>
                  </a:lnTo>
                  <a:lnTo>
                    <a:pt x="171" y="776"/>
                  </a:lnTo>
                  <a:lnTo>
                    <a:pt x="176" y="784"/>
                  </a:lnTo>
                  <a:lnTo>
                    <a:pt x="182" y="791"/>
                  </a:lnTo>
                  <a:lnTo>
                    <a:pt x="188" y="799"/>
                  </a:lnTo>
                  <a:lnTo>
                    <a:pt x="194" y="804"/>
                  </a:lnTo>
                  <a:lnTo>
                    <a:pt x="202" y="810"/>
                  </a:lnTo>
                  <a:lnTo>
                    <a:pt x="209" y="815"/>
                  </a:lnTo>
                  <a:lnTo>
                    <a:pt x="218" y="819"/>
                  </a:lnTo>
                  <a:lnTo>
                    <a:pt x="227" y="823"/>
                  </a:lnTo>
                  <a:lnTo>
                    <a:pt x="236" y="825"/>
                  </a:lnTo>
                  <a:lnTo>
                    <a:pt x="245" y="826"/>
                  </a:lnTo>
                  <a:lnTo>
                    <a:pt x="255" y="827"/>
                  </a:lnTo>
                  <a:lnTo>
                    <a:pt x="255" y="827"/>
                  </a:lnTo>
                  <a:lnTo>
                    <a:pt x="264" y="826"/>
                  </a:lnTo>
                  <a:lnTo>
                    <a:pt x="273" y="825"/>
                  </a:lnTo>
                  <a:lnTo>
                    <a:pt x="281" y="823"/>
                  </a:lnTo>
                  <a:lnTo>
                    <a:pt x="290" y="819"/>
                  </a:lnTo>
                  <a:lnTo>
                    <a:pt x="297" y="816"/>
                  </a:lnTo>
                  <a:lnTo>
                    <a:pt x="305" y="812"/>
                  </a:lnTo>
                  <a:lnTo>
                    <a:pt x="312" y="808"/>
                  </a:lnTo>
                  <a:lnTo>
                    <a:pt x="319" y="801"/>
                  </a:lnTo>
                  <a:lnTo>
                    <a:pt x="319" y="801"/>
                  </a:lnTo>
                  <a:lnTo>
                    <a:pt x="325" y="808"/>
                  </a:lnTo>
                  <a:lnTo>
                    <a:pt x="332" y="812"/>
                  </a:lnTo>
                  <a:lnTo>
                    <a:pt x="339" y="816"/>
                  </a:lnTo>
                  <a:lnTo>
                    <a:pt x="348" y="819"/>
                  </a:lnTo>
                  <a:lnTo>
                    <a:pt x="355" y="823"/>
                  </a:lnTo>
                  <a:lnTo>
                    <a:pt x="364" y="825"/>
                  </a:lnTo>
                  <a:lnTo>
                    <a:pt x="374" y="826"/>
                  </a:lnTo>
                  <a:lnTo>
                    <a:pt x="382" y="827"/>
                  </a:lnTo>
                  <a:lnTo>
                    <a:pt x="382" y="827"/>
                  </a:lnTo>
                  <a:lnTo>
                    <a:pt x="392" y="826"/>
                  </a:lnTo>
                  <a:lnTo>
                    <a:pt x="402" y="825"/>
                  </a:lnTo>
                  <a:lnTo>
                    <a:pt x="410" y="823"/>
                  </a:lnTo>
                  <a:lnTo>
                    <a:pt x="420" y="819"/>
                  </a:lnTo>
                  <a:lnTo>
                    <a:pt x="427" y="815"/>
                  </a:lnTo>
                  <a:lnTo>
                    <a:pt x="436" y="810"/>
                  </a:lnTo>
                  <a:lnTo>
                    <a:pt x="443" y="804"/>
                  </a:lnTo>
                  <a:lnTo>
                    <a:pt x="450" y="799"/>
                  </a:lnTo>
                  <a:lnTo>
                    <a:pt x="456" y="791"/>
                  </a:lnTo>
                  <a:lnTo>
                    <a:pt x="462" y="784"/>
                  </a:lnTo>
                  <a:lnTo>
                    <a:pt x="466" y="776"/>
                  </a:lnTo>
                  <a:lnTo>
                    <a:pt x="470" y="768"/>
                  </a:lnTo>
                  <a:lnTo>
                    <a:pt x="473" y="759"/>
                  </a:lnTo>
                  <a:lnTo>
                    <a:pt x="476" y="751"/>
                  </a:lnTo>
                  <a:lnTo>
                    <a:pt x="478" y="741"/>
                  </a:lnTo>
                  <a:lnTo>
                    <a:pt x="478" y="731"/>
                  </a:lnTo>
                  <a:lnTo>
                    <a:pt x="478" y="731"/>
                  </a:lnTo>
                  <a:lnTo>
                    <a:pt x="478" y="722"/>
                  </a:lnTo>
                  <a:lnTo>
                    <a:pt x="476" y="712"/>
                  </a:lnTo>
                  <a:lnTo>
                    <a:pt x="473" y="702"/>
                  </a:lnTo>
                  <a:lnTo>
                    <a:pt x="470" y="694"/>
                  </a:lnTo>
                  <a:lnTo>
                    <a:pt x="466" y="685"/>
                  </a:lnTo>
                  <a:lnTo>
                    <a:pt x="462" y="678"/>
                  </a:lnTo>
                  <a:lnTo>
                    <a:pt x="456" y="670"/>
                  </a:lnTo>
                  <a:lnTo>
                    <a:pt x="450" y="664"/>
                  </a:lnTo>
                  <a:lnTo>
                    <a:pt x="443" y="657"/>
                  </a:lnTo>
                  <a:lnTo>
                    <a:pt x="436" y="652"/>
                  </a:lnTo>
                  <a:lnTo>
                    <a:pt x="427" y="647"/>
                  </a:lnTo>
                  <a:lnTo>
                    <a:pt x="420" y="643"/>
                  </a:lnTo>
                  <a:lnTo>
                    <a:pt x="410" y="640"/>
                  </a:lnTo>
                  <a:lnTo>
                    <a:pt x="402" y="638"/>
                  </a:lnTo>
                  <a:lnTo>
                    <a:pt x="392" y="636"/>
                  </a:lnTo>
                  <a:lnTo>
                    <a:pt x="382" y="636"/>
                  </a:lnTo>
                  <a:lnTo>
                    <a:pt x="382" y="636"/>
                  </a:lnTo>
                  <a:close/>
                  <a:moveTo>
                    <a:pt x="255" y="762"/>
                  </a:moveTo>
                  <a:lnTo>
                    <a:pt x="255" y="762"/>
                  </a:lnTo>
                  <a:lnTo>
                    <a:pt x="249" y="762"/>
                  </a:lnTo>
                  <a:lnTo>
                    <a:pt x="243" y="760"/>
                  </a:lnTo>
                  <a:lnTo>
                    <a:pt x="237" y="757"/>
                  </a:lnTo>
                  <a:lnTo>
                    <a:pt x="233" y="754"/>
                  </a:lnTo>
                  <a:lnTo>
                    <a:pt x="229" y="748"/>
                  </a:lnTo>
                  <a:lnTo>
                    <a:pt x="226" y="743"/>
                  </a:lnTo>
                  <a:lnTo>
                    <a:pt x="223" y="738"/>
                  </a:lnTo>
                  <a:lnTo>
                    <a:pt x="223" y="731"/>
                  </a:lnTo>
                  <a:lnTo>
                    <a:pt x="223" y="731"/>
                  </a:lnTo>
                  <a:lnTo>
                    <a:pt x="223" y="725"/>
                  </a:lnTo>
                  <a:lnTo>
                    <a:pt x="226" y="718"/>
                  </a:lnTo>
                  <a:lnTo>
                    <a:pt x="229" y="713"/>
                  </a:lnTo>
                  <a:lnTo>
                    <a:pt x="233" y="709"/>
                  </a:lnTo>
                  <a:lnTo>
                    <a:pt x="237" y="705"/>
                  </a:lnTo>
                  <a:lnTo>
                    <a:pt x="243" y="701"/>
                  </a:lnTo>
                  <a:lnTo>
                    <a:pt x="249" y="700"/>
                  </a:lnTo>
                  <a:lnTo>
                    <a:pt x="255" y="699"/>
                  </a:lnTo>
                  <a:lnTo>
                    <a:pt x="255" y="699"/>
                  </a:lnTo>
                  <a:lnTo>
                    <a:pt x="261" y="700"/>
                  </a:lnTo>
                  <a:lnTo>
                    <a:pt x="267" y="701"/>
                  </a:lnTo>
                  <a:lnTo>
                    <a:pt x="273" y="705"/>
                  </a:lnTo>
                  <a:lnTo>
                    <a:pt x="277" y="709"/>
                  </a:lnTo>
                  <a:lnTo>
                    <a:pt x="281" y="713"/>
                  </a:lnTo>
                  <a:lnTo>
                    <a:pt x="285" y="718"/>
                  </a:lnTo>
                  <a:lnTo>
                    <a:pt x="287" y="725"/>
                  </a:lnTo>
                  <a:lnTo>
                    <a:pt x="287" y="731"/>
                  </a:lnTo>
                  <a:lnTo>
                    <a:pt x="287" y="731"/>
                  </a:lnTo>
                  <a:lnTo>
                    <a:pt x="287" y="738"/>
                  </a:lnTo>
                  <a:lnTo>
                    <a:pt x="285" y="743"/>
                  </a:lnTo>
                  <a:lnTo>
                    <a:pt x="281" y="748"/>
                  </a:lnTo>
                  <a:lnTo>
                    <a:pt x="277" y="754"/>
                  </a:lnTo>
                  <a:lnTo>
                    <a:pt x="273" y="757"/>
                  </a:lnTo>
                  <a:lnTo>
                    <a:pt x="267" y="760"/>
                  </a:lnTo>
                  <a:lnTo>
                    <a:pt x="261" y="762"/>
                  </a:lnTo>
                  <a:lnTo>
                    <a:pt x="255" y="762"/>
                  </a:lnTo>
                  <a:lnTo>
                    <a:pt x="255" y="762"/>
                  </a:lnTo>
                  <a:close/>
                  <a:moveTo>
                    <a:pt x="382" y="762"/>
                  </a:moveTo>
                  <a:lnTo>
                    <a:pt x="382" y="762"/>
                  </a:lnTo>
                  <a:lnTo>
                    <a:pt x="376" y="762"/>
                  </a:lnTo>
                  <a:lnTo>
                    <a:pt x="370" y="760"/>
                  </a:lnTo>
                  <a:lnTo>
                    <a:pt x="364" y="757"/>
                  </a:lnTo>
                  <a:lnTo>
                    <a:pt x="360" y="754"/>
                  </a:lnTo>
                  <a:lnTo>
                    <a:pt x="355" y="748"/>
                  </a:lnTo>
                  <a:lnTo>
                    <a:pt x="353" y="743"/>
                  </a:lnTo>
                  <a:lnTo>
                    <a:pt x="351" y="738"/>
                  </a:lnTo>
                  <a:lnTo>
                    <a:pt x="350" y="731"/>
                  </a:lnTo>
                  <a:lnTo>
                    <a:pt x="350" y="731"/>
                  </a:lnTo>
                  <a:lnTo>
                    <a:pt x="351" y="725"/>
                  </a:lnTo>
                  <a:lnTo>
                    <a:pt x="353" y="718"/>
                  </a:lnTo>
                  <a:lnTo>
                    <a:pt x="355" y="713"/>
                  </a:lnTo>
                  <a:lnTo>
                    <a:pt x="360" y="709"/>
                  </a:lnTo>
                  <a:lnTo>
                    <a:pt x="364" y="705"/>
                  </a:lnTo>
                  <a:lnTo>
                    <a:pt x="370" y="701"/>
                  </a:lnTo>
                  <a:lnTo>
                    <a:pt x="376" y="700"/>
                  </a:lnTo>
                  <a:lnTo>
                    <a:pt x="382" y="699"/>
                  </a:lnTo>
                  <a:lnTo>
                    <a:pt x="382" y="699"/>
                  </a:lnTo>
                  <a:lnTo>
                    <a:pt x="389" y="700"/>
                  </a:lnTo>
                  <a:lnTo>
                    <a:pt x="395" y="701"/>
                  </a:lnTo>
                  <a:lnTo>
                    <a:pt x="400" y="705"/>
                  </a:lnTo>
                  <a:lnTo>
                    <a:pt x="405" y="709"/>
                  </a:lnTo>
                  <a:lnTo>
                    <a:pt x="409" y="713"/>
                  </a:lnTo>
                  <a:lnTo>
                    <a:pt x="411" y="718"/>
                  </a:lnTo>
                  <a:lnTo>
                    <a:pt x="413" y="725"/>
                  </a:lnTo>
                  <a:lnTo>
                    <a:pt x="414" y="731"/>
                  </a:lnTo>
                  <a:lnTo>
                    <a:pt x="414" y="731"/>
                  </a:lnTo>
                  <a:lnTo>
                    <a:pt x="413" y="738"/>
                  </a:lnTo>
                  <a:lnTo>
                    <a:pt x="411" y="743"/>
                  </a:lnTo>
                  <a:lnTo>
                    <a:pt x="409" y="748"/>
                  </a:lnTo>
                  <a:lnTo>
                    <a:pt x="405" y="754"/>
                  </a:lnTo>
                  <a:lnTo>
                    <a:pt x="400" y="757"/>
                  </a:lnTo>
                  <a:lnTo>
                    <a:pt x="395" y="760"/>
                  </a:lnTo>
                  <a:lnTo>
                    <a:pt x="389" y="762"/>
                  </a:lnTo>
                  <a:lnTo>
                    <a:pt x="382" y="762"/>
                  </a:lnTo>
                  <a:lnTo>
                    <a:pt x="382" y="76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7" name="Freeform 27"/>
            <p:cNvSpPr>
              <a:spLocks noEditPoints="1"/>
            </p:cNvSpPr>
            <p:nvPr/>
          </p:nvSpPr>
          <p:spPr bwMode="auto">
            <a:xfrm>
              <a:off x="10797873" y="2890157"/>
              <a:ext cx="323850" cy="323850"/>
            </a:xfrm>
            <a:custGeom>
              <a:gdLst>
                <a:gd fmla="*/ 538 w 1018" name="T0"/>
                <a:gd fmla="*/ 474 h 1017" name="T1"/>
                <a:gd fmla="*/ 433 w 1018" name="T2"/>
                <a:gd fmla="*/ 408 h 1017" name="T3"/>
                <a:gd fmla="*/ 368 w 1018" name="T4"/>
                <a:gd fmla="*/ 431 h 1017" name="T5"/>
                <a:gd fmla="*/ 446 w 1018" name="T6"/>
                <a:gd fmla="*/ 540 h 1017" name="T7"/>
                <a:gd fmla="*/ 328 w 1018" name="T8"/>
                <a:gd fmla="*/ 730 h 1017" name="T9"/>
                <a:gd fmla="*/ 223 w 1018" name="T10"/>
                <a:gd fmla="*/ 792 h 1017" name="T11"/>
                <a:gd fmla="*/ 329 w 1018" name="T12"/>
                <a:gd fmla="*/ 862 h 1017" name="T13"/>
                <a:gd fmla="*/ 396 w 1018" name="T14"/>
                <a:gd fmla="*/ 840 h 1017" name="T15"/>
                <a:gd fmla="*/ 476 w 1018" name="T16"/>
                <a:gd fmla="*/ 689 h 1017" name="T17"/>
                <a:gd fmla="*/ 538 w 1018" name="T18"/>
                <a:gd fmla="*/ 795 h 1017" name="T19"/>
                <a:gd fmla="*/ 608 w 1018" name="T20"/>
                <a:gd fmla="*/ 688 h 1017" name="T21"/>
                <a:gd fmla="*/ 587 w 1018" name="T22"/>
                <a:gd fmla="*/ 622 h 1017" name="T23"/>
                <a:gd fmla="*/ 232 w 1018" name="T24"/>
                <a:gd fmla="*/ 475 h 1017" name="T25"/>
                <a:gd fmla="*/ 162 w 1018" name="T26"/>
                <a:gd fmla="*/ 559 h 1017" name="T27"/>
                <a:gd fmla="*/ 170 w 1018" name="T28"/>
                <a:gd fmla="*/ 648 h 1017" name="T29"/>
                <a:gd fmla="*/ 287 w 1018" name="T30"/>
                <a:gd fmla="*/ 582 h 1017" name="T31"/>
                <a:gd fmla="*/ 350 w 1018" name="T32"/>
                <a:gd fmla="*/ 641 h 1017" name="T33"/>
                <a:gd fmla="*/ 400 w 1018" name="T34"/>
                <a:gd fmla="*/ 662 h 1017" name="T35"/>
                <a:gd fmla="*/ 394 w 1018" name="T36"/>
                <a:gd fmla="*/ 606 h 1017" name="T37"/>
                <a:gd fmla="*/ 1010 w 1018" name="T38"/>
                <a:gd fmla="*/ 312 h 1017" name="T39"/>
                <a:gd fmla="*/ 986 w 1018" name="T40"/>
                <a:gd fmla="*/ 279 h 1017" name="T41"/>
                <a:gd fmla="*/ 926 w 1018" name="T42"/>
                <a:gd fmla="*/ 254 h 1017" name="T43"/>
                <a:gd fmla="*/ 886 w 1018" name="T44"/>
                <a:gd fmla="*/ 261 h 1017" name="T45"/>
                <a:gd fmla="*/ 690 w 1018" name="T46"/>
                <a:gd fmla="*/ 411 h 1017" name="T47"/>
                <a:gd fmla="*/ 466 w 1018" name="T48"/>
                <a:gd fmla="*/ 264 h 1017" name="T49"/>
                <a:gd fmla="*/ 235 w 1018" name="T50"/>
                <a:gd fmla="*/ 61 h 1017" name="T51"/>
                <a:gd fmla="*/ 119 w 1018" name="T52"/>
                <a:gd fmla="*/ 10 h 1017" name="T53"/>
                <a:gd fmla="*/ 10 w 1018" name="T54"/>
                <a:gd fmla="*/ 188 h 1017" name="T55"/>
                <a:gd fmla="*/ 105 w 1018" name="T56"/>
                <a:gd fmla="*/ 239 h 1017" name="T57"/>
                <a:gd fmla="*/ 29 w 1018" name="T58"/>
                <a:gd fmla="*/ 492 h 1017" name="T59"/>
                <a:gd fmla="*/ 21 w 1018" name="T60"/>
                <a:gd fmla="*/ 759 h 1017" name="T61"/>
                <a:gd fmla="*/ 60 w 1018" name="T62"/>
                <a:gd fmla="*/ 899 h 1017" name="T63"/>
                <a:gd fmla="*/ 3 w 1018" name="T64"/>
                <a:gd fmla="*/ 972 h 1017" name="T65"/>
                <a:gd fmla="*/ 40 w 1018" name="T66"/>
                <a:gd fmla="*/ 1016 h 1017" name="T67"/>
                <a:gd fmla="*/ 135 w 1018" name="T68"/>
                <a:gd fmla="*/ 926 h 1017" name="T69"/>
                <a:gd fmla="*/ 326 w 1018" name="T70"/>
                <a:gd fmla="*/ 1014 h 1017" name="T71"/>
                <a:gd fmla="*/ 567 w 1018" name="T72"/>
                <a:gd fmla="*/ 968 h 1017" name="T73"/>
                <a:gd fmla="*/ 860 w 1018" name="T74"/>
                <a:gd fmla="*/ 993 h 1017" name="T75"/>
                <a:gd fmla="*/ 912 w 1018" name="T76"/>
                <a:gd fmla="*/ 1016 h 1017" name="T77"/>
                <a:gd fmla="*/ 967 w 1018" name="T78"/>
                <a:gd fmla="*/ 1005 h 1017" name="T79"/>
                <a:gd fmla="*/ 1006 w 1018" name="T80"/>
                <a:gd fmla="*/ 968 h 1017" name="T81"/>
                <a:gd fmla="*/ 1018 w 1018" name="T82"/>
                <a:gd fmla="*/ 349 h 1017" name="T83"/>
                <a:gd fmla="*/ 311 w 1018" name="T84"/>
                <a:gd fmla="*/ 261 h 1017" name="T85"/>
                <a:gd fmla="*/ 297 w 1018" name="T86"/>
                <a:gd fmla="*/ 942 h 1017" name="T87"/>
                <a:gd fmla="*/ 106 w 1018" name="T88"/>
                <a:gd fmla="*/ 794 h 1017" name="T89"/>
                <a:gd fmla="*/ 64 w 1018" name="T90"/>
                <a:gd fmla="*/ 656 h 1017" name="T91"/>
                <a:gd fmla="*/ 103 w 1018" name="T92"/>
                <a:gd fmla="*/ 485 h 1017" name="T93"/>
                <a:gd fmla="*/ 230 w 1018" name="T94"/>
                <a:gd fmla="*/ 356 h 1017" name="T95"/>
                <a:gd fmla="*/ 398 w 1018" name="T96"/>
                <a:gd fmla="*/ 318 h 1017" name="T97"/>
                <a:gd fmla="*/ 572 w 1018" name="T98"/>
                <a:gd fmla="*/ 380 h 1017" name="T99"/>
                <a:gd fmla="*/ 681 w 1018" name="T100"/>
                <a:gd fmla="*/ 526 h 1017" name="T101"/>
                <a:gd fmla="*/ 694 w 1018" name="T102"/>
                <a:gd fmla="*/ 699 h 1017" name="T103"/>
                <a:gd fmla="*/ 607 w 1018" name="T104"/>
                <a:gd fmla="*/ 860 h 1017" name="T105"/>
                <a:gd fmla="*/ 446 w 1018" name="T106"/>
                <a:gd fmla="*/ 947 h 1017" name="T107"/>
                <a:gd fmla="*/ 756 w 1018" name="T108"/>
                <a:gd fmla="*/ 712 h 1017" name="T109"/>
                <a:gd fmla="*/ 740 w 1018" name="T110"/>
                <a:gd fmla="*/ 505 h 1017" name="T111"/>
                <a:gd fmla="*/ 945 w 1018" name="T112"/>
                <a:gd fmla="*/ 945 h 1017" name="T113"/>
                <a:gd fmla="*/ 896 w 1018" name="T114"/>
                <a:gd fmla="*/ 939 h 1017" name="T115"/>
                <a:gd fmla="*/ 911 w 1018" name="T116"/>
                <a:gd fmla="*/ 320 h 1017" name="T117"/>
                <a:gd fmla="*/ 946 w 1018" name="T118"/>
                <a:gd fmla="*/ 328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8">
                  <a:moveTo>
                    <a:pt x="530" y="505"/>
                  </a:moveTo>
                  <a:lnTo>
                    <a:pt x="530" y="505"/>
                  </a:lnTo>
                  <a:lnTo>
                    <a:pt x="534" y="504"/>
                  </a:lnTo>
                  <a:lnTo>
                    <a:pt x="536" y="501"/>
                  </a:lnTo>
                  <a:lnTo>
                    <a:pt x="539" y="497"/>
                  </a:lnTo>
                  <a:lnTo>
                    <a:pt x="540" y="494"/>
                  </a:lnTo>
                  <a:lnTo>
                    <a:pt x="543" y="491"/>
                  </a:lnTo>
                  <a:lnTo>
                    <a:pt x="543" y="487"/>
                  </a:lnTo>
                  <a:lnTo>
                    <a:pt x="543" y="482"/>
                  </a:lnTo>
                  <a:lnTo>
                    <a:pt x="540" y="479"/>
                  </a:lnTo>
                  <a:lnTo>
                    <a:pt x="540" y="479"/>
                  </a:lnTo>
                  <a:lnTo>
                    <a:pt x="538" y="474"/>
                  </a:lnTo>
                  <a:lnTo>
                    <a:pt x="538" y="474"/>
                  </a:lnTo>
                  <a:lnTo>
                    <a:pt x="533" y="465"/>
                  </a:lnTo>
                  <a:lnTo>
                    <a:pt x="526" y="458"/>
                  </a:lnTo>
                  <a:lnTo>
                    <a:pt x="519" y="449"/>
                  </a:lnTo>
                  <a:lnTo>
                    <a:pt x="510" y="443"/>
                  </a:lnTo>
                  <a:lnTo>
                    <a:pt x="501" y="435"/>
                  </a:lnTo>
                  <a:lnTo>
                    <a:pt x="490" y="429"/>
                  </a:lnTo>
                  <a:lnTo>
                    <a:pt x="479" y="423"/>
                  </a:lnTo>
                  <a:lnTo>
                    <a:pt x="469" y="419"/>
                  </a:lnTo>
                  <a:lnTo>
                    <a:pt x="457" y="415"/>
                  </a:lnTo>
                  <a:lnTo>
                    <a:pt x="445" y="412"/>
                  </a:lnTo>
                  <a:lnTo>
                    <a:pt x="433" y="408"/>
                  </a:lnTo>
                  <a:lnTo>
                    <a:pt x="421" y="407"/>
                  </a:lnTo>
                  <a:lnTo>
                    <a:pt x="411" y="407"/>
                  </a:lnTo>
                  <a:lnTo>
                    <a:pt x="400" y="407"/>
                  </a:lnTo>
                  <a:lnTo>
                    <a:pt x="389" y="409"/>
                  </a:lnTo>
                  <a:lnTo>
                    <a:pt x="381" y="413"/>
                  </a:lnTo>
                  <a:lnTo>
                    <a:pt x="381" y="413"/>
                  </a:lnTo>
                  <a:lnTo>
                    <a:pt x="376" y="415"/>
                  </a:lnTo>
                  <a:lnTo>
                    <a:pt x="374" y="417"/>
                  </a:lnTo>
                  <a:lnTo>
                    <a:pt x="371" y="420"/>
                  </a:lnTo>
                  <a:lnTo>
                    <a:pt x="370" y="423"/>
                  </a:lnTo>
                  <a:lnTo>
                    <a:pt x="368" y="428"/>
                  </a:lnTo>
                  <a:lnTo>
                    <a:pt x="368" y="431"/>
                  </a:lnTo>
                  <a:lnTo>
                    <a:pt x="368" y="435"/>
                  </a:lnTo>
                  <a:lnTo>
                    <a:pt x="370" y="439"/>
                  </a:lnTo>
                  <a:lnTo>
                    <a:pt x="404" y="523"/>
                  </a:lnTo>
                  <a:lnTo>
                    <a:pt x="404" y="523"/>
                  </a:lnTo>
                  <a:lnTo>
                    <a:pt x="406" y="527"/>
                  </a:lnTo>
                  <a:lnTo>
                    <a:pt x="411" y="531"/>
                  </a:lnTo>
                  <a:lnTo>
                    <a:pt x="416" y="534"/>
                  </a:lnTo>
                  <a:lnTo>
                    <a:pt x="422" y="537"/>
                  </a:lnTo>
                  <a:lnTo>
                    <a:pt x="429" y="539"/>
                  </a:lnTo>
                  <a:lnTo>
                    <a:pt x="435" y="541"/>
                  </a:lnTo>
                  <a:lnTo>
                    <a:pt x="441" y="541"/>
                  </a:lnTo>
                  <a:lnTo>
                    <a:pt x="446" y="540"/>
                  </a:lnTo>
                  <a:lnTo>
                    <a:pt x="530" y="506"/>
                  </a:lnTo>
                  <a:lnTo>
                    <a:pt x="530" y="506"/>
                  </a:lnTo>
                  <a:lnTo>
                    <a:pt x="530" y="505"/>
                  </a:lnTo>
                  <a:lnTo>
                    <a:pt x="530" y="505"/>
                  </a:lnTo>
                  <a:close/>
                  <a:moveTo>
                    <a:pt x="359" y="748"/>
                  </a:moveTo>
                  <a:lnTo>
                    <a:pt x="359" y="748"/>
                  </a:lnTo>
                  <a:lnTo>
                    <a:pt x="357" y="744"/>
                  </a:lnTo>
                  <a:lnTo>
                    <a:pt x="353" y="740"/>
                  </a:lnTo>
                  <a:lnTo>
                    <a:pt x="347" y="737"/>
                  </a:lnTo>
                  <a:lnTo>
                    <a:pt x="341" y="733"/>
                  </a:lnTo>
                  <a:lnTo>
                    <a:pt x="334" y="731"/>
                  </a:lnTo>
                  <a:lnTo>
                    <a:pt x="328" y="730"/>
                  </a:lnTo>
                  <a:lnTo>
                    <a:pt x="323" y="730"/>
                  </a:lnTo>
                  <a:lnTo>
                    <a:pt x="318" y="731"/>
                  </a:lnTo>
                  <a:lnTo>
                    <a:pt x="234" y="766"/>
                  </a:lnTo>
                  <a:lnTo>
                    <a:pt x="234" y="766"/>
                  </a:lnTo>
                  <a:lnTo>
                    <a:pt x="230" y="768"/>
                  </a:lnTo>
                  <a:lnTo>
                    <a:pt x="227" y="770"/>
                  </a:lnTo>
                  <a:lnTo>
                    <a:pt x="225" y="773"/>
                  </a:lnTo>
                  <a:lnTo>
                    <a:pt x="223" y="776"/>
                  </a:lnTo>
                  <a:lnTo>
                    <a:pt x="222" y="781"/>
                  </a:lnTo>
                  <a:lnTo>
                    <a:pt x="222" y="784"/>
                  </a:lnTo>
                  <a:lnTo>
                    <a:pt x="222" y="788"/>
                  </a:lnTo>
                  <a:lnTo>
                    <a:pt x="223" y="792"/>
                  </a:lnTo>
                  <a:lnTo>
                    <a:pt x="223" y="792"/>
                  </a:lnTo>
                  <a:lnTo>
                    <a:pt x="227" y="801"/>
                  </a:lnTo>
                  <a:lnTo>
                    <a:pt x="234" y="810"/>
                  </a:lnTo>
                  <a:lnTo>
                    <a:pt x="241" y="818"/>
                  </a:lnTo>
                  <a:lnTo>
                    <a:pt x="250" y="826"/>
                  </a:lnTo>
                  <a:lnTo>
                    <a:pt x="259" y="833"/>
                  </a:lnTo>
                  <a:lnTo>
                    <a:pt x="270" y="840"/>
                  </a:lnTo>
                  <a:lnTo>
                    <a:pt x="281" y="846"/>
                  </a:lnTo>
                  <a:lnTo>
                    <a:pt x="293" y="851"/>
                  </a:lnTo>
                  <a:lnTo>
                    <a:pt x="304" y="856"/>
                  </a:lnTo>
                  <a:lnTo>
                    <a:pt x="316" y="859"/>
                  </a:lnTo>
                  <a:lnTo>
                    <a:pt x="329" y="862"/>
                  </a:lnTo>
                  <a:lnTo>
                    <a:pt x="341" y="863"/>
                  </a:lnTo>
                  <a:lnTo>
                    <a:pt x="353" y="864"/>
                  </a:lnTo>
                  <a:lnTo>
                    <a:pt x="363" y="863"/>
                  </a:lnTo>
                  <a:lnTo>
                    <a:pt x="374" y="862"/>
                  </a:lnTo>
                  <a:lnTo>
                    <a:pt x="384" y="859"/>
                  </a:lnTo>
                  <a:lnTo>
                    <a:pt x="384" y="859"/>
                  </a:lnTo>
                  <a:lnTo>
                    <a:pt x="387" y="857"/>
                  </a:lnTo>
                  <a:lnTo>
                    <a:pt x="390" y="855"/>
                  </a:lnTo>
                  <a:lnTo>
                    <a:pt x="392" y="851"/>
                  </a:lnTo>
                  <a:lnTo>
                    <a:pt x="394" y="847"/>
                  </a:lnTo>
                  <a:lnTo>
                    <a:pt x="396" y="844"/>
                  </a:lnTo>
                  <a:lnTo>
                    <a:pt x="396" y="840"/>
                  </a:lnTo>
                  <a:lnTo>
                    <a:pt x="396" y="836"/>
                  </a:lnTo>
                  <a:lnTo>
                    <a:pt x="394" y="832"/>
                  </a:lnTo>
                  <a:lnTo>
                    <a:pt x="359" y="748"/>
                  </a:lnTo>
                  <a:close/>
                  <a:moveTo>
                    <a:pt x="578" y="623"/>
                  </a:moveTo>
                  <a:lnTo>
                    <a:pt x="494" y="658"/>
                  </a:lnTo>
                  <a:lnTo>
                    <a:pt x="494" y="658"/>
                  </a:lnTo>
                  <a:lnTo>
                    <a:pt x="490" y="661"/>
                  </a:lnTo>
                  <a:lnTo>
                    <a:pt x="487" y="665"/>
                  </a:lnTo>
                  <a:lnTo>
                    <a:pt x="484" y="670"/>
                  </a:lnTo>
                  <a:lnTo>
                    <a:pt x="480" y="677"/>
                  </a:lnTo>
                  <a:lnTo>
                    <a:pt x="478" y="683"/>
                  </a:lnTo>
                  <a:lnTo>
                    <a:pt x="476" y="689"/>
                  </a:lnTo>
                  <a:lnTo>
                    <a:pt x="476" y="695"/>
                  </a:lnTo>
                  <a:lnTo>
                    <a:pt x="477" y="699"/>
                  </a:lnTo>
                  <a:lnTo>
                    <a:pt x="511" y="784"/>
                  </a:lnTo>
                  <a:lnTo>
                    <a:pt x="511" y="784"/>
                  </a:lnTo>
                  <a:lnTo>
                    <a:pt x="514" y="787"/>
                  </a:lnTo>
                  <a:lnTo>
                    <a:pt x="517" y="790"/>
                  </a:lnTo>
                  <a:lnTo>
                    <a:pt x="519" y="792"/>
                  </a:lnTo>
                  <a:lnTo>
                    <a:pt x="523" y="795"/>
                  </a:lnTo>
                  <a:lnTo>
                    <a:pt x="526" y="796"/>
                  </a:lnTo>
                  <a:lnTo>
                    <a:pt x="531" y="796"/>
                  </a:lnTo>
                  <a:lnTo>
                    <a:pt x="535" y="796"/>
                  </a:lnTo>
                  <a:lnTo>
                    <a:pt x="538" y="795"/>
                  </a:lnTo>
                  <a:lnTo>
                    <a:pt x="538" y="795"/>
                  </a:lnTo>
                  <a:lnTo>
                    <a:pt x="548" y="790"/>
                  </a:lnTo>
                  <a:lnTo>
                    <a:pt x="556" y="784"/>
                  </a:lnTo>
                  <a:lnTo>
                    <a:pt x="564" y="776"/>
                  </a:lnTo>
                  <a:lnTo>
                    <a:pt x="573" y="768"/>
                  </a:lnTo>
                  <a:lnTo>
                    <a:pt x="580" y="758"/>
                  </a:lnTo>
                  <a:lnTo>
                    <a:pt x="587" y="747"/>
                  </a:lnTo>
                  <a:lnTo>
                    <a:pt x="592" y="737"/>
                  </a:lnTo>
                  <a:lnTo>
                    <a:pt x="597" y="725"/>
                  </a:lnTo>
                  <a:lnTo>
                    <a:pt x="602" y="713"/>
                  </a:lnTo>
                  <a:lnTo>
                    <a:pt x="606" y="701"/>
                  </a:lnTo>
                  <a:lnTo>
                    <a:pt x="608" y="688"/>
                  </a:lnTo>
                  <a:lnTo>
                    <a:pt x="610" y="677"/>
                  </a:lnTo>
                  <a:lnTo>
                    <a:pt x="610" y="665"/>
                  </a:lnTo>
                  <a:lnTo>
                    <a:pt x="610" y="654"/>
                  </a:lnTo>
                  <a:lnTo>
                    <a:pt x="608" y="643"/>
                  </a:lnTo>
                  <a:lnTo>
                    <a:pt x="605" y="634"/>
                  </a:lnTo>
                  <a:lnTo>
                    <a:pt x="605" y="634"/>
                  </a:lnTo>
                  <a:lnTo>
                    <a:pt x="603" y="630"/>
                  </a:lnTo>
                  <a:lnTo>
                    <a:pt x="600" y="627"/>
                  </a:lnTo>
                  <a:lnTo>
                    <a:pt x="597" y="625"/>
                  </a:lnTo>
                  <a:lnTo>
                    <a:pt x="594" y="623"/>
                  </a:lnTo>
                  <a:lnTo>
                    <a:pt x="590" y="622"/>
                  </a:lnTo>
                  <a:lnTo>
                    <a:pt x="587" y="622"/>
                  </a:lnTo>
                  <a:lnTo>
                    <a:pt x="582" y="622"/>
                  </a:lnTo>
                  <a:lnTo>
                    <a:pt x="578" y="623"/>
                  </a:lnTo>
                  <a:lnTo>
                    <a:pt x="578" y="623"/>
                  </a:lnTo>
                  <a:close/>
                  <a:moveTo>
                    <a:pt x="286" y="571"/>
                  </a:moveTo>
                  <a:lnTo>
                    <a:pt x="252" y="488"/>
                  </a:lnTo>
                  <a:lnTo>
                    <a:pt x="252" y="488"/>
                  </a:lnTo>
                  <a:lnTo>
                    <a:pt x="250" y="485"/>
                  </a:lnTo>
                  <a:lnTo>
                    <a:pt x="247" y="481"/>
                  </a:lnTo>
                  <a:lnTo>
                    <a:pt x="244" y="478"/>
                  </a:lnTo>
                  <a:lnTo>
                    <a:pt x="241" y="477"/>
                  </a:lnTo>
                  <a:lnTo>
                    <a:pt x="237" y="476"/>
                  </a:lnTo>
                  <a:lnTo>
                    <a:pt x="232" y="475"/>
                  </a:lnTo>
                  <a:lnTo>
                    <a:pt x="229" y="476"/>
                  </a:lnTo>
                  <a:lnTo>
                    <a:pt x="225" y="477"/>
                  </a:lnTo>
                  <a:lnTo>
                    <a:pt x="225" y="477"/>
                  </a:lnTo>
                  <a:lnTo>
                    <a:pt x="216" y="481"/>
                  </a:lnTo>
                  <a:lnTo>
                    <a:pt x="208" y="488"/>
                  </a:lnTo>
                  <a:lnTo>
                    <a:pt x="199" y="495"/>
                  </a:lnTo>
                  <a:lnTo>
                    <a:pt x="192" y="504"/>
                  </a:lnTo>
                  <a:lnTo>
                    <a:pt x="184" y="514"/>
                  </a:lnTo>
                  <a:lnTo>
                    <a:pt x="178" y="523"/>
                  </a:lnTo>
                  <a:lnTo>
                    <a:pt x="171" y="535"/>
                  </a:lnTo>
                  <a:lnTo>
                    <a:pt x="166" y="547"/>
                  </a:lnTo>
                  <a:lnTo>
                    <a:pt x="162" y="559"/>
                  </a:lnTo>
                  <a:lnTo>
                    <a:pt x="158" y="570"/>
                  </a:lnTo>
                  <a:lnTo>
                    <a:pt x="155" y="582"/>
                  </a:lnTo>
                  <a:lnTo>
                    <a:pt x="154" y="594"/>
                  </a:lnTo>
                  <a:lnTo>
                    <a:pt x="153" y="606"/>
                  </a:lnTo>
                  <a:lnTo>
                    <a:pt x="154" y="617"/>
                  </a:lnTo>
                  <a:lnTo>
                    <a:pt x="155" y="627"/>
                  </a:lnTo>
                  <a:lnTo>
                    <a:pt x="158" y="637"/>
                  </a:lnTo>
                  <a:lnTo>
                    <a:pt x="158" y="637"/>
                  </a:lnTo>
                  <a:lnTo>
                    <a:pt x="161" y="641"/>
                  </a:lnTo>
                  <a:lnTo>
                    <a:pt x="163" y="643"/>
                  </a:lnTo>
                  <a:lnTo>
                    <a:pt x="166" y="647"/>
                  </a:lnTo>
                  <a:lnTo>
                    <a:pt x="170" y="648"/>
                  </a:lnTo>
                  <a:lnTo>
                    <a:pt x="173" y="650"/>
                  </a:lnTo>
                  <a:lnTo>
                    <a:pt x="178" y="650"/>
                  </a:lnTo>
                  <a:lnTo>
                    <a:pt x="181" y="650"/>
                  </a:lnTo>
                  <a:lnTo>
                    <a:pt x="185" y="648"/>
                  </a:lnTo>
                  <a:lnTo>
                    <a:pt x="269" y="613"/>
                  </a:lnTo>
                  <a:lnTo>
                    <a:pt x="269" y="613"/>
                  </a:lnTo>
                  <a:lnTo>
                    <a:pt x="273" y="611"/>
                  </a:lnTo>
                  <a:lnTo>
                    <a:pt x="278" y="607"/>
                  </a:lnTo>
                  <a:lnTo>
                    <a:pt x="281" y="602"/>
                  </a:lnTo>
                  <a:lnTo>
                    <a:pt x="284" y="595"/>
                  </a:lnTo>
                  <a:lnTo>
                    <a:pt x="286" y="589"/>
                  </a:lnTo>
                  <a:lnTo>
                    <a:pt x="287" y="582"/>
                  </a:lnTo>
                  <a:lnTo>
                    <a:pt x="287" y="577"/>
                  </a:lnTo>
                  <a:lnTo>
                    <a:pt x="286" y="571"/>
                  </a:lnTo>
                  <a:lnTo>
                    <a:pt x="286" y="571"/>
                  </a:lnTo>
                  <a:close/>
                  <a:moveTo>
                    <a:pt x="370" y="606"/>
                  </a:moveTo>
                  <a:lnTo>
                    <a:pt x="370" y="606"/>
                  </a:lnTo>
                  <a:lnTo>
                    <a:pt x="364" y="609"/>
                  </a:lnTo>
                  <a:lnTo>
                    <a:pt x="359" y="613"/>
                  </a:lnTo>
                  <a:lnTo>
                    <a:pt x="355" y="618"/>
                  </a:lnTo>
                  <a:lnTo>
                    <a:pt x="353" y="623"/>
                  </a:lnTo>
                  <a:lnTo>
                    <a:pt x="350" y="629"/>
                  </a:lnTo>
                  <a:lnTo>
                    <a:pt x="350" y="636"/>
                  </a:lnTo>
                  <a:lnTo>
                    <a:pt x="350" y="641"/>
                  </a:lnTo>
                  <a:lnTo>
                    <a:pt x="353" y="648"/>
                  </a:lnTo>
                  <a:lnTo>
                    <a:pt x="353" y="648"/>
                  </a:lnTo>
                  <a:lnTo>
                    <a:pt x="356" y="653"/>
                  </a:lnTo>
                  <a:lnTo>
                    <a:pt x="359" y="658"/>
                  </a:lnTo>
                  <a:lnTo>
                    <a:pt x="364" y="663"/>
                  </a:lnTo>
                  <a:lnTo>
                    <a:pt x="370" y="665"/>
                  </a:lnTo>
                  <a:lnTo>
                    <a:pt x="375" y="667"/>
                  </a:lnTo>
                  <a:lnTo>
                    <a:pt x="382" y="667"/>
                  </a:lnTo>
                  <a:lnTo>
                    <a:pt x="388" y="667"/>
                  </a:lnTo>
                  <a:lnTo>
                    <a:pt x="394" y="665"/>
                  </a:lnTo>
                  <a:lnTo>
                    <a:pt x="394" y="665"/>
                  </a:lnTo>
                  <a:lnTo>
                    <a:pt x="400" y="662"/>
                  </a:lnTo>
                  <a:lnTo>
                    <a:pt x="404" y="658"/>
                  </a:lnTo>
                  <a:lnTo>
                    <a:pt x="408" y="653"/>
                  </a:lnTo>
                  <a:lnTo>
                    <a:pt x="412" y="648"/>
                  </a:lnTo>
                  <a:lnTo>
                    <a:pt x="413" y="642"/>
                  </a:lnTo>
                  <a:lnTo>
                    <a:pt x="414" y="636"/>
                  </a:lnTo>
                  <a:lnTo>
                    <a:pt x="413" y="629"/>
                  </a:lnTo>
                  <a:lnTo>
                    <a:pt x="412" y="623"/>
                  </a:lnTo>
                  <a:lnTo>
                    <a:pt x="412" y="623"/>
                  </a:lnTo>
                  <a:lnTo>
                    <a:pt x="408" y="618"/>
                  </a:lnTo>
                  <a:lnTo>
                    <a:pt x="404" y="613"/>
                  </a:lnTo>
                  <a:lnTo>
                    <a:pt x="400" y="609"/>
                  </a:lnTo>
                  <a:lnTo>
                    <a:pt x="394" y="606"/>
                  </a:lnTo>
                  <a:lnTo>
                    <a:pt x="388" y="605"/>
                  </a:lnTo>
                  <a:lnTo>
                    <a:pt x="382" y="604"/>
                  </a:lnTo>
                  <a:lnTo>
                    <a:pt x="376" y="605"/>
                  </a:lnTo>
                  <a:lnTo>
                    <a:pt x="370" y="606"/>
                  </a:lnTo>
                  <a:lnTo>
                    <a:pt x="370" y="606"/>
                  </a:lnTo>
                  <a:close/>
                  <a:moveTo>
                    <a:pt x="1016" y="330"/>
                  </a:moveTo>
                  <a:lnTo>
                    <a:pt x="1016" y="330"/>
                  </a:lnTo>
                  <a:lnTo>
                    <a:pt x="1015" y="326"/>
                  </a:lnTo>
                  <a:lnTo>
                    <a:pt x="1015" y="326"/>
                  </a:lnTo>
                  <a:lnTo>
                    <a:pt x="1012" y="319"/>
                  </a:lnTo>
                  <a:lnTo>
                    <a:pt x="1010" y="312"/>
                  </a:lnTo>
                  <a:lnTo>
                    <a:pt x="1010" y="312"/>
                  </a:lnTo>
                  <a:lnTo>
                    <a:pt x="1009" y="310"/>
                  </a:lnTo>
                  <a:lnTo>
                    <a:pt x="1009" y="310"/>
                  </a:lnTo>
                  <a:lnTo>
                    <a:pt x="1005" y="302"/>
                  </a:lnTo>
                  <a:lnTo>
                    <a:pt x="1002" y="296"/>
                  </a:lnTo>
                  <a:lnTo>
                    <a:pt x="1002" y="296"/>
                  </a:lnTo>
                  <a:lnTo>
                    <a:pt x="1000" y="294"/>
                  </a:lnTo>
                  <a:lnTo>
                    <a:pt x="1000" y="294"/>
                  </a:lnTo>
                  <a:lnTo>
                    <a:pt x="995" y="288"/>
                  </a:lnTo>
                  <a:lnTo>
                    <a:pt x="990" y="282"/>
                  </a:lnTo>
                  <a:lnTo>
                    <a:pt x="990" y="282"/>
                  </a:lnTo>
                  <a:lnTo>
                    <a:pt x="986" y="279"/>
                  </a:lnTo>
                  <a:lnTo>
                    <a:pt x="986" y="279"/>
                  </a:lnTo>
                  <a:lnTo>
                    <a:pt x="975" y="270"/>
                  </a:lnTo>
                  <a:lnTo>
                    <a:pt x="975" y="270"/>
                  </a:lnTo>
                  <a:lnTo>
                    <a:pt x="967" y="266"/>
                  </a:lnTo>
                  <a:lnTo>
                    <a:pt x="967" y="266"/>
                  </a:lnTo>
                  <a:lnTo>
                    <a:pt x="959" y="261"/>
                  </a:lnTo>
                  <a:lnTo>
                    <a:pt x="959" y="261"/>
                  </a:lnTo>
                  <a:lnTo>
                    <a:pt x="950" y="258"/>
                  </a:lnTo>
                  <a:lnTo>
                    <a:pt x="950" y="258"/>
                  </a:lnTo>
                  <a:lnTo>
                    <a:pt x="941" y="256"/>
                  </a:lnTo>
                  <a:lnTo>
                    <a:pt x="941" y="256"/>
                  </a:lnTo>
                  <a:lnTo>
                    <a:pt x="933" y="255"/>
                  </a:lnTo>
                  <a:lnTo>
                    <a:pt x="926" y="254"/>
                  </a:lnTo>
                  <a:lnTo>
                    <a:pt x="926" y="254"/>
                  </a:lnTo>
                  <a:lnTo>
                    <a:pt x="922" y="254"/>
                  </a:lnTo>
                  <a:lnTo>
                    <a:pt x="922" y="254"/>
                  </a:lnTo>
                  <a:lnTo>
                    <a:pt x="920" y="254"/>
                  </a:lnTo>
                  <a:lnTo>
                    <a:pt x="920" y="254"/>
                  </a:lnTo>
                  <a:lnTo>
                    <a:pt x="912" y="255"/>
                  </a:lnTo>
                  <a:lnTo>
                    <a:pt x="904" y="256"/>
                  </a:lnTo>
                  <a:lnTo>
                    <a:pt x="904" y="256"/>
                  </a:lnTo>
                  <a:lnTo>
                    <a:pt x="899" y="257"/>
                  </a:lnTo>
                  <a:lnTo>
                    <a:pt x="899" y="257"/>
                  </a:lnTo>
                  <a:lnTo>
                    <a:pt x="886" y="261"/>
                  </a:lnTo>
                  <a:lnTo>
                    <a:pt x="886" y="261"/>
                  </a:lnTo>
                  <a:lnTo>
                    <a:pt x="882" y="264"/>
                  </a:lnTo>
                  <a:lnTo>
                    <a:pt x="882" y="264"/>
                  </a:lnTo>
                  <a:lnTo>
                    <a:pt x="875" y="267"/>
                  </a:lnTo>
                  <a:lnTo>
                    <a:pt x="870" y="270"/>
                  </a:lnTo>
                  <a:lnTo>
                    <a:pt x="870" y="270"/>
                  </a:lnTo>
                  <a:lnTo>
                    <a:pt x="865" y="273"/>
                  </a:lnTo>
                  <a:lnTo>
                    <a:pt x="865" y="273"/>
                  </a:lnTo>
                  <a:lnTo>
                    <a:pt x="860" y="277"/>
                  </a:lnTo>
                  <a:lnTo>
                    <a:pt x="856" y="282"/>
                  </a:lnTo>
                  <a:lnTo>
                    <a:pt x="702" y="430"/>
                  </a:lnTo>
                  <a:lnTo>
                    <a:pt x="702" y="430"/>
                  </a:lnTo>
                  <a:lnTo>
                    <a:pt x="690" y="411"/>
                  </a:lnTo>
                  <a:lnTo>
                    <a:pt x="676" y="393"/>
                  </a:lnTo>
                  <a:lnTo>
                    <a:pt x="661" y="376"/>
                  </a:lnTo>
                  <a:lnTo>
                    <a:pt x="646" y="360"/>
                  </a:lnTo>
                  <a:lnTo>
                    <a:pt x="628" y="345"/>
                  </a:lnTo>
                  <a:lnTo>
                    <a:pt x="610" y="331"/>
                  </a:lnTo>
                  <a:lnTo>
                    <a:pt x="592" y="317"/>
                  </a:lnTo>
                  <a:lnTo>
                    <a:pt x="573" y="305"/>
                  </a:lnTo>
                  <a:lnTo>
                    <a:pt x="552" y="295"/>
                  </a:lnTo>
                  <a:lnTo>
                    <a:pt x="532" y="285"/>
                  </a:lnTo>
                  <a:lnTo>
                    <a:pt x="510" y="276"/>
                  </a:lnTo>
                  <a:lnTo>
                    <a:pt x="489" y="270"/>
                  </a:lnTo>
                  <a:lnTo>
                    <a:pt x="466" y="264"/>
                  </a:lnTo>
                  <a:lnTo>
                    <a:pt x="443" y="259"/>
                  </a:lnTo>
                  <a:lnTo>
                    <a:pt x="419" y="256"/>
                  </a:lnTo>
                  <a:lnTo>
                    <a:pt x="396" y="255"/>
                  </a:lnTo>
                  <a:lnTo>
                    <a:pt x="239" y="104"/>
                  </a:lnTo>
                  <a:lnTo>
                    <a:pt x="239" y="104"/>
                  </a:lnTo>
                  <a:lnTo>
                    <a:pt x="237" y="103"/>
                  </a:lnTo>
                  <a:lnTo>
                    <a:pt x="237" y="103"/>
                  </a:lnTo>
                  <a:lnTo>
                    <a:pt x="239" y="94"/>
                  </a:lnTo>
                  <a:lnTo>
                    <a:pt x="240" y="85"/>
                  </a:lnTo>
                  <a:lnTo>
                    <a:pt x="240" y="85"/>
                  </a:lnTo>
                  <a:lnTo>
                    <a:pt x="239" y="74"/>
                  </a:lnTo>
                  <a:lnTo>
                    <a:pt x="235" y="61"/>
                  </a:lnTo>
                  <a:lnTo>
                    <a:pt x="229" y="50"/>
                  </a:lnTo>
                  <a:lnTo>
                    <a:pt x="221" y="40"/>
                  </a:lnTo>
                  <a:lnTo>
                    <a:pt x="198" y="18"/>
                  </a:lnTo>
                  <a:lnTo>
                    <a:pt x="198" y="18"/>
                  </a:lnTo>
                  <a:lnTo>
                    <a:pt x="194" y="14"/>
                  </a:lnTo>
                  <a:lnTo>
                    <a:pt x="188" y="10"/>
                  </a:lnTo>
                  <a:lnTo>
                    <a:pt x="178" y="5"/>
                  </a:lnTo>
                  <a:lnTo>
                    <a:pt x="166" y="2"/>
                  </a:lnTo>
                  <a:lnTo>
                    <a:pt x="154" y="0"/>
                  </a:lnTo>
                  <a:lnTo>
                    <a:pt x="141" y="2"/>
                  </a:lnTo>
                  <a:lnTo>
                    <a:pt x="129" y="5"/>
                  </a:lnTo>
                  <a:lnTo>
                    <a:pt x="119" y="10"/>
                  </a:lnTo>
                  <a:lnTo>
                    <a:pt x="113" y="14"/>
                  </a:lnTo>
                  <a:lnTo>
                    <a:pt x="109" y="18"/>
                  </a:lnTo>
                  <a:lnTo>
                    <a:pt x="19" y="108"/>
                  </a:lnTo>
                  <a:lnTo>
                    <a:pt x="19" y="108"/>
                  </a:lnTo>
                  <a:lnTo>
                    <a:pt x="10" y="118"/>
                  </a:lnTo>
                  <a:lnTo>
                    <a:pt x="5" y="128"/>
                  </a:lnTo>
                  <a:lnTo>
                    <a:pt x="2" y="140"/>
                  </a:lnTo>
                  <a:lnTo>
                    <a:pt x="0" y="153"/>
                  </a:lnTo>
                  <a:lnTo>
                    <a:pt x="0" y="153"/>
                  </a:lnTo>
                  <a:lnTo>
                    <a:pt x="2" y="166"/>
                  </a:lnTo>
                  <a:lnTo>
                    <a:pt x="5" y="178"/>
                  </a:lnTo>
                  <a:lnTo>
                    <a:pt x="10" y="188"/>
                  </a:lnTo>
                  <a:lnTo>
                    <a:pt x="19" y="198"/>
                  </a:lnTo>
                  <a:lnTo>
                    <a:pt x="41" y="221"/>
                  </a:lnTo>
                  <a:lnTo>
                    <a:pt x="41" y="221"/>
                  </a:lnTo>
                  <a:lnTo>
                    <a:pt x="51" y="228"/>
                  </a:lnTo>
                  <a:lnTo>
                    <a:pt x="62" y="235"/>
                  </a:lnTo>
                  <a:lnTo>
                    <a:pt x="74" y="238"/>
                  </a:lnTo>
                  <a:lnTo>
                    <a:pt x="87" y="239"/>
                  </a:lnTo>
                  <a:lnTo>
                    <a:pt x="87" y="239"/>
                  </a:lnTo>
                  <a:lnTo>
                    <a:pt x="95" y="239"/>
                  </a:lnTo>
                  <a:lnTo>
                    <a:pt x="103" y="237"/>
                  </a:lnTo>
                  <a:lnTo>
                    <a:pt x="103" y="237"/>
                  </a:lnTo>
                  <a:lnTo>
                    <a:pt x="105" y="239"/>
                  </a:lnTo>
                  <a:lnTo>
                    <a:pt x="179" y="313"/>
                  </a:lnTo>
                  <a:lnTo>
                    <a:pt x="179" y="313"/>
                  </a:lnTo>
                  <a:lnTo>
                    <a:pt x="159" y="326"/>
                  </a:lnTo>
                  <a:lnTo>
                    <a:pt x="140" y="341"/>
                  </a:lnTo>
                  <a:lnTo>
                    <a:pt x="122" y="356"/>
                  </a:lnTo>
                  <a:lnTo>
                    <a:pt x="106" y="373"/>
                  </a:lnTo>
                  <a:lnTo>
                    <a:pt x="90" y="390"/>
                  </a:lnTo>
                  <a:lnTo>
                    <a:pt x="75" y="409"/>
                  </a:lnTo>
                  <a:lnTo>
                    <a:pt x="62" y="429"/>
                  </a:lnTo>
                  <a:lnTo>
                    <a:pt x="49" y="449"/>
                  </a:lnTo>
                  <a:lnTo>
                    <a:pt x="38" y="470"/>
                  </a:lnTo>
                  <a:lnTo>
                    <a:pt x="29" y="492"/>
                  </a:lnTo>
                  <a:lnTo>
                    <a:pt x="20" y="515"/>
                  </a:lnTo>
                  <a:lnTo>
                    <a:pt x="12" y="537"/>
                  </a:lnTo>
                  <a:lnTo>
                    <a:pt x="7" y="561"/>
                  </a:lnTo>
                  <a:lnTo>
                    <a:pt x="4" y="585"/>
                  </a:lnTo>
                  <a:lnTo>
                    <a:pt x="1" y="610"/>
                  </a:lnTo>
                  <a:lnTo>
                    <a:pt x="0" y="636"/>
                  </a:lnTo>
                  <a:lnTo>
                    <a:pt x="0" y="636"/>
                  </a:lnTo>
                  <a:lnTo>
                    <a:pt x="1" y="662"/>
                  </a:lnTo>
                  <a:lnTo>
                    <a:pt x="4" y="686"/>
                  </a:lnTo>
                  <a:lnTo>
                    <a:pt x="8" y="711"/>
                  </a:lnTo>
                  <a:lnTo>
                    <a:pt x="14" y="736"/>
                  </a:lnTo>
                  <a:lnTo>
                    <a:pt x="21" y="759"/>
                  </a:lnTo>
                  <a:lnTo>
                    <a:pt x="30" y="782"/>
                  </a:lnTo>
                  <a:lnTo>
                    <a:pt x="39" y="804"/>
                  </a:lnTo>
                  <a:lnTo>
                    <a:pt x="51" y="825"/>
                  </a:lnTo>
                  <a:lnTo>
                    <a:pt x="51" y="825"/>
                  </a:lnTo>
                  <a:lnTo>
                    <a:pt x="55" y="834"/>
                  </a:lnTo>
                  <a:lnTo>
                    <a:pt x="59" y="843"/>
                  </a:lnTo>
                  <a:lnTo>
                    <a:pt x="61" y="853"/>
                  </a:lnTo>
                  <a:lnTo>
                    <a:pt x="63" y="861"/>
                  </a:lnTo>
                  <a:lnTo>
                    <a:pt x="63" y="871"/>
                  </a:lnTo>
                  <a:lnTo>
                    <a:pt x="63" y="880"/>
                  </a:lnTo>
                  <a:lnTo>
                    <a:pt x="62" y="890"/>
                  </a:lnTo>
                  <a:lnTo>
                    <a:pt x="60" y="899"/>
                  </a:lnTo>
                  <a:lnTo>
                    <a:pt x="58" y="907"/>
                  </a:lnTo>
                  <a:lnTo>
                    <a:pt x="53" y="916"/>
                  </a:lnTo>
                  <a:lnTo>
                    <a:pt x="49" y="924"/>
                  </a:lnTo>
                  <a:lnTo>
                    <a:pt x="44" y="932"/>
                  </a:lnTo>
                  <a:lnTo>
                    <a:pt x="38" y="939"/>
                  </a:lnTo>
                  <a:lnTo>
                    <a:pt x="32" y="946"/>
                  </a:lnTo>
                  <a:lnTo>
                    <a:pt x="24" y="952"/>
                  </a:lnTo>
                  <a:lnTo>
                    <a:pt x="16" y="958"/>
                  </a:lnTo>
                  <a:lnTo>
                    <a:pt x="16" y="958"/>
                  </a:lnTo>
                  <a:lnTo>
                    <a:pt x="10" y="962"/>
                  </a:lnTo>
                  <a:lnTo>
                    <a:pt x="6" y="966"/>
                  </a:lnTo>
                  <a:lnTo>
                    <a:pt x="3" y="972"/>
                  </a:lnTo>
                  <a:lnTo>
                    <a:pt x="1" y="978"/>
                  </a:lnTo>
                  <a:lnTo>
                    <a:pt x="0" y="983"/>
                  </a:lnTo>
                  <a:lnTo>
                    <a:pt x="1" y="990"/>
                  </a:lnTo>
                  <a:lnTo>
                    <a:pt x="2" y="996"/>
                  </a:lnTo>
                  <a:lnTo>
                    <a:pt x="5" y="1002"/>
                  </a:lnTo>
                  <a:lnTo>
                    <a:pt x="5" y="1002"/>
                  </a:lnTo>
                  <a:lnTo>
                    <a:pt x="10" y="1008"/>
                  </a:lnTo>
                  <a:lnTo>
                    <a:pt x="17" y="1014"/>
                  </a:lnTo>
                  <a:lnTo>
                    <a:pt x="24" y="1017"/>
                  </a:lnTo>
                  <a:lnTo>
                    <a:pt x="32" y="1017"/>
                  </a:lnTo>
                  <a:lnTo>
                    <a:pt x="32" y="1017"/>
                  </a:lnTo>
                  <a:lnTo>
                    <a:pt x="40" y="1016"/>
                  </a:lnTo>
                  <a:lnTo>
                    <a:pt x="48" y="1012"/>
                  </a:lnTo>
                  <a:lnTo>
                    <a:pt x="48" y="1012"/>
                  </a:lnTo>
                  <a:lnTo>
                    <a:pt x="62" y="1004"/>
                  </a:lnTo>
                  <a:lnTo>
                    <a:pt x="75" y="993"/>
                  </a:lnTo>
                  <a:lnTo>
                    <a:pt x="85" y="982"/>
                  </a:lnTo>
                  <a:lnTo>
                    <a:pt x="95" y="970"/>
                  </a:lnTo>
                  <a:lnTo>
                    <a:pt x="104" y="957"/>
                  </a:lnTo>
                  <a:lnTo>
                    <a:pt x="111" y="943"/>
                  </a:lnTo>
                  <a:lnTo>
                    <a:pt x="118" y="929"/>
                  </a:lnTo>
                  <a:lnTo>
                    <a:pt x="122" y="914"/>
                  </a:lnTo>
                  <a:lnTo>
                    <a:pt x="122" y="914"/>
                  </a:lnTo>
                  <a:lnTo>
                    <a:pt x="135" y="926"/>
                  </a:lnTo>
                  <a:lnTo>
                    <a:pt x="149" y="937"/>
                  </a:lnTo>
                  <a:lnTo>
                    <a:pt x="163" y="947"/>
                  </a:lnTo>
                  <a:lnTo>
                    <a:pt x="177" y="957"/>
                  </a:lnTo>
                  <a:lnTo>
                    <a:pt x="192" y="966"/>
                  </a:lnTo>
                  <a:lnTo>
                    <a:pt x="208" y="975"/>
                  </a:lnTo>
                  <a:lnTo>
                    <a:pt x="224" y="982"/>
                  </a:lnTo>
                  <a:lnTo>
                    <a:pt x="240" y="990"/>
                  </a:lnTo>
                  <a:lnTo>
                    <a:pt x="256" y="996"/>
                  </a:lnTo>
                  <a:lnTo>
                    <a:pt x="273" y="1002"/>
                  </a:lnTo>
                  <a:lnTo>
                    <a:pt x="290" y="1006"/>
                  </a:lnTo>
                  <a:lnTo>
                    <a:pt x="309" y="1010"/>
                  </a:lnTo>
                  <a:lnTo>
                    <a:pt x="326" y="1014"/>
                  </a:lnTo>
                  <a:lnTo>
                    <a:pt x="344" y="1016"/>
                  </a:lnTo>
                  <a:lnTo>
                    <a:pt x="363" y="1017"/>
                  </a:lnTo>
                  <a:lnTo>
                    <a:pt x="382" y="1017"/>
                  </a:lnTo>
                  <a:lnTo>
                    <a:pt x="382" y="1017"/>
                  </a:lnTo>
                  <a:lnTo>
                    <a:pt x="407" y="1017"/>
                  </a:lnTo>
                  <a:lnTo>
                    <a:pt x="431" y="1014"/>
                  </a:lnTo>
                  <a:lnTo>
                    <a:pt x="456" y="1010"/>
                  </a:lnTo>
                  <a:lnTo>
                    <a:pt x="479" y="1005"/>
                  </a:lnTo>
                  <a:lnTo>
                    <a:pt x="502" y="997"/>
                  </a:lnTo>
                  <a:lnTo>
                    <a:pt x="524" y="990"/>
                  </a:lnTo>
                  <a:lnTo>
                    <a:pt x="546" y="980"/>
                  </a:lnTo>
                  <a:lnTo>
                    <a:pt x="567" y="968"/>
                  </a:lnTo>
                  <a:lnTo>
                    <a:pt x="588" y="957"/>
                  </a:lnTo>
                  <a:lnTo>
                    <a:pt x="607" y="944"/>
                  </a:lnTo>
                  <a:lnTo>
                    <a:pt x="625" y="929"/>
                  </a:lnTo>
                  <a:lnTo>
                    <a:pt x="642" y="914"/>
                  </a:lnTo>
                  <a:lnTo>
                    <a:pt x="659" y="897"/>
                  </a:lnTo>
                  <a:lnTo>
                    <a:pt x="675" y="879"/>
                  </a:lnTo>
                  <a:lnTo>
                    <a:pt x="690" y="861"/>
                  </a:lnTo>
                  <a:lnTo>
                    <a:pt x="702" y="842"/>
                  </a:lnTo>
                  <a:lnTo>
                    <a:pt x="855" y="989"/>
                  </a:lnTo>
                  <a:lnTo>
                    <a:pt x="855" y="989"/>
                  </a:lnTo>
                  <a:lnTo>
                    <a:pt x="860" y="993"/>
                  </a:lnTo>
                  <a:lnTo>
                    <a:pt x="860" y="993"/>
                  </a:lnTo>
                  <a:lnTo>
                    <a:pt x="870" y="1001"/>
                  </a:lnTo>
                  <a:lnTo>
                    <a:pt x="870" y="1001"/>
                  </a:lnTo>
                  <a:lnTo>
                    <a:pt x="877" y="1005"/>
                  </a:lnTo>
                  <a:lnTo>
                    <a:pt x="877" y="1005"/>
                  </a:lnTo>
                  <a:lnTo>
                    <a:pt x="886" y="1010"/>
                  </a:lnTo>
                  <a:lnTo>
                    <a:pt x="886" y="1010"/>
                  </a:lnTo>
                  <a:lnTo>
                    <a:pt x="893" y="1012"/>
                  </a:lnTo>
                  <a:lnTo>
                    <a:pt x="893" y="1012"/>
                  </a:lnTo>
                  <a:lnTo>
                    <a:pt x="904" y="1016"/>
                  </a:lnTo>
                  <a:lnTo>
                    <a:pt x="904" y="1016"/>
                  </a:lnTo>
                  <a:lnTo>
                    <a:pt x="912" y="1016"/>
                  </a:lnTo>
                  <a:lnTo>
                    <a:pt x="912" y="1016"/>
                  </a:lnTo>
                  <a:lnTo>
                    <a:pt x="922" y="1017"/>
                  </a:lnTo>
                  <a:lnTo>
                    <a:pt x="922" y="1017"/>
                  </a:lnTo>
                  <a:lnTo>
                    <a:pt x="933" y="1016"/>
                  </a:lnTo>
                  <a:lnTo>
                    <a:pt x="933" y="1016"/>
                  </a:lnTo>
                  <a:lnTo>
                    <a:pt x="941" y="1016"/>
                  </a:lnTo>
                  <a:lnTo>
                    <a:pt x="941" y="1016"/>
                  </a:lnTo>
                  <a:lnTo>
                    <a:pt x="951" y="1012"/>
                  </a:lnTo>
                  <a:lnTo>
                    <a:pt x="951" y="1012"/>
                  </a:lnTo>
                  <a:lnTo>
                    <a:pt x="959" y="1010"/>
                  </a:lnTo>
                  <a:lnTo>
                    <a:pt x="959" y="1010"/>
                  </a:lnTo>
                  <a:lnTo>
                    <a:pt x="967" y="1005"/>
                  </a:lnTo>
                  <a:lnTo>
                    <a:pt x="967" y="1005"/>
                  </a:lnTo>
                  <a:lnTo>
                    <a:pt x="975" y="1001"/>
                  </a:lnTo>
                  <a:lnTo>
                    <a:pt x="975" y="1001"/>
                  </a:lnTo>
                  <a:lnTo>
                    <a:pt x="986" y="993"/>
                  </a:lnTo>
                  <a:lnTo>
                    <a:pt x="986" y="993"/>
                  </a:lnTo>
                  <a:lnTo>
                    <a:pt x="990" y="989"/>
                  </a:lnTo>
                  <a:lnTo>
                    <a:pt x="990" y="989"/>
                  </a:lnTo>
                  <a:lnTo>
                    <a:pt x="995" y="983"/>
                  </a:lnTo>
                  <a:lnTo>
                    <a:pt x="1000" y="977"/>
                  </a:lnTo>
                  <a:lnTo>
                    <a:pt x="1000" y="977"/>
                  </a:lnTo>
                  <a:lnTo>
                    <a:pt x="1002" y="975"/>
                  </a:lnTo>
                  <a:lnTo>
                    <a:pt x="1002" y="975"/>
                  </a:lnTo>
                  <a:lnTo>
                    <a:pt x="1006" y="968"/>
                  </a:lnTo>
                  <a:lnTo>
                    <a:pt x="1009" y="962"/>
                  </a:lnTo>
                  <a:lnTo>
                    <a:pt x="1009" y="962"/>
                  </a:lnTo>
                  <a:lnTo>
                    <a:pt x="1010" y="959"/>
                  </a:lnTo>
                  <a:lnTo>
                    <a:pt x="1010" y="959"/>
                  </a:lnTo>
                  <a:lnTo>
                    <a:pt x="1012" y="952"/>
                  </a:lnTo>
                  <a:lnTo>
                    <a:pt x="1015" y="945"/>
                  </a:lnTo>
                  <a:lnTo>
                    <a:pt x="1015" y="945"/>
                  </a:lnTo>
                  <a:lnTo>
                    <a:pt x="1016" y="941"/>
                  </a:lnTo>
                  <a:lnTo>
                    <a:pt x="1016" y="941"/>
                  </a:lnTo>
                  <a:lnTo>
                    <a:pt x="1018" y="932"/>
                  </a:lnTo>
                  <a:lnTo>
                    <a:pt x="1018" y="922"/>
                  </a:lnTo>
                  <a:lnTo>
                    <a:pt x="1018" y="349"/>
                  </a:lnTo>
                  <a:lnTo>
                    <a:pt x="1018" y="349"/>
                  </a:lnTo>
                  <a:lnTo>
                    <a:pt x="1018" y="340"/>
                  </a:lnTo>
                  <a:lnTo>
                    <a:pt x="1016" y="330"/>
                  </a:lnTo>
                  <a:lnTo>
                    <a:pt x="1016" y="330"/>
                  </a:lnTo>
                  <a:close/>
                  <a:moveTo>
                    <a:pt x="87" y="176"/>
                  </a:moveTo>
                  <a:lnTo>
                    <a:pt x="64" y="153"/>
                  </a:lnTo>
                  <a:lnTo>
                    <a:pt x="154" y="63"/>
                  </a:lnTo>
                  <a:lnTo>
                    <a:pt x="177" y="85"/>
                  </a:lnTo>
                  <a:lnTo>
                    <a:pt x="87" y="176"/>
                  </a:lnTo>
                  <a:close/>
                  <a:moveTo>
                    <a:pt x="154" y="198"/>
                  </a:moveTo>
                  <a:lnTo>
                    <a:pt x="199" y="153"/>
                  </a:lnTo>
                  <a:lnTo>
                    <a:pt x="311" y="261"/>
                  </a:lnTo>
                  <a:lnTo>
                    <a:pt x="311" y="261"/>
                  </a:lnTo>
                  <a:lnTo>
                    <a:pt x="291" y="265"/>
                  </a:lnTo>
                  <a:lnTo>
                    <a:pt x="273" y="270"/>
                  </a:lnTo>
                  <a:lnTo>
                    <a:pt x="255" y="275"/>
                  </a:lnTo>
                  <a:lnTo>
                    <a:pt x="238" y="282"/>
                  </a:lnTo>
                  <a:lnTo>
                    <a:pt x="154" y="198"/>
                  </a:lnTo>
                  <a:close/>
                  <a:moveTo>
                    <a:pt x="382" y="953"/>
                  </a:moveTo>
                  <a:lnTo>
                    <a:pt x="382" y="953"/>
                  </a:lnTo>
                  <a:lnTo>
                    <a:pt x="360" y="952"/>
                  </a:lnTo>
                  <a:lnTo>
                    <a:pt x="339" y="950"/>
                  </a:lnTo>
                  <a:lnTo>
                    <a:pt x="317" y="947"/>
                  </a:lnTo>
                  <a:lnTo>
                    <a:pt x="297" y="942"/>
                  </a:lnTo>
                  <a:lnTo>
                    <a:pt x="276" y="935"/>
                  </a:lnTo>
                  <a:lnTo>
                    <a:pt x="257" y="928"/>
                  </a:lnTo>
                  <a:lnTo>
                    <a:pt x="238" y="919"/>
                  </a:lnTo>
                  <a:lnTo>
                    <a:pt x="221" y="909"/>
                  </a:lnTo>
                  <a:lnTo>
                    <a:pt x="202" y="898"/>
                  </a:lnTo>
                  <a:lnTo>
                    <a:pt x="186" y="886"/>
                  </a:lnTo>
                  <a:lnTo>
                    <a:pt x="170" y="873"/>
                  </a:lnTo>
                  <a:lnTo>
                    <a:pt x="155" y="859"/>
                  </a:lnTo>
                  <a:lnTo>
                    <a:pt x="141" y="844"/>
                  </a:lnTo>
                  <a:lnTo>
                    <a:pt x="128" y="828"/>
                  </a:lnTo>
                  <a:lnTo>
                    <a:pt x="117" y="811"/>
                  </a:lnTo>
                  <a:lnTo>
                    <a:pt x="106" y="794"/>
                  </a:lnTo>
                  <a:lnTo>
                    <a:pt x="106" y="794"/>
                  </a:lnTo>
                  <a:lnTo>
                    <a:pt x="104" y="789"/>
                  </a:lnTo>
                  <a:lnTo>
                    <a:pt x="104" y="789"/>
                  </a:lnTo>
                  <a:lnTo>
                    <a:pt x="103" y="788"/>
                  </a:lnTo>
                  <a:lnTo>
                    <a:pt x="103" y="788"/>
                  </a:lnTo>
                  <a:lnTo>
                    <a:pt x="94" y="771"/>
                  </a:lnTo>
                  <a:lnTo>
                    <a:pt x="87" y="753"/>
                  </a:lnTo>
                  <a:lnTo>
                    <a:pt x="79" y="735"/>
                  </a:lnTo>
                  <a:lnTo>
                    <a:pt x="74" y="715"/>
                  </a:lnTo>
                  <a:lnTo>
                    <a:pt x="69" y="696"/>
                  </a:lnTo>
                  <a:lnTo>
                    <a:pt x="66" y="677"/>
                  </a:lnTo>
                  <a:lnTo>
                    <a:pt x="64" y="656"/>
                  </a:lnTo>
                  <a:lnTo>
                    <a:pt x="64" y="636"/>
                  </a:lnTo>
                  <a:lnTo>
                    <a:pt x="64" y="636"/>
                  </a:lnTo>
                  <a:lnTo>
                    <a:pt x="64" y="620"/>
                  </a:lnTo>
                  <a:lnTo>
                    <a:pt x="65" y="603"/>
                  </a:lnTo>
                  <a:lnTo>
                    <a:pt x="67" y="588"/>
                  </a:lnTo>
                  <a:lnTo>
                    <a:pt x="70" y="571"/>
                  </a:lnTo>
                  <a:lnTo>
                    <a:pt x="74" y="556"/>
                  </a:lnTo>
                  <a:lnTo>
                    <a:pt x="78" y="541"/>
                  </a:lnTo>
                  <a:lnTo>
                    <a:pt x="83" y="526"/>
                  </a:lnTo>
                  <a:lnTo>
                    <a:pt x="89" y="511"/>
                  </a:lnTo>
                  <a:lnTo>
                    <a:pt x="95" y="497"/>
                  </a:lnTo>
                  <a:lnTo>
                    <a:pt x="103" y="485"/>
                  </a:lnTo>
                  <a:lnTo>
                    <a:pt x="110" y="471"/>
                  </a:lnTo>
                  <a:lnTo>
                    <a:pt x="118" y="458"/>
                  </a:lnTo>
                  <a:lnTo>
                    <a:pt x="127" y="446"/>
                  </a:lnTo>
                  <a:lnTo>
                    <a:pt x="137" y="433"/>
                  </a:lnTo>
                  <a:lnTo>
                    <a:pt x="147" y="422"/>
                  </a:lnTo>
                  <a:lnTo>
                    <a:pt x="157" y="411"/>
                  </a:lnTo>
                  <a:lnTo>
                    <a:pt x="168" y="400"/>
                  </a:lnTo>
                  <a:lnTo>
                    <a:pt x="180" y="390"/>
                  </a:lnTo>
                  <a:lnTo>
                    <a:pt x="192" y="380"/>
                  </a:lnTo>
                  <a:lnTo>
                    <a:pt x="205" y="372"/>
                  </a:lnTo>
                  <a:lnTo>
                    <a:pt x="217" y="363"/>
                  </a:lnTo>
                  <a:lnTo>
                    <a:pt x="230" y="356"/>
                  </a:lnTo>
                  <a:lnTo>
                    <a:pt x="244" y="349"/>
                  </a:lnTo>
                  <a:lnTo>
                    <a:pt x="258" y="343"/>
                  </a:lnTo>
                  <a:lnTo>
                    <a:pt x="272" y="336"/>
                  </a:lnTo>
                  <a:lnTo>
                    <a:pt x="287" y="332"/>
                  </a:lnTo>
                  <a:lnTo>
                    <a:pt x="302" y="328"/>
                  </a:lnTo>
                  <a:lnTo>
                    <a:pt x="318" y="324"/>
                  </a:lnTo>
                  <a:lnTo>
                    <a:pt x="333" y="321"/>
                  </a:lnTo>
                  <a:lnTo>
                    <a:pt x="349" y="319"/>
                  </a:lnTo>
                  <a:lnTo>
                    <a:pt x="365" y="318"/>
                  </a:lnTo>
                  <a:lnTo>
                    <a:pt x="382" y="317"/>
                  </a:lnTo>
                  <a:lnTo>
                    <a:pt x="382" y="317"/>
                  </a:lnTo>
                  <a:lnTo>
                    <a:pt x="398" y="318"/>
                  </a:lnTo>
                  <a:lnTo>
                    <a:pt x="414" y="319"/>
                  </a:lnTo>
                  <a:lnTo>
                    <a:pt x="430" y="321"/>
                  </a:lnTo>
                  <a:lnTo>
                    <a:pt x="446" y="324"/>
                  </a:lnTo>
                  <a:lnTo>
                    <a:pt x="461" y="328"/>
                  </a:lnTo>
                  <a:lnTo>
                    <a:pt x="476" y="332"/>
                  </a:lnTo>
                  <a:lnTo>
                    <a:pt x="491" y="336"/>
                  </a:lnTo>
                  <a:lnTo>
                    <a:pt x="505" y="343"/>
                  </a:lnTo>
                  <a:lnTo>
                    <a:pt x="520" y="349"/>
                  </a:lnTo>
                  <a:lnTo>
                    <a:pt x="533" y="356"/>
                  </a:lnTo>
                  <a:lnTo>
                    <a:pt x="547" y="363"/>
                  </a:lnTo>
                  <a:lnTo>
                    <a:pt x="560" y="372"/>
                  </a:lnTo>
                  <a:lnTo>
                    <a:pt x="572" y="380"/>
                  </a:lnTo>
                  <a:lnTo>
                    <a:pt x="584" y="390"/>
                  </a:lnTo>
                  <a:lnTo>
                    <a:pt x="595" y="400"/>
                  </a:lnTo>
                  <a:lnTo>
                    <a:pt x="607" y="411"/>
                  </a:lnTo>
                  <a:lnTo>
                    <a:pt x="617" y="422"/>
                  </a:lnTo>
                  <a:lnTo>
                    <a:pt x="627" y="433"/>
                  </a:lnTo>
                  <a:lnTo>
                    <a:pt x="637" y="446"/>
                  </a:lnTo>
                  <a:lnTo>
                    <a:pt x="646" y="458"/>
                  </a:lnTo>
                  <a:lnTo>
                    <a:pt x="654" y="471"/>
                  </a:lnTo>
                  <a:lnTo>
                    <a:pt x="662" y="485"/>
                  </a:lnTo>
                  <a:lnTo>
                    <a:pt x="668" y="497"/>
                  </a:lnTo>
                  <a:lnTo>
                    <a:pt x="675" y="511"/>
                  </a:lnTo>
                  <a:lnTo>
                    <a:pt x="681" y="526"/>
                  </a:lnTo>
                  <a:lnTo>
                    <a:pt x="685" y="541"/>
                  </a:lnTo>
                  <a:lnTo>
                    <a:pt x="690" y="556"/>
                  </a:lnTo>
                  <a:lnTo>
                    <a:pt x="694" y="571"/>
                  </a:lnTo>
                  <a:lnTo>
                    <a:pt x="696" y="588"/>
                  </a:lnTo>
                  <a:lnTo>
                    <a:pt x="698" y="603"/>
                  </a:lnTo>
                  <a:lnTo>
                    <a:pt x="699" y="620"/>
                  </a:lnTo>
                  <a:lnTo>
                    <a:pt x="700" y="636"/>
                  </a:lnTo>
                  <a:lnTo>
                    <a:pt x="700" y="636"/>
                  </a:lnTo>
                  <a:lnTo>
                    <a:pt x="699" y="652"/>
                  </a:lnTo>
                  <a:lnTo>
                    <a:pt x="698" y="668"/>
                  </a:lnTo>
                  <a:lnTo>
                    <a:pt x="696" y="684"/>
                  </a:lnTo>
                  <a:lnTo>
                    <a:pt x="694" y="699"/>
                  </a:lnTo>
                  <a:lnTo>
                    <a:pt x="690" y="715"/>
                  </a:lnTo>
                  <a:lnTo>
                    <a:pt x="685" y="730"/>
                  </a:lnTo>
                  <a:lnTo>
                    <a:pt x="681" y="745"/>
                  </a:lnTo>
                  <a:lnTo>
                    <a:pt x="675" y="759"/>
                  </a:lnTo>
                  <a:lnTo>
                    <a:pt x="668" y="773"/>
                  </a:lnTo>
                  <a:lnTo>
                    <a:pt x="662" y="787"/>
                  </a:lnTo>
                  <a:lnTo>
                    <a:pt x="654" y="800"/>
                  </a:lnTo>
                  <a:lnTo>
                    <a:pt x="646" y="813"/>
                  </a:lnTo>
                  <a:lnTo>
                    <a:pt x="637" y="826"/>
                  </a:lnTo>
                  <a:lnTo>
                    <a:pt x="627" y="838"/>
                  </a:lnTo>
                  <a:lnTo>
                    <a:pt x="617" y="849"/>
                  </a:lnTo>
                  <a:lnTo>
                    <a:pt x="607" y="860"/>
                  </a:lnTo>
                  <a:lnTo>
                    <a:pt x="595" y="871"/>
                  </a:lnTo>
                  <a:lnTo>
                    <a:pt x="584" y="880"/>
                  </a:lnTo>
                  <a:lnTo>
                    <a:pt x="572" y="890"/>
                  </a:lnTo>
                  <a:lnTo>
                    <a:pt x="560" y="899"/>
                  </a:lnTo>
                  <a:lnTo>
                    <a:pt x="547" y="907"/>
                  </a:lnTo>
                  <a:lnTo>
                    <a:pt x="533" y="915"/>
                  </a:lnTo>
                  <a:lnTo>
                    <a:pt x="520" y="922"/>
                  </a:lnTo>
                  <a:lnTo>
                    <a:pt x="505" y="929"/>
                  </a:lnTo>
                  <a:lnTo>
                    <a:pt x="491" y="934"/>
                  </a:lnTo>
                  <a:lnTo>
                    <a:pt x="476" y="939"/>
                  </a:lnTo>
                  <a:lnTo>
                    <a:pt x="461" y="944"/>
                  </a:lnTo>
                  <a:lnTo>
                    <a:pt x="446" y="947"/>
                  </a:lnTo>
                  <a:lnTo>
                    <a:pt x="430" y="950"/>
                  </a:lnTo>
                  <a:lnTo>
                    <a:pt x="414" y="952"/>
                  </a:lnTo>
                  <a:lnTo>
                    <a:pt x="398" y="953"/>
                  </a:lnTo>
                  <a:lnTo>
                    <a:pt x="382" y="953"/>
                  </a:lnTo>
                  <a:lnTo>
                    <a:pt x="382" y="953"/>
                  </a:lnTo>
                  <a:close/>
                  <a:moveTo>
                    <a:pt x="827" y="874"/>
                  </a:moveTo>
                  <a:lnTo>
                    <a:pt x="734" y="783"/>
                  </a:lnTo>
                  <a:lnTo>
                    <a:pt x="734" y="783"/>
                  </a:lnTo>
                  <a:lnTo>
                    <a:pt x="740" y="766"/>
                  </a:lnTo>
                  <a:lnTo>
                    <a:pt x="746" y="748"/>
                  </a:lnTo>
                  <a:lnTo>
                    <a:pt x="752" y="730"/>
                  </a:lnTo>
                  <a:lnTo>
                    <a:pt x="756" y="712"/>
                  </a:lnTo>
                  <a:lnTo>
                    <a:pt x="759" y="694"/>
                  </a:lnTo>
                  <a:lnTo>
                    <a:pt x="761" y="674"/>
                  </a:lnTo>
                  <a:lnTo>
                    <a:pt x="762" y="655"/>
                  </a:lnTo>
                  <a:lnTo>
                    <a:pt x="764" y="636"/>
                  </a:lnTo>
                  <a:lnTo>
                    <a:pt x="764" y="636"/>
                  </a:lnTo>
                  <a:lnTo>
                    <a:pt x="762" y="617"/>
                  </a:lnTo>
                  <a:lnTo>
                    <a:pt x="761" y="597"/>
                  </a:lnTo>
                  <a:lnTo>
                    <a:pt x="759" y="578"/>
                  </a:lnTo>
                  <a:lnTo>
                    <a:pt x="756" y="560"/>
                  </a:lnTo>
                  <a:lnTo>
                    <a:pt x="752" y="540"/>
                  </a:lnTo>
                  <a:lnTo>
                    <a:pt x="746" y="523"/>
                  </a:lnTo>
                  <a:lnTo>
                    <a:pt x="740" y="505"/>
                  </a:lnTo>
                  <a:lnTo>
                    <a:pt x="734" y="488"/>
                  </a:lnTo>
                  <a:lnTo>
                    <a:pt x="827" y="398"/>
                  </a:lnTo>
                  <a:lnTo>
                    <a:pt x="827" y="874"/>
                  </a:lnTo>
                  <a:close/>
                  <a:moveTo>
                    <a:pt x="955" y="922"/>
                  </a:moveTo>
                  <a:lnTo>
                    <a:pt x="955" y="922"/>
                  </a:lnTo>
                  <a:lnTo>
                    <a:pt x="953" y="928"/>
                  </a:lnTo>
                  <a:lnTo>
                    <a:pt x="951" y="934"/>
                  </a:lnTo>
                  <a:lnTo>
                    <a:pt x="951" y="934"/>
                  </a:lnTo>
                  <a:lnTo>
                    <a:pt x="949" y="938"/>
                  </a:lnTo>
                  <a:lnTo>
                    <a:pt x="946" y="943"/>
                  </a:lnTo>
                  <a:lnTo>
                    <a:pt x="946" y="943"/>
                  </a:lnTo>
                  <a:lnTo>
                    <a:pt x="945" y="945"/>
                  </a:lnTo>
                  <a:lnTo>
                    <a:pt x="945" y="945"/>
                  </a:lnTo>
                  <a:lnTo>
                    <a:pt x="940" y="948"/>
                  </a:lnTo>
                  <a:lnTo>
                    <a:pt x="934" y="951"/>
                  </a:lnTo>
                  <a:lnTo>
                    <a:pt x="934" y="951"/>
                  </a:lnTo>
                  <a:lnTo>
                    <a:pt x="930" y="952"/>
                  </a:lnTo>
                  <a:lnTo>
                    <a:pt x="930" y="952"/>
                  </a:lnTo>
                  <a:lnTo>
                    <a:pt x="922" y="953"/>
                  </a:lnTo>
                  <a:lnTo>
                    <a:pt x="914" y="952"/>
                  </a:lnTo>
                  <a:lnTo>
                    <a:pt x="906" y="949"/>
                  </a:lnTo>
                  <a:lnTo>
                    <a:pt x="900" y="944"/>
                  </a:lnTo>
                  <a:lnTo>
                    <a:pt x="900" y="944"/>
                  </a:lnTo>
                  <a:lnTo>
                    <a:pt x="896" y="939"/>
                  </a:lnTo>
                  <a:lnTo>
                    <a:pt x="893" y="934"/>
                  </a:lnTo>
                  <a:lnTo>
                    <a:pt x="891" y="928"/>
                  </a:lnTo>
                  <a:lnTo>
                    <a:pt x="890" y="922"/>
                  </a:lnTo>
                  <a:lnTo>
                    <a:pt x="890" y="349"/>
                  </a:lnTo>
                  <a:lnTo>
                    <a:pt x="890" y="349"/>
                  </a:lnTo>
                  <a:lnTo>
                    <a:pt x="891" y="343"/>
                  </a:lnTo>
                  <a:lnTo>
                    <a:pt x="893" y="336"/>
                  </a:lnTo>
                  <a:lnTo>
                    <a:pt x="897" y="331"/>
                  </a:lnTo>
                  <a:lnTo>
                    <a:pt x="901" y="327"/>
                  </a:lnTo>
                  <a:lnTo>
                    <a:pt x="901" y="327"/>
                  </a:lnTo>
                  <a:lnTo>
                    <a:pt x="905" y="323"/>
                  </a:lnTo>
                  <a:lnTo>
                    <a:pt x="911" y="320"/>
                  </a:lnTo>
                  <a:lnTo>
                    <a:pt x="911" y="320"/>
                  </a:lnTo>
                  <a:lnTo>
                    <a:pt x="916" y="318"/>
                  </a:lnTo>
                  <a:lnTo>
                    <a:pt x="922" y="317"/>
                  </a:lnTo>
                  <a:lnTo>
                    <a:pt x="922" y="317"/>
                  </a:lnTo>
                  <a:lnTo>
                    <a:pt x="929" y="318"/>
                  </a:lnTo>
                  <a:lnTo>
                    <a:pt x="934" y="320"/>
                  </a:lnTo>
                  <a:lnTo>
                    <a:pt x="934" y="320"/>
                  </a:lnTo>
                  <a:lnTo>
                    <a:pt x="940" y="323"/>
                  </a:lnTo>
                  <a:lnTo>
                    <a:pt x="944" y="327"/>
                  </a:lnTo>
                  <a:lnTo>
                    <a:pt x="944" y="327"/>
                  </a:lnTo>
                  <a:lnTo>
                    <a:pt x="946" y="328"/>
                  </a:lnTo>
                  <a:lnTo>
                    <a:pt x="946" y="328"/>
                  </a:lnTo>
                  <a:lnTo>
                    <a:pt x="949" y="332"/>
                  </a:lnTo>
                  <a:lnTo>
                    <a:pt x="951" y="338"/>
                  </a:lnTo>
                  <a:lnTo>
                    <a:pt x="951" y="338"/>
                  </a:lnTo>
                  <a:lnTo>
                    <a:pt x="953" y="343"/>
                  </a:lnTo>
                  <a:lnTo>
                    <a:pt x="955" y="349"/>
                  </a:lnTo>
                  <a:lnTo>
                    <a:pt x="955" y="92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8" name="Freeform 28"/>
            <p:cNvSpPr>
              <a:spLocks noEditPoints="1"/>
            </p:cNvSpPr>
            <p:nvPr/>
          </p:nvSpPr>
          <p:spPr bwMode="auto">
            <a:xfrm>
              <a:off x="6919611" y="1597932"/>
              <a:ext cx="323850" cy="323850"/>
            </a:xfrm>
            <a:custGeom>
              <a:gdLst>
                <a:gd fmla="*/ 1012 w 1017" name="T0"/>
                <a:gd fmla="*/ 49 h 1018" name="T1"/>
                <a:gd fmla="*/ 994 w 1017" name="T2"/>
                <a:gd fmla="*/ 24 h 1018" name="T3"/>
                <a:gd fmla="*/ 981 w 1017" name="T4"/>
                <a:gd fmla="*/ 13 h 1018" name="T5"/>
                <a:gd fmla="*/ 946 w 1017" name="T6"/>
                <a:gd fmla="*/ 0 h 1018" name="T7"/>
                <a:gd fmla="*/ 929 w 1017" name="T8"/>
                <a:gd fmla="*/ 1 h 1018" name="T9"/>
                <a:gd fmla="*/ 691 w 1017" name="T10"/>
                <a:gd fmla="*/ 100 h 1018" name="T11"/>
                <a:gd fmla="*/ 647 w 1017" name="T12"/>
                <a:gd fmla="*/ 101 h 1018" name="T13"/>
                <a:gd fmla="*/ 406 w 1017" name="T14"/>
                <a:gd fmla="*/ 1 h 1018" name="T15"/>
                <a:gd fmla="*/ 397 w 1017" name="T16"/>
                <a:gd fmla="*/ 0 h 1018" name="T17"/>
                <a:gd fmla="*/ 372 w 1017" name="T18"/>
                <a:gd fmla="*/ 4 h 1018" name="T19"/>
                <a:gd fmla="*/ 328 w 1017" name="T20"/>
                <a:gd fmla="*/ 4 h 1018" name="T21"/>
                <a:gd fmla="*/ 301 w 1017" name="T22"/>
                <a:gd fmla="*/ 0 h 1018" name="T23"/>
                <a:gd fmla="*/ 55 w 1017" name="T24"/>
                <a:gd fmla="*/ 100 h 1018" name="T25"/>
                <a:gd fmla="*/ 16 w 1017" name="T26"/>
                <a:gd fmla="*/ 127 h 1018" name="T27"/>
                <a:gd fmla="*/ 0 w 1017" name="T28"/>
                <a:gd fmla="*/ 938 h 1018" name="T29"/>
                <a:gd fmla="*/ 6 w 1017" name="T30"/>
                <a:gd fmla="*/ 968 h 1018" name="T31"/>
                <a:gd fmla="*/ 6 w 1017" name="T32"/>
                <a:gd fmla="*/ 969 h 1018" name="T33"/>
                <a:gd fmla="*/ 21 w 1017" name="T34"/>
                <a:gd fmla="*/ 990 h 1018" name="T35"/>
                <a:gd fmla="*/ 36 w 1017" name="T36"/>
                <a:gd fmla="*/ 1004 h 1018" name="T37"/>
                <a:gd fmla="*/ 58 w 1017" name="T38"/>
                <a:gd fmla="*/ 1015 h 1018" name="T39"/>
                <a:gd fmla="*/ 81 w 1017" name="T40"/>
                <a:gd fmla="*/ 1017 h 1018" name="T41"/>
                <a:gd fmla="*/ 328 w 1017" name="T42"/>
                <a:gd fmla="*/ 918 h 1018" name="T43"/>
                <a:gd fmla="*/ 360 w 1017" name="T44"/>
                <a:gd fmla="*/ 913 h 1018" name="T45"/>
                <a:gd fmla="*/ 604 w 1017" name="T46"/>
                <a:gd fmla="*/ 1016 h 1018" name="T47"/>
                <a:gd fmla="*/ 620 w 1017" name="T48"/>
                <a:gd fmla="*/ 1018 h 1018" name="T49"/>
                <a:gd fmla="*/ 645 w 1017" name="T50"/>
                <a:gd fmla="*/ 1013 h 1018" name="T51"/>
                <a:gd fmla="*/ 664 w 1017" name="T52"/>
                <a:gd fmla="*/ 1004 h 1018" name="T53"/>
                <a:gd fmla="*/ 672 w 1017" name="T54"/>
                <a:gd fmla="*/ 1004 h 1018" name="T55"/>
                <a:gd fmla="*/ 694 w 1017" name="T56"/>
                <a:gd fmla="*/ 1015 h 1018" name="T57"/>
                <a:gd fmla="*/ 717 w 1017" name="T58"/>
                <a:gd fmla="*/ 1017 h 1018" name="T59"/>
                <a:gd fmla="*/ 746 w 1017" name="T60"/>
                <a:gd fmla="*/ 1012 h 1018" name="T61"/>
                <a:gd fmla="*/ 994 w 1017" name="T62"/>
                <a:gd fmla="*/ 900 h 1018" name="T63"/>
                <a:gd fmla="*/ 1017 w 1017" name="T64"/>
                <a:gd fmla="*/ 845 h 1018" name="T65"/>
                <a:gd fmla="*/ 1014 w 1017" name="T66"/>
                <a:gd fmla="*/ 57 h 1018" name="T67"/>
                <a:gd fmla="*/ 86 w 1017" name="T68"/>
                <a:gd fmla="*/ 953 h 1018" name="T69"/>
                <a:gd fmla="*/ 67 w 1017" name="T70"/>
                <a:gd fmla="*/ 947 h 1018" name="T71"/>
                <a:gd fmla="*/ 64 w 1017" name="T72"/>
                <a:gd fmla="*/ 174 h 1018" name="T73"/>
                <a:gd fmla="*/ 296 w 1017" name="T74"/>
                <a:gd fmla="*/ 64 h 1018" name="T75"/>
                <a:gd fmla="*/ 314 w 1017" name="T76"/>
                <a:gd fmla="*/ 69 h 1018" name="T77"/>
                <a:gd fmla="*/ 318 w 1017" name="T78"/>
                <a:gd fmla="*/ 843 h 1018" name="T79"/>
                <a:gd fmla="*/ 305 w 1017" name="T80"/>
                <a:gd fmla="*/ 858 h 1018" name="T81"/>
                <a:gd fmla="*/ 634 w 1017" name="T82"/>
                <a:gd fmla="*/ 944 h 1018" name="T83"/>
                <a:gd fmla="*/ 620 w 1017" name="T84"/>
                <a:gd fmla="*/ 954 h 1018" name="T85"/>
                <a:gd fmla="*/ 389 w 1017" name="T86"/>
                <a:gd fmla="*/ 856 h 1018" name="T87"/>
                <a:gd fmla="*/ 381 w 1017" name="T88"/>
                <a:gd fmla="*/ 79 h 1018" name="T89"/>
                <a:gd fmla="*/ 390 w 1017" name="T90"/>
                <a:gd fmla="*/ 65 h 1018" name="T91"/>
                <a:gd fmla="*/ 404 w 1017" name="T92"/>
                <a:gd fmla="*/ 64 h 1018" name="T93"/>
                <a:gd fmla="*/ 635 w 1017" name="T94"/>
                <a:gd fmla="*/ 170 h 1018" name="T95"/>
                <a:gd fmla="*/ 721 w 1017" name="T96"/>
                <a:gd fmla="*/ 953 h 1018" name="T97"/>
                <a:gd fmla="*/ 702 w 1017" name="T98"/>
                <a:gd fmla="*/ 947 h 1018" name="T99"/>
                <a:gd fmla="*/ 700 w 1017" name="T100"/>
                <a:gd fmla="*/ 174 h 1018" name="T101"/>
                <a:gd fmla="*/ 933 w 1017" name="T102"/>
                <a:gd fmla="*/ 64 h 1018" name="T103"/>
                <a:gd fmla="*/ 950 w 1017" name="T104"/>
                <a:gd fmla="*/ 69 h 1018" name="T105"/>
                <a:gd fmla="*/ 954 w 1017" name="T106"/>
                <a:gd fmla="*/ 843 h 1018" name="T107"/>
                <a:gd fmla="*/ 940 w 1017" name="T108"/>
                <a:gd fmla="*/ 858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1017">
                  <a:moveTo>
                    <a:pt x="1012" y="49"/>
                  </a:moveTo>
                  <a:lnTo>
                    <a:pt x="1012" y="49"/>
                  </a:lnTo>
                  <a:lnTo>
                    <a:pt x="1012" y="49"/>
                  </a:lnTo>
                  <a:lnTo>
                    <a:pt x="1012" y="49"/>
                  </a:lnTo>
                  <a:lnTo>
                    <a:pt x="1012" y="49"/>
                  </a:lnTo>
                  <a:lnTo>
                    <a:pt x="1012" y="49"/>
                  </a:lnTo>
                  <a:lnTo>
                    <a:pt x="1008" y="42"/>
                  </a:lnTo>
                  <a:lnTo>
                    <a:pt x="1005" y="35"/>
                  </a:lnTo>
                  <a:lnTo>
                    <a:pt x="999" y="29"/>
                  </a:lnTo>
                  <a:lnTo>
                    <a:pt x="994" y="24"/>
                  </a:lnTo>
                  <a:lnTo>
                    <a:pt x="994" y="24"/>
                  </a:lnTo>
                  <a:lnTo>
                    <a:pt x="993" y="21"/>
                  </a:lnTo>
                  <a:lnTo>
                    <a:pt x="993" y="21"/>
                  </a:lnTo>
                  <a:lnTo>
                    <a:pt x="986" y="17"/>
                  </a:lnTo>
                  <a:lnTo>
                    <a:pt x="981" y="13"/>
                  </a:lnTo>
                  <a:lnTo>
                    <a:pt x="975" y="9"/>
                  </a:lnTo>
                  <a:lnTo>
                    <a:pt x="968" y="5"/>
                  </a:lnTo>
                  <a:lnTo>
                    <a:pt x="961" y="3"/>
                  </a:lnTo>
                  <a:lnTo>
                    <a:pt x="953" y="1"/>
                  </a:lnTo>
                  <a:lnTo>
                    <a:pt x="946" y="0"/>
                  </a:lnTo>
                  <a:lnTo>
                    <a:pt x="938" y="0"/>
                  </a:lnTo>
                  <a:lnTo>
                    <a:pt x="938" y="0"/>
                  </a:lnTo>
                  <a:lnTo>
                    <a:pt x="937" y="0"/>
                  </a:lnTo>
                  <a:lnTo>
                    <a:pt x="937" y="0"/>
                  </a:lnTo>
                  <a:lnTo>
                    <a:pt x="929" y="1"/>
                  </a:lnTo>
                  <a:lnTo>
                    <a:pt x="922" y="2"/>
                  </a:lnTo>
                  <a:lnTo>
                    <a:pt x="914" y="3"/>
                  </a:lnTo>
                  <a:lnTo>
                    <a:pt x="908" y="6"/>
                  </a:lnTo>
                  <a:lnTo>
                    <a:pt x="691" y="100"/>
                  </a:lnTo>
                  <a:lnTo>
                    <a:pt x="691" y="100"/>
                  </a:lnTo>
                  <a:lnTo>
                    <a:pt x="679" y="104"/>
                  </a:lnTo>
                  <a:lnTo>
                    <a:pt x="669" y="112"/>
                  </a:lnTo>
                  <a:lnTo>
                    <a:pt x="669" y="112"/>
                  </a:lnTo>
                  <a:lnTo>
                    <a:pt x="658" y="105"/>
                  </a:lnTo>
                  <a:lnTo>
                    <a:pt x="647" y="101"/>
                  </a:lnTo>
                  <a:lnTo>
                    <a:pt x="428" y="6"/>
                  </a:lnTo>
                  <a:lnTo>
                    <a:pt x="428" y="6"/>
                  </a:lnTo>
                  <a:lnTo>
                    <a:pt x="421" y="3"/>
                  </a:lnTo>
                  <a:lnTo>
                    <a:pt x="413" y="2"/>
                  </a:lnTo>
                  <a:lnTo>
                    <a:pt x="406" y="1"/>
                  </a:lnTo>
                  <a:lnTo>
                    <a:pt x="398" y="0"/>
                  </a:lnTo>
                  <a:lnTo>
                    <a:pt x="398" y="0"/>
                  </a:lnTo>
                  <a:lnTo>
                    <a:pt x="397" y="0"/>
                  </a:lnTo>
                  <a:lnTo>
                    <a:pt x="397" y="0"/>
                  </a:lnTo>
                  <a:lnTo>
                    <a:pt x="397" y="0"/>
                  </a:lnTo>
                  <a:lnTo>
                    <a:pt x="397" y="0"/>
                  </a:lnTo>
                  <a:lnTo>
                    <a:pt x="396" y="0"/>
                  </a:lnTo>
                  <a:lnTo>
                    <a:pt x="396" y="0"/>
                  </a:lnTo>
                  <a:lnTo>
                    <a:pt x="383" y="1"/>
                  </a:lnTo>
                  <a:lnTo>
                    <a:pt x="372" y="4"/>
                  </a:lnTo>
                  <a:lnTo>
                    <a:pt x="360" y="10"/>
                  </a:lnTo>
                  <a:lnTo>
                    <a:pt x="350" y="16"/>
                  </a:lnTo>
                  <a:lnTo>
                    <a:pt x="350" y="16"/>
                  </a:lnTo>
                  <a:lnTo>
                    <a:pt x="339" y="10"/>
                  </a:lnTo>
                  <a:lnTo>
                    <a:pt x="328" y="4"/>
                  </a:lnTo>
                  <a:lnTo>
                    <a:pt x="316" y="1"/>
                  </a:lnTo>
                  <a:lnTo>
                    <a:pt x="302" y="0"/>
                  </a:lnTo>
                  <a:lnTo>
                    <a:pt x="302" y="0"/>
                  </a:lnTo>
                  <a:lnTo>
                    <a:pt x="301" y="0"/>
                  </a:lnTo>
                  <a:lnTo>
                    <a:pt x="301" y="0"/>
                  </a:lnTo>
                  <a:lnTo>
                    <a:pt x="293" y="1"/>
                  </a:lnTo>
                  <a:lnTo>
                    <a:pt x="286" y="2"/>
                  </a:lnTo>
                  <a:lnTo>
                    <a:pt x="278" y="3"/>
                  </a:lnTo>
                  <a:lnTo>
                    <a:pt x="272" y="6"/>
                  </a:lnTo>
                  <a:lnTo>
                    <a:pt x="55" y="100"/>
                  </a:lnTo>
                  <a:lnTo>
                    <a:pt x="55" y="100"/>
                  </a:lnTo>
                  <a:lnTo>
                    <a:pt x="43" y="104"/>
                  </a:lnTo>
                  <a:lnTo>
                    <a:pt x="34" y="111"/>
                  </a:lnTo>
                  <a:lnTo>
                    <a:pt x="24" y="118"/>
                  </a:lnTo>
                  <a:lnTo>
                    <a:pt x="16" y="127"/>
                  </a:lnTo>
                  <a:lnTo>
                    <a:pt x="10" y="137"/>
                  </a:lnTo>
                  <a:lnTo>
                    <a:pt x="5" y="148"/>
                  </a:lnTo>
                  <a:lnTo>
                    <a:pt x="1" y="160"/>
                  </a:lnTo>
                  <a:lnTo>
                    <a:pt x="0" y="173"/>
                  </a:lnTo>
                  <a:lnTo>
                    <a:pt x="0" y="938"/>
                  </a:lnTo>
                  <a:lnTo>
                    <a:pt x="0" y="938"/>
                  </a:lnTo>
                  <a:lnTo>
                    <a:pt x="0" y="946"/>
                  </a:lnTo>
                  <a:lnTo>
                    <a:pt x="1" y="954"/>
                  </a:lnTo>
                  <a:lnTo>
                    <a:pt x="3" y="961"/>
                  </a:lnTo>
                  <a:lnTo>
                    <a:pt x="6" y="968"/>
                  </a:lnTo>
                  <a:lnTo>
                    <a:pt x="6" y="968"/>
                  </a:lnTo>
                  <a:lnTo>
                    <a:pt x="6" y="969"/>
                  </a:lnTo>
                  <a:lnTo>
                    <a:pt x="6" y="969"/>
                  </a:lnTo>
                  <a:lnTo>
                    <a:pt x="6" y="969"/>
                  </a:lnTo>
                  <a:lnTo>
                    <a:pt x="6" y="969"/>
                  </a:lnTo>
                  <a:lnTo>
                    <a:pt x="11" y="978"/>
                  </a:lnTo>
                  <a:lnTo>
                    <a:pt x="17" y="987"/>
                  </a:lnTo>
                  <a:lnTo>
                    <a:pt x="17" y="987"/>
                  </a:lnTo>
                  <a:lnTo>
                    <a:pt x="21" y="990"/>
                  </a:lnTo>
                  <a:lnTo>
                    <a:pt x="21" y="990"/>
                  </a:lnTo>
                  <a:lnTo>
                    <a:pt x="27" y="998"/>
                  </a:lnTo>
                  <a:lnTo>
                    <a:pt x="36" y="1004"/>
                  </a:lnTo>
                  <a:lnTo>
                    <a:pt x="36" y="1004"/>
                  </a:lnTo>
                  <a:lnTo>
                    <a:pt x="36" y="1004"/>
                  </a:lnTo>
                  <a:lnTo>
                    <a:pt x="36" y="1004"/>
                  </a:lnTo>
                  <a:lnTo>
                    <a:pt x="45" y="1010"/>
                  </a:lnTo>
                  <a:lnTo>
                    <a:pt x="55" y="1014"/>
                  </a:lnTo>
                  <a:lnTo>
                    <a:pt x="55" y="1014"/>
                  </a:lnTo>
                  <a:lnTo>
                    <a:pt x="58" y="1015"/>
                  </a:lnTo>
                  <a:lnTo>
                    <a:pt x="58" y="1015"/>
                  </a:lnTo>
                  <a:lnTo>
                    <a:pt x="69" y="1017"/>
                  </a:lnTo>
                  <a:lnTo>
                    <a:pt x="80" y="1018"/>
                  </a:lnTo>
                  <a:lnTo>
                    <a:pt x="80" y="1018"/>
                  </a:lnTo>
                  <a:lnTo>
                    <a:pt x="81" y="1017"/>
                  </a:lnTo>
                  <a:lnTo>
                    <a:pt x="81" y="1017"/>
                  </a:lnTo>
                  <a:lnTo>
                    <a:pt x="88" y="1017"/>
                  </a:lnTo>
                  <a:lnTo>
                    <a:pt x="96" y="1016"/>
                  </a:lnTo>
                  <a:lnTo>
                    <a:pt x="103" y="1014"/>
                  </a:lnTo>
                  <a:lnTo>
                    <a:pt x="111" y="1012"/>
                  </a:lnTo>
                  <a:lnTo>
                    <a:pt x="328" y="918"/>
                  </a:lnTo>
                  <a:lnTo>
                    <a:pt x="328" y="918"/>
                  </a:lnTo>
                  <a:lnTo>
                    <a:pt x="339" y="913"/>
                  </a:lnTo>
                  <a:lnTo>
                    <a:pt x="350" y="907"/>
                  </a:lnTo>
                  <a:lnTo>
                    <a:pt x="350" y="907"/>
                  </a:lnTo>
                  <a:lnTo>
                    <a:pt x="360" y="913"/>
                  </a:lnTo>
                  <a:lnTo>
                    <a:pt x="370" y="917"/>
                  </a:lnTo>
                  <a:lnTo>
                    <a:pt x="590" y="1012"/>
                  </a:lnTo>
                  <a:lnTo>
                    <a:pt x="590" y="1012"/>
                  </a:lnTo>
                  <a:lnTo>
                    <a:pt x="597" y="1014"/>
                  </a:lnTo>
                  <a:lnTo>
                    <a:pt x="604" y="1016"/>
                  </a:lnTo>
                  <a:lnTo>
                    <a:pt x="612" y="1017"/>
                  </a:lnTo>
                  <a:lnTo>
                    <a:pt x="619" y="1017"/>
                  </a:lnTo>
                  <a:lnTo>
                    <a:pt x="619" y="1017"/>
                  </a:lnTo>
                  <a:lnTo>
                    <a:pt x="620" y="1018"/>
                  </a:lnTo>
                  <a:lnTo>
                    <a:pt x="620" y="1018"/>
                  </a:lnTo>
                  <a:lnTo>
                    <a:pt x="631" y="1017"/>
                  </a:lnTo>
                  <a:lnTo>
                    <a:pt x="641" y="1015"/>
                  </a:lnTo>
                  <a:lnTo>
                    <a:pt x="641" y="1015"/>
                  </a:lnTo>
                  <a:lnTo>
                    <a:pt x="645" y="1013"/>
                  </a:lnTo>
                  <a:lnTo>
                    <a:pt x="645" y="1013"/>
                  </a:lnTo>
                  <a:lnTo>
                    <a:pt x="655" y="1010"/>
                  </a:lnTo>
                  <a:lnTo>
                    <a:pt x="663" y="1004"/>
                  </a:lnTo>
                  <a:lnTo>
                    <a:pt x="663" y="1004"/>
                  </a:lnTo>
                  <a:lnTo>
                    <a:pt x="664" y="1004"/>
                  </a:lnTo>
                  <a:lnTo>
                    <a:pt x="664" y="1004"/>
                  </a:lnTo>
                  <a:lnTo>
                    <a:pt x="668" y="1001"/>
                  </a:lnTo>
                  <a:lnTo>
                    <a:pt x="668" y="1001"/>
                  </a:lnTo>
                  <a:lnTo>
                    <a:pt x="672" y="1004"/>
                  </a:lnTo>
                  <a:lnTo>
                    <a:pt x="672" y="1004"/>
                  </a:lnTo>
                  <a:lnTo>
                    <a:pt x="672" y="1004"/>
                  </a:lnTo>
                  <a:lnTo>
                    <a:pt x="672" y="1004"/>
                  </a:lnTo>
                  <a:lnTo>
                    <a:pt x="682" y="1010"/>
                  </a:lnTo>
                  <a:lnTo>
                    <a:pt x="691" y="1014"/>
                  </a:lnTo>
                  <a:lnTo>
                    <a:pt x="691" y="1014"/>
                  </a:lnTo>
                  <a:lnTo>
                    <a:pt x="694" y="1015"/>
                  </a:lnTo>
                  <a:lnTo>
                    <a:pt x="694" y="1015"/>
                  </a:lnTo>
                  <a:lnTo>
                    <a:pt x="705" y="1017"/>
                  </a:lnTo>
                  <a:lnTo>
                    <a:pt x="716" y="1018"/>
                  </a:lnTo>
                  <a:lnTo>
                    <a:pt x="716" y="1018"/>
                  </a:lnTo>
                  <a:lnTo>
                    <a:pt x="717" y="1017"/>
                  </a:lnTo>
                  <a:lnTo>
                    <a:pt x="717" y="1017"/>
                  </a:lnTo>
                  <a:lnTo>
                    <a:pt x="725" y="1017"/>
                  </a:lnTo>
                  <a:lnTo>
                    <a:pt x="732" y="1016"/>
                  </a:lnTo>
                  <a:lnTo>
                    <a:pt x="740" y="1014"/>
                  </a:lnTo>
                  <a:lnTo>
                    <a:pt x="746" y="1012"/>
                  </a:lnTo>
                  <a:lnTo>
                    <a:pt x="963" y="918"/>
                  </a:lnTo>
                  <a:lnTo>
                    <a:pt x="963" y="918"/>
                  </a:lnTo>
                  <a:lnTo>
                    <a:pt x="975" y="914"/>
                  </a:lnTo>
                  <a:lnTo>
                    <a:pt x="984" y="908"/>
                  </a:lnTo>
                  <a:lnTo>
                    <a:pt x="994" y="900"/>
                  </a:lnTo>
                  <a:lnTo>
                    <a:pt x="1001" y="891"/>
                  </a:lnTo>
                  <a:lnTo>
                    <a:pt x="1008" y="881"/>
                  </a:lnTo>
                  <a:lnTo>
                    <a:pt x="1013" y="870"/>
                  </a:lnTo>
                  <a:lnTo>
                    <a:pt x="1016" y="857"/>
                  </a:lnTo>
                  <a:lnTo>
                    <a:pt x="1017" y="845"/>
                  </a:lnTo>
                  <a:lnTo>
                    <a:pt x="1017" y="79"/>
                  </a:lnTo>
                  <a:lnTo>
                    <a:pt x="1017" y="79"/>
                  </a:lnTo>
                  <a:lnTo>
                    <a:pt x="1017" y="72"/>
                  </a:lnTo>
                  <a:lnTo>
                    <a:pt x="1016" y="64"/>
                  </a:lnTo>
                  <a:lnTo>
                    <a:pt x="1014" y="57"/>
                  </a:lnTo>
                  <a:lnTo>
                    <a:pt x="1012" y="49"/>
                  </a:lnTo>
                  <a:lnTo>
                    <a:pt x="1012" y="49"/>
                  </a:lnTo>
                  <a:close/>
                  <a:moveTo>
                    <a:pt x="305" y="858"/>
                  </a:moveTo>
                  <a:lnTo>
                    <a:pt x="86" y="953"/>
                  </a:lnTo>
                  <a:lnTo>
                    <a:pt x="86" y="953"/>
                  </a:lnTo>
                  <a:lnTo>
                    <a:pt x="83" y="954"/>
                  </a:lnTo>
                  <a:lnTo>
                    <a:pt x="80" y="954"/>
                  </a:lnTo>
                  <a:lnTo>
                    <a:pt x="73" y="953"/>
                  </a:lnTo>
                  <a:lnTo>
                    <a:pt x="68" y="950"/>
                  </a:lnTo>
                  <a:lnTo>
                    <a:pt x="67" y="947"/>
                  </a:lnTo>
                  <a:lnTo>
                    <a:pt x="65" y="944"/>
                  </a:lnTo>
                  <a:lnTo>
                    <a:pt x="65" y="944"/>
                  </a:lnTo>
                  <a:lnTo>
                    <a:pt x="64" y="938"/>
                  </a:lnTo>
                  <a:lnTo>
                    <a:pt x="64" y="174"/>
                  </a:lnTo>
                  <a:lnTo>
                    <a:pt x="64" y="174"/>
                  </a:lnTo>
                  <a:lnTo>
                    <a:pt x="65" y="170"/>
                  </a:lnTo>
                  <a:lnTo>
                    <a:pt x="67" y="165"/>
                  </a:lnTo>
                  <a:lnTo>
                    <a:pt x="71" y="162"/>
                  </a:lnTo>
                  <a:lnTo>
                    <a:pt x="78" y="159"/>
                  </a:lnTo>
                  <a:lnTo>
                    <a:pt x="296" y="64"/>
                  </a:lnTo>
                  <a:lnTo>
                    <a:pt x="296" y="64"/>
                  </a:lnTo>
                  <a:lnTo>
                    <a:pt x="300" y="64"/>
                  </a:lnTo>
                  <a:lnTo>
                    <a:pt x="302" y="63"/>
                  </a:lnTo>
                  <a:lnTo>
                    <a:pt x="308" y="64"/>
                  </a:lnTo>
                  <a:lnTo>
                    <a:pt x="314" y="69"/>
                  </a:lnTo>
                  <a:lnTo>
                    <a:pt x="316" y="71"/>
                  </a:lnTo>
                  <a:lnTo>
                    <a:pt x="317" y="73"/>
                  </a:lnTo>
                  <a:lnTo>
                    <a:pt x="317" y="73"/>
                  </a:lnTo>
                  <a:lnTo>
                    <a:pt x="318" y="79"/>
                  </a:lnTo>
                  <a:lnTo>
                    <a:pt x="318" y="843"/>
                  </a:lnTo>
                  <a:lnTo>
                    <a:pt x="318" y="843"/>
                  </a:lnTo>
                  <a:lnTo>
                    <a:pt x="317" y="849"/>
                  </a:lnTo>
                  <a:lnTo>
                    <a:pt x="315" y="853"/>
                  </a:lnTo>
                  <a:lnTo>
                    <a:pt x="310" y="856"/>
                  </a:lnTo>
                  <a:lnTo>
                    <a:pt x="305" y="858"/>
                  </a:lnTo>
                  <a:lnTo>
                    <a:pt x="305" y="858"/>
                  </a:lnTo>
                  <a:close/>
                  <a:moveTo>
                    <a:pt x="637" y="938"/>
                  </a:moveTo>
                  <a:lnTo>
                    <a:pt x="637" y="938"/>
                  </a:lnTo>
                  <a:lnTo>
                    <a:pt x="634" y="944"/>
                  </a:lnTo>
                  <a:lnTo>
                    <a:pt x="634" y="944"/>
                  </a:lnTo>
                  <a:lnTo>
                    <a:pt x="633" y="947"/>
                  </a:lnTo>
                  <a:lnTo>
                    <a:pt x="631" y="950"/>
                  </a:lnTo>
                  <a:lnTo>
                    <a:pt x="626" y="953"/>
                  </a:lnTo>
                  <a:lnTo>
                    <a:pt x="626" y="953"/>
                  </a:lnTo>
                  <a:lnTo>
                    <a:pt x="620" y="954"/>
                  </a:lnTo>
                  <a:lnTo>
                    <a:pt x="620" y="954"/>
                  </a:lnTo>
                  <a:lnTo>
                    <a:pt x="615" y="953"/>
                  </a:lnTo>
                  <a:lnTo>
                    <a:pt x="393" y="858"/>
                  </a:lnTo>
                  <a:lnTo>
                    <a:pt x="393" y="858"/>
                  </a:lnTo>
                  <a:lnTo>
                    <a:pt x="389" y="856"/>
                  </a:lnTo>
                  <a:lnTo>
                    <a:pt x="384" y="853"/>
                  </a:lnTo>
                  <a:lnTo>
                    <a:pt x="382" y="849"/>
                  </a:lnTo>
                  <a:lnTo>
                    <a:pt x="381" y="845"/>
                  </a:lnTo>
                  <a:lnTo>
                    <a:pt x="381" y="79"/>
                  </a:lnTo>
                  <a:lnTo>
                    <a:pt x="381" y="79"/>
                  </a:lnTo>
                  <a:lnTo>
                    <a:pt x="383" y="73"/>
                  </a:lnTo>
                  <a:lnTo>
                    <a:pt x="383" y="73"/>
                  </a:lnTo>
                  <a:lnTo>
                    <a:pt x="384" y="71"/>
                  </a:lnTo>
                  <a:lnTo>
                    <a:pt x="387" y="68"/>
                  </a:lnTo>
                  <a:lnTo>
                    <a:pt x="390" y="65"/>
                  </a:lnTo>
                  <a:lnTo>
                    <a:pt x="392" y="64"/>
                  </a:lnTo>
                  <a:lnTo>
                    <a:pt x="392" y="64"/>
                  </a:lnTo>
                  <a:lnTo>
                    <a:pt x="397" y="63"/>
                  </a:lnTo>
                  <a:lnTo>
                    <a:pt x="397" y="63"/>
                  </a:lnTo>
                  <a:lnTo>
                    <a:pt x="404" y="64"/>
                  </a:lnTo>
                  <a:lnTo>
                    <a:pt x="625" y="160"/>
                  </a:lnTo>
                  <a:lnTo>
                    <a:pt x="625" y="160"/>
                  </a:lnTo>
                  <a:lnTo>
                    <a:pt x="630" y="162"/>
                  </a:lnTo>
                  <a:lnTo>
                    <a:pt x="633" y="165"/>
                  </a:lnTo>
                  <a:lnTo>
                    <a:pt x="635" y="170"/>
                  </a:lnTo>
                  <a:lnTo>
                    <a:pt x="637" y="173"/>
                  </a:lnTo>
                  <a:lnTo>
                    <a:pt x="637" y="938"/>
                  </a:lnTo>
                  <a:close/>
                  <a:moveTo>
                    <a:pt x="940" y="858"/>
                  </a:moveTo>
                  <a:lnTo>
                    <a:pt x="721" y="953"/>
                  </a:lnTo>
                  <a:lnTo>
                    <a:pt x="721" y="953"/>
                  </a:lnTo>
                  <a:lnTo>
                    <a:pt x="719" y="954"/>
                  </a:lnTo>
                  <a:lnTo>
                    <a:pt x="716" y="954"/>
                  </a:lnTo>
                  <a:lnTo>
                    <a:pt x="709" y="953"/>
                  </a:lnTo>
                  <a:lnTo>
                    <a:pt x="704" y="950"/>
                  </a:lnTo>
                  <a:lnTo>
                    <a:pt x="702" y="947"/>
                  </a:lnTo>
                  <a:lnTo>
                    <a:pt x="701" y="944"/>
                  </a:lnTo>
                  <a:lnTo>
                    <a:pt x="701" y="944"/>
                  </a:lnTo>
                  <a:lnTo>
                    <a:pt x="700" y="938"/>
                  </a:lnTo>
                  <a:lnTo>
                    <a:pt x="700" y="174"/>
                  </a:lnTo>
                  <a:lnTo>
                    <a:pt x="700" y="174"/>
                  </a:lnTo>
                  <a:lnTo>
                    <a:pt x="701" y="170"/>
                  </a:lnTo>
                  <a:lnTo>
                    <a:pt x="703" y="165"/>
                  </a:lnTo>
                  <a:lnTo>
                    <a:pt x="707" y="162"/>
                  </a:lnTo>
                  <a:lnTo>
                    <a:pt x="713" y="159"/>
                  </a:lnTo>
                  <a:lnTo>
                    <a:pt x="933" y="64"/>
                  </a:lnTo>
                  <a:lnTo>
                    <a:pt x="933" y="64"/>
                  </a:lnTo>
                  <a:lnTo>
                    <a:pt x="935" y="64"/>
                  </a:lnTo>
                  <a:lnTo>
                    <a:pt x="938" y="63"/>
                  </a:lnTo>
                  <a:lnTo>
                    <a:pt x="944" y="64"/>
                  </a:lnTo>
                  <a:lnTo>
                    <a:pt x="950" y="69"/>
                  </a:lnTo>
                  <a:lnTo>
                    <a:pt x="951" y="71"/>
                  </a:lnTo>
                  <a:lnTo>
                    <a:pt x="953" y="73"/>
                  </a:lnTo>
                  <a:lnTo>
                    <a:pt x="953" y="73"/>
                  </a:lnTo>
                  <a:lnTo>
                    <a:pt x="954" y="79"/>
                  </a:lnTo>
                  <a:lnTo>
                    <a:pt x="954" y="843"/>
                  </a:lnTo>
                  <a:lnTo>
                    <a:pt x="954" y="843"/>
                  </a:lnTo>
                  <a:lnTo>
                    <a:pt x="953" y="849"/>
                  </a:lnTo>
                  <a:lnTo>
                    <a:pt x="951" y="853"/>
                  </a:lnTo>
                  <a:lnTo>
                    <a:pt x="947" y="856"/>
                  </a:lnTo>
                  <a:lnTo>
                    <a:pt x="940" y="858"/>
                  </a:lnTo>
                  <a:lnTo>
                    <a:pt x="940" y="85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9" name="Freeform 29"/>
            <p:cNvSpPr>
              <a:spLocks noEditPoints="1"/>
            </p:cNvSpPr>
            <p:nvPr/>
          </p:nvSpPr>
          <p:spPr bwMode="auto">
            <a:xfrm>
              <a:off x="10151761" y="3577545"/>
              <a:ext cx="322263" cy="241300"/>
            </a:xfrm>
            <a:custGeom>
              <a:gdLst>
                <a:gd fmla="*/ 76 w 1018" name="T0"/>
                <a:gd fmla="*/ 2 h 762" name="T1"/>
                <a:gd fmla="*/ 36 w 1018" name="T2"/>
                <a:gd fmla="*/ 21 h 762" name="T3"/>
                <a:gd fmla="*/ 8 w 1018" name="T4"/>
                <a:gd fmla="*/ 58 h 762" name="T5"/>
                <a:gd fmla="*/ 0 w 1018" name="T6"/>
                <a:gd fmla="*/ 667 h 762" name="T7"/>
                <a:gd fmla="*/ 8 w 1018" name="T8"/>
                <a:gd fmla="*/ 704 h 762" name="T9"/>
                <a:gd fmla="*/ 36 w 1018" name="T10"/>
                <a:gd fmla="*/ 741 h 762" name="T11"/>
                <a:gd fmla="*/ 76 w 1018" name="T12"/>
                <a:gd fmla="*/ 760 h 762" name="T13"/>
                <a:gd fmla="*/ 933 w 1018" name="T14"/>
                <a:gd fmla="*/ 762 h 762" name="T15"/>
                <a:gd fmla="*/ 977 w 1018" name="T16"/>
                <a:gd fmla="*/ 746 h 762" name="T17"/>
                <a:gd fmla="*/ 1007 w 1018" name="T18"/>
                <a:gd fmla="*/ 713 h 762" name="T19"/>
                <a:gd fmla="*/ 1018 w 1018" name="T20"/>
                <a:gd fmla="*/ 667 h 762" name="T21"/>
                <a:gd fmla="*/ 1014 w 1018" name="T22"/>
                <a:gd fmla="*/ 66 h 762" name="T23"/>
                <a:gd fmla="*/ 991 w 1018" name="T24"/>
                <a:gd fmla="*/ 27 h 762" name="T25"/>
                <a:gd fmla="*/ 951 w 1018" name="T26"/>
                <a:gd fmla="*/ 4 h 762" name="T27"/>
                <a:gd fmla="*/ 955 w 1018" name="T28"/>
                <a:gd fmla="*/ 667 h 762" name="T29"/>
                <a:gd fmla="*/ 946 w 1018" name="T30"/>
                <a:gd fmla="*/ 689 h 762" name="T31"/>
                <a:gd fmla="*/ 877 w 1018" name="T32"/>
                <a:gd fmla="*/ 699 h 762" name="T33"/>
                <a:gd fmla="*/ 804 w 1018" name="T34"/>
                <a:gd fmla="*/ 605 h 762" name="T35"/>
                <a:gd fmla="*/ 208 w 1018" name="T36"/>
                <a:gd fmla="*/ 608 h 762" name="T37"/>
                <a:gd fmla="*/ 96 w 1018" name="T38"/>
                <a:gd fmla="*/ 699 h 762" name="T39"/>
                <a:gd fmla="*/ 70 w 1018" name="T40"/>
                <a:gd fmla="*/ 685 h 762" name="T41"/>
                <a:gd fmla="*/ 65 w 1018" name="T42"/>
                <a:gd fmla="*/ 95 h 762" name="T43"/>
                <a:gd fmla="*/ 79 w 1018" name="T44"/>
                <a:gd fmla="*/ 68 h 762" name="T45"/>
                <a:gd fmla="*/ 923 w 1018" name="T46"/>
                <a:gd fmla="*/ 63 h 762" name="T47"/>
                <a:gd fmla="*/ 950 w 1018" name="T48"/>
                <a:gd fmla="*/ 77 h 762" name="T49"/>
                <a:gd fmla="*/ 700 w 1018" name="T50"/>
                <a:gd fmla="*/ 222 h 762" name="T51"/>
                <a:gd fmla="*/ 281 w 1018" name="T52"/>
                <a:gd fmla="*/ 228 h 762" name="T53"/>
                <a:gd fmla="*/ 229 w 1018" name="T54"/>
                <a:gd fmla="*/ 259 h 762" name="T55"/>
                <a:gd fmla="*/ 198 w 1018" name="T56"/>
                <a:gd fmla="*/ 312 h 762" name="T57"/>
                <a:gd fmla="*/ 192 w 1018" name="T58"/>
                <a:gd fmla="*/ 362 h 762" name="T59"/>
                <a:gd fmla="*/ 213 w 1018" name="T60"/>
                <a:gd fmla="*/ 420 h 762" name="T61"/>
                <a:gd fmla="*/ 258 w 1018" name="T62"/>
                <a:gd fmla="*/ 461 h 762" name="T63"/>
                <a:gd fmla="*/ 319 w 1018" name="T64"/>
                <a:gd fmla="*/ 477 h 762" name="T65"/>
                <a:gd fmla="*/ 738 w 1018" name="T66"/>
                <a:gd fmla="*/ 471 h 762" name="T67"/>
                <a:gd fmla="*/ 790 w 1018" name="T68"/>
                <a:gd fmla="*/ 439 h 762" name="T69"/>
                <a:gd fmla="*/ 822 w 1018" name="T70"/>
                <a:gd fmla="*/ 387 h 762" name="T71"/>
                <a:gd fmla="*/ 826 w 1018" name="T72"/>
                <a:gd fmla="*/ 336 h 762" name="T73"/>
                <a:gd fmla="*/ 806 w 1018" name="T74"/>
                <a:gd fmla="*/ 279 h 762" name="T75"/>
                <a:gd fmla="*/ 761 w 1018" name="T76"/>
                <a:gd fmla="*/ 238 h 762" name="T77"/>
                <a:gd fmla="*/ 700 w 1018" name="T78"/>
                <a:gd fmla="*/ 222 h 762" name="T79"/>
                <a:gd fmla="*/ 306 w 1018" name="T80"/>
                <a:gd fmla="*/ 412 h 762" name="T81"/>
                <a:gd fmla="*/ 260 w 1018" name="T82"/>
                <a:gd fmla="*/ 374 h 762" name="T83"/>
                <a:gd fmla="*/ 256 w 1018" name="T84"/>
                <a:gd fmla="*/ 343 h 762" name="T85"/>
                <a:gd fmla="*/ 283 w 1018" name="T86"/>
                <a:gd fmla="*/ 297 h 762" name="T87"/>
                <a:gd fmla="*/ 319 w 1018" name="T88"/>
                <a:gd fmla="*/ 286 h 762" name="T89"/>
                <a:gd fmla="*/ 364 w 1018" name="T90"/>
                <a:gd fmla="*/ 304 h 762" name="T91"/>
                <a:gd fmla="*/ 382 w 1018" name="T92"/>
                <a:gd fmla="*/ 349 h 762" name="T93"/>
                <a:gd fmla="*/ 371 w 1018" name="T94"/>
                <a:gd fmla="*/ 385 h 762" name="T95"/>
                <a:gd fmla="*/ 325 w 1018" name="T96"/>
                <a:gd fmla="*/ 413 h 762" name="T97"/>
                <a:gd fmla="*/ 428 w 1018" name="T98"/>
                <a:gd fmla="*/ 413 h 762" name="T99"/>
                <a:gd fmla="*/ 446 w 1018" name="T100"/>
                <a:gd fmla="*/ 349 h 762" name="T101"/>
                <a:gd fmla="*/ 590 w 1018" name="T102"/>
                <a:gd fmla="*/ 286 h 762" name="T103"/>
                <a:gd fmla="*/ 573 w 1018" name="T104"/>
                <a:gd fmla="*/ 349 h 762" name="T105"/>
                <a:gd fmla="*/ 590 w 1018" name="T106"/>
                <a:gd fmla="*/ 413 h 762" name="T107"/>
                <a:gd fmla="*/ 688 w 1018" name="T108"/>
                <a:gd fmla="*/ 412 h 762" name="T109"/>
                <a:gd fmla="*/ 642 w 1018" name="T110"/>
                <a:gd fmla="*/ 374 h 762" name="T111"/>
                <a:gd fmla="*/ 636 w 1018" name="T112"/>
                <a:gd fmla="*/ 343 h 762" name="T113"/>
                <a:gd fmla="*/ 664 w 1018" name="T114"/>
                <a:gd fmla="*/ 297 h 762" name="T115"/>
                <a:gd fmla="*/ 700 w 1018" name="T116"/>
                <a:gd fmla="*/ 286 h 762" name="T117"/>
                <a:gd fmla="*/ 745 w 1018" name="T118"/>
                <a:gd fmla="*/ 304 h 762" name="T119"/>
                <a:gd fmla="*/ 764 w 1018" name="T120"/>
                <a:gd fmla="*/ 349 h 762" name="T121"/>
                <a:gd fmla="*/ 753 w 1018" name="T122"/>
                <a:gd fmla="*/ 385 h 762" name="T123"/>
                <a:gd fmla="*/ 707 w 1018" name="T124"/>
                <a:gd fmla="*/ 413 h 7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2" w="1018">
                  <a:moveTo>
                    <a:pt x="923" y="0"/>
                  </a:moveTo>
                  <a:lnTo>
                    <a:pt x="96" y="0"/>
                  </a:lnTo>
                  <a:lnTo>
                    <a:pt x="96" y="0"/>
                  </a:lnTo>
                  <a:lnTo>
                    <a:pt x="86" y="0"/>
                  </a:lnTo>
                  <a:lnTo>
                    <a:pt x="76" y="2"/>
                  </a:lnTo>
                  <a:lnTo>
                    <a:pt x="68" y="4"/>
                  </a:lnTo>
                  <a:lnTo>
                    <a:pt x="59" y="7"/>
                  </a:lnTo>
                  <a:lnTo>
                    <a:pt x="51" y="11"/>
                  </a:lnTo>
                  <a:lnTo>
                    <a:pt x="43" y="16"/>
                  </a:lnTo>
                  <a:lnTo>
                    <a:pt x="36" y="21"/>
                  </a:lnTo>
                  <a:lnTo>
                    <a:pt x="28" y="27"/>
                  </a:lnTo>
                  <a:lnTo>
                    <a:pt x="23" y="34"/>
                  </a:lnTo>
                  <a:lnTo>
                    <a:pt x="17" y="41"/>
                  </a:lnTo>
                  <a:lnTo>
                    <a:pt x="12" y="49"/>
                  </a:lnTo>
                  <a:lnTo>
                    <a:pt x="8" y="58"/>
                  </a:lnTo>
                  <a:lnTo>
                    <a:pt x="5" y="66"/>
                  </a:lnTo>
                  <a:lnTo>
                    <a:pt x="2" y="76"/>
                  </a:lnTo>
                  <a:lnTo>
                    <a:pt x="1" y="85"/>
                  </a:lnTo>
                  <a:lnTo>
                    <a:pt x="0" y="95"/>
                  </a:lnTo>
                  <a:lnTo>
                    <a:pt x="0" y="667"/>
                  </a:lnTo>
                  <a:lnTo>
                    <a:pt x="0" y="667"/>
                  </a:lnTo>
                  <a:lnTo>
                    <a:pt x="1" y="677"/>
                  </a:lnTo>
                  <a:lnTo>
                    <a:pt x="2" y="686"/>
                  </a:lnTo>
                  <a:lnTo>
                    <a:pt x="5" y="696"/>
                  </a:lnTo>
                  <a:lnTo>
                    <a:pt x="8" y="704"/>
                  </a:lnTo>
                  <a:lnTo>
                    <a:pt x="12" y="713"/>
                  </a:lnTo>
                  <a:lnTo>
                    <a:pt x="17" y="721"/>
                  </a:lnTo>
                  <a:lnTo>
                    <a:pt x="23" y="728"/>
                  </a:lnTo>
                  <a:lnTo>
                    <a:pt x="28" y="735"/>
                  </a:lnTo>
                  <a:lnTo>
                    <a:pt x="36" y="741"/>
                  </a:lnTo>
                  <a:lnTo>
                    <a:pt x="43" y="746"/>
                  </a:lnTo>
                  <a:lnTo>
                    <a:pt x="51" y="752"/>
                  </a:lnTo>
                  <a:lnTo>
                    <a:pt x="59" y="755"/>
                  </a:lnTo>
                  <a:lnTo>
                    <a:pt x="68" y="758"/>
                  </a:lnTo>
                  <a:lnTo>
                    <a:pt x="76" y="760"/>
                  </a:lnTo>
                  <a:lnTo>
                    <a:pt x="86" y="762"/>
                  </a:lnTo>
                  <a:lnTo>
                    <a:pt x="96" y="762"/>
                  </a:lnTo>
                  <a:lnTo>
                    <a:pt x="923" y="762"/>
                  </a:lnTo>
                  <a:lnTo>
                    <a:pt x="923" y="762"/>
                  </a:lnTo>
                  <a:lnTo>
                    <a:pt x="933" y="762"/>
                  </a:lnTo>
                  <a:lnTo>
                    <a:pt x="942" y="760"/>
                  </a:lnTo>
                  <a:lnTo>
                    <a:pt x="951" y="758"/>
                  </a:lnTo>
                  <a:lnTo>
                    <a:pt x="961" y="755"/>
                  </a:lnTo>
                  <a:lnTo>
                    <a:pt x="968" y="752"/>
                  </a:lnTo>
                  <a:lnTo>
                    <a:pt x="977" y="746"/>
                  </a:lnTo>
                  <a:lnTo>
                    <a:pt x="984" y="741"/>
                  </a:lnTo>
                  <a:lnTo>
                    <a:pt x="991" y="735"/>
                  </a:lnTo>
                  <a:lnTo>
                    <a:pt x="997" y="728"/>
                  </a:lnTo>
                  <a:lnTo>
                    <a:pt x="1002" y="721"/>
                  </a:lnTo>
                  <a:lnTo>
                    <a:pt x="1007" y="713"/>
                  </a:lnTo>
                  <a:lnTo>
                    <a:pt x="1011" y="704"/>
                  </a:lnTo>
                  <a:lnTo>
                    <a:pt x="1014" y="696"/>
                  </a:lnTo>
                  <a:lnTo>
                    <a:pt x="1016" y="686"/>
                  </a:lnTo>
                  <a:lnTo>
                    <a:pt x="1017" y="677"/>
                  </a:lnTo>
                  <a:lnTo>
                    <a:pt x="1018" y="667"/>
                  </a:lnTo>
                  <a:lnTo>
                    <a:pt x="1018" y="95"/>
                  </a:lnTo>
                  <a:lnTo>
                    <a:pt x="1018" y="95"/>
                  </a:lnTo>
                  <a:lnTo>
                    <a:pt x="1017" y="85"/>
                  </a:lnTo>
                  <a:lnTo>
                    <a:pt x="1016" y="76"/>
                  </a:lnTo>
                  <a:lnTo>
                    <a:pt x="1014" y="66"/>
                  </a:lnTo>
                  <a:lnTo>
                    <a:pt x="1011" y="58"/>
                  </a:lnTo>
                  <a:lnTo>
                    <a:pt x="1007" y="49"/>
                  </a:lnTo>
                  <a:lnTo>
                    <a:pt x="1002" y="41"/>
                  </a:lnTo>
                  <a:lnTo>
                    <a:pt x="997" y="34"/>
                  </a:lnTo>
                  <a:lnTo>
                    <a:pt x="991" y="27"/>
                  </a:lnTo>
                  <a:lnTo>
                    <a:pt x="984" y="21"/>
                  </a:lnTo>
                  <a:lnTo>
                    <a:pt x="977" y="16"/>
                  </a:lnTo>
                  <a:lnTo>
                    <a:pt x="968" y="11"/>
                  </a:lnTo>
                  <a:lnTo>
                    <a:pt x="961" y="7"/>
                  </a:lnTo>
                  <a:lnTo>
                    <a:pt x="951" y="4"/>
                  </a:lnTo>
                  <a:lnTo>
                    <a:pt x="942" y="2"/>
                  </a:lnTo>
                  <a:lnTo>
                    <a:pt x="933" y="0"/>
                  </a:lnTo>
                  <a:lnTo>
                    <a:pt x="923" y="0"/>
                  </a:lnTo>
                  <a:lnTo>
                    <a:pt x="923" y="0"/>
                  </a:lnTo>
                  <a:close/>
                  <a:moveTo>
                    <a:pt x="955" y="667"/>
                  </a:moveTo>
                  <a:lnTo>
                    <a:pt x="955" y="667"/>
                  </a:lnTo>
                  <a:lnTo>
                    <a:pt x="954" y="673"/>
                  </a:lnTo>
                  <a:lnTo>
                    <a:pt x="952" y="680"/>
                  </a:lnTo>
                  <a:lnTo>
                    <a:pt x="950" y="685"/>
                  </a:lnTo>
                  <a:lnTo>
                    <a:pt x="946" y="689"/>
                  </a:lnTo>
                  <a:lnTo>
                    <a:pt x="941" y="694"/>
                  </a:lnTo>
                  <a:lnTo>
                    <a:pt x="936" y="697"/>
                  </a:lnTo>
                  <a:lnTo>
                    <a:pt x="929" y="698"/>
                  </a:lnTo>
                  <a:lnTo>
                    <a:pt x="923" y="699"/>
                  </a:lnTo>
                  <a:lnTo>
                    <a:pt x="877" y="699"/>
                  </a:lnTo>
                  <a:lnTo>
                    <a:pt x="822" y="618"/>
                  </a:lnTo>
                  <a:lnTo>
                    <a:pt x="822" y="618"/>
                  </a:lnTo>
                  <a:lnTo>
                    <a:pt x="817" y="612"/>
                  </a:lnTo>
                  <a:lnTo>
                    <a:pt x="810" y="608"/>
                  </a:lnTo>
                  <a:lnTo>
                    <a:pt x="804" y="605"/>
                  </a:lnTo>
                  <a:lnTo>
                    <a:pt x="795" y="604"/>
                  </a:lnTo>
                  <a:lnTo>
                    <a:pt x="223" y="604"/>
                  </a:lnTo>
                  <a:lnTo>
                    <a:pt x="223" y="604"/>
                  </a:lnTo>
                  <a:lnTo>
                    <a:pt x="216" y="605"/>
                  </a:lnTo>
                  <a:lnTo>
                    <a:pt x="208" y="608"/>
                  </a:lnTo>
                  <a:lnTo>
                    <a:pt x="202" y="612"/>
                  </a:lnTo>
                  <a:lnTo>
                    <a:pt x="197" y="618"/>
                  </a:lnTo>
                  <a:lnTo>
                    <a:pt x="143" y="699"/>
                  </a:lnTo>
                  <a:lnTo>
                    <a:pt x="96" y="699"/>
                  </a:lnTo>
                  <a:lnTo>
                    <a:pt x="96" y="699"/>
                  </a:lnTo>
                  <a:lnTo>
                    <a:pt x="89" y="698"/>
                  </a:lnTo>
                  <a:lnTo>
                    <a:pt x="84" y="697"/>
                  </a:lnTo>
                  <a:lnTo>
                    <a:pt x="79" y="694"/>
                  </a:lnTo>
                  <a:lnTo>
                    <a:pt x="73" y="689"/>
                  </a:lnTo>
                  <a:lnTo>
                    <a:pt x="70" y="685"/>
                  </a:lnTo>
                  <a:lnTo>
                    <a:pt x="67" y="680"/>
                  </a:lnTo>
                  <a:lnTo>
                    <a:pt x="65" y="673"/>
                  </a:lnTo>
                  <a:lnTo>
                    <a:pt x="65" y="667"/>
                  </a:lnTo>
                  <a:lnTo>
                    <a:pt x="65" y="95"/>
                  </a:lnTo>
                  <a:lnTo>
                    <a:pt x="65" y="95"/>
                  </a:lnTo>
                  <a:lnTo>
                    <a:pt x="65" y="89"/>
                  </a:lnTo>
                  <a:lnTo>
                    <a:pt x="67" y="82"/>
                  </a:lnTo>
                  <a:lnTo>
                    <a:pt x="70" y="77"/>
                  </a:lnTo>
                  <a:lnTo>
                    <a:pt x="73" y="73"/>
                  </a:lnTo>
                  <a:lnTo>
                    <a:pt x="79" y="68"/>
                  </a:lnTo>
                  <a:lnTo>
                    <a:pt x="84" y="65"/>
                  </a:lnTo>
                  <a:lnTo>
                    <a:pt x="89" y="64"/>
                  </a:lnTo>
                  <a:lnTo>
                    <a:pt x="96" y="63"/>
                  </a:lnTo>
                  <a:lnTo>
                    <a:pt x="923" y="63"/>
                  </a:lnTo>
                  <a:lnTo>
                    <a:pt x="923" y="63"/>
                  </a:lnTo>
                  <a:lnTo>
                    <a:pt x="929" y="64"/>
                  </a:lnTo>
                  <a:lnTo>
                    <a:pt x="936" y="65"/>
                  </a:lnTo>
                  <a:lnTo>
                    <a:pt x="941" y="68"/>
                  </a:lnTo>
                  <a:lnTo>
                    <a:pt x="946" y="73"/>
                  </a:lnTo>
                  <a:lnTo>
                    <a:pt x="950" y="77"/>
                  </a:lnTo>
                  <a:lnTo>
                    <a:pt x="952" y="82"/>
                  </a:lnTo>
                  <a:lnTo>
                    <a:pt x="954" y="89"/>
                  </a:lnTo>
                  <a:lnTo>
                    <a:pt x="955" y="95"/>
                  </a:lnTo>
                  <a:lnTo>
                    <a:pt x="955" y="667"/>
                  </a:lnTo>
                  <a:close/>
                  <a:moveTo>
                    <a:pt x="700" y="222"/>
                  </a:moveTo>
                  <a:lnTo>
                    <a:pt x="319" y="222"/>
                  </a:lnTo>
                  <a:lnTo>
                    <a:pt x="319" y="222"/>
                  </a:lnTo>
                  <a:lnTo>
                    <a:pt x="306" y="223"/>
                  </a:lnTo>
                  <a:lnTo>
                    <a:pt x="293" y="225"/>
                  </a:lnTo>
                  <a:lnTo>
                    <a:pt x="281" y="228"/>
                  </a:lnTo>
                  <a:lnTo>
                    <a:pt x="270" y="232"/>
                  </a:lnTo>
                  <a:lnTo>
                    <a:pt x="258" y="238"/>
                  </a:lnTo>
                  <a:lnTo>
                    <a:pt x="248" y="244"/>
                  </a:lnTo>
                  <a:lnTo>
                    <a:pt x="237" y="251"/>
                  </a:lnTo>
                  <a:lnTo>
                    <a:pt x="229" y="259"/>
                  </a:lnTo>
                  <a:lnTo>
                    <a:pt x="220" y="269"/>
                  </a:lnTo>
                  <a:lnTo>
                    <a:pt x="213" y="279"/>
                  </a:lnTo>
                  <a:lnTo>
                    <a:pt x="207" y="288"/>
                  </a:lnTo>
                  <a:lnTo>
                    <a:pt x="202" y="300"/>
                  </a:lnTo>
                  <a:lnTo>
                    <a:pt x="198" y="312"/>
                  </a:lnTo>
                  <a:lnTo>
                    <a:pt x="194" y="324"/>
                  </a:lnTo>
                  <a:lnTo>
                    <a:pt x="192" y="336"/>
                  </a:lnTo>
                  <a:lnTo>
                    <a:pt x="191" y="349"/>
                  </a:lnTo>
                  <a:lnTo>
                    <a:pt x="191" y="349"/>
                  </a:lnTo>
                  <a:lnTo>
                    <a:pt x="192" y="362"/>
                  </a:lnTo>
                  <a:lnTo>
                    <a:pt x="194" y="375"/>
                  </a:lnTo>
                  <a:lnTo>
                    <a:pt x="198" y="387"/>
                  </a:lnTo>
                  <a:lnTo>
                    <a:pt x="202" y="399"/>
                  </a:lnTo>
                  <a:lnTo>
                    <a:pt x="207" y="409"/>
                  </a:lnTo>
                  <a:lnTo>
                    <a:pt x="213" y="420"/>
                  </a:lnTo>
                  <a:lnTo>
                    <a:pt x="220" y="430"/>
                  </a:lnTo>
                  <a:lnTo>
                    <a:pt x="229" y="439"/>
                  </a:lnTo>
                  <a:lnTo>
                    <a:pt x="237" y="447"/>
                  </a:lnTo>
                  <a:lnTo>
                    <a:pt x="248" y="454"/>
                  </a:lnTo>
                  <a:lnTo>
                    <a:pt x="258" y="461"/>
                  </a:lnTo>
                  <a:lnTo>
                    <a:pt x="270" y="466"/>
                  </a:lnTo>
                  <a:lnTo>
                    <a:pt x="281" y="471"/>
                  </a:lnTo>
                  <a:lnTo>
                    <a:pt x="293" y="474"/>
                  </a:lnTo>
                  <a:lnTo>
                    <a:pt x="306" y="476"/>
                  </a:lnTo>
                  <a:lnTo>
                    <a:pt x="319" y="477"/>
                  </a:lnTo>
                  <a:lnTo>
                    <a:pt x="700" y="477"/>
                  </a:lnTo>
                  <a:lnTo>
                    <a:pt x="700" y="477"/>
                  </a:lnTo>
                  <a:lnTo>
                    <a:pt x="714" y="476"/>
                  </a:lnTo>
                  <a:lnTo>
                    <a:pt x="726" y="474"/>
                  </a:lnTo>
                  <a:lnTo>
                    <a:pt x="738" y="471"/>
                  </a:lnTo>
                  <a:lnTo>
                    <a:pt x="750" y="466"/>
                  </a:lnTo>
                  <a:lnTo>
                    <a:pt x="761" y="461"/>
                  </a:lnTo>
                  <a:lnTo>
                    <a:pt x="772" y="454"/>
                  </a:lnTo>
                  <a:lnTo>
                    <a:pt x="781" y="447"/>
                  </a:lnTo>
                  <a:lnTo>
                    <a:pt x="790" y="439"/>
                  </a:lnTo>
                  <a:lnTo>
                    <a:pt x="799" y="430"/>
                  </a:lnTo>
                  <a:lnTo>
                    <a:pt x="806" y="420"/>
                  </a:lnTo>
                  <a:lnTo>
                    <a:pt x="812" y="409"/>
                  </a:lnTo>
                  <a:lnTo>
                    <a:pt x="818" y="399"/>
                  </a:lnTo>
                  <a:lnTo>
                    <a:pt x="822" y="387"/>
                  </a:lnTo>
                  <a:lnTo>
                    <a:pt x="825" y="375"/>
                  </a:lnTo>
                  <a:lnTo>
                    <a:pt x="826" y="362"/>
                  </a:lnTo>
                  <a:lnTo>
                    <a:pt x="827" y="349"/>
                  </a:lnTo>
                  <a:lnTo>
                    <a:pt x="827" y="349"/>
                  </a:lnTo>
                  <a:lnTo>
                    <a:pt x="826" y="336"/>
                  </a:lnTo>
                  <a:lnTo>
                    <a:pt x="825" y="324"/>
                  </a:lnTo>
                  <a:lnTo>
                    <a:pt x="822" y="312"/>
                  </a:lnTo>
                  <a:lnTo>
                    <a:pt x="818" y="300"/>
                  </a:lnTo>
                  <a:lnTo>
                    <a:pt x="812" y="288"/>
                  </a:lnTo>
                  <a:lnTo>
                    <a:pt x="806" y="279"/>
                  </a:lnTo>
                  <a:lnTo>
                    <a:pt x="799" y="269"/>
                  </a:lnTo>
                  <a:lnTo>
                    <a:pt x="790" y="259"/>
                  </a:lnTo>
                  <a:lnTo>
                    <a:pt x="781" y="251"/>
                  </a:lnTo>
                  <a:lnTo>
                    <a:pt x="772" y="244"/>
                  </a:lnTo>
                  <a:lnTo>
                    <a:pt x="761" y="238"/>
                  </a:lnTo>
                  <a:lnTo>
                    <a:pt x="750" y="232"/>
                  </a:lnTo>
                  <a:lnTo>
                    <a:pt x="738" y="228"/>
                  </a:lnTo>
                  <a:lnTo>
                    <a:pt x="726" y="225"/>
                  </a:lnTo>
                  <a:lnTo>
                    <a:pt x="714" y="223"/>
                  </a:lnTo>
                  <a:lnTo>
                    <a:pt x="700" y="222"/>
                  </a:lnTo>
                  <a:lnTo>
                    <a:pt x="700" y="222"/>
                  </a:lnTo>
                  <a:close/>
                  <a:moveTo>
                    <a:pt x="319" y="413"/>
                  </a:moveTo>
                  <a:lnTo>
                    <a:pt x="319" y="413"/>
                  </a:lnTo>
                  <a:lnTo>
                    <a:pt x="312" y="413"/>
                  </a:lnTo>
                  <a:lnTo>
                    <a:pt x="306" y="412"/>
                  </a:lnTo>
                  <a:lnTo>
                    <a:pt x="294" y="408"/>
                  </a:lnTo>
                  <a:lnTo>
                    <a:pt x="283" y="402"/>
                  </a:lnTo>
                  <a:lnTo>
                    <a:pt x="274" y="394"/>
                  </a:lnTo>
                  <a:lnTo>
                    <a:pt x="266" y="385"/>
                  </a:lnTo>
                  <a:lnTo>
                    <a:pt x="260" y="374"/>
                  </a:lnTo>
                  <a:lnTo>
                    <a:pt x="257" y="362"/>
                  </a:lnTo>
                  <a:lnTo>
                    <a:pt x="256" y="356"/>
                  </a:lnTo>
                  <a:lnTo>
                    <a:pt x="255" y="349"/>
                  </a:lnTo>
                  <a:lnTo>
                    <a:pt x="255" y="349"/>
                  </a:lnTo>
                  <a:lnTo>
                    <a:pt x="256" y="343"/>
                  </a:lnTo>
                  <a:lnTo>
                    <a:pt x="257" y="336"/>
                  </a:lnTo>
                  <a:lnTo>
                    <a:pt x="260" y="325"/>
                  </a:lnTo>
                  <a:lnTo>
                    <a:pt x="266" y="314"/>
                  </a:lnTo>
                  <a:lnTo>
                    <a:pt x="274" y="304"/>
                  </a:lnTo>
                  <a:lnTo>
                    <a:pt x="283" y="297"/>
                  </a:lnTo>
                  <a:lnTo>
                    <a:pt x="294" y="290"/>
                  </a:lnTo>
                  <a:lnTo>
                    <a:pt x="306" y="287"/>
                  </a:lnTo>
                  <a:lnTo>
                    <a:pt x="312" y="286"/>
                  </a:lnTo>
                  <a:lnTo>
                    <a:pt x="319" y="286"/>
                  </a:lnTo>
                  <a:lnTo>
                    <a:pt x="319" y="286"/>
                  </a:lnTo>
                  <a:lnTo>
                    <a:pt x="325" y="286"/>
                  </a:lnTo>
                  <a:lnTo>
                    <a:pt x="332" y="287"/>
                  </a:lnTo>
                  <a:lnTo>
                    <a:pt x="344" y="290"/>
                  </a:lnTo>
                  <a:lnTo>
                    <a:pt x="354" y="297"/>
                  </a:lnTo>
                  <a:lnTo>
                    <a:pt x="364" y="304"/>
                  </a:lnTo>
                  <a:lnTo>
                    <a:pt x="371" y="314"/>
                  </a:lnTo>
                  <a:lnTo>
                    <a:pt x="377" y="325"/>
                  </a:lnTo>
                  <a:lnTo>
                    <a:pt x="381" y="336"/>
                  </a:lnTo>
                  <a:lnTo>
                    <a:pt x="382" y="343"/>
                  </a:lnTo>
                  <a:lnTo>
                    <a:pt x="382" y="349"/>
                  </a:lnTo>
                  <a:lnTo>
                    <a:pt x="382" y="349"/>
                  </a:lnTo>
                  <a:lnTo>
                    <a:pt x="382" y="356"/>
                  </a:lnTo>
                  <a:lnTo>
                    <a:pt x="381" y="362"/>
                  </a:lnTo>
                  <a:lnTo>
                    <a:pt x="377" y="374"/>
                  </a:lnTo>
                  <a:lnTo>
                    <a:pt x="371" y="385"/>
                  </a:lnTo>
                  <a:lnTo>
                    <a:pt x="364" y="394"/>
                  </a:lnTo>
                  <a:lnTo>
                    <a:pt x="354" y="402"/>
                  </a:lnTo>
                  <a:lnTo>
                    <a:pt x="344" y="408"/>
                  </a:lnTo>
                  <a:lnTo>
                    <a:pt x="332" y="412"/>
                  </a:lnTo>
                  <a:lnTo>
                    <a:pt x="325" y="413"/>
                  </a:lnTo>
                  <a:lnTo>
                    <a:pt x="319" y="413"/>
                  </a:lnTo>
                  <a:lnTo>
                    <a:pt x="319" y="413"/>
                  </a:lnTo>
                  <a:close/>
                  <a:moveTo>
                    <a:pt x="590" y="413"/>
                  </a:moveTo>
                  <a:lnTo>
                    <a:pt x="428" y="413"/>
                  </a:lnTo>
                  <a:lnTo>
                    <a:pt x="428" y="413"/>
                  </a:lnTo>
                  <a:lnTo>
                    <a:pt x="436" y="399"/>
                  </a:lnTo>
                  <a:lnTo>
                    <a:pt x="441" y="383"/>
                  </a:lnTo>
                  <a:lnTo>
                    <a:pt x="444" y="367"/>
                  </a:lnTo>
                  <a:lnTo>
                    <a:pt x="446" y="349"/>
                  </a:lnTo>
                  <a:lnTo>
                    <a:pt x="446" y="349"/>
                  </a:lnTo>
                  <a:lnTo>
                    <a:pt x="444" y="332"/>
                  </a:lnTo>
                  <a:lnTo>
                    <a:pt x="441" y="316"/>
                  </a:lnTo>
                  <a:lnTo>
                    <a:pt x="436" y="300"/>
                  </a:lnTo>
                  <a:lnTo>
                    <a:pt x="428" y="286"/>
                  </a:lnTo>
                  <a:lnTo>
                    <a:pt x="590" y="286"/>
                  </a:lnTo>
                  <a:lnTo>
                    <a:pt x="590" y="286"/>
                  </a:lnTo>
                  <a:lnTo>
                    <a:pt x="584" y="300"/>
                  </a:lnTo>
                  <a:lnTo>
                    <a:pt x="577" y="316"/>
                  </a:lnTo>
                  <a:lnTo>
                    <a:pt x="574" y="332"/>
                  </a:lnTo>
                  <a:lnTo>
                    <a:pt x="573" y="349"/>
                  </a:lnTo>
                  <a:lnTo>
                    <a:pt x="573" y="349"/>
                  </a:lnTo>
                  <a:lnTo>
                    <a:pt x="574" y="367"/>
                  </a:lnTo>
                  <a:lnTo>
                    <a:pt x="577" y="383"/>
                  </a:lnTo>
                  <a:lnTo>
                    <a:pt x="584" y="399"/>
                  </a:lnTo>
                  <a:lnTo>
                    <a:pt x="590" y="413"/>
                  </a:lnTo>
                  <a:lnTo>
                    <a:pt x="590" y="413"/>
                  </a:lnTo>
                  <a:close/>
                  <a:moveTo>
                    <a:pt x="700" y="413"/>
                  </a:moveTo>
                  <a:lnTo>
                    <a:pt x="700" y="413"/>
                  </a:lnTo>
                  <a:lnTo>
                    <a:pt x="693" y="413"/>
                  </a:lnTo>
                  <a:lnTo>
                    <a:pt x="688" y="412"/>
                  </a:lnTo>
                  <a:lnTo>
                    <a:pt x="675" y="408"/>
                  </a:lnTo>
                  <a:lnTo>
                    <a:pt x="664" y="402"/>
                  </a:lnTo>
                  <a:lnTo>
                    <a:pt x="656" y="394"/>
                  </a:lnTo>
                  <a:lnTo>
                    <a:pt x="647" y="385"/>
                  </a:lnTo>
                  <a:lnTo>
                    <a:pt x="642" y="374"/>
                  </a:lnTo>
                  <a:lnTo>
                    <a:pt x="638" y="362"/>
                  </a:lnTo>
                  <a:lnTo>
                    <a:pt x="636" y="356"/>
                  </a:lnTo>
                  <a:lnTo>
                    <a:pt x="636" y="349"/>
                  </a:lnTo>
                  <a:lnTo>
                    <a:pt x="636" y="349"/>
                  </a:lnTo>
                  <a:lnTo>
                    <a:pt x="636" y="343"/>
                  </a:lnTo>
                  <a:lnTo>
                    <a:pt x="638" y="336"/>
                  </a:lnTo>
                  <a:lnTo>
                    <a:pt x="642" y="325"/>
                  </a:lnTo>
                  <a:lnTo>
                    <a:pt x="647" y="314"/>
                  </a:lnTo>
                  <a:lnTo>
                    <a:pt x="656" y="304"/>
                  </a:lnTo>
                  <a:lnTo>
                    <a:pt x="664" y="297"/>
                  </a:lnTo>
                  <a:lnTo>
                    <a:pt x="675" y="290"/>
                  </a:lnTo>
                  <a:lnTo>
                    <a:pt x="688" y="287"/>
                  </a:lnTo>
                  <a:lnTo>
                    <a:pt x="693" y="286"/>
                  </a:lnTo>
                  <a:lnTo>
                    <a:pt x="700" y="286"/>
                  </a:lnTo>
                  <a:lnTo>
                    <a:pt x="700" y="286"/>
                  </a:lnTo>
                  <a:lnTo>
                    <a:pt x="707" y="286"/>
                  </a:lnTo>
                  <a:lnTo>
                    <a:pt x="713" y="287"/>
                  </a:lnTo>
                  <a:lnTo>
                    <a:pt x="726" y="290"/>
                  </a:lnTo>
                  <a:lnTo>
                    <a:pt x="736" y="297"/>
                  </a:lnTo>
                  <a:lnTo>
                    <a:pt x="745" y="304"/>
                  </a:lnTo>
                  <a:lnTo>
                    <a:pt x="753" y="314"/>
                  </a:lnTo>
                  <a:lnTo>
                    <a:pt x="759" y="325"/>
                  </a:lnTo>
                  <a:lnTo>
                    <a:pt x="763" y="336"/>
                  </a:lnTo>
                  <a:lnTo>
                    <a:pt x="763" y="343"/>
                  </a:lnTo>
                  <a:lnTo>
                    <a:pt x="764" y="349"/>
                  </a:lnTo>
                  <a:lnTo>
                    <a:pt x="764" y="349"/>
                  </a:lnTo>
                  <a:lnTo>
                    <a:pt x="763" y="356"/>
                  </a:lnTo>
                  <a:lnTo>
                    <a:pt x="763" y="362"/>
                  </a:lnTo>
                  <a:lnTo>
                    <a:pt x="759" y="374"/>
                  </a:lnTo>
                  <a:lnTo>
                    <a:pt x="753" y="385"/>
                  </a:lnTo>
                  <a:lnTo>
                    <a:pt x="745" y="394"/>
                  </a:lnTo>
                  <a:lnTo>
                    <a:pt x="736" y="402"/>
                  </a:lnTo>
                  <a:lnTo>
                    <a:pt x="726" y="408"/>
                  </a:lnTo>
                  <a:lnTo>
                    <a:pt x="713" y="412"/>
                  </a:lnTo>
                  <a:lnTo>
                    <a:pt x="707" y="413"/>
                  </a:lnTo>
                  <a:lnTo>
                    <a:pt x="700" y="413"/>
                  </a:lnTo>
                  <a:lnTo>
                    <a:pt x="700" y="41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0" name="Freeform 30"/>
            <p:cNvSpPr>
              <a:spLocks noEditPoints="1"/>
            </p:cNvSpPr>
            <p:nvPr/>
          </p:nvSpPr>
          <p:spPr bwMode="auto">
            <a:xfrm>
              <a:off x="9505648" y="2890157"/>
              <a:ext cx="322263" cy="323850"/>
            </a:xfrm>
            <a:custGeom>
              <a:gdLst>
                <a:gd fmla="*/ 645 w 1018" name="T0"/>
                <a:gd fmla="*/ 1 h 1018" name="T1"/>
                <a:gd fmla="*/ 353 w 1018" name="T2"/>
                <a:gd fmla="*/ 18 h 1018" name="T3"/>
                <a:gd fmla="*/ 59 w 1018" name="T4"/>
                <a:gd fmla="*/ 135 h 1018" name="T5"/>
                <a:gd fmla="*/ 12 w 1018" name="T6"/>
                <a:gd fmla="*/ 177 h 1018" name="T7"/>
                <a:gd fmla="*/ 0 w 1018" name="T8"/>
                <a:gd fmla="*/ 922 h 1018" name="T9"/>
                <a:gd fmla="*/ 22 w 1018" name="T10"/>
                <a:gd fmla="*/ 982 h 1018" name="T11"/>
                <a:gd fmla="*/ 76 w 1018" name="T12"/>
                <a:gd fmla="*/ 1016 h 1018" name="T13"/>
                <a:gd fmla="*/ 950 w 1018" name="T14"/>
                <a:gd fmla="*/ 1014 h 1018" name="T15"/>
                <a:gd fmla="*/ 1002 w 1018" name="T16"/>
                <a:gd fmla="*/ 976 h 1018" name="T17"/>
                <a:gd fmla="*/ 1018 w 1018" name="T18"/>
                <a:gd fmla="*/ 223 h 1018" name="T19"/>
                <a:gd fmla="*/ 1002 w 1018" name="T20"/>
                <a:gd fmla="*/ 169 h 1018" name="T21"/>
                <a:gd fmla="*/ 950 w 1018" name="T22"/>
                <a:gd fmla="*/ 132 h 1018" name="T23"/>
                <a:gd fmla="*/ 253 w 1018" name="T24"/>
                <a:gd fmla="*/ 477 h 1018" name="T25"/>
                <a:gd fmla="*/ 223 w 1018" name="T26"/>
                <a:gd fmla="*/ 588 h 1018" name="T27"/>
                <a:gd fmla="*/ 235 w 1018" name="T28"/>
                <a:gd fmla="*/ 686 h 1018" name="T29"/>
                <a:gd fmla="*/ 954 w 1018" name="T30"/>
                <a:gd fmla="*/ 922 h 1018" name="T31"/>
                <a:gd fmla="*/ 929 w 1018" name="T32"/>
                <a:gd fmla="*/ 953 h 1018" name="T33"/>
                <a:gd fmla="*/ 73 w 1018" name="T34"/>
                <a:gd fmla="*/ 945 h 1018" name="T35"/>
                <a:gd fmla="*/ 286 w 1018" name="T36"/>
                <a:gd fmla="*/ 795 h 1018" name="T37"/>
                <a:gd fmla="*/ 338 w 1018" name="T38"/>
                <a:gd fmla="*/ 833 h 1018" name="T39"/>
                <a:gd fmla="*/ 432 w 1018" name="T40"/>
                <a:gd fmla="*/ 879 h 1018" name="T41"/>
                <a:gd fmla="*/ 525 w 1018" name="T42"/>
                <a:gd fmla="*/ 890 h 1018" name="T43"/>
                <a:gd fmla="*/ 629 w 1018" name="T44"/>
                <a:gd fmla="*/ 864 h 1018" name="T45"/>
                <a:gd fmla="*/ 713 w 1018" name="T46"/>
                <a:gd fmla="*/ 804 h 1018" name="T47"/>
                <a:gd fmla="*/ 286 w 1018" name="T48"/>
                <a:gd fmla="*/ 604 h 1018" name="T49"/>
                <a:gd fmla="*/ 324 w 1018" name="T50"/>
                <a:gd fmla="*/ 479 h 1018" name="T51"/>
                <a:gd fmla="*/ 443 w 1018" name="T52"/>
                <a:gd fmla="*/ 391 h 1018" name="T53"/>
                <a:gd fmla="*/ 575 w 1018" name="T54"/>
                <a:gd fmla="*/ 391 h 1018" name="T55"/>
                <a:gd fmla="*/ 694 w 1018" name="T56"/>
                <a:gd fmla="*/ 479 h 1018" name="T57"/>
                <a:gd fmla="*/ 732 w 1018" name="T58"/>
                <a:gd fmla="*/ 604 h 1018" name="T59"/>
                <a:gd fmla="*/ 681 w 1018" name="T60"/>
                <a:gd fmla="*/ 745 h 1018" name="T61"/>
                <a:gd fmla="*/ 553 w 1018" name="T62"/>
                <a:gd fmla="*/ 823 h 1018" name="T63"/>
                <a:gd fmla="*/ 423 w 1018" name="T64"/>
                <a:gd fmla="*/ 810 h 1018" name="T65"/>
                <a:gd fmla="*/ 313 w 1018" name="T66"/>
                <a:gd fmla="*/ 710 h 1018" name="T67"/>
                <a:gd fmla="*/ 954 w 1018" name="T68"/>
                <a:gd fmla="*/ 731 h 1018" name="T69"/>
                <a:gd fmla="*/ 791 w 1018" name="T70"/>
                <a:gd fmla="*/ 654 h 1018" name="T71"/>
                <a:gd fmla="*/ 791 w 1018" name="T72"/>
                <a:gd fmla="*/ 554 h 1018" name="T73"/>
                <a:gd fmla="*/ 954 w 1018" name="T74"/>
                <a:gd fmla="*/ 731 h 1018" name="T75"/>
                <a:gd fmla="*/ 713 w 1018" name="T76"/>
                <a:gd fmla="*/ 404 h 1018" name="T77"/>
                <a:gd fmla="*/ 629 w 1018" name="T78"/>
                <a:gd fmla="*/ 344 h 1018" name="T79"/>
                <a:gd fmla="*/ 525 w 1018" name="T80"/>
                <a:gd fmla="*/ 318 h 1018" name="T81"/>
                <a:gd fmla="*/ 432 w 1018" name="T82"/>
                <a:gd fmla="*/ 328 h 1018" name="T83"/>
                <a:gd fmla="*/ 338 w 1018" name="T84"/>
                <a:gd fmla="*/ 375 h 1018" name="T85"/>
                <a:gd fmla="*/ 286 w 1018" name="T86"/>
                <a:gd fmla="*/ 414 h 1018" name="T87"/>
                <a:gd fmla="*/ 73 w 1018" name="T88"/>
                <a:gd fmla="*/ 200 h 1018" name="T89"/>
                <a:gd fmla="*/ 327 w 1018" name="T90"/>
                <a:gd fmla="*/ 190 h 1018" name="T91"/>
                <a:gd fmla="*/ 672 w 1018" name="T92"/>
                <a:gd fmla="*/ 173 h 1018" name="T93"/>
                <a:gd fmla="*/ 929 w 1018" name="T94"/>
                <a:gd fmla="*/ 192 h 1018" name="T95"/>
                <a:gd fmla="*/ 954 w 1018" name="T96"/>
                <a:gd fmla="*/ 223 h 1018" name="T97"/>
                <a:gd fmla="*/ 546 w 1018" name="T98"/>
                <a:gd fmla="*/ 516 h 1018" name="T99"/>
                <a:gd fmla="*/ 593 w 1018" name="T100"/>
                <a:gd fmla="*/ 559 h 1018" name="T101"/>
                <a:gd fmla="*/ 605 w 1018" name="T102"/>
                <a:gd fmla="*/ 610 h 1018" name="T103"/>
                <a:gd fmla="*/ 636 w 1018" name="T104"/>
                <a:gd fmla="*/ 636 h 1018" name="T105"/>
                <a:gd fmla="*/ 665 w 1018" name="T106"/>
                <a:gd fmla="*/ 617 h 1018" name="T107"/>
                <a:gd fmla="*/ 655 w 1018" name="T108"/>
                <a:gd fmla="*/ 542 h 1018" name="T109"/>
                <a:gd fmla="*/ 585 w 1018" name="T110"/>
                <a:gd fmla="*/ 464 h 1018" name="T111"/>
                <a:gd fmla="*/ 503 w 1018" name="T112"/>
                <a:gd fmla="*/ 446 h 1018" name="T113"/>
                <a:gd fmla="*/ 477 w 1018" name="T114"/>
                <a:gd fmla="*/ 477 h 1018" name="T115"/>
                <a:gd fmla="*/ 497 w 1018" name="T116"/>
                <a:gd fmla="*/ 50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8">
                  <a:moveTo>
                    <a:pt x="923" y="127"/>
                  </a:moveTo>
                  <a:lnTo>
                    <a:pt x="720" y="127"/>
                  </a:lnTo>
                  <a:lnTo>
                    <a:pt x="665" y="18"/>
                  </a:lnTo>
                  <a:lnTo>
                    <a:pt x="665" y="18"/>
                  </a:lnTo>
                  <a:lnTo>
                    <a:pt x="660" y="10"/>
                  </a:lnTo>
                  <a:lnTo>
                    <a:pt x="653" y="5"/>
                  </a:lnTo>
                  <a:lnTo>
                    <a:pt x="645" y="1"/>
                  </a:lnTo>
                  <a:lnTo>
                    <a:pt x="636" y="0"/>
                  </a:lnTo>
                  <a:lnTo>
                    <a:pt x="382" y="0"/>
                  </a:lnTo>
                  <a:lnTo>
                    <a:pt x="382" y="0"/>
                  </a:lnTo>
                  <a:lnTo>
                    <a:pt x="373" y="1"/>
                  </a:lnTo>
                  <a:lnTo>
                    <a:pt x="365" y="5"/>
                  </a:lnTo>
                  <a:lnTo>
                    <a:pt x="358" y="10"/>
                  </a:lnTo>
                  <a:lnTo>
                    <a:pt x="353" y="18"/>
                  </a:lnTo>
                  <a:lnTo>
                    <a:pt x="298" y="127"/>
                  </a:lnTo>
                  <a:lnTo>
                    <a:pt x="95" y="127"/>
                  </a:lnTo>
                  <a:lnTo>
                    <a:pt x="95" y="127"/>
                  </a:lnTo>
                  <a:lnTo>
                    <a:pt x="86" y="127"/>
                  </a:lnTo>
                  <a:lnTo>
                    <a:pt x="76" y="129"/>
                  </a:lnTo>
                  <a:lnTo>
                    <a:pt x="67" y="132"/>
                  </a:lnTo>
                  <a:lnTo>
                    <a:pt x="59" y="135"/>
                  </a:lnTo>
                  <a:lnTo>
                    <a:pt x="50" y="139"/>
                  </a:lnTo>
                  <a:lnTo>
                    <a:pt x="42" y="143"/>
                  </a:lnTo>
                  <a:lnTo>
                    <a:pt x="35" y="149"/>
                  </a:lnTo>
                  <a:lnTo>
                    <a:pt x="28" y="155"/>
                  </a:lnTo>
                  <a:lnTo>
                    <a:pt x="22" y="162"/>
                  </a:lnTo>
                  <a:lnTo>
                    <a:pt x="16" y="169"/>
                  </a:lnTo>
                  <a:lnTo>
                    <a:pt x="12" y="177"/>
                  </a:lnTo>
                  <a:lnTo>
                    <a:pt x="7" y="185"/>
                  </a:lnTo>
                  <a:lnTo>
                    <a:pt x="4" y="194"/>
                  </a:lnTo>
                  <a:lnTo>
                    <a:pt x="2" y="203"/>
                  </a:lnTo>
                  <a:lnTo>
                    <a:pt x="1" y="213"/>
                  </a:lnTo>
                  <a:lnTo>
                    <a:pt x="0" y="223"/>
                  </a:lnTo>
                  <a:lnTo>
                    <a:pt x="0" y="922"/>
                  </a:lnTo>
                  <a:lnTo>
                    <a:pt x="0" y="922"/>
                  </a:lnTo>
                  <a:lnTo>
                    <a:pt x="1" y="932"/>
                  </a:lnTo>
                  <a:lnTo>
                    <a:pt x="2" y="942"/>
                  </a:lnTo>
                  <a:lnTo>
                    <a:pt x="4" y="950"/>
                  </a:lnTo>
                  <a:lnTo>
                    <a:pt x="7" y="959"/>
                  </a:lnTo>
                  <a:lnTo>
                    <a:pt x="12" y="967"/>
                  </a:lnTo>
                  <a:lnTo>
                    <a:pt x="16" y="976"/>
                  </a:lnTo>
                  <a:lnTo>
                    <a:pt x="22" y="982"/>
                  </a:lnTo>
                  <a:lnTo>
                    <a:pt x="28" y="990"/>
                  </a:lnTo>
                  <a:lnTo>
                    <a:pt x="35" y="995"/>
                  </a:lnTo>
                  <a:lnTo>
                    <a:pt x="42" y="1002"/>
                  </a:lnTo>
                  <a:lnTo>
                    <a:pt x="50" y="1006"/>
                  </a:lnTo>
                  <a:lnTo>
                    <a:pt x="59" y="1010"/>
                  </a:lnTo>
                  <a:lnTo>
                    <a:pt x="67" y="1014"/>
                  </a:lnTo>
                  <a:lnTo>
                    <a:pt x="76" y="1016"/>
                  </a:lnTo>
                  <a:lnTo>
                    <a:pt x="86" y="1017"/>
                  </a:lnTo>
                  <a:lnTo>
                    <a:pt x="95" y="1018"/>
                  </a:lnTo>
                  <a:lnTo>
                    <a:pt x="923" y="1018"/>
                  </a:lnTo>
                  <a:lnTo>
                    <a:pt x="923" y="1018"/>
                  </a:lnTo>
                  <a:lnTo>
                    <a:pt x="932" y="1017"/>
                  </a:lnTo>
                  <a:lnTo>
                    <a:pt x="942" y="1016"/>
                  </a:lnTo>
                  <a:lnTo>
                    <a:pt x="950" y="1014"/>
                  </a:lnTo>
                  <a:lnTo>
                    <a:pt x="959" y="1010"/>
                  </a:lnTo>
                  <a:lnTo>
                    <a:pt x="968" y="1006"/>
                  </a:lnTo>
                  <a:lnTo>
                    <a:pt x="976" y="1002"/>
                  </a:lnTo>
                  <a:lnTo>
                    <a:pt x="983" y="995"/>
                  </a:lnTo>
                  <a:lnTo>
                    <a:pt x="990" y="990"/>
                  </a:lnTo>
                  <a:lnTo>
                    <a:pt x="996" y="982"/>
                  </a:lnTo>
                  <a:lnTo>
                    <a:pt x="1002" y="976"/>
                  </a:lnTo>
                  <a:lnTo>
                    <a:pt x="1006" y="967"/>
                  </a:lnTo>
                  <a:lnTo>
                    <a:pt x="1011" y="959"/>
                  </a:lnTo>
                  <a:lnTo>
                    <a:pt x="1014" y="950"/>
                  </a:lnTo>
                  <a:lnTo>
                    <a:pt x="1016" y="942"/>
                  </a:lnTo>
                  <a:lnTo>
                    <a:pt x="1017" y="932"/>
                  </a:lnTo>
                  <a:lnTo>
                    <a:pt x="1018" y="922"/>
                  </a:lnTo>
                  <a:lnTo>
                    <a:pt x="1018" y="223"/>
                  </a:lnTo>
                  <a:lnTo>
                    <a:pt x="1018" y="223"/>
                  </a:lnTo>
                  <a:lnTo>
                    <a:pt x="1017" y="213"/>
                  </a:lnTo>
                  <a:lnTo>
                    <a:pt x="1016" y="203"/>
                  </a:lnTo>
                  <a:lnTo>
                    <a:pt x="1014" y="194"/>
                  </a:lnTo>
                  <a:lnTo>
                    <a:pt x="1011" y="185"/>
                  </a:lnTo>
                  <a:lnTo>
                    <a:pt x="1006" y="177"/>
                  </a:lnTo>
                  <a:lnTo>
                    <a:pt x="1002" y="169"/>
                  </a:lnTo>
                  <a:lnTo>
                    <a:pt x="996" y="162"/>
                  </a:lnTo>
                  <a:lnTo>
                    <a:pt x="990" y="155"/>
                  </a:lnTo>
                  <a:lnTo>
                    <a:pt x="983" y="149"/>
                  </a:lnTo>
                  <a:lnTo>
                    <a:pt x="976" y="143"/>
                  </a:lnTo>
                  <a:lnTo>
                    <a:pt x="968" y="139"/>
                  </a:lnTo>
                  <a:lnTo>
                    <a:pt x="959" y="135"/>
                  </a:lnTo>
                  <a:lnTo>
                    <a:pt x="950" y="132"/>
                  </a:lnTo>
                  <a:lnTo>
                    <a:pt x="942" y="129"/>
                  </a:lnTo>
                  <a:lnTo>
                    <a:pt x="932" y="127"/>
                  </a:lnTo>
                  <a:lnTo>
                    <a:pt x="923" y="127"/>
                  </a:lnTo>
                  <a:lnTo>
                    <a:pt x="923" y="127"/>
                  </a:lnTo>
                  <a:close/>
                  <a:moveTo>
                    <a:pt x="64" y="477"/>
                  </a:moveTo>
                  <a:lnTo>
                    <a:pt x="253" y="477"/>
                  </a:lnTo>
                  <a:lnTo>
                    <a:pt x="253" y="477"/>
                  </a:lnTo>
                  <a:lnTo>
                    <a:pt x="247" y="491"/>
                  </a:lnTo>
                  <a:lnTo>
                    <a:pt x="240" y="506"/>
                  </a:lnTo>
                  <a:lnTo>
                    <a:pt x="235" y="522"/>
                  </a:lnTo>
                  <a:lnTo>
                    <a:pt x="231" y="538"/>
                  </a:lnTo>
                  <a:lnTo>
                    <a:pt x="227" y="554"/>
                  </a:lnTo>
                  <a:lnTo>
                    <a:pt x="225" y="570"/>
                  </a:lnTo>
                  <a:lnTo>
                    <a:pt x="223" y="588"/>
                  </a:lnTo>
                  <a:lnTo>
                    <a:pt x="223" y="604"/>
                  </a:lnTo>
                  <a:lnTo>
                    <a:pt x="223" y="604"/>
                  </a:lnTo>
                  <a:lnTo>
                    <a:pt x="223" y="621"/>
                  </a:lnTo>
                  <a:lnTo>
                    <a:pt x="225" y="638"/>
                  </a:lnTo>
                  <a:lnTo>
                    <a:pt x="227" y="654"/>
                  </a:lnTo>
                  <a:lnTo>
                    <a:pt x="231" y="670"/>
                  </a:lnTo>
                  <a:lnTo>
                    <a:pt x="235" y="686"/>
                  </a:lnTo>
                  <a:lnTo>
                    <a:pt x="240" y="701"/>
                  </a:lnTo>
                  <a:lnTo>
                    <a:pt x="247" y="716"/>
                  </a:lnTo>
                  <a:lnTo>
                    <a:pt x="253" y="731"/>
                  </a:lnTo>
                  <a:lnTo>
                    <a:pt x="64" y="731"/>
                  </a:lnTo>
                  <a:lnTo>
                    <a:pt x="64" y="477"/>
                  </a:lnTo>
                  <a:close/>
                  <a:moveTo>
                    <a:pt x="954" y="922"/>
                  </a:moveTo>
                  <a:lnTo>
                    <a:pt x="954" y="922"/>
                  </a:lnTo>
                  <a:lnTo>
                    <a:pt x="954" y="929"/>
                  </a:lnTo>
                  <a:lnTo>
                    <a:pt x="952" y="934"/>
                  </a:lnTo>
                  <a:lnTo>
                    <a:pt x="948" y="939"/>
                  </a:lnTo>
                  <a:lnTo>
                    <a:pt x="945" y="945"/>
                  </a:lnTo>
                  <a:lnTo>
                    <a:pt x="940" y="948"/>
                  </a:lnTo>
                  <a:lnTo>
                    <a:pt x="934" y="951"/>
                  </a:lnTo>
                  <a:lnTo>
                    <a:pt x="929" y="953"/>
                  </a:lnTo>
                  <a:lnTo>
                    <a:pt x="923" y="953"/>
                  </a:lnTo>
                  <a:lnTo>
                    <a:pt x="95" y="953"/>
                  </a:lnTo>
                  <a:lnTo>
                    <a:pt x="95" y="953"/>
                  </a:lnTo>
                  <a:lnTo>
                    <a:pt x="89" y="953"/>
                  </a:lnTo>
                  <a:lnTo>
                    <a:pt x="84" y="951"/>
                  </a:lnTo>
                  <a:lnTo>
                    <a:pt x="78" y="948"/>
                  </a:lnTo>
                  <a:lnTo>
                    <a:pt x="73" y="945"/>
                  </a:lnTo>
                  <a:lnTo>
                    <a:pt x="70" y="939"/>
                  </a:lnTo>
                  <a:lnTo>
                    <a:pt x="66" y="934"/>
                  </a:lnTo>
                  <a:lnTo>
                    <a:pt x="64" y="929"/>
                  </a:lnTo>
                  <a:lnTo>
                    <a:pt x="64" y="922"/>
                  </a:lnTo>
                  <a:lnTo>
                    <a:pt x="64" y="795"/>
                  </a:lnTo>
                  <a:lnTo>
                    <a:pt x="286" y="795"/>
                  </a:lnTo>
                  <a:lnTo>
                    <a:pt x="286" y="795"/>
                  </a:lnTo>
                  <a:lnTo>
                    <a:pt x="291" y="795"/>
                  </a:lnTo>
                  <a:lnTo>
                    <a:pt x="295" y="794"/>
                  </a:lnTo>
                  <a:lnTo>
                    <a:pt x="295" y="794"/>
                  </a:lnTo>
                  <a:lnTo>
                    <a:pt x="305" y="804"/>
                  </a:lnTo>
                  <a:lnTo>
                    <a:pt x="315" y="814"/>
                  </a:lnTo>
                  <a:lnTo>
                    <a:pt x="327" y="825"/>
                  </a:lnTo>
                  <a:lnTo>
                    <a:pt x="338" y="833"/>
                  </a:lnTo>
                  <a:lnTo>
                    <a:pt x="351" y="842"/>
                  </a:lnTo>
                  <a:lnTo>
                    <a:pt x="364" y="850"/>
                  </a:lnTo>
                  <a:lnTo>
                    <a:pt x="376" y="857"/>
                  </a:lnTo>
                  <a:lnTo>
                    <a:pt x="389" y="864"/>
                  </a:lnTo>
                  <a:lnTo>
                    <a:pt x="403" y="870"/>
                  </a:lnTo>
                  <a:lnTo>
                    <a:pt x="417" y="875"/>
                  </a:lnTo>
                  <a:lnTo>
                    <a:pt x="432" y="879"/>
                  </a:lnTo>
                  <a:lnTo>
                    <a:pt x="447" y="884"/>
                  </a:lnTo>
                  <a:lnTo>
                    <a:pt x="462" y="887"/>
                  </a:lnTo>
                  <a:lnTo>
                    <a:pt x="477" y="889"/>
                  </a:lnTo>
                  <a:lnTo>
                    <a:pt x="493" y="890"/>
                  </a:lnTo>
                  <a:lnTo>
                    <a:pt x="509" y="890"/>
                  </a:lnTo>
                  <a:lnTo>
                    <a:pt x="509" y="890"/>
                  </a:lnTo>
                  <a:lnTo>
                    <a:pt x="525" y="890"/>
                  </a:lnTo>
                  <a:lnTo>
                    <a:pt x="541" y="889"/>
                  </a:lnTo>
                  <a:lnTo>
                    <a:pt x="556" y="887"/>
                  </a:lnTo>
                  <a:lnTo>
                    <a:pt x="571" y="884"/>
                  </a:lnTo>
                  <a:lnTo>
                    <a:pt x="586" y="879"/>
                  </a:lnTo>
                  <a:lnTo>
                    <a:pt x="601" y="875"/>
                  </a:lnTo>
                  <a:lnTo>
                    <a:pt x="615" y="870"/>
                  </a:lnTo>
                  <a:lnTo>
                    <a:pt x="629" y="864"/>
                  </a:lnTo>
                  <a:lnTo>
                    <a:pt x="641" y="857"/>
                  </a:lnTo>
                  <a:lnTo>
                    <a:pt x="654" y="850"/>
                  </a:lnTo>
                  <a:lnTo>
                    <a:pt x="667" y="842"/>
                  </a:lnTo>
                  <a:lnTo>
                    <a:pt x="680" y="833"/>
                  </a:lnTo>
                  <a:lnTo>
                    <a:pt x="691" y="825"/>
                  </a:lnTo>
                  <a:lnTo>
                    <a:pt x="703" y="814"/>
                  </a:lnTo>
                  <a:lnTo>
                    <a:pt x="713" y="804"/>
                  </a:lnTo>
                  <a:lnTo>
                    <a:pt x="723" y="794"/>
                  </a:lnTo>
                  <a:lnTo>
                    <a:pt x="723" y="794"/>
                  </a:lnTo>
                  <a:lnTo>
                    <a:pt x="727" y="795"/>
                  </a:lnTo>
                  <a:lnTo>
                    <a:pt x="732" y="795"/>
                  </a:lnTo>
                  <a:lnTo>
                    <a:pt x="954" y="795"/>
                  </a:lnTo>
                  <a:lnTo>
                    <a:pt x="954" y="922"/>
                  </a:lnTo>
                  <a:close/>
                  <a:moveTo>
                    <a:pt x="286" y="604"/>
                  </a:moveTo>
                  <a:lnTo>
                    <a:pt x="286" y="604"/>
                  </a:lnTo>
                  <a:lnTo>
                    <a:pt x="287" y="581"/>
                  </a:lnTo>
                  <a:lnTo>
                    <a:pt x="291" y="560"/>
                  </a:lnTo>
                  <a:lnTo>
                    <a:pt x="296" y="538"/>
                  </a:lnTo>
                  <a:lnTo>
                    <a:pt x="303" y="518"/>
                  </a:lnTo>
                  <a:lnTo>
                    <a:pt x="313" y="499"/>
                  </a:lnTo>
                  <a:lnTo>
                    <a:pt x="324" y="479"/>
                  </a:lnTo>
                  <a:lnTo>
                    <a:pt x="337" y="462"/>
                  </a:lnTo>
                  <a:lnTo>
                    <a:pt x="352" y="447"/>
                  </a:lnTo>
                  <a:lnTo>
                    <a:pt x="368" y="432"/>
                  </a:lnTo>
                  <a:lnTo>
                    <a:pt x="385" y="419"/>
                  </a:lnTo>
                  <a:lnTo>
                    <a:pt x="403" y="408"/>
                  </a:lnTo>
                  <a:lnTo>
                    <a:pt x="423" y="399"/>
                  </a:lnTo>
                  <a:lnTo>
                    <a:pt x="443" y="391"/>
                  </a:lnTo>
                  <a:lnTo>
                    <a:pt x="464" y="386"/>
                  </a:lnTo>
                  <a:lnTo>
                    <a:pt x="486" y="383"/>
                  </a:lnTo>
                  <a:lnTo>
                    <a:pt x="509" y="382"/>
                  </a:lnTo>
                  <a:lnTo>
                    <a:pt x="509" y="382"/>
                  </a:lnTo>
                  <a:lnTo>
                    <a:pt x="532" y="383"/>
                  </a:lnTo>
                  <a:lnTo>
                    <a:pt x="553" y="386"/>
                  </a:lnTo>
                  <a:lnTo>
                    <a:pt x="575" y="391"/>
                  </a:lnTo>
                  <a:lnTo>
                    <a:pt x="595" y="399"/>
                  </a:lnTo>
                  <a:lnTo>
                    <a:pt x="615" y="408"/>
                  </a:lnTo>
                  <a:lnTo>
                    <a:pt x="633" y="419"/>
                  </a:lnTo>
                  <a:lnTo>
                    <a:pt x="650" y="432"/>
                  </a:lnTo>
                  <a:lnTo>
                    <a:pt x="666" y="447"/>
                  </a:lnTo>
                  <a:lnTo>
                    <a:pt x="681" y="462"/>
                  </a:lnTo>
                  <a:lnTo>
                    <a:pt x="694" y="479"/>
                  </a:lnTo>
                  <a:lnTo>
                    <a:pt x="705" y="499"/>
                  </a:lnTo>
                  <a:lnTo>
                    <a:pt x="714" y="518"/>
                  </a:lnTo>
                  <a:lnTo>
                    <a:pt x="722" y="538"/>
                  </a:lnTo>
                  <a:lnTo>
                    <a:pt x="727" y="560"/>
                  </a:lnTo>
                  <a:lnTo>
                    <a:pt x="731" y="581"/>
                  </a:lnTo>
                  <a:lnTo>
                    <a:pt x="732" y="604"/>
                  </a:lnTo>
                  <a:lnTo>
                    <a:pt x="732" y="604"/>
                  </a:lnTo>
                  <a:lnTo>
                    <a:pt x="731" y="627"/>
                  </a:lnTo>
                  <a:lnTo>
                    <a:pt x="727" y="649"/>
                  </a:lnTo>
                  <a:lnTo>
                    <a:pt x="722" y="670"/>
                  </a:lnTo>
                  <a:lnTo>
                    <a:pt x="714" y="691"/>
                  </a:lnTo>
                  <a:lnTo>
                    <a:pt x="705" y="710"/>
                  </a:lnTo>
                  <a:lnTo>
                    <a:pt x="694" y="728"/>
                  </a:lnTo>
                  <a:lnTo>
                    <a:pt x="681" y="745"/>
                  </a:lnTo>
                  <a:lnTo>
                    <a:pt x="666" y="761"/>
                  </a:lnTo>
                  <a:lnTo>
                    <a:pt x="650" y="775"/>
                  </a:lnTo>
                  <a:lnTo>
                    <a:pt x="633" y="788"/>
                  </a:lnTo>
                  <a:lnTo>
                    <a:pt x="615" y="800"/>
                  </a:lnTo>
                  <a:lnTo>
                    <a:pt x="595" y="810"/>
                  </a:lnTo>
                  <a:lnTo>
                    <a:pt x="575" y="817"/>
                  </a:lnTo>
                  <a:lnTo>
                    <a:pt x="553" y="823"/>
                  </a:lnTo>
                  <a:lnTo>
                    <a:pt x="532" y="826"/>
                  </a:lnTo>
                  <a:lnTo>
                    <a:pt x="509" y="827"/>
                  </a:lnTo>
                  <a:lnTo>
                    <a:pt x="509" y="827"/>
                  </a:lnTo>
                  <a:lnTo>
                    <a:pt x="486" y="826"/>
                  </a:lnTo>
                  <a:lnTo>
                    <a:pt x="464" y="823"/>
                  </a:lnTo>
                  <a:lnTo>
                    <a:pt x="443" y="817"/>
                  </a:lnTo>
                  <a:lnTo>
                    <a:pt x="423" y="810"/>
                  </a:lnTo>
                  <a:lnTo>
                    <a:pt x="403" y="800"/>
                  </a:lnTo>
                  <a:lnTo>
                    <a:pt x="385" y="788"/>
                  </a:lnTo>
                  <a:lnTo>
                    <a:pt x="368" y="775"/>
                  </a:lnTo>
                  <a:lnTo>
                    <a:pt x="352" y="761"/>
                  </a:lnTo>
                  <a:lnTo>
                    <a:pt x="337" y="745"/>
                  </a:lnTo>
                  <a:lnTo>
                    <a:pt x="324" y="728"/>
                  </a:lnTo>
                  <a:lnTo>
                    <a:pt x="313" y="710"/>
                  </a:lnTo>
                  <a:lnTo>
                    <a:pt x="303" y="691"/>
                  </a:lnTo>
                  <a:lnTo>
                    <a:pt x="296" y="670"/>
                  </a:lnTo>
                  <a:lnTo>
                    <a:pt x="291" y="649"/>
                  </a:lnTo>
                  <a:lnTo>
                    <a:pt x="287" y="627"/>
                  </a:lnTo>
                  <a:lnTo>
                    <a:pt x="286" y="604"/>
                  </a:lnTo>
                  <a:lnTo>
                    <a:pt x="286" y="604"/>
                  </a:lnTo>
                  <a:close/>
                  <a:moveTo>
                    <a:pt x="954" y="731"/>
                  </a:moveTo>
                  <a:lnTo>
                    <a:pt x="765" y="731"/>
                  </a:lnTo>
                  <a:lnTo>
                    <a:pt x="765" y="731"/>
                  </a:lnTo>
                  <a:lnTo>
                    <a:pt x="771" y="716"/>
                  </a:lnTo>
                  <a:lnTo>
                    <a:pt x="778" y="701"/>
                  </a:lnTo>
                  <a:lnTo>
                    <a:pt x="783" y="686"/>
                  </a:lnTo>
                  <a:lnTo>
                    <a:pt x="787" y="670"/>
                  </a:lnTo>
                  <a:lnTo>
                    <a:pt x="791" y="654"/>
                  </a:lnTo>
                  <a:lnTo>
                    <a:pt x="793" y="638"/>
                  </a:lnTo>
                  <a:lnTo>
                    <a:pt x="795" y="621"/>
                  </a:lnTo>
                  <a:lnTo>
                    <a:pt x="795" y="604"/>
                  </a:lnTo>
                  <a:lnTo>
                    <a:pt x="795" y="604"/>
                  </a:lnTo>
                  <a:lnTo>
                    <a:pt x="795" y="588"/>
                  </a:lnTo>
                  <a:lnTo>
                    <a:pt x="793" y="570"/>
                  </a:lnTo>
                  <a:lnTo>
                    <a:pt x="791" y="554"/>
                  </a:lnTo>
                  <a:lnTo>
                    <a:pt x="787" y="538"/>
                  </a:lnTo>
                  <a:lnTo>
                    <a:pt x="783" y="522"/>
                  </a:lnTo>
                  <a:lnTo>
                    <a:pt x="778" y="506"/>
                  </a:lnTo>
                  <a:lnTo>
                    <a:pt x="771" y="491"/>
                  </a:lnTo>
                  <a:lnTo>
                    <a:pt x="765" y="477"/>
                  </a:lnTo>
                  <a:lnTo>
                    <a:pt x="954" y="477"/>
                  </a:lnTo>
                  <a:lnTo>
                    <a:pt x="954" y="731"/>
                  </a:lnTo>
                  <a:close/>
                  <a:moveTo>
                    <a:pt x="954" y="414"/>
                  </a:moveTo>
                  <a:lnTo>
                    <a:pt x="732" y="414"/>
                  </a:lnTo>
                  <a:lnTo>
                    <a:pt x="732" y="414"/>
                  </a:lnTo>
                  <a:lnTo>
                    <a:pt x="727" y="414"/>
                  </a:lnTo>
                  <a:lnTo>
                    <a:pt x="723" y="415"/>
                  </a:lnTo>
                  <a:lnTo>
                    <a:pt x="723" y="415"/>
                  </a:lnTo>
                  <a:lnTo>
                    <a:pt x="713" y="404"/>
                  </a:lnTo>
                  <a:lnTo>
                    <a:pt x="703" y="393"/>
                  </a:lnTo>
                  <a:lnTo>
                    <a:pt x="691" y="384"/>
                  </a:lnTo>
                  <a:lnTo>
                    <a:pt x="680" y="375"/>
                  </a:lnTo>
                  <a:lnTo>
                    <a:pt x="667" y="367"/>
                  </a:lnTo>
                  <a:lnTo>
                    <a:pt x="654" y="358"/>
                  </a:lnTo>
                  <a:lnTo>
                    <a:pt x="641" y="350"/>
                  </a:lnTo>
                  <a:lnTo>
                    <a:pt x="629" y="344"/>
                  </a:lnTo>
                  <a:lnTo>
                    <a:pt x="615" y="339"/>
                  </a:lnTo>
                  <a:lnTo>
                    <a:pt x="601" y="333"/>
                  </a:lnTo>
                  <a:lnTo>
                    <a:pt x="586" y="328"/>
                  </a:lnTo>
                  <a:lnTo>
                    <a:pt x="571" y="325"/>
                  </a:lnTo>
                  <a:lnTo>
                    <a:pt x="556" y="321"/>
                  </a:lnTo>
                  <a:lnTo>
                    <a:pt x="541" y="319"/>
                  </a:lnTo>
                  <a:lnTo>
                    <a:pt x="525" y="318"/>
                  </a:lnTo>
                  <a:lnTo>
                    <a:pt x="509" y="318"/>
                  </a:lnTo>
                  <a:lnTo>
                    <a:pt x="509" y="318"/>
                  </a:lnTo>
                  <a:lnTo>
                    <a:pt x="493" y="318"/>
                  </a:lnTo>
                  <a:lnTo>
                    <a:pt x="477" y="319"/>
                  </a:lnTo>
                  <a:lnTo>
                    <a:pt x="462" y="321"/>
                  </a:lnTo>
                  <a:lnTo>
                    <a:pt x="447" y="325"/>
                  </a:lnTo>
                  <a:lnTo>
                    <a:pt x="432" y="328"/>
                  </a:lnTo>
                  <a:lnTo>
                    <a:pt x="417" y="333"/>
                  </a:lnTo>
                  <a:lnTo>
                    <a:pt x="403" y="339"/>
                  </a:lnTo>
                  <a:lnTo>
                    <a:pt x="389" y="344"/>
                  </a:lnTo>
                  <a:lnTo>
                    <a:pt x="376" y="350"/>
                  </a:lnTo>
                  <a:lnTo>
                    <a:pt x="364" y="358"/>
                  </a:lnTo>
                  <a:lnTo>
                    <a:pt x="351" y="367"/>
                  </a:lnTo>
                  <a:lnTo>
                    <a:pt x="338" y="375"/>
                  </a:lnTo>
                  <a:lnTo>
                    <a:pt x="327" y="384"/>
                  </a:lnTo>
                  <a:lnTo>
                    <a:pt x="315" y="393"/>
                  </a:lnTo>
                  <a:lnTo>
                    <a:pt x="305" y="404"/>
                  </a:lnTo>
                  <a:lnTo>
                    <a:pt x="295" y="415"/>
                  </a:lnTo>
                  <a:lnTo>
                    <a:pt x="295" y="415"/>
                  </a:lnTo>
                  <a:lnTo>
                    <a:pt x="291" y="414"/>
                  </a:lnTo>
                  <a:lnTo>
                    <a:pt x="286" y="414"/>
                  </a:lnTo>
                  <a:lnTo>
                    <a:pt x="64" y="414"/>
                  </a:lnTo>
                  <a:lnTo>
                    <a:pt x="64" y="223"/>
                  </a:lnTo>
                  <a:lnTo>
                    <a:pt x="64" y="223"/>
                  </a:lnTo>
                  <a:lnTo>
                    <a:pt x="64" y="216"/>
                  </a:lnTo>
                  <a:lnTo>
                    <a:pt x="66" y="210"/>
                  </a:lnTo>
                  <a:lnTo>
                    <a:pt x="70" y="205"/>
                  </a:lnTo>
                  <a:lnTo>
                    <a:pt x="73" y="200"/>
                  </a:lnTo>
                  <a:lnTo>
                    <a:pt x="78" y="196"/>
                  </a:lnTo>
                  <a:lnTo>
                    <a:pt x="84" y="193"/>
                  </a:lnTo>
                  <a:lnTo>
                    <a:pt x="89" y="192"/>
                  </a:lnTo>
                  <a:lnTo>
                    <a:pt x="95" y="191"/>
                  </a:lnTo>
                  <a:lnTo>
                    <a:pt x="319" y="191"/>
                  </a:lnTo>
                  <a:lnTo>
                    <a:pt x="319" y="191"/>
                  </a:lnTo>
                  <a:lnTo>
                    <a:pt x="327" y="190"/>
                  </a:lnTo>
                  <a:lnTo>
                    <a:pt x="335" y="186"/>
                  </a:lnTo>
                  <a:lnTo>
                    <a:pt x="341" y="180"/>
                  </a:lnTo>
                  <a:lnTo>
                    <a:pt x="346" y="173"/>
                  </a:lnTo>
                  <a:lnTo>
                    <a:pt x="401" y="63"/>
                  </a:lnTo>
                  <a:lnTo>
                    <a:pt x="617" y="63"/>
                  </a:lnTo>
                  <a:lnTo>
                    <a:pt x="672" y="173"/>
                  </a:lnTo>
                  <a:lnTo>
                    <a:pt x="672" y="173"/>
                  </a:lnTo>
                  <a:lnTo>
                    <a:pt x="677" y="180"/>
                  </a:lnTo>
                  <a:lnTo>
                    <a:pt x="683" y="186"/>
                  </a:lnTo>
                  <a:lnTo>
                    <a:pt x="691" y="190"/>
                  </a:lnTo>
                  <a:lnTo>
                    <a:pt x="699" y="191"/>
                  </a:lnTo>
                  <a:lnTo>
                    <a:pt x="923" y="191"/>
                  </a:lnTo>
                  <a:lnTo>
                    <a:pt x="923" y="191"/>
                  </a:lnTo>
                  <a:lnTo>
                    <a:pt x="929" y="192"/>
                  </a:lnTo>
                  <a:lnTo>
                    <a:pt x="934" y="193"/>
                  </a:lnTo>
                  <a:lnTo>
                    <a:pt x="940" y="196"/>
                  </a:lnTo>
                  <a:lnTo>
                    <a:pt x="945" y="200"/>
                  </a:lnTo>
                  <a:lnTo>
                    <a:pt x="948" y="205"/>
                  </a:lnTo>
                  <a:lnTo>
                    <a:pt x="952" y="210"/>
                  </a:lnTo>
                  <a:lnTo>
                    <a:pt x="954" y="216"/>
                  </a:lnTo>
                  <a:lnTo>
                    <a:pt x="954" y="223"/>
                  </a:lnTo>
                  <a:lnTo>
                    <a:pt x="954" y="414"/>
                  </a:lnTo>
                  <a:close/>
                  <a:moveTo>
                    <a:pt x="509" y="508"/>
                  </a:moveTo>
                  <a:lnTo>
                    <a:pt x="509" y="508"/>
                  </a:lnTo>
                  <a:lnTo>
                    <a:pt x="519" y="509"/>
                  </a:lnTo>
                  <a:lnTo>
                    <a:pt x="528" y="510"/>
                  </a:lnTo>
                  <a:lnTo>
                    <a:pt x="537" y="512"/>
                  </a:lnTo>
                  <a:lnTo>
                    <a:pt x="546" y="516"/>
                  </a:lnTo>
                  <a:lnTo>
                    <a:pt x="555" y="520"/>
                  </a:lnTo>
                  <a:lnTo>
                    <a:pt x="562" y="525"/>
                  </a:lnTo>
                  <a:lnTo>
                    <a:pt x="570" y="531"/>
                  </a:lnTo>
                  <a:lnTo>
                    <a:pt x="576" y="537"/>
                  </a:lnTo>
                  <a:lnTo>
                    <a:pt x="582" y="544"/>
                  </a:lnTo>
                  <a:lnTo>
                    <a:pt x="588" y="551"/>
                  </a:lnTo>
                  <a:lnTo>
                    <a:pt x="593" y="559"/>
                  </a:lnTo>
                  <a:lnTo>
                    <a:pt x="596" y="567"/>
                  </a:lnTo>
                  <a:lnTo>
                    <a:pt x="600" y="576"/>
                  </a:lnTo>
                  <a:lnTo>
                    <a:pt x="603" y="584"/>
                  </a:lnTo>
                  <a:lnTo>
                    <a:pt x="604" y="594"/>
                  </a:lnTo>
                  <a:lnTo>
                    <a:pt x="604" y="604"/>
                  </a:lnTo>
                  <a:lnTo>
                    <a:pt x="604" y="604"/>
                  </a:lnTo>
                  <a:lnTo>
                    <a:pt x="605" y="610"/>
                  </a:lnTo>
                  <a:lnTo>
                    <a:pt x="607" y="617"/>
                  </a:lnTo>
                  <a:lnTo>
                    <a:pt x="609" y="622"/>
                  </a:lnTo>
                  <a:lnTo>
                    <a:pt x="614" y="626"/>
                  </a:lnTo>
                  <a:lnTo>
                    <a:pt x="618" y="630"/>
                  </a:lnTo>
                  <a:lnTo>
                    <a:pt x="624" y="634"/>
                  </a:lnTo>
                  <a:lnTo>
                    <a:pt x="630" y="635"/>
                  </a:lnTo>
                  <a:lnTo>
                    <a:pt x="636" y="636"/>
                  </a:lnTo>
                  <a:lnTo>
                    <a:pt x="636" y="636"/>
                  </a:lnTo>
                  <a:lnTo>
                    <a:pt x="643" y="635"/>
                  </a:lnTo>
                  <a:lnTo>
                    <a:pt x="649" y="634"/>
                  </a:lnTo>
                  <a:lnTo>
                    <a:pt x="654" y="630"/>
                  </a:lnTo>
                  <a:lnTo>
                    <a:pt x="659" y="626"/>
                  </a:lnTo>
                  <a:lnTo>
                    <a:pt x="663" y="622"/>
                  </a:lnTo>
                  <a:lnTo>
                    <a:pt x="665" y="617"/>
                  </a:lnTo>
                  <a:lnTo>
                    <a:pt x="667" y="610"/>
                  </a:lnTo>
                  <a:lnTo>
                    <a:pt x="668" y="604"/>
                  </a:lnTo>
                  <a:lnTo>
                    <a:pt x="668" y="604"/>
                  </a:lnTo>
                  <a:lnTo>
                    <a:pt x="667" y="588"/>
                  </a:lnTo>
                  <a:lnTo>
                    <a:pt x="665" y="573"/>
                  </a:lnTo>
                  <a:lnTo>
                    <a:pt x="661" y="556"/>
                  </a:lnTo>
                  <a:lnTo>
                    <a:pt x="655" y="542"/>
                  </a:lnTo>
                  <a:lnTo>
                    <a:pt x="649" y="529"/>
                  </a:lnTo>
                  <a:lnTo>
                    <a:pt x="640" y="516"/>
                  </a:lnTo>
                  <a:lnTo>
                    <a:pt x="632" y="503"/>
                  </a:lnTo>
                  <a:lnTo>
                    <a:pt x="621" y="492"/>
                  </a:lnTo>
                  <a:lnTo>
                    <a:pt x="610" y="481"/>
                  </a:lnTo>
                  <a:lnTo>
                    <a:pt x="597" y="473"/>
                  </a:lnTo>
                  <a:lnTo>
                    <a:pt x="585" y="464"/>
                  </a:lnTo>
                  <a:lnTo>
                    <a:pt x="571" y="458"/>
                  </a:lnTo>
                  <a:lnTo>
                    <a:pt x="557" y="452"/>
                  </a:lnTo>
                  <a:lnTo>
                    <a:pt x="541" y="448"/>
                  </a:lnTo>
                  <a:lnTo>
                    <a:pt x="526" y="446"/>
                  </a:lnTo>
                  <a:lnTo>
                    <a:pt x="509" y="445"/>
                  </a:lnTo>
                  <a:lnTo>
                    <a:pt x="509" y="445"/>
                  </a:lnTo>
                  <a:lnTo>
                    <a:pt x="503" y="446"/>
                  </a:lnTo>
                  <a:lnTo>
                    <a:pt x="497" y="448"/>
                  </a:lnTo>
                  <a:lnTo>
                    <a:pt x="491" y="450"/>
                  </a:lnTo>
                  <a:lnTo>
                    <a:pt x="487" y="455"/>
                  </a:lnTo>
                  <a:lnTo>
                    <a:pt x="483" y="459"/>
                  </a:lnTo>
                  <a:lnTo>
                    <a:pt x="479" y="464"/>
                  </a:lnTo>
                  <a:lnTo>
                    <a:pt x="477" y="471"/>
                  </a:lnTo>
                  <a:lnTo>
                    <a:pt x="477" y="477"/>
                  </a:lnTo>
                  <a:lnTo>
                    <a:pt x="477" y="477"/>
                  </a:lnTo>
                  <a:lnTo>
                    <a:pt x="477" y="483"/>
                  </a:lnTo>
                  <a:lnTo>
                    <a:pt x="479" y="489"/>
                  </a:lnTo>
                  <a:lnTo>
                    <a:pt x="483" y="494"/>
                  </a:lnTo>
                  <a:lnTo>
                    <a:pt x="487" y="500"/>
                  </a:lnTo>
                  <a:lnTo>
                    <a:pt x="491" y="503"/>
                  </a:lnTo>
                  <a:lnTo>
                    <a:pt x="497" y="506"/>
                  </a:lnTo>
                  <a:lnTo>
                    <a:pt x="503" y="508"/>
                  </a:lnTo>
                  <a:lnTo>
                    <a:pt x="509" y="508"/>
                  </a:lnTo>
                  <a:lnTo>
                    <a:pt x="509" y="50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1" name="Freeform 31"/>
            <p:cNvSpPr>
              <a:spLocks noEditPoints="1"/>
            </p:cNvSpPr>
            <p:nvPr/>
          </p:nvSpPr>
          <p:spPr bwMode="auto">
            <a:xfrm>
              <a:off x="8213423" y="2325007"/>
              <a:ext cx="322263" cy="161925"/>
            </a:xfrm>
            <a:custGeom>
              <a:gdLst>
                <a:gd fmla="*/ 159 w 1018" name="T0"/>
                <a:gd fmla="*/ 127 h 508" name="T1"/>
                <a:gd fmla="*/ 142 w 1018" name="T2"/>
                <a:gd fmla="*/ 133 h 508" name="T3"/>
                <a:gd fmla="*/ 130 w 1018" name="T4"/>
                <a:gd fmla="*/ 147 h 508" name="T5"/>
                <a:gd fmla="*/ 128 w 1018" name="T6"/>
                <a:gd fmla="*/ 349 h 508" name="T7"/>
                <a:gd fmla="*/ 130 w 1018" name="T8"/>
                <a:gd fmla="*/ 362 h 508" name="T9"/>
                <a:gd fmla="*/ 142 w 1018" name="T10"/>
                <a:gd fmla="*/ 376 h 508" name="T11"/>
                <a:gd fmla="*/ 159 w 1018" name="T12"/>
                <a:gd fmla="*/ 382 h 508" name="T13"/>
                <a:gd fmla="*/ 738 w 1018" name="T14"/>
                <a:gd fmla="*/ 380 h 508" name="T15"/>
                <a:gd fmla="*/ 754 w 1018" name="T16"/>
                <a:gd fmla="*/ 372 h 508" name="T17"/>
                <a:gd fmla="*/ 763 w 1018" name="T18"/>
                <a:gd fmla="*/ 356 h 508" name="T19"/>
                <a:gd fmla="*/ 763 w 1018" name="T20"/>
                <a:gd fmla="*/ 158 h 508" name="T21"/>
                <a:gd fmla="*/ 758 w 1018" name="T22"/>
                <a:gd fmla="*/ 141 h 508" name="T23"/>
                <a:gd fmla="*/ 744 w 1018" name="T24"/>
                <a:gd fmla="*/ 129 h 508" name="T25"/>
                <a:gd fmla="*/ 732 w 1018" name="T26"/>
                <a:gd fmla="*/ 127 h 508" name="T27"/>
                <a:gd fmla="*/ 891 w 1018" name="T28"/>
                <a:gd fmla="*/ 95 h 508" name="T29"/>
                <a:gd fmla="*/ 886 w 1018" name="T30"/>
                <a:gd fmla="*/ 67 h 508" name="T31"/>
                <a:gd fmla="*/ 875 w 1018" name="T32"/>
                <a:gd fmla="*/ 41 h 508" name="T33"/>
                <a:gd fmla="*/ 856 w 1018" name="T34"/>
                <a:gd fmla="*/ 22 h 508" name="T35"/>
                <a:gd fmla="*/ 833 w 1018" name="T36"/>
                <a:gd fmla="*/ 7 h 508" name="T37"/>
                <a:gd fmla="*/ 805 w 1018" name="T38"/>
                <a:gd fmla="*/ 1 h 508" name="T39"/>
                <a:gd fmla="*/ 96 w 1018" name="T40"/>
                <a:gd fmla="*/ 0 h 508" name="T41"/>
                <a:gd fmla="*/ 67 w 1018" name="T42"/>
                <a:gd fmla="*/ 4 h 508" name="T43"/>
                <a:gd fmla="*/ 42 w 1018" name="T44"/>
                <a:gd fmla="*/ 16 h 508" name="T45"/>
                <a:gd fmla="*/ 22 w 1018" name="T46"/>
                <a:gd fmla="*/ 35 h 508" name="T47"/>
                <a:gd fmla="*/ 8 w 1018" name="T48"/>
                <a:gd fmla="*/ 59 h 508" name="T49"/>
                <a:gd fmla="*/ 0 w 1018" name="T50"/>
                <a:gd fmla="*/ 85 h 508" name="T51"/>
                <a:gd fmla="*/ 0 w 1018" name="T52"/>
                <a:gd fmla="*/ 414 h 508" name="T53"/>
                <a:gd fmla="*/ 4 w 1018" name="T54"/>
                <a:gd fmla="*/ 442 h 508" name="T55"/>
                <a:gd fmla="*/ 16 w 1018" name="T56"/>
                <a:gd fmla="*/ 466 h 508" name="T57"/>
                <a:gd fmla="*/ 34 w 1018" name="T58"/>
                <a:gd fmla="*/ 487 h 508" name="T59"/>
                <a:gd fmla="*/ 58 w 1018" name="T60"/>
                <a:gd fmla="*/ 501 h 508" name="T61"/>
                <a:gd fmla="*/ 86 w 1018" name="T62"/>
                <a:gd fmla="*/ 508 h 508" name="T63"/>
                <a:gd fmla="*/ 795 w 1018" name="T64"/>
                <a:gd fmla="*/ 508 h 508" name="T65"/>
                <a:gd fmla="*/ 823 w 1018" name="T66"/>
                <a:gd fmla="*/ 504 h 508" name="T67"/>
                <a:gd fmla="*/ 849 w 1018" name="T68"/>
                <a:gd fmla="*/ 492 h 508" name="T69"/>
                <a:gd fmla="*/ 869 w 1018" name="T70"/>
                <a:gd fmla="*/ 474 h 508" name="T71"/>
                <a:gd fmla="*/ 883 w 1018" name="T72"/>
                <a:gd fmla="*/ 450 h 508" name="T73"/>
                <a:gd fmla="*/ 891 w 1018" name="T74"/>
                <a:gd fmla="*/ 423 h 508" name="T75"/>
                <a:gd fmla="*/ 954 w 1018" name="T76"/>
                <a:gd fmla="*/ 414 h 508" name="T77"/>
                <a:gd fmla="*/ 979 w 1018" name="T78"/>
                <a:gd fmla="*/ 408 h 508" name="T79"/>
                <a:gd fmla="*/ 1006 w 1018" name="T80"/>
                <a:gd fmla="*/ 385 h 508" name="T81"/>
                <a:gd fmla="*/ 1017 w 1018" name="T82"/>
                <a:gd fmla="*/ 356 h 508" name="T83"/>
                <a:gd fmla="*/ 1018 w 1018" name="T84"/>
                <a:gd fmla="*/ 158 h 508" name="T85"/>
                <a:gd fmla="*/ 1013 w 1018" name="T86"/>
                <a:gd fmla="*/ 134 h 508" name="T87"/>
                <a:gd fmla="*/ 989 w 1018" name="T88"/>
                <a:gd fmla="*/ 106 h 508" name="T89"/>
                <a:gd fmla="*/ 960 w 1018" name="T90"/>
                <a:gd fmla="*/ 95 h 508" name="T91"/>
                <a:gd fmla="*/ 827 w 1018" name="T92"/>
                <a:gd fmla="*/ 414 h 508" name="T93"/>
                <a:gd fmla="*/ 824 w 1018" name="T94"/>
                <a:gd fmla="*/ 426 h 508" name="T95"/>
                <a:gd fmla="*/ 813 w 1018" name="T96"/>
                <a:gd fmla="*/ 439 h 508" name="T97"/>
                <a:gd fmla="*/ 795 w 1018" name="T98"/>
                <a:gd fmla="*/ 445 h 508" name="T99"/>
                <a:gd fmla="*/ 89 w 1018" name="T100"/>
                <a:gd fmla="*/ 445 h 508" name="T101"/>
                <a:gd fmla="*/ 73 w 1018" name="T102"/>
                <a:gd fmla="*/ 436 h 508" name="T103"/>
                <a:gd fmla="*/ 64 w 1018" name="T104"/>
                <a:gd fmla="*/ 420 h 508" name="T105"/>
                <a:gd fmla="*/ 63 w 1018" name="T106"/>
                <a:gd fmla="*/ 95 h 508" name="T107"/>
                <a:gd fmla="*/ 69 w 1018" name="T108"/>
                <a:gd fmla="*/ 78 h 508" name="T109"/>
                <a:gd fmla="*/ 83 w 1018" name="T110"/>
                <a:gd fmla="*/ 66 h 508" name="T111"/>
                <a:gd fmla="*/ 795 w 1018" name="T112"/>
                <a:gd fmla="*/ 63 h 508" name="T113"/>
                <a:gd fmla="*/ 808 w 1018" name="T114"/>
                <a:gd fmla="*/ 66 h 508" name="T115"/>
                <a:gd fmla="*/ 822 w 1018" name="T116"/>
                <a:gd fmla="*/ 78 h 508" name="T117"/>
                <a:gd fmla="*/ 827 w 1018" name="T118"/>
                <a:gd fmla="*/ 95 h 508" name="T119"/>
                <a:gd fmla="*/ 891 w 1018" name="T120"/>
                <a:gd fmla="*/ 349 h 508" name="T121"/>
                <a:gd fmla="*/ 954 w 1018" name="T122"/>
                <a:gd fmla="*/ 349 h 50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08" w="1018">
                  <a:moveTo>
                    <a:pt x="732" y="127"/>
                  </a:moveTo>
                  <a:lnTo>
                    <a:pt x="159" y="127"/>
                  </a:lnTo>
                  <a:lnTo>
                    <a:pt x="159" y="127"/>
                  </a:lnTo>
                  <a:lnTo>
                    <a:pt x="152" y="127"/>
                  </a:lnTo>
                  <a:lnTo>
                    <a:pt x="147" y="129"/>
                  </a:lnTo>
                  <a:lnTo>
                    <a:pt x="142" y="133"/>
                  </a:lnTo>
                  <a:lnTo>
                    <a:pt x="136" y="136"/>
                  </a:lnTo>
                  <a:lnTo>
                    <a:pt x="133" y="141"/>
                  </a:lnTo>
                  <a:lnTo>
                    <a:pt x="130" y="147"/>
                  </a:lnTo>
                  <a:lnTo>
                    <a:pt x="128" y="152"/>
                  </a:lnTo>
                  <a:lnTo>
                    <a:pt x="128" y="158"/>
                  </a:lnTo>
                  <a:lnTo>
                    <a:pt x="128" y="349"/>
                  </a:lnTo>
                  <a:lnTo>
                    <a:pt x="128" y="349"/>
                  </a:lnTo>
                  <a:lnTo>
                    <a:pt x="128" y="356"/>
                  </a:lnTo>
                  <a:lnTo>
                    <a:pt x="130" y="362"/>
                  </a:lnTo>
                  <a:lnTo>
                    <a:pt x="133" y="368"/>
                  </a:lnTo>
                  <a:lnTo>
                    <a:pt x="136" y="372"/>
                  </a:lnTo>
                  <a:lnTo>
                    <a:pt x="142" y="376"/>
                  </a:lnTo>
                  <a:lnTo>
                    <a:pt x="147" y="379"/>
                  </a:lnTo>
                  <a:lnTo>
                    <a:pt x="152" y="380"/>
                  </a:lnTo>
                  <a:lnTo>
                    <a:pt x="159" y="382"/>
                  </a:lnTo>
                  <a:lnTo>
                    <a:pt x="732" y="382"/>
                  </a:lnTo>
                  <a:lnTo>
                    <a:pt x="732" y="382"/>
                  </a:lnTo>
                  <a:lnTo>
                    <a:pt x="738" y="380"/>
                  </a:lnTo>
                  <a:lnTo>
                    <a:pt x="744" y="379"/>
                  </a:lnTo>
                  <a:lnTo>
                    <a:pt x="749" y="376"/>
                  </a:lnTo>
                  <a:lnTo>
                    <a:pt x="754" y="372"/>
                  </a:lnTo>
                  <a:lnTo>
                    <a:pt x="758" y="368"/>
                  </a:lnTo>
                  <a:lnTo>
                    <a:pt x="761" y="362"/>
                  </a:lnTo>
                  <a:lnTo>
                    <a:pt x="763" y="356"/>
                  </a:lnTo>
                  <a:lnTo>
                    <a:pt x="763" y="349"/>
                  </a:lnTo>
                  <a:lnTo>
                    <a:pt x="763" y="158"/>
                  </a:lnTo>
                  <a:lnTo>
                    <a:pt x="763" y="158"/>
                  </a:lnTo>
                  <a:lnTo>
                    <a:pt x="763" y="152"/>
                  </a:lnTo>
                  <a:lnTo>
                    <a:pt x="761" y="147"/>
                  </a:lnTo>
                  <a:lnTo>
                    <a:pt x="758" y="141"/>
                  </a:lnTo>
                  <a:lnTo>
                    <a:pt x="754" y="136"/>
                  </a:lnTo>
                  <a:lnTo>
                    <a:pt x="749" y="133"/>
                  </a:lnTo>
                  <a:lnTo>
                    <a:pt x="744" y="129"/>
                  </a:lnTo>
                  <a:lnTo>
                    <a:pt x="738" y="127"/>
                  </a:lnTo>
                  <a:lnTo>
                    <a:pt x="732" y="127"/>
                  </a:lnTo>
                  <a:lnTo>
                    <a:pt x="732" y="127"/>
                  </a:lnTo>
                  <a:close/>
                  <a:moveTo>
                    <a:pt x="954" y="95"/>
                  </a:moveTo>
                  <a:lnTo>
                    <a:pt x="891" y="95"/>
                  </a:lnTo>
                  <a:lnTo>
                    <a:pt x="891" y="95"/>
                  </a:lnTo>
                  <a:lnTo>
                    <a:pt x="891" y="85"/>
                  </a:lnTo>
                  <a:lnTo>
                    <a:pt x="888" y="76"/>
                  </a:lnTo>
                  <a:lnTo>
                    <a:pt x="886" y="67"/>
                  </a:lnTo>
                  <a:lnTo>
                    <a:pt x="883" y="59"/>
                  </a:lnTo>
                  <a:lnTo>
                    <a:pt x="879" y="50"/>
                  </a:lnTo>
                  <a:lnTo>
                    <a:pt x="875" y="41"/>
                  </a:lnTo>
                  <a:lnTo>
                    <a:pt x="869" y="35"/>
                  </a:lnTo>
                  <a:lnTo>
                    <a:pt x="863" y="27"/>
                  </a:lnTo>
                  <a:lnTo>
                    <a:pt x="856" y="22"/>
                  </a:lnTo>
                  <a:lnTo>
                    <a:pt x="849" y="16"/>
                  </a:lnTo>
                  <a:lnTo>
                    <a:pt x="840" y="11"/>
                  </a:lnTo>
                  <a:lnTo>
                    <a:pt x="833" y="7"/>
                  </a:lnTo>
                  <a:lnTo>
                    <a:pt x="823" y="4"/>
                  </a:lnTo>
                  <a:lnTo>
                    <a:pt x="814" y="2"/>
                  </a:lnTo>
                  <a:lnTo>
                    <a:pt x="805" y="1"/>
                  </a:lnTo>
                  <a:lnTo>
                    <a:pt x="795" y="0"/>
                  </a:lnTo>
                  <a:lnTo>
                    <a:pt x="96" y="0"/>
                  </a:lnTo>
                  <a:lnTo>
                    <a:pt x="96" y="0"/>
                  </a:lnTo>
                  <a:lnTo>
                    <a:pt x="86" y="1"/>
                  </a:lnTo>
                  <a:lnTo>
                    <a:pt x="76" y="2"/>
                  </a:lnTo>
                  <a:lnTo>
                    <a:pt x="67" y="4"/>
                  </a:lnTo>
                  <a:lnTo>
                    <a:pt x="58" y="7"/>
                  </a:lnTo>
                  <a:lnTo>
                    <a:pt x="50" y="11"/>
                  </a:lnTo>
                  <a:lnTo>
                    <a:pt x="42" y="16"/>
                  </a:lnTo>
                  <a:lnTo>
                    <a:pt x="34" y="22"/>
                  </a:lnTo>
                  <a:lnTo>
                    <a:pt x="28" y="27"/>
                  </a:lnTo>
                  <a:lnTo>
                    <a:pt x="22" y="35"/>
                  </a:lnTo>
                  <a:lnTo>
                    <a:pt x="16" y="41"/>
                  </a:lnTo>
                  <a:lnTo>
                    <a:pt x="12" y="50"/>
                  </a:lnTo>
                  <a:lnTo>
                    <a:pt x="8" y="59"/>
                  </a:lnTo>
                  <a:lnTo>
                    <a:pt x="4" y="67"/>
                  </a:lnTo>
                  <a:lnTo>
                    <a:pt x="2" y="76"/>
                  </a:lnTo>
                  <a:lnTo>
                    <a:pt x="0" y="85"/>
                  </a:lnTo>
                  <a:lnTo>
                    <a:pt x="0" y="95"/>
                  </a:lnTo>
                  <a:lnTo>
                    <a:pt x="0" y="414"/>
                  </a:lnTo>
                  <a:lnTo>
                    <a:pt x="0" y="414"/>
                  </a:lnTo>
                  <a:lnTo>
                    <a:pt x="0" y="423"/>
                  </a:lnTo>
                  <a:lnTo>
                    <a:pt x="2" y="432"/>
                  </a:lnTo>
                  <a:lnTo>
                    <a:pt x="4" y="442"/>
                  </a:lnTo>
                  <a:lnTo>
                    <a:pt x="8" y="450"/>
                  </a:lnTo>
                  <a:lnTo>
                    <a:pt x="12" y="459"/>
                  </a:lnTo>
                  <a:lnTo>
                    <a:pt x="16" y="466"/>
                  </a:lnTo>
                  <a:lnTo>
                    <a:pt x="22" y="474"/>
                  </a:lnTo>
                  <a:lnTo>
                    <a:pt x="28" y="480"/>
                  </a:lnTo>
                  <a:lnTo>
                    <a:pt x="34" y="487"/>
                  </a:lnTo>
                  <a:lnTo>
                    <a:pt x="42" y="492"/>
                  </a:lnTo>
                  <a:lnTo>
                    <a:pt x="50" y="497"/>
                  </a:lnTo>
                  <a:lnTo>
                    <a:pt x="58" y="501"/>
                  </a:lnTo>
                  <a:lnTo>
                    <a:pt x="67" y="504"/>
                  </a:lnTo>
                  <a:lnTo>
                    <a:pt x="76" y="507"/>
                  </a:lnTo>
                  <a:lnTo>
                    <a:pt x="86" y="508"/>
                  </a:lnTo>
                  <a:lnTo>
                    <a:pt x="96" y="508"/>
                  </a:lnTo>
                  <a:lnTo>
                    <a:pt x="795" y="508"/>
                  </a:lnTo>
                  <a:lnTo>
                    <a:pt x="795" y="508"/>
                  </a:lnTo>
                  <a:lnTo>
                    <a:pt x="805" y="508"/>
                  </a:lnTo>
                  <a:lnTo>
                    <a:pt x="814" y="507"/>
                  </a:lnTo>
                  <a:lnTo>
                    <a:pt x="823" y="504"/>
                  </a:lnTo>
                  <a:lnTo>
                    <a:pt x="833" y="501"/>
                  </a:lnTo>
                  <a:lnTo>
                    <a:pt x="840" y="497"/>
                  </a:lnTo>
                  <a:lnTo>
                    <a:pt x="849" y="492"/>
                  </a:lnTo>
                  <a:lnTo>
                    <a:pt x="856" y="487"/>
                  </a:lnTo>
                  <a:lnTo>
                    <a:pt x="863" y="480"/>
                  </a:lnTo>
                  <a:lnTo>
                    <a:pt x="869" y="474"/>
                  </a:lnTo>
                  <a:lnTo>
                    <a:pt x="875" y="466"/>
                  </a:lnTo>
                  <a:lnTo>
                    <a:pt x="879" y="459"/>
                  </a:lnTo>
                  <a:lnTo>
                    <a:pt x="883" y="450"/>
                  </a:lnTo>
                  <a:lnTo>
                    <a:pt x="886" y="442"/>
                  </a:lnTo>
                  <a:lnTo>
                    <a:pt x="888" y="432"/>
                  </a:lnTo>
                  <a:lnTo>
                    <a:pt x="891" y="423"/>
                  </a:lnTo>
                  <a:lnTo>
                    <a:pt x="891" y="414"/>
                  </a:lnTo>
                  <a:lnTo>
                    <a:pt x="954" y="414"/>
                  </a:lnTo>
                  <a:lnTo>
                    <a:pt x="954" y="414"/>
                  </a:lnTo>
                  <a:lnTo>
                    <a:pt x="960" y="413"/>
                  </a:lnTo>
                  <a:lnTo>
                    <a:pt x="967" y="412"/>
                  </a:lnTo>
                  <a:lnTo>
                    <a:pt x="979" y="408"/>
                  </a:lnTo>
                  <a:lnTo>
                    <a:pt x="989" y="402"/>
                  </a:lnTo>
                  <a:lnTo>
                    <a:pt x="999" y="394"/>
                  </a:lnTo>
                  <a:lnTo>
                    <a:pt x="1006" y="385"/>
                  </a:lnTo>
                  <a:lnTo>
                    <a:pt x="1013" y="374"/>
                  </a:lnTo>
                  <a:lnTo>
                    <a:pt x="1016" y="362"/>
                  </a:lnTo>
                  <a:lnTo>
                    <a:pt x="1017" y="356"/>
                  </a:lnTo>
                  <a:lnTo>
                    <a:pt x="1018" y="349"/>
                  </a:lnTo>
                  <a:lnTo>
                    <a:pt x="1018" y="158"/>
                  </a:lnTo>
                  <a:lnTo>
                    <a:pt x="1018" y="158"/>
                  </a:lnTo>
                  <a:lnTo>
                    <a:pt x="1017" y="152"/>
                  </a:lnTo>
                  <a:lnTo>
                    <a:pt x="1016" y="145"/>
                  </a:lnTo>
                  <a:lnTo>
                    <a:pt x="1013" y="134"/>
                  </a:lnTo>
                  <a:lnTo>
                    <a:pt x="1006" y="123"/>
                  </a:lnTo>
                  <a:lnTo>
                    <a:pt x="999" y="114"/>
                  </a:lnTo>
                  <a:lnTo>
                    <a:pt x="989" y="106"/>
                  </a:lnTo>
                  <a:lnTo>
                    <a:pt x="979" y="100"/>
                  </a:lnTo>
                  <a:lnTo>
                    <a:pt x="967" y="96"/>
                  </a:lnTo>
                  <a:lnTo>
                    <a:pt x="960" y="95"/>
                  </a:lnTo>
                  <a:lnTo>
                    <a:pt x="954" y="95"/>
                  </a:lnTo>
                  <a:lnTo>
                    <a:pt x="954" y="95"/>
                  </a:lnTo>
                  <a:close/>
                  <a:moveTo>
                    <a:pt x="827" y="414"/>
                  </a:moveTo>
                  <a:lnTo>
                    <a:pt x="827" y="414"/>
                  </a:lnTo>
                  <a:lnTo>
                    <a:pt x="826" y="420"/>
                  </a:lnTo>
                  <a:lnTo>
                    <a:pt x="824" y="426"/>
                  </a:lnTo>
                  <a:lnTo>
                    <a:pt x="822" y="431"/>
                  </a:lnTo>
                  <a:lnTo>
                    <a:pt x="818" y="436"/>
                  </a:lnTo>
                  <a:lnTo>
                    <a:pt x="813" y="439"/>
                  </a:lnTo>
                  <a:lnTo>
                    <a:pt x="808" y="443"/>
                  </a:lnTo>
                  <a:lnTo>
                    <a:pt x="802" y="445"/>
                  </a:lnTo>
                  <a:lnTo>
                    <a:pt x="795" y="445"/>
                  </a:lnTo>
                  <a:lnTo>
                    <a:pt x="96" y="445"/>
                  </a:lnTo>
                  <a:lnTo>
                    <a:pt x="96" y="445"/>
                  </a:lnTo>
                  <a:lnTo>
                    <a:pt x="89" y="445"/>
                  </a:lnTo>
                  <a:lnTo>
                    <a:pt x="83" y="443"/>
                  </a:lnTo>
                  <a:lnTo>
                    <a:pt x="77" y="439"/>
                  </a:lnTo>
                  <a:lnTo>
                    <a:pt x="73" y="436"/>
                  </a:lnTo>
                  <a:lnTo>
                    <a:pt x="69" y="431"/>
                  </a:lnTo>
                  <a:lnTo>
                    <a:pt x="67" y="426"/>
                  </a:lnTo>
                  <a:lnTo>
                    <a:pt x="64" y="420"/>
                  </a:lnTo>
                  <a:lnTo>
                    <a:pt x="63" y="414"/>
                  </a:lnTo>
                  <a:lnTo>
                    <a:pt x="63" y="95"/>
                  </a:lnTo>
                  <a:lnTo>
                    <a:pt x="63" y="95"/>
                  </a:lnTo>
                  <a:lnTo>
                    <a:pt x="64" y="89"/>
                  </a:lnTo>
                  <a:lnTo>
                    <a:pt x="67" y="83"/>
                  </a:lnTo>
                  <a:lnTo>
                    <a:pt x="69" y="78"/>
                  </a:lnTo>
                  <a:lnTo>
                    <a:pt x="73" y="73"/>
                  </a:lnTo>
                  <a:lnTo>
                    <a:pt x="77" y="69"/>
                  </a:lnTo>
                  <a:lnTo>
                    <a:pt x="83" y="66"/>
                  </a:lnTo>
                  <a:lnTo>
                    <a:pt x="89" y="64"/>
                  </a:lnTo>
                  <a:lnTo>
                    <a:pt x="96" y="63"/>
                  </a:lnTo>
                  <a:lnTo>
                    <a:pt x="795" y="63"/>
                  </a:lnTo>
                  <a:lnTo>
                    <a:pt x="795" y="63"/>
                  </a:lnTo>
                  <a:lnTo>
                    <a:pt x="802" y="64"/>
                  </a:lnTo>
                  <a:lnTo>
                    <a:pt x="808" y="66"/>
                  </a:lnTo>
                  <a:lnTo>
                    <a:pt x="813" y="69"/>
                  </a:lnTo>
                  <a:lnTo>
                    <a:pt x="818" y="73"/>
                  </a:lnTo>
                  <a:lnTo>
                    <a:pt x="822" y="78"/>
                  </a:lnTo>
                  <a:lnTo>
                    <a:pt x="824" y="83"/>
                  </a:lnTo>
                  <a:lnTo>
                    <a:pt x="826" y="89"/>
                  </a:lnTo>
                  <a:lnTo>
                    <a:pt x="827" y="95"/>
                  </a:lnTo>
                  <a:lnTo>
                    <a:pt x="827" y="414"/>
                  </a:lnTo>
                  <a:close/>
                  <a:moveTo>
                    <a:pt x="954" y="349"/>
                  </a:moveTo>
                  <a:lnTo>
                    <a:pt x="891" y="349"/>
                  </a:lnTo>
                  <a:lnTo>
                    <a:pt x="891" y="158"/>
                  </a:lnTo>
                  <a:lnTo>
                    <a:pt x="954" y="158"/>
                  </a:lnTo>
                  <a:lnTo>
                    <a:pt x="954" y="34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2" name="Freeform 32"/>
            <p:cNvSpPr>
              <a:spLocks noEditPoints="1"/>
            </p:cNvSpPr>
            <p:nvPr/>
          </p:nvSpPr>
          <p:spPr bwMode="auto">
            <a:xfrm>
              <a:off x="8859536" y="2325007"/>
              <a:ext cx="322263" cy="161925"/>
            </a:xfrm>
            <a:custGeom>
              <a:gdLst>
                <a:gd fmla="*/ 891 w 1019" name="T0"/>
                <a:gd fmla="*/ 95 h 508" name="T1"/>
                <a:gd fmla="*/ 887 w 1019" name="T2"/>
                <a:gd fmla="*/ 67 h 508" name="T3"/>
                <a:gd fmla="*/ 875 w 1019" name="T4"/>
                <a:gd fmla="*/ 41 h 508" name="T5"/>
                <a:gd fmla="*/ 857 w 1019" name="T6"/>
                <a:gd fmla="*/ 22 h 508" name="T7"/>
                <a:gd fmla="*/ 833 w 1019" name="T8"/>
                <a:gd fmla="*/ 7 h 508" name="T9"/>
                <a:gd fmla="*/ 805 w 1019" name="T10"/>
                <a:gd fmla="*/ 1 h 508" name="T11"/>
                <a:gd fmla="*/ 96 w 1019" name="T12"/>
                <a:gd fmla="*/ 0 h 508" name="T13"/>
                <a:gd fmla="*/ 68 w 1019" name="T14"/>
                <a:gd fmla="*/ 4 h 508" name="T15"/>
                <a:gd fmla="*/ 42 w 1019" name="T16"/>
                <a:gd fmla="*/ 16 h 508" name="T17"/>
                <a:gd fmla="*/ 22 w 1019" name="T18"/>
                <a:gd fmla="*/ 35 h 508" name="T19"/>
                <a:gd fmla="*/ 8 w 1019" name="T20"/>
                <a:gd fmla="*/ 59 h 508" name="T21"/>
                <a:gd fmla="*/ 2 w 1019" name="T22"/>
                <a:gd fmla="*/ 85 h 508" name="T23"/>
                <a:gd fmla="*/ 0 w 1019" name="T24"/>
                <a:gd fmla="*/ 414 h 508" name="T25"/>
                <a:gd fmla="*/ 5 w 1019" name="T26"/>
                <a:gd fmla="*/ 442 h 508" name="T27"/>
                <a:gd fmla="*/ 17 w 1019" name="T28"/>
                <a:gd fmla="*/ 466 h 508" name="T29"/>
                <a:gd fmla="*/ 35 w 1019" name="T30"/>
                <a:gd fmla="*/ 487 h 508" name="T31"/>
                <a:gd fmla="*/ 58 w 1019" name="T32"/>
                <a:gd fmla="*/ 501 h 508" name="T33"/>
                <a:gd fmla="*/ 86 w 1019" name="T34"/>
                <a:gd fmla="*/ 508 h 508" name="T35"/>
                <a:gd fmla="*/ 796 w 1019" name="T36"/>
                <a:gd fmla="*/ 508 h 508" name="T37"/>
                <a:gd fmla="*/ 824 w 1019" name="T38"/>
                <a:gd fmla="*/ 504 h 508" name="T39"/>
                <a:gd fmla="*/ 849 w 1019" name="T40"/>
                <a:gd fmla="*/ 492 h 508" name="T41"/>
                <a:gd fmla="*/ 870 w 1019" name="T42"/>
                <a:gd fmla="*/ 474 h 508" name="T43"/>
                <a:gd fmla="*/ 883 w 1019" name="T44"/>
                <a:gd fmla="*/ 450 h 508" name="T45"/>
                <a:gd fmla="*/ 891 w 1019" name="T46"/>
                <a:gd fmla="*/ 423 h 508" name="T47"/>
                <a:gd fmla="*/ 954 w 1019" name="T48"/>
                <a:gd fmla="*/ 414 h 508" name="T49"/>
                <a:gd fmla="*/ 979 w 1019" name="T50"/>
                <a:gd fmla="*/ 408 h 508" name="T51"/>
                <a:gd fmla="*/ 1008 w 1019" name="T52"/>
                <a:gd fmla="*/ 385 h 508" name="T53"/>
                <a:gd fmla="*/ 1018 w 1019" name="T54"/>
                <a:gd fmla="*/ 356 h 508" name="T55"/>
                <a:gd fmla="*/ 1019 w 1019" name="T56"/>
                <a:gd fmla="*/ 158 h 508" name="T57"/>
                <a:gd fmla="*/ 1013 w 1019" name="T58"/>
                <a:gd fmla="*/ 134 h 508" name="T59"/>
                <a:gd fmla="*/ 990 w 1019" name="T60"/>
                <a:gd fmla="*/ 106 h 508" name="T61"/>
                <a:gd fmla="*/ 961 w 1019" name="T62"/>
                <a:gd fmla="*/ 95 h 508" name="T63"/>
                <a:gd fmla="*/ 828 w 1019" name="T64"/>
                <a:gd fmla="*/ 414 h 508" name="T65"/>
                <a:gd fmla="*/ 824 w 1019" name="T66"/>
                <a:gd fmla="*/ 426 h 508" name="T67"/>
                <a:gd fmla="*/ 814 w 1019" name="T68"/>
                <a:gd fmla="*/ 439 h 508" name="T69"/>
                <a:gd fmla="*/ 796 w 1019" name="T70"/>
                <a:gd fmla="*/ 445 h 508" name="T71"/>
                <a:gd fmla="*/ 90 w 1019" name="T72"/>
                <a:gd fmla="*/ 445 h 508" name="T73"/>
                <a:gd fmla="*/ 73 w 1019" name="T74"/>
                <a:gd fmla="*/ 436 h 508" name="T75"/>
                <a:gd fmla="*/ 65 w 1019" name="T76"/>
                <a:gd fmla="*/ 420 h 508" name="T77"/>
                <a:gd fmla="*/ 64 w 1019" name="T78"/>
                <a:gd fmla="*/ 95 h 508" name="T79"/>
                <a:gd fmla="*/ 69 w 1019" name="T80"/>
                <a:gd fmla="*/ 78 h 508" name="T81"/>
                <a:gd fmla="*/ 84 w 1019" name="T82"/>
                <a:gd fmla="*/ 66 h 508" name="T83"/>
                <a:gd fmla="*/ 796 w 1019" name="T84"/>
                <a:gd fmla="*/ 63 h 508" name="T85"/>
                <a:gd fmla="*/ 808 w 1019" name="T86"/>
                <a:gd fmla="*/ 66 h 508" name="T87"/>
                <a:gd fmla="*/ 822 w 1019" name="T88"/>
                <a:gd fmla="*/ 78 h 508" name="T89"/>
                <a:gd fmla="*/ 828 w 1019" name="T90"/>
                <a:gd fmla="*/ 95 h 508" name="T91"/>
                <a:gd fmla="*/ 891 w 1019" name="T92"/>
                <a:gd fmla="*/ 349 h 508" name="T93"/>
                <a:gd fmla="*/ 954 w 1019" name="T94"/>
                <a:gd fmla="*/ 349 h 508" name="T95"/>
                <a:gd fmla="*/ 598 w 1019" name="T96"/>
                <a:gd fmla="*/ 150 h 508" name="T97"/>
                <a:gd fmla="*/ 582 w 1019" name="T98"/>
                <a:gd fmla="*/ 136 h 508" name="T99"/>
                <a:gd fmla="*/ 563 w 1019" name="T100"/>
                <a:gd fmla="*/ 127 h 508" name="T101"/>
                <a:gd fmla="*/ 159 w 1019" name="T102"/>
                <a:gd fmla="*/ 127 h 508" name="T103"/>
                <a:gd fmla="*/ 142 w 1019" name="T104"/>
                <a:gd fmla="*/ 133 h 508" name="T105"/>
                <a:gd fmla="*/ 130 w 1019" name="T106"/>
                <a:gd fmla="*/ 147 h 508" name="T107"/>
                <a:gd fmla="*/ 128 w 1019" name="T108"/>
                <a:gd fmla="*/ 349 h 508" name="T109"/>
                <a:gd fmla="*/ 130 w 1019" name="T110"/>
                <a:gd fmla="*/ 362 h 508" name="T111"/>
                <a:gd fmla="*/ 142 w 1019" name="T112"/>
                <a:gd fmla="*/ 376 h 508" name="T113"/>
                <a:gd fmla="*/ 159 w 1019" name="T114"/>
                <a:gd fmla="*/ 382 h 508" name="T115"/>
                <a:gd fmla="*/ 689 w 1019" name="T116"/>
                <a:gd fmla="*/ 380 h 508" name="T117"/>
                <a:gd fmla="*/ 701 w 1019" name="T118"/>
                <a:gd fmla="*/ 373 h 508" name="T119"/>
                <a:gd fmla="*/ 702 w 1019" name="T120"/>
                <a:gd fmla="*/ 359 h 5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08" w="1019">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3" name="Freeform 33"/>
            <p:cNvSpPr>
              <a:spLocks noEditPoints="1"/>
            </p:cNvSpPr>
            <p:nvPr/>
          </p:nvSpPr>
          <p:spPr bwMode="auto">
            <a:xfrm>
              <a:off x="9505648" y="2325007"/>
              <a:ext cx="322263" cy="161925"/>
            </a:xfrm>
            <a:custGeom>
              <a:gdLst>
                <a:gd fmla="*/ 890 w 1018" name="T0"/>
                <a:gd fmla="*/ 95 h 508" name="T1"/>
                <a:gd fmla="*/ 886 w 1018" name="T2"/>
                <a:gd fmla="*/ 67 h 508" name="T3"/>
                <a:gd fmla="*/ 874 w 1018" name="T4"/>
                <a:gd fmla="*/ 41 h 508" name="T5"/>
                <a:gd fmla="*/ 856 w 1018" name="T6"/>
                <a:gd fmla="*/ 22 h 508" name="T7"/>
                <a:gd fmla="*/ 832 w 1018" name="T8"/>
                <a:gd fmla="*/ 7 h 508" name="T9"/>
                <a:gd fmla="*/ 805 w 1018" name="T10"/>
                <a:gd fmla="*/ 1 h 508" name="T11"/>
                <a:gd fmla="*/ 95 w 1018" name="T12"/>
                <a:gd fmla="*/ 0 h 508" name="T13"/>
                <a:gd fmla="*/ 67 w 1018" name="T14"/>
                <a:gd fmla="*/ 4 h 508" name="T15"/>
                <a:gd fmla="*/ 42 w 1018" name="T16"/>
                <a:gd fmla="*/ 16 h 508" name="T17"/>
                <a:gd fmla="*/ 22 w 1018" name="T18"/>
                <a:gd fmla="*/ 35 h 508" name="T19"/>
                <a:gd fmla="*/ 7 w 1018" name="T20"/>
                <a:gd fmla="*/ 59 h 508" name="T21"/>
                <a:gd fmla="*/ 1 w 1018" name="T22"/>
                <a:gd fmla="*/ 85 h 508" name="T23"/>
                <a:gd fmla="*/ 0 w 1018" name="T24"/>
                <a:gd fmla="*/ 414 h 508" name="T25"/>
                <a:gd fmla="*/ 4 w 1018" name="T26"/>
                <a:gd fmla="*/ 442 h 508" name="T27"/>
                <a:gd fmla="*/ 16 w 1018" name="T28"/>
                <a:gd fmla="*/ 466 h 508" name="T29"/>
                <a:gd fmla="*/ 35 w 1018" name="T30"/>
                <a:gd fmla="*/ 487 h 508" name="T31"/>
                <a:gd fmla="*/ 59 w 1018" name="T32"/>
                <a:gd fmla="*/ 501 h 508" name="T33"/>
                <a:gd fmla="*/ 86 w 1018" name="T34"/>
                <a:gd fmla="*/ 508 h 508" name="T35"/>
                <a:gd fmla="*/ 795 w 1018" name="T36"/>
                <a:gd fmla="*/ 508 h 508" name="T37"/>
                <a:gd fmla="*/ 824 w 1018" name="T38"/>
                <a:gd fmla="*/ 504 h 508" name="T39"/>
                <a:gd fmla="*/ 849 w 1018" name="T40"/>
                <a:gd fmla="*/ 492 h 508" name="T41"/>
                <a:gd fmla="*/ 869 w 1018" name="T42"/>
                <a:gd fmla="*/ 474 h 508" name="T43"/>
                <a:gd fmla="*/ 883 w 1018" name="T44"/>
                <a:gd fmla="*/ 450 h 508" name="T45"/>
                <a:gd fmla="*/ 890 w 1018" name="T46"/>
                <a:gd fmla="*/ 423 h 508" name="T47"/>
                <a:gd fmla="*/ 954 w 1018" name="T48"/>
                <a:gd fmla="*/ 414 h 508" name="T49"/>
                <a:gd fmla="*/ 979 w 1018" name="T50"/>
                <a:gd fmla="*/ 408 h 508" name="T51"/>
                <a:gd fmla="*/ 1007 w 1018" name="T52"/>
                <a:gd fmla="*/ 385 h 508" name="T53"/>
                <a:gd fmla="*/ 1017 w 1018" name="T54"/>
                <a:gd fmla="*/ 356 h 508" name="T55"/>
                <a:gd fmla="*/ 1018 w 1018" name="T56"/>
                <a:gd fmla="*/ 158 h 508" name="T57"/>
                <a:gd fmla="*/ 1013 w 1018" name="T58"/>
                <a:gd fmla="*/ 134 h 508" name="T59"/>
                <a:gd fmla="*/ 990 w 1018" name="T60"/>
                <a:gd fmla="*/ 106 h 508" name="T61"/>
                <a:gd fmla="*/ 961 w 1018" name="T62"/>
                <a:gd fmla="*/ 95 h 508" name="T63"/>
                <a:gd fmla="*/ 827 w 1018" name="T64"/>
                <a:gd fmla="*/ 414 h 508" name="T65"/>
                <a:gd fmla="*/ 825 w 1018" name="T66"/>
                <a:gd fmla="*/ 426 h 508" name="T67"/>
                <a:gd fmla="*/ 813 w 1018" name="T68"/>
                <a:gd fmla="*/ 439 h 508" name="T69"/>
                <a:gd fmla="*/ 795 w 1018" name="T70"/>
                <a:gd fmla="*/ 445 h 508" name="T71"/>
                <a:gd fmla="*/ 89 w 1018" name="T72"/>
                <a:gd fmla="*/ 445 h 508" name="T73"/>
                <a:gd fmla="*/ 73 w 1018" name="T74"/>
                <a:gd fmla="*/ 436 h 508" name="T75"/>
                <a:gd fmla="*/ 64 w 1018" name="T76"/>
                <a:gd fmla="*/ 420 h 508" name="T77"/>
                <a:gd fmla="*/ 64 w 1018" name="T78"/>
                <a:gd fmla="*/ 95 h 508" name="T79"/>
                <a:gd fmla="*/ 70 w 1018" name="T80"/>
                <a:gd fmla="*/ 78 h 508" name="T81"/>
                <a:gd fmla="*/ 84 w 1018" name="T82"/>
                <a:gd fmla="*/ 66 h 508" name="T83"/>
                <a:gd fmla="*/ 795 w 1018" name="T84"/>
                <a:gd fmla="*/ 63 h 508" name="T85"/>
                <a:gd fmla="*/ 808 w 1018" name="T86"/>
                <a:gd fmla="*/ 66 h 508" name="T87"/>
                <a:gd fmla="*/ 822 w 1018" name="T88"/>
                <a:gd fmla="*/ 78 h 508" name="T89"/>
                <a:gd fmla="*/ 827 w 1018" name="T90"/>
                <a:gd fmla="*/ 95 h 508" name="T91"/>
                <a:gd fmla="*/ 890 w 1018" name="T92"/>
                <a:gd fmla="*/ 349 h 508" name="T93"/>
                <a:gd fmla="*/ 954 w 1018" name="T94"/>
                <a:gd fmla="*/ 349 h 508" name="T95"/>
                <a:gd fmla="*/ 425 w 1018" name="T96"/>
                <a:gd fmla="*/ 150 h 508" name="T97"/>
                <a:gd fmla="*/ 409 w 1018" name="T98"/>
                <a:gd fmla="*/ 136 h 508" name="T99"/>
                <a:gd fmla="*/ 388 w 1018" name="T100"/>
                <a:gd fmla="*/ 127 h 508" name="T101"/>
                <a:gd fmla="*/ 159 w 1018" name="T102"/>
                <a:gd fmla="*/ 127 h 508" name="T103"/>
                <a:gd fmla="*/ 141 w 1018" name="T104"/>
                <a:gd fmla="*/ 133 h 508" name="T105"/>
                <a:gd fmla="*/ 130 w 1018" name="T106"/>
                <a:gd fmla="*/ 147 h 508" name="T107"/>
                <a:gd fmla="*/ 128 w 1018" name="T108"/>
                <a:gd fmla="*/ 349 h 508" name="T109"/>
                <a:gd fmla="*/ 130 w 1018" name="T110"/>
                <a:gd fmla="*/ 362 h 508" name="T111"/>
                <a:gd fmla="*/ 141 w 1018" name="T112"/>
                <a:gd fmla="*/ 376 h 508" name="T113"/>
                <a:gd fmla="*/ 159 w 1018" name="T114"/>
                <a:gd fmla="*/ 382 h 508" name="T115"/>
                <a:gd fmla="*/ 515 w 1018" name="T116"/>
                <a:gd fmla="*/ 380 h 508" name="T117"/>
                <a:gd fmla="*/ 528 w 1018" name="T118"/>
                <a:gd fmla="*/ 373 h 508" name="T119"/>
                <a:gd fmla="*/ 529 w 1018" name="T120"/>
                <a:gd fmla="*/ 359 h 5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08" w="1018">
                  <a:moveTo>
                    <a:pt x="954" y="95"/>
                  </a:moveTo>
                  <a:lnTo>
                    <a:pt x="890" y="95"/>
                  </a:lnTo>
                  <a:lnTo>
                    <a:pt x="890" y="95"/>
                  </a:lnTo>
                  <a:lnTo>
                    <a:pt x="890" y="85"/>
                  </a:lnTo>
                  <a:lnTo>
                    <a:pt x="888" y="76"/>
                  </a:lnTo>
                  <a:lnTo>
                    <a:pt x="886" y="67"/>
                  </a:lnTo>
                  <a:lnTo>
                    <a:pt x="883" y="59"/>
                  </a:lnTo>
                  <a:lnTo>
                    <a:pt x="879" y="50"/>
                  </a:lnTo>
                  <a:lnTo>
                    <a:pt x="874" y="41"/>
                  </a:lnTo>
                  <a:lnTo>
                    <a:pt x="869" y="35"/>
                  </a:lnTo>
                  <a:lnTo>
                    <a:pt x="862" y="27"/>
                  </a:lnTo>
                  <a:lnTo>
                    <a:pt x="856" y="22"/>
                  </a:lnTo>
                  <a:lnTo>
                    <a:pt x="849" y="16"/>
                  </a:lnTo>
                  <a:lnTo>
                    <a:pt x="841" y="11"/>
                  </a:lnTo>
                  <a:lnTo>
                    <a:pt x="832" y="7"/>
                  </a:lnTo>
                  <a:lnTo>
                    <a:pt x="824" y="4"/>
                  </a:lnTo>
                  <a:lnTo>
                    <a:pt x="814" y="2"/>
                  </a:lnTo>
                  <a:lnTo>
                    <a:pt x="805" y="1"/>
                  </a:lnTo>
                  <a:lnTo>
                    <a:pt x="795" y="0"/>
                  </a:lnTo>
                  <a:lnTo>
                    <a:pt x="95" y="0"/>
                  </a:lnTo>
                  <a:lnTo>
                    <a:pt x="95" y="0"/>
                  </a:lnTo>
                  <a:lnTo>
                    <a:pt x="86" y="1"/>
                  </a:lnTo>
                  <a:lnTo>
                    <a:pt x="76" y="2"/>
                  </a:lnTo>
                  <a:lnTo>
                    <a:pt x="67" y="4"/>
                  </a:lnTo>
                  <a:lnTo>
                    <a:pt x="59" y="7"/>
                  </a:lnTo>
                  <a:lnTo>
                    <a:pt x="50" y="11"/>
                  </a:lnTo>
                  <a:lnTo>
                    <a:pt x="42" y="16"/>
                  </a:lnTo>
                  <a:lnTo>
                    <a:pt x="35" y="22"/>
                  </a:lnTo>
                  <a:lnTo>
                    <a:pt x="28" y="27"/>
                  </a:lnTo>
                  <a:lnTo>
                    <a:pt x="22" y="35"/>
                  </a:lnTo>
                  <a:lnTo>
                    <a:pt x="16" y="41"/>
                  </a:lnTo>
                  <a:lnTo>
                    <a:pt x="12" y="50"/>
                  </a:lnTo>
                  <a:lnTo>
                    <a:pt x="7" y="59"/>
                  </a:lnTo>
                  <a:lnTo>
                    <a:pt x="4" y="67"/>
                  </a:lnTo>
                  <a:lnTo>
                    <a:pt x="2" y="76"/>
                  </a:lnTo>
                  <a:lnTo>
                    <a:pt x="1" y="85"/>
                  </a:lnTo>
                  <a:lnTo>
                    <a:pt x="0" y="95"/>
                  </a:lnTo>
                  <a:lnTo>
                    <a:pt x="0" y="414"/>
                  </a:lnTo>
                  <a:lnTo>
                    <a:pt x="0" y="414"/>
                  </a:lnTo>
                  <a:lnTo>
                    <a:pt x="1" y="423"/>
                  </a:lnTo>
                  <a:lnTo>
                    <a:pt x="2" y="432"/>
                  </a:lnTo>
                  <a:lnTo>
                    <a:pt x="4" y="442"/>
                  </a:lnTo>
                  <a:lnTo>
                    <a:pt x="7" y="450"/>
                  </a:lnTo>
                  <a:lnTo>
                    <a:pt x="12" y="459"/>
                  </a:lnTo>
                  <a:lnTo>
                    <a:pt x="16" y="466"/>
                  </a:lnTo>
                  <a:lnTo>
                    <a:pt x="22" y="474"/>
                  </a:lnTo>
                  <a:lnTo>
                    <a:pt x="28" y="480"/>
                  </a:lnTo>
                  <a:lnTo>
                    <a:pt x="35" y="487"/>
                  </a:lnTo>
                  <a:lnTo>
                    <a:pt x="42" y="492"/>
                  </a:lnTo>
                  <a:lnTo>
                    <a:pt x="50" y="497"/>
                  </a:lnTo>
                  <a:lnTo>
                    <a:pt x="59" y="501"/>
                  </a:lnTo>
                  <a:lnTo>
                    <a:pt x="67" y="504"/>
                  </a:lnTo>
                  <a:lnTo>
                    <a:pt x="76" y="507"/>
                  </a:lnTo>
                  <a:lnTo>
                    <a:pt x="86" y="508"/>
                  </a:lnTo>
                  <a:lnTo>
                    <a:pt x="95" y="508"/>
                  </a:lnTo>
                  <a:lnTo>
                    <a:pt x="795" y="508"/>
                  </a:lnTo>
                  <a:lnTo>
                    <a:pt x="795" y="508"/>
                  </a:lnTo>
                  <a:lnTo>
                    <a:pt x="805" y="508"/>
                  </a:lnTo>
                  <a:lnTo>
                    <a:pt x="814" y="507"/>
                  </a:lnTo>
                  <a:lnTo>
                    <a:pt x="824" y="504"/>
                  </a:lnTo>
                  <a:lnTo>
                    <a:pt x="832" y="501"/>
                  </a:lnTo>
                  <a:lnTo>
                    <a:pt x="841" y="497"/>
                  </a:lnTo>
                  <a:lnTo>
                    <a:pt x="849" y="492"/>
                  </a:lnTo>
                  <a:lnTo>
                    <a:pt x="856" y="487"/>
                  </a:lnTo>
                  <a:lnTo>
                    <a:pt x="862" y="480"/>
                  </a:lnTo>
                  <a:lnTo>
                    <a:pt x="869" y="474"/>
                  </a:lnTo>
                  <a:lnTo>
                    <a:pt x="874" y="466"/>
                  </a:lnTo>
                  <a:lnTo>
                    <a:pt x="879" y="459"/>
                  </a:lnTo>
                  <a:lnTo>
                    <a:pt x="883" y="450"/>
                  </a:lnTo>
                  <a:lnTo>
                    <a:pt x="886" y="442"/>
                  </a:lnTo>
                  <a:lnTo>
                    <a:pt x="888" y="432"/>
                  </a:lnTo>
                  <a:lnTo>
                    <a:pt x="890" y="423"/>
                  </a:lnTo>
                  <a:lnTo>
                    <a:pt x="890" y="414"/>
                  </a:lnTo>
                  <a:lnTo>
                    <a:pt x="954" y="414"/>
                  </a:lnTo>
                  <a:lnTo>
                    <a:pt x="954" y="414"/>
                  </a:lnTo>
                  <a:lnTo>
                    <a:pt x="961" y="413"/>
                  </a:lnTo>
                  <a:lnTo>
                    <a:pt x="967" y="412"/>
                  </a:lnTo>
                  <a:lnTo>
                    <a:pt x="979" y="408"/>
                  </a:lnTo>
                  <a:lnTo>
                    <a:pt x="990" y="402"/>
                  </a:lnTo>
                  <a:lnTo>
                    <a:pt x="999" y="394"/>
                  </a:lnTo>
                  <a:lnTo>
                    <a:pt x="1007" y="385"/>
                  </a:lnTo>
                  <a:lnTo>
                    <a:pt x="1013" y="374"/>
                  </a:lnTo>
                  <a:lnTo>
                    <a:pt x="1017" y="362"/>
                  </a:lnTo>
                  <a:lnTo>
                    <a:pt x="1017" y="356"/>
                  </a:lnTo>
                  <a:lnTo>
                    <a:pt x="1018" y="349"/>
                  </a:lnTo>
                  <a:lnTo>
                    <a:pt x="1018" y="158"/>
                  </a:lnTo>
                  <a:lnTo>
                    <a:pt x="1018" y="158"/>
                  </a:lnTo>
                  <a:lnTo>
                    <a:pt x="1017" y="152"/>
                  </a:lnTo>
                  <a:lnTo>
                    <a:pt x="1017" y="145"/>
                  </a:lnTo>
                  <a:lnTo>
                    <a:pt x="1013" y="134"/>
                  </a:lnTo>
                  <a:lnTo>
                    <a:pt x="1007" y="123"/>
                  </a:lnTo>
                  <a:lnTo>
                    <a:pt x="999" y="114"/>
                  </a:lnTo>
                  <a:lnTo>
                    <a:pt x="990" y="106"/>
                  </a:lnTo>
                  <a:lnTo>
                    <a:pt x="979" y="100"/>
                  </a:lnTo>
                  <a:lnTo>
                    <a:pt x="967" y="96"/>
                  </a:lnTo>
                  <a:lnTo>
                    <a:pt x="961" y="95"/>
                  </a:lnTo>
                  <a:lnTo>
                    <a:pt x="954" y="95"/>
                  </a:lnTo>
                  <a:lnTo>
                    <a:pt x="954" y="95"/>
                  </a:lnTo>
                  <a:close/>
                  <a:moveTo>
                    <a:pt x="827" y="414"/>
                  </a:moveTo>
                  <a:lnTo>
                    <a:pt x="827" y="414"/>
                  </a:lnTo>
                  <a:lnTo>
                    <a:pt x="826" y="420"/>
                  </a:lnTo>
                  <a:lnTo>
                    <a:pt x="825" y="426"/>
                  </a:lnTo>
                  <a:lnTo>
                    <a:pt x="822" y="431"/>
                  </a:lnTo>
                  <a:lnTo>
                    <a:pt x="817" y="436"/>
                  </a:lnTo>
                  <a:lnTo>
                    <a:pt x="813" y="439"/>
                  </a:lnTo>
                  <a:lnTo>
                    <a:pt x="808" y="443"/>
                  </a:lnTo>
                  <a:lnTo>
                    <a:pt x="801" y="445"/>
                  </a:lnTo>
                  <a:lnTo>
                    <a:pt x="795" y="445"/>
                  </a:lnTo>
                  <a:lnTo>
                    <a:pt x="95" y="445"/>
                  </a:lnTo>
                  <a:lnTo>
                    <a:pt x="95" y="445"/>
                  </a:lnTo>
                  <a:lnTo>
                    <a:pt x="89" y="445"/>
                  </a:lnTo>
                  <a:lnTo>
                    <a:pt x="84" y="443"/>
                  </a:lnTo>
                  <a:lnTo>
                    <a:pt x="78" y="439"/>
                  </a:lnTo>
                  <a:lnTo>
                    <a:pt x="73" y="436"/>
                  </a:lnTo>
                  <a:lnTo>
                    <a:pt x="70" y="431"/>
                  </a:lnTo>
                  <a:lnTo>
                    <a:pt x="66" y="426"/>
                  </a:lnTo>
                  <a:lnTo>
                    <a:pt x="64" y="420"/>
                  </a:lnTo>
                  <a:lnTo>
                    <a:pt x="64" y="414"/>
                  </a:lnTo>
                  <a:lnTo>
                    <a:pt x="64" y="95"/>
                  </a:lnTo>
                  <a:lnTo>
                    <a:pt x="64" y="95"/>
                  </a:lnTo>
                  <a:lnTo>
                    <a:pt x="64" y="89"/>
                  </a:lnTo>
                  <a:lnTo>
                    <a:pt x="66" y="83"/>
                  </a:lnTo>
                  <a:lnTo>
                    <a:pt x="70" y="78"/>
                  </a:lnTo>
                  <a:lnTo>
                    <a:pt x="73" y="73"/>
                  </a:lnTo>
                  <a:lnTo>
                    <a:pt x="78" y="69"/>
                  </a:lnTo>
                  <a:lnTo>
                    <a:pt x="84" y="66"/>
                  </a:lnTo>
                  <a:lnTo>
                    <a:pt x="89" y="64"/>
                  </a:lnTo>
                  <a:lnTo>
                    <a:pt x="95" y="63"/>
                  </a:lnTo>
                  <a:lnTo>
                    <a:pt x="795" y="63"/>
                  </a:lnTo>
                  <a:lnTo>
                    <a:pt x="795" y="63"/>
                  </a:lnTo>
                  <a:lnTo>
                    <a:pt x="801" y="64"/>
                  </a:lnTo>
                  <a:lnTo>
                    <a:pt x="808" y="66"/>
                  </a:lnTo>
                  <a:lnTo>
                    <a:pt x="813" y="69"/>
                  </a:lnTo>
                  <a:lnTo>
                    <a:pt x="817" y="73"/>
                  </a:lnTo>
                  <a:lnTo>
                    <a:pt x="822" y="78"/>
                  </a:lnTo>
                  <a:lnTo>
                    <a:pt x="825" y="83"/>
                  </a:lnTo>
                  <a:lnTo>
                    <a:pt x="826" y="89"/>
                  </a:lnTo>
                  <a:lnTo>
                    <a:pt x="827" y="95"/>
                  </a:lnTo>
                  <a:lnTo>
                    <a:pt x="827" y="414"/>
                  </a:lnTo>
                  <a:close/>
                  <a:moveTo>
                    <a:pt x="954" y="349"/>
                  </a:moveTo>
                  <a:lnTo>
                    <a:pt x="890" y="349"/>
                  </a:lnTo>
                  <a:lnTo>
                    <a:pt x="890" y="158"/>
                  </a:lnTo>
                  <a:lnTo>
                    <a:pt x="954" y="158"/>
                  </a:lnTo>
                  <a:lnTo>
                    <a:pt x="954" y="349"/>
                  </a:lnTo>
                  <a:close/>
                  <a:moveTo>
                    <a:pt x="428" y="155"/>
                  </a:moveTo>
                  <a:lnTo>
                    <a:pt x="428" y="155"/>
                  </a:lnTo>
                  <a:lnTo>
                    <a:pt x="425" y="150"/>
                  </a:lnTo>
                  <a:lnTo>
                    <a:pt x="419" y="144"/>
                  </a:lnTo>
                  <a:lnTo>
                    <a:pt x="414" y="139"/>
                  </a:lnTo>
                  <a:lnTo>
                    <a:pt x="409" y="136"/>
                  </a:lnTo>
                  <a:lnTo>
                    <a:pt x="402" y="132"/>
                  </a:lnTo>
                  <a:lnTo>
                    <a:pt x="395" y="129"/>
                  </a:lnTo>
                  <a:lnTo>
                    <a:pt x="388" y="127"/>
                  </a:lnTo>
                  <a:lnTo>
                    <a:pt x="382" y="127"/>
                  </a:lnTo>
                  <a:lnTo>
                    <a:pt x="159" y="127"/>
                  </a:lnTo>
                  <a:lnTo>
                    <a:pt x="159" y="127"/>
                  </a:lnTo>
                  <a:lnTo>
                    <a:pt x="152" y="127"/>
                  </a:lnTo>
                  <a:lnTo>
                    <a:pt x="147" y="129"/>
                  </a:lnTo>
                  <a:lnTo>
                    <a:pt x="141"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1" y="376"/>
                  </a:lnTo>
                  <a:lnTo>
                    <a:pt x="147" y="379"/>
                  </a:lnTo>
                  <a:lnTo>
                    <a:pt x="152" y="380"/>
                  </a:lnTo>
                  <a:lnTo>
                    <a:pt x="159" y="382"/>
                  </a:lnTo>
                  <a:lnTo>
                    <a:pt x="509" y="382"/>
                  </a:lnTo>
                  <a:lnTo>
                    <a:pt x="509" y="382"/>
                  </a:lnTo>
                  <a:lnTo>
                    <a:pt x="515" y="380"/>
                  </a:lnTo>
                  <a:lnTo>
                    <a:pt x="520" y="379"/>
                  </a:lnTo>
                  <a:lnTo>
                    <a:pt x="525" y="376"/>
                  </a:lnTo>
                  <a:lnTo>
                    <a:pt x="528" y="373"/>
                  </a:lnTo>
                  <a:lnTo>
                    <a:pt x="529" y="369"/>
                  </a:lnTo>
                  <a:lnTo>
                    <a:pt x="530" y="364"/>
                  </a:lnTo>
                  <a:lnTo>
                    <a:pt x="529" y="359"/>
                  </a:lnTo>
                  <a:lnTo>
                    <a:pt x="527" y="353"/>
                  </a:lnTo>
                  <a:lnTo>
                    <a:pt x="428" y="1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4" name="Freeform 34"/>
            <p:cNvSpPr>
              <a:spLocks noEditPoints="1"/>
            </p:cNvSpPr>
            <p:nvPr/>
          </p:nvSpPr>
          <p:spPr bwMode="auto">
            <a:xfrm>
              <a:off x="10151761" y="2325007"/>
              <a:ext cx="322263" cy="161925"/>
            </a:xfrm>
            <a:custGeom>
              <a:gdLst>
                <a:gd fmla="*/ 891 w 1018" name="T0"/>
                <a:gd fmla="*/ 95 h 508" name="T1"/>
                <a:gd fmla="*/ 886 w 1018" name="T2"/>
                <a:gd fmla="*/ 67 h 508" name="T3"/>
                <a:gd fmla="*/ 875 w 1018" name="T4"/>
                <a:gd fmla="*/ 41 h 508" name="T5"/>
                <a:gd fmla="*/ 856 w 1018" name="T6"/>
                <a:gd fmla="*/ 22 h 508" name="T7"/>
                <a:gd fmla="*/ 833 w 1018" name="T8"/>
                <a:gd fmla="*/ 7 h 508" name="T9"/>
                <a:gd fmla="*/ 805 w 1018" name="T10"/>
                <a:gd fmla="*/ 1 h 508" name="T11"/>
                <a:gd fmla="*/ 96 w 1018" name="T12"/>
                <a:gd fmla="*/ 0 h 508" name="T13"/>
                <a:gd fmla="*/ 68 w 1018" name="T14"/>
                <a:gd fmla="*/ 4 h 508" name="T15"/>
                <a:gd fmla="*/ 43 w 1018" name="T16"/>
                <a:gd fmla="*/ 16 h 508" name="T17"/>
                <a:gd fmla="*/ 23 w 1018" name="T18"/>
                <a:gd fmla="*/ 35 h 508" name="T19"/>
                <a:gd fmla="*/ 8 w 1018" name="T20"/>
                <a:gd fmla="*/ 59 h 508" name="T21"/>
                <a:gd fmla="*/ 1 w 1018" name="T22"/>
                <a:gd fmla="*/ 85 h 508" name="T23"/>
                <a:gd fmla="*/ 0 w 1018" name="T24"/>
                <a:gd fmla="*/ 414 h 508" name="T25"/>
                <a:gd fmla="*/ 5 w 1018" name="T26"/>
                <a:gd fmla="*/ 442 h 508" name="T27"/>
                <a:gd fmla="*/ 17 w 1018" name="T28"/>
                <a:gd fmla="*/ 466 h 508" name="T29"/>
                <a:gd fmla="*/ 36 w 1018" name="T30"/>
                <a:gd fmla="*/ 487 h 508" name="T31"/>
                <a:gd fmla="*/ 59 w 1018" name="T32"/>
                <a:gd fmla="*/ 501 h 508" name="T33"/>
                <a:gd fmla="*/ 86 w 1018" name="T34"/>
                <a:gd fmla="*/ 508 h 508" name="T35"/>
                <a:gd fmla="*/ 795 w 1018" name="T36"/>
                <a:gd fmla="*/ 508 h 508" name="T37"/>
                <a:gd fmla="*/ 824 w 1018" name="T38"/>
                <a:gd fmla="*/ 504 h 508" name="T39"/>
                <a:gd fmla="*/ 849 w 1018" name="T40"/>
                <a:gd fmla="*/ 492 h 508" name="T41"/>
                <a:gd fmla="*/ 869 w 1018" name="T42"/>
                <a:gd fmla="*/ 474 h 508" name="T43"/>
                <a:gd fmla="*/ 883 w 1018" name="T44"/>
                <a:gd fmla="*/ 450 h 508" name="T45"/>
                <a:gd fmla="*/ 891 w 1018" name="T46"/>
                <a:gd fmla="*/ 423 h 508" name="T47"/>
                <a:gd fmla="*/ 955 w 1018" name="T48"/>
                <a:gd fmla="*/ 414 h 508" name="T49"/>
                <a:gd fmla="*/ 980 w 1018" name="T50"/>
                <a:gd fmla="*/ 408 h 508" name="T51"/>
                <a:gd fmla="*/ 1008 w 1018" name="T52"/>
                <a:gd fmla="*/ 385 h 508" name="T53"/>
                <a:gd fmla="*/ 1018 w 1018" name="T54"/>
                <a:gd fmla="*/ 356 h 508" name="T55"/>
                <a:gd fmla="*/ 1018 w 1018" name="T56"/>
                <a:gd fmla="*/ 158 h 508" name="T57"/>
                <a:gd fmla="*/ 1013 w 1018" name="T58"/>
                <a:gd fmla="*/ 134 h 508" name="T59"/>
                <a:gd fmla="*/ 991 w 1018" name="T60"/>
                <a:gd fmla="*/ 106 h 508" name="T61"/>
                <a:gd fmla="*/ 962 w 1018" name="T62"/>
                <a:gd fmla="*/ 95 h 508" name="T63"/>
                <a:gd fmla="*/ 827 w 1018" name="T64"/>
                <a:gd fmla="*/ 414 h 508" name="T65"/>
                <a:gd fmla="*/ 825 w 1018" name="T66"/>
                <a:gd fmla="*/ 426 h 508" name="T67"/>
                <a:gd fmla="*/ 814 w 1018" name="T68"/>
                <a:gd fmla="*/ 439 h 508" name="T69"/>
                <a:gd fmla="*/ 795 w 1018" name="T70"/>
                <a:gd fmla="*/ 445 h 508" name="T71"/>
                <a:gd fmla="*/ 89 w 1018" name="T72"/>
                <a:gd fmla="*/ 445 h 508" name="T73"/>
                <a:gd fmla="*/ 73 w 1018" name="T74"/>
                <a:gd fmla="*/ 436 h 508" name="T75"/>
                <a:gd fmla="*/ 65 w 1018" name="T76"/>
                <a:gd fmla="*/ 420 h 508" name="T77"/>
                <a:gd fmla="*/ 65 w 1018" name="T78"/>
                <a:gd fmla="*/ 95 h 508" name="T79"/>
                <a:gd fmla="*/ 70 w 1018" name="T80"/>
                <a:gd fmla="*/ 78 h 508" name="T81"/>
                <a:gd fmla="*/ 84 w 1018" name="T82"/>
                <a:gd fmla="*/ 66 h 508" name="T83"/>
                <a:gd fmla="*/ 795 w 1018" name="T84"/>
                <a:gd fmla="*/ 63 h 508" name="T85"/>
                <a:gd fmla="*/ 808 w 1018" name="T86"/>
                <a:gd fmla="*/ 66 h 508" name="T87"/>
                <a:gd fmla="*/ 822 w 1018" name="T88"/>
                <a:gd fmla="*/ 78 h 508" name="T89"/>
                <a:gd fmla="*/ 827 w 1018" name="T90"/>
                <a:gd fmla="*/ 95 h 508" name="T91"/>
                <a:gd fmla="*/ 891 w 1018" name="T92"/>
                <a:gd fmla="*/ 349 h 508" name="T93"/>
                <a:gd fmla="*/ 955 w 1018" name="T94"/>
                <a:gd fmla="*/ 349 h 508" name="T95"/>
                <a:gd fmla="*/ 234 w 1018" name="T96"/>
                <a:gd fmla="*/ 150 h 508" name="T97"/>
                <a:gd fmla="*/ 218 w 1018" name="T98"/>
                <a:gd fmla="*/ 136 h 508" name="T99"/>
                <a:gd fmla="*/ 198 w 1018" name="T100"/>
                <a:gd fmla="*/ 127 h 508" name="T101"/>
                <a:gd fmla="*/ 160 w 1018" name="T102"/>
                <a:gd fmla="*/ 127 h 508" name="T103"/>
                <a:gd fmla="*/ 142 w 1018" name="T104"/>
                <a:gd fmla="*/ 133 h 508" name="T105"/>
                <a:gd fmla="*/ 130 w 1018" name="T106"/>
                <a:gd fmla="*/ 147 h 508" name="T107"/>
                <a:gd fmla="*/ 128 w 1018" name="T108"/>
                <a:gd fmla="*/ 349 h 508" name="T109"/>
                <a:gd fmla="*/ 130 w 1018" name="T110"/>
                <a:gd fmla="*/ 362 h 508" name="T111"/>
                <a:gd fmla="*/ 142 w 1018" name="T112"/>
                <a:gd fmla="*/ 376 h 508" name="T113"/>
                <a:gd fmla="*/ 160 w 1018" name="T114"/>
                <a:gd fmla="*/ 382 h 508" name="T115"/>
                <a:gd fmla="*/ 324 w 1018" name="T116"/>
                <a:gd fmla="*/ 380 h 508" name="T117"/>
                <a:gd fmla="*/ 337 w 1018" name="T118"/>
                <a:gd fmla="*/ 373 h 508" name="T119"/>
                <a:gd fmla="*/ 338 w 1018" name="T120"/>
                <a:gd fmla="*/ 359 h 5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08" w="1018">
                  <a:moveTo>
                    <a:pt x="955" y="95"/>
                  </a:moveTo>
                  <a:lnTo>
                    <a:pt x="891" y="95"/>
                  </a:lnTo>
                  <a:lnTo>
                    <a:pt x="891" y="95"/>
                  </a:lnTo>
                  <a:lnTo>
                    <a:pt x="891" y="85"/>
                  </a:lnTo>
                  <a:lnTo>
                    <a:pt x="890" y="76"/>
                  </a:lnTo>
                  <a:lnTo>
                    <a:pt x="886" y="67"/>
                  </a:lnTo>
                  <a:lnTo>
                    <a:pt x="883" y="59"/>
                  </a:lnTo>
                  <a:lnTo>
                    <a:pt x="880" y="50"/>
                  </a:lnTo>
                  <a:lnTo>
                    <a:pt x="875" y="41"/>
                  </a:lnTo>
                  <a:lnTo>
                    <a:pt x="869" y="35"/>
                  </a:lnTo>
                  <a:lnTo>
                    <a:pt x="863" y="27"/>
                  </a:lnTo>
                  <a:lnTo>
                    <a:pt x="856" y="22"/>
                  </a:lnTo>
                  <a:lnTo>
                    <a:pt x="849" y="16"/>
                  </a:lnTo>
                  <a:lnTo>
                    <a:pt x="841" y="11"/>
                  </a:lnTo>
                  <a:lnTo>
                    <a:pt x="833" y="7"/>
                  </a:lnTo>
                  <a:lnTo>
                    <a:pt x="824" y="4"/>
                  </a:lnTo>
                  <a:lnTo>
                    <a:pt x="815" y="2"/>
                  </a:lnTo>
                  <a:lnTo>
                    <a:pt x="805" y="1"/>
                  </a:lnTo>
                  <a:lnTo>
                    <a:pt x="795" y="0"/>
                  </a:lnTo>
                  <a:lnTo>
                    <a:pt x="96" y="0"/>
                  </a:lnTo>
                  <a:lnTo>
                    <a:pt x="96" y="0"/>
                  </a:lnTo>
                  <a:lnTo>
                    <a:pt x="86" y="1"/>
                  </a:lnTo>
                  <a:lnTo>
                    <a:pt x="76" y="2"/>
                  </a:lnTo>
                  <a:lnTo>
                    <a:pt x="68" y="4"/>
                  </a:lnTo>
                  <a:lnTo>
                    <a:pt x="59" y="7"/>
                  </a:lnTo>
                  <a:lnTo>
                    <a:pt x="51" y="11"/>
                  </a:lnTo>
                  <a:lnTo>
                    <a:pt x="43" y="16"/>
                  </a:lnTo>
                  <a:lnTo>
                    <a:pt x="36" y="22"/>
                  </a:lnTo>
                  <a:lnTo>
                    <a:pt x="28" y="27"/>
                  </a:lnTo>
                  <a:lnTo>
                    <a:pt x="23" y="35"/>
                  </a:lnTo>
                  <a:lnTo>
                    <a:pt x="17" y="41"/>
                  </a:lnTo>
                  <a:lnTo>
                    <a:pt x="12" y="50"/>
                  </a:lnTo>
                  <a:lnTo>
                    <a:pt x="8" y="59"/>
                  </a:lnTo>
                  <a:lnTo>
                    <a:pt x="5" y="67"/>
                  </a:lnTo>
                  <a:lnTo>
                    <a:pt x="2" y="76"/>
                  </a:lnTo>
                  <a:lnTo>
                    <a:pt x="1" y="85"/>
                  </a:lnTo>
                  <a:lnTo>
                    <a:pt x="0" y="95"/>
                  </a:lnTo>
                  <a:lnTo>
                    <a:pt x="0" y="414"/>
                  </a:lnTo>
                  <a:lnTo>
                    <a:pt x="0" y="414"/>
                  </a:lnTo>
                  <a:lnTo>
                    <a:pt x="1" y="423"/>
                  </a:lnTo>
                  <a:lnTo>
                    <a:pt x="2" y="432"/>
                  </a:lnTo>
                  <a:lnTo>
                    <a:pt x="5" y="442"/>
                  </a:lnTo>
                  <a:lnTo>
                    <a:pt x="8" y="450"/>
                  </a:lnTo>
                  <a:lnTo>
                    <a:pt x="12" y="459"/>
                  </a:lnTo>
                  <a:lnTo>
                    <a:pt x="17" y="466"/>
                  </a:lnTo>
                  <a:lnTo>
                    <a:pt x="23" y="474"/>
                  </a:lnTo>
                  <a:lnTo>
                    <a:pt x="28" y="480"/>
                  </a:lnTo>
                  <a:lnTo>
                    <a:pt x="36" y="487"/>
                  </a:lnTo>
                  <a:lnTo>
                    <a:pt x="43" y="492"/>
                  </a:lnTo>
                  <a:lnTo>
                    <a:pt x="51" y="497"/>
                  </a:lnTo>
                  <a:lnTo>
                    <a:pt x="59" y="501"/>
                  </a:lnTo>
                  <a:lnTo>
                    <a:pt x="68" y="504"/>
                  </a:lnTo>
                  <a:lnTo>
                    <a:pt x="76" y="507"/>
                  </a:lnTo>
                  <a:lnTo>
                    <a:pt x="86" y="508"/>
                  </a:lnTo>
                  <a:lnTo>
                    <a:pt x="96" y="508"/>
                  </a:lnTo>
                  <a:lnTo>
                    <a:pt x="795" y="508"/>
                  </a:lnTo>
                  <a:lnTo>
                    <a:pt x="795" y="508"/>
                  </a:lnTo>
                  <a:lnTo>
                    <a:pt x="805" y="508"/>
                  </a:lnTo>
                  <a:lnTo>
                    <a:pt x="815" y="507"/>
                  </a:lnTo>
                  <a:lnTo>
                    <a:pt x="824" y="504"/>
                  </a:lnTo>
                  <a:lnTo>
                    <a:pt x="833" y="501"/>
                  </a:lnTo>
                  <a:lnTo>
                    <a:pt x="841" y="497"/>
                  </a:lnTo>
                  <a:lnTo>
                    <a:pt x="849" y="492"/>
                  </a:lnTo>
                  <a:lnTo>
                    <a:pt x="856" y="487"/>
                  </a:lnTo>
                  <a:lnTo>
                    <a:pt x="863" y="480"/>
                  </a:lnTo>
                  <a:lnTo>
                    <a:pt x="869" y="474"/>
                  </a:lnTo>
                  <a:lnTo>
                    <a:pt x="875" y="466"/>
                  </a:lnTo>
                  <a:lnTo>
                    <a:pt x="880" y="459"/>
                  </a:lnTo>
                  <a:lnTo>
                    <a:pt x="883" y="450"/>
                  </a:lnTo>
                  <a:lnTo>
                    <a:pt x="886" y="442"/>
                  </a:lnTo>
                  <a:lnTo>
                    <a:pt x="890" y="432"/>
                  </a:lnTo>
                  <a:lnTo>
                    <a:pt x="891" y="423"/>
                  </a:lnTo>
                  <a:lnTo>
                    <a:pt x="891" y="414"/>
                  </a:lnTo>
                  <a:lnTo>
                    <a:pt x="955" y="414"/>
                  </a:lnTo>
                  <a:lnTo>
                    <a:pt x="955" y="414"/>
                  </a:lnTo>
                  <a:lnTo>
                    <a:pt x="962" y="413"/>
                  </a:lnTo>
                  <a:lnTo>
                    <a:pt x="968" y="412"/>
                  </a:lnTo>
                  <a:lnTo>
                    <a:pt x="980" y="408"/>
                  </a:lnTo>
                  <a:lnTo>
                    <a:pt x="991" y="402"/>
                  </a:lnTo>
                  <a:lnTo>
                    <a:pt x="1000" y="394"/>
                  </a:lnTo>
                  <a:lnTo>
                    <a:pt x="1008" y="385"/>
                  </a:lnTo>
                  <a:lnTo>
                    <a:pt x="1013" y="374"/>
                  </a:lnTo>
                  <a:lnTo>
                    <a:pt x="1017" y="362"/>
                  </a:lnTo>
                  <a:lnTo>
                    <a:pt x="1018" y="356"/>
                  </a:lnTo>
                  <a:lnTo>
                    <a:pt x="1018" y="349"/>
                  </a:lnTo>
                  <a:lnTo>
                    <a:pt x="1018" y="158"/>
                  </a:lnTo>
                  <a:lnTo>
                    <a:pt x="1018" y="158"/>
                  </a:lnTo>
                  <a:lnTo>
                    <a:pt x="1018" y="152"/>
                  </a:lnTo>
                  <a:lnTo>
                    <a:pt x="1017" y="145"/>
                  </a:lnTo>
                  <a:lnTo>
                    <a:pt x="1013" y="134"/>
                  </a:lnTo>
                  <a:lnTo>
                    <a:pt x="1008" y="123"/>
                  </a:lnTo>
                  <a:lnTo>
                    <a:pt x="1000" y="114"/>
                  </a:lnTo>
                  <a:lnTo>
                    <a:pt x="991" y="106"/>
                  </a:lnTo>
                  <a:lnTo>
                    <a:pt x="980" y="100"/>
                  </a:lnTo>
                  <a:lnTo>
                    <a:pt x="968" y="96"/>
                  </a:lnTo>
                  <a:lnTo>
                    <a:pt x="962" y="95"/>
                  </a:lnTo>
                  <a:lnTo>
                    <a:pt x="955" y="95"/>
                  </a:lnTo>
                  <a:lnTo>
                    <a:pt x="955" y="95"/>
                  </a:lnTo>
                  <a:close/>
                  <a:moveTo>
                    <a:pt x="827" y="414"/>
                  </a:moveTo>
                  <a:lnTo>
                    <a:pt x="827" y="414"/>
                  </a:lnTo>
                  <a:lnTo>
                    <a:pt x="826" y="420"/>
                  </a:lnTo>
                  <a:lnTo>
                    <a:pt x="825" y="426"/>
                  </a:lnTo>
                  <a:lnTo>
                    <a:pt x="822" y="431"/>
                  </a:lnTo>
                  <a:lnTo>
                    <a:pt x="818" y="436"/>
                  </a:lnTo>
                  <a:lnTo>
                    <a:pt x="814" y="439"/>
                  </a:lnTo>
                  <a:lnTo>
                    <a:pt x="808" y="443"/>
                  </a:lnTo>
                  <a:lnTo>
                    <a:pt x="802" y="445"/>
                  </a:lnTo>
                  <a:lnTo>
                    <a:pt x="795" y="445"/>
                  </a:lnTo>
                  <a:lnTo>
                    <a:pt x="96" y="445"/>
                  </a:lnTo>
                  <a:lnTo>
                    <a:pt x="96" y="445"/>
                  </a:lnTo>
                  <a:lnTo>
                    <a:pt x="89" y="445"/>
                  </a:lnTo>
                  <a:lnTo>
                    <a:pt x="84" y="443"/>
                  </a:lnTo>
                  <a:lnTo>
                    <a:pt x="79" y="439"/>
                  </a:lnTo>
                  <a:lnTo>
                    <a:pt x="73" y="436"/>
                  </a:lnTo>
                  <a:lnTo>
                    <a:pt x="70" y="431"/>
                  </a:lnTo>
                  <a:lnTo>
                    <a:pt x="67" y="426"/>
                  </a:lnTo>
                  <a:lnTo>
                    <a:pt x="65" y="420"/>
                  </a:lnTo>
                  <a:lnTo>
                    <a:pt x="65" y="414"/>
                  </a:lnTo>
                  <a:lnTo>
                    <a:pt x="65" y="95"/>
                  </a:lnTo>
                  <a:lnTo>
                    <a:pt x="65" y="95"/>
                  </a:lnTo>
                  <a:lnTo>
                    <a:pt x="65" y="89"/>
                  </a:lnTo>
                  <a:lnTo>
                    <a:pt x="67" y="83"/>
                  </a:lnTo>
                  <a:lnTo>
                    <a:pt x="70" y="78"/>
                  </a:lnTo>
                  <a:lnTo>
                    <a:pt x="73" y="73"/>
                  </a:lnTo>
                  <a:lnTo>
                    <a:pt x="79" y="69"/>
                  </a:lnTo>
                  <a:lnTo>
                    <a:pt x="84" y="66"/>
                  </a:lnTo>
                  <a:lnTo>
                    <a:pt x="89" y="64"/>
                  </a:lnTo>
                  <a:lnTo>
                    <a:pt x="96" y="63"/>
                  </a:lnTo>
                  <a:lnTo>
                    <a:pt x="795" y="63"/>
                  </a:lnTo>
                  <a:lnTo>
                    <a:pt x="795" y="63"/>
                  </a:lnTo>
                  <a:lnTo>
                    <a:pt x="802" y="64"/>
                  </a:lnTo>
                  <a:lnTo>
                    <a:pt x="808" y="66"/>
                  </a:lnTo>
                  <a:lnTo>
                    <a:pt x="814" y="69"/>
                  </a:lnTo>
                  <a:lnTo>
                    <a:pt x="818" y="73"/>
                  </a:lnTo>
                  <a:lnTo>
                    <a:pt x="822" y="78"/>
                  </a:lnTo>
                  <a:lnTo>
                    <a:pt x="825" y="83"/>
                  </a:lnTo>
                  <a:lnTo>
                    <a:pt x="826" y="89"/>
                  </a:lnTo>
                  <a:lnTo>
                    <a:pt x="827" y="95"/>
                  </a:lnTo>
                  <a:lnTo>
                    <a:pt x="827" y="414"/>
                  </a:lnTo>
                  <a:close/>
                  <a:moveTo>
                    <a:pt x="955" y="349"/>
                  </a:moveTo>
                  <a:lnTo>
                    <a:pt x="891" y="349"/>
                  </a:lnTo>
                  <a:lnTo>
                    <a:pt x="891" y="158"/>
                  </a:lnTo>
                  <a:lnTo>
                    <a:pt x="955" y="158"/>
                  </a:lnTo>
                  <a:lnTo>
                    <a:pt x="955" y="349"/>
                  </a:lnTo>
                  <a:close/>
                  <a:moveTo>
                    <a:pt x="237" y="155"/>
                  </a:moveTo>
                  <a:lnTo>
                    <a:pt x="237" y="155"/>
                  </a:lnTo>
                  <a:lnTo>
                    <a:pt x="234" y="150"/>
                  </a:lnTo>
                  <a:lnTo>
                    <a:pt x="230" y="144"/>
                  </a:lnTo>
                  <a:lnTo>
                    <a:pt x="224" y="139"/>
                  </a:lnTo>
                  <a:lnTo>
                    <a:pt x="218" y="136"/>
                  </a:lnTo>
                  <a:lnTo>
                    <a:pt x="212" y="132"/>
                  </a:lnTo>
                  <a:lnTo>
                    <a:pt x="205" y="129"/>
                  </a:lnTo>
                  <a:lnTo>
                    <a:pt x="198" y="127"/>
                  </a:lnTo>
                  <a:lnTo>
                    <a:pt x="191" y="127"/>
                  </a:lnTo>
                  <a:lnTo>
                    <a:pt x="160" y="127"/>
                  </a:lnTo>
                  <a:lnTo>
                    <a:pt x="160" y="127"/>
                  </a:lnTo>
                  <a:lnTo>
                    <a:pt x="154" y="127"/>
                  </a:lnTo>
                  <a:lnTo>
                    <a:pt x="147" y="129"/>
                  </a:lnTo>
                  <a:lnTo>
                    <a:pt x="142" y="133"/>
                  </a:lnTo>
                  <a:lnTo>
                    <a:pt x="138" y="136"/>
                  </a:lnTo>
                  <a:lnTo>
                    <a:pt x="133" y="141"/>
                  </a:lnTo>
                  <a:lnTo>
                    <a:pt x="130" y="147"/>
                  </a:lnTo>
                  <a:lnTo>
                    <a:pt x="129" y="152"/>
                  </a:lnTo>
                  <a:lnTo>
                    <a:pt x="128" y="158"/>
                  </a:lnTo>
                  <a:lnTo>
                    <a:pt x="128" y="349"/>
                  </a:lnTo>
                  <a:lnTo>
                    <a:pt x="128" y="349"/>
                  </a:lnTo>
                  <a:lnTo>
                    <a:pt x="129" y="356"/>
                  </a:lnTo>
                  <a:lnTo>
                    <a:pt x="130" y="362"/>
                  </a:lnTo>
                  <a:lnTo>
                    <a:pt x="133" y="368"/>
                  </a:lnTo>
                  <a:lnTo>
                    <a:pt x="138" y="372"/>
                  </a:lnTo>
                  <a:lnTo>
                    <a:pt x="142" y="376"/>
                  </a:lnTo>
                  <a:lnTo>
                    <a:pt x="147" y="379"/>
                  </a:lnTo>
                  <a:lnTo>
                    <a:pt x="154" y="380"/>
                  </a:lnTo>
                  <a:lnTo>
                    <a:pt x="160" y="382"/>
                  </a:lnTo>
                  <a:lnTo>
                    <a:pt x="319" y="382"/>
                  </a:lnTo>
                  <a:lnTo>
                    <a:pt x="319" y="382"/>
                  </a:lnTo>
                  <a:lnTo>
                    <a:pt x="324" y="380"/>
                  </a:lnTo>
                  <a:lnTo>
                    <a:pt x="330" y="379"/>
                  </a:lnTo>
                  <a:lnTo>
                    <a:pt x="334" y="376"/>
                  </a:lnTo>
                  <a:lnTo>
                    <a:pt x="337" y="373"/>
                  </a:lnTo>
                  <a:lnTo>
                    <a:pt x="338" y="369"/>
                  </a:lnTo>
                  <a:lnTo>
                    <a:pt x="339" y="364"/>
                  </a:lnTo>
                  <a:lnTo>
                    <a:pt x="338" y="359"/>
                  </a:lnTo>
                  <a:lnTo>
                    <a:pt x="336" y="353"/>
                  </a:lnTo>
                  <a:lnTo>
                    <a:pt x="237" y="1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5" name="Freeform 35"/>
            <p:cNvSpPr>
              <a:spLocks noEditPoints="1"/>
            </p:cNvSpPr>
            <p:nvPr/>
          </p:nvSpPr>
          <p:spPr bwMode="auto">
            <a:xfrm>
              <a:off x="10797873" y="2325007"/>
              <a:ext cx="323850" cy="161925"/>
            </a:xfrm>
            <a:custGeom>
              <a:gdLst>
                <a:gd fmla="*/ 890 w 1018" name="T0"/>
                <a:gd fmla="*/ 95 h 508" name="T1"/>
                <a:gd fmla="*/ 886 w 1018" name="T2"/>
                <a:gd fmla="*/ 67 h 508" name="T3"/>
                <a:gd fmla="*/ 874 w 1018" name="T4"/>
                <a:gd fmla="*/ 41 h 508" name="T5"/>
                <a:gd fmla="*/ 856 w 1018" name="T6"/>
                <a:gd fmla="*/ 22 h 508" name="T7"/>
                <a:gd fmla="*/ 832 w 1018" name="T8"/>
                <a:gd fmla="*/ 7 h 508" name="T9"/>
                <a:gd fmla="*/ 805 w 1018" name="T10"/>
                <a:gd fmla="*/ 1 h 508" name="T11"/>
                <a:gd fmla="*/ 95 w 1018" name="T12"/>
                <a:gd fmla="*/ 0 h 508" name="T13"/>
                <a:gd fmla="*/ 67 w 1018" name="T14"/>
                <a:gd fmla="*/ 4 h 508" name="T15"/>
                <a:gd fmla="*/ 43 w 1018" name="T16"/>
                <a:gd fmla="*/ 16 h 508" name="T17"/>
                <a:gd fmla="*/ 22 w 1018" name="T18"/>
                <a:gd fmla="*/ 35 h 508" name="T19"/>
                <a:gd fmla="*/ 7 w 1018" name="T20"/>
                <a:gd fmla="*/ 59 h 508" name="T21"/>
                <a:gd fmla="*/ 1 w 1018" name="T22"/>
                <a:gd fmla="*/ 85 h 508" name="T23"/>
                <a:gd fmla="*/ 0 w 1018" name="T24"/>
                <a:gd fmla="*/ 414 h 508" name="T25"/>
                <a:gd fmla="*/ 4 w 1018" name="T26"/>
                <a:gd fmla="*/ 442 h 508" name="T27"/>
                <a:gd fmla="*/ 17 w 1018" name="T28"/>
                <a:gd fmla="*/ 466 h 508" name="T29"/>
                <a:gd fmla="*/ 35 w 1018" name="T30"/>
                <a:gd fmla="*/ 487 h 508" name="T31"/>
                <a:gd fmla="*/ 59 w 1018" name="T32"/>
                <a:gd fmla="*/ 501 h 508" name="T33"/>
                <a:gd fmla="*/ 85 w 1018" name="T34"/>
                <a:gd fmla="*/ 508 h 508" name="T35"/>
                <a:gd fmla="*/ 796 w 1018" name="T36"/>
                <a:gd fmla="*/ 508 h 508" name="T37"/>
                <a:gd fmla="*/ 824 w 1018" name="T38"/>
                <a:gd fmla="*/ 504 h 508" name="T39"/>
                <a:gd fmla="*/ 848 w 1018" name="T40"/>
                <a:gd fmla="*/ 492 h 508" name="T41"/>
                <a:gd fmla="*/ 869 w 1018" name="T42"/>
                <a:gd fmla="*/ 474 h 508" name="T43"/>
                <a:gd fmla="*/ 883 w 1018" name="T44"/>
                <a:gd fmla="*/ 450 h 508" name="T45"/>
                <a:gd fmla="*/ 890 w 1018" name="T46"/>
                <a:gd fmla="*/ 423 h 508" name="T47"/>
                <a:gd fmla="*/ 955 w 1018" name="T48"/>
                <a:gd fmla="*/ 414 h 508" name="T49"/>
                <a:gd fmla="*/ 979 w 1018" name="T50"/>
                <a:gd fmla="*/ 408 h 508" name="T51"/>
                <a:gd fmla="*/ 1007 w 1018" name="T52"/>
                <a:gd fmla="*/ 385 h 508" name="T53"/>
                <a:gd fmla="*/ 1018 w 1018" name="T54"/>
                <a:gd fmla="*/ 356 h 508" name="T55"/>
                <a:gd fmla="*/ 1018 w 1018" name="T56"/>
                <a:gd fmla="*/ 158 h 508" name="T57"/>
                <a:gd fmla="*/ 1012 w 1018" name="T58"/>
                <a:gd fmla="*/ 134 h 508" name="T59"/>
                <a:gd fmla="*/ 990 w 1018" name="T60"/>
                <a:gd fmla="*/ 106 h 508" name="T61"/>
                <a:gd fmla="*/ 961 w 1018" name="T62"/>
                <a:gd fmla="*/ 95 h 508" name="T63"/>
                <a:gd fmla="*/ 827 w 1018" name="T64"/>
                <a:gd fmla="*/ 414 h 508" name="T65"/>
                <a:gd fmla="*/ 825 w 1018" name="T66"/>
                <a:gd fmla="*/ 426 h 508" name="T67"/>
                <a:gd fmla="*/ 813 w 1018" name="T68"/>
                <a:gd fmla="*/ 439 h 508" name="T69"/>
                <a:gd fmla="*/ 796 w 1018" name="T70"/>
                <a:gd fmla="*/ 445 h 508" name="T71"/>
                <a:gd fmla="*/ 89 w 1018" name="T72"/>
                <a:gd fmla="*/ 445 h 508" name="T73"/>
                <a:gd fmla="*/ 73 w 1018" name="T74"/>
                <a:gd fmla="*/ 436 h 508" name="T75"/>
                <a:gd fmla="*/ 64 w 1018" name="T76"/>
                <a:gd fmla="*/ 420 h 508" name="T77"/>
                <a:gd fmla="*/ 64 w 1018" name="T78"/>
                <a:gd fmla="*/ 95 h 508" name="T79"/>
                <a:gd fmla="*/ 69 w 1018" name="T80"/>
                <a:gd fmla="*/ 78 h 508" name="T81"/>
                <a:gd fmla="*/ 83 w 1018" name="T82"/>
                <a:gd fmla="*/ 66 h 508" name="T83"/>
                <a:gd fmla="*/ 796 w 1018" name="T84"/>
                <a:gd fmla="*/ 63 h 508" name="T85"/>
                <a:gd fmla="*/ 808 w 1018" name="T86"/>
                <a:gd fmla="*/ 66 h 508" name="T87"/>
                <a:gd fmla="*/ 822 w 1018" name="T88"/>
                <a:gd fmla="*/ 78 h 508" name="T89"/>
                <a:gd fmla="*/ 827 w 1018" name="T90"/>
                <a:gd fmla="*/ 95 h 508" name="T91"/>
                <a:gd fmla="*/ 890 w 1018" name="T92"/>
                <a:gd fmla="*/ 349 h 508" name="T93"/>
                <a:gd fmla="*/ 955 w 1018" name="T94"/>
                <a:gd fmla="*/ 349 h 50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08" w="1018">
                  <a:moveTo>
                    <a:pt x="955" y="95"/>
                  </a:moveTo>
                  <a:lnTo>
                    <a:pt x="890" y="95"/>
                  </a:lnTo>
                  <a:lnTo>
                    <a:pt x="890" y="95"/>
                  </a:lnTo>
                  <a:lnTo>
                    <a:pt x="890" y="85"/>
                  </a:lnTo>
                  <a:lnTo>
                    <a:pt x="889" y="76"/>
                  </a:lnTo>
                  <a:lnTo>
                    <a:pt x="886" y="67"/>
                  </a:lnTo>
                  <a:lnTo>
                    <a:pt x="883" y="59"/>
                  </a:lnTo>
                  <a:lnTo>
                    <a:pt x="879" y="50"/>
                  </a:lnTo>
                  <a:lnTo>
                    <a:pt x="874" y="41"/>
                  </a:lnTo>
                  <a:lnTo>
                    <a:pt x="869" y="35"/>
                  </a:lnTo>
                  <a:lnTo>
                    <a:pt x="862" y="27"/>
                  </a:lnTo>
                  <a:lnTo>
                    <a:pt x="856" y="22"/>
                  </a:lnTo>
                  <a:lnTo>
                    <a:pt x="848" y="16"/>
                  </a:lnTo>
                  <a:lnTo>
                    <a:pt x="841" y="11"/>
                  </a:lnTo>
                  <a:lnTo>
                    <a:pt x="832" y="7"/>
                  </a:lnTo>
                  <a:lnTo>
                    <a:pt x="824" y="4"/>
                  </a:lnTo>
                  <a:lnTo>
                    <a:pt x="814" y="2"/>
                  </a:lnTo>
                  <a:lnTo>
                    <a:pt x="805" y="1"/>
                  </a:lnTo>
                  <a:lnTo>
                    <a:pt x="796" y="0"/>
                  </a:lnTo>
                  <a:lnTo>
                    <a:pt x="95" y="0"/>
                  </a:lnTo>
                  <a:lnTo>
                    <a:pt x="95" y="0"/>
                  </a:lnTo>
                  <a:lnTo>
                    <a:pt x="85" y="1"/>
                  </a:lnTo>
                  <a:lnTo>
                    <a:pt x="76" y="2"/>
                  </a:lnTo>
                  <a:lnTo>
                    <a:pt x="67" y="4"/>
                  </a:lnTo>
                  <a:lnTo>
                    <a:pt x="59" y="7"/>
                  </a:lnTo>
                  <a:lnTo>
                    <a:pt x="50" y="11"/>
                  </a:lnTo>
                  <a:lnTo>
                    <a:pt x="43" y="16"/>
                  </a:lnTo>
                  <a:lnTo>
                    <a:pt x="35" y="22"/>
                  </a:lnTo>
                  <a:lnTo>
                    <a:pt x="29" y="27"/>
                  </a:lnTo>
                  <a:lnTo>
                    <a:pt x="22" y="35"/>
                  </a:lnTo>
                  <a:lnTo>
                    <a:pt x="17" y="41"/>
                  </a:lnTo>
                  <a:lnTo>
                    <a:pt x="11" y="50"/>
                  </a:lnTo>
                  <a:lnTo>
                    <a:pt x="7" y="59"/>
                  </a:lnTo>
                  <a:lnTo>
                    <a:pt x="4" y="67"/>
                  </a:lnTo>
                  <a:lnTo>
                    <a:pt x="2" y="76"/>
                  </a:lnTo>
                  <a:lnTo>
                    <a:pt x="1" y="85"/>
                  </a:lnTo>
                  <a:lnTo>
                    <a:pt x="0" y="95"/>
                  </a:lnTo>
                  <a:lnTo>
                    <a:pt x="0" y="414"/>
                  </a:lnTo>
                  <a:lnTo>
                    <a:pt x="0" y="414"/>
                  </a:lnTo>
                  <a:lnTo>
                    <a:pt x="1" y="423"/>
                  </a:lnTo>
                  <a:lnTo>
                    <a:pt x="2" y="432"/>
                  </a:lnTo>
                  <a:lnTo>
                    <a:pt x="4" y="442"/>
                  </a:lnTo>
                  <a:lnTo>
                    <a:pt x="7" y="450"/>
                  </a:lnTo>
                  <a:lnTo>
                    <a:pt x="11" y="459"/>
                  </a:lnTo>
                  <a:lnTo>
                    <a:pt x="17" y="466"/>
                  </a:lnTo>
                  <a:lnTo>
                    <a:pt x="22" y="474"/>
                  </a:lnTo>
                  <a:lnTo>
                    <a:pt x="29" y="480"/>
                  </a:lnTo>
                  <a:lnTo>
                    <a:pt x="35" y="487"/>
                  </a:lnTo>
                  <a:lnTo>
                    <a:pt x="43" y="492"/>
                  </a:lnTo>
                  <a:lnTo>
                    <a:pt x="50" y="497"/>
                  </a:lnTo>
                  <a:lnTo>
                    <a:pt x="59" y="501"/>
                  </a:lnTo>
                  <a:lnTo>
                    <a:pt x="67" y="504"/>
                  </a:lnTo>
                  <a:lnTo>
                    <a:pt x="76" y="507"/>
                  </a:lnTo>
                  <a:lnTo>
                    <a:pt x="85" y="508"/>
                  </a:lnTo>
                  <a:lnTo>
                    <a:pt x="95" y="508"/>
                  </a:lnTo>
                  <a:lnTo>
                    <a:pt x="796" y="508"/>
                  </a:lnTo>
                  <a:lnTo>
                    <a:pt x="796" y="508"/>
                  </a:lnTo>
                  <a:lnTo>
                    <a:pt x="805" y="508"/>
                  </a:lnTo>
                  <a:lnTo>
                    <a:pt x="814" y="507"/>
                  </a:lnTo>
                  <a:lnTo>
                    <a:pt x="824" y="504"/>
                  </a:lnTo>
                  <a:lnTo>
                    <a:pt x="832" y="501"/>
                  </a:lnTo>
                  <a:lnTo>
                    <a:pt x="841" y="497"/>
                  </a:lnTo>
                  <a:lnTo>
                    <a:pt x="848" y="492"/>
                  </a:lnTo>
                  <a:lnTo>
                    <a:pt x="856" y="487"/>
                  </a:lnTo>
                  <a:lnTo>
                    <a:pt x="862" y="480"/>
                  </a:lnTo>
                  <a:lnTo>
                    <a:pt x="869" y="474"/>
                  </a:lnTo>
                  <a:lnTo>
                    <a:pt x="874" y="466"/>
                  </a:lnTo>
                  <a:lnTo>
                    <a:pt x="879" y="459"/>
                  </a:lnTo>
                  <a:lnTo>
                    <a:pt x="883" y="450"/>
                  </a:lnTo>
                  <a:lnTo>
                    <a:pt x="886" y="442"/>
                  </a:lnTo>
                  <a:lnTo>
                    <a:pt x="889" y="432"/>
                  </a:lnTo>
                  <a:lnTo>
                    <a:pt x="890" y="423"/>
                  </a:lnTo>
                  <a:lnTo>
                    <a:pt x="890" y="414"/>
                  </a:lnTo>
                  <a:lnTo>
                    <a:pt x="955" y="414"/>
                  </a:lnTo>
                  <a:lnTo>
                    <a:pt x="955" y="414"/>
                  </a:lnTo>
                  <a:lnTo>
                    <a:pt x="961" y="413"/>
                  </a:lnTo>
                  <a:lnTo>
                    <a:pt x="967" y="412"/>
                  </a:lnTo>
                  <a:lnTo>
                    <a:pt x="979" y="408"/>
                  </a:lnTo>
                  <a:lnTo>
                    <a:pt x="990" y="402"/>
                  </a:lnTo>
                  <a:lnTo>
                    <a:pt x="1000" y="394"/>
                  </a:lnTo>
                  <a:lnTo>
                    <a:pt x="1007" y="385"/>
                  </a:lnTo>
                  <a:lnTo>
                    <a:pt x="1012" y="374"/>
                  </a:lnTo>
                  <a:lnTo>
                    <a:pt x="1017" y="362"/>
                  </a:lnTo>
                  <a:lnTo>
                    <a:pt x="1018" y="356"/>
                  </a:lnTo>
                  <a:lnTo>
                    <a:pt x="1018" y="349"/>
                  </a:lnTo>
                  <a:lnTo>
                    <a:pt x="1018" y="158"/>
                  </a:lnTo>
                  <a:lnTo>
                    <a:pt x="1018" y="158"/>
                  </a:lnTo>
                  <a:lnTo>
                    <a:pt x="1018" y="152"/>
                  </a:lnTo>
                  <a:lnTo>
                    <a:pt x="1017" y="145"/>
                  </a:lnTo>
                  <a:lnTo>
                    <a:pt x="1012" y="134"/>
                  </a:lnTo>
                  <a:lnTo>
                    <a:pt x="1007" y="123"/>
                  </a:lnTo>
                  <a:lnTo>
                    <a:pt x="1000" y="114"/>
                  </a:lnTo>
                  <a:lnTo>
                    <a:pt x="990" y="106"/>
                  </a:lnTo>
                  <a:lnTo>
                    <a:pt x="979" y="100"/>
                  </a:lnTo>
                  <a:lnTo>
                    <a:pt x="967" y="96"/>
                  </a:lnTo>
                  <a:lnTo>
                    <a:pt x="961" y="95"/>
                  </a:lnTo>
                  <a:lnTo>
                    <a:pt x="955" y="95"/>
                  </a:lnTo>
                  <a:lnTo>
                    <a:pt x="955" y="95"/>
                  </a:lnTo>
                  <a:close/>
                  <a:moveTo>
                    <a:pt x="827" y="414"/>
                  </a:moveTo>
                  <a:lnTo>
                    <a:pt x="827" y="414"/>
                  </a:lnTo>
                  <a:lnTo>
                    <a:pt x="827" y="420"/>
                  </a:lnTo>
                  <a:lnTo>
                    <a:pt x="825" y="426"/>
                  </a:lnTo>
                  <a:lnTo>
                    <a:pt x="822" y="431"/>
                  </a:lnTo>
                  <a:lnTo>
                    <a:pt x="817" y="436"/>
                  </a:lnTo>
                  <a:lnTo>
                    <a:pt x="813" y="439"/>
                  </a:lnTo>
                  <a:lnTo>
                    <a:pt x="808" y="443"/>
                  </a:lnTo>
                  <a:lnTo>
                    <a:pt x="801" y="445"/>
                  </a:lnTo>
                  <a:lnTo>
                    <a:pt x="796" y="445"/>
                  </a:lnTo>
                  <a:lnTo>
                    <a:pt x="95" y="445"/>
                  </a:lnTo>
                  <a:lnTo>
                    <a:pt x="95" y="445"/>
                  </a:lnTo>
                  <a:lnTo>
                    <a:pt x="89" y="445"/>
                  </a:lnTo>
                  <a:lnTo>
                    <a:pt x="83" y="443"/>
                  </a:lnTo>
                  <a:lnTo>
                    <a:pt x="78" y="439"/>
                  </a:lnTo>
                  <a:lnTo>
                    <a:pt x="73" y="436"/>
                  </a:lnTo>
                  <a:lnTo>
                    <a:pt x="69" y="431"/>
                  </a:lnTo>
                  <a:lnTo>
                    <a:pt x="66" y="426"/>
                  </a:lnTo>
                  <a:lnTo>
                    <a:pt x="64" y="420"/>
                  </a:lnTo>
                  <a:lnTo>
                    <a:pt x="64" y="414"/>
                  </a:lnTo>
                  <a:lnTo>
                    <a:pt x="64" y="95"/>
                  </a:lnTo>
                  <a:lnTo>
                    <a:pt x="64" y="95"/>
                  </a:lnTo>
                  <a:lnTo>
                    <a:pt x="64" y="89"/>
                  </a:lnTo>
                  <a:lnTo>
                    <a:pt x="66" y="83"/>
                  </a:lnTo>
                  <a:lnTo>
                    <a:pt x="69" y="78"/>
                  </a:lnTo>
                  <a:lnTo>
                    <a:pt x="73" y="73"/>
                  </a:lnTo>
                  <a:lnTo>
                    <a:pt x="78" y="69"/>
                  </a:lnTo>
                  <a:lnTo>
                    <a:pt x="83" y="66"/>
                  </a:lnTo>
                  <a:lnTo>
                    <a:pt x="89" y="64"/>
                  </a:lnTo>
                  <a:lnTo>
                    <a:pt x="95" y="63"/>
                  </a:lnTo>
                  <a:lnTo>
                    <a:pt x="796" y="63"/>
                  </a:lnTo>
                  <a:lnTo>
                    <a:pt x="796" y="63"/>
                  </a:lnTo>
                  <a:lnTo>
                    <a:pt x="801" y="64"/>
                  </a:lnTo>
                  <a:lnTo>
                    <a:pt x="808" y="66"/>
                  </a:lnTo>
                  <a:lnTo>
                    <a:pt x="813" y="69"/>
                  </a:lnTo>
                  <a:lnTo>
                    <a:pt x="817" y="73"/>
                  </a:lnTo>
                  <a:lnTo>
                    <a:pt x="822" y="78"/>
                  </a:lnTo>
                  <a:lnTo>
                    <a:pt x="825" y="83"/>
                  </a:lnTo>
                  <a:lnTo>
                    <a:pt x="827" y="89"/>
                  </a:lnTo>
                  <a:lnTo>
                    <a:pt x="827" y="95"/>
                  </a:lnTo>
                  <a:lnTo>
                    <a:pt x="827" y="414"/>
                  </a:lnTo>
                  <a:close/>
                  <a:moveTo>
                    <a:pt x="955" y="349"/>
                  </a:moveTo>
                  <a:lnTo>
                    <a:pt x="890" y="349"/>
                  </a:lnTo>
                  <a:lnTo>
                    <a:pt x="890" y="158"/>
                  </a:lnTo>
                  <a:lnTo>
                    <a:pt x="955" y="158"/>
                  </a:lnTo>
                  <a:lnTo>
                    <a:pt x="955" y="34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6" name="Freeform 36"/>
            <p:cNvSpPr>
              <a:spLocks noEditPoints="1"/>
            </p:cNvSpPr>
            <p:nvPr/>
          </p:nvSpPr>
          <p:spPr bwMode="auto">
            <a:xfrm>
              <a:off x="7597473" y="2244045"/>
              <a:ext cx="241300" cy="323850"/>
            </a:xfrm>
            <a:custGeom>
              <a:gdLst>
                <a:gd fmla="*/ 728 w 763" name="T0"/>
                <a:gd fmla="*/ 81 h 1018" name="T1"/>
                <a:gd fmla="*/ 692 w 763" name="T2"/>
                <a:gd fmla="*/ 46 h 1018" name="T3"/>
                <a:gd fmla="*/ 588 w 763" name="T4"/>
                <a:gd fmla="*/ 14 h 1018" name="T5"/>
                <a:gd fmla="*/ 382 w 763" name="T6"/>
                <a:gd fmla="*/ 0 h 1018" name="T7"/>
                <a:gd fmla="*/ 207 w 763" name="T8"/>
                <a:gd fmla="*/ 10 h 1018" name="T9"/>
                <a:gd fmla="*/ 86 w 763" name="T10"/>
                <a:gd fmla="*/ 39 h 1018" name="T11"/>
                <a:gd fmla="*/ 39 w 763" name="T12"/>
                <a:gd fmla="*/ 74 h 1018" name="T13"/>
                <a:gd fmla="*/ 2 w 763" name="T14"/>
                <a:gd fmla="*/ 182 h 1018" name="T15"/>
                <a:gd fmla="*/ 4 w 763" name="T16"/>
                <a:gd fmla="*/ 214 h 1018" name="T17"/>
                <a:gd fmla="*/ 51 w 763" name="T18"/>
                <a:gd fmla="*/ 260 h 1018" name="T19"/>
                <a:gd fmla="*/ 128 w 763" name="T20"/>
                <a:gd fmla="*/ 928 h 1018" name="T21"/>
                <a:gd fmla="*/ 146 w 763" name="T22"/>
                <a:gd fmla="*/ 963 h 1018" name="T23"/>
                <a:gd fmla="*/ 205 w 763" name="T24"/>
                <a:gd fmla="*/ 995 h 1018" name="T25"/>
                <a:gd fmla="*/ 333 w 763" name="T26"/>
                <a:gd fmla="*/ 1016 h 1018" name="T27"/>
                <a:gd fmla="*/ 430 w 763" name="T28"/>
                <a:gd fmla="*/ 1016 h 1018" name="T29"/>
                <a:gd fmla="*/ 558 w 763" name="T30"/>
                <a:gd fmla="*/ 995 h 1018" name="T31"/>
                <a:gd fmla="*/ 617 w 763" name="T32"/>
                <a:gd fmla="*/ 963 h 1018" name="T33"/>
                <a:gd fmla="*/ 635 w 763" name="T34"/>
                <a:gd fmla="*/ 928 h 1018" name="T35"/>
                <a:gd fmla="*/ 713 w 763" name="T36"/>
                <a:gd fmla="*/ 260 h 1018" name="T37"/>
                <a:gd fmla="*/ 759 w 763" name="T38"/>
                <a:gd fmla="*/ 214 h 1018" name="T39"/>
                <a:gd fmla="*/ 761 w 763" name="T40"/>
                <a:gd fmla="*/ 182 h 1018" name="T41"/>
                <a:gd fmla="*/ 478 w 763" name="T42"/>
                <a:gd fmla="*/ 67 h 1018" name="T43"/>
                <a:gd fmla="*/ 635 w 763" name="T44"/>
                <a:gd fmla="*/ 90 h 1018" name="T45"/>
                <a:gd fmla="*/ 587 w 763" name="T46"/>
                <a:gd fmla="*/ 112 h 1018" name="T47"/>
                <a:gd fmla="*/ 382 w 763" name="T48"/>
                <a:gd fmla="*/ 128 h 1018" name="T49"/>
                <a:gd fmla="*/ 207 w 763" name="T50"/>
                <a:gd fmla="*/ 117 h 1018" name="T51"/>
                <a:gd fmla="*/ 111 w 763" name="T52"/>
                <a:gd fmla="*/ 96 h 1018" name="T53"/>
                <a:gd fmla="*/ 244 w 763" name="T54"/>
                <a:gd fmla="*/ 70 h 1018" name="T55"/>
                <a:gd fmla="*/ 573 w 763" name="T56"/>
                <a:gd fmla="*/ 919 h 1018" name="T57"/>
                <a:gd fmla="*/ 514 w 763" name="T58"/>
                <a:gd fmla="*/ 941 h 1018" name="T59"/>
                <a:gd fmla="*/ 382 w 763" name="T60"/>
                <a:gd fmla="*/ 954 h 1018" name="T61"/>
                <a:gd fmla="*/ 228 w 763" name="T62"/>
                <a:gd fmla="*/ 936 h 1018" name="T63"/>
                <a:gd fmla="*/ 173 w 763" name="T64"/>
                <a:gd fmla="*/ 738 h 1018" name="T65"/>
                <a:gd fmla="*/ 322 w 763" name="T66"/>
                <a:gd fmla="*/ 762 h 1018" name="T67"/>
                <a:gd fmla="*/ 441 w 763" name="T68"/>
                <a:gd fmla="*/ 762 h 1018" name="T69"/>
                <a:gd fmla="*/ 590 w 763" name="T70"/>
                <a:gd fmla="*/ 738 h 1018" name="T71"/>
                <a:gd fmla="*/ 586 w 763" name="T72"/>
                <a:gd fmla="*/ 425 h 1018" name="T73"/>
                <a:gd fmla="*/ 426 w 763" name="T74"/>
                <a:gd fmla="*/ 444 h 1018" name="T75"/>
                <a:gd fmla="*/ 261 w 763" name="T76"/>
                <a:gd fmla="*/ 439 h 1018" name="T77"/>
                <a:gd fmla="*/ 143 w 763" name="T78"/>
                <a:gd fmla="*/ 414 h 1018" name="T79"/>
                <a:gd fmla="*/ 225 w 763" name="T80"/>
                <a:gd fmla="*/ 308 h 1018" name="T81"/>
                <a:gd fmla="*/ 382 w 763" name="T82"/>
                <a:gd fmla="*/ 318 h 1018" name="T83"/>
                <a:gd fmla="*/ 504 w 763" name="T84"/>
                <a:gd fmla="*/ 313 h 1018" name="T85"/>
                <a:gd fmla="*/ 620 w 763" name="T86"/>
                <a:gd fmla="*/ 414 h 1018" name="T87"/>
                <a:gd fmla="*/ 283 w 763" name="T88"/>
                <a:gd fmla="*/ 251 h 1018" name="T89"/>
                <a:gd fmla="*/ 158 w 763" name="T90"/>
                <a:gd fmla="*/ 232 h 1018" name="T91"/>
                <a:gd fmla="*/ 83 w 763" name="T92"/>
                <a:gd fmla="*/ 206 h 1018" name="T93"/>
                <a:gd fmla="*/ 80 w 763" name="T94"/>
                <a:gd fmla="*/ 149 h 1018" name="T95"/>
                <a:gd fmla="*/ 223 w 763" name="T96"/>
                <a:gd fmla="*/ 184 h 1018" name="T97"/>
                <a:gd fmla="*/ 441 w 763" name="T98"/>
                <a:gd fmla="*/ 190 h 1018" name="T99"/>
                <a:gd fmla="*/ 642 w 763" name="T100"/>
                <a:gd fmla="*/ 166 h 1018" name="T101"/>
                <a:gd fmla="*/ 694 w 763" name="T102"/>
                <a:gd fmla="*/ 197 h 1018" name="T103"/>
                <a:gd fmla="*/ 641 w 763" name="T104"/>
                <a:gd fmla="*/ 222 h 1018" name="T105"/>
                <a:gd fmla="*/ 534 w 763" name="T106"/>
                <a:gd fmla="*/ 245 h 1018" name="T107"/>
                <a:gd fmla="*/ 382 w 763" name="T108"/>
                <a:gd fmla="*/ 255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763">
                  <a:moveTo>
                    <a:pt x="761" y="182"/>
                  </a:moveTo>
                  <a:lnTo>
                    <a:pt x="762" y="182"/>
                  </a:lnTo>
                  <a:lnTo>
                    <a:pt x="730" y="86"/>
                  </a:lnTo>
                  <a:lnTo>
                    <a:pt x="730" y="86"/>
                  </a:lnTo>
                  <a:lnTo>
                    <a:pt x="728" y="81"/>
                  </a:lnTo>
                  <a:lnTo>
                    <a:pt x="724" y="74"/>
                  </a:lnTo>
                  <a:lnTo>
                    <a:pt x="719" y="68"/>
                  </a:lnTo>
                  <a:lnTo>
                    <a:pt x="713" y="60"/>
                  </a:lnTo>
                  <a:lnTo>
                    <a:pt x="703" y="54"/>
                  </a:lnTo>
                  <a:lnTo>
                    <a:pt x="692" y="46"/>
                  </a:lnTo>
                  <a:lnTo>
                    <a:pt x="677" y="39"/>
                  </a:lnTo>
                  <a:lnTo>
                    <a:pt x="660" y="32"/>
                  </a:lnTo>
                  <a:lnTo>
                    <a:pt x="640" y="26"/>
                  </a:lnTo>
                  <a:lnTo>
                    <a:pt x="616" y="20"/>
                  </a:lnTo>
                  <a:lnTo>
                    <a:pt x="588" y="14"/>
                  </a:lnTo>
                  <a:lnTo>
                    <a:pt x="556" y="10"/>
                  </a:lnTo>
                  <a:lnTo>
                    <a:pt x="519" y="6"/>
                  </a:lnTo>
                  <a:lnTo>
                    <a:pt x="479" y="2"/>
                  </a:lnTo>
                  <a:lnTo>
                    <a:pt x="433" y="1"/>
                  </a:lnTo>
                  <a:lnTo>
                    <a:pt x="382" y="0"/>
                  </a:lnTo>
                  <a:lnTo>
                    <a:pt x="382" y="0"/>
                  </a:lnTo>
                  <a:lnTo>
                    <a:pt x="331" y="1"/>
                  </a:lnTo>
                  <a:lnTo>
                    <a:pt x="284" y="2"/>
                  </a:lnTo>
                  <a:lnTo>
                    <a:pt x="244" y="6"/>
                  </a:lnTo>
                  <a:lnTo>
                    <a:pt x="207" y="10"/>
                  </a:lnTo>
                  <a:lnTo>
                    <a:pt x="175" y="14"/>
                  </a:lnTo>
                  <a:lnTo>
                    <a:pt x="147" y="20"/>
                  </a:lnTo>
                  <a:lnTo>
                    <a:pt x="124" y="26"/>
                  </a:lnTo>
                  <a:lnTo>
                    <a:pt x="103" y="32"/>
                  </a:lnTo>
                  <a:lnTo>
                    <a:pt x="86" y="39"/>
                  </a:lnTo>
                  <a:lnTo>
                    <a:pt x="71" y="46"/>
                  </a:lnTo>
                  <a:lnTo>
                    <a:pt x="60" y="54"/>
                  </a:lnTo>
                  <a:lnTo>
                    <a:pt x="51" y="60"/>
                  </a:lnTo>
                  <a:lnTo>
                    <a:pt x="44" y="68"/>
                  </a:lnTo>
                  <a:lnTo>
                    <a:pt x="39" y="74"/>
                  </a:lnTo>
                  <a:lnTo>
                    <a:pt x="36" y="81"/>
                  </a:lnTo>
                  <a:lnTo>
                    <a:pt x="33" y="86"/>
                  </a:lnTo>
                  <a:lnTo>
                    <a:pt x="1" y="182"/>
                  </a:lnTo>
                  <a:lnTo>
                    <a:pt x="2" y="182"/>
                  </a:lnTo>
                  <a:lnTo>
                    <a:pt x="2" y="182"/>
                  </a:lnTo>
                  <a:lnTo>
                    <a:pt x="0" y="186"/>
                  </a:lnTo>
                  <a:lnTo>
                    <a:pt x="0" y="191"/>
                  </a:lnTo>
                  <a:lnTo>
                    <a:pt x="0" y="191"/>
                  </a:lnTo>
                  <a:lnTo>
                    <a:pt x="1" y="203"/>
                  </a:lnTo>
                  <a:lnTo>
                    <a:pt x="4" y="214"/>
                  </a:lnTo>
                  <a:lnTo>
                    <a:pt x="10" y="225"/>
                  </a:lnTo>
                  <a:lnTo>
                    <a:pt x="17" y="234"/>
                  </a:lnTo>
                  <a:lnTo>
                    <a:pt x="27" y="244"/>
                  </a:lnTo>
                  <a:lnTo>
                    <a:pt x="38" y="252"/>
                  </a:lnTo>
                  <a:lnTo>
                    <a:pt x="51" y="260"/>
                  </a:lnTo>
                  <a:lnTo>
                    <a:pt x="65" y="267"/>
                  </a:lnTo>
                  <a:lnTo>
                    <a:pt x="128" y="926"/>
                  </a:lnTo>
                  <a:lnTo>
                    <a:pt x="128" y="926"/>
                  </a:lnTo>
                  <a:lnTo>
                    <a:pt x="128" y="928"/>
                  </a:lnTo>
                  <a:lnTo>
                    <a:pt x="128" y="928"/>
                  </a:lnTo>
                  <a:lnTo>
                    <a:pt x="130" y="936"/>
                  </a:lnTo>
                  <a:lnTo>
                    <a:pt x="132" y="943"/>
                  </a:lnTo>
                  <a:lnTo>
                    <a:pt x="135" y="951"/>
                  </a:lnTo>
                  <a:lnTo>
                    <a:pt x="141" y="957"/>
                  </a:lnTo>
                  <a:lnTo>
                    <a:pt x="146" y="963"/>
                  </a:lnTo>
                  <a:lnTo>
                    <a:pt x="153" y="969"/>
                  </a:lnTo>
                  <a:lnTo>
                    <a:pt x="160" y="975"/>
                  </a:lnTo>
                  <a:lnTo>
                    <a:pt x="168" y="979"/>
                  </a:lnTo>
                  <a:lnTo>
                    <a:pt x="186" y="987"/>
                  </a:lnTo>
                  <a:lnTo>
                    <a:pt x="205" y="995"/>
                  </a:lnTo>
                  <a:lnTo>
                    <a:pt x="227" y="1001"/>
                  </a:lnTo>
                  <a:lnTo>
                    <a:pt x="249" y="1006"/>
                  </a:lnTo>
                  <a:lnTo>
                    <a:pt x="271" y="1010"/>
                  </a:lnTo>
                  <a:lnTo>
                    <a:pt x="293" y="1013"/>
                  </a:lnTo>
                  <a:lnTo>
                    <a:pt x="333" y="1016"/>
                  </a:lnTo>
                  <a:lnTo>
                    <a:pt x="364" y="1017"/>
                  </a:lnTo>
                  <a:lnTo>
                    <a:pt x="382" y="1018"/>
                  </a:lnTo>
                  <a:lnTo>
                    <a:pt x="382" y="1018"/>
                  </a:lnTo>
                  <a:lnTo>
                    <a:pt x="399" y="1017"/>
                  </a:lnTo>
                  <a:lnTo>
                    <a:pt x="430" y="1016"/>
                  </a:lnTo>
                  <a:lnTo>
                    <a:pt x="470" y="1013"/>
                  </a:lnTo>
                  <a:lnTo>
                    <a:pt x="493" y="1010"/>
                  </a:lnTo>
                  <a:lnTo>
                    <a:pt x="514" y="1006"/>
                  </a:lnTo>
                  <a:lnTo>
                    <a:pt x="537" y="1001"/>
                  </a:lnTo>
                  <a:lnTo>
                    <a:pt x="558" y="995"/>
                  </a:lnTo>
                  <a:lnTo>
                    <a:pt x="577" y="987"/>
                  </a:lnTo>
                  <a:lnTo>
                    <a:pt x="596" y="979"/>
                  </a:lnTo>
                  <a:lnTo>
                    <a:pt x="603" y="975"/>
                  </a:lnTo>
                  <a:lnTo>
                    <a:pt x="611" y="969"/>
                  </a:lnTo>
                  <a:lnTo>
                    <a:pt x="617" y="963"/>
                  </a:lnTo>
                  <a:lnTo>
                    <a:pt x="622" y="957"/>
                  </a:lnTo>
                  <a:lnTo>
                    <a:pt x="628" y="951"/>
                  </a:lnTo>
                  <a:lnTo>
                    <a:pt x="631" y="943"/>
                  </a:lnTo>
                  <a:lnTo>
                    <a:pt x="634" y="936"/>
                  </a:lnTo>
                  <a:lnTo>
                    <a:pt x="635" y="928"/>
                  </a:lnTo>
                  <a:lnTo>
                    <a:pt x="635" y="928"/>
                  </a:lnTo>
                  <a:lnTo>
                    <a:pt x="636" y="926"/>
                  </a:lnTo>
                  <a:lnTo>
                    <a:pt x="699" y="267"/>
                  </a:lnTo>
                  <a:lnTo>
                    <a:pt x="699" y="267"/>
                  </a:lnTo>
                  <a:lnTo>
                    <a:pt x="713" y="260"/>
                  </a:lnTo>
                  <a:lnTo>
                    <a:pt x="725" y="252"/>
                  </a:lnTo>
                  <a:lnTo>
                    <a:pt x="736" y="244"/>
                  </a:lnTo>
                  <a:lnTo>
                    <a:pt x="746" y="234"/>
                  </a:lnTo>
                  <a:lnTo>
                    <a:pt x="753" y="225"/>
                  </a:lnTo>
                  <a:lnTo>
                    <a:pt x="759" y="214"/>
                  </a:lnTo>
                  <a:lnTo>
                    <a:pt x="762" y="203"/>
                  </a:lnTo>
                  <a:lnTo>
                    <a:pt x="763" y="191"/>
                  </a:lnTo>
                  <a:lnTo>
                    <a:pt x="763" y="191"/>
                  </a:lnTo>
                  <a:lnTo>
                    <a:pt x="763" y="186"/>
                  </a:lnTo>
                  <a:lnTo>
                    <a:pt x="761" y="182"/>
                  </a:lnTo>
                  <a:lnTo>
                    <a:pt x="761" y="182"/>
                  </a:lnTo>
                  <a:close/>
                  <a:moveTo>
                    <a:pt x="382" y="64"/>
                  </a:moveTo>
                  <a:lnTo>
                    <a:pt x="382" y="64"/>
                  </a:lnTo>
                  <a:lnTo>
                    <a:pt x="433" y="65"/>
                  </a:lnTo>
                  <a:lnTo>
                    <a:pt x="478" y="67"/>
                  </a:lnTo>
                  <a:lnTo>
                    <a:pt x="519" y="70"/>
                  </a:lnTo>
                  <a:lnTo>
                    <a:pt x="556" y="74"/>
                  </a:lnTo>
                  <a:lnTo>
                    <a:pt x="587" y="80"/>
                  </a:lnTo>
                  <a:lnTo>
                    <a:pt x="614" y="85"/>
                  </a:lnTo>
                  <a:lnTo>
                    <a:pt x="635" y="90"/>
                  </a:lnTo>
                  <a:lnTo>
                    <a:pt x="653" y="96"/>
                  </a:lnTo>
                  <a:lnTo>
                    <a:pt x="653" y="96"/>
                  </a:lnTo>
                  <a:lnTo>
                    <a:pt x="635" y="101"/>
                  </a:lnTo>
                  <a:lnTo>
                    <a:pt x="614" y="107"/>
                  </a:lnTo>
                  <a:lnTo>
                    <a:pt x="587" y="112"/>
                  </a:lnTo>
                  <a:lnTo>
                    <a:pt x="556" y="117"/>
                  </a:lnTo>
                  <a:lnTo>
                    <a:pt x="519" y="122"/>
                  </a:lnTo>
                  <a:lnTo>
                    <a:pt x="478" y="125"/>
                  </a:lnTo>
                  <a:lnTo>
                    <a:pt x="433" y="127"/>
                  </a:lnTo>
                  <a:lnTo>
                    <a:pt x="382" y="128"/>
                  </a:lnTo>
                  <a:lnTo>
                    <a:pt x="382" y="128"/>
                  </a:lnTo>
                  <a:lnTo>
                    <a:pt x="331" y="127"/>
                  </a:lnTo>
                  <a:lnTo>
                    <a:pt x="286" y="125"/>
                  </a:lnTo>
                  <a:lnTo>
                    <a:pt x="244" y="122"/>
                  </a:lnTo>
                  <a:lnTo>
                    <a:pt x="207" y="117"/>
                  </a:lnTo>
                  <a:lnTo>
                    <a:pt x="176" y="112"/>
                  </a:lnTo>
                  <a:lnTo>
                    <a:pt x="149" y="107"/>
                  </a:lnTo>
                  <a:lnTo>
                    <a:pt x="128" y="101"/>
                  </a:lnTo>
                  <a:lnTo>
                    <a:pt x="111" y="96"/>
                  </a:lnTo>
                  <a:lnTo>
                    <a:pt x="111" y="96"/>
                  </a:lnTo>
                  <a:lnTo>
                    <a:pt x="128" y="90"/>
                  </a:lnTo>
                  <a:lnTo>
                    <a:pt x="149" y="85"/>
                  </a:lnTo>
                  <a:lnTo>
                    <a:pt x="176" y="80"/>
                  </a:lnTo>
                  <a:lnTo>
                    <a:pt x="207" y="74"/>
                  </a:lnTo>
                  <a:lnTo>
                    <a:pt x="244" y="70"/>
                  </a:lnTo>
                  <a:lnTo>
                    <a:pt x="286" y="67"/>
                  </a:lnTo>
                  <a:lnTo>
                    <a:pt x="331" y="65"/>
                  </a:lnTo>
                  <a:lnTo>
                    <a:pt x="382" y="64"/>
                  </a:lnTo>
                  <a:lnTo>
                    <a:pt x="382" y="64"/>
                  </a:lnTo>
                  <a:close/>
                  <a:moveTo>
                    <a:pt x="573" y="919"/>
                  </a:moveTo>
                  <a:lnTo>
                    <a:pt x="573" y="919"/>
                  </a:lnTo>
                  <a:lnTo>
                    <a:pt x="566" y="924"/>
                  </a:lnTo>
                  <a:lnTo>
                    <a:pt x="553" y="929"/>
                  </a:lnTo>
                  <a:lnTo>
                    <a:pt x="536" y="936"/>
                  </a:lnTo>
                  <a:lnTo>
                    <a:pt x="514" y="941"/>
                  </a:lnTo>
                  <a:lnTo>
                    <a:pt x="487" y="947"/>
                  </a:lnTo>
                  <a:lnTo>
                    <a:pt x="456" y="951"/>
                  </a:lnTo>
                  <a:lnTo>
                    <a:pt x="421" y="953"/>
                  </a:lnTo>
                  <a:lnTo>
                    <a:pt x="382" y="954"/>
                  </a:lnTo>
                  <a:lnTo>
                    <a:pt x="382" y="954"/>
                  </a:lnTo>
                  <a:lnTo>
                    <a:pt x="342" y="953"/>
                  </a:lnTo>
                  <a:lnTo>
                    <a:pt x="307" y="951"/>
                  </a:lnTo>
                  <a:lnTo>
                    <a:pt x="276" y="947"/>
                  </a:lnTo>
                  <a:lnTo>
                    <a:pt x="249" y="941"/>
                  </a:lnTo>
                  <a:lnTo>
                    <a:pt x="228" y="936"/>
                  </a:lnTo>
                  <a:lnTo>
                    <a:pt x="210" y="929"/>
                  </a:lnTo>
                  <a:lnTo>
                    <a:pt x="198" y="924"/>
                  </a:lnTo>
                  <a:lnTo>
                    <a:pt x="190" y="919"/>
                  </a:lnTo>
                  <a:lnTo>
                    <a:pt x="173" y="738"/>
                  </a:lnTo>
                  <a:lnTo>
                    <a:pt x="173" y="738"/>
                  </a:lnTo>
                  <a:lnTo>
                    <a:pt x="202" y="746"/>
                  </a:lnTo>
                  <a:lnTo>
                    <a:pt x="233" y="752"/>
                  </a:lnTo>
                  <a:lnTo>
                    <a:pt x="264" y="757"/>
                  </a:lnTo>
                  <a:lnTo>
                    <a:pt x="294" y="760"/>
                  </a:lnTo>
                  <a:lnTo>
                    <a:pt x="322" y="762"/>
                  </a:lnTo>
                  <a:lnTo>
                    <a:pt x="347" y="763"/>
                  </a:lnTo>
                  <a:lnTo>
                    <a:pt x="382" y="763"/>
                  </a:lnTo>
                  <a:lnTo>
                    <a:pt x="382" y="763"/>
                  </a:lnTo>
                  <a:lnTo>
                    <a:pt x="416" y="763"/>
                  </a:lnTo>
                  <a:lnTo>
                    <a:pt x="441" y="762"/>
                  </a:lnTo>
                  <a:lnTo>
                    <a:pt x="469" y="760"/>
                  </a:lnTo>
                  <a:lnTo>
                    <a:pt x="499" y="757"/>
                  </a:lnTo>
                  <a:lnTo>
                    <a:pt x="530" y="752"/>
                  </a:lnTo>
                  <a:lnTo>
                    <a:pt x="561" y="746"/>
                  </a:lnTo>
                  <a:lnTo>
                    <a:pt x="590" y="738"/>
                  </a:lnTo>
                  <a:lnTo>
                    <a:pt x="573" y="919"/>
                  </a:lnTo>
                  <a:close/>
                  <a:moveTo>
                    <a:pt x="620" y="414"/>
                  </a:moveTo>
                  <a:lnTo>
                    <a:pt x="620" y="414"/>
                  </a:lnTo>
                  <a:lnTo>
                    <a:pt x="605" y="420"/>
                  </a:lnTo>
                  <a:lnTo>
                    <a:pt x="586" y="425"/>
                  </a:lnTo>
                  <a:lnTo>
                    <a:pt x="562" y="431"/>
                  </a:lnTo>
                  <a:lnTo>
                    <a:pt x="534" y="436"/>
                  </a:lnTo>
                  <a:lnTo>
                    <a:pt x="502" y="439"/>
                  </a:lnTo>
                  <a:lnTo>
                    <a:pt x="466" y="442"/>
                  </a:lnTo>
                  <a:lnTo>
                    <a:pt x="426" y="444"/>
                  </a:lnTo>
                  <a:lnTo>
                    <a:pt x="382" y="446"/>
                  </a:lnTo>
                  <a:lnTo>
                    <a:pt x="382" y="446"/>
                  </a:lnTo>
                  <a:lnTo>
                    <a:pt x="337" y="444"/>
                  </a:lnTo>
                  <a:lnTo>
                    <a:pt x="297" y="442"/>
                  </a:lnTo>
                  <a:lnTo>
                    <a:pt x="261" y="439"/>
                  </a:lnTo>
                  <a:lnTo>
                    <a:pt x="229" y="436"/>
                  </a:lnTo>
                  <a:lnTo>
                    <a:pt x="201" y="431"/>
                  </a:lnTo>
                  <a:lnTo>
                    <a:pt x="177" y="425"/>
                  </a:lnTo>
                  <a:lnTo>
                    <a:pt x="158" y="420"/>
                  </a:lnTo>
                  <a:lnTo>
                    <a:pt x="143" y="414"/>
                  </a:lnTo>
                  <a:lnTo>
                    <a:pt x="131" y="291"/>
                  </a:lnTo>
                  <a:lnTo>
                    <a:pt x="131" y="291"/>
                  </a:lnTo>
                  <a:lnTo>
                    <a:pt x="161" y="297"/>
                  </a:lnTo>
                  <a:lnTo>
                    <a:pt x="193" y="304"/>
                  </a:lnTo>
                  <a:lnTo>
                    <a:pt x="225" y="308"/>
                  </a:lnTo>
                  <a:lnTo>
                    <a:pt x="259" y="313"/>
                  </a:lnTo>
                  <a:lnTo>
                    <a:pt x="291" y="315"/>
                  </a:lnTo>
                  <a:lnTo>
                    <a:pt x="323" y="317"/>
                  </a:lnTo>
                  <a:lnTo>
                    <a:pt x="353" y="318"/>
                  </a:lnTo>
                  <a:lnTo>
                    <a:pt x="382" y="318"/>
                  </a:lnTo>
                  <a:lnTo>
                    <a:pt x="382" y="318"/>
                  </a:lnTo>
                  <a:lnTo>
                    <a:pt x="410" y="318"/>
                  </a:lnTo>
                  <a:lnTo>
                    <a:pt x="440" y="317"/>
                  </a:lnTo>
                  <a:lnTo>
                    <a:pt x="472" y="315"/>
                  </a:lnTo>
                  <a:lnTo>
                    <a:pt x="504" y="313"/>
                  </a:lnTo>
                  <a:lnTo>
                    <a:pt x="538" y="308"/>
                  </a:lnTo>
                  <a:lnTo>
                    <a:pt x="570" y="304"/>
                  </a:lnTo>
                  <a:lnTo>
                    <a:pt x="602" y="297"/>
                  </a:lnTo>
                  <a:lnTo>
                    <a:pt x="632" y="291"/>
                  </a:lnTo>
                  <a:lnTo>
                    <a:pt x="620" y="414"/>
                  </a:lnTo>
                  <a:close/>
                  <a:moveTo>
                    <a:pt x="382" y="255"/>
                  </a:moveTo>
                  <a:lnTo>
                    <a:pt x="382" y="255"/>
                  </a:lnTo>
                  <a:lnTo>
                    <a:pt x="348" y="255"/>
                  </a:lnTo>
                  <a:lnTo>
                    <a:pt x="315" y="254"/>
                  </a:lnTo>
                  <a:lnTo>
                    <a:pt x="283" y="251"/>
                  </a:lnTo>
                  <a:lnTo>
                    <a:pt x="254" y="248"/>
                  </a:lnTo>
                  <a:lnTo>
                    <a:pt x="228" y="245"/>
                  </a:lnTo>
                  <a:lnTo>
                    <a:pt x="203" y="241"/>
                  </a:lnTo>
                  <a:lnTo>
                    <a:pt x="179" y="236"/>
                  </a:lnTo>
                  <a:lnTo>
                    <a:pt x="158" y="232"/>
                  </a:lnTo>
                  <a:lnTo>
                    <a:pt x="139" y="227"/>
                  </a:lnTo>
                  <a:lnTo>
                    <a:pt x="121" y="222"/>
                  </a:lnTo>
                  <a:lnTo>
                    <a:pt x="106" y="217"/>
                  </a:lnTo>
                  <a:lnTo>
                    <a:pt x="94" y="212"/>
                  </a:lnTo>
                  <a:lnTo>
                    <a:pt x="83" y="206"/>
                  </a:lnTo>
                  <a:lnTo>
                    <a:pt x="74" y="202"/>
                  </a:lnTo>
                  <a:lnTo>
                    <a:pt x="69" y="197"/>
                  </a:lnTo>
                  <a:lnTo>
                    <a:pt x="65" y="192"/>
                  </a:lnTo>
                  <a:lnTo>
                    <a:pt x="80" y="149"/>
                  </a:lnTo>
                  <a:lnTo>
                    <a:pt x="80" y="149"/>
                  </a:lnTo>
                  <a:lnTo>
                    <a:pt x="99" y="157"/>
                  </a:lnTo>
                  <a:lnTo>
                    <a:pt x="121" y="166"/>
                  </a:lnTo>
                  <a:lnTo>
                    <a:pt x="150" y="172"/>
                  </a:lnTo>
                  <a:lnTo>
                    <a:pt x="184" y="178"/>
                  </a:lnTo>
                  <a:lnTo>
                    <a:pt x="223" y="184"/>
                  </a:lnTo>
                  <a:lnTo>
                    <a:pt x="269" y="188"/>
                  </a:lnTo>
                  <a:lnTo>
                    <a:pt x="322" y="190"/>
                  </a:lnTo>
                  <a:lnTo>
                    <a:pt x="382" y="191"/>
                  </a:lnTo>
                  <a:lnTo>
                    <a:pt x="382" y="191"/>
                  </a:lnTo>
                  <a:lnTo>
                    <a:pt x="441" y="190"/>
                  </a:lnTo>
                  <a:lnTo>
                    <a:pt x="494" y="188"/>
                  </a:lnTo>
                  <a:lnTo>
                    <a:pt x="540" y="184"/>
                  </a:lnTo>
                  <a:lnTo>
                    <a:pt x="580" y="178"/>
                  </a:lnTo>
                  <a:lnTo>
                    <a:pt x="613" y="172"/>
                  </a:lnTo>
                  <a:lnTo>
                    <a:pt x="642" y="166"/>
                  </a:lnTo>
                  <a:lnTo>
                    <a:pt x="664" y="157"/>
                  </a:lnTo>
                  <a:lnTo>
                    <a:pt x="684" y="149"/>
                  </a:lnTo>
                  <a:lnTo>
                    <a:pt x="699" y="192"/>
                  </a:lnTo>
                  <a:lnTo>
                    <a:pt x="699" y="192"/>
                  </a:lnTo>
                  <a:lnTo>
                    <a:pt x="694" y="197"/>
                  </a:lnTo>
                  <a:lnTo>
                    <a:pt x="688" y="202"/>
                  </a:lnTo>
                  <a:lnTo>
                    <a:pt x="679" y="206"/>
                  </a:lnTo>
                  <a:lnTo>
                    <a:pt x="669" y="212"/>
                  </a:lnTo>
                  <a:lnTo>
                    <a:pt x="656" y="217"/>
                  </a:lnTo>
                  <a:lnTo>
                    <a:pt x="641" y="222"/>
                  </a:lnTo>
                  <a:lnTo>
                    <a:pt x="624" y="228"/>
                  </a:lnTo>
                  <a:lnTo>
                    <a:pt x="604" y="232"/>
                  </a:lnTo>
                  <a:lnTo>
                    <a:pt x="583" y="236"/>
                  </a:lnTo>
                  <a:lnTo>
                    <a:pt x="559" y="241"/>
                  </a:lnTo>
                  <a:lnTo>
                    <a:pt x="534" y="245"/>
                  </a:lnTo>
                  <a:lnTo>
                    <a:pt x="508" y="248"/>
                  </a:lnTo>
                  <a:lnTo>
                    <a:pt x="479" y="251"/>
                  </a:lnTo>
                  <a:lnTo>
                    <a:pt x="448" y="254"/>
                  </a:lnTo>
                  <a:lnTo>
                    <a:pt x="415" y="255"/>
                  </a:lnTo>
                  <a:lnTo>
                    <a:pt x="382" y="255"/>
                  </a:lnTo>
                  <a:lnTo>
                    <a:pt x="382" y="2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7" name="Freeform 37"/>
            <p:cNvSpPr>
              <a:spLocks noEditPoints="1"/>
            </p:cNvSpPr>
            <p:nvPr/>
          </p:nvSpPr>
          <p:spPr bwMode="auto">
            <a:xfrm>
              <a:off x="8213423" y="1597932"/>
              <a:ext cx="322263" cy="323850"/>
            </a:xfrm>
            <a:custGeom>
              <a:gdLst>
                <a:gd fmla="*/ 912 w 1018" name="T0"/>
                <a:gd fmla="*/ 322 h 1018" name="T1"/>
                <a:gd fmla="*/ 779 w 1018" name="T2"/>
                <a:gd fmla="*/ 156 h 1018" name="T3"/>
                <a:gd fmla="*/ 582 w 1018" name="T4"/>
                <a:gd fmla="*/ 70 h 1018" name="T5"/>
                <a:gd fmla="*/ 515 w 1018" name="T6"/>
                <a:gd fmla="*/ 1 h 1018" name="T7"/>
                <a:gd fmla="*/ 478 w 1018" name="T8"/>
                <a:gd fmla="*/ 65 h 1018" name="T9"/>
                <a:gd fmla="*/ 288 w 1018" name="T10"/>
                <a:gd fmla="*/ 123 h 1018" name="T11"/>
                <a:gd fmla="*/ 133 w 1018" name="T12"/>
                <a:gd fmla="*/ 270 h 1018" name="T13"/>
                <a:gd fmla="*/ 66 w 1018" name="T14"/>
                <a:gd fmla="*/ 477 h 1018" name="T15"/>
                <a:gd fmla="*/ 0 w 1018" name="T16"/>
                <a:gd fmla="*/ 509 h 1018" name="T17"/>
                <a:gd fmla="*/ 68 w 1018" name="T18"/>
                <a:gd fmla="*/ 561 h 1018" name="T19"/>
                <a:gd fmla="*/ 145 w 1018" name="T20"/>
                <a:gd fmla="*/ 764 h 1018" name="T21"/>
                <a:gd fmla="*/ 305 w 1018" name="T22"/>
                <a:gd fmla="*/ 903 h 1018" name="T23"/>
                <a:gd fmla="*/ 478 w 1018" name="T24"/>
                <a:gd fmla="*/ 986 h 1018" name="T25"/>
                <a:gd fmla="*/ 522 w 1018" name="T26"/>
                <a:gd fmla="*/ 1015 h 1018" name="T27"/>
                <a:gd fmla="*/ 601 w 1018" name="T28"/>
                <a:gd fmla="*/ 944 h 1018" name="T29"/>
                <a:gd fmla="*/ 795 w 1018" name="T30"/>
                <a:gd fmla="*/ 850 h 1018" name="T31"/>
                <a:gd fmla="*/ 921 w 1018" name="T32"/>
                <a:gd fmla="*/ 678 h 1018" name="T33"/>
                <a:gd fmla="*/ 998 w 1018" name="T34"/>
                <a:gd fmla="*/ 539 h 1018" name="T35"/>
                <a:gd fmla="*/ 1009 w 1018" name="T36"/>
                <a:gd fmla="*/ 486 h 1018" name="T37"/>
                <a:gd fmla="*/ 881 w 1018" name="T38"/>
                <a:gd fmla="*/ 591 h 1018" name="T39"/>
                <a:gd fmla="*/ 800 w 1018" name="T40"/>
                <a:gd fmla="*/ 754 h 1018" name="T41"/>
                <a:gd fmla="*/ 656 w 1018" name="T42"/>
                <a:gd fmla="*/ 860 h 1018" name="T43"/>
                <a:gd fmla="*/ 539 w 1018" name="T44"/>
                <a:gd fmla="*/ 814 h 1018" name="T45"/>
                <a:gd fmla="*/ 486 w 1018" name="T46"/>
                <a:gd fmla="*/ 805 h 1018" name="T47"/>
                <a:gd fmla="*/ 394 w 1018" name="T48"/>
                <a:gd fmla="*/ 872 h 1018" name="T49"/>
                <a:gd fmla="*/ 239 w 1018" name="T50"/>
                <a:gd fmla="*/ 778 h 1018" name="T51"/>
                <a:gd fmla="*/ 145 w 1018" name="T52"/>
                <a:gd fmla="*/ 624 h 1018" name="T53"/>
                <a:gd fmla="*/ 214 w 1018" name="T54"/>
                <a:gd fmla="*/ 531 h 1018" name="T55"/>
                <a:gd fmla="*/ 203 w 1018" name="T56"/>
                <a:gd fmla="*/ 480 h 1018" name="T57"/>
                <a:gd fmla="*/ 157 w 1018" name="T58"/>
                <a:gd fmla="*/ 362 h 1018" name="T59"/>
                <a:gd fmla="*/ 264 w 1018" name="T60"/>
                <a:gd fmla="*/ 217 h 1018" name="T61"/>
                <a:gd fmla="*/ 426 w 1018" name="T62"/>
                <a:gd fmla="*/ 136 h 1018" name="T63"/>
                <a:gd fmla="*/ 497 w 1018" name="T64"/>
                <a:gd fmla="*/ 220 h 1018" name="T65"/>
                <a:gd fmla="*/ 541 w 1018" name="T66"/>
                <a:gd fmla="*/ 191 h 1018" name="T67"/>
                <a:gd fmla="*/ 686 w 1018" name="T68"/>
                <a:gd fmla="*/ 171 h 1018" name="T69"/>
                <a:gd fmla="*/ 821 w 1018" name="T70"/>
                <a:gd fmla="*/ 290 h 1018" name="T71"/>
                <a:gd fmla="*/ 887 w 1018" name="T72"/>
                <a:gd fmla="*/ 460 h 1018" name="T73"/>
                <a:gd fmla="*/ 795 w 1018" name="T74"/>
                <a:gd fmla="*/ 509 h 1018" name="T75"/>
                <a:gd fmla="*/ 604 w 1018" name="T76"/>
                <a:gd fmla="*/ 509 h 1018" name="T77"/>
                <a:gd fmla="*/ 562 w 1018" name="T78"/>
                <a:gd fmla="*/ 430 h 1018" name="T79"/>
                <a:gd fmla="*/ 472 w 1018" name="T80"/>
                <a:gd fmla="*/ 421 h 1018" name="T81"/>
                <a:gd fmla="*/ 414 w 1018" name="T82"/>
                <a:gd fmla="*/ 499 h 1018" name="T83"/>
                <a:gd fmla="*/ 449 w 1018" name="T84"/>
                <a:gd fmla="*/ 583 h 1018" name="T85"/>
                <a:gd fmla="*/ 538 w 1018" name="T86"/>
                <a:gd fmla="*/ 600 h 1018" name="T87"/>
                <a:gd fmla="*/ 602 w 1018" name="T88"/>
                <a:gd fmla="*/ 528 h 1018" name="T89"/>
                <a:gd fmla="*/ 497 w 1018" name="T90"/>
                <a:gd fmla="*/ 480 h 1018" name="T91"/>
                <a:gd fmla="*/ 541 w 1018" name="T92"/>
                <a:gd fmla="*/ 509 h 1018" name="T93"/>
                <a:gd fmla="*/ 502 w 1018" name="T94"/>
                <a:gd fmla="*/ 540 h 1018" name="T95"/>
                <a:gd fmla="*/ 540 w 1018" name="T96"/>
                <a:gd fmla="*/ 311 h 1018" name="T97"/>
                <a:gd fmla="*/ 443 w 1018" name="T98"/>
                <a:gd fmla="*/ 296 h 1018" name="T99"/>
                <a:gd fmla="*/ 291 w 1018" name="T100"/>
                <a:gd fmla="*/ 463 h 1018" name="T101"/>
                <a:gd fmla="*/ 318 w 1018" name="T102"/>
                <a:gd fmla="*/ 541 h 1018" name="T103"/>
                <a:gd fmla="*/ 351 w 1018" name="T104"/>
                <a:gd fmla="*/ 492 h 1018" name="T105"/>
                <a:gd fmla="*/ 447 w 1018" name="T106"/>
                <a:gd fmla="*/ 363 h 1018" name="T107"/>
                <a:gd fmla="*/ 539 w 1018" name="T108"/>
                <a:gd fmla="*/ 330 h 1018" name="T109"/>
                <a:gd fmla="*/ 671 w 1018" name="T110"/>
                <a:gd fmla="*/ 497 h 1018" name="T111"/>
                <a:gd fmla="*/ 621 w 1018" name="T112"/>
                <a:gd fmla="*/ 621 h 1018" name="T113"/>
                <a:gd fmla="*/ 497 w 1018" name="T114"/>
                <a:gd fmla="*/ 671 h 1018" name="T115"/>
                <a:gd fmla="*/ 486 w 1018" name="T116"/>
                <a:gd fmla="*/ 722 h 1018" name="T117"/>
                <a:gd fmla="*/ 633 w 1018" name="T118"/>
                <a:gd fmla="*/ 693 h 1018" name="T119"/>
                <a:gd fmla="*/ 732 w 1018" name="T120"/>
                <a:gd fmla="*/ 509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8" name="Freeform 38"/>
            <p:cNvSpPr>
              <a:spLocks noEditPoints="1"/>
            </p:cNvSpPr>
            <p:nvPr/>
          </p:nvSpPr>
          <p:spPr bwMode="auto">
            <a:xfrm>
              <a:off x="7567311" y="4182382"/>
              <a:ext cx="322263" cy="323850"/>
            </a:xfrm>
            <a:custGeom>
              <a:gdLst>
                <a:gd fmla="*/ 158 w 1017" name="T0"/>
                <a:gd fmla="*/ 923 h 1018" name="T1"/>
                <a:gd fmla="*/ 200 w 1017" name="T2"/>
                <a:gd fmla="*/ 1002 h 1018" name="T3"/>
                <a:gd fmla="*/ 292 w 1017" name="T4"/>
                <a:gd fmla="*/ 1011 h 1018" name="T5"/>
                <a:gd fmla="*/ 348 w 1017" name="T6"/>
                <a:gd fmla="*/ 933 h 1018" name="T7"/>
                <a:gd fmla="*/ 280 w 1017" name="T8"/>
                <a:gd fmla="*/ 778 h 1018" name="T9"/>
                <a:gd fmla="*/ 254 w 1017" name="T10"/>
                <a:gd fmla="*/ 955 h 1018" name="T11"/>
                <a:gd fmla="*/ 223 w 1017" name="T12"/>
                <a:gd fmla="*/ 919 h 1018" name="T13"/>
                <a:gd fmla="*/ 286 w 1017" name="T14"/>
                <a:gd fmla="*/ 923 h 1018" name="T15"/>
                <a:gd fmla="*/ 482 w 1017" name="T16"/>
                <a:gd fmla="*/ 778 h 1018" name="T17"/>
                <a:gd fmla="*/ 414 w 1017" name="T18"/>
                <a:gd fmla="*/ 933 h 1018" name="T19"/>
                <a:gd fmla="*/ 472 w 1017" name="T20"/>
                <a:gd fmla="*/ 1011 h 1018" name="T21"/>
                <a:gd fmla="*/ 562 w 1017" name="T22"/>
                <a:gd fmla="*/ 1002 h 1018" name="T23"/>
                <a:gd fmla="*/ 604 w 1017" name="T24"/>
                <a:gd fmla="*/ 923 h 1018" name="T25"/>
                <a:gd fmla="*/ 530 w 1017" name="T26"/>
                <a:gd fmla="*/ 772 h 1018" name="T27"/>
                <a:gd fmla="*/ 502 w 1017" name="T28"/>
                <a:gd fmla="*/ 954 h 1018" name="T29"/>
                <a:gd fmla="*/ 486 w 1017" name="T30"/>
                <a:gd fmla="*/ 897 h 1018" name="T31"/>
                <a:gd fmla="*/ 537 w 1017" name="T32"/>
                <a:gd fmla="*/ 936 h 1018" name="T33"/>
                <a:gd fmla="*/ 706 w 1017" name="T34"/>
                <a:gd fmla="*/ 826 h 1018" name="T35"/>
                <a:gd fmla="*/ 671 w 1017" name="T36"/>
                <a:gd fmla="*/ 951 h 1018" name="T37"/>
                <a:gd fmla="*/ 743 w 1017" name="T38"/>
                <a:gd fmla="*/ 1016 h 1018" name="T39"/>
                <a:gd fmla="*/ 830 w 1017" name="T40"/>
                <a:gd fmla="*/ 991 h 1018" name="T41"/>
                <a:gd fmla="*/ 856 w 1017" name="T42"/>
                <a:gd fmla="*/ 907 h 1018" name="T43"/>
                <a:gd fmla="*/ 770 w 1017" name="T44"/>
                <a:gd fmla="*/ 765 h 1018" name="T45"/>
                <a:gd fmla="*/ 745 w 1017" name="T46"/>
                <a:gd fmla="*/ 950 h 1018" name="T47"/>
                <a:gd fmla="*/ 763 w 1017" name="T48"/>
                <a:gd fmla="*/ 854 h 1018" name="T49"/>
                <a:gd fmla="*/ 785 w 1017" name="T50"/>
                <a:gd fmla="*/ 945 h 1018" name="T51"/>
                <a:gd fmla="*/ 606 w 1017" name="T52"/>
                <a:gd fmla="*/ 79 h 1018" name="T53"/>
                <a:gd fmla="*/ 469 w 1017" name="T54"/>
                <a:gd fmla="*/ 51 h 1018" name="T55"/>
                <a:gd fmla="*/ 333 w 1017" name="T56"/>
                <a:gd fmla="*/ 0 h 1018" name="T57"/>
                <a:gd fmla="*/ 152 w 1017" name="T58"/>
                <a:gd fmla="*/ 109 h 1018" name="T59"/>
                <a:gd fmla="*/ 137 w 1017" name="T60"/>
                <a:gd fmla="*/ 272 h 1018" name="T61"/>
                <a:gd fmla="*/ 15 w 1017" name="T62"/>
                <a:gd fmla="*/ 396 h 1018" name="T63"/>
                <a:gd fmla="*/ 26 w 1017" name="T64"/>
                <a:gd fmla="*/ 584 h 1018" name="T65"/>
                <a:gd fmla="*/ 222 w 1017" name="T66"/>
                <a:gd fmla="*/ 701 h 1018" name="T67"/>
                <a:gd fmla="*/ 837 w 1017" name="T68"/>
                <a:gd fmla="*/ 669 h 1018" name="T69"/>
                <a:gd fmla="*/ 963 w 1017" name="T70"/>
                <a:gd fmla="*/ 560 h 1018" name="T71"/>
                <a:gd fmla="*/ 1017 w 1017" name="T72"/>
                <a:gd fmla="*/ 398 h 1018" name="T73"/>
                <a:gd fmla="*/ 986 w 1017" name="T74"/>
                <a:gd fmla="*/ 245 h 1018" name="T75"/>
                <a:gd fmla="*/ 877 w 1017" name="T76"/>
                <a:gd fmla="*/ 118 h 1018" name="T77"/>
                <a:gd fmla="*/ 715 w 1017" name="T78"/>
                <a:gd fmla="*/ 65 h 1018" name="T79"/>
                <a:gd fmla="*/ 134 w 1017" name="T80"/>
                <a:gd fmla="*/ 610 h 1018" name="T81"/>
                <a:gd fmla="*/ 63 w 1017" name="T82"/>
                <a:gd fmla="*/ 478 h 1018" name="T83"/>
                <a:gd fmla="*/ 126 w 1017" name="T84"/>
                <a:gd fmla="*/ 351 h 1018" name="T85"/>
                <a:gd fmla="*/ 209 w 1017" name="T86"/>
                <a:gd fmla="*/ 305 h 1018" name="T87"/>
                <a:gd fmla="*/ 191 w 1017" name="T88"/>
                <a:gd fmla="*/ 192 h 1018" name="T89"/>
                <a:gd fmla="*/ 278 w 1017" name="T90"/>
                <a:gd fmla="*/ 75 h 1018" name="T91"/>
                <a:gd fmla="*/ 404 w 1017" name="T92"/>
                <a:gd fmla="*/ 83 h 1018" name="T93"/>
                <a:gd fmla="*/ 474 w 1017" name="T94"/>
                <a:gd fmla="*/ 179 h 1018" name="T95"/>
                <a:gd fmla="*/ 545 w 1017" name="T96"/>
                <a:gd fmla="*/ 180 h 1018" name="T97"/>
                <a:gd fmla="*/ 738 w 1017" name="T98"/>
                <a:gd fmla="*/ 131 h 1018" name="T99"/>
                <a:gd fmla="*/ 933 w 1017" name="T100"/>
                <a:gd fmla="*/ 283 h 1018" name="T101"/>
                <a:gd fmla="*/ 948 w 1017" name="T102"/>
                <a:gd fmla="*/ 434 h 1018" name="T103"/>
                <a:gd fmla="*/ 774 w 1017" name="T104"/>
                <a:gd fmla="*/ 626 h 1018" name="T105"/>
                <a:gd fmla="*/ 681 w 1017" name="T106"/>
                <a:gd fmla="*/ 197 h 1018" name="T107"/>
                <a:gd fmla="*/ 681 w 1017" name="T108"/>
                <a:gd fmla="*/ 250 h 1018" name="T109"/>
                <a:gd fmla="*/ 780 w 1017" name="T110"/>
                <a:gd fmla="*/ 285 h 1018" name="T111"/>
                <a:gd fmla="*/ 827 w 1017" name="T112"/>
                <a:gd fmla="*/ 389 h 1018" name="T113"/>
                <a:gd fmla="*/ 876 w 1017" name="T114"/>
                <a:gd fmla="*/ 409 h 1018" name="T115"/>
                <a:gd fmla="*/ 867 w 1017" name="T116"/>
                <a:gd fmla="*/ 291 h 1018" name="T117"/>
                <a:gd fmla="*/ 699 w 1017" name="T118"/>
                <a:gd fmla="*/ 191 h 101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8" w="1017">
                  <a:moveTo>
                    <a:pt x="228" y="778"/>
                  </a:moveTo>
                  <a:lnTo>
                    <a:pt x="228" y="778"/>
                  </a:lnTo>
                  <a:lnTo>
                    <a:pt x="208" y="807"/>
                  </a:lnTo>
                  <a:lnTo>
                    <a:pt x="197" y="826"/>
                  </a:lnTo>
                  <a:lnTo>
                    <a:pt x="185" y="847"/>
                  </a:lnTo>
                  <a:lnTo>
                    <a:pt x="175" y="867"/>
                  </a:lnTo>
                  <a:lnTo>
                    <a:pt x="166" y="888"/>
                  </a:lnTo>
                  <a:lnTo>
                    <a:pt x="163" y="897"/>
                  </a:lnTo>
                  <a:lnTo>
                    <a:pt x="161" y="907"/>
                  </a:lnTo>
                  <a:lnTo>
                    <a:pt x="160" y="915"/>
                  </a:lnTo>
                  <a:lnTo>
                    <a:pt x="158" y="923"/>
                  </a:lnTo>
                  <a:lnTo>
                    <a:pt x="158" y="923"/>
                  </a:lnTo>
                  <a:lnTo>
                    <a:pt x="160" y="933"/>
                  </a:lnTo>
                  <a:lnTo>
                    <a:pt x="161" y="942"/>
                  </a:lnTo>
                  <a:lnTo>
                    <a:pt x="163" y="951"/>
                  </a:lnTo>
                  <a:lnTo>
                    <a:pt x="166" y="960"/>
                  </a:lnTo>
                  <a:lnTo>
                    <a:pt x="170" y="968"/>
                  </a:lnTo>
                  <a:lnTo>
                    <a:pt x="175" y="977"/>
                  </a:lnTo>
                  <a:lnTo>
                    <a:pt x="180" y="984"/>
                  </a:lnTo>
                  <a:lnTo>
                    <a:pt x="186" y="991"/>
                  </a:lnTo>
                  <a:lnTo>
                    <a:pt x="193" y="997"/>
                  </a:lnTo>
                  <a:lnTo>
                    <a:pt x="200" y="1002"/>
                  </a:lnTo>
                  <a:lnTo>
                    <a:pt x="209" y="1007"/>
                  </a:lnTo>
                  <a:lnTo>
                    <a:pt x="216" y="1011"/>
                  </a:lnTo>
                  <a:lnTo>
                    <a:pt x="226" y="1014"/>
                  </a:lnTo>
                  <a:lnTo>
                    <a:pt x="235" y="1016"/>
                  </a:lnTo>
                  <a:lnTo>
                    <a:pt x="244" y="1018"/>
                  </a:lnTo>
                  <a:lnTo>
                    <a:pt x="254" y="1018"/>
                  </a:lnTo>
                  <a:lnTo>
                    <a:pt x="254" y="1018"/>
                  </a:lnTo>
                  <a:lnTo>
                    <a:pt x="264" y="1018"/>
                  </a:lnTo>
                  <a:lnTo>
                    <a:pt x="273" y="1016"/>
                  </a:lnTo>
                  <a:lnTo>
                    <a:pt x="282" y="1014"/>
                  </a:lnTo>
                  <a:lnTo>
                    <a:pt x="292" y="1011"/>
                  </a:lnTo>
                  <a:lnTo>
                    <a:pt x="299" y="1007"/>
                  </a:lnTo>
                  <a:lnTo>
                    <a:pt x="308" y="1002"/>
                  </a:lnTo>
                  <a:lnTo>
                    <a:pt x="315" y="997"/>
                  </a:lnTo>
                  <a:lnTo>
                    <a:pt x="322" y="991"/>
                  </a:lnTo>
                  <a:lnTo>
                    <a:pt x="328" y="984"/>
                  </a:lnTo>
                  <a:lnTo>
                    <a:pt x="333" y="977"/>
                  </a:lnTo>
                  <a:lnTo>
                    <a:pt x="338" y="968"/>
                  </a:lnTo>
                  <a:lnTo>
                    <a:pt x="342" y="960"/>
                  </a:lnTo>
                  <a:lnTo>
                    <a:pt x="345" y="951"/>
                  </a:lnTo>
                  <a:lnTo>
                    <a:pt x="347" y="942"/>
                  </a:lnTo>
                  <a:lnTo>
                    <a:pt x="348" y="933"/>
                  </a:lnTo>
                  <a:lnTo>
                    <a:pt x="349" y="923"/>
                  </a:lnTo>
                  <a:lnTo>
                    <a:pt x="349" y="923"/>
                  </a:lnTo>
                  <a:lnTo>
                    <a:pt x="348" y="915"/>
                  </a:lnTo>
                  <a:lnTo>
                    <a:pt x="347" y="907"/>
                  </a:lnTo>
                  <a:lnTo>
                    <a:pt x="345" y="897"/>
                  </a:lnTo>
                  <a:lnTo>
                    <a:pt x="342" y="888"/>
                  </a:lnTo>
                  <a:lnTo>
                    <a:pt x="333" y="867"/>
                  </a:lnTo>
                  <a:lnTo>
                    <a:pt x="323" y="847"/>
                  </a:lnTo>
                  <a:lnTo>
                    <a:pt x="311" y="826"/>
                  </a:lnTo>
                  <a:lnTo>
                    <a:pt x="300" y="807"/>
                  </a:lnTo>
                  <a:lnTo>
                    <a:pt x="280" y="778"/>
                  </a:lnTo>
                  <a:lnTo>
                    <a:pt x="280" y="778"/>
                  </a:lnTo>
                  <a:lnTo>
                    <a:pt x="275" y="772"/>
                  </a:lnTo>
                  <a:lnTo>
                    <a:pt x="269" y="768"/>
                  </a:lnTo>
                  <a:lnTo>
                    <a:pt x="261" y="765"/>
                  </a:lnTo>
                  <a:lnTo>
                    <a:pt x="254" y="765"/>
                  </a:lnTo>
                  <a:lnTo>
                    <a:pt x="246" y="765"/>
                  </a:lnTo>
                  <a:lnTo>
                    <a:pt x="239" y="768"/>
                  </a:lnTo>
                  <a:lnTo>
                    <a:pt x="232" y="772"/>
                  </a:lnTo>
                  <a:lnTo>
                    <a:pt x="228" y="778"/>
                  </a:lnTo>
                  <a:lnTo>
                    <a:pt x="228" y="778"/>
                  </a:lnTo>
                  <a:close/>
                  <a:moveTo>
                    <a:pt x="254" y="955"/>
                  </a:moveTo>
                  <a:lnTo>
                    <a:pt x="254" y="955"/>
                  </a:lnTo>
                  <a:lnTo>
                    <a:pt x="248" y="954"/>
                  </a:lnTo>
                  <a:lnTo>
                    <a:pt x="241" y="952"/>
                  </a:lnTo>
                  <a:lnTo>
                    <a:pt x="236" y="950"/>
                  </a:lnTo>
                  <a:lnTo>
                    <a:pt x="231" y="945"/>
                  </a:lnTo>
                  <a:lnTo>
                    <a:pt x="227" y="941"/>
                  </a:lnTo>
                  <a:lnTo>
                    <a:pt x="225" y="936"/>
                  </a:lnTo>
                  <a:lnTo>
                    <a:pt x="223" y="929"/>
                  </a:lnTo>
                  <a:lnTo>
                    <a:pt x="222" y="923"/>
                  </a:lnTo>
                  <a:lnTo>
                    <a:pt x="222" y="923"/>
                  </a:lnTo>
                  <a:lnTo>
                    <a:pt x="223" y="919"/>
                  </a:lnTo>
                  <a:lnTo>
                    <a:pt x="225" y="912"/>
                  </a:lnTo>
                  <a:lnTo>
                    <a:pt x="231" y="897"/>
                  </a:lnTo>
                  <a:lnTo>
                    <a:pt x="241" y="877"/>
                  </a:lnTo>
                  <a:lnTo>
                    <a:pt x="254" y="854"/>
                  </a:lnTo>
                  <a:lnTo>
                    <a:pt x="254" y="854"/>
                  </a:lnTo>
                  <a:lnTo>
                    <a:pt x="267" y="877"/>
                  </a:lnTo>
                  <a:lnTo>
                    <a:pt x="276" y="897"/>
                  </a:lnTo>
                  <a:lnTo>
                    <a:pt x="283" y="912"/>
                  </a:lnTo>
                  <a:lnTo>
                    <a:pt x="285" y="919"/>
                  </a:lnTo>
                  <a:lnTo>
                    <a:pt x="286" y="923"/>
                  </a:lnTo>
                  <a:lnTo>
                    <a:pt x="286" y="923"/>
                  </a:lnTo>
                  <a:lnTo>
                    <a:pt x="285" y="929"/>
                  </a:lnTo>
                  <a:lnTo>
                    <a:pt x="283" y="936"/>
                  </a:lnTo>
                  <a:lnTo>
                    <a:pt x="281" y="941"/>
                  </a:lnTo>
                  <a:lnTo>
                    <a:pt x="276" y="945"/>
                  </a:lnTo>
                  <a:lnTo>
                    <a:pt x="272" y="950"/>
                  </a:lnTo>
                  <a:lnTo>
                    <a:pt x="267" y="952"/>
                  </a:lnTo>
                  <a:lnTo>
                    <a:pt x="260" y="954"/>
                  </a:lnTo>
                  <a:lnTo>
                    <a:pt x="254" y="955"/>
                  </a:lnTo>
                  <a:lnTo>
                    <a:pt x="254" y="955"/>
                  </a:lnTo>
                  <a:close/>
                  <a:moveTo>
                    <a:pt x="482" y="778"/>
                  </a:moveTo>
                  <a:lnTo>
                    <a:pt x="482" y="778"/>
                  </a:lnTo>
                  <a:lnTo>
                    <a:pt x="462" y="807"/>
                  </a:lnTo>
                  <a:lnTo>
                    <a:pt x="451" y="826"/>
                  </a:lnTo>
                  <a:lnTo>
                    <a:pt x="440" y="847"/>
                  </a:lnTo>
                  <a:lnTo>
                    <a:pt x="430" y="867"/>
                  </a:lnTo>
                  <a:lnTo>
                    <a:pt x="421" y="888"/>
                  </a:lnTo>
                  <a:lnTo>
                    <a:pt x="418" y="897"/>
                  </a:lnTo>
                  <a:lnTo>
                    <a:pt x="415" y="907"/>
                  </a:lnTo>
                  <a:lnTo>
                    <a:pt x="414" y="915"/>
                  </a:lnTo>
                  <a:lnTo>
                    <a:pt x="413" y="923"/>
                  </a:lnTo>
                  <a:lnTo>
                    <a:pt x="413" y="923"/>
                  </a:lnTo>
                  <a:lnTo>
                    <a:pt x="414" y="933"/>
                  </a:lnTo>
                  <a:lnTo>
                    <a:pt x="415" y="942"/>
                  </a:lnTo>
                  <a:lnTo>
                    <a:pt x="417" y="951"/>
                  </a:lnTo>
                  <a:lnTo>
                    <a:pt x="420" y="960"/>
                  </a:lnTo>
                  <a:lnTo>
                    <a:pt x="425" y="968"/>
                  </a:lnTo>
                  <a:lnTo>
                    <a:pt x="429" y="977"/>
                  </a:lnTo>
                  <a:lnTo>
                    <a:pt x="435" y="984"/>
                  </a:lnTo>
                  <a:lnTo>
                    <a:pt x="441" y="991"/>
                  </a:lnTo>
                  <a:lnTo>
                    <a:pt x="448" y="997"/>
                  </a:lnTo>
                  <a:lnTo>
                    <a:pt x="455" y="1002"/>
                  </a:lnTo>
                  <a:lnTo>
                    <a:pt x="463" y="1007"/>
                  </a:lnTo>
                  <a:lnTo>
                    <a:pt x="472" y="1011"/>
                  </a:lnTo>
                  <a:lnTo>
                    <a:pt x="480" y="1014"/>
                  </a:lnTo>
                  <a:lnTo>
                    <a:pt x="489" y="1016"/>
                  </a:lnTo>
                  <a:lnTo>
                    <a:pt x="499" y="1018"/>
                  </a:lnTo>
                  <a:lnTo>
                    <a:pt x="508" y="1018"/>
                  </a:lnTo>
                  <a:lnTo>
                    <a:pt x="508" y="1018"/>
                  </a:lnTo>
                  <a:lnTo>
                    <a:pt x="518" y="1018"/>
                  </a:lnTo>
                  <a:lnTo>
                    <a:pt x="528" y="1016"/>
                  </a:lnTo>
                  <a:lnTo>
                    <a:pt x="537" y="1014"/>
                  </a:lnTo>
                  <a:lnTo>
                    <a:pt x="546" y="1011"/>
                  </a:lnTo>
                  <a:lnTo>
                    <a:pt x="554" y="1007"/>
                  </a:lnTo>
                  <a:lnTo>
                    <a:pt x="562" y="1002"/>
                  </a:lnTo>
                  <a:lnTo>
                    <a:pt x="569" y="997"/>
                  </a:lnTo>
                  <a:lnTo>
                    <a:pt x="576" y="991"/>
                  </a:lnTo>
                  <a:lnTo>
                    <a:pt x="582" y="984"/>
                  </a:lnTo>
                  <a:lnTo>
                    <a:pt x="588" y="977"/>
                  </a:lnTo>
                  <a:lnTo>
                    <a:pt x="592" y="968"/>
                  </a:lnTo>
                  <a:lnTo>
                    <a:pt x="596" y="960"/>
                  </a:lnTo>
                  <a:lnTo>
                    <a:pt x="599" y="951"/>
                  </a:lnTo>
                  <a:lnTo>
                    <a:pt x="602" y="942"/>
                  </a:lnTo>
                  <a:lnTo>
                    <a:pt x="604" y="933"/>
                  </a:lnTo>
                  <a:lnTo>
                    <a:pt x="604" y="923"/>
                  </a:lnTo>
                  <a:lnTo>
                    <a:pt x="604" y="923"/>
                  </a:lnTo>
                  <a:lnTo>
                    <a:pt x="604" y="915"/>
                  </a:lnTo>
                  <a:lnTo>
                    <a:pt x="602" y="907"/>
                  </a:lnTo>
                  <a:lnTo>
                    <a:pt x="599" y="897"/>
                  </a:lnTo>
                  <a:lnTo>
                    <a:pt x="596" y="888"/>
                  </a:lnTo>
                  <a:lnTo>
                    <a:pt x="588" y="867"/>
                  </a:lnTo>
                  <a:lnTo>
                    <a:pt x="577" y="847"/>
                  </a:lnTo>
                  <a:lnTo>
                    <a:pt x="565" y="826"/>
                  </a:lnTo>
                  <a:lnTo>
                    <a:pt x="554" y="807"/>
                  </a:lnTo>
                  <a:lnTo>
                    <a:pt x="535" y="778"/>
                  </a:lnTo>
                  <a:lnTo>
                    <a:pt x="535" y="778"/>
                  </a:lnTo>
                  <a:lnTo>
                    <a:pt x="530" y="772"/>
                  </a:lnTo>
                  <a:lnTo>
                    <a:pt x="523" y="768"/>
                  </a:lnTo>
                  <a:lnTo>
                    <a:pt x="516" y="765"/>
                  </a:lnTo>
                  <a:lnTo>
                    <a:pt x="508" y="765"/>
                  </a:lnTo>
                  <a:lnTo>
                    <a:pt x="501" y="765"/>
                  </a:lnTo>
                  <a:lnTo>
                    <a:pt x="493" y="768"/>
                  </a:lnTo>
                  <a:lnTo>
                    <a:pt x="488" y="772"/>
                  </a:lnTo>
                  <a:lnTo>
                    <a:pt x="482" y="778"/>
                  </a:lnTo>
                  <a:lnTo>
                    <a:pt x="482" y="778"/>
                  </a:lnTo>
                  <a:close/>
                  <a:moveTo>
                    <a:pt x="508" y="955"/>
                  </a:moveTo>
                  <a:lnTo>
                    <a:pt x="508" y="955"/>
                  </a:lnTo>
                  <a:lnTo>
                    <a:pt x="502" y="954"/>
                  </a:lnTo>
                  <a:lnTo>
                    <a:pt x="496" y="952"/>
                  </a:lnTo>
                  <a:lnTo>
                    <a:pt x="491" y="950"/>
                  </a:lnTo>
                  <a:lnTo>
                    <a:pt x="486" y="945"/>
                  </a:lnTo>
                  <a:lnTo>
                    <a:pt x="482" y="941"/>
                  </a:lnTo>
                  <a:lnTo>
                    <a:pt x="479" y="936"/>
                  </a:lnTo>
                  <a:lnTo>
                    <a:pt x="477" y="929"/>
                  </a:lnTo>
                  <a:lnTo>
                    <a:pt x="477" y="923"/>
                  </a:lnTo>
                  <a:lnTo>
                    <a:pt x="477" y="923"/>
                  </a:lnTo>
                  <a:lnTo>
                    <a:pt x="477" y="919"/>
                  </a:lnTo>
                  <a:lnTo>
                    <a:pt x="479" y="912"/>
                  </a:lnTo>
                  <a:lnTo>
                    <a:pt x="486" y="897"/>
                  </a:lnTo>
                  <a:lnTo>
                    <a:pt x="495" y="877"/>
                  </a:lnTo>
                  <a:lnTo>
                    <a:pt x="508" y="854"/>
                  </a:lnTo>
                  <a:lnTo>
                    <a:pt x="508" y="854"/>
                  </a:lnTo>
                  <a:lnTo>
                    <a:pt x="521" y="877"/>
                  </a:lnTo>
                  <a:lnTo>
                    <a:pt x="531" y="897"/>
                  </a:lnTo>
                  <a:lnTo>
                    <a:pt x="537" y="912"/>
                  </a:lnTo>
                  <a:lnTo>
                    <a:pt x="539" y="919"/>
                  </a:lnTo>
                  <a:lnTo>
                    <a:pt x="540" y="923"/>
                  </a:lnTo>
                  <a:lnTo>
                    <a:pt x="540" y="923"/>
                  </a:lnTo>
                  <a:lnTo>
                    <a:pt x="539" y="929"/>
                  </a:lnTo>
                  <a:lnTo>
                    <a:pt x="537" y="936"/>
                  </a:lnTo>
                  <a:lnTo>
                    <a:pt x="535" y="941"/>
                  </a:lnTo>
                  <a:lnTo>
                    <a:pt x="531" y="945"/>
                  </a:lnTo>
                  <a:lnTo>
                    <a:pt x="526" y="950"/>
                  </a:lnTo>
                  <a:lnTo>
                    <a:pt x="521" y="952"/>
                  </a:lnTo>
                  <a:lnTo>
                    <a:pt x="515" y="954"/>
                  </a:lnTo>
                  <a:lnTo>
                    <a:pt x="508" y="955"/>
                  </a:lnTo>
                  <a:lnTo>
                    <a:pt x="508" y="955"/>
                  </a:lnTo>
                  <a:close/>
                  <a:moveTo>
                    <a:pt x="737" y="778"/>
                  </a:moveTo>
                  <a:lnTo>
                    <a:pt x="737" y="778"/>
                  </a:lnTo>
                  <a:lnTo>
                    <a:pt x="717" y="807"/>
                  </a:lnTo>
                  <a:lnTo>
                    <a:pt x="706" y="826"/>
                  </a:lnTo>
                  <a:lnTo>
                    <a:pt x="694" y="847"/>
                  </a:lnTo>
                  <a:lnTo>
                    <a:pt x="684" y="867"/>
                  </a:lnTo>
                  <a:lnTo>
                    <a:pt x="676" y="888"/>
                  </a:lnTo>
                  <a:lnTo>
                    <a:pt x="672" y="897"/>
                  </a:lnTo>
                  <a:lnTo>
                    <a:pt x="669" y="907"/>
                  </a:lnTo>
                  <a:lnTo>
                    <a:pt x="668" y="915"/>
                  </a:lnTo>
                  <a:lnTo>
                    <a:pt x="667" y="923"/>
                  </a:lnTo>
                  <a:lnTo>
                    <a:pt x="667" y="923"/>
                  </a:lnTo>
                  <a:lnTo>
                    <a:pt x="668" y="933"/>
                  </a:lnTo>
                  <a:lnTo>
                    <a:pt x="669" y="942"/>
                  </a:lnTo>
                  <a:lnTo>
                    <a:pt x="671" y="951"/>
                  </a:lnTo>
                  <a:lnTo>
                    <a:pt x="675" y="960"/>
                  </a:lnTo>
                  <a:lnTo>
                    <a:pt x="679" y="968"/>
                  </a:lnTo>
                  <a:lnTo>
                    <a:pt x="684" y="977"/>
                  </a:lnTo>
                  <a:lnTo>
                    <a:pt x="690" y="984"/>
                  </a:lnTo>
                  <a:lnTo>
                    <a:pt x="695" y="991"/>
                  </a:lnTo>
                  <a:lnTo>
                    <a:pt x="702" y="997"/>
                  </a:lnTo>
                  <a:lnTo>
                    <a:pt x="710" y="1002"/>
                  </a:lnTo>
                  <a:lnTo>
                    <a:pt x="717" y="1007"/>
                  </a:lnTo>
                  <a:lnTo>
                    <a:pt x="726" y="1011"/>
                  </a:lnTo>
                  <a:lnTo>
                    <a:pt x="735" y="1014"/>
                  </a:lnTo>
                  <a:lnTo>
                    <a:pt x="743" y="1016"/>
                  </a:lnTo>
                  <a:lnTo>
                    <a:pt x="753" y="1018"/>
                  </a:lnTo>
                  <a:lnTo>
                    <a:pt x="763" y="1018"/>
                  </a:lnTo>
                  <a:lnTo>
                    <a:pt x="763" y="1018"/>
                  </a:lnTo>
                  <a:lnTo>
                    <a:pt x="772" y="1018"/>
                  </a:lnTo>
                  <a:lnTo>
                    <a:pt x="782" y="1016"/>
                  </a:lnTo>
                  <a:lnTo>
                    <a:pt x="792" y="1014"/>
                  </a:lnTo>
                  <a:lnTo>
                    <a:pt x="800" y="1011"/>
                  </a:lnTo>
                  <a:lnTo>
                    <a:pt x="809" y="1007"/>
                  </a:lnTo>
                  <a:lnTo>
                    <a:pt x="816" y="1002"/>
                  </a:lnTo>
                  <a:lnTo>
                    <a:pt x="824" y="997"/>
                  </a:lnTo>
                  <a:lnTo>
                    <a:pt x="830" y="991"/>
                  </a:lnTo>
                  <a:lnTo>
                    <a:pt x="837" y="984"/>
                  </a:lnTo>
                  <a:lnTo>
                    <a:pt x="842" y="977"/>
                  </a:lnTo>
                  <a:lnTo>
                    <a:pt x="846" y="968"/>
                  </a:lnTo>
                  <a:lnTo>
                    <a:pt x="851" y="960"/>
                  </a:lnTo>
                  <a:lnTo>
                    <a:pt x="854" y="951"/>
                  </a:lnTo>
                  <a:lnTo>
                    <a:pt x="856" y="942"/>
                  </a:lnTo>
                  <a:lnTo>
                    <a:pt x="858" y="933"/>
                  </a:lnTo>
                  <a:lnTo>
                    <a:pt x="858" y="923"/>
                  </a:lnTo>
                  <a:lnTo>
                    <a:pt x="858" y="923"/>
                  </a:lnTo>
                  <a:lnTo>
                    <a:pt x="858" y="915"/>
                  </a:lnTo>
                  <a:lnTo>
                    <a:pt x="856" y="907"/>
                  </a:lnTo>
                  <a:lnTo>
                    <a:pt x="854" y="897"/>
                  </a:lnTo>
                  <a:lnTo>
                    <a:pt x="851" y="888"/>
                  </a:lnTo>
                  <a:lnTo>
                    <a:pt x="842" y="867"/>
                  </a:lnTo>
                  <a:lnTo>
                    <a:pt x="831" y="847"/>
                  </a:lnTo>
                  <a:lnTo>
                    <a:pt x="820" y="826"/>
                  </a:lnTo>
                  <a:lnTo>
                    <a:pt x="809" y="807"/>
                  </a:lnTo>
                  <a:lnTo>
                    <a:pt x="789" y="778"/>
                  </a:lnTo>
                  <a:lnTo>
                    <a:pt x="789" y="778"/>
                  </a:lnTo>
                  <a:lnTo>
                    <a:pt x="784" y="772"/>
                  </a:lnTo>
                  <a:lnTo>
                    <a:pt x="778" y="768"/>
                  </a:lnTo>
                  <a:lnTo>
                    <a:pt x="770" y="765"/>
                  </a:lnTo>
                  <a:lnTo>
                    <a:pt x="763" y="765"/>
                  </a:lnTo>
                  <a:lnTo>
                    <a:pt x="755" y="765"/>
                  </a:lnTo>
                  <a:lnTo>
                    <a:pt x="749" y="768"/>
                  </a:lnTo>
                  <a:lnTo>
                    <a:pt x="742" y="772"/>
                  </a:lnTo>
                  <a:lnTo>
                    <a:pt x="737" y="778"/>
                  </a:lnTo>
                  <a:lnTo>
                    <a:pt x="737" y="778"/>
                  </a:lnTo>
                  <a:close/>
                  <a:moveTo>
                    <a:pt x="763" y="955"/>
                  </a:moveTo>
                  <a:lnTo>
                    <a:pt x="763" y="955"/>
                  </a:lnTo>
                  <a:lnTo>
                    <a:pt x="756" y="954"/>
                  </a:lnTo>
                  <a:lnTo>
                    <a:pt x="751" y="952"/>
                  </a:lnTo>
                  <a:lnTo>
                    <a:pt x="745" y="950"/>
                  </a:lnTo>
                  <a:lnTo>
                    <a:pt x="740" y="945"/>
                  </a:lnTo>
                  <a:lnTo>
                    <a:pt x="737" y="941"/>
                  </a:lnTo>
                  <a:lnTo>
                    <a:pt x="734" y="936"/>
                  </a:lnTo>
                  <a:lnTo>
                    <a:pt x="731" y="929"/>
                  </a:lnTo>
                  <a:lnTo>
                    <a:pt x="731" y="923"/>
                  </a:lnTo>
                  <a:lnTo>
                    <a:pt x="731" y="923"/>
                  </a:lnTo>
                  <a:lnTo>
                    <a:pt x="731" y="919"/>
                  </a:lnTo>
                  <a:lnTo>
                    <a:pt x="734" y="912"/>
                  </a:lnTo>
                  <a:lnTo>
                    <a:pt x="740" y="897"/>
                  </a:lnTo>
                  <a:lnTo>
                    <a:pt x="750" y="877"/>
                  </a:lnTo>
                  <a:lnTo>
                    <a:pt x="763" y="854"/>
                  </a:lnTo>
                  <a:lnTo>
                    <a:pt x="763" y="854"/>
                  </a:lnTo>
                  <a:lnTo>
                    <a:pt x="775" y="877"/>
                  </a:lnTo>
                  <a:lnTo>
                    <a:pt x="785" y="897"/>
                  </a:lnTo>
                  <a:lnTo>
                    <a:pt x="793" y="912"/>
                  </a:lnTo>
                  <a:lnTo>
                    <a:pt x="794" y="919"/>
                  </a:lnTo>
                  <a:lnTo>
                    <a:pt x="795" y="923"/>
                  </a:lnTo>
                  <a:lnTo>
                    <a:pt x="795" y="923"/>
                  </a:lnTo>
                  <a:lnTo>
                    <a:pt x="794" y="929"/>
                  </a:lnTo>
                  <a:lnTo>
                    <a:pt x="793" y="936"/>
                  </a:lnTo>
                  <a:lnTo>
                    <a:pt x="789" y="941"/>
                  </a:lnTo>
                  <a:lnTo>
                    <a:pt x="785" y="945"/>
                  </a:lnTo>
                  <a:lnTo>
                    <a:pt x="781" y="950"/>
                  </a:lnTo>
                  <a:lnTo>
                    <a:pt x="775" y="952"/>
                  </a:lnTo>
                  <a:lnTo>
                    <a:pt x="769" y="954"/>
                  </a:lnTo>
                  <a:lnTo>
                    <a:pt x="763" y="955"/>
                  </a:lnTo>
                  <a:lnTo>
                    <a:pt x="763" y="955"/>
                  </a:lnTo>
                  <a:close/>
                  <a:moveTo>
                    <a:pt x="699" y="65"/>
                  </a:moveTo>
                  <a:lnTo>
                    <a:pt x="699" y="65"/>
                  </a:lnTo>
                  <a:lnTo>
                    <a:pt x="676" y="66"/>
                  </a:lnTo>
                  <a:lnTo>
                    <a:pt x="652" y="68"/>
                  </a:lnTo>
                  <a:lnTo>
                    <a:pt x="628" y="72"/>
                  </a:lnTo>
                  <a:lnTo>
                    <a:pt x="606" y="79"/>
                  </a:lnTo>
                  <a:lnTo>
                    <a:pt x="583" y="86"/>
                  </a:lnTo>
                  <a:lnTo>
                    <a:pt x="562" y="96"/>
                  </a:lnTo>
                  <a:lnTo>
                    <a:pt x="540" y="106"/>
                  </a:lnTo>
                  <a:lnTo>
                    <a:pt x="521" y="119"/>
                  </a:lnTo>
                  <a:lnTo>
                    <a:pt x="521" y="119"/>
                  </a:lnTo>
                  <a:lnTo>
                    <a:pt x="514" y="106"/>
                  </a:lnTo>
                  <a:lnTo>
                    <a:pt x="506" y="94"/>
                  </a:lnTo>
                  <a:lnTo>
                    <a:pt x="498" y="82"/>
                  </a:lnTo>
                  <a:lnTo>
                    <a:pt x="489" y="71"/>
                  </a:lnTo>
                  <a:lnTo>
                    <a:pt x="478" y="60"/>
                  </a:lnTo>
                  <a:lnTo>
                    <a:pt x="469" y="51"/>
                  </a:lnTo>
                  <a:lnTo>
                    <a:pt x="457" y="42"/>
                  </a:lnTo>
                  <a:lnTo>
                    <a:pt x="445" y="33"/>
                  </a:lnTo>
                  <a:lnTo>
                    <a:pt x="432" y="26"/>
                  </a:lnTo>
                  <a:lnTo>
                    <a:pt x="419" y="20"/>
                  </a:lnTo>
                  <a:lnTo>
                    <a:pt x="406" y="14"/>
                  </a:lnTo>
                  <a:lnTo>
                    <a:pt x="392" y="9"/>
                  </a:lnTo>
                  <a:lnTo>
                    <a:pt x="378" y="6"/>
                  </a:lnTo>
                  <a:lnTo>
                    <a:pt x="363" y="2"/>
                  </a:lnTo>
                  <a:lnTo>
                    <a:pt x="348" y="1"/>
                  </a:lnTo>
                  <a:lnTo>
                    <a:pt x="333" y="0"/>
                  </a:lnTo>
                  <a:lnTo>
                    <a:pt x="333" y="0"/>
                  </a:lnTo>
                  <a:lnTo>
                    <a:pt x="312" y="1"/>
                  </a:lnTo>
                  <a:lnTo>
                    <a:pt x="292" y="4"/>
                  </a:lnTo>
                  <a:lnTo>
                    <a:pt x="272" y="10"/>
                  </a:lnTo>
                  <a:lnTo>
                    <a:pt x="253" y="17"/>
                  </a:lnTo>
                  <a:lnTo>
                    <a:pt x="235" y="26"/>
                  </a:lnTo>
                  <a:lnTo>
                    <a:pt x="217" y="36"/>
                  </a:lnTo>
                  <a:lnTo>
                    <a:pt x="202" y="47"/>
                  </a:lnTo>
                  <a:lnTo>
                    <a:pt x="187" y="61"/>
                  </a:lnTo>
                  <a:lnTo>
                    <a:pt x="173" y="76"/>
                  </a:lnTo>
                  <a:lnTo>
                    <a:pt x="162" y="91"/>
                  </a:lnTo>
                  <a:lnTo>
                    <a:pt x="152" y="109"/>
                  </a:lnTo>
                  <a:lnTo>
                    <a:pt x="143" y="127"/>
                  </a:lnTo>
                  <a:lnTo>
                    <a:pt x="136" y="146"/>
                  </a:lnTo>
                  <a:lnTo>
                    <a:pt x="131" y="165"/>
                  </a:lnTo>
                  <a:lnTo>
                    <a:pt x="127" y="186"/>
                  </a:lnTo>
                  <a:lnTo>
                    <a:pt x="126" y="207"/>
                  </a:lnTo>
                  <a:lnTo>
                    <a:pt x="126" y="207"/>
                  </a:lnTo>
                  <a:lnTo>
                    <a:pt x="127" y="223"/>
                  </a:lnTo>
                  <a:lnTo>
                    <a:pt x="129" y="241"/>
                  </a:lnTo>
                  <a:lnTo>
                    <a:pt x="133" y="257"/>
                  </a:lnTo>
                  <a:lnTo>
                    <a:pt x="137" y="272"/>
                  </a:lnTo>
                  <a:lnTo>
                    <a:pt x="137" y="272"/>
                  </a:lnTo>
                  <a:lnTo>
                    <a:pt x="122" y="279"/>
                  </a:lnTo>
                  <a:lnTo>
                    <a:pt x="107" y="287"/>
                  </a:lnTo>
                  <a:lnTo>
                    <a:pt x="94" y="295"/>
                  </a:lnTo>
                  <a:lnTo>
                    <a:pt x="81" y="305"/>
                  </a:lnTo>
                  <a:lnTo>
                    <a:pt x="68" y="316"/>
                  </a:lnTo>
                  <a:lnTo>
                    <a:pt x="58" y="327"/>
                  </a:lnTo>
                  <a:lnTo>
                    <a:pt x="47" y="340"/>
                  </a:lnTo>
                  <a:lnTo>
                    <a:pt x="37" y="353"/>
                  </a:lnTo>
                  <a:lnTo>
                    <a:pt x="29" y="367"/>
                  </a:lnTo>
                  <a:lnTo>
                    <a:pt x="21" y="381"/>
                  </a:lnTo>
                  <a:lnTo>
                    <a:pt x="15" y="396"/>
                  </a:lnTo>
                  <a:lnTo>
                    <a:pt x="9" y="411"/>
                  </a:lnTo>
                  <a:lnTo>
                    <a:pt x="5" y="427"/>
                  </a:lnTo>
                  <a:lnTo>
                    <a:pt x="2" y="443"/>
                  </a:lnTo>
                  <a:lnTo>
                    <a:pt x="0" y="460"/>
                  </a:lnTo>
                  <a:lnTo>
                    <a:pt x="0" y="478"/>
                  </a:lnTo>
                  <a:lnTo>
                    <a:pt x="0" y="478"/>
                  </a:lnTo>
                  <a:lnTo>
                    <a:pt x="1" y="500"/>
                  </a:lnTo>
                  <a:lnTo>
                    <a:pt x="4" y="523"/>
                  </a:lnTo>
                  <a:lnTo>
                    <a:pt x="9" y="544"/>
                  </a:lnTo>
                  <a:lnTo>
                    <a:pt x="17" y="565"/>
                  </a:lnTo>
                  <a:lnTo>
                    <a:pt x="26" y="584"/>
                  </a:lnTo>
                  <a:lnTo>
                    <a:pt x="37" y="602"/>
                  </a:lnTo>
                  <a:lnTo>
                    <a:pt x="50" y="619"/>
                  </a:lnTo>
                  <a:lnTo>
                    <a:pt x="65" y="635"/>
                  </a:lnTo>
                  <a:lnTo>
                    <a:pt x="80" y="649"/>
                  </a:lnTo>
                  <a:lnTo>
                    <a:pt x="97" y="662"/>
                  </a:lnTo>
                  <a:lnTo>
                    <a:pt x="117" y="673"/>
                  </a:lnTo>
                  <a:lnTo>
                    <a:pt x="136" y="683"/>
                  </a:lnTo>
                  <a:lnTo>
                    <a:pt x="156" y="690"/>
                  </a:lnTo>
                  <a:lnTo>
                    <a:pt x="178" y="695"/>
                  </a:lnTo>
                  <a:lnTo>
                    <a:pt x="199" y="699"/>
                  </a:lnTo>
                  <a:lnTo>
                    <a:pt x="222" y="701"/>
                  </a:lnTo>
                  <a:lnTo>
                    <a:pt x="699" y="701"/>
                  </a:lnTo>
                  <a:lnTo>
                    <a:pt x="699" y="701"/>
                  </a:lnTo>
                  <a:lnTo>
                    <a:pt x="715" y="700"/>
                  </a:lnTo>
                  <a:lnTo>
                    <a:pt x="731" y="699"/>
                  </a:lnTo>
                  <a:lnTo>
                    <a:pt x="748" y="697"/>
                  </a:lnTo>
                  <a:lnTo>
                    <a:pt x="764" y="694"/>
                  </a:lnTo>
                  <a:lnTo>
                    <a:pt x="779" y="690"/>
                  </a:lnTo>
                  <a:lnTo>
                    <a:pt x="794" y="686"/>
                  </a:lnTo>
                  <a:lnTo>
                    <a:pt x="809" y="682"/>
                  </a:lnTo>
                  <a:lnTo>
                    <a:pt x="823" y="675"/>
                  </a:lnTo>
                  <a:lnTo>
                    <a:pt x="837" y="669"/>
                  </a:lnTo>
                  <a:lnTo>
                    <a:pt x="851" y="662"/>
                  </a:lnTo>
                  <a:lnTo>
                    <a:pt x="864" y="655"/>
                  </a:lnTo>
                  <a:lnTo>
                    <a:pt x="877" y="646"/>
                  </a:lnTo>
                  <a:lnTo>
                    <a:pt x="889" y="638"/>
                  </a:lnTo>
                  <a:lnTo>
                    <a:pt x="901" y="628"/>
                  </a:lnTo>
                  <a:lnTo>
                    <a:pt x="913" y="617"/>
                  </a:lnTo>
                  <a:lnTo>
                    <a:pt x="925" y="607"/>
                  </a:lnTo>
                  <a:lnTo>
                    <a:pt x="934" y="596"/>
                  </a:lnTo>
                  <a:lnTo>
                    <a:pt x="945" y="585"/>
                  </a:lnTo>
                  <a:lnTo>
                    <a:pt x="954" y="572"/>
                  </a:lnTo>
                  <a:lnTo>
                    <a:pt x="963" y="560"/>
                  </a:lnTo>
                  <a:lnTo>
                    <a:pt x="971" y="547"/>
                  </a:lnTo>
                  <a:lnTo>
                    <a:pt x="979" y="533"/>
                  </a:lnTo>
                  <a:lnTo>
                    <a:pt x="986" y="521"/>
                  </a:lnTo>
                  <a:lnTo>
                    <a:pt x="992" y="506"/>
                  </a:lnTo>
                  <a:lnTo>
                    <a:pt x="998" y="492"/>
                  </a:lnTo>
                  <a:lnTo>
                    <a:pt x="1003" y="477"/>
                  </a:lnTo>
                  <a:lnTo>
                    <a:pt x="1007" y="462"/>
                  </a:lnTo>
                  <a:lnTo>
                    <a:pt x="1010" y="447"/>
                  </a:lnTo>
                  <a:lnTo>
                    <a:pt x="1014" y="430"/>
                  </a:lnTo>
                  <a:lnTo>
                    <a:pt x="1016" y="414"/>
                  </a:lnTo>
                  <a:lnTo>
                    <a:pt x="1017" y="398"/>
                  </a:lnTo>
                  <a:lnTo>
                    <a:pt x="1017" y="382"/>
                  </a:lnTo>
                  <a:lnTo>
                    <a:pt x="1017" y="382"/>
                  </a:lnTo>
                  <a:lnTo>
                    <a:pt x="1017" y="366"/>
                  </a:lnTo>
                  <a:lnTo>
                    <a:pt x="1016" y="350"/>
                  </a:lnTo>
                  <a:lnTo>
                    <a:pt x="1014" y="334"/>
                  </a:lnTo>
                  <a:lnTo>
                    <a:pt x="1010" y="318"/>
                  </a:lnTo>
                  <a:lnTo>
                    <a:pt x="1007" y="303"/>
                  </a:lnTo>
                  <a:lnTo>
                    <a:pt x="1003" y="288"/>
                  </a:lnTo>
                  <a:lnTo>
                    <a:pt x="998" y="273"/>
                  </a:lnTo>
                  <a:lnTo>
                    <a:pt x="992" y="259"/>
                  </a:lnTo>
                  <a:lnTo>
                    <a:pt x="986" y="245"/>
                  </a:lnTo>
                  <a:lnTo>
                    <a:pt x="979" y="231"/>
                  </a:lnTo>
                  <a:lnTo>
                    <a:pt x="971" y="218"/>
                  </a:lnTo>
                  <a:lnTo>
                    <a:pt x="963" y="205"/>
                  </a:lnTo>
                  <a:lnTo>
                    <a:pt x="954" y="192"/>
                  </a:lnTo>
                  <a:lnTo>
                    <a:pt x="945" y="180"/>
                  </a:lnTo>
                  <a:lnTo>
                    <a:pt x="934" y="169"/>
                  </a:lnTo>
                  <a:lnTo>
                    <a:pt x="925" y="158"/>
                  </a:lnTo>
                  <a:lnTo>
                    <a:pt x="913" y="147"/>
                  </a:lnTo>
                  <a:lnTo>
                    <a:pt x="901" y="136"/>
                  </a:lnTo>
                  <a:lnTo>
                    <a:pt x="889" y="128"/>
                  </a:lnTo>
                  <a:lnTo>
                    <a:pt x="877" y="118"/>
                  </a:lnTo>
                  <a:lnTo>
                    <a:pt x="864" y="111"/>
                  </a:lnTo>
                  <a:lnTo>
                    <a:pt x="851" y="103"/>
                  </a:lnTo>
                  <a:lnTo>
                    <a:pt x="837" y="96"/>
                  </a:lnTo>
                  <a:lnTo>
                    <a:pt x="823" y="89"/>
                  </a:lnTo>
                  <a:lnTo>
                    <a:pt x="809" y="84"/>
                  </a:lnTo>
                  <a:lnTo>
                    <a:pt x="794" y="79"/>
                  </a:lnTo>
                  <a:lnTo>
                    <a:pt x="779" y="74"/>
                  </a:lnTo>
                  <a:lnTo>
                    <a:pt x="764" y="71"/>
                  </a:lnTo>
                  <a:lnTo>
                    <a:pt x="748" y="68"/>
                  </a:lnTo>
                  <a:lnTo>
                    <a:pt x="731" y="66"/>
                  </a:lnTo>
                  <a:lnTo>
                    <a:pt x="715" y="65"/>
                  </a:lnTo>
                  <a:lnTo>
                    <a:pt x="699" y="65"/>
                  </a:lnTo>
                  <a:lnTo>
                    <a:pt x="699" y="65"/>
                  </a:lnTo>
                  <a:close/>
                  <a:moveTo>
                    <a:pt x="699" y="636"/>
                  </a:moveTo>
                  <a:lnTo>
                    <a:pt x="222" y="636"/>
                  </a:lnTo>
                  <a:lnTo>
                    <a:pt x="222" y="636"/>
                  </a:lnTo>
                  <a:lnTo>
                    <a:pt x="206" y="636"/>
                  </a:lnTo>
                  <a:lnTo>
                    <a:pt x="191" y="633"/>
                  </a:lnTo>
                  <a:lnTo>
                    <a:pt x="175" y="630"/>
                  </a:lnTo>
                  <a:lnTo>
                    <a:pt x="161" y="625"/>
                  </a:lnTo>
                  <a:lnTo>
                    <a:pt x="147" y="617"/>
                  </a:lnTo>
                  <a:lnTo>
                    <a:pt x="134" y="610"/>
                  </a:lnTo>
                  <a:lnTo>
                    <a:pt x="121" y="600"/>
                  </a:lnTo>
                  <a:lnTo>
                    <a:pt x="110" y="590"/>
                  </a:lnTo>
                  <a:lnTo>
                    <a:pt x="99" y="579"/>
                  </a:lnTo>
                  <a:lnTo>
                    <a:pt x="91" y="567"/>
                  </a:lnTo>
                  <a:lnTo>
                    <a:pt x="82" y="554"/>
                  </a:lnTo>
                  <a:lnTo>
                    <a:pt x="76" y="540"/>
                  </a:lnTo>
                  <a:lnTo>
                    <a:pt x="70" y="525"/>
                  </a:lnTo>
                  <a:lnTo>
                    <a:pt x="66" y="510"/>
                  </a:lnTo>
                  <a:lnTo>
                    <a:pt x="64" y="494"/>
                  </a:lnTo>
                  <a:lnTo>
                    <a:pt x="63" y="478"/>
                  </a:lnTo>
                  <a:lnTo>
                    <a:pt x="63" y="478"/>
                  </a:lnTo>
                  <a:lnTo>
                    <a:pt x="64" y="464"/>
                  </a:lnTo>
                  <a:lnTo>
                    <a:pt x="65" y="451"/>
                  </a:lnTo>
                  <a:lnTo>
                    <a:pt x="68" y="438"/>
                  </a:lnTo>
                  <a:lnTo>
                    <a:pt x="73" y="425"/>
                  </a:lnTo>
                  <a:lnTo>
                    <a:pt x="77" y="412"/>
                  </a:lnTo>
                  <a:lnTo>
                    <a:pt x="83" y="400"/>
                  </a:lnTo>
                  <a:lnTo>
                    <a:pt x="91" y="390"/>
                  </a:lnTo>
                  <a:lnTo>
                    <a:pt x="98" y="379"/>
                  </a:lnTo>
                  <a:lnTo>
                    <a:pt x="107" y="368"/>
                  </a:lnTo>
                  <a:lnTo>
                    <a:pt x="117" y="360"/>
                  </a:lnTo>
                  <a:lnTo>
                    <a:pt x="126" y="351"/>
                  </a:lnTo>
                  <a:lnTo>
                    <a:pt x="137" y="344"/>
                  </a:lnTo>
                  <a:lnTo>
                    <a:pt x="149" y="337"/>
                  </a:lnTo>
                  <a:lnTo>
                    <a:pt x="162" y="331"/>
                  </a:lnTo>
                  <a:lnTo>
                    <a:pt x="173" y="326"/>
                  </a:lnTo>
                  <a:lnTo>
                    <a:pt x="187" y="323"/>
                  </a:lnTo>
                  <a:lnTo>
                    <a:pt x="187" y="323"/>
                  </a:lnTo>
                  <a:lnTo>
                    <a:pt x="194" y="320"/>
                  </a:lnTo>
                  <a:lnTo>
                    <a:pt x="200" y="317"/>
                  </a:lnTo>
                  <a:lnTo>
                    <a:pt x="206" y="311"/>
                  </a:lnTo>
                  <a:lnTo>
                    <a:pt x="209" y="305"/>
                  </a:lnTo>
                  <a:lnTo>
                    <a:pt x="209" y="305"/>
                  </a:lnTo>
                  <a:lnTo>
                    <a:pt x="211" y="297"/>
                  </a:lnTo>
                  <a:lnTo>
                    <a:pt x="212" y="290"/>
                  </a:lnTo>
                  <a:lnTo>
                    <a:pt x="211" y="283"/>
                  </a:lnTo>
                  <a:lnTo>
                    <a:pt x="208" y="276"/>
                  </a:lnTo>
                  <a:lnTo>
                    <a:pt x="208" y="276"/>
                  </a:lnTo>
                  <a:lnTo>
                    <a:pt x="200" y="260"/>
                  </a:lnTo>
                  <a:lnTo>
                    <a:pt x="195" y="243"/>
                  </a:lnTo>
                  <a:lnTo>
                    <a:pt x="192" y="226"/>
                  </a:lnTo>
                  <a:lnTo>
                    <a:pt x="191" y="207"/>
                  </a:lnTo>
                  <a:lnTo>
                    <a:pt x="191" y="207"/>
                  </a:lnTo>
                  <a:lnTo>
                    <a:pt x="191" y="192"/>
                  </a:lnTo>
                  <a:lnTo>
                    <a:pt x="193" y="178"/>
                  </a:lnTo>
                  <a:lnTo>
                    <a:pt x="197" y="164"/>
                  </a:lnTo>
                  <a:lnTo>
                    <a:pt x="201" y="151"/>
                  </a:lnTo>
                  <a:lnTo>
                    <a:pt x="208" y="140"/>
                  </a:lnTo>
                  <a:lnTo>
                    <a:pt x="215" y="128"/>
                  </a:lnTo>
                  <a:lnTo>
                    <a:pt x="223" y="116"/>
                  </a:lnTo>
                  <a:lnTo>
                    <a:pt x="232" y="106"/>
                  </a:lnTo>
                  <a:lnTo>
                    <a:pt x="242" y="97"/>
                  </a:lnTo>
                  <a:lnTo>
                    <a:pt x="254" y="89"/>
                  </a:lnTo>
                  <a:lnTo>
                    <a:pt x="266" y="82"/>
                  </a:lnTo>
                  <a:lnTo>
                    <a:pt x="278" y="75"/>
                  </a:lnTo>
                  <a:lnTo>
                    <a:pt x="290" y="71"/>
                  </a:lnTo>
                  <a:lnTo>
                    <a:pt x="304" y="67"/>
                  </a:lnTo>
                  <a:lnTo>
                    <a:pt x="318" y="65"/>
                  </a:lnTo>
                  <a:lnTo>
                    <a:pt x="333" y="65"/>
                  </a:lnTo>
                  <a:lnTo>
                    <a:pt x="333" y="65"/>
                  </a:lnTo>
                  <a:lnTo>
                    <a:pt x="346" y="65"/>
                  </a:lnTo>
                  <a:lnTo>
                    <a:pt x="358" y="67"/>
                  </a:lnTo>
                  <a:lnTo>
                    <a:pt x="371" y="69"/>
                  </a:lnTo>
                  <a:lnTo>
                    <a:pt x="382" y="73"/>
                  </a:lnTo>
                  <a:lnTo>
                    <a:pt x="393" y="77"/>
                  </a:lnTo>
                  <a:lnTo>
                    <a:pt x="404" y="83"/>
                  </a:lnTo>
                  <a:lnTo>
                    <a:pt x="414" y="89"/>
                  </a:lnTo>
                  <a:lnTo>
                    <a:pt x="423" y="97"/>
                  </a:lnTo>
                  <a:lnTo>
                    <a:pt x="433" y="104"/>
                  </a:lnTo>
                  <a:lnTo>
                    <a:pt x="442" y="114"/>
                  </a:lnTo>
                  <a:lnTo>
                    <a:pt x="449" y="123"/>
                  </a:lnTo>
                  <a:lnTo>
                    <a:pt x="456" y="133"/>
                  </a:lnTo>
                  <a:lnTo>
                    <a:pt x="462" y="144"/>
                  </a:lnTo>
                  <a:lnTo>
                    <a:pt x="466" y="155"/>
                  </a:lnTo>
                  <a:lnTo>
                    <a:pt x="471" y="167"/>
                  </a:lnTo>
                  <a:lnTo>
                    <a:pt x="474" y="179"/>
                  </a:lnTo>
                  <a:lnTo>
                    <a:pt x="474" y="179"/>
                  </a:lnTo>
                  <a:lnTo>
                    <a:pt x="476" y="187"/>
                  </a:lnTo>
                  <a:lnTo>
                    <a:pt x="481" y="193"/>
                  </a:lnTo>
                  <a:lnTo>
                    <a:pt x="488" y="199"/>
                  </a:lnTo>
                  <a:lnTo>
                    <a:pt x="495" y="203"/>
                  </a:lnTo>
                  <a:lnTo>
                    <a:pt x="495" y="203"/>
                  </a:lnTo>
                  <a:lnTo>
                    <a:pt x="504" y="204"/>
                  </a:lnTo>
                  <a:lnTo>
                    <a:pt x="511" y="204"/>
                  </a:lnTo>
                  <a:lnTo>
                    <a:pt x="520" y="201"/>
                  </a:lnTo>
                  <a:lnTo>
                    <a:pt x="526" y="195"/>
                  </a:lnTo>
                  <a:lnTo>
                    <a:pt x="526" y="195"/>
                  </a:lnTo>
                  <a:lnTo>
                    <a:pt x="545" y="180"/>
                  </a:lnTo>
                  <a:lnTo>
                    <a:pt x="564" y="167"/>
                  </a:lnTo>
                  <a:lnTo>
                    <a:pt x="585" y="155"/>
                  </a:lnTo>
                  <a:lnTo>
                    <a:pt x="607" y="145"/>
                  </a:lnTo>
                  <a:lnTo>
                    <a:pt x="628" y="138"/>
                  </a:lnTo>
                  <a:lnTo>
                    <a:pt x="652" y="132"/>
                  </a:lnTo>
                  <a:lnTo>
                    <a:pt x="676" y="129"/>
                  </a:lnTo>
                  <a:lnTo>
                    <a:pt x="699" y="128"/>
                  </a:lnTo>
                  <a:lnTo>
                    <a:pt x="699" y="128"/>
                  </a:lnTo>
                  <a:lnTo>
                    <a:pt x="712" y="128"/>
                  </a:lnTo>
                  <a:lnTo>
                    <a:pt x="725" y="129"/>
                  </a:lnTo>
                  <a:lnTo>
                    <a:pt x="738" y="131"/>
                  </a:lnTo>
                  <a:lnTo>
                    <a:pt x="751" y="133"/>
                  </a:lnTo>
                  <a:lnTo>
                    <a:pt x="774" y="140"/>
                  </a:lnTo>
                  <a:lnTo>
                    <a:pt x="798" y="148"/>
                  </a:lnTo>
                  <a:lnTo>
                    <a:pt x="820" y="159"/>
                  </a:lnTo>
                  <a:lnTo>
                    <a:pt x="841" y="172"/>
                  </a:lnTo>
                  <a:lnTo>
                    <a:pt x="861" y="186"/>
                  </a:lnTo>
                  <a:lnTo>
                    <a:pt x="879" y="203"/>
                  </a:lnTo>
                  <a:lnTo>
                    <a:pt x="896" y="220"/>
                  </a:lnTo>
                  <a:lnTo>
                    <a:pt x="911" y="241"/>
                  </a:lnTo>
                  <a:lnTo>
                    <a:pt x="922" y="261"/>
                  </a:lnTo>
                  <a:lnTo>
                    <a:pt x="933" y="283"/>
                  </a:lnTo>
                  <a:lnTo>
                    <a:pt x="942" y="307"/>
                  </a:lnTo>
                  <a:lnTo>
                    <a:pt x="948" y="331"/>
                  </a:lnTo>
                  <a:lnTo>
                    <a:pt x="950" y="344"/>
                  </a:lnTo>
                  <a:lnTo>
                    <a:pt x="952" y="356"/>
                  </a:lnTo>
                  <a:lnTo>
                    <a:pt x="954" y="369"/>
                  </a:lnTo>
                  <a:lnTo>
                    <a:pt x="954" y="382"/>
                  </a:lnTo>
                  <a:lnTo>
                    <a:pt x="954" y="382"/>
                  </a:lnTo>
                  <a:lnTo>
                    <a:pt x="954" y="395"/>
                  </a:lnTo>
                  <a:lnTo>
                    <a:pt x="952" y="408"/>
                  </a:lnTo>
                  <a:lnTo>
                    <a:pt x="950" y="421"/>
                  </a:lnTo>
                  <a:lnTo>
                    <a:pt x="948" y="434"/>
                  </a:lnTo>
                  <a:lnTo>
                    <a:pt x="942" y="458"/>
                  </a:lnTo>
                  <a:lnTo>
                    <a:pt x="933" y="481"/>
                  </a:lnTo>
                  <a:lnTo>
                    <a:pt x="922" y="503"/>
                  </a:lnTo>
                  <a:lnTo>
                    <a:pt x="911" y="525"/>
                  </a:lnTo>
                  <a:lnTo>
                    <a:pt x="896" y="544"/>
                  </a:lnTo>
                  <a:lnTo>
                    <a:pt x="879" y="562"/>
                  </a:lnTo>
                  <a:lnTo>
                    <a:pt x="861" y="579"/>
                  </a:lnTo>
                  <a:lnTo>
                    <a:pt x="841" y="594"/>
                  </a:lnTo>
                  <a:lnTo>
                    <a:pt x="820" y="606"/>
                  </a:lnTo>
                  <a:lnTo>
                    <a:pt x="798" y="617"/>
                  </a:lnTo>
                  <a:lnTo>
                    <a:pt x="774" y="626"/>
                  </a:lnTo>
                  <a:lnTo>
                    <a:pt x="751" y="631"/>
                  </a:lnTo>
                  <a:lnTo>
                    <a:pt x="738" y="634"/>
                  </a:lnTo>
                  <a:lnTo>
                    <a:pt x="725" y="635"/>
                  </a:lnTo>
                  <a:lnTo>
                    <a:pt x="712" y="636"/>
                  </a:lnTo>
                  <a:lnTo>
                    <a:pt x="699" y="636"/>
                  </a:lnTo>
                  <a:lnTo>
                    <a:pt x="699" y="636"/>
                  </a:lnTo>
                  <a:close/>
                  <a:moveTo>
                    <a:pt x="699" y="191"/>
                  </a:moveTo>
                  <a:lnTo>
                    <a:pt x="699" y="191"/>
                  </a:lnTo>
                  <a:lnTo>
                    <a:pt x="693" y="192"/>
                  </a:lnTo>
                  <a:lnTo>
                    <a:pt x="686" y="194"/>
                  </a:lnTo>
                  <a:lnTo>
                    <a:pt x="681" y="197"/>
                  </a:lnTo>
                  <a:lnTo>
                    <a:pt x="677" y="201"/>
                  </a:lnTo>
                  <a:lnTo>
                    <a:pt x="672" y="205"/>
                  </a:lnTo>
                  <a:lnTo>
                    <a:pt x="670" y="210"/>
                  </a:lnTo>
                  <a:lnTo>
                    <a:pt x="668" y="217"/>
                  </a:lnTo>
                  <a:lnTo>
                    <a:pt x="667" y="223"/>
                  </a:lnTo>
                  <a:lnTo>
                    <a:pt x="667" y="223"/>
                  </a:lnTo>
                  <a:lnTo>
                    <a:pt x="668" y="230"/>
                  </a:lnTo>
                  <a:lnTo>
                    <a:pt x="670" y="235"/>
                  </a:lnTo>
                  <a:lnTo>
                    <a:pt x="672" y="242"/>
                  </a:lnTo>
                  <a:lnTo>
                    <a:pt x="677" y="246"/>
                  </a:lnTo>
                  <a:lnTo>
                    <a:pt x="681" y="250"/>
                  </a:lnTo>
                  <a:lnTo>
                    <a:pt x="686" y="252"/>
                  </a:lnTo>
                  <a:lnTo>
                    <a:pt x="693" y="254"/>
                  </a:lnTo>
                  <a:lnTo>
                    <a:pt x="699" y="256"/>
                  </a:lnTo>
                  <a:lnTo>
                    <a:pt x="699" y="256"/>
                  </a:lnTo>
                  <a:lnTo>
                    <a:pt x="712" y="256"/>
                  </a:lnTo>
                  <a:lnTo>
                    <a:pt x="725" y="258"/>
                  </a:lnTo>
                  <a:lnTo>
                    <a:pt x="737" y="261"/>
                  </a:lnTo>
                  <a:lnTo>
                    <a:pt x="749" y="265"/>
                  </a:lnTo>
                  <a:lnTo>
                    <a:pt x="759" y="271"/>
                  </a:lnTo>
                  <a:lnTo>
                    <a:pt x="770" y="277"/>
                  </a:lnTo>
                  <a:lnTo>
                    <a:pt x="780" y="285"/>
                  </a:lnTo>
                  <a:lnTo>
                    <a:pt x="789" y="292"/>
                  </a:lnTo>
                  <a:lnTo>
                    <a:pt x="797" y="302"/>
                  </a:lnTo>
                  <a:lnTo>
                    <a:pt x="804" y="311"/>
                  </a:lnTo>
                  <a:lnTo>
                    <a:pt x="811" y="322"/>
                  </a:lnTo>
                  <a:lnTo>
                    <a:pt x="816" y="333"/>
                  </a:lnTo>
                  <a:lnTo>
                    <a:pt x="820" y="345"/>
                  </a:lnTo>
                  <a:lnTo>
                    <a:pt x="824" y="356"/>
                  </a:lnTo>
                  <a:lnTo>
                    <a:pt x="826" y="369"/>
                  </a:lnTo>
                  <a:lnTo>
                    <a:pt x="827" y="382"/>
                  </a:lnTo>
                  <a:lnTo>
                    <a:pt x="827" y="382"/>
                  </a:lnTo>
                  <a:lnTo>
                    <a:pt x="827" y="389"/>
                  </a:lnTo>
                  <a:lnTo>
                    <a:pt x="829" y="395"/>
                  </a:lnTo>
                  <a:lnTo>
                    <a:pt x="832" y="400"/>
                  </a:lnTo>
                  <a:lnTo>
                    <a:pt x="835" y="405"/>
                  </a:lnTo>
                  <a:lnTo>
                    <a:pt x="841" y="409"/>
                  </a:lnTo>
                  <a:lnTo>
                    <a:pt x="846" y="411"/>
                  </a:lnTo>
                  <a:lnTo>
                    <a:pt x="852" y="413"/>
                  </a:lnTo>
                  <a:lnTo>
                    <a:pt x="858" y="414"/>
                  </a:lnTo>
                  <a:lnTo>
                    <a:pt x="858" y="414"/>
                  </a:lnTo>
                  <a:lnTo>
                    <a:pt x="864" y="413"/>
                  </a:lnTo>
                  <a:lnTo>
                    <a:pt x="871" y="411"/>
                  </a:lnTo>
                  <a:lnTo>
                    <a:pt x="876" y="409"/>
                  </a:lnTo>
                  <a:lnTo>
                    <a:pt x="881" y="405"/>
                  </a:lnTo>
                  <a:lnTo>
                    <a:pt x="885" y="400"/>
                  </a:lnTo>
                  <a:lnTo>
                    <a:pt x="888" y="395"/>
                  </a:lnTo>
                  <a:lnTo>
                    <a:pt x="889" y="389"/>
                  </a:lnTo>
                  <a:lnTo>
                    <a:pt x="890" y="382"/>
                  </a:lnTo>
                  <a:lnTo>
                    <a:pt x="890" y="382"/>
                  </a:lnTo>
                  <a:lnTo>
                    <a:pt x="889" y="363"/>
                  </a:lnTo>
                  <a:lnTo>
                    <a:pt x="886" y="344"/>
                  </a:lnTo>
                  <a:lnTo>
                    <a:pt x="882" y="325"/>
                  </a:lnTo>
                  <a:lnTo>
                    <a:pt x="875" y="308"/>
                  </a:lnTo>
                  <a:lnTo>
                    <a:pt x="867" y="291"/>
                  </a:lnTo>
                  <a:lnTo>
                    <a:pt x="857" y="276"/>
                  </a:lnTo>
                  <a:lnTo>
                    <a:pt x="846" y="261"/>
                  </a:lnTo>
                  <a:lnTo>
                    <a:pt x="834" y="247"/>
                  </a:lnTo>
                  <a:lnTo>
                    <a:pt x="820" y="235"/>
                  </a:lnTo>
                  <a:lnTo>
                    <a:pt x="805" y="224"/>
                  </a:lnTo>
                  <a:lnTo>
                    <a:pt x="790" y="215"/>
                  </a:lnTo>
                  <a:lnTo>
                    <a:pt x="773" y="206"/>
                  </a:lnTo>
                  <a:lnTo>
                    <a:pt x="756" y="200"/>
                  </a:lnTo>
                  <a:lnTo>
                    <a:pt x="738" y="195"/>
                  </a:lnTo>
                  <a:lnTo>
                    <a:pt x="719" y="192"/>
                  </a:lnTo>
                  <a:lnTo>
                    <a:pt x="699" y="191"/>
                  </a:lnTo>
                  <a:lnTo>
                    <a:pt x="699" y="19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9" name="Freeform 39"/>
            <p:cNvSpPr>
              <a:spLocks noEditPoints="1"/>
            </p:cNvSpPr>
            <p:nvPr/>
          </p:nvSpPr>
          <p:spPr bwMode="auto">
            <a:xfrm>
              <a:off x="8213423" y="4182382"/>
              <a:ext cx="322263" cy="323850"/>
            </a:xfrm>
            <a:custGeom>
              <a:gdLst>
                <a:gd fmla="*/ 562 w 1018" name="T0"/>
                <a:gd fmla="*/ 96 h 1018" name="T1"/>
                <a:gd fmla="*/ 480 w 1018" name="T2"/>
                <a:gd fmla="*/ 60 h 1018" name="T3"/>
                <a:gd fmla="*/ 379 w 1018" name="T4"/>
                <a:gd fmla="*/ 6 h 1018" name="T5"/>
                <a:gd fmla="*/ 253 w 1018" name="T6"/>
                <a:gd fmla="*/ 17 h 1018" name="T7"/>
                <a:gd fmla="*/ 144 w 1018" name="T8"/>
                <a:gd fmla="*/ 127 h 1018" name="T9"/>
                <a:gd fmla="*/ 133 w 1018" name="T10"/>
                <a:gd fmla="*/ 257 h 1018" name="T11"/>
                <a:gd fmla="*/ 58 w 1018" name="T12"/>
                <a:gd fmla="*/ 327 h 1018" name="T13"/>
                <a:gd fmla="*/ 2 w 1018" name="T14"/>
                <a:gd fmla="*/ 443 h 1018" name="T15"/>
                <a:gd fmla="*/ 27 w 1018" name="T16"/>
                <a:gd fmla="*/ 584 h 1018" name="T17"/>
                <a:gd fmla="*/ 157 w 1018" name="T18"/>
                <a:gd fmla="*/ 690 h 1018" name="T19"/>
                <a:gd fmla="*/ 304 w 1018" name="T20"/>
                <a:gd fmla="*/ 695 h 1018" name="T21"/>
                <a:gd fmla="*/ 316 w 1018" name="T22"/>
                <a:gd fmla="*/ 656 h 1018" name="T23"/>
                <a:gd fmla="*/ 222 w 1018" name="T24"/>
                <a:gd fmla="*/ 636 h 1018" name="T25"/>
                <a:gd fmla="*/ 111 w 1018" name="T26"/>
                <a:gd fmla="*/ 590 h 1018" name="T27"/>
                <a:gd fmla="*/ 63 w 1018" name="T28"/>
                <a:gd fmla="*/ 478 h 1018" name="T29"/>
                <a:gd fmla="*/ 91 w 1018" name="T30"/>
                <a:gd fmla="*/ 390 h 1018" name="T31"/>
                <a:gd fmla="*/ 175 w 1018" name="T32"/>
                <a:gd fmla="*/ 326 h 1018" name="T33"/>
                <a:gd fmla="*/ 213 w 1018" name="T34"/>
                <a:gd fmla="*/ 297 h 1018" name="T35"/>
                <a:gd fmla="*/ 191 w 1018" name="T36"/>
                <a:gd fmla="*/ 207 h 1018" name="T37"/>
                <a:gd fmla="*/ 223 w 1018" name="T38"/>
                <a:gd fmla="*/ 116 h 1018" name="T39"/>
                <a:gd fmla="*/ 320 w 1018" name="T40"/>
                <a:gd fmla="*/ 65 h 1018" name="T41"/>
                <a:gd fmla="*/ 405 w 1018" name="T42"/>
                <a:gd fmla="*/ 83 h 1018" name="T43"/>
                <a:gd fmla="*/ 467 w 1018" name="T44"/>
                <a:gd fmla="*/ 155 h 1018" name="T45"/>
                <a:gd fmla="*/ 496 w 1018" name="T46"/>
                <a:gd fmla="*/ 203 h 1018" name="T47"/>
                <a:gd fmla="*/ 586 w 1018" name="T48"/>
                <a:gd fmla="*/ 155 h 1018" name="T49"/>
                <a:gd fmla="*/ 725 w 1018" name="T50"/>
                <a:gd fmla="*/ 129 h 1018" name="T51"/>
                <a:gd fmla="*/ 880 w 1018" name="T52"/>
                <a:gd fmla="*/ 203 h 1018" name="T53"/>
                <a:gd fmla="*/ 953 w 1018" name="T54"/>
                <a:gd fmla="*/ 356 h 1018" name="T55"/>
                <a:gd fmla="*/ 928 w 1018" name="T56"/>
                <a:gd fmla="*/ 496 h 1018" name="T57"/>
                <a:gd fmla="*/ 797 w 1018" name="T58"/>
                <a:gd fmla="*/ 618 h 1018" name="T59"/>
                <a:gd fmla="*/ 707 w 1018" name="T60"/>
                <a:gd fmla="*/ 647 h 1018" name="T61"/>
                <a:gd fmla="*/ 707 w 1018" name="T62"/>
                <a:gd fmla="*/ 687 h 1018" name="T63"/>
                <a:gd fmla="*/ 765 w 1018" name="T64"/>
                <a:gd fmla="*/ 693 h 1018" name="T65"/>
                <a:gd fmla="*/ 872 w 1018" name="T66"/>
                <a:gd fmla="*/ 650 h 1018" name="T67"/>
                <a:gd fmla="*/ 985 w 1018" name="T68"/>
                <a:gd fmla="*/ 524 h 1018" name="T69"/>
                <a:gd fmla="*/ 1016 w 1018" name="T70"/>
                <a:gd fmla="*/ 412 h 1018" name="T71"/>
                <a:gd fmla="*/ 1008 w 1018" name="T72"/>
                <a:gd fmla="*/ 303 h 1018" name="T73"/>
                <a:gd fmla="*/ 955 w 1018" name="T74"/>
                <a:gd fmla="*/ 192 h 1018" name="T75"/>
                <a:gd fmla="*/ 865 w 1018" name="T76"/>
                <a:gd fmla="*/ 111 h 1018" name="T77"/>
                <a:gd fmla="*/ 748 w 1018" name="T78"/>
                <a:gd fmla="*/ 68 h 1018" name="T79"/>
                <a:gd fmla="*/ 829 w 1018" name="T80"/>
                <a:gd fmla="*/ 395 h 1018" name="T81"/>
                <a:gd fmla="*/ 865 w 1018" name="T82"/>
                <a:gd fmla="*/ 413 h 1018" name="T83"/>
                <a:gd fmla="*/ 891 w 1018" name="T84"/>
                <a:gd fmla="*/ 382 h 1018" name="T85"/>
                <a:gd fmla="*/ 835 w 1018" name="T86"/>
                <a:gd fmla="*/ 247 h 1018" name="T87"/>
                <a:gd fmla="*/ 700 w 1018" name="T88"/>
                <a:gd fmla="*/ 191 h 1018" name="T89"/>
                <a:gd fmla="*/ 669 w 1018" name="T90"/>
                <a:gd fmla="*/ 217 h 1018" name="T91"/>
                <a:gd fmla="*/ 688 w 1018" name="T92"/>
                <a:gd fmla="*/ 252 h 1018" name="T93"/>
                <a:gd fmla="*/ 761 w 1018" name="T94"/>
                <a:gd fmla="*/ 271 h 1018" name="T95"/>
                <a:gd fmla="*/ 821 w 1018" name="T96"/>
                <a:gd fmla="*/ 345 h 1018" name="T97"/>
                <a:gd fmla="*/ 635 w 1018" name="T98"/>
                <a:gd fmla="*/ 423 h 1018" name="T99"/>
                <a:gd fmla="*/ 612 w 1018" name="T100"/>
                <a:gd fmla="*/ 383 h 1018" name="T101"/>
                <a:gd fmla="*/ 454 w 1018" name="T102"/>
                <a:gd fmla="*/ 392 h 1018" name="T103"/>
                <a:gd fmla="*/ 384 w 1018" name="T104"/>
                <a:gd fmla="*/ 649 h 1018" name="T105"/>
                <a:gd fmla="*/ 382 w 1018" name="T106"/>
                <a:gd fmla="*/ 981 h 1018" name="T107"/>
                <a:gd fmla="*/ 398 w 1018" name="T108"/>
                <a:gd fmla="*/ 1014 h 1018" name="T109"/>
                <a:gd fmla="*/ 437 w 1018" name="T110"/>
                <a:gd fmla="*/ 1009 h 1018" name="T111"/>
                <a:gd fmla="*/ 663 w 1018" name="T112"/>
                <a:gd fmla="*/ 557 h 1018" name="T113"/>
                <a:gd fmla="*/ 509 w 1018" name="T114"/>
                <a:gd fmla="*/ 643 h 1018" name="T115"/>
                <a:gd fmla="*/ 484 w 1018" name="T116"/>
                <a:gd fmla="*/ 605 h 1018" name="T117"/>
                <a:gd fmla="*/ 528 w 1018" name="T118"/>
                <a:gd fmla="*/ 579 h 1018" name="T119"/>
                <a:gd fmla="*/ 583 w 1018" name="T120"/>
                <a:gd fmla="*/ 605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1018">
                  <a:moveTo>
                    <a:pt x="700" y="65"/>
                  </a:moveTo>
                  <a:lnTo>
                    <a:pt x="700" y="65"/>
                  </a:lnTo>
                  <a:lnTo>
                    <a:pt x="676" y="66"/>
                  </a:lnTo>
                  <a:lnTo>
                    <a:pt x="652" y="68"/>
                  </a:lnTo>
                  <a:lnTo>
                    <a:pt x="629" y="72"/>
                  </a:lnTo>
                  <a:lnTo>
                    <a:pt x="606" y="79"/>
                  </a:lnTo>
                  <a:lnTo>
                    <a:pt x="584" y="86"/>
                  </a:lnTo>
                  <a:lnTo>
                    <a:pt x="562" y="96"/>
                  </a:lnTo>
                  <a:lnTo>
                    <a:pt x="541" y="106"/>
                  </a:lnTo>
                  <a:lnTo>
                    <a:pt x="522" y="119"/>
                  </a:lnTo>
                  <a:lnTo>
                    <a:pt x="522" y="119"/>
                  </a:lnTo>
                  <a:lnTo>
                    <a:pt x="514" y="106"/>
                  </a:lnTo>
                  <a:lnTo>
                    <a:pt x="506" y="94"/>
                  </a:lnTo>
                  <a:lnTo>
                    <a:pt x="498" y="82"/>
                  </a:lnTo>
                  <a:lnTo>
                    <a:pt x="489" y="71"/>
                  </a:lnTo>
                  <a:lnTo>
                    <a:pt x="480" y="60"/>
                  </a:lnTo>
                  <a:lnTo>
                    <a:pt x="469" y="51"/>
                  </a:lnTo>
                  <a:lnTo>
                    <a:pt x="457" y="42"/>
                  </a:lnTo>
                  <a:lnTo>
                    <a:pt x="445" y="33"/>
                  </a:lnTo>
                  <a:lnTo>
                    <a:pt x="434" y="26"/>
                  </a:lnTo>
                  <a:lnTo>
                    <a:pt x="420" y="20"/>
                  </a:lnTo>
                  <a:lnTo>
                    <a:pt x="407" y="14"/>
                  </a:lnTo>
                  <a:lnTo>
                    <a:pt x="393" y="9"/>
                  </a:lnTo>
                  <a:lnTo>
                    <a:pt x="379" y="6"/>
                  </a:lnTo>
                  <a:lnTo>
                    <a:pt x="364" y="2"/>
                  </a:lnTo>
                  <a:lnTo>
                    <a:pt x="349" y="1"/>
                  </a:lnTo>
                  <a:lnTo>
                    <a:pt x="334" y="0"/>
                  </a:lnTo>
                  <a:lnTo>
                    <a:pt x="334" y="0"/>
                  </a:lnTo>
                  <a:lnTo>
                    <a:pt x="313" y="1"/>
                  </a:lnTo>
                  <a:lnTo>
                    <a:pt x="292" y="4"/>
                  </a:lnTo>
                  <a:lnTo>
                    <a:pt x="273" y="10"/>
                  </a:lnTo>
                  <a:lnTo>
                    <a:pt x="253" y="17"/>
                  </a:lnTo>
                  <a:lnTo>
                    <a:pt x="235" y="26"/>
                  </a:lnTo>
                  <a:lnTo>
                    <a:pt x="219" y="36"/>
                  </a:lnTo>
                  <a:lnTo>
                    <a:pt x="203" y="47"/>
                  </a:lnTo>
                  <a:lnTo>
                    <a:pt x="188" y="61"/>
                  </a:lnTo>
                  <a:lnTo>
                    <a:pt x="175" y="76"/>
                  </a:lnTo>
                  <a:lnTo>
                    <a:pt x="163" y="91"/>
                  </a:lnTo>
                  <a:lnTo>
                    <a:pt x="152" y="109"/>
                  </a:lnTo>
                  <a:lnTo>
                    <a:pt x="144" y="127"/>
                  </a:lnTo>
                  <a:lnTo>
                    <a:pt x="136" y="146"/>
                  </a:lnTo>
                  <a:lnTo>
                    <a:pt x="131" y="165"/>
                  </a:lnTo>
                  <a:lnTo>
                    <a:pt x="129" y="186"/>
                  </a:lnTo>
                  <a:lnTo>
                    <a:pt x="128" y="207"/>
                  </a:lnTo>
                  <a:lnTo>
                    <a:pt x="128" y="207"/>
                  </a:lnTo>
                  <a:lnTo>
                    <a:pt x="128" y="223"/>
                  </a:lnTo>
                  <a:lnTo>
                    <a:pt x="130" y="241"/>
                  </a:lnTo>
                  <a:lnTo>
                    <a:pt x="133" y="257"/>
                  </a:lnTo>
                  <a:lnTo>
                    <a:pt x="137" y="272"/>
                  </a:lnTo>
                  <a:lnTo>
                    <a:pt x="137" y="272"/>
                  </a:lnTo>
                  <a:lnTo>
                    <a:pt x="122" y="279"/>
                  </a:lnTo>
                  <a:lnTo>
                    <a:pt x="108" y="287"/>
                  </a:lnTo>
                  <a:lnTo>
                    <a:pt x="94" y="295"/>
                  </a:lnTo>
                  <a:lnTo>
                    <a:pt x="82" y="305"/>
                  </a:lnTo>
                  <a:lnTo>
                    <a:pt x="69" y="316"/>
                  </a:lnTo>
                  <a:lnTo>
                    <a:pt x="58" y="327"/>
                  </a:lnTo>
                  <a:lnTo>
                    <a:pt x="47" y="340"/>
                  </a:lnTo>
                  <a:lnTo>
                    <a:pt x="38" y="353"/>
                  </a:lnTo>
                  <a:lnTo>
                    <a:pt x="29" y="367"/>
                  </a:lnTo>
                  <a:lnTo>
                    <a:pt x="22" y="381"/>
                  </a:lnTo>
                  <a:lnTo>
                    <a:pt x="15" y="396"/>
                  </a:lnTo>
                  <a:lnTo>
                    <a:pt x="10" y="411"/>
                  </a:lnTo>
                  <a:lnTo>
                    <a:pt x="5" y="427"/>
                  </a:lnTo>
                  <a:lnTo>
                    <a:pt x="2" y="443"/>
                  </a:lnTo>
                  <a:lnTo>
                    <a:pt x="1" y="460"/>
                  </a:lnTo>
                  <a:lnTo>
                    <a:pt x="0" y="478"/>
                  </a:lnTo>
                  <a:lnTo>
                    <a:pt x="0" y="478"/>
                  </a:lnTo>
                  <a:lnTo>
                    <a:pt x="1" y="500"/>
                  </a:lnTo>
                  <a:lnTo>
                    <a:pt x="4" y="523"/>
                  </a:lnTo>
                  <a:lnTo>
                    <a:pt x="10" y="544"/>
                  </a:lnTo>
                  <a:lnTo>
                    <a:pt x="17" y="565"/>
                  </a:lnTo>
                  <a:lnTo>
                    <a:pt x="27" y="584"/>
                  </a:lnTo>
                  <a:lnTo>
                    <a:pt x="38" y="602"/>
                  </a:lnTo>
                  <a:lnTo>
                    <a:pt x="50" y="619"/>
                  </a:lnTo>
                  <a:lnTo>
                    <a:pt x="66" y="635"/>
                  </a:lnTo>
                  <a:lnTo>
                    <a:pt x="82" y="649"/>
                  </a:lnTo>
                  <a:lnTo>
                    <a:pt x="99" y="662"/>
                  </a:lnTo>
                  <a:lnTo>
                    <a:pt x="117" y="673"/>
                  </a:lnTo>
                  <a:lnTo>
                    <a:pt x="136" y="683"/>
                  </a:lnTo>
                  <a:lnTo>
                    <a:pt x="157" y="690"/>
                  </a:lnTo>
                  <a:lnTo>
                    <a:pt x="178" y="695"/>
                  </a:lnTo>
                  <a:lnTo>
                    <a:pt x="200" y="699"/>
                  </a:lnTo>
                  <a:lnTo>
                    <a:pt x="222" y="701"/>
                  </a:lnTo>
                  <a:lnTo>
                    <a:pt x="287" y="701"/>
                  </a:lnTo>
                  <a:lnTo>
                    <a:pt x="287" y="701"/>
                  </a:lnTo>
                  <a:lnTo>
                    <a:pt x="293" y="700"/>
                  </a:lnTo>
                  <a:lnTo>
                    <a:pt x="298" y="698"/>
                  </a:lnTo>
                  <a:lnTo>
                    <a:pt x="304" y="695"/>
                  </a:lnTo>
                  <a:lnTo>
                    <a:pt x="309" y="691"/>
                  </a:lnTo>
                  <a:lnTo>
                    <a:pt x="312" y="686"/>
                  </a:lnTo>
                  <a:lnTo>
                    <a:pt x="316" y="680"/>
                  </a:lnTo>
                  <a:lnTo>
                    <a:pt x="318" y="675"/>
                  </a:lnTo>
                  <a:lnTo>
                    <a:pt x="318" y="669"/>
                  </a:lnTo>
                  <a:lnTo>
                    <a:pt x="318" y="669"/>
                  </a:lnTo>
                  <a:lnTo>
                    <a:pt x="318" y="662"/>
                  </a:lnTo>
                  <a:lnTo>
                    <a:pt x="316" y="656"/>
                  </a:lnTo>
                  <a:lnTo>
                    <a:pt x="312" y="650"/>
                  </a:lnTo>
                  <a:lnTo>
                    <a:pt x="309" y="646"/>
                  </a:lnTo>
                  <a:lnTo>
                    <a:pt x="304" y="642"/>
                  </a:lnTo>
                  <a:lnTo>
                    <a:pt x="298" y="640"/>
                  </a:lnTo>
                  <a:lnTo>
                    <a:pt x="293" y="638"/>
                  </a:lnTo>
                  <a:lnTo>
                    <a:pt x="287" y="636"/>
                  </a:lnTo>
                  <a:lnTo>
                    <a:pt x="222" y="636"/>
                  </a:lnTo>
                  <a:lnTo>
                    <a:pt x="222" y="636"/>
                  </a:lnTo>
                  <a:lnTo>
                    <a:pt x="206" y="636"/>
                  </a:lnTo>
                  <a:lnTo>
                    <a:pt x="191" y="633"/>
                  </a:lnTo>
                  <a:lnTo>
                    <a:pt x="175" y="630"/>
                  </a:lnTo>
                  <a:lnTo>
                    <a:pt x="161" y="625"/>
                  </a:lnTo>
                  <a:lnTo>
                    <a:pt x="147" y="617"/>
                  </a:lnTo>
                  <a:lnTo>
                    <a:pt x="134" y="610"/>
                  </a:lnTo>
                  <a:lnTo>
                    <a:pt x="121" y="600"/>
                  </a:lnTo>
                  <a:lnTo>
                    <a:pt x="111" y="590"/>
                  </a:lnTo>
                  <a:lnTo>
                    <a:pt x="100" y="579"/>
                  </a:lnTo>
                  <a:lnTo>
                    <a:pt x="91" y="567"/>
                  </a:lnTo>
                  <a:lnTo>
                    <a:pt x="83" y="554"/>
                  </a:lnTo>
                  <a:lnTo>
                    <a:pt x="76" y="540"/>
                  </a:lnTo>
                  <a:lnTo>
                    <a:pt x="71" y="525"/>
                  </a:lnTo>
                  <a:lnTo>
                    <a:pt x="67" y="510"/>
                  </a:lnTo>
                  <a:lnTo>
                    <a:pt x="64" y="494"/>
                  </a:lnTo>
                  <a:lnTo>
                    <a:pt x="63" y="478"/>
                  </a:lnTo>
                  <a:lnTo>
                    <a:pt x="63" y="478"/>
                  </a:lnTo>
                  <a:lnTo>
                    <a:pt x="64" y="464"/>
                  </a:lnTo>
                  <a:lnTo>
                    <a:pt x="66" y="451"/>
                  </a:lnTo>
                  <a:lnTo>
                    <a:pt x="69" y="438"/>
                  </a:lnTo>
                  <a:lnTo>
                    <a:pt x="73" y="425"/>
                  </a:lnTo>
                  <a:lnTo>
                    <a:pt x="78" y="412"/>
                  </a:lnTo>
                  <a:lnTo>
                    <a:pt x="84" y="400"/>
                  </a:lnTo>
                  <a:lnTo>
                    <a:pt x="91" y="390"/>
                  </a:lnTo>
                  <a:lnTo>
                    <a:pt x="99" y="379"/>
                  </a:lnTo>
                  <a:lnTo>
                    <a:pt x="107" y="368"/>
                  </a:lnTo>
                  <a:lnTo>
                    <a:pt x="117" y="360"/>
                  </a:lnTo>
                  <a:lnTo>
                    <a:pt x="127" y="351"/>
                  </a:lnTo>
                  <a:lnTo>
                    <a:pt x="138" y="344"/>
                  </a:lnTo>
                  <a:lnTo>
                    <a:pt x="149" y="337"/>
                  </a:lnTo>
                  <a:lnTo>
                    <a:pt x="162" y="331"/>
                  </a:lnTo>
                  <a:lnTo>
                    <a:pt x="175" y="326"/>
                  </a:lnTo>
                  <a:lnTo>
                    <a:pt x="188" y="323"/>
                  </a:lnTo>
                  <a:lnTo>
                    <a:pt x="188" y="323"/>
                  </a:lnTo>
                  <a:lnTo>
                    <a:pt x="194" y="320"/>
                  </a:lnTo>
                  <a:lnTo>
                    <a:pt x="201" y="317"/>
                  </a:lnTo>
                  <a:lnTo>
                    <a:pt x="206" y="311"/>
                  </a:lnTo>
                  <a:lnTo>
                    <a:pt x="209" y="305"/>
                  </a:lnTo>
                  <a:lnTo>
                    <a:pt x="209" y="305"/>
                  </a:lnTo>
                  <a:lnTo>
                    <a:pt x="213" y="297"/>
                  </a:lnTo>
                  <a:lnTo>
                    <a:pt x="213" y="290"/>
                  </a:lnTo>
                  <a:lnTo>
                    <a:pt x="211" y="283"/>
                  </a:lnTo>
                  <a:lnTo>
                    <a:pt x="208" y="276"/>
                  </a:lnTo>
                  <a:lnTo>
                    <a:pt x="208" y="276"/>
                  </a:lnTo>
                  <a:lnTo>
                    <a:pt x="201" y="260"/>
                  </a:lnTo>
                  <a:lnTo>
                    <a:pt x="195" y="243"/>
                  </a:lnTo>
                  <a:lnTo>
                    <a:pt x="192" y="226"/>
                  </a:lnTo>
                  <a:lnTo>
                    <a:pt x="191" y="207"/>
                  </a:lnTo>
                  <a:lnTo>
                    <a:pt x="191" y="207"/>
                  </a:lnTo>
                  <a:lnTo>
                    <a:pt x="192" y="192"/>
                  </a:lnTo>
                  <a:lnTo>
                    <a:pt x="194" y="178"/>
                  </a:lnTo>
                  <a:lnTo>
                    <a:pt x="197" y="164"/>
                  </a:lnTo>
                  <a:lnTo>
                    <a:pt x="202" y="151"/>
                  </a:lnTo>
                  <a:lnTo>
                    <a:pt x="208" y="140"/>
                  </a:lnTo>
                  <a:lnTo>
                    <a:pt x="216" y="128"/>
                  </a:lnTo>
                  <a:lnTo>
                    <a:pt x="223" y="116"/>
                  </a:lnTo>
                  <a:lnTo>
                    <a:pt x="233" y="106"/>
                  </a:lnTo>
                  <a:lnTo>
                    <a:pt x="243" y="97"/>
                  </a:lnTo>
                  <a:lnTo>
                    <a:pt x="254" y="89"/>
                  </a:lnTo>
                  <a:lnTo>
                    <a:pt x="266" y="82"/>
                  </a:lnTo>
                  <a:lnTo>
                    <a:pt x="278" y="75"/>
                  </a:lnTo>
                  <a:lnTo>
                    <a:pt x="292" y="71"/>
                  </a:lnTo>
                  <a:lnTo>
                    <a:pt x="305" y="67"/>
                  </a:lnTo>
                  <a:lnTo>
                    <a:pt x="320" y="65"/>
                  </a:lnTo>
                  <a:lnTo>
                    <a:pt x="334" y="65"/>
                  </a:lnTo>
                  <a:lnTo>
                    <a:pt x="334" y="65"/>
                  </a:lnTo>
                  <a:lnTo>
                    <a:pt x="347" y="65"/>
                  </a:lnTo>
                  <a:lnTo>
                    <a:pt x="358" y="67"/>
                  </a:lnTo>
                  <a:lnTo>
                    <a:pt x="371" y="69"/>
                  </a:lnTo>
                  <a:lnTo>
                    <a:pt x="383" y="73"/>
                  </a:lnTo>
                  <a:lnTo>
                    <a:pt x="394" y="77"/>
                  </a:lnTo>
                  <a:lnTo>
                    <a:pt x="405" y="83"/>
                  </a:lnTo>
                  <a:lnTo>
                    <a:pt x="415" y="89"/>
                  </a:lnTo>
                  <a:lnTo>
                    <a:pt x="425" y="97"/>
                  </a:lnTo>
                  <a:lnTo>
                    <a:pt x="434" y="104"/>
                  </a:lnTo>
                  <a:lnTo>
                    <a:pt x="442" y="114"/>
                  </a:lnTo>
                  <a:lnTo>
                    <a:pt x="450" y="123"/>
                  </a:lnTo>
                  <a:lnTo>
                    <a:pt x="456" y="133"/>
                  </a:lnTo>
                  <a:lnTo>
                    <a:pt x="462" y="144"/>
                  </a:lnTo>
                  <a:lnTo>
                    <a:pt x="467" y="155"/>
                  </a:lnTo>
                  <a:lnTo>
                    <a:pt x="471" y="167"/>
                  </a:lnTo>
                  <a:lnTo>
                    <a:pt x="474" y="179"/>
                  </a:lnTo>
                  <a:lnTo>
                    <a:pt x="474" y="179"/>
                  </a:lnTo>
                  <a:lnTo>
                    <a:pt x="478" y="187"/>
                  </a:lnTo>
                  <a:lnTo>
                    <a:pt x="482" y="193"/>
                  </a:lnTo>
                  <a:lnTo>
                    <a:pt x="488" y="199"/>
                  </a:lnTo>
                  <a:lnTo>
                    <a:pt x="496" y="203"/>
                  </a:lnTo>
                  <a:lnTo>
                    <a:pt x="496" y="203"/>
                  </a:lnTo>
                  <a:lnTo>
                    <a:pt x="504" y="204"/>
                  </a:lnTo>
                  <a:lnTo>
                    <a:pt x="512" y="204"/>
                  </a:lnTo>
                  <a:lnTo>
                    <a:pt x="520" y="201"/>
                  </a:lnTo>
                  <a:lnTo>
                    <a:pt x="527" y="195"/>
                  </a:lnTo>
                  <a:lnTo>
                    <a:pt x="527" y="195"/>
                  </a:lnTo>
                  <a:lnTo>
                    <a:pt x="545" y="180"/>
                  </a:lnTo>
                  <a:lnTo>
                    <a:pt x="566" y="167"/>
                  </a:lnTo>
                  <a:lnTo>
                    <a:pt x="586" y="155"/>
                  </a:lnTo>
                  <a:lnTo>
                    <a:pt x="607" y="145"/>
                  </a:lnTo>
                  <a:lnTo>
                    <a:pt x="630" y="138"/>
                  </a:lnTo>
                  <a:lnTo>
                    <a:pt x="652" y="132"/>
                  </a:lnTo>
                  <a:lnTo>
                    <a:pt x="676" y="129"/>
                  </a:lnTo>
                  <a:lnTo>
                    <a:pt x="700" y="128"/>
                  </a:lnTo>
                  <a:lnTo>
                    <a:pt x="700" y="128"/>
                  </a:lnTo>
                  <a:lnTo>
                    <a:pt x="712" y="128"/>
                  </a:lnTo>
                  <a:lnTo>
                    <a:pt x="725" y="129"/>
                  </a:lnTo>
                  <a:lnTo>
                    <a:pt x="738" y="131"/>
                  </a:lnTo>
                  <a:lnTo>
                    <a:pt x="751" y="133"/>
                  </a:lnTo>
                  <a:lnTo>
                    <a:pt x="776" y="140"/>
                  </a:lnTo>
                  <a:lnTo>
                    <a:pt x="798" y="148"/>
                  </a:lnTo>
                  <a:lnTo>
                    <a:pt x="821" y="159"/>
                  </a:lnTo>
                  <a:lnTo>
                    <a:pt x="842" y="172"/>
                  </a:lnTo>
                  <a:lnTo>
                    <a:pt x="862" y="186"/>
                  </a:lnTo>
                  <a:lnTo>
                    <a:pt x="880" y="203"/>
                  </a:lnTo>
                  <a:lnTo>
                    <a:pt x="896" y="220"/>
                  </a:lnTo>
                  <a:lnTo>
                    <a:pt x="911" y="241"/>
                  </a:lnTo>
                  <a:lnTo>
                    <a:pt x="924" y="261"/>
                  </a:lnTo>
                  <a:lnTo>
                    <a:pt x="935" y="283"/>
                  </a:lnTo>
                  <a:lnTo>
                    <a:pt x="943" y="307"/>
                  </a:lnTo>
                  <a:lnTo>
                    <a:pt x="949" y="331"/>
                  </a:lnTo>
                  <a:lnTo>
                    <a:pt x="952" y="344"/>
                  </a:lnTo>
                  <a:lnTo>
                    <a:pt x="953" y="356"/>
                  </a:lnTo>
                  <a:lnTo>
                    <a:pt x="954" y="369"/>
                  </a:lnTo>
                  <a:lnTo>
                    <a:pt x="954" y="382"/>
                  </a:lnTo>
                  <a:lnTo>
                    <a:pt x="954" y="382"/>
                  </a:lnTo>
                  <a:lnTo>
                    <a:pt x="953" y="407"/>
                  </a:lnTo>
                  <a:lnTo>
                    <a:pt x="950" y="429"/>
                  </a:lnTo>
                  <a:lnTo>
                    <a:pt x="944" y="453"/>
                  </a:lnTo>
                  <a:lnTo>
                    <a:pt x="937" y="474"/>
                  </a:lnTo>
                  <a:lnTo>
                    <a:pt x="928" y="496"/>
                  </a:lnTo>
                  <a:lnTo>
                    <a:pt x="916" y="515"/>
                  </a:lnTo>
                  <a:lnTo>
                    <a:pt x="903" y="535"/>
                  </a:lnTo>
                  <a:lnTo>
                    <a:pt x="890" y="552"/>
                  </a:lnTo>
                  <a:lnTo>
                    <a:pt x="873" y="569"/>
                  </a:lnTo>
                  <a:lnTo>
                    <a:pt x="856" y="583"/>
                  </a:lnTo>
                  <a:lnTo>
                    <a:pt x="838" y="597"/>
                  </a:lnTo>
                  <a:lnTo>
                    <a:pt x="818" y="607"/>
                  </a:lnTo>
                  <a:lnTo>
                    <a:pt x="797" y="618"/>
                  </a:lnTo>
                  <a:lnTo>
                    <a:pt x="775" y="626"/>
                  </a:lnTo>
                  <a:lnTo>
                    <a:pt x="752" y="631"/>
                  </a:lnTo>
                  <a:lnTo>
                    <a:pt x="729" y="635"/>
                  </a:lnTo>
                  <a:lnTo>
                    <a:pt x="729" y="635"/>
                  </a:lnTo>
                  <a:lnTo>
                    <a:pt x="722" y="636"/>
                  </a:lnTo>
                  <a:lnTo>
                    <a:pt x="716" y="639"/>
                  </a:lnTo>
                  <a:lnTo>
                    <a:pt x="711" y="643"/>
                  </a:lnTo>
                  <a:lnTo>
                    <a:pt x="707" y="647"/>
                  </a:lnTo>
                  <a:lnTo>
                    <a:pt x="704" y="653"/>
                  </a:lnTo>
                  <a:lnTo>
                    <a:pt x="701" y="658"/>
                  </a:lnTo>
                  <a:lnTo>
                    <a:pt x="700" y="664"/>
                  </a:lnTo>
                  <a:lnTo>
                    <a:pt x="700" y="671"/>
                  </a:lnTo>
                  <a:lnTo>
                    <a:pt x="700" y="671"/>
                  </a:lnTo>
                  <a:lnTo>
                    <a:pt x="702" y="676"/>
                  </a:lnTo>
                  <a:lnTo>
                    <a:pt x="704" y="683"/>
                  </a:lnTo>
                  <a:lnTo>
                    <a:pt x="707" y="687"/>
                  </a:lnTo>
                  <a:lnTo>
                    <a:pt x="711" y="691"/>
                  </a:lnTo>
                  <a:lnTo>
                    <a:pt x="717" y="694"/>
                  </a:lnTo>
                  <a:lnTo>
                    <a:pt x="722" y="698"/>
                  </a:lnTo>
                  <a:lnTo>
                    <a:pt x="729" y="699"/>
                  </a:lnTo>
                  <a:lnTo>
                    <a:pt x="735" y="699"/>
                  </a:lnTo>
                  <a:lnTo>
                    <a:pt x="735" y="699"/>
                  </a:lnTo>
                  <a:lnTo>
                    <a:pt x="750" y="697"/>
                  </a:lnTo>
                  <a:lnTo>
                    <a:pt x="765" y="693"/>
                  </a:lnTo>
                  <a:lnTo>
                    <a:pt x="779" y="690"/>
                  </a:lnTo>
                  <a:lnTo>
                    <a:pt x="793" y="687"/>
                  </a:lnTo>
                  <a:lnTo>
                    <a:pt x="807" y="682"/>
                  </a:lnTo>
                  <a:lnTo>
                    <a:pt x="821" y="676"/>
                  </a:lnTo>
                  <a:lnTo>
                    <a:pt x="835" y="671"/>
                  </a:lnTo>
                  <a:lnTo>
                    <a:pt x="848" y="664"/>
                  </a:lnTo>
                  <a:lnTo>
                    <a:pt x="859" y="658"/>
                  </a:lnTo>
                  <a:lnTo>
                    <a:pt x="872" y="650"/>
                  </a:lnTo>
                  <a:lnTo>
                    <a:pt x="884" y="642"/>
                  </a:lnTo>
                  <a:lnTo>
                    <a:pt x="895" y="633"/>
                  </a:lnTo>
                  <a:lnTo>
                    <a:pt x="917" y="615"/>
                  </a:lnTo>
                  <a:lnTo>
                    <a:pt x="937" y="595"/>
                  </a:lnTo>
                  <a:lnTo>
                    <a:pt x="955" y="572"/>
                  </a:lnTo>
                  <a:lnTo>
                    <a:pt x="971" y="548"/>
                  </a:lnTo>
                  <a:lnTo>
                    <a:pt x="978" y="537"/>
                  </a:lnTo>
                  <a:lnTo>
                    <a:pt x="985" y="524"/>
                  </a:lnTo>
                  <a:lnTo>
                    <a:pt x="990" y="511"/>
                  </a:lnTo>
                  <a:lnTo>
                    <a:pt x="996" y="498"/>
                  </a:lnTo>
                  <a:lnTo>
                    <a:pt x="1001" y="484"/>
                  </a:lnTo>
                  <a:lnTo>
                    <a:pt x="1005" y="470"/>
                  </a:lnTo>
                  <a:lnTo>
                    <a:pt x="1010" y="456"/>
                  </a:lnTo>
                  <a:lnTo>
                    <a:pt x="1012" y="442"/>
                  </a:lnTo>
                  <a:lnTo>
                    <a:pt x="1015" y="427"/>
                  </a:lnTo>
                  <a:lnTo>
                    <a:pt x="1016" y="412"/>
                  </a:lnTo>
                  <a:lnTo>
                    <a:pt x="1017" y="397"/>
                  </a:lnTo>
                  <a:lnTo>
                    <a:pt x="1018" y="382"/>
                  </a:lnTo>
                  <a:lnTo>
                    <a:pt x="1018" y="382"/>
                  </a:lnTo>
                  <a:lnTo>
                    <a:pt x="1017" y="366"/>
                  </a:lnTo>
                  <a:lnTo>
                    <a:pt x="1016" y="350"/>
                  </a:lnTo>
                  <a:lnTo>
                    <a:pt x="1014" y="334"/>
                  </a:lnTo>
                  <a:lnTo>
                    <a:pt x="1012" y="318"/>
                  </a:lnTo>
                  <a:lnTo>
                    <a:pt x="1008" y="303"/>
                  </a:lnTo>
                  <a:lnTo>
                    <a:pt x="1003" y="288"/>
                  </a:lnTo>
                  <a:lnTo>
                    <a:pt x="999" y="273"/>
                  </a:lnTo>
                  <a:lnTo>
                    <a:pt x="993" y="259"/>
                  </a:lnTo>
                  <a:lnTo>
                    <a:pt x="986" y="245"/>
                  </a:lnTo>
                  <a:lnTo>
                    <a:pt x="980" y="231"/>
                  </a:lnTo>
                  <a:lnTo>
                    <a:pt x="972" y="218"/>
                  </a:lnTo>
                  <a:lnTo>
                    <a:pt x="964" y="205"/>
                  </a:lnTo>
                  <a:lnTo>
                    <a:pt x="955" y="192"/>
                  </a:lnTo>
                  <a:lnTo>
                    <a:pt x="945" y="180"/>
                  </a:lnTo>
                  <a:lnTo>
                    <a:pt x="935" y="169"/>
                  </a:lnTo>
                  <a:lnTo>
                    <a:pt x="925" y="158"/>
                  </a:lnTo>
                  <a:lnTo>
                    <a:pt x="913" y="147"/>
                  </a:lnTo>
                  <a:lnTo>
                    <a:pt x="902" y="136"/>
                  </a:lnTo>
                  <a:lnTo>
                    <a:pt x="890" y="128"/>
                  </a:lnTo>
                  <a:lnTo>
                    <a:pt x="878" y="118"/>
                  </a:lnTo>
                  <a:lnTo>
                    <a:pt x="865" y="111"/>
                  </a:lnTo>
                  <a:lnTo>
                    <a:pt x="851" y="103"/>
                  </a:lnTo>
                  <a:lnTo>
                    <a:pt x="838" y="96"/>
                  </a:lnTo>
                  <a:lnTo>
                    <a:pt x="823" y="89"/>
                  </a:lnTo>
                  <a:lnTo>
                    <a:pt x="809" y="84"/>
                  </a:lnTo>
                  <a:lnTo>
                    <a:pt x="794" y="79"/>
                  </a:lnTo>
                  <a:lnTo>
                    <a:pt x="779" y="74"/>
                  </a:lnTo>
                  <a:lnTo>
                    <a:pt x="764" y="71"/>
                  </a:lnTo>
                  <a:lnTo>
                    <a:pt x="748" y="68"/>
                  </a:lnTo>
                  <a:lnTo>
                    <a:pt x="732" y="66"/>
                  </a:lnTo>
                  <a:lnTo>
                    <a:pt x="716" y="65"/>
                  </a:lnTo>
                  <a:lnTo>
                    <a:pt x="700" y="65"/>
                  </a:lnTo>
                  <a:lnTo>
                    <a:pt x="700" y="65"/>
                  </a:lnTo>
                  <a:close/>
                  <a:moveTo>
                    <a:pt x="827" y="382"/>
                  </a:moveTo>
                  <a:lnTo>
                    <a:pt x="827" y="382"/>
                  </a:lnTo>
                  <a:lnTo>
                    <a:pt x="827" y="389"/>
                  </a:lnTo>
                  <a:lnTo>
                    <a:pt x="829" y="395"/>
                  </a:lnTo>
                  <a:lnTo>
                    <a:pt x="833" y="400"/>
                  </a:lnTo>
                  <a:lnTo>
                    <a:pt x="836" y="405"/>
                  </a:lnTo>
                  <a:lnTo>
                    <a:pt x="841" y="409"/>
                  </a:lnTo>
                  <a:lnTo>
                    <a:pt x="847" y="411"/>
                  </a:lnTo>
                  <a:lnTo>
                    <a:pt x="852" y="413"/>
                  </a:lnTo>
                  <a:lnTo>
                    <a:pt x="858" y="414"/>
                  </a:lnTo>
                  <a:lnTo>
                    <a:pt x="858" y="414"/>
                  </a:lnTo>
                  <a:lnTo>
                    <a:pt x="865" y="413"/>
                  </a:lnTo>
                  <a:lnTo>
                    <a:pt x="871" y="411"/>
                  </a:lnTo>
                  <a:lnTo>
                    <a:pt x="877" y="409"/>
                  </a:lnTo>
                  <a:lnTo>
                    <a:pt x="881" y="405"/>
                  </a:lnTo>
                  <a:lnTo>
                    <a:pt x="885" y="400"/>
                  </a:lnTo>
                  <a:lnTo>
                    <a:pt x="888" y="395"/>
                  </a:lnTo>
                  <a:lnTo>
                    <a:pt x="890" y="389"/>
                  </a:lnTo>
                  <a:lnTo>
                    <a:pt x="891" y="382"/>
                  </a:lnTo>
                  <a:lnTo>
                    <a:pt x="891" y="382"/>
                  </a:lnTo>
                  <a:lnTo>
                    <a:pt x="890" y="363"/>
                  </a:lnTo>
                  <a:lnTo>
                    <a:pt x="886" y="344"/>
                  </a:lnTo>
                  <a:lnTo>
                    <a:pt x="882" y="325"/>
                  </a:lnTo>
                  <a:lnTo>
                    <a:pt x="876" y="308"/>
                  </a:lnTo>
                  <a:lnTo>
                    <a:pt x="867" y="291"/>
                  </a:lnTo>
                  <a:lnTo>
                    <a:pt x="858" y="276"/>
                  </a:lnTo>
                  <a:lnTo>
                    <a:pt x="847" y="261"/>
                  </a:lnTo>
                  <a:lnTo>
                    <a:pt x="835" y="247"/>
                  </a:lnTo>
                  <a:lnTo>
                    <a:pt x="821" y="235"/>
                  </a:lnTo>
                  <a:lnTo>
                    <a:pt x="806" y="224"/>
                  </a:lnTo>
                  <a:lnTo>
                    <a:pt x="791" y="215"/>
                  </a:lnTo>
                  <a:lnTo>
                    <a:pt x="774" y="206"/>
                  </a:lnTo>
                  <a:lnTo>
                    <a:pt x="756" y="200"/>
                  </a:lnTo>
                  <a:lnTo>
                    <a:pt x="738" y="195"/>
                  </a:lnTo>
                  <a:lnTo>
                    <a:pt x="719" y="192"/>
                  </a:lnTo>
                  <a:lnTo>
                    <a:pt x="700" y="191"/>
                  </a:lnTo>
                  <a:lnTo>
                    <a:pt x="700" y="191"/>
                  </a:lnTo>
                  <a:lnTo>
                    <a:pt x="693" y="192"/>
                  </a:lnTo>
                  <a:lnTo>
                    <a:pt x="688" y="194"/>
                  </a:lnTo>
                  <a:lnTo>
                    <a:pt x="682" y="197"/>
                  </a:lnTo>
                  <a:lnTo>
                    <a:pt x="677" y="201"/>
                  </a:lnTo>
                  <a:lnTo>
                    <a:pt x="674" y="205"/>
                  </a:lnTo>
                  <a:lnTo>
                    <a:pt x="671" y="210"/>
                  </a:lnTo>
                  <a:lnTo>
                    <a:pt x="669" y="217"/>
                  </a:lnTo>
                  <a:lnTo>
                    <a:pt x="667" y="223"/>
                  </a:lnTo>
                  <a:lnTo>
                    <a:pt x="667" y="223"/>
                  </a:lnTo>
                  <a:lnTo>
                    <a:pt x="669" y="230"/>
                  </a:lnTo>
                  <a:lnTo>
                    <a:pt x="671" y="235"/>
                  </a:lnTo>
                  <a:lnTo>
                    <a:pt x="674" y="242"/>
                  </a:lnTo>
                  <a:lnTo>
                    <a:pt x="677" y="246"/>
                  </a:lnTo>
                  <a:lnTo>
                    <a:pt x="682" y="250"/>
                  </a:lnTo>
                  <a:lnTo>
                    <a:pt x="688" y="252"/>
                  </a:lnTo>
                  <a:lnTo>
                    <a:pt x="693" y="254"/>
                  </a:lnTo>
                  <a:lnTo>
                    <a:pt x="700" y="256"/>
                  </a:lnTo>
                  <a:lnTo>
                    <a:pt x="700" y="256"/>
                  </a:lnTo>
                  <a:lnTo>
                    <a:pt x="712" y="256"/>
                  </a:lnTo>
                  <a:lnTo>
                    <a:pt x="725" y="258"/>
                  </a:lnTo>
                  <a:lnTo>
                    <a:pt x="737" y="261"/>
                  </a:lnTo>
                  <a:lnTo>
                    <a:pt x="749" y="265"/>
                  </a:lnTo>
                  <a:lnTo>
                    <a:pt x="761" y="271"/>
                  </a:lnTo>
                  <a:lnTo>
                    <a:pt x="770" y="277"/>
                  </a:lnTo>
                  <a:lnTo>
                    <a:pt x="781" y="285"/>
                  </a:lnTo>
                  <a:lnTo>
                    <a:pt x="790" y="292"/>
                  </a:lnTo>
                  <a:lnTo>
                    <a:pt x="798" y="302"/>
                  </a:lnTo>
                  <a:lnTo>
                    <a:pt x="805" y="311"/>
                  </a:lnTo>
                  <a:lnTo>
                    <a:pt x="811" y="322"/>
                  </a:lnTo>
                  <a:lnTo>
                    <a:pt x="817" y="333"/>
                  </a:lnTo>
                  <a:lnTo>
                    <a:pt x="821" y="345"/>
                  </a:lnTo>
                  <a:lnTo>
                    <a:pt x="824" y="356"/>
                  </a:lnTo>
                  <a:lnTo>
                    <a:pt x="826" y="369"/>
                  </a:lnTo>
                  <a:lnTo>
                    <a:pt x="827" y="382"/>
                  </a:lnTo>
                  <a:lnTo>
                    <a:pt x="827" y="382"/>
                  </a:lnTo>
                  <a:close/>
                  <a:moveTo>
                    <a:pt x="636" y="541"/>
                  </a:moveTo>
                  <a:lnTo>
                    <a:pt x="601" y="541"/>
                  </a:lnTo>
                  <a:lnTo>
                    <a:pt x="635" y="423"/>
                  </a:lnTo>
                  <a:lnTo>
                    <a:pt x="635" y="423"/>
                  </a:lnTo>
                  <a:lnTo>
                    <a:pt x="636" y="415"/>
                  </a:lnTo>
                  <a:lnTo>
                    <a:pt x="635" y="408"/>
                  </a:lnTo>
                  <a:lnTo>
                    <a:pt x="633" y="401"/>
                  </a:lnTo>
                  <a:lnTo>
                    <a:pt x="630" y="395"/>
                  </a:lnTo>
                  <a:lnTo>
                    <a:pt x="630" y="395"/>
                  </a:lnTo>
                  <a:lnTo>
                    <a:pt x="625" y="390"/>
                  </a:lnTo>
                  <a:lnTo>
                    <a:pt x="618" y="385"/>
                  </a:lnTo>
                  <a:lnTo>
                    <a:pt x="612" y="383"/>
                  </a:lnTo>
                  <a:lnTo>
                    <a:pt x="604" y="382"/>
                  </a:lnTo>
                  <a:lnTo>
                    <a:pt x="478" y="382"/>
                  </a:lnTo>
                  <a:lnTo>
                    <a:pt x="478" y="382"/>
                  </a:lnTo>
                  <a:lnTo>
                    <a:pt x="472" y="383"/>
                  </a:lnTo>
                  <a:lnTo>
                    <a:pt x="467" y="384"/>
                  </a:lnTo>
                  <a:lnTo>
                    <a:pt x="462" y="386"/>
                  </a:lnTo>
                  <a:lnTo>
                    <a:pt x="458" y="389"/>
                  </a:lnTo>
                  <a:lnTo>
                    <a:pt x="454" y="392"/>
                  </a:lnTo>
                  <a:lnTo>
                    <a:pt x="451" y="396"/>
                  </a:lnTo>
                  <a:lnTo>
                    <a:pt x="449" y="400"/>
                  </a:lnTo>
                  <a:lnTo>
                    <a:pt x="446" y="406"/>
                  </a:lnTo>
                  <a:lnTo>
                    <a:pt x="383" y="628"/>
                  </a:lnTo>
                  <a:lnTo>
                    <a:pt x="383" y="628"/>
                  </a:lnTo>
                  <a:lnTo>
                    <a:pt x="382" y="635"/>
                  </a:lnTo>
                  <a:lnTo>
                    <a:pt x="382" y="643"/>
                  </a:lnTo>
                  <a:lnTo>
                    <a:pt x="384" y="649"/>
                  </a:lnTo>
                  <a:lnTo>
                    <a:pt x="388" y="656"/>
                  </a:lnTo>
                  <a:lnTo>
                    <a:pt x="388" y="656"/>
                  </a:lnTo>
                  <a:lnTo>
                    <a:pt x="393" y="661"/>
                  </a:lnTo>
                  <a:lnTo>
                    <a:pt x="399" y="665"/>
                  </a:lnTo>
                  <a:lnTo>
                    <a:pt x="407" y="668"/>
                  </a:lnTo>
                  <a:lnTo>
                    <a:pt x="413" y="669"/>
                  </a:lnTo>
                  <a:lnTo>
                    <a:pt x="439" y="669"/>
                  </a:lnTo>
                  <a:lnTo>
                    <a:pt x="382" y="981"/>
                  </a:lnTo>
                  <a:lnTo>
                    <a:pt x="382" y="981"/>
                  </a:lnTo>
                  <a:lnTo>
                    <a:pt x="382" y="986"/>
                  </a:lnTo>
                  <a:lnTo>
                    <a:pt x="382" y="993"/>
                  </a:lnTo>
                  <a:lnTo>
                    <a:pt x="384" y="998"/>
                  </a:lnTo>
                  <a:lnTo>
                    <a:pt x="386" y="1002"/>
                  </a:lnTo>
                  <a:lnTo>
                    <a:pt x="390" y="1007"/>
                  </a:lnTo>
                  <a:lnTo>
                    <a:pt x="393" y="1011"/>
                  </a:lnTo>
                  <a:lnTo>
                    <a:pt x="398" y="1014"/>
                  </a:lnTo>
                  <a:lnTo>
                    <a:pt x="403" y="1016"/>
                  </a:lnTo>
                  <a:lnTo>
                    <a:pt x="403" y="1016"/>
                  </a:lnTo>
                  <a:lnTo>
                    <a:pt x="408" y="1018"/>
                  </a:lnTo>
                  <a:lnTo>
                    <a:pt x="413" y="1018"/>
                  </a:lnTo>
                  <a:lnTo>
                    <a:pt x="413" y="1018"/>
                  </a:lnTo>
                  <a:lnTo>
                    <a:pt x="422" y="1017"/>
                  </a:lnTo>
                  <a:lnTo>
                    <a:pt x="429" y="1014"/>
                  </a:lnTo>
                  <a:lnTo>
                    <a:pt x="437" y="1009"/>
                  </a:lnTo>
                  <a:lnTo>
                    <a:pt x="441" y="1001"/>
                  </a:lnTo>
                  <a:lnTo>
                    <a:pt x="664" y="588"/>
                  </a:lnTo>
                  <a:lnTo>
                    <a:pt x="664" y="588"/>
                  </a:lnTo>
                  <a:lnTo>
                    <a:pt x="667" y="581"/>
                  </a:lnTo>
                  <a:lnTo>
                    <a:pt x="667" y="572"/>
                  </a:lnTo>
                  <a:lnTo>
                    <a:pt x="666" y="565"/>
                  </a:lnTo>
                  <a:lnTo>
                    <a:pt x="663" y="557"/>
                  </a:lnTo>
                  <a:lnTo>
                    <a:pt x="663" y="557"/>
                  </a:lnTo>
                  <a:lnTo>
                    <a:pt x="659" y="551"/>
                  </a:lnTo>
                  <a:lnTo>
                    <a:pt x="651" y="545"/>
                  </a:lnTo>
                  <a:lnTo>
                    <a:pt x="644" y="542"/>
                  </a:lnTo>
                  <a:lnTo>
                    <a:pt x="636" y="541"/>
                  </a:lnTo>
                  <a:lnTo>
                    <a:pt x="636" y="541"/>
                  </a:lnTo>
                  <a:close/>
                  <a:moveTo>
                    <a:pt x="481" y="794"/>
                  </a:moveTo>
                  <a:lnTo>
                    <a:pt x="509" y="643"/>
                  </a:lnTo>
                  <a:lnTo>
                    <a:pt x="509" y="643"/>
                  </a:lnTo>
                  <a:lnTo>
                    <a:pt x="509" y="635"/>
                  </a:lnTo>
                  <a:lnTo>
                    <a:pt x="508" y="629"/>
                  </a:lnTo>
                  <a:lnTo>
                    <a:pt x="505" y="622"/>
                  </a:lnTo>
                  <a:lnTo>
                    <a:pt x="501" y="616"/>
                  </a:lnTo>
                  <a:lnTo>
                    <a:pt x="501" y="616"/>
                  </a:lnTo>
                  <a:lnTo>
                    <a:pt x="497" y="612"/>
                  </a:lnTo>
                  <a:lnTo>
                    <a:pt x="490" y="607"/>
                  </a:lnTo>
                  <a:lnTo>
                    <a:pt x="484" y="605"/>
                  </a:lnTo>
                  <a:lnTo>
                    <a:pt x="478" y="605"/>
                  </a:lnTo>
                  <a:lnTo>
                    <a:pt x="456" y="605"/>
                  </a:lnTo>
                  <a:lnTo>
                    <a:pt x="501" y="445"/>
                  </a:lnTo>
                  <a:lnTo>
                    <a:pt x="562" y="445"/>
                  </a:lnTo>
                  <a:lnTo>
                    <a:pt x="528" y="565"/>
                  </a:lnTo>
                  <a:lnTo>
                    <a:pt x="528" y="565"/>
                  </a:lnTo>
                  <a:lnTo>
                    <a:pt x="527" y="572"/>
                  </a:lnTo>
                  <a:lnTo>
                    <a:pt x="528" y="579"/>
                  </a:lnTo>
                  <a:lnTo>
                    <a:pt x="530" y="586"/>
                  </a:lnTo>
                  <a:lnTo>
                    <a:pt x="533" y="592"/>
                  </a:lnTo>
                  <a:lnTo>
                    <a:pt x="533" y="592"/>
                  </a:lnTo>
                  <a:lnTo>
                    <a:pt x="539" y="598"/>
                  </a:lnTo>
                  <a:lnTo>
                    <a:pt x="545" y="602"/>
                  </a:lnTo>
                  <a:lnTo>
                    <a:pt x="552" y="604"/>
                  </a:lnTo>
                  <a:lnTo>
                    <a:pt x="559" y="605"/>
                  </a:lnTo>
                  <a:lnTo>
                    <a:pt x="583" y="605"/>
                  </a:lnTo>
                  <a:lnTo>
                    <a:pt x="481" y="79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0" name="Freeform 40"/>
            <p:cNvSpPr>
              <a:spLocks noEditPoints="1"/>
            </p:cNvSpPr>
            <p:nvPr/>
          </p:nvSpPr>
          <p:spPr bwMode="auto">
            <a:xfrm>
              <a:off x="6303661" y="5476195"/>
              <a:ext cx="263525" cy="322263"/>
            </a:xfrm>
            <a:custGeom>
              <a:gdLst>
                <a:gd fmla="*/ 704 w 827" name="T0"/>
                <a:gd fmla="*/ 39 h 1017" name="T1"/>
                <a:gd fmla="*/ 713 w 827" name="T2"/>
                <a:gd fmla="*/ 102 h 1017" name="T3"/>
                <a:gd fmla="*/ 668 w 827" name="T4"/>
                <a:gd fmla="*/ 254 h 1017" name="T5"/>
                <a:gd fmla="*/ 535 w 827" name="T6"/>
                <a:gd fmla="*/ 210 h 1017" name="T7"/>
                <a:gd fmla="*/ 468 w 827" name="T8"/>
                <a:gd fmla="*/ 86 h 1017" name="T9"/>
                <a:gd fmla="*/ 468 w 827" name="T10"/>
                <a:gd fmla="*/ 41 h 1017" name="T11"/>
                <a:gd fmla="*/ 402 w 827" name="T12"/>
                <a:gd fmla="*/ 2 h 1017" name="T13"/>
                <a:gd fmla="*/ 350 w 827" name="T14"/>
                <a:gd fmla="*/ 63 h 1017" name="T15"/>
                <a:gd fmla="*/ 350 w 827" name="T16"/>
                <a:gd fmla="*/ 146 h 1017" name="T17"/>
                <a:gd fmla="*/ 230 w 827" name="T18"/>
                <a:gd fmla="*/ 242 h 1017" name="T19"/>
                <a:gd fmla="*/ 95 w 827" name="T20"/>
                <a:gd fmla="*/ 245 h 1017" name="T21"/>
                <a:gd fmla="*/ 127 w 827" name="T22"/>
                <a:gd fmla="*/ 72 h 1017" name="T23"/>
                <a:gd fmla="*/ 88 w 827" name="T24"/>
                <a:gd fmla="*/ 4 h 1017" name="T25"/>
                <a:gd fmla="*/ 19 w 827" name="T26"/>
                <a:gd fmla="*/ 18 h 1017" name="T27"/>
                <a:gd fmla="*/ 5 w 827" name="T28"/>
                <a:gd fmla="*/ 88 h 1017" name="T29"/>
                <a:gd fmla="*/ 36 w 827" name="T30"/>
                <a:gd fmla="*/ 557 h 1017" name="T31"/>
                <a:gd fmla="*/ 122 w 827" name="T32"/>
                <a:gd fmla="*/ 754 h 1017" name="T33"/>
                <a:gd fmla="*/ 199 w 827" name="T34"/>
                <a:gd fmla="*/ 847 h 1017" name="T35"/>
                <a:gd fmla="*/ 397 w 827" name="T36"/>
                <a:gd fmla="*/ 1013 h 1017" name="T37"/>
                <a:gd fmla="*/ 413 w 827" name="T38"/>
                <a:gd fmla="*/ 1017 h 1017" name="T39"/>
                <a:gd fmla="*/ 424 w 827" name="T40"/>
                <a:gd fmla="*/ 1015 h 1017" name="T41"/>
                <a:gd fmla="*/ 526 w 827" name="T42"/>
                <a:gd fmla="*/ 942 h 1017" name="T43"/>
                <a:gd fmla="*/ 658 w 827" name="T44"/>
                <a:gd fmla="*/ 814 h 1017" name="T45"/>
                <a:gd fmla="*/ 773 w 827" name="T46"/>
                <a:gd fmla="*/ 626 h 1017" name="T47"/>
                <a:gd fmla="*/ 808 w 827" name="T48"/>
                <a:gd fmla="*/ 108 h 1017" name="T49"/>
                <a:gd fmla="*/ 825 w 827" name="T50"/>
                <a:gd fmla="*/ 50 h 1017" name="T51"/>
                <a:gd fmla="*/ 763 w 827" name="T52"/>
                <a:gd fmla="*/ 0 h 1017" name="T53"/>
                <a:gd fmla="*/ 293 w 827" name="T54"/>
                <a:gd fmla="*/ 284 h 1017" name="T55"/>
                <a:gd fmla="*/ 413 w 827" name="T56"/>
                <a:gd fmla="*/ 162 h 1017" name="T57"/>
                <a:gd fmla="*/ 516 w 827" name="T58"/>
                <a:gd fmla="*/ 275 h 1017" name="T59"/>
                <a:gd fmla="*/ 668 w 827" name="T60"/>
                <a:gd fmla="*/ 317 h 1017" name="T61"/>
                <a:gd fmla="*/ 95 w 827" name="T62"/>
                <a:gd fmla="*/ 413 h 1017" name="T63"/>
                <a:gd fmla="*/ 95 w 827" name="T64"/>
                <a:gd fmla="*/ 508 h 1017" name="T65"/>
                <a:gd fmla="*/ 142 w 827" name="T66"/>
                <a:gd fmla="*/ 667 h 1017" name="T67"/>
                <a:gd fmla="*/ 221 w 827" name="T68"/>
                <a:gd fmla="*/ 778 h 1017" name="T69"/>
                <a:gd fmla="*/ 331 w 827" name="T70"/>
                <a:gd fmla="*/ 884 h 1017" name="T71"/>
                <a:gd fmla="*/ 475 w 827" name="T72"/>
                <a:gd fmla="*/ 901 h 1017" name="T73"/>
                <a:gd fmla="*/ 603 w 827" name="T74"/>
                <a:gd fmla="*/ 780 h 1017" name="T75"/>
                <a:gd fmla="*/ 714 w 827" name="T76"/>
                <a:gd fmla="*/ 604 h 1017" name="T77"/>
                <a:gd fmla="*/ 731 w 827" name="T78"/>
                <a:gd fmla="*/ 525 h 1017" name="T79"/>
                <a:gd fmla="*/ 666 w 827" name="T80"/>
                <a:gd fmla="*/ 413 h 1017" name="T81"/>
                <a:gd fmla="*/ 497 w 827" name="T82"/>
                <a:gd fmla="*/ 336 h 1017" name="T83"/>
                <a:gd fmla="*/ 433 w 827" name="T84"/>
                <a:gd fmla="*/ 287 h 1017" name="T85"/>
                <a:gd fmla="*/ 360 w 827" name="T86"/>
                <a:gd fmla="*/ 302 h 1017" name="T87"/>
                <a:gd fmla="*/ 318 w 827" name="T88"/>
                <a:gd fmla="*/ 371 h 1017" name="T89"/>
                <a:gd fmla="*/ 339 w 827" name="T90"/>
                <a:gd fmla="*/ 442 h 1017" name="T91"/>
                <a:gd fmla="*/ 413 w 827" name="T92"/>
                <a:gd fmla="*/ 476 h 1017" name="T93"/>
                <a:gd fmla="*/ 481 w 827" name="T94"/>
                <a:gd fmla="*/ 448 h 1017" name="T95"/>
                <a:gd fmla="*/ 509 w 827" name="T96"/>
                <a:gd fmla="*/ 381 h 1017" name="T97"/>
                <a:gd fmla="*/ 407 w 827" name="T98"/>
                <a:gd fmla="*/ 350 h 1017" name="T99"/>
                <a:gd fmla="*/ 445 w 827" name="T100"/>
                <a:gd fmla="*/ 374 h 1017" name="T101"/>
                <a:gd fmla="*/ 420 w 827" name="T102"/>
                <a:gd fmla="*/ 412 h 1017" name="T103"/>
                <a:gd fmla="*/ 382 w 827" name="T104"/>
                <a:gd fmla="*/ 387 h 1017" name="T105"/>
                <a:gd fmla="*/ 350 w 827" name="T106"/>
                <a:gd fmla="*/ 800 h 1017" name="T107"/>
                <a:gd fmla="*/ 350 w 827" name="T108"/>
                <a:gd fmla="*/ 852 h 1017" name="T109"/>
                <a:gd fmla="*/ 376 w 827" name="T110"/>
                <a:gd fmla="*/ 889 h 1017" name="T111"/>
                <a:gd fmla="*/ 423 w 827" name="T112"/>
                <a:gd fmla="*/ 881 h 1017" name="T113"/>
                <a:gd fmla="*/ 468 w 827" name="T114"/>
                <a:gd fmla="*/ 881 h 1017" name="T115"/>
                <a:gd fmla="*/ 468 w 827" name="T116"/>
                <a:gd fmla="*/ 836 h 1017" name="T117"/>
                <a:gd fmla="*/ 475 w 827" name="T118"/>
                <a:gd fmla="*/ 783 h 1017" name="T119"/>
                <a:gd fmla="*/ 433 w 827" name="T120"/>
                <a:gd fmla="*/ 765 h 1017" name="T121"/>
                <a:gd fmla="*/ 381 w 827" name="T122"/>
                <a:gd fmla="*/ 763 h 10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7" w="826">
                  <a:moveTo>
                    <a:pt x="763" y="0"/>
                  </a:moveTo>
                  <a:lnTo>
                    <a:pt x="763" y="0"/>
                  </a:lnTo>
                  <a:lnTo>
                    <a:pt x="757" y="0"/>
                  </a:lnTo>
                  <a:lnTo>
                    <a:pt x="750" y="1"/>
                  </a:lnTo>
                  <a:lnTo>
                    <a:pt x="739" y="4"/>
                  </a:lnTo>
                  <a:lnTo>
                    <a:pt x="728" y="11"/>
                  </a:lnTo>
                  <a:lnTo>
                    <a:pt x="718" y="18"/>
                  </a:lnTo>
                  <a:lnTo>
                    <a:pt x="711" y="28"/>
                  </a:lnTo>
                  <a:lnTo>
                    <a:pt x="704" y="39"/>
                  </a:lnTo>
                  <a:lnTo>
                    <a:pt x="701" y="50"/>
                  </a:lnTo>
                  <a:lnTo>
                    <a:pt x="700" y="57"/>
                  </a:lnTo>
                  <a:lnTo>
                    <a:pt x="700" y="63"/>
                  </a:lnTo>
                  <a:lnTo>
                    <a:pt x="700" y="63"/>
                  </a:lnTo>
                  <a:lnTo>
                    <a:pt x="700" y="72"/>
                  </a:lnTo>
                  <a:lnTo>
                    <a:pt x="702" y="80"/>
                  </a:lnTo>
                  <a:lnTo>
                    <a:pt x="704" y="88"/>
                  </a:lnTo>
                  <a:lnTo>
                    <a:pt x="709" y="95"/>
                  </a:lnTo>
                  <a:lnTo>
                    <a:pt x="713" y="102"/>
                  </a:lnTo>
                  <a:lnTo>
                    <a:pt x="718" y="108"/>
                  </a:lnTo>
                  <a:lnTo>
                    <a:pt x="725" y="114"/>
                  </a:lnTo>
                  <a:lnTo>
                    <a:pt x="731" y="118"/>
                  </a:lnTo>
                  <a:lnTo>
                    <a:pt x="731" y="245"/>
                  </a:lnTo>
                  <a:lnTo>
                    <a:pt x="731" y="245"/>
                  </a:lnTo>
                  <a:lnTo>
                    <a:pt x="716" y="249"/>
                  </a:lnTo>
                  <a:lnTo>
                    <a:pt x="700" y="252"/>
                  </a:lnTo>
                  <a:lnTo>
                    <a:pt x="684" y="253"/>
                  </a:lnTo>
                  <a:lnTo>
                    <a:pt x="668" y="254"/>
                  </a:lnTo>
                  <a:lnTo>
                    <a:pt x="668" y="254"/>
                  </a:lnTo>
                  <a:lnTo>
                    <a:pt x="650" y="253"/>
                  </a:lnTo>
                  <a:lnTo>
                    <a:pt x="631" y="251"/>
                  </a:lnTo>
                  <a:lnTo>
                    <a:pt x="614" y="248"/>
                  </a:lnTo>
                  <a:lnTo>
                    <a:pt x="597" y="242"/>
                  </a:lnTo>
                  <a:lnTo>
                    <a:pt x="580" y="236"/>
                  </a:lnTo>
                  <a:lnTo>
                    <a:pt x="565" y="228"/>
                  </a:lnTo>
                  <a:lnTo>
                    <a:pt x="550" y="220"/>
                  </a:lnTo>
                  <a:lnTo>
                    <a:pt x="535" y="210"/>
                  </a:lnTo>
                  <a:lnTo>
                    <a:pt x="522" y="198"/>
                  </a:lnTo>
                  <a:lnTo>
                    <a:pt x="509" y="187"/>
                  </a:lnTo>
                  <a:lnTo>
                    <a:pt x="497" y="174"/>
                  </a:lnTo>
                  <a:lnTo>
                    <a:pt x="486" y="161"/>
                  </a:lnTo>
                  <a:lnTo>
                    <a:pt x="477" y="146"/>
                  </a:lnTo>
                  <a:lnTo>
                    <a:pt x="468" y="131"/>
                  </a:lnTo>
                  <a:lnTo>
                    <a:pt x="462" y="115"/>
                  </a:lnTo>
                  <a:lnTo>
                    <a:pt x="455" y="98"/>
                  </a:lnTo>
                  <a:lnTo>
                    <a:pt x="468" y="86"/>
                  </a:lnTo>
                  <a:lnTo>
                    <a:pt x="468" y="86"/>
                  </a:lnTo>
                  <a:lnTo>
                    <a:pt x="471" y="80"/>
                  </a:lnTo>
                  <a:lnTo>
                    <a:pt x="475" y="75"/>
                  </a:lnTo>
                  <a:lnTo>
                    <a:pt x="477" y="70"/>
                  </a:lnTo>
                  <a:lnTo>
                    <a:pt x="477" y="63"/>
                  </a:lnTo>
                  <a:lnTo>
                    <a:pt x="477" y="57"/>
                  </a:lnTo>
                  <a:lnTo>
                    <a:pt x="475" y="51"/>
                  </a:lnTo>
                  <a:lnTo>
                    <a:pt x="471" y="46"/>
                  </a:lnTo>
                  <a:lnTo>
                    <a:pt x="468" y="41"/>
                  </a:lnTo>
                  <a:lnTo>
                    <a:pt x="436" y="8"/>
                  </a:lnTo>
                  <a:lnTo>
                    <a:pt x="436" y="8"/>
                  </a:lnTo>
                  <a:lnTo>
                    <a:pt x="431" y="5"/>
                  </a:lnTo>
                  <a:lnTo>
                    <a:pt x="425" y="2"/>
                  </a:lnTo>
                  <a:lnTo>
                    <a:pt x="425" y="2"/>
                  </a:lnTo>
                  <a:lnTo>
                    <a:pt x="420" y="0"/>
                  </a:lnTo>
                  <a:lnTo>
                    <a:pt x="413" y="0"/>
                  </a:lnTo>
                  <a:lnTo>
                    <a:pt x="407" y="0"/>
                  </a:lnTo>
                  <a:lnTo>
                    <a:pt x="402" y="2"/>
                  </a:lnTo>
                  <a:lnTo>
                    <a:pt x="402" y="2"/>
                  </a:lnTo>
                  <a:lnTo>
                    <a:pt x="395" y="5"/>
                  </a:lnTo>
                  <a:lnTo>
                    <a:pt x="391" y="8"/>
                  </a:lnTo>
                  <a:lnTo>
                    <a:pt x="359" y="41"/>
                  </a:lnTo>
                  <a:lnTo>
                    <a:pt x="359" y="41"/>
                  </a:lnTo>
                  <a:lnTo>
                    <a:pt x="356" y="46"/>
                  </a:lnTo>
                  <a:lnTo>
                    <a:pt x="352" y="51"/>
                  </a:lnTo>
                  <a:lnTo>
                    <a:pt x="350" y="57"/>
                  </a:lnTo>
                  <a:lnTo>
                    <a:pt x="350" y="63"/>
                  </a:lnTo>
                  <a:lnTo>
                    <a:pt x="350" y="70"/>
                  </a:lnTo>
                  <a:lnTo>
                    <a:pt x="352" y="75"/>
                  </a:lnTo>
                  <a:lnTo>
                    <a:pt x="356" y="80"/>
                  </a:lnTo>
                  <a:lnTo>
                    <a:pt x="359" y="86"/>
                  </a:lnTo>
                  <a:lnTo>
                    <a:pt x="372" y="98"/>
                  </a:lnTo>
                  <a:lnTo>
                    <a:pt x="372" y="98"/>
                  </a:lnTo>
                  <a:lnTo>
                    <a:pt x="365" y="115"/>
                  </a:lnTo>
                  <a:lnTo>
                    <a:pt x="358" y="131"/>
                  </a:lnTo>
                  <a:lnTo>
                    <a:pt x="350" y="146"/>
                  </a:lnTo>
                  <a:lnTo>
                    <a:pt x="341" y="161"/>
                  </a:lnTo>
                  <a:lnTo>
                    <a:pt x="330" y="174"/>
                  </a:lnTo>
                  <a:lnTo>
                    <a:pt x="318" y="187"/>
                  </a:lnTo>
                  <a:lnTo>
                    <a:pt x="305" y="198"/>
                  </a:lnTo>
                  <a:lnTo>
                    <a:pt x="292" y="210"/>
                  </a:lnTo>
                  <a:lnTo>
                    <a:pt x="277" y="220"/>
                  </a:lnTo>
                  <a:lnTo>
                    <a:pt x="262" y="228"/>
                  </a:lnTo>
                  <a:lnTo>
                    <a:pt x="246" y="236"/>
                  </a:lnTo>
                  <a:lnTo>
                    <a:pt x="230" y="242"/>
                  </a:lnTo>
                  <a:lnTo>
                    <a:pt x="213" y="248"/>
                  </a:lnTo>
                  <a:lnTo>
                    <a:pt x="196" y="251"/>
                  </a:lnTo>
                  <a:lnTo>
                    <a:pt x="177" y="253"/>
                  </a:lnTo>
                  <a:lnTo>
                    <a:pt x="159" y="254"/>
                  </a:lnTo>
                  <a:lnTo>
                    <a:pt x="159" y="254"/>
                  </a:lnTo>
                  <a:lnTo>
                    <a:pt x="143" y="253"/>
                  </a:lnTo>
                  <a:lnTo>
                    <a:pt x="127" y="252"/>
                  </a:lnTo>
                  <a:lnTo>
                    <a:pt x="111" y="249"/>
                  </a:lnTo>
                  <a:lnTo>
                    <a:pt x="95" y="245"/>
                  </a:lnTo>
                  <a:lnTo>
                    <a:pt x="95" y="118"/>
                  </a:lnTo>
                  <a:lnTo>
                    <a:pt x="95" y="118"/>
                  </a:lnTo>
                  <a:lnTo>
                    <a:pt x="102" y="114"/>
                  </a:lnTo>
                  <a:lnTo>
                    <a:pt x="109" y="108"/>
                  </a:lnTo>
                  <a:lnTo>
                    <a:pt x="114" y="102"/>
                  </a:lnTo>
                  <a:lnTo>
                    <a:pt x="118" y="95"/>
                  </a:lnTo>
                  <a:lnTo>
                    <a:pt x="122" y="88"/>
                  </a:lnTo>
                  <a:lnTo>
                    <a:pt x="125" y="80"/>
                  </a:lnTo>
                  <a:lnTo>
                    <a:pt x="127" y="72"/>
                  </a:lnTo>
                  <a:lnTo>
                    <a:pt x="127" y="63"/>
                  </a:lnTo>
                  <a:lnTo>
                    <a:pt x="127" y="63"/>
                  </a:lnTo>
                  <a:lnTo>
                    <a:pt x="127" y="57"/>
                  </a:lnTo>
                  <a:lnTo>
                    <a:pt x="126" y="50"/>
                  </a:lnTo>
                  <a:lnTo>
                    <a:pt x="122" y="39"/>
                  </a:lnTo>
                  <a:lnTo>
                    <a:pt x="116" y="28"/>
                  </a:lnTo>
                  <a:lnTo>
                    <a:pt x="109" y="18"/>
                  </a:lnTo>
                  <a:lnTo>
                    <a:pt x="99" y="11"/>
                  </a:lnTo>
                  <a:lnTo>
                    <a:pt x="88" y="4"/>
                  </a:lnTo>
                  <a:lnTo>
                    <a:pt x="77" y="1"/>
                  </a:lnTo>
                  <a:lnTo>
                    <a:pt x="70" y="0"/>
                  </a:lnTo>
                  <a:lnTo>
                    <a:pt x="64" y="0"/>
                  </a:lnTo>
                  <a:lnTo>
                    <a:pt x="64" y="0"/>
                  </a:lnTo>
                  <a:lnTo>
                    <a:pt x="57" y="0"/>
                  </a:lnTo>
                  <a:lnTo>
                    <a:pt x="51" y="1"/>
                  </a:lnTo>
                  <a:lnTo>
                    <a:pt x="39" y="4"/>
                  </a:lnTo>
                  <a:lnTo>
                    <a:pt x="28" y="11"/>
                  </a:lnTo>
                  <a:lnTo>
                    <a:pt x="19" y="18"/>
                  </a:lnTo>
                  <a:lnTo>
                    <a:pt x="11" y="28"/>
                  </a:lnTo>
                  <a:lnTo>
                    <a:pt x="5" y="39"/>
                  </a:lnTo>
                  <a:lnTo>
                    <a:pt x="1" y="50"/>
                  </a:lnTo>
                  <a:lnTo>
                    <a:pt x="0" y="57"/>
                  </a:lnTo>
                  <a:lnTo>
                    <a:pt x="0" y="63"/>
                  </a:lnTo>
                  <a:lnTo>
                    <a:pt x="0" y="63"/>
                  </a:lnTo>
                  <a:lnTo>
                    <a:pt x="0" y="72"/>
                  </a:lnTo>
                  <a:lnTo>
                    <a:pt x="3" y="80"/>
                  </a:lnTo>
                  <a:lnTo>
                    <a:pt x="5" y="88"/>
                  </a:lnTo>
                  <a:lnTo>
                    <a:pt x="9" y="95"/>
                  </a:lnTo>
                  <a:lnTo>
                    <a:pt x="13" y="102"/>
                  </a:lnTo>
                  <a:lnTo>
                    <a:pt x="19" y="108"/>
                  </a:lnTo>
                  <a:lnTo>
                    <a:pt x="25" y="114"/>
                  </a:lnTo>
                  <a:lnTo>
                    <a:pt x="31" y="118"/>
                  </a:lnTo>
                  <a:lnTo>
                    <a:pt x="31" y="508"/>
                  </a:lnTo>
                  <a:lnTo>
                    <a:pt x="31" y="508"/>
                  </a:lnTo>
                  <a:lnTo>
                    <a:pt x="33" y="532"/>
                  </a:lnTo>
                  <a:lnTo>
                    <a:pt x="36" y="557"/>
                  </a:lnTo>
                  <a:lnTo>
                    <a:pt x="40" y="580"/>
                  </a:lnTo>
                  <a:lnTo>
                    <a:pt x="45" y="603"/>
                  </a:lnTo>
                  <a:lnTo>
                    <a:pt x="53" y="626"/>
                  </a:lnTo>
                  <a:lnTo>
                    <a:pt x="62" y="649"/>
                  </a:lnTo>
                  <a:lnTo>
                    <a:pt x="72" y="670"/>
                  </a:lnTo>
                  <a:lnTo>
                    <a:pt x="83" y="692"/>
                  </a:lnTo>
                  <a:lnTo>
                    <a:pt x="95" y="713"/>
                  </a:lnTo>
                  <a:lnTo>
                    <a:pt x="108" y="735"/>
                  </a:lnTo>
                  <a:lnTo>
                    <a:pt x="122" y="754"/>
                  </a:lnTo>
                  <a:lnTo>
                    <a:pt x="136" y="775"/>
                  </a:lnTo>
                  <a:lnTo>
                    <a:pt x="151" y="793"/>
                  </a:lnTo>
                  <a:lnTo>
                    <a:pt x="167" y="812"/>
                  </a:lnTo>
                  <a:lnTo>
                    <a:pt x="198" y="846"/>
                  </a:lnTo>
                  <a:lnTo>
                    <a:pt x="198" y="846"/>
                  </a:lnTo>
                  <a:lnTo>
                    <a:pt x="199" y="847"/>
                  </a:lnTo>
                  <a:lnTo>
                    <a:pt x="199" y="847"/>
                  </a:lnTo>
                  <a:lnTo>
                    <a:pt x="199" y="847"/>
                  </a:lnTo>
                  <a:lnTo>
                    <a:pt x="199" y="847"/>
                  </a:lnTo>
                  <a:lnTo>
                    <a:pt x="233" y="882"/>
                  </a:lnTo>
                  <a:lnTo>
                    <a:pt x="268" y="914"/>
                  </a:lnTo>
                  <a:lnTo>
                    <a:pt x="300" y="941"/>
                  </a:lnTo>
                  <a:lnTo>
                    <a:pt x="330" y="964"/>
                  </a:lnTo>
                  <a:lnTo>
                    <a:pt x="354" y="984"/>
                  </a:lnTo>
                  <a:lnTo>
                    <a:pt x="375" y="998"/>
                  </a:lnTo>
                  <a:lnTo>
                    <a:pt x="396" y="1013"/>
                  </a:lnTo>
                  <a:lnTo>
                    <a:pt x="396" y="1013"/>
                  </a:lnTo>
                  <a:lnTo>
                    <a:pt x="397" y="1013"/>
                  </a:lnTo>
                  <a:lnTo>
                    <a:pt x="397" y="1013"/>
                  </a:lnTo>
                  <a:lnTo>
                    <a:pt x="403" y="1015"/>
                  </a:lnTo>
                  <a:lnTo>
                    <a:pt x="403" y="1015"/>
                  </a:lnTo>
                  <a:lnTo>
                    <a:pt x="405" y="1016"/>
                  </a:lnTo>
                  <a:lnTo>
                    <a:pt x="405" y="1016"/>
                  </a:lnTo>
                  <a:lnTo>
                    <a:pt x="412" y="1017"/>
                  </a:lnTo>
                  <a:lnTo>
                    <a:pt x="412" y="1017"/>
                  </a:lnTo>
                  <a:lnTo>
                    <a:pt x="413" y="1017"/>
                  </a:lnTo>
                  <a:lnTo>
                    <a:pt x="413" y="1017"/>
                  </a:lnTo>
                  <a:lnTo>
                    <a:pt x="413" y="1017"/>
                  </a:lnTo>
                  <a:lnTo>
                    <a:pt x="413" y="1017"/>
                  </a:lnTo>
                  <a:lnTo>
                    <a:pt x="413" y="1017"/>
                  </a:lnTo>
                  <a:lnTo>
                    <a:pt x="413" y="1017"/>
                  </a:lnTo>
                  <a:lnTo>
                    <a:pt x="413" y="1017"/>
                  </a:lnTo>
                  <a:lnTo>
                    <a:pt x="413" y="1017"/>
                  </a:lnTo>
                  <a:lnTo>
                    <a:pt x="422" y="1016"/>
                  </a:lnTo>
                  <a:lnTo>
                    <a:pt x="422" y="1016"/>
                  </a:lnTo>
                  <a:lnTo>
                    <a:pt x="424" y="1015"/>
                  </a:lnTo>
                  <a:lnTo>
                    <a:pt x="424" y="1015"/>
                  </a:lnTo>
                  <a:lnTo>
                    <a:pt x="430" y="1013"/>
                  </a:lnTo>
                  <a:lnTo>
                    <a:pt x="430" y="1013"/>
                  </a:lnTo>
                  <a:lnTo>
                    <a:pt x="431" y="1013"/>
                  </a:lnTo>
                  <a:lnTo>
                    <a:pt x="431" y="1013"/>
                  </a:lnTo>
                  <a:lnTo>
                    <a:pt x="451" y="999"/>
                  </a:lnTo>
                  <a:lnTo>
                    <a:pt x="471" y="984"/>
                  </a:lnTo>
                  <a:lnTo>
                    <a:pt x="497" y="964"/>
                  </a:lnTo>
                  <a:lnTo>
                    <a:pt x="526" y="942"/>
                  </a:lnTo>
                  <a:lnTo>
                    <a:pt x="558" y="915"/>
                  </a:lnTo>
                  <a:lnTo>
                    <a:pt x="592" y="884"/>
                  </a:lnTo>
                  <a:lnTo>
                    <a:pt x="626" y="850"/>
                  </a:lnTo>
                  <a:lnTo>
                    <a:pt x="626" y="850"/>
                  </a:lnTo>
                  <a:lnTo>
                    <a:pt x="626" y="850"/>
                  </a:lnTo>
                  <a:lnTo>
                    <a:pt x="626" y="850"/>
                  </a:lnTo>
                  <a:lnTo>
                    <a:pt x="627" y="849"/>
                  </a:lnTo>
                  <a:lnTo>
                    <a:pt x="627" y="849"/>
                  </a:lnTo>
                  <a:lnTo>
                    <a:pt x="658" y="814"/>
                  </a:lnTo>
                  <a:lnTo>
                    <a:pt x="674" y="795"/>
                  </a:lnTo>
                  <a:lnTo>
                    <a:pt x="689" y="776"/>
                  </a:lnTo>
                  <a:lnTo>
                    <a:pt x="704" y="756"/>
                  </a:lnTo>
                  <a:lnTo>
                    <a:pt x="718" y="736"/>
                  </a:lnTo>
                  <a:lnTo>
                    <a:pt x="731" y="716"/>
                  </a:lnTo>
                  <a:lnTo>
                    <a:pt x="743" y="694"/>
                  </a:lnTo>
                  <a:lnTo>
                    <a:pt x="755" y="672"/>
                  </a:lnTo>
                  <a:lnTo>
                    <a:pt x="764" y="650"/>
                  </a:lnTo>
                  <a:lnTo>
                    <a:pt x="773" y="626"/>
                  </a:lnTo>
                  <a:lnTo>
                    <a:pt x="780" y="604"/>
                  </a:lnTo>
                  <a:lnTo>
                    <a:pt x="787" y="580"/>
                  </a:lnTo>
                  <a:lnTo>
                    <a:pt x="791" y="557"/>
                  </a:lnTo>
                  <a:lnTo>
                    <a:pt x="794" y="533"/>
                  </a:lnTo>
                  <a:lnTo>
                    <a:pt x="795" y="508"/>
                  </a:lnTo>
                  <a:lnTo>
                    <a:pt x="795" y="118"/>
                  </a:lnTo>
                  <a:lnTo>
                    <a:pt x="795" y="118"/>
                  </a:lnTo>
                  <a:lnTo>
                    <a:pt x="802" y="114"/>
                  </a:lnTo>
                  <a:lnTo>
                    <a:pt x="808" y="108"/>
                  </a:lnTo>
                  <a:lnTo>
                    <a:pt x="814" y="102"/>
                  </a:lnTo>
                  <a:lnTo>
                    <a:pt x="818" y="95"/>
                  </a:lnTo>
                  <a:lnTo>
                    <a:pt x="822" y="88"/>
                  </a:lnTo>
                  <a:lnTo>
                    <a:pt x="824" y="80"/>
                  </a:lnTo>
                  <a:lnTo>
                    <a:pt x="827" y="72"/>
                  </a:lnTo>
                  <a:lnTo>
                    <a:pt x="827" y="63"/>
                  </a:lnTo>
                  <a:lnTo>
                    <a:pt x="827" y="63"/>
                  </a:lnTo>
                  <a:lnTo>
                    <a:pt x="827" y="57"/>
                  </a:lnTo>
                  <a:lnTo>
                    <a:pt x="825" y="50"/>
                  </a:lnTo>
                  <a:lnTo>
                    <a:pt x="822" y="39"/>
                  </a:lnTo>
                  <a:lnTo>
                    <a:pt x="816" y="28"/>
                  </a:lnTo>
                  <a:lnTo>
                    <a:pt x="808" y="18"/>
                  </a:lnTo>
                  <a:lnTo>
                    <a:pt x="799" y="11"/>
                  </a:lnTo>
                  <a:lnTo>
                    <a:pt x="788" y="4"/>
                  </a:lnTo>
                  <a:lnTo>
                    <a:pt x="776" y="1"/>
                  </a:lnTo>
                  <a:lnTo>
                    <a:pt x="770" y="0"/>
                  </a:lnTo>
                  <a:lnTo>
                    <a:pt x="763" y="0"/>
                  </a:lnTo>
                  <a:lnTo>
                    <a:pt x="763" y="0"/>
                  </a:lnTo>
                  <a:close/>
                  <a:moveTo>
                    <a:pt x="159" y="317"/>
                  </a:moveTo>
                  <a:lnTo>
                    <a:pt x="159" y="317"/>
                  </a:lnTo>
                  <a:lnTo>
                    <a:pt x="180" y="316"/>
                  </a:lnTo>
                  <a:lnTo>
                    <a:pt x="200" y="314"/>
                  </a:lnTo>
                  <a:lnTo>
                    <a:pt x="219" y="311"/>
                  </a:lnTo>
                  <a:lnTo>
                    <a:pt x="239" y="307"/>
                  </a:lnTo>
                  <a:lnTo>
                    <a:pt x="258" y="300"/>
                  </a:lnTo>
                  <a:lnTo>
                    <a:pt x="275" y="293"/>
                  </a:lnTo>
                  <a:lnTo>
                    <a:pt x="293" y="284"/>
                  </a:lnTo>
                  <a:lnTo>
                    <a:pt x="309" y="275"/>
                  </a:lnTo>
                  <a:lnTo>
                    <a:pt x="325" y="264"/>
                  </a:lnTo>
                  <a:lnTo>
                    <a:pt x="342" y="252"/>
                  </a:lnTo>
                  <a:lnTo>
                    <a:pt x="356" y="239"/>
                  </a:lnTo>
                  <a:lnTo>
                    <a:pt x="369" y="225"/>
                  </a:lnTo>
                  <a:lnTo>
                    <a:pt x="381" y="210"/>
                  </a:lnTo>
                  <a:lnTo>
                    <a:pt x="393" y="195"/>
                  </a:lnTo>
                  <a:lnTo>
                    <a:pt x="404" y="179"/>
                  </a:lnTo>
                  <a:lnTo>
                    <a:pt x="413" y="162"/>
                  </a:lnTo>
                  <a:lnTo>
                    <a:pt x="413" y="162"/>
                  </a:lnTo>
                  <a:lnTo>
                    <a:pt x="423" y="179"/>
                  </a:lnTo>
                  <a:lnTo>
                    <a:pt x="434" y="195"/>
                  </a:lnTo>
                  <a:lnTo>
                    <a:pt x="445" y="210"/>
                  </a:lnTo>
                  <a:lnTo>
                    <a:pt x="457" y="225"/>
                  </a:lnTo>
                  <a:lnTo>
                    <a:pt x="471" y="239"/>
                  </a:lnTo>
                  <a:lnTo>
                    <a:pt x="485" y="252"/>
                  </a:lnTo>
                  <a:lnTo>
                    <a:pt x="500" y="264"/>
                  </a:lnTo>
                  <a:lnTo>
                    <a:pt x="516" y="275"/>
                  </a:lnTo>
                  <a:lnTo>
                    <a:pt x="534" y="284"/>
                  </a:lnTo>
                  <a:lnTo>
                    <a:pt x="551" y="293"/>
                  </a:lnTo>
                  <a:lnTo>
                    <a:pt x="569" y="300"/>
                  </a:lnTo>
                  <a:lnTo>
                    <a:pt x="588" y="307"/>
                  </a:lnTo>
                  <a:lnTo>
                    <a:pt x="608" y="311"/>
                  </a:lnTo>
                  <a:lnTo>
                    <a:pt x="627" y="314"/>
                  </a:lnTo>
                  <a:lnTo>
                    <a:pt x="647" y="316"/>
                  </a:lnTo>
                  <a:lnTo>
                    <a:pt x="668" y="317"/>
                  </a:lnTo>
                  <a:lnTo>
                    <a:pt x="668" y="317"/>
                  </a:lnTo>
                  <a:lnTo>
                    <a:pt x="670" y="317"/>
                  </a:lnTo>
                  <a:lnTo>
                    <a:pt x="412" y="582"/>
                  </a:lnTo>
                  <a:lnTo>
                    <a:pt x="156" y="317"/>
                  </a:lnTo>
                  <a:lnTo>
                    <a:pt x="156" y="317"/>
                  </a:lnTo>
                  <a:lnTo>
                    <a:pt x="159" y="317"/>
                  </a:lnTo>
                  <a:lnTo>
                    <a:pt x="159" y="317"/>
                  </a:lnTo>
                  <a:close/>
                  <a:moveTo>
                    <a:pt x="95" y="346"/>
                  </a:moveTo>
                  <a:lnTo>
                    <a:pt x="160" y="413"/>
                  </a:lnTo>
                  <a:lnTo>
                    <a:pt x="95" y="413"/>
                  </a:lnTo>
                  <a:lnTo>
                    <a:pt x="95" y="346"/>
                  </a:lnTo>
                  <a:close/>
                  <a:moveTo>
                    <a:pt x="95" y="508"/>
                  </a:moveTo>
                  <a:lnTo>
                    <a:pt x="95" y="476"/>
                  </a:lnTo>
                  <a:lnTo>
                    <a:pt x="221" y="476"/>
                  </a:lnTo>
                  <a:lnTo>
                    <a:pt x="284" y="541"/>
                  </a:lnTo>
                  <a:lnTo>
                    <a:pt x="98" y="541"/>
                  </a:lnTo>
                  <a:lnTo>
                    <a:pt x="98" y="541"/>
                  </a:lnTo>
                  <a:lnTo>
                    <a:pt x="96" y="525"/>
                  </a:lnTo>
                  <a:lnTo>
                    <a:pt x="95" y="508"/>
                  </a:lnTo>
                  <a:lnTo>
                    <a:pt x="95" y="508"/>
                  </a:lnTo>
                  <a:close/>
                  <a:moveTo>
                    <a:pt x="113" y="604"/>
                  </a:moveTo>
                  <a:lnTo>
                    <a:pt x="345" y="604"/>
                  </a:lnTo>
                  <a:lnTo>
                    <a:pt x="368" y="628"/>
                  </a:lnTo>
                  <a:lnTo>
                    <a:pt x="328" y="669"/>
                  </a:lnTo>
                  <a:lnTo>
                    <a:pt x="328" y="669"/>
                  </a:lnTo>
                  <a:lnTo>
                    <a:pt x="323" y="668"/>
                  </a:lnTo>
                  <a:lnTo>
                    <a:pt x="318" y="667"/>
                  </a:lnTo>
                  <a:lnTo>
                    <a:pt x="142" y="667"/>
                  </a:lnTo>
                  <a:lnTo>
                    <a:pt x="142" y="667"/>
                  </a:lnTo>
                  <a:lnTo>
                    <a:pt x="133" y="652"/>
                  </a:lnTo>
                  <a:lnTo>
                    <a:pt x="126" y="636"/>
                  </a:lnTo>
                  <a:lnTo>
                    <a:pt x="119" y="620"/>
                  </a:lnTo>
                  <a:lnTo>
                    <a:pt x="113" y="604"/>
                  </a:lnTo>
                  <a:lnTo>
                    <a:pt x="113" y="604"/>
                  </a:lnTo>
                  <a:close/>
                  <a:moveTo>
                    <a:pt x="184" y="731"/>
                  </a:moveTo>
                  <a:lnTo>
                    <a:pt x="268" y="731"/>
                  </a:lnTo>
                  <a:lnTo>
                    <a:pt x="221" y="778"/>
                  </a:lnTo>
                  <a:lnTo>
                    <a:pt x="221" y="778"/>
                  </a:lnTo>
                  <a:lnTo>
                    <a:pt x="202" y="755"/>
                  </a:lnTo>
                  <a:lnTo>
                    <a:pt x="184" y="731"/>
                  </a:lnTo>
                  <a:lnTo>
                    <a:pt x="184" y="731"/>
                  </a:lnTo>
                  <a:close/>
                  <a:moveTo>
                    <a:pt x="413" y="947"/>
                  </a:moveTo>
                  <a:lnTo>
                    <a:pt x="413" y="947"/>
                  </a:lnTo>
                  <a:lnTo>
                    <a:pt x="387" y="928"/>
                  </a:lnTo>
                  <a:lnTo>
                    <a:pt x="351" y="900"/>
                  </a:lnTo>
                  <a:lnTo>
                    <a:pt x="331" y="884"/>
                  </a:lnTo>
                  <a:lnTo>
                    <a:pt x="310" y="866"/>
                  </a:lnTo>
                  <a:lnTo>
                    <a:pt x="288" y="845"/>
                  </a:lnTo>
                  <a:lnTo>
                    <a:pt x="265" y="824"/>
                  </a:lnTo>
                  <a:lnTo>
                    <a:pt x="412" y="674"/>
                  </a:lnTo>
                  <a:lnTo>
                    <a:pt x="559" y="826"/>
                  </a:lnTo>
                  <a:lnTo>
                    <a:pt x="559" y="826"/>
                  </a:lnTo>
                  <a:lnTo>
                    <a:pt x="537" y="847"/>
                  </a:lnTo>
                  <a:lnTo>
                    <a:pt x="515" y="867"/>
                  </a:lnTo>
                  <a:lnTo>
                    <a:pt x="475" y="901"/>
                  </a:lnTo>
                  <a:lnTo>
                    <a:pt x="439" y="928"/>
                  </a:lnTo>
                  <a:lnTo>
                    <a:pt x="413" y="947"/>
                  </a:lnTo>
                  <a:lnTo>
                    <a:pt x="413" y="947"/>
                  </a:lnTo>
                  <a:close/>
                  <a:moveTo>
                    <a:pt x="603" y="780"/>
                  </a:moveTo>
                  <a:lnTo>
                    <a:pt x="556" y="731"/>
                  </a:lnTo>
                  <a:lnTo>
                    <a:pt x="643" y="731"/>
                  </a:lnTo>
                  <a:lnTo>
                    <a:pt x="643" y="731"/>
                  </a:lnTo>
                  <a:lnTo>
                    <a:pt x="624" y="756"/>
                  </a:lnTo>
                  <a:lnTo>
                    <a:pt x="603" y="780"/>
                  </a:lnTo>
                  <a:lnTo>
                    <a:pt x="603" y="780"/>
                  </a:lnTo>
                  <a:close/>
                  <a:moveTo>
                    <a:pt x="685" y="667"/>
                  </a:moveTo>
                  <a:lnTo>
                    <a:pt x="509" y="667"/>
                  </a:lnTo>
                  <a:lnTo>
                    <a:pt x="509" y="667"/>
                  </a:lnTo>
                  <a:lnTo>
                    <a:pt x="503" y="668"/>
                  </a:lnTo>
                  <a:lnTo>
                    <a:pt x="497" y="669"/>
                  </a:lnTo>
                  <a:lnTo>
                    <a:pt x="456" y="628"/>
                  </a:lnTo>
                  <a:lnTo>
                    <a:pt x="480" y="604"/>
                  </a:lnTo>
                  <a:lnTo>
                    <a:pt x="714" y="604"/>
                  </a:lnTo>
                  <a:lnTo>
                    <a:pt x="714" y="604"/>
                  </a:lnTo>
                  <a:lnTo>
                    <a:pt x="707" y="620"/>
                  </a:lnTo>
                  <a:lnTo>
                    <a:pt x="701" y="636"/>
                  </a:lnTo>
                  <a:lnTo>
                    <a:pt x="694" y="652"/>
                  </a:lnTo>
                  <a:lnTo>
                    <a:pt x="685" y="667"/>
                  </a:lnTo>
                  <a:lnTo>
                    <a:pt x="685" y="667"/>
                  </a:lnTo>
                  <a:close/>
                  <a:moveTo>
                    <a:pt x="731" y="508"/>
                  </a:moveTo>
                  <a:lnTo>
                    <a:pt x="731" y="508"/>
                  </a:lnTo>
                  <a:lnTo>
                    <a:pt x="731" y="525"/>
                  </a:lnTo>
                  <a:lnTo>
                    <a:pt x="729" y="541"/>
                  </a:lnTo>
                  <a:lnTo>
                    <a:pt x="542" y="541"/>
                  </a:lnTo>
                  <a:lnTo>
                    <a:pt x="604" y="476"/>
                  </a:lnTo>
                  <a:lnTo>
                    <a:pt x="604" y="476"/>
                  </a:lnTo>
                  <a:lnTo>
                    <a:pt x="604" y="476"/>
                  </a:lnTo>
                  <a:lnTo>
                    <a:pt x="731" y="476"/>
                  </a:lnTo>
                  <a:lnTo>
                    <a:pt x="731" y="508"/>
                  </a:lnTo>
                  <a:close/>
                  <a:moveTo>
                    <a:pt x="731" y="413"/>
                  </a:moveTo>
                  <a:lnTo>
                    <a:pt x="666" y="413"/>
                  </a:lnTo>
                  <a:lnTo>
                    <a:pt x="731" y="345"/>
                  </a:lnTo>
                  <a:lnTo>
                    <a:pt x="731" y="413"/>
                  </a:lnTo>
                  <a:close/>
                  <a:moveTo>
                    <a:pt x="509" y="381"/>
                  </a:moveTo>
                  <a:lnTo>
                    <a:pt x="509" y="381"/>
                  </a:lnTo>
                  <a:lnTo>
                    <a:pt x="508" y="371"/>
                  </a:lnTo>
                  <a:lnTo>
                    <a:pt x="507" y="361"/>
                  </a:lnTo>
                  <a:lnTo>
                    <a:pt x="505" y="353"/>
                  </a:lnTo>
                  <a:lnTo>
                    <a:pt x="501" y="344"/>
                  </a:lnTo>
                  <a:lnTo>
                    <a:pt x="497" y="336"/>
                  </a:lnTo>
                  <a:lnTo>
                    <a:pt x="493" y="328"/>
                  </a:lnTo>
                  <a:lnTo>
                    <a:pt x="487" y="321"/>
                  </a:lnTo>
                  <a:lnTo>
                    <a:pt x="481" y="314"/>
                  </a:lnTo>
                  <a:lnTo>
                    <a:pt x="474" y="308"/>
                  </a:lnTo>
                  <a:lnTo>
                    <a:pt x="467" y="302"/>
                  </a:lnTo>
                  <a:lnTo>
                    <a:pt x="459" y="297"/>
                  </a:lnTo>
                  <a:lnTo>
                    <a:pt x="450" y="293"/>
                  </a:lnTo>
                  <a:lnTo>
                    <a:pt x="441" y="290"/>
                  </a:lnTo>
                  <a:lnTo>
                    <a:pt x="433" y="287"/>
                  </a:lnTo>
                  <a:lnTo>
                    <a:pt x="423" y="286"/>
                  </a:lnTo>
                  <a:lnTo>
                    <a:pt x="413" y="285"/>
                  </a:lnTo>
                  <a:lnTo>
                    <a:pt x="413" y="285"/>
                  </a:lnTo>
                  <a:lnTo>
                    <a:pt x="404" y="286"/>
                  </a:lnTo>
                  <a:lnTo>
                    <a:pt x="394" y="287"/>
                  </a:lnTo>
                  <a:lnTo>
                    <a:pt x="384" y="290"/>
                  </a:lnTo>
                  <a:lnTo>
                    <a:pt x="376" y="293"/>
                  </a:lnTo>
                  <a:lnTo>
                    <a:pt x="368" y="297"/>
                  </a:lnTo>
                  <a:lnTo>
                    <a:pt x="360" y="302"/>
                  </a:lnTo>
                  <a:lnTo>
                    <a:pt x="352" y="308"/>
                  </a:lnTo>
                  <a:lnTo>
                    <a:pt x="346" y="314"/>
                  </a:lnTo>
                  <a:lnTo>
                    <a:pt x="339" y="321"/>
                  </a:lnTo>
                  <a:lnTo>
                    <a:pt x="334" y="328"/>
                  </a:lnTo>
                  <a:lnTo>
                    <a:pt x="330" y="336"/>
                  </a:lnTo>
                  <a:lnTo>
                    <a:pt x="325" y="344"/>
                  </a:lnTo>
                  <a:lnTo>
                    <a:pt x="322" y="353"/>
                  </a:lnTo>
                  <a:lnTo>
                    <a:pt x="320" y="361"/>
                  </a:lnTo>
                  <a:lnTo>
                    <a:pt x="318" y="371"/>
                  </a:lnTo>
                  <a:lnTo>
                    <a:pt x="318" y="381"/>
                  </a:lnTo>
                  <a:lnTo>
                    <a:pt x="318" y="381"/>
                  </a:lnTo>
                  <a:lnTo>
                    <a:pt x="318" y="390"/>
                  </a:lnTo>
                  <a:lnTo>
                    <a:pt x="320" y="400"/>
                  </a:lnTo>
                  <a:lnTo>
                    <a:pt x="322" y="410"/>
                  </a:lnTo>
                  <a:lnTo>
                    <a:pt x="325" y="418"/>
                  </a:lnTo>
                  <a:lnTo>
                    <a:pt x="330" y="427"/>
                  </a:lnTo>
                  <a:lnTo>
                    <a:pt x="334" y="434"/>
                  </a:lnTo>
                  <a:lnTo>
                    <a:pt x="339" y="442"/>
                  </a:lnTo>
                  <a:lnTo>
                    <a:pt x="346" y="448"/>
                  </a:lnTo>
                  <a:lnTo>
                    <a:pt x="352" y="455"/>
                  </a:lnTo>
                  <a:lnTo>
                    <a:pt x="360" y="460"/>
                  </a:lnTo>
                  <a:lnTo>
                    <a:pt x="368" y="466"/>
                  </a:lnTo>
                  <a:lnTo>
                    <a:pt x="376" y="469"/>
                  </a:lnTo>
                  <a:lnTo>
                    <a:pt x="384" y="472"/>
                  </a:lnTo>
                  <a:lnTo>
                    <a:pt x="394" y="474"/>
                  </a:lnTo>
                  <a:lnTo>
                    <a:pt x="404" y="476"/>
                  </a:lnTo>
                  <a:lnTo>
                    <a:pt x="413" y="476"/>
                  </a:lnTo>
                  <a:lnTo>
                    <a:pt x="413" y="476"/>
                  </a:lnTo>
                  <a:lnTo>
                    <a:pt x="423" y="476"/>
                  </a:lnTo>
                  <a:lnTo>
                    <a:pt x="433" y="474"/>
                  </a:lnTo>
                  <a:lnTo>
                    <a:pt x="441" y="472"/>
                  </a:lnTo>
                  <a:lnTo>
                    <a:pt x="450" y="469"/>
                  </a:lnTo>
                  <a:lnTo>
                    <a:pt x="459" y="466"/>
                  </a:lnTo>
                  <a:lnTo>
                    <a:pt x="467" y="460"/>
                  </a:lnTo>
                  <a:lnTo>
                    <a:pt x="474" y="455"/>
                  </a:lnTo>
                  <a:lnTo>
                    <a:pt x="481" y="448"/>
                  </a:lnTo>
                  <a:lnTo>
                    <a:pt x="487" y="442"/>
                  </a:lnTo>
                  <a:lnTo>
                    <a:pt x="493" y="434"/>
                  </a:lnTo>
                  <a:lnTo>
                    <a:pt x="497" y="427"/>
                  </a:lnTo>
                  <a:lnTo>
                    <a:pt x="501" y="418"/>
                  </a:lnTo>
                  <a:lnTo>
                    <a:pt x="505" y="410"/>
                  </a:lnTo>
                  <a:lnTo>
                    <a:pt x="507" y="400"/>
                  </a:lnTo>
                  <a:lnTo>
                    <a:pt x="508" y="390"/>
                  </a:lnTo>
                  <a:lnTo>
                    <a:pt x="509" y="381"/>
                  </a:lnTo>
                  <a:lnTo>
                    <a:pt x="509" y="381"/>
                  </a:lnTo>
                  <a:close/>
                  <a:moveTo>
                    <a:pt x="381" y="381"/>
                  </a:moveTo>
                  <a:lnTo>
                    <a:pt x="381" y="381"/>
                  </a:lnTo>
                  <a:lnTo>
                    <a:pt x="382" y="374"/>
                  </a:lnTo>
                  <a:lnTo>
                    <a:pt x="384" y="369"/>
                  </a:lnTo>
                  <a:lnTo>
                    <a:pt x="387" y="364"/>
                  </a:lnTo>
                  <a:lnTo>
                    <a:pt x="391" y="358"/>
                  </a:lnTo>
                  <a:lnTo>
                    <a:pt x="395" y="355"/>
                  </a:lnTo>
                  <a:lnTo>
                    <a:pt x="401" y="352"/>
                  </a:lnTo>
                  <a:lnTo>
                    <a:pt x="407" y="350"/>
                  </a:lnTo>
                  <a:lnTo>
                    <a:pt x="413" y="350"/>
                  </a:lnTo>
                  <a:lnTo>
                    <a:pt x="413" y="350"/>
                  </a:lnTo>
                  <a:lnTo>
                    <a:pt x="420" y="350"/>
                  </a:lnTo>
                  <a:lnTo>
                    <a:pt x="425" y="352"/>
                  </a:lnTo>
                  <a:lnTo>
                    <a:pt x="431" y="355"/>
                  </a:lnTo>
                  <a:lnTo>
                    <a:pt x="436" y="358"/>
                  </a:lnTo>
                  <a:lnTo>
                    <a:pt x="439" y="364"/>
                  </a:lnTo>
                  <a:lnTo>
                    <a:pt x="442" y="369"/>
                  </a:lnTo>
                  <a:lnTo>
                    <a:pt x="445" y="374"/>
                  </a:lnTo>
                  <a:lnTo>
                    <a:pt x="446" y="381"/>
                  </a:lnTo>
                  <a:lnTo>
                    <a:pt x="446" y="381"/>
                  </a:lnTo>
                  <a:lnTo>
                    <a:pt x="445" y="387"/>
                  </a:lnTo>
                  <a:lnTo>
                    <a:pt x="442" y="394"/>
                  </a:lnTo>
                  <a:lnTo>
                    <a:pt x="439" y="399"/>
                  </a:lnTo>
                  <a:lnTo>
                    <a:pt x="436" y="403"/>
                  </a:lnTo>
                  <a:lnTo>
                    <a:pt x="431" y="408"/>
                  </a:lnTo>
                  <a:lnTo>
                    <a:pt x="425" y="411"/>
                  </a:lnTo>
                  <a:lnTo>
                    <a:pt x="420" y="412"/>
                  </a:lnTo>
                  <a:lnTo>
                    <a:pt x="413" y="413"/>
                  </a:lnTo>
                  <a:lnTo>
                    <a:pt x="413" y="413"/>
                  </a:lnTo>
                  <a:lnTo>
                    <a:pt x="407" y="412"/>
                  </a:lnTo>
                  <a:lnTo>
                    <a:pt x="401" y="411"/>
                  </a:lnTo>
                  <a:lnTo>
                    <a:pt x="395" y="408"/>
                  </a:lnTo>
                  <a:lnTo>
                    <a:pt x="391" y="403"/>
                  </a:lnTo>
                  <a:lnTo>
                    <a:pt x="387" y="399"/>
                  </a:lnTo>
                  <a:lnTo>
                    <a:pt x="384" y="394"/>
                  </a:lnTo>
                  <a:lnTo>
                    <a:pt x="382" y="387"/>
                  </a:lnTo>
                  <a:lnTo>
                    <a:pt x="381" y="381"/>
                  </a:lnTo>
                  <a:lnTo>
                    <a:pt x="381" y="381"/>
                  </a:lnTo>
                  <a:close/>
                  <a:moveTo>
                    <a:pt x="359" y="772"/>
                  </a:moveTo>
                  <a:lnTo>
                    <a:pt x="359" y="772"/>
                  </a:lnTo>
                  <a:lnTo>
                    <a:pt x="356" y="777"/>
                  </a:lnTo>
                  <a:lnTo>
                    <a:pt x="352" y="783"/>
                  </a:lnTo>
                  <a:lnTo>
                    <a:pt x="350" y="788"/>
                  </a:lnTo>
                  <a:lnTo>
                    <a:pt x="350" y="795"/>
                  </a:lnTo>
                  <a:lnTo>
                    <a:pt x="350" y="800"/>
                  </a:lnTo>
                  <a:lnTo>
                    <a:pt x="352" y="807"/>
                  </a:lnTo>
                  <a:lnTo>
                    <a:pt x="356" y="812"/>
                  </a:lnTo>
                  <a:lnTo>
                    <a:pt x="359" y="817"/>
                  </a:lnTo>
                  <a:lnTo>
                    <a:pt x="368" y="826"/>
                  </a:lnTo>
                  <a:lnTo>
                    <a:pt x="359" y="836"/>
                  </a:lnTo>
                  <a:lnTo>
                    <a:pt x="359" y="836"/>
                  </a:lnTo>
                  <a:lnTo>
                    <a:pt x="356" y="841"/>
                  </a:lnTo>
                  <a:lnTo>
                    <a:pt x="352" y="846"/>
                  </a:lnTo>
                  <a:lnTo>
                    <a:pt x="350" y="852"/>
                  </a:lnTo>
                  <a:lnTo>
                    <a:pt x="350" y="858"/>
                  </a:lnTo>
                  <a:lnTo>
                    <a:pt x="350" y="865"/>
                  </a:lnTo>
                  <a:lnTo>
                    <a:pt x="352" y="870"/>
                  </a:lnTo>
                  <a:lnTo>
                    <a:pt x="356" y="875"/>
                  </a:lnTo>
                  <a:lnTo>
                    <a:pt x="359" y="881"/>
                  </a:lnTo>
                  <a:lnTo>
                    <a:pt x="359" y="881"/>
                  </a:lnTo>
                  <a:lnTo>
                    <a:pt x="364" y="885"/>
                  </a:lnTo>
                  <a:lnTo>
                    <a:pt x="369" y="887"/>
                  </a:lnTo>
                  <a:lnTo>
                    <a:pt x="376" y="889"/>
                  </a:lnTo>
                  <a:lnTo>
                    <a:pt x="381" y="890"/>
                  </a:lnTo>
                  <a:lnTo>
                    <a:pt x="381" y="890"/>
                  </a:lnTo>
                  <a:lnTo>
                    <a:pt x="388" y="889"/>
                  </a:lnTo>
                  <a:lnTo>
                    <a:pt x="393" y="887"/>
                  </a:lnTo>
                  <a:lnTo>
                    <a:pt x="400" y="885"/>
                  </a:lnTo>
                  <a:lnTo>
                    <a:pt x="404" y="881"/>
                  </a:lnTo>
                  <a:lnTo>
                    <a:pt x="413" y="871"/>
                  </a:lnTo>
                  <a:lnTo>
                    <a:pt x="423" y="881"/>
                  </a:lnTo>
                  <a:lnTo>
                    <a:pt x="423" y="881"/>
                  </a:lnTo>
                  <a:lnTo>
                    <a:pt x="427" y="885"/>
                  </a:lnTo>
                  <a:lnTo>
                    <a:pt x="433" y="887"/>
                  </a:lnTo>
                  <a:lnTo>
                    <a:pt x="439" y="889"/>
                  </a:lnTo>
                  <a:lnTo>
                    <a:pt x="446" y="890"/>
                  </a:lnTo>
                  <a:lnTo>
                    <a:pt x="446" y="890"/>
                  </a:lnTo>
                  <a:lnTo>
                    <a:pt x="451" y="889"/>
                  </a:lnTo>
                  <a:lnTo>
                    <a:pt x="457" y="887"/>
                  </a:lnTo>
                  <a:lnTo>
                    <a:pt x="463" y="885"/>
                  </a:lnTo>
                  <a:lnTo>
                    <a:pt x="468" y="881"/>
                  </a:lnTo>
                  <a:lnTo>
                    <a:pt x="468" y="881"/>
                  </a:lnTo>
                  <a:lnTo>
                    <a:pt x="471" y="875"/>
                  </a:lnTo>
                  <a:lnTo>
                    <a:pt x="475" y="870"/>
                  </a:lnTo>
                  <a:lnTo>
                    <a:pt x="477" y="865"/>
                  </a:lnTo>
                  <a:lnTo>
                    <a:pt x="477" y="858"/>
                  </a:lnTo>
                  <a:lnTo>
                    <a:pt x="477" y="852"/>
                  </a:lnTo>
                  <a:lnTo>
                    <a:pt x="475" y="846"/>
                  </a:lnTo>
                  <a:lnTo>
                    <a:pt x="471" y="841"/>
                  </a:lnTo>
                  <a:lnTo>
                    <a:pt x="468" y="836"/>
                  </a:lnTo>
                  <a:lnTo>
                    <a:pt x="459" y="826"/>
                  </a:lnTo>
                  <a:lnTo>
                    <a:pt x="468" y="817"/>
                  </a:lnTo>
                  <a:lnTo>
                    <a:pt x="468" y="817"/>
                  </a:lnTo>
                  <a:lnTo>
                    <a:pt x="471" y="812"/>
                  </a:lnTo>
                  <a:lnTo>
                    <a:pt x="475" y="807"/>
                  </a:lnTo>
                  <a:lnTo>
                    <a:pt x="477" y="800"/>
                  </a:lnTo>
                  <a:lnTo>
                    <a:pt x="477" y="795"/>
                  </a:lnTo>
                  <a:lnTo>
                    <a:pt x="477" y="788"/>
                  </a:lnTo>
                  <a:lnTo>
                    <a:pt x="475" y="783"/>
                  </a:lnTo>
                  <a:lnTo>
                    <a:pt x="471" y="777"/>
                  </a:lnTo>
                  <a:lnTo>
                    <a:pt x="468" y="772"/>
                  </a:lnTo>
                  <a:lnTo>
                    <a:pt x="468" y="772"/>
                  </a:lnTo>
                  <a:lnTo>
                    <a:pt x="463" y="768"/>
                  </a:lnTo>
                  <a:lnTo>
                    <a:pt x="457" y="765"/>
                  </a:lnTo>
                  <a:lnTo>
                    <a:pt x="451" y="764"/>
                  </a:lnTo>
                  <a:lnTo>
                    <a:pt x="446" y="763"/>
                  </a:lnTo>
                  <a:lnTo>
                    <a:pt x="439" y="764"/>
                  </a:lnTo>
                  <a:lnTo>
                    <a:pt x="433" y="765"/>
                  </a:lnTo>
                  <a:lnTo>
                    <a:pt x="427" y="768"/>
                  </a:lnTo>
                  <a:lnTo>
                    <a:pt x="423" y="772"/>
                  </a:lnTo>
                  <a:lnTo>
                    <a:pt x="413" y="781"/>
                  </a:lnTo>
                  <a:lnTo>
                    <a:pt x="404" y="772"/>
                  </a:lnTo>
                  <a:lnTo>
                    <a:pt x="404" y="772"/>
                  </a:lnTo>
                  <a:lnTo>
                    <a:pt x="400" y="768"/>
                  </a:lnTo>
                  <a:lnTo>
                    <a:pt x="393" y="765"/>
                  </a:lnTo>
                  <a:lnTo>
                    <a:pt x="388" y="764"/>
                  </a:lnTo>
                  <a:lnTo>
                    <a:pt x="381" y="763"/>
                  </a:lnTo>
                  <a:lnTo>
                    <a:pt x="376" y="764"/>
                  </a:lnTo>
                  <a:lnTo>
                    <a:pt x="369" y="765"/>
                  </a:lnTo>
                  <a:lnTo>
                    <a:pt x="364" y="768"/>
                  </a:lnTo>
                  <a:lnTo>
                    <a:pt x="359" y="772"/>
                  </a:lnTo>
                  <a:lnTo>
                    <a:pt x="359" y="77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1" name="Freeform 41"/>
            <p:cNvSpPr>
              <a:spLocks noEditPoints="1"/>
            </p:cNvSpPr>
            <p:nvPr/>
          </p:nvSpPr>
          <p:spPr bwMode="auto">
            <a:xfrm>
              <a:off x="9505648" y="5476195"/>
              <a:ext cx="322263" cy="322263"/>
            </a:xfrm>
            <a:custGeom>
              <a:gdLst>
                <a:gd fmla="*/ 1016 w 1018" name="T0"/>
                <a:gd fmla="*/ 522 h 1016" name="T1"/>
                <a:gd fmla="*/ 996 w 1018" name="T2"/>
                <a:gd fmla="*/ 453 h 1016" name="T3"/>
                <a:gd fmla="*/ 1016 w 1018" name="T4"/>
                <a:gd fmla="*/ 19 h 1016" name="T5"/>
                <a:gd fmla="*/ 969 w 1018" name="T6"/>
                <a:gd fmla="*/ 5 h 1016" name="T7"/>
                <a:gd fmla="*/ 859 w 1018" name="T8"/>
                <a:gd fmla="*/ 31 h 1016" name="T9"/>
                <a:gd fmla="*/ 821 w 1018" name="T10"/>
                <a:gd fmla="*/ 0 h 1016" name="T11"/>
                <a:gd fmla="*/ 699 w 1018" name="T12"/>
                <a:gd fmla="*/ 37 h 1016" name="T13"/>
                <a:gd fmla="*/ 668 w 1018" name="T14"/>
                <a:gd fmla="*/ 0 h 1016" name="T15"/>
                <a:gd fmla="*/ 545 w 1018" name="T16"/>
                <a:gd fmla="*/ 8 h 1016" name="T17"/>
                <a:gd fmla="*/ 473 w 1018" name="T18"/>
                <a:gd fmla="*/ 8 h 1016" name="T19"/>
                <a:gd fmla="*/ 350 w 1018" name="T20"/>
                <a:gd fmla="*/ 0 h 1016" name="T21"/>
                <a:gd fmla="*/ 319 w 1018" name="T22"/>
                <a:gd fmla="*/ 31 h 1016" name="T23"/>
                <a:gd fmla="*/ 213 w 1018" name="T24"/>
                <a:gd fmla="*/ 8 h 1016" name="T25"/>
                <a:gd fmla="*/ 164 w 1018" name="T26"/>
                <a:gd fmla="*/ 14 h 1016" name="T27"/>
                <a:gd fmla="*/ 296 w 1018" name="T28"/>
                <a:gd fmla="*/ 181 h 1016" name="T29"/>
                <a:gd fmla="*/ 32 w 1018" name="T30"/>
                <a:gd fmla="*/ 0 h 1016" name="T31"/>
                <a:gd fmla="*/ 0 w 1018" name="T32"/>
                <a:gd fmla="*/ 31 h 1016" name="T33"/>
                <a:gd fmla="*/ 9 w 1018" name="T34"/>
                <a:gd fmla="*/ 472 h 1016" name="T35"/>
                <a:gd fmla="*/ 6 w 1018" name="T36"/>
                <a:gd fmla="*/ 537 h 1016" name="T37"/>
                <a:gd fmla="*/ 1 w 1018" name="T38"/>
                <a:gd fmla="*/ 978 h 1016" name="T39"/>
                <a:gd fmla="*/ 26 w 1018" name="T40"/>
                <a:gd fmla="*/ 1016 h 1016" name="T41"/>
                <a:gd fmla="*/ 295 w 1018" name="T42"/>
                <a:gd fmla="*/ 836 h 1016" name="T43"/>
                <a:gd fmla="*/ 164 w 1018" name="T44"/>
                <a:gd fmla="*/ 1002 h 1016" name="T45"/>
                <a:gd fmla="*/ 213 w 1018" name="T46"/>
                <a:gd fmla="*/ 1007 h 1016" name="T47"/>
                <a:gd fmla="*/ 319 w 1018" name="T48"/>
                <a:gd fmla="*/ 990 h 1016" name="T49"/>
                <a:gd fmla="*/ 361 w 1018" name="T50"/>
                <a:gd fmla="*/ 1014 h 1016" name="T51"/>
                <a:gd fmla="*/ 487 w 1018" name="T52"/>
                <a:gd fmla="*/ 1013 h 1016" name="T53"/>
                <a:gd fmla="*/ 558 w 1018" name="T54"/>
                <a:gd fmla="*/ 999 h 1016" name="T55"/>
                <a:gd fmla="*/ 680 w 1018" name="T56"/>
                <a:gd fmla="*/ 1014 h 1016" name="T57"/>
                <a:gd fmla="*/ 694 w 1018" name="T58"/>
                <a:gd fmla="*/ 967 h 1016" name="T59"/>
                <a:gd fmla="*/ 821 w 1018" name="T60"/>
                <a:gd fmla="*/ 1016 h 1016" name="T61"/>
                <a:gd fmla="*/ 859 w 1018" name="T62"/>
                <a:gd fmla="*/ 985 h 1016" name="T63"/>
                <a:gd fmla="*/ 963 w 1018" name="T64"/>
                <a:gd fmla="*/ 1007 h 1016" name="T65"/>
                <a:gd fmla="*/ 1008 w 1018" name="T66"/>
                <a:gd fmla="*/ 1007 h 1016" name="T67"/>
                <a:gd fmla="*/ 500 w 1018" name="T68"/>
                <a:gd fmla="*/ 67 h 1016" name="T69"/>
                <a:gd fmla="*/ 261 w 1018" name="T70"/>
                <a:gd fmla="*/ 711 h 1016" name="T71"/>
                <a:gd fmla="*/ 518 w 1018" name="T72"/>
                <a:gd fmla="*/ 948 h 1016" name="T73"/>
                <a:gd fmla="*/ 756 w 1018" name="T74"/>
                <a:gd fmla="*/ 710 h 1016" name="T75"/>
                <a:gd fmla="*/ 953 w 1018" name="T76"/>
                <a:gd fmla="*/ 515 h 1016" name="T77"/>
                <a:gd fmla="*/ 710 w 1018" name="T78"/>
                <a:gd fmla="*/ 429 h 1016" name="T79"/>
                <a:gd fmla="*/ 668 w 1018" name="T80"/>
                <a:gd fmla="*/ 507 h 1016" name="T81"/>
                <a:gd fmla="*/ 703 w 1018" name="T82"/>
                <a:gd fmla="*/ 581 h 1016" name="T83"/>
                <a:gd fmla="*/ 783 w 1018" name="T84"/>
                <a:gd fmla="*/ 602 h 1016" name="T85"/>
                <a:gd fmla="*/ 852 w 1018" name="T86"/>
                <a:gd fmla="*/ 545 h 1016" name="T87"/>
                <a:gd fmla="*/ 847 w 1018" name="T88"/>
                <a:gd fmla="*/ 462 h 1016" name="T89"/>
                <a:gd fmla="*/ 773 w 1018" name="T90"/>
                <a:gd fmla="*/ 413 h 1016" name="T91"/>
                <a:gd fmla="*/ 734 w 1018" name="T92"/>
                <a:gd fmla="*/ 520 h 1016" name="T93"/>
                <a:gd fmla="*/ 757 w 1018" name="T94"/>
                <a:gd fmla="*/ 476 h 1016" name="T95"/>
                <a:gd fmla="*/ 795 w 1018" name="T96"/>
                <a:gd fmla="*/ 507 h 1016" name="T97"/>
                <a:gd fmla="*/ 764 w 1018" name="T98"/>
                <a:gd fmla="*/ 540 h 1016" name="T99"/>
                <a:gd fmla="*/ 188 w 1018" name="T100"/>
                <a:gd fmla="*/ 441 h 1016" name="T101"/>
                <a:gd fmla="*/ 160 w 1018" name="T102"/>
                <a:gd fmla="*/ 518 h 1016" name="T103"/>
                <a:gd fmla="*/ 209 w 1018" name="T104"/>
                <a:gd fmla="*/ 592 h 1016" name="T105"/>
                <a:gd fmla="*/ 292 w 1018" name="T106"/>
                <a:gd fmla="*/ 595 h 1016" name="T107"/>
                <a:gd fmla="*/ 347 w 1018" name="T108"/>
                <a:gd fmla="*/ 527 h 1016" name="T109"/>
                <a:gd fmla="*/ 328 w 1018" name="T110"/>
                <a:gd fmla="*/ 447 h 1016" name="T111"/>
                <a:gd fmla="*/ 254 w 1018" name="T112"/>
                <a:gd fmla="*/ 413 h 1016" name="T113"/>
                <a:gd fmla="*/ 223 w 1018" name="T114"/>
                <a:gd fmla="*/ 507 h 1016" name="T115"/>
                <a:gd fmla="*/ 254 w 1018" name="T116"/>
                <a:gd fmla="*/ 476 h 1016" name="T117"/>
                <a:gd fmla="*/ 285 w 1018" name="T118"/>
                <a:gd fmla="*/ 514 h 10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6" w="1018">
                  <a:moveTo>
                    <a:pt x="817" y="771"/>
                  </a:moveTo>
                  <a:lnTo>
                    <a:pt x="801" y="755"/>
                  </a:lnTo>
                  <a:lnTo>
                    <a:pt x="996" y="562"/>
                  </a:lnTo>
                  <a:lnTo>
                    <a:pt x="996" y="562"/>
                  </a:lnTo>
                  <a:lnTo>
                    <a:pt x="1000" y="557"/>
                  </a:lnTo>
                  <a:lnTo>
                    <a:pt x="1005" y="550"/>
                  </a:lnTo>
                  <a:lnTo>
                    <a:pt x="1008" y="544"/>
                  </a:lnTo>
                  <a:lnTo>
                    <a:pt x="1012" y="536"/>
                  </a:lnTo>
                  <a:lnTo>
                    <a:pt x="1014" y="530"/>
                  </a:lnTo>
                  <a:lnTo>
                    <a:pt x="1016" y="522"/>
                  </a:lnTo>
                  <a:lnTo>
                    <a:pt x="1017" y="515"/>
                  </a:lnTo>
                  <a:lnTo>
                    <a:pt x="1017" y="507"/>
                  </a:lnTo>
                  <a:lnTo>
                    <a:pt x="1017" y="500"/>
                  </a:lnTo>
                  <a:lnTo>
                    <a:pt x="1016" y="492"/>
                  </a:lnTo>
                  <a:lnTo>
                    <a:pt x="1014" y="485"/>
                  </a:lnTo>
                  <a:lnTo>
                    <a:pt x="1012" y="478"/>
                  </a:lnTo>
                  <a:lnTo>
                    <a:pt x="1008" y="471"/>
                  </a:lnTo>
                  <a:lnTo>
                    <a:pt x="1005" y="464"/>
                  </a:lnTo>
                  <a:lnTo>
                    <a:pt x="1000" y="458"/>
                  </a:lnTo>
                  <a:lnTo>
                    <a:pt x="996" y="453"/>
                  </a:lnTo>
                  <a:lnTo>
                    <a:pt x="802" y="260"/>
                  </a:lnTo>
                  <a:lnTo>
                    <a:pt x="817" y="245"/>
                  </a:lnTo>
                  <a:lnTo>
                    <a:pt x="1008" y="54"/>
                  </a:lnTo>
                  <a:lnTo>
                    <a:pt x="1008" y="54"/>
                  </a:lnTo>
                  <a:lnTo>
                    <a:pt x="1013" y="49"/>
                  </a:lnTo>
                  <a:lnTo>
                    <a:pt x="1016" y="43"/>
                  </a:lnTo>
                  <a:lnTo>
                    <a:pt x="1017" y="37"/>
                  </a:lnTo>
                  <a:lnTo>
                    <a:pt x="1018" y="31"/>
                  </a:lnTo>
                  <a:lnTo>
                    <a:pt x="1017" y="26"/>
                  </a:lnTo>
                  <a:lnTo>
                    <a:pt x="1016" y="19"/>
                  </a:lnTo>
                  <a:lnTo>
                    <a:pt x="1013" y="14"/>
                  </a:lnTo>
                  <a:lnTo>
                    <a:pt x="1008" y="8"/>
                  </a:lnTo>
                  <a:lnTo>
                    <a:pt x="1008" y="8"/>
                  </a:lnTo>
                  <a:lnTo>
                    <a:pt x="1003" y="5"/>
                  </a:lnTo>
                  <a:lnTo>
                    <a:pt x="998" y="2"/>
                  </a:lnTo>
                  <a:lnTo>
                    <a:pt x="992" y="0"/>
                  </a:lnTo>
                  <a:lnTo>
                    <a:pt x="986" y="0"/>
                  </a:lnTo>
                  <a:lnTo>
                    <a:pt x="979" y="0"/>
                  </a:lnTo>
                  <a:lnTo>
                    <a:pt x="974" y="2"/>
                  </a:lnTo>
                  <a:lnTo>
                    <a:pt x="969" y="5"/>
                  </a:lnTo>
                  <a:lnTo>
                    <a:pt x="963" y="8"/>
                  </a:lnTo>
                  <a:lnTo>
                    <a:pt x="772" y="199"/>
                  </a:lnTo>
                  <a:lnTo>
                    <a:pt x="757" y="216"/>
                  </a:lnTo>
                  <a:lnTo>
                    <a:pt x="723" y="180"/>
                  </a:lnTo>
                  <a:lnTo>
                    <a:pt x="850" y="54"/>
                  </a:lnTo>
                  <a:lnTo>
                    <a:pt x="850" y="54"/>
                  </a:lnTo>
                  <a:lnTo>
                    <a:pt x="854" y="49"/>
                  </a:lnTo>
                  <a:lnTo>
                    <a:pt x="856" y="43"/>
                  </a:lnTo>
                  <a:lnTo>
                    <a:pt x="858" y="37"/>
                  </a:lnTo>
                  <a:lnTo>
                    <a:pt x="859" y="31"/>
                  </a:lnTo>
                  <a:lnTo>
                    <a:pt x="858" y="26"/>
                  </a:lnTo>
                  <a:lnTo>
                    <a:pt x="856" y="19"/>
                  </a:lnTo>
                  <a:lnTo>
                    <a:pt x="854" y="14"/>
                  </a:lnTo>
                  <a:lnTo>
                    <a:pt x="850" y="8"/>
                  </a:lnTo>
                  <a:lnTo>
                    <a:pt x="850" y="8"/>
                  </a:lnTo>
                  <a:lnTo>
                    <a:pt x="844" y="5"/>
                  </a:lnTo>
                  <a:lnTo>
                    <a:pt x="839" y="2"/>
                  </a:lnTo>
                  <a:lnTo>
                    <a:pt x="834" y="0"/>
                  </a:lnTo>
                  <a:lnTo>
                    <a:pt x="827" y="0"/>
                  </a:lnTo>
                  <a:lnTo>
                    <a:pt x="821" y="0"/>
                  </a:lnTo>
                  <a:lnTo>
                    <a:pt x="815" y="2"/>
                  </a:lnTo>
                  <a:lnTo>
                    <a:pt x="810" y="5"/>
                  </a:lnTo>
                  <a:lnTo>
                    <a:pt x="805" y="8"/>
                  </a:lnTo>
                  <a:lnTo>
                    <a:pt x="678" y="135"/>
                  </a:lnTo>
                  <a:lnTo>
                    <a:pt x="644" y="101"/>
                  </a:lnTo>
                  <a:lnTo>
                    <a:pt x="691" y="54"/>
                  </a:lnTo>
                  <a:lnTo>
                    <a:pt x="691" y="54"/>
                  </a:lnTo>
                  <a:lnTo>
                    <a:pt x="694" y="49"/>
                  </a:lnTo>
                  <a:lnTo>
                    <a:pt x="697" y="43"/>
                  </a:lnTo>
                  <a:lnTo>
                    <a:pt x="699" y="37"/>
                  </a:lnTo>
                  <a:lnTo>
                    <a:pt x="699" y="31"/>
                  </a:lnTo>
                  <a:lnTo>
                    <a:pt x="699" y="26"/>
                  </a:lnTo>
                  <a:lnTo>
                    <a:pt x="697" y="19"/>
                  </a:lnTo>
                  <a:lnTo>
                    <a:pt x="694" y="14"/>
                  </a:lnTo>
                  <a:lnTo>
                    <a:pt x="691" y="8"/>
                  </a:lnTo>
                  <a:lnTo>
                    <a:pt x="691" y="8"/>
                  </a:lnTo>
                  <a:lnTo>
                    <a:pt x="685" y="5"/>
                  </a:lnTo>
                  <a:lnTo>
                    <a:pt x="680" y="2"/>
                  </a:lnTo>
                  <a:lnTo>
                    <a:pt x="674" y="0"/>
                  </a:lnTo>
                  <a:lnTo>
                    <a:pt x="668" y="0"/>
                  </a:lnTo>
                  <a:lnTo>
                    <a:pt x="662" y="0"/>
                  </a:lnTo>
                  <a:lnTo>
                    <a:pt x="656" y="2"/>
                  </a:lnTo>
                  <a:lnTo>
                    <a:pt x="650" y="5"/>
                  </a:lnTo>
                  <a:lnTo>
                    <a:pt x="646" y="8"/>
                  </a:lnTo>
                  <a:lnTo>
                    <a:pt x="599" y="56"/>
                  </a:lnTo>
                  <a:lnTo>
                    <a:pt x="564" y="22"/>
                  </a:lnTo>
                  <a:lnTo>
                    <a:pt x="564" y="22"/>
                  </a:lnTo>
                  <a:lnTo>
                    <a:pt x="558" y="17"/>
                  </a:lnTo>
                  <a:lnTo>
                    <a:pt x="552" y="13"/>
                  </a:lnTo>
                  <a:lnTo>
                    <a:pt x="545" y="8"/>
                  </a:lnTo>
                  <a:lnTo>
                    <a:pt x="538" y="5"/>
                  </a:lnTo>
                  <a:lnTo>
                    <a:pt x="531" y="3"/>
                  </a:lnTo>
                  <a:lnTo>
                    <a:pt x="525" y="1"/>
                  </a:lnTo>
                  <a:lnTo>
                    <a:pt x="517" y="0"/>
                  </a:lnTo>
                  <a:lnTo>
                    <a:pt x="509" y="0"/>
                  </a:lnTo>
                  <a:lnTo>
                    <a:pt x="502" y="0"/>
                  </a:lnTo>
                  <a:lnTo>
                    <a:pt x="494" y="1"/>
                  </a:lnTo>
                  <a:lnTo>
                    <a:pt x="487" y="3"/>
                  </a:lnTo>
                  <a:lnTo>
                    <a:pt x="481" y="5"/>
                  </a:lnTo>
                  <a:lnTo>
                    <a:pt x="473" y="8"/>
                  </a:lnTo>
                  <a:lnTo>
                    <a:pt x="467" y="13"/>
                  </a:lnTo>
                  <a:lnTo>
                    <a:pt x="460" y="17"/>
                  </a:lnTo>
                  <a:lnTo>
                    <a:pt x="455" y="22"/>
                  </a:lnTo>
                  <a:lnTo>
                    <a:pt x="420" y="57"/>
                  </a:lnTo>
                  <a:lnTo>
                    <a:pt x="372" y="8"/>
                  </a:lnTo>
                  <a:lnTo>
                    <a:pt x="372" y="8"/>
                  </a:lnTo>
                  <a:lnTo>
                    <a:pt x="368" y="5"/>
                  </a:lnTo>
                  <a:lnTo>
                    <a:pt x="361" y="2"/>
                  </a:lnTo>
                  <a:lnTo>
                    <a:pt x="356" y="0"/>
                  </a:lnTo>
                  <a:lnTo>
                    <a:pt x="350" y="0"/>
                  </a:lnTo>
                  <a:lnTo>
                    <a:pt x="344" y="0"/>
                  </a:lnTo>
                  <a:lnTo>
                    <a:pt x="338" y="2"/>
                  </a:lnTo>
                  <a:lnTo>
                    <a:pt x="332" y="5"/>
                  </a:lnTo>
                  <a:lnTo>
                    <a:pt x="327" y="8"/>
                  </a:lnTo>
                  <a:lnTo>
                    <a:pt x="327" y="8"/>
                  </a:lnTo>
                  <a:lnTo>
                    <a:pt x="324" y="14"/>
                  </a:lnTo>
                  <a:lnTo>
                    <a:pt x="321" y="19"/>
                  </a:lnTo>
                  <a:lnTo>
                    <a:pt x="319" y="26"/>
                  </a:lnTo>
                  <a:lnTo>
                    <a:pt x="319" y="31"/>
                  </a:lnTo>
                  <a:lnTo>
                    <a:pt x="319" y="31"/>
                  </a:lnTo>
                  <a:lnTo>
                    <a:pt x="319" y="37"/>
                  </a:lnTo>
                  <a:lnTo>
                    <a:pt x="321" y="43"/>
                  </a:lnTo>
                  <a:lnTo>
                    <a:pt x="324" y="49"/>
                  </a:lnTo>
                  <a:lnTo>
                    <a:pt x="327" y="54"/>
                  </a:lnTo>
                  <a:lnTo>
                    <a:pt x="375" y="102"/>
                  </a:lnTo>
                  <a:lnTo>
                    <a:pt x="341" y="136"/>
                  </a:lnTo>
                  <a:lnTo>
                    <a:pt x="341" y="136"/>
                  </a:lnTo>
                  <a:lnTo>
                    <a:pt x="341" y="136"/>
                  </a:lnTo>
                  <a:lnTo>
                    <a:pt x="213" y="8"/>
                  </a:lnTo>
                  <a:lnTo>
                    <a:pt x="213" y="8"/>
                  </a:lnTo>
                  <a:lnTo>
                    <a:pt x="208" y="5"/>
                  </a:lnTo>
                  <a:lnTo>
                    <a:pt x="203" y="2"/>
                  </a:lnTo>
                  <a:lnTo>
                    <a:pt x="197" y="0"/>
                  </a:lnTo>
                  <a:lnTo>
                    <a:pt x="191" y="0"/>
                  </a:lnTo>
                  <a:lnTo>
                    <a:pt x="184" y="0"/>
                  </a:lnTo>
                  <a:lnTo>
                    <a:pt x="179" y="2"/>
                  </a:lnTo>
                  <a:lnTo>
                    <a:pt x="174" y="5"/>
                  </a:lnTo>
                  <a:lnTo>
                    <a:pt x="168" y="8"/>
                  </a:lnTo>
                  <a:lnTo>
                    <a:pt x="168" y="8"/>
                  </a:lnTo>
                  <a:lnTo>
                    <a:pt x="164" y="14"/>
                  </a:lnTo>
                  <a:lnTo>
                    <a:pt x="162" y="19"/>
                  </a:lnTo>
                  <a:lnTo>
                    <a:pt x="160" y="26"/>
                  </a:lnTo>
                  <a:lnTo>
                    <a:pt x="159" y="31"/>
                  </a:lnTo>
                  <a:lnTo>
                    <a:pt x="159" y="31"/>
                  </a:lnTo>
                  <a:lnTo>
                    <a:pt x="160" y="37"/>
                  </a:lnTo>
                  <a:lnTo>
                    <a:pt x="162" y="43"/>
                  </a:lnTo>
                  <a:lnTo>
                    <a:pt x="164" y="49"/>
                  </a:lnTo>
                  <a:lnTo>
                    <a:pt x="168" y="54"/>
                  </a:lnTo>
                  <a:lnTo>
                    <a:pt x="296" y="181"/>
                  </a:lnTo>
                  <a:lnTo>
                    <a:pt x="296" y="181"/>
                  </a:lnTo>
                  <a:lnTo>
                    <a:pt x="296" y="181"/>
                  </a:lnTo>
                  <a:lnTo>
                    <a:pt x="262" y="216"/>
                  </a:lnTo>
                  <a:lnTo>
                    <a:pt x="246" y="199"/>
                  </a:lnTo>
                  <a:lnTo>
                    <a:pt x="246" y="199"/>
                  </a:lnTo>
                  <a:lnTo>
                    <a:pt x="55" y="8"/>
                  </a:lnTo>
                  <a:lnTo>
                    <a:pt x="55" y="8"/>
                  </a:lnTo>
                  <a:lnTo>
                    <a:pt x="49" y="5"/>
                  </a:lnTo>
                  <a:lnTo>
                    <a:pt x="44" y="2"/>
                  </a:lnTo>
                  <a:lnTo>
                    <a:pt x="38" y="0"/>
                  </a:lnTo>
                  <a:lnTo>
                    <a:pt x="32" y="0"/>
                  </a:lnTo>
                  <a:lnTo>
                    <a:pt x="26" y="0"/>
                  </a:lnTo>
                  <a:lnTo>
                    <a:pt x="20" y="2"/>
                  </a:lnTo>
                  <a:lnTo>
                    <a:pt x="15" y="5"/>
                  </a:lnTo>
                  <a:lnTo>
                    <a:pt x="9" y="8"/>
                  </a:lnTo>
                  <a:lnTo>
                    <a:pt x="9" y="8"/>
                  </a:lnTo>
                  <a:lnTo>
                    <a:pt x="5" y="14"/>
                  </a:lnTo>
                  <a:lnTo>
                    <a:pt x="2" y="19"/>
                  </a:lnTo>
                  <a:lnTo>
                    <a:pt x="1" y="26"/>
                  </a:lnTo>
                  <a:lnTo>
                    <a:pt x="0" y="31"/>
                  </a:lnTo>
                  <a:lnTo>
                    <a:pt x="0" y="31"/>
                  </a:lnTo>
                  <a:lnTo>
                    <a:pt x="1" y="37"/>
                  </a:lnTo>
                  <a:lnTo>
                    <a:pt x="2" y="43"/>
                  </a:lnTo>
                  <a:lnTo>
                    <a:pt x="5" y="49"/>
                  </a:lnTo>
                  <a:lnTo>
                    <a:pt x="9" y="54"/>
                  </a:lnTo>
                  <a:lnTo>
                    <a:pt x="217" y="261"/>
                  </a:lnTo>
                  <a:lnTo>
                    <a:pt x="22" y="454"/>
                  </a:lnTo>
                  <a:lnTo>
                    <a:pt x="22" y="454"/>
                  </a:lnTo>
                  <a:lnTo>
                    <a:pt x="18" y="459"/>
                  </a:lnTo>
                  <a:lnTo>
                    <a:pt x="13" y="466"/>
                  </a:lnTo>
                  <a:lnTo>
                    <a:pt x="9" y="472"/>
                  </a:lnTo>
                  <a:lnTo>
                    <a:pt x="6" y="478"/>
                  </a:lnTo>
                  <a:lnTo>
                    <a:pt x="3" y="486"/>
                  </a:lnTo>
                  <a:lnTo>
                    <a:pt x="2" y="493"/>
                  </a:lnTo>
                  <a:lnTo>
                    <a:pt x="1" y="501"/>
                  </a:lnTo>
                  <a:lnTo>
                    <a:pt x="0" y="508"/>
                  </a:lnTo>
                  <a:lnTo>
                    <a:pt x="0" y="508"/>
                  </a:lnTo>
                  <a:lnTo>
                    <a:pt x="1" y="516"/>
                  </a:lnTo>
                  <a:lnTo>
                    <a:pt x="2" y="523"/>
                  </a:lnTo>
                  <a:lnTo>
                    <a:pt x="3" y="531"/>
                  </a:lnTo>
                  <a:lnTo>
                    <a:pt x="6" y="537"/>
                  </a:lnTo>
                  <a:lnTo>
                    <a:pt x="9" y="545"/>
                  </a:lnTo>
                  <a:lnTo>
                    <a:pt x="13" y="551"/>
                  </a:lnTo>
                  <a:lnTo>
                    <a:pt x="18" y="558"/>
                  </a:lnTo>
                  <a:lnTo>
                    <a:pt x="22" y="563"/>
                  </a:lnTo>
                  <a:lnTo>
                    <a:pt x="216" y="756"/>
                  </a:lnTo>
                  <a:lnTo>
                    <a:pt x="9" y="962"/>
                  </a:lnTo>
                  <a:lnTo>
                    <a:pt x="9" y="962"/>
                  </a:lnTo>
                  <a:lnTo>
                    <a:pt x="5" y="967"/>
                  </a:lnTo>
                  <a:lnTo>
                    <a:pt x="2" y="973"/>
                  </a:lnTo>
                  <a:lnTo>
                    <a:pt x="1" y="978"/>
                  </a:lnTo>
                  <a:lnTo>
                    <a:pt x="0" y="985"/>
                  </a:lnTo>
                  <a:lnTo>
                    <a:pt x="0" y="985"/>
                  </a:lnTo>
                  <a:lnTo>
                    <a:pt x="1" y="990"/>
                  </a:lnTo>
                  <a:lnTo>
                    <a:pt x="2" y="997"/>
                  </a:lnTo>
                  <a:lnTo>
                    <a:pt x="5" y="1002"/>
                  </a:lnTo>
                  <a:lnTo>
                    <a:pt x="9" y="1007"/>
                  </a:lnTo>
                  <a:lnTo>
                    <a:pt x="9" y="1007"/>
                  </a:lnTo>
                  <a:lnTo>
                    <a:pt x="15" y="1011"/>
                  </a:lnTo>
                  <a:lnTo>
                    <a:pt x="20" y="1014"/>
                  </a:lnTo>
                  <a:lnTo>
                    <a:pt x="26" y="1016"/>
                  </a:lnTo>
                  <a:lnTo>
                    <a:pt x="32" y="1016"/>
                  </a:lnTo>
                  <a:lnTo>
                    <a:pt x="38" y="1016"/>
                  </a:lnTo>
                  <a:lnTo>
                    <a:pt x="44" y="1014"/>
                  </a:lnTo>
                  <a:lnTo>
                    <a:pt x="49" y="1011"/>
                  </a:lnTo>
                  <a:lnTo>
                    <a:pt x="55" y="1007"/>
                  </a:lnTo>
                  <a:lnTo>
                    <a:pt x="246" y="816"/>
                  </a:lnTo>
                  <a:lnTo>
                    <a:pt x="246" y="816"/>
                  </a:lnTo>
                  <a:lnTo>
                    <a:pt x="246" y="816"/>
                  </a:lnTo>
                  <a:lnTo>
                    <a:pt x="261" y="800"/>
                  </a:lnTo>
                  <a:lnTo>
                    <a:pt x="295" y="836"/>
                  </a:lnTo>
                  <a:lnTo>
                    <a:pt x="168" y="962"/>
                  </a:lnTo>
                  <a:lnTo>
                    <a:pt x="168" y="962"/>
                  </a:lnTo>
                  <a:lnTo>
                    <a:pt x="164" y="967"/>
                  </a:lnTo>
                  <a:lnTo>
                    <a:pt x="162" y="973"/>
                  </a:lnTo>
                  <a:lnTo>
                    <a:pt x="160" y="978"/>
                  </a:lnTo>
                  <a:lnTo>
                    <a:pt x="159" y="985"/>
                  </a:lnTo>
                  <a:lnTo>
                    <a:pt x="159" y="985"/>
                  </a:lnTo>
                  <a:lnTo>
                    <a:pt x="160" y="990"/>
                  </a:lnTo>
                  <a:lnTo>
                    <a:pt x="162" y="997"/>
                  </a:lnTo>
                  <a:lnTo>
                    <a:pt x="164" y="1002"/>
                  </a:lnTo>
                  <a:lnTo>
                    <a:pt x="168" y="1007"/>
                  </a:lnTo>
                  <a:lnTo>
                    <a:pt x="168" y="1007"/>
                  </a:lnTo>
                  <a:lnTo>
                    <a:pt x="174" y="1011"/>
                  </a:lnTo>
                  <a:lnTo>
                    <a:pt x="179" y="1014"/>
                  </a:lnTo>
                  <a:lnTo>
                    <a:pt x="184" y="1016"/>
                  </a:lnTo>
                  <a:lnTo>
                    <a:pt x="191" y="1016"/>
                  </a:lnTo>
                  <a:lnTo>
                    <a:pt x="197" y="1016"/>
                  </a:lnTo>
                  <a:lnTo>
                    <a:pt x="203" y="1014"/>
                  </a:lnTo>
                  <a:lnTo>
                    <a:pt x="208" y="1011"/>
                  </a:lnTo>
                  <a:lnTo>
                    <a:pt x="213" y="1007"/>
                  </a:lnTo>
                  <a:lnTo>
                    <a:pt x="340" y="881"/>
                  </a:lnTo>
                  <a:lnTo>
                    <a:pt x="374" y="915"/>
                  </a:lnTo>
                  <a:lnTo>
                    <a:pt x="327" y="962"/>
                  </a:lnTo>
                  <a:lnTo>
                    <a:pt x="327" y="962"/>
                  </a:lnTo>
                  <a:lnTo>
                    <a:pt x="324" y="967"/>
                  </a:lnTo>
                  <a:lnTo>
                    <a:pt x="321" y="973"/>
                  </a:lnTo>
                  <a:lnTo>
                    <a:pt x="319" y="978"/>
                  </a:lnTo>
                  <a:lnTo>
                    <a:pt x="319" y="985"/>
                  </a:lnTo>
                  <a:lnTo>
                    <a:pt x="319" y="985"/>
                  </a:lnTo>
                  <a:lnTo>
                    <a:pt x="319" y="990"/>
                  </a:lnTo>
                  <a:lnTo>
                    <a:pt x="321" y="997"/>
                  </a:lnTo>
                  <a:lnTo>
                    <a:pt x="324" y="1002"/>
                  </a:lnTo>
                  <a:lnTo>
                    <a:pt x="327" y="1007"/>
                  </a:lnTo>
                  <a:lnTo>
                    <a:pt x="327" y="1007"/>
                  </a:lnTo>
                  <a:lnTo>
                    <a:pt x="332" y="1011"/>
                  </a:lnTo>
                  <a:lnTo>
                    <a:pt x="338" y="1014"/>
                  </a:lnTo>
                  <a:lnTo>
                    <a:pt x="344" y="1016"/>
                  </a:lnTo>
                  <a:lnTo>
                    <a:pt x="350" y="1016"/>
                  </a:lnTo>
                  <a:lnTo>
                    <a:pt x="356" y="1016"/>
                  </a:lnTo>
                  <a:lnTo>
                    <a:pt x="361" y="1014"/>
                  </a:lnTo>
                  <a:lnTo>
                    <a:pt x="368" y="1011"/>
                  </a:lnTo>
                  <a:lnTo>
                    <a:pt x="372" y="1007"/>
                  </a:lnTo>
                  <a:lnTo>
                    <a:pt x="419" y="960"/>
                  </a:lnTo>
                  <a:lnTo>
                    <a:pt x="454" y="993"/>
                  </a:lnTo>
                  <a:lnTo>
                    <a:pt x="454" y="993"/>
                  </a:lnTo>
                  <a:lnTo>
                    <a:pt x="460" y="999"/>
                  </a:lnTo>
                  <a:lnTo>
                    <a:pt x="466" y="1003"/>
                  </a:lnTo>
                  <a:lnTo>
                    <a:pt x="473" y="1007"/>
                  </a:lnTo>
                  <a:lnTo>
                    <a:pt x="479" y="1011"/>
                  </a:lnTo>
                  <a:lnTo>
                    <a:pt x="487" y="1013"/>
                  </a:lnTo>
                  <a:lnTo>
                    <a:pt x="493" y="1015"/>
                  </a:lnTo>
                  <a:lnTo>
                    <a:pt x="501" y="1016"/>
                  </a:lnTo>
                  <a:lnTo>
                    <a:pt x="508" y="1016"/>
                  </a:lnTo>
                  <a:lnTo>
                    <a:pt x="516" y="1016"/>
                  </a:lnTo>
                  <a:lnTo>
                    <a:pt x="523" y="1015"/>
                  </a:lnTo>
                  <a:lnTo>
                    <a:pt x="531" y="1013"/>
                  </a:lnTo>
                  <a:lnTo>
                    <a:pt x="537" y="1011"/>
                  </a:lnTo>
                  <a:lnTo>
                    <a:pt x="545" y="1007"/>
                  </a:lnTo>
                  <a:lnTo>
                    <a:pt x="551" y="1003"/>
                  </a:lnTo>
                  <a:lnTo>
                    <a:pt x="558" y="999"/>
                  </a:lnTo>
                  <a:lnTo>
                    <a:pt x="563" y="993"/>
                  </a:lnTo>
                  <a:lnTo>
                    <a:pt x="597" y="959"/>
                  </a:lnTo>
                  <a:lnTo>
                    <a:pt x="646" y="1007"/>
                  </a:lnTo>
                  <a:lnTo>
                    <a:pt x="646" y="1007"/>
                  </a:lnTo>
                  <a:lnTo>
                    <a:pt x="650" y="1011"/>
                  </a:lnTo>
                  <a:lnTo>
                    <a:pt x="656" y="1014"/>
                  </a:lnTo>
                  <a:lnTo>
                    <a:pt x="662" y="1016"/>
                  </a:lnTo>
                  <a:lnTo>
                    <a:pt x="668" y="1016"/>
                  </a:lnTo>
                  <a:lnTo>
                    <a:pt x="674" y="1016"/>
                  </a:lnTo>
                  <a:lnTo>
                    <a:pt x="680" y="1014"/>
                  </a:lnTo>
                  <a:lnTo>
                    <a:pt x="685" y="1011"/>
                  </a:lnTo>
                  <a:lnTo>
                    <a:pt x="691" y="1007"/>
                  </a:lnTo>
                  <a:lnTo>
                    <a:pt x="691" y="1007"/>
                  </a:lnTo>
                  <a:lnTo>
                    <a:pt x="694" y="1002"/>
                  </a:lnTo>
                  <a:lnTo>
                    <a:pt x="697" y="997"/>
                  </a:lnTo>
                  <a:lnTo>
                    <a:pt x="699" y="990"/>
                  </a:lnTo>
                  <a:lnTo>
                    <a:pt x="699" y="985"/>
                  </a:lnTo>
                  <a:lnTo>
                    <a:pt x="699" y="978"/>
                  </a:lnTo>
                  <a:lnTo>
                    <a:pt x="697" y="973"/>
                  </a:lnTo>
                  <a:lnTo>
                    <a:pt x="694" y="967"/>
                  </a:lnTo>
                  <a:lnTo>
                    <a:pt x="691" y="962"/>
                  </a:lnTo>
                  <a:lnTo>
                    <a:pt x="643" y="914"/>
                  </a:lnTo>
                  <a:lnTo>
                    <a:pt x="677" y="880"/>
                  </a:lnTo>
                  <a:lnTo>
                    <a:pt x="677" y="880"/>
                  </a:lnTo>
                  <a:lnTo>
                    <a:pt x="677" y="880"/>
                  </a:lnTo>
                  <a:lnTo>
                    <a:pt x="805" y="1007"/>
                  </a:lnTo>
                  <a:lnTo>
                    <a:pt x="805" y="1007"/>
                  </a:lnTo>
                  <a:lnTo>
                    <a:pt x="810" y="1011"/>
                  </a:lnTo>
                  <a:lnTo>
                    <a:pt x="815" y="1014"/>
                  </a:lnTo>
                  <a:lnTo>
                    <a:pt x="821" y="1016"/>
                  </a:lnTo>
                  <a:lnTo>
                    <a:pt x="827" y="1016"/>
                  </a:lnTo>
                  <a:lnTo>
                    <a:pt x="834" y="1016"/>
                  </a:lnTo>
                  <a:lnTo>
                    <a:pt x="839" y="1014"/>
                  </a:lnTo>
                  <a:lnTo>
                    <a:pt x="844" y="1011"/>
                  </a:lnTo>
                  <a:lnTo>
                    <a:pt x="850" y="1007"/>
                  </a:lnTo>
                  <a:lnTo>
                    <a:pt x="850" y="1007"/>
                  </a:lnTo>
                  <a:lnTo>
                    <a:pt x="854" y="1002"/>
                  </a:lnTo>
                  <a:lnTo>
                    <a:pt x="856" y="997"/>
                  </a:lnTo>
                  <a:lnTo>
                    <a:pt x="858" y="990"/>
                  </a:lnTo>
                  <a:lnTo>
                    <a:pt x="859" y="985"/>
                  </a:lnTo>
                  <a:lnTo>
                    <a:pt x="858" y="978"/>
                  </a:lnTo>
                  <a:lnTo>
                    <a:pt x="856" y="973"/>
                  </a:lnTo>
                  <a:lnTo>
                    <a:pt x="854" y="967"/>
                  </a:lnTo>
                  <a:lnTo>
                    <a:pt x="850" y="962"/>
                  </a:lnTo>
                  <a:lnTo>
                    <a:pt x="722" y="835"/>
                  </a:lnTo>
                  <a:lnTo>
                    <a:pt x="722" y="835"/>
                  </a:lnTo>
                  <a:lnTo>
                    <a:pt x="722" y="835"/>
                  </a:lnTo>
                  <a:lnTo>
                    <a:pt x="756" y="800"/>
                  </a:lnTo>
                  <a:lnTo>
                    <a:pt x="772" y="816"/>
                  </a:lnTo>
                  <a:lnTo>
                    <a:pt x="963" y="1007"/>
                  </a:lnTo>
                  <a:lnTo>
                    <a:pt x="963" y="1007"/>
                  </a:lnTo>
                  <a:lnTo>
                    <a:pt x="969" y="1011"/>
                  </a:lnTo>
                  <a:lnTo>
                    <a:pt x="974" y="1014"/>
                  </a:lnTo>
                  <a:lnTo>
                    <a:pt x="979" y="1016"/>
                  </a:lnTo>
                  <a:lnTo>
                    <a:pt x="986" y="1016"/>
                  </a:lnTo>
                  <a:lnTo>
                    <a:pt x="992" y="1016"/>
                  </a:lnTo>
                  <a:lnTo>
                    <a:pt x="998" y="1014"/>
                  </a:lnTo>
                  <a:lnTo>
                    <a:pt x="1003" y="1011"/>
                  </a:lnTo>
                  <a:lnTo>
                    <a:pt x="1008" y="1007"/>
                  </a:lnTo>
                  <a:lnTo>
                    <a:pt x="1008" y="1007"/>
                  </a:lnTo>
                  <a:lnTo>
                    <a:pt x="1013" y="1002"/>
                  </a:lnTo>
                  <a:lnTo>
                    <a:pt x="1016" y="997"/>
                  </a:lnTo>
                  <a:lnTo>
                    <a:pt x="1017" y="990"/>
                  </a:lnTo>
                  <a:lnTo>
                    <a:pt x="1018" y="985"/>
                  </a:lnTo>
                  <a:lnTo>
                    <a:pt x="1017" y="978"/>
                  </a:lnTo>
                  <a:lnTo>
                    <a:pt x="1016" y="973"/>
                  </a:lnTo>
                  <a:lnTo>
                    <a:pt x="1013" y="967"/>
                  </a:lnTo>
                  <a:lnTo>
                    <a:pt x="1008" y="962"/>
                  </a:lnTo>
                  <a:lnTo>
                    <a:pt x="817" y="771"/>
                  </a:lnTo>
                  <a:close/>
                  <a:moveTo>
                    <a:pt x="500" y="67"/>
                  </a:moveTo>
                  <a:lnTo>
                    <a:pt x="500" y="67"/>
                  </a:lnTo>
                  <a:lnTo>
                    <a:pt x="504" y="64"/>
                  </a:lnTo>
                  <a:lnTo>
                    <a:pt x="509" y="63"/>
                  </a:lnTo>
                  <a:lnTo>
                    <a:pt x="515" y="64"/>
                  </a:lnTo>
                  <a:lnTo>
                    <a:pt x="519" y="67"/>
                  </a:lnTo>
                  <a:lnTo>
                    <a:pt x="712" y="260"/>
                  </a:lnTo>
                  <a:lnTo>
                    <a:pt x="509" y="463"/>
                  </a:lnTo>
                  <a:lnTo>
                    <a:pt x="307" y="261"/>
                  </a:lnTo>
                  <a:lnTo>
                    <a:pt x="500" y="67"/>
                  </a:lnTo>
                  <a:close/>
                  <a:moveTo>
                    <a:pt x="261" y="711"/>
                  </a:moveTo>
                  <a:lnTo>
                    <a:pt x="67" y="518"/>
                  </a:lnTo>
                  <a:lnTo>
                    <a:pt x="67" y="518"/>
                  </a:lnTo>
                  <a:lnTo>
                    <a:pt x="64" y="513"/>
                  </a:lnTo>
                  <a:lnTo>
                    <a:pt x="62" y="508"/>
                  </a:lnTo>
                  <a:lnTo>
                    <a:pt x="64" y="503"/>
                  </a:lnTo>
                  <a:lnTo>
                    <a:pt x="67" y="499"/>
                  </a:lnTo>
                  <a:lnTo>
                    <a:pt x="262" y="306"/>
                  </a:lnTo>
                  <a:lnTo>
                    <a:pt x="464" y="507"/>
                  </a:lnTo>
                  <a:lnTo>
                    <a:pt x="261" y="711"/>
                  </a:lnTo>
                  <a:close/>
                  <a:moveTo>
                    <a:pt x="518" y="948"/>
                  </a:moveTo>
                  <a:lnTo>
                    <a:pt x="518" y="948"/>
                  </a:lnTo>
                  <a:lnTo>
                    <a:pt x="514" y="952"/>
                  </a:lnTo>
                  <a:lnTo>
                    <a:pt x="508" y="953"/>
                  </a:lnTo>
                  <a:lnTo>
                    <a:pt x="503" y="952"/>
                  </a:lnTo>
                  <a:lnTo>
                    <a:pt x="499" y="948"/>
                  </a:lnTo>
                  <a:lnTo>
                    <a:pt x="306" y="756"/>
                  </a:lnTo>
                  <a:lnTo>
                    <a:pt x="509" y="552"/>
                  </a:lnTo>
                  <a:lnTo>
                    <a:pt x="712" y="755"/>
                  </a:lnTo>
                  <a:lnTo>
                    <a:pt x="518" y="948"/>
                  </a:lnTo>
                  <a:close/>
                  <a:moveTo>
                    <a:pt x="756" y="710"/>
                  </a:moveTo>
                  <a:lnTo>
                    <a:pt x="553" y="507"/>
                  </a:lnTo>
                  <a:lnTo>
                    <a:pt x="757" y="305"/>
                  </a:lnTo>
                  <a:lnTo>
                    <a:pt x="950" y="498"/>
                  </a:lnTo>
                  <a:lnTo>
                    <a:pt x="950" y="498"/>
                  </a:lnTo>
                  <a:lnTo>
                    <a:pt x="953" y="501"/>
                  </a:lnTo>
                  <a:lnTo>
                    <a:pt x="954" y="503"/>
                  </a:lnTo>
                  <a:lnTo>
                    <a:pt x="954" y="507"/>
                  </a:lnTo>
                  <a:lnTo>
                    <a:pt x="954" y="507"/>
                  </a:lnTo>
                  <a:lnTo>
                    <a:pt x="954" y="512"/>
                  </a:lnTo>
                  <a:lnTo>
                    <a:pt x="953" y="515"/>
                  </a:lnTo>
                  <a:lnTo>
                    <a:pt x="950" y="517"/>
                  </a:lnTo>
                  <a:lnTo>
                    <a:pt x="756" y="710"/>
                  </a:lnTo>
                  <a:close/>
                  <a:moveTo>
                    <a:pt x="764" y="413"/>
                  </a:moveTo>
                  <a:lnTo>
                    <a:pt x="764" y="413"/>
                  </a:lnTo>
                  <a:lnTo>
                    <a:pt x="754" y="413"/>
                  </a:lnTo>
                  <a:lnTo>
                    <a:pt x="744" y="414"/>
                  </a:lnTo>
                  <a:lnTo>
                    <a:pt x="735" y="417"/>
                  </a:lnTo>
                  <a:lnTo>
                    <a:pt x="726" y="420"/>
                  </a:lnTo>
                  <a:lnTo>
                    <a:pt x="718" y="424"/>
                  </a:lnTo>
                  <a:lnTo>
                    <a:pt x="710" y="429"/>
                  </a:lnTo>
                  <a:lnTo>
                    <a:pt x="703" y="434"/>
                  </a:lnTo>
                  <a:lnTo>
                    <a:pt x="696" y="441"/>
                  </a:lnTo>
                  <a:lnTo>
                    <a:pt x="690" y="447"/>
                  </a:lnTo>
                  <a:lnTo>
                    <a:pt x="684" y="455"/>
                  </a:lnTo>
                  <a:lnTo>
                    <a:pt x="679" y="462"/>
                  </a:lnTo>
                  <a:lnTo>
                    <a:pt x="676" y="471"/>
                  </a:lnTo>
                  <a:lnTo>
                    <a:pt x="673" y="479"/>
                  </a:lnTo>
                  <a:lnTo>
                    <a:pt x="670" y="489"/>
                  </a:lnTo>
                  <a:lnTo>
                    <a:pt x="668" y="498"/>
                  </a:lnTo>
                  <a:lnTo>
                    <a:pt x="668" y="507"/>
                  </a:lnTo>
                  <a:lnTo>
                    <a:pt x="668" y="507"/>
                  </a:lnTo>
                  <a:lnTo>
                    <a:pt x="668" y="518"/>
                  </a:lnTo>
                  <a:lnTo>
                    <a:pt x="670" y="527"/>
                  </a:lnTo>
                  <a:lnTo>
                    <a:pt x="673" y="536"/>
                  </a:lnTo>
                  <a:lnTo>
                    <a:pt x="676" y="545"/>
                  </a:lnTo>
                  <a:lnTo>
                    <a:pt x="679" y="554"/>
                  </a:lnTo>
                  <a:lnTo>
                    <a:pt x="684" y="561"/>
                  </a:lnTo>
                  <a:lnTo>
                    <a:pt x="690" y="569"/>
                  </a:lnTo>
                  <a:lnTo>
                    <a:pt x="696" y="575"/>
                  </a:lnTo>
                  <a:lnTo>
                    <a:pt x="703" y="581"/>
                  </a:lnTo>
                  <a:lnTo>
                    <a:pt x="710" y="587"/>
                  </a:lnTo>
                  <a:lnTo>
                    <a:pt x="718" y="592"/>
                  </a:lnTo>
                  <a:lnTo>
                    <a:pt x="726" y="595"/>
                  </a:lnTo>
                  <a:lnTo>
                    <a:pt x="735" y="599"/>
                  </a:lnTo>
                  <a:lnTo>
                    <a:pt x="744" y="602"/>
                  </a:lnTo>
                  <a:lnTo>
                    <a:pt x="754" y="603"/>
                  </a:lnTo>
                  <a:lnTo>
                    <a:pt x="764" y="603"/>
                  </a:lnTo>
                  <a:lnTo>
                    <a:pt x="764" y="603"/>
                  </a:lnTo>
                  <a:lnTo>
                    <a:pt x="773" y="603"/>
                  </a:lnTo>
                  <a:lnTo>
                    <a:pt x="783" y="602"/>
                  </a:lnTo>
                  <a:lnTo>
                    <a:pt x="792" y="599"/>
                  </a:lnTo>
                  <a:lnTo>
                    <a:pt x="800" y="595"/>
                  </a:lnTo>
                  <a:lnTo>
                    <a:pt x="809" y="592"/>
                  </a:lnTo>
                  <a:lnTo>
                    <a:pt x="816" y="587"/>
                  </a:lnTo>
                  <a:lnTo>
                    <a:pt x="824" y="581"/>
                  </a:lnTo>
                  <a:lnTo>
                    <a:pt x="830" y="575"/>
                  </a:lnTo>
                  <a:lnTo>
                    <a:pt x="837" y="569"/>
                  </a:lnTo>
                  <a:lnTo>
                    <a:pt x="842" y="561"/>
                  </a:lnTo>
                  <a:lnTo>
                    <a:pt x="847" y="554"/>
                  </a:lnTo>
                  <a:lnTo>
                    <a:pt x="852" y="545"/>
                  </a:lnTo>
                  <a:lnTo>
                    <a:pt x="855" y="536"/>
                  </a:lnTo>
                  <a:lnTo>
                    <a:pt x="857" y="527"/>
                  </a:lnTo>
                  <a:lnTo>
                    <a:pt x="858" y="518"/>
                  </a:lnTo>
                  <a:lnTo>
                    <a:pt x="859" y="507"/>
                  </a:lnTo>
                  <a:lnTo>
                    <a:pt x="859" y="507"/>
                  </a:lnTo>
                  <a:lnTo>
                    <a:pt x="858" y="498"/>
                  </a:lnTo>
                  <a:lnTo>
                    <a:pt x="857" y="489"/>
                  </a:lnTo>
                  <a:lnTo>
                    <a:pt x="855" y="479"/>
                  </a:lnTo>
                  <a:lnTo>
                    <a:pt x="852" y="471"/>
                  </a:lnTo>
                  <a:lnTo>
                    <a:pt x="847" y="462"/>
                  </a:lnTo>
                  <a:lnTo>
                    <a:pt x="842" y="455"/>
                  </a:lnTo>
                  <a:lnTo>
                    <a:pt x="837" y="447"/>
                  </a:lnTo>
                  <a:lnTo>
                    <a:pt x="830" y="441"/>
                  </a:lnTo>
                  <a:lnTo>
                    <a:pt x="824" y="434"/>
                  </a:lnTo>
                  <a:lnTo>
                    <a:pt x="816" y="429"/>
                  </a:lnTo>
                  <a:lnTo>
                    <a:pt x="809" y="424"/>
                  </a:lnTo>
                  <a:lnTo>
                    <a:pt x="800" y="420"/>
                  </a:lnTo>
                  <a:lnTo>
                    <a:pt x="792" y="417"/>
                  </a:lnTo>
                  <a:lnTo>
                    <a:pt x="783" y="414"/>
                  </a:lnTo>
                  <a:lnTo>
                    <a:pt x="773" y="413"/>
                  </a:lnTo>
                  <a:lnTo>
                    <a:pt x="764" y="413"/>
                  </a:lnTo>
                  <a:lnTo>
                    <a:pt x="764" y="413"/>
                  </a:lnTo>
                  <a:close/>
                  <a:moveTo>
                    <a:pt x="764" y="540"/>
                  </a:moveTo>
                  <a:lnTo>
                    <a:pt x="764" y="540"/>
                  </a:lnTo>
                  <a:lnTo>
                    <a:pt x="757" y="538"/>
                  </a:lnTo>
                  <a:lnTo>
                    <a:pt x="751" y="537"/>
                  </a:lnTo>
                  <a:lnTo>
                    <a:pt x="746" y="534"/>
                  </a:lnTo>
                  <a:lnTo>
                    <a:pt x="741" y="530"/>
                  </a:lnTo>
                  <a:lnTo>
                    <a:pt x="737" y="526"/>
                  </a:lnTo>
                  <a:lnTo>
                    <a:pt x="734" y="520"/>
                  </a:lnTo>
                  <a:lnTo>
                    <a:pt x="733" y="514"/>
                  </a:lnTo>
                  <a:lnTo>
                    <a:pt x="732" y="507"/>
                  </a:lnTo>
                  <a:lnTo>
                    <a:pt x="732" y="507"/>
                  </a:lnTo>
                  <a:lnTo>
                    <a:pt x="733" y="502"/>
                  </a:lnTo>
                  <a:lnTo>
                    <a:pt x="734" y="496"/>
                  </a:lnTo>
                  <a:lnTo>
                    <a:pt x="737" y="490"/>
                  </a:lnTo>
                  <a:lnTo>
                    <a:pt x="741" y="486"/>
                  </a:lnTo>
                  <a:lnTo>
                    <a:pt x="746" y="482"/>
                  </a:lnTo>
                  <a:lnTo>
                    <a:pt x="751" y="478"/>
                  </a:lnTo>
                  <a:lnTo>
                    <a:pt x="757" y="476"/>
                  </a:lnTo>
                  <a:lnTo>
                    <a:pt x="764" y="476"/>
                  </a:lnTo>
                  <a:lnTo>
                    <a:pt x="764" y="476"/>
                  </a:lnTo>
                  <a:lnTo>
                    <a:pt x="770" y="476"/>
                  </a:lnTo>
                  <a:lnTo>
                    <a:pt x="776" y="478"/>
                  </a:lnTo>
                  <a:lnTo>
                    <a:pt x="781" y="482"/>
                  </a:lnTo>
                  <a:lnTo>
                    <a:pt x="786" y="486"/>
                  </a:lnTo>
                  <a:lnTo>
                    <a:pt x="790" y="490"/>
                  </a:lnTo>
                  <a:lnTo>
                    <a:pt x="793" y="496"/>
                  </a:lnTo>
                  <a:lnTo>
                    <a:pt x="795" y="502"/>
                  </a:lnTo>
                  <a:lnTo>
                    <a:pt x="795" y="507"/>
                  </a:lnTo>
                  <a:lnTo>
                    <a:pt x="795" y="507"/>
                  </a:lnTo>
                  <a:lnTo>
                    <a:pt x="795" y="514"/>
                  </a:lnTo>
                  <a:lnTo>
                    <a:pt x="793" y="520"/>
                  </a:lnTo>
                  <a:lnTo>
                    <a:pt x="790" y="526"/>
                  </a:lnTo>
                  <a:lnTo>
                    <a:pt x="786" y="530"/>
                  </a:lnTo>
                  <a:lnTo>
                    <a:pt x="781" y="534"/>
                  </a:lnTo>
                  <a:lnTo>
                    <a:pt x="776" y="537"/>
                  </a:lnTo>
                  <a:lnTo>
                    <a:pt x="770" y="538"/>
                  </a:lnTo>
                  <a:lnTo>
                    <a:pt x="764" y="540"/>
                  </a:lnTo>
                  <a:lnTo>
                    <a:pt x="764" y="540"/>
                  </a:lnTo>
                  <a:close/>
                  <a:moveTo>
                    <a:pt x="254" y="413"/>
                  </a:moveTo>
                  <a:lnTo>
                    <a:pt x="254" y="413"/>
                  </a:lnTo>
                  <a:lnTo>
                    <a:pt x="244" y="413"/>
                  </a:lnTo>
                  <a:lnTo>
                    <a:pt x="235" y="414"/>
                  </a:lnTo>
                  <a:lnTo>
                    <a:pt x="226" y="417"/>
                  </a:lnTo>
                  <a:lnTo>
                    <a:pt x="218" y="420"/>
                  </a:lnTo>
                  <a:lnTo>
                    <a:pt x="209" y="424"/>
                  </a:lnTo>
                  <a:lnTo>
                    <a:pt x="202" y="429"/>
                  </a:lnTo>
                  <a:lnTo>
                    <a:pt x="194" y="434"/>
                  </a:lnTo>
                  <a:lnTo>
                    <a:pt x="188" y="441"/>
                  </a:lnTo>
                  <a:lnTo>
                    <a:pt x="181" y="447"/>
                  </a:lnTo>
                  <a:lnTo>
                    <a:pt x="176" y="455"/>
                  </a:lnTo>
                  <a:lnTo>
                    <a:pt x="170" y="462"/>
                  </a:lnTo>
                  <a:lnTo>
                    <a:pt x="166" y="471"/>
                  </a:lnTo>
                  <a:lnTo>
                    <a:pt x="163" y="479"/>
                  </a:lnTo>
                  <a:lnTo>
                    <a:pt x="161" y="489"/>
                  </a:lnTo>
                  <a:lnTo>
                    <a:pt x="160" y="498"/>
                  </a:lnTo>
                  <a:lnTo>
                    <a:pt x="159" y="507"/>
                  </a:lnTo>
                  <a:lnTo>
                    <a:pt x="159" y="507"/>
                  </a:lnTo>
                  <a:lnTo>
                    <a:pt x="160" y="518"/>
                  </a:lnTo>
                  <a:lnTo>
                    <a:pt x="161" y="527"/>
                  </a:lnTo>
                  <a:lnTo>
                    <a:pt x="163" y="536"/>
                  </a:lnTo>
                  <a:lnTo>
                    <a:pt x="166" y="545"/>
                  </a:lnTo>
                  <a:lnTo>
                    <a:pt x="170" y="554"/>
                  </a:lnTo>
                  <a:lnTo>
                    <a:pt x="176" y="561"/>
                  </a:lnTo>
                  <a:lnTo>
                    <a:pt x="181" y="569"/>
                  </a:lnTo>
                  <a:lnTo>
                    <a:pt x="188" y="575"/>
                  </a:lnTo>
                  <a:lnTo>
                    <a:pt x="194" y="581"/>
                  </a:lnTo>
                  <a:lnTo>
                    <a:pt x="202" y="587"/>
                  </a:lnTo>
                  <a:lnTo>
                    <a:pt x="209" y="592"/>
                  </a:lnTo>
                  <a:lnTo>
                    <a:pt x="218" y="595"/>
                  </a:lnTo>
                  <a:lnTo>
                    <a:pt x="226" y="599"/>
                  </a:lnTo>
                  <a:lnTo>
                    <a:pt x="235" y="602"/>
                  </a:lnTo>
                  <a:lnTo>
                    <a:pt x="244" y="603"/>
                  </a:lnTo>
                  <a:lnTo>
                    <a:pt x="254" y="603"/>
                  </a:lnTo>
                  <a:lnTo>
                    <a:pt x="254" y="603"/>
                  </a:lnTo>
                  <a:lnTo>
                    <a:pt x="264" y="603"/>
                  </a:lnTo>
                  <a:lnTo>
                    <a:pt x="273" y="602"/>
                  </a:lnTo>
                  <a:lnTo>
                    <a:pt x="283" y="599"/>
                  </a:lnTo>
                  <a:lnTo>
                    <a:pt x="292" y="595"/>
                  </a:lnTo>
                  <a:lnTo>
                    <a:pt x="300" y="592"/>
                  </a:lnTo>
                  <a:lnTo>
                    <a:pt x="308" y="587"/>
                  </a:lnTo>
                  <a:lnTo>
                    <a:pt x="315" y="581"/>
                  </a:lnTo>
                  <a:lnTo>
                    <a:pt x="322" y="575"/>
                  </a:lnTo>
                  <a:lnTo>
                    <a:pt x="328" y="569"/>
                  </a:lnTo>
                  <a:lnTo>
                    <a:pt x="334" y="561"/>
                  </a:lnTo>
                  <a:lnTo>
                    <a:pt x="339" y="554"/>
                  </a:lnTo>
                  <a:lnTo>
                    <a:pt x="342" y="545"/>
                  </a:lnTo>
                  <a:lnTo>
                    <a:pt x="345" y="536"/>
                  </a:lnTo>
                  <a:lnTo>
                    <a:pt x="347" y="527"/>
                  </a:lnTo>
                  <a:lnTo>
                    <a:pt x="350" y="518"/>
                  </a:lnTo>
                  <a:lnTo>
                    <a:pt x="350" y="507"/>
                  </a:lnTo>
                  <a:lnTo>
                    <a:pt x="350" y="507"/>
                  </a:lnTo>
                  <a:lnTo>
                    <a:pt x="350" y="498"/>
                  </a:lnTo>
                  <a:lnTo>
                    <a:pt x="347" y="489"/>
                  </a:lnTo>
                  <a:lnTo>
                    <a:pt x="345" y="479"/>
                  </a:lnTo>
                  <a:lnTo>
                    <a:pt x="342" y="471"/>
                  </a:lnTo>
                  <a:lnTo>
                    <a:pt x="339" y="462"/>
                  </a:lnTo>
                  <a:lnTo>
                    <a:pt x="334" y="455"/>
                  </a:lnTo>
                  <a:lnTo>
                    <a:pt x="328" y="447"/>
                  </a:lnTo>
                  <a:lnTo>
                    <a:pt x="322" y="441"/>
                  </a:lnTo>
                  <a:lnTo>
                    <a:pt x="315" y="434"/>
                  </a:lnTo>
                  <a:lnTo>
                    <a:pt x="308" y="429"/>
                  </a:lnTo>
                  <a:lnTo>
                    <a:pt x="300" y="424"/>
                  </a:lnTo>
                  <a:lnTo>
                    <a:pt x="292" y="420"/>
                  </a:lnTo>
                  <a:lnTo>
                    <a:pt x="283" y="417"/>
                  </a:lnTo>
                  <a:lnTo>
                    <a:pt x="273" y="414"/>
                  </a:lnTo>
                  <a:lnTo>
                    <a:pt x="264" y="413"/>
                  </a:lnTo>
                  <a:lnTo>
                    <a:pt x="254" y="413"/>
                  </a:lnTo>
                  <a:lnTo>
                    <a:pt x="254" y="413"/>
                  </a:lnTo>
                  <a:close/>
                  <a:moveTo>
                    <a:pt x="254" y="540"/>
                  </a:moveTo>
                  <a:lnTo>
                    <a:pt x="254" y="540"/>
                  </a:lnTo>
                  <a:lnTo>
                    <a:pt x="248" y="538"/>
                  </a:lnTo>
                  <a:lnTo>
                    <a:pt x="242" y="537"/>
                  </a:lnTo>
                  <a:lnTo>
                    <a:pt x="237" y="534"/>
                  </a:lnTo>
                  <a:lnTo>
                    <a:pt x="232" y="530"/>
                  </a:lnTo>
                  <a:lnTo>
                    <a:pt x="228" y="526"/>
                  </a:lnTo>
                  <a:lnTo>
                    <a:pt x="225" y="520"/>
                  </a:lnTo>
                  <a:lnTo>
                    <a:pt x="223" y="514"/>
                  </a:lnTo>
                  <a:lnTo>
                    <a:pt x="223" y="507"/>
                  </a:lnTo>
                  <a:lnTo>
                    <a:pt x="223" y="507"/>
                  </a:lnTo>
                  <a:lnTo>
                    <a:pt x="223" y="502"/>
                  </a:lnTo>
                  <a:lnTo>
                    <a:pt x="225" y="496"/>
                  </a:lnTo>
                  <a:lnTo>
                    <a:pt x="228" y="490"/>
                  </a:lnTo>
                  <a:lnTo>
                    <a:pt x="232" y="486"/>
                  </a:lnTo>
                  <a:lnTo>
                    <a:pt x="237" y="482"/>
                  </a:lnTo>
                  <a:lnTo>
                    <a:pt x="242" y="478"/>
                  </a:lnTo>
                  <a:lnTo>
                    <a:pt x="248" y="476"/>
                  </a:lnTo>
                  <a:lnTo>
                    <a:pt x="254" y="476"/>
                  </a:lnTo>
                  <a:lnTo>
                    <a:pt x="254" y="476"/>
                  </a:lnTo>
                  <a:lnTo>
                    <a:pt x="261" y="476"/>
                  </a:lnTo>
                  <a:lnTo>
                    <a:pt x="267" y="478"/>
                  </a:lnTo>
                  <a:lnTo>
                    <a:pt x="272" y="482"/>
                  </a:lnTo>
                  <a:lnTo>
                    <a:pt x="277" y="486"/>
                  </a:lnTo>
                  <a:lnTo>
                    <a:pt x="281" y="490"/>
                  </a:lnTo>
                  <a:lnTo>
                    <a:pt x="284" y="496"/>
                  </a:lnTo>
                  <a:lnTo>
                    <a:pt x="285" y="502"/>
                  </a:lnTo>
                  <a:lnTo>
                    <a:pt x="286" y="507"/>
                  </a:lnTo>
                  <a:lnTo>
                    <a:pt x="286" y="507"/>
                  </a:lnTo>
                  <a:lnTo>
                    <a:pt x="285" y="514"/>
                  </a:lnTo>
                  <a:lnTo>
                    <a:pt x="284" y="520"/>
                  </a:lnTo>
                  <a:lnTo>
                    <a:pt x="281" y="526"/>
                  </a:lnTo>
                  <a:lnTo>
                    <a:pt x="277" y="530"/>
                  </a:lnTo>
                  <a:lnTo>
                    <a:pt x="272" y="534"/>
                  </a:lnTo>
                  <a:lnTo>
                    <a:pt x="267" y="537"/>
                  </a:lnTo>
                  <a:lnTo>
                    <a:pt x="261" y="538"/>
                  </a:lnTo>
                  <a:lnTo>
                    <a:pt x="254" y="540"/>
                  </a:lnTo>
                  <a:lnTo>
                    <a:pt x="254" y="54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2" name="Freeform 42"/>
            <p:cNvSpPr>
              <a:spLocks noEditPoints="1"/>
            </p:cNvSpPr>
            <p:nvPr/>
          </p:nvSpPr>
          <p:spPr bwMode="auto">
            <a:xfrm>
              <a:off x="8213423" y="5476195"/>
              <a:ext cx="322263" cy="322263"/>
            </a:xfrm>
            <a:custGeom>
              <a:gdLst>
                <a:gd fmla="*/ 436 w 1018" name="T0"/>
                <a:gd fmla="*/ 445 h 1017" name="T1"/>
                <a:gd fmla="*/ 350 w 1018" name="T2"/>
                <a:gd fmla="*/ 541 h 1017" name="T3"/>
                <a:gd fmla="*/ 413 w 1018" name="T4"/>
                <a:gd fmla="*/ 547 h 1017" name="T5"/>
                <a:gd fmla="*/ 472 w 1018" name="T6"/>
                <a:gd fmla="*/ 522 h 1017" name="T7"/>
                <a:gd fmla="*/ 427 w 1018" name="T8"/>
                <a:gd fmla="*/ 577 h 1017" name="T9"/>
                <a:gd fmla="*/ 454 w 1018" name="T10"/>
                <a:gd fmla="*/ 635 h 1017" name="T11"/>
                <a:gd fmla="*/ 527 w 1018" name="T12"/>
                <a:gd fmla="*/ 694 h 1017" name="T13"/>
                <a:gd fmla="*/ 599 w 1018" name="T14"/>
                <a:gd fmla="*/ 621 h 1017" name="T15"/>
                <a:gd fmla="*/ 555 w 1018" name="T16"/>
                <a:gd fmla="*/ 566 h 1017" name="T17"/>
                <a:gd fmla="*/ 579 w 1018" name="T18"/>
                <a:gd fmla="*/ 510 h 1017" name="T19"/>
                <a:gd fmla="*/ 636 w 1018" name="T20"/>
                <a:gd fmla="*/ 572 h 1017" name="T21"/>
                <a:gd fmla="*/ 651 w 1018" name="T22"/>
                <a:gd fmla="*/ 487 h 1017" name="T23"/>
                <a:gd fmla="*/ 573 w 1018" name="T24"/>
                <a:gd fmla="*/ 381 h 1017" name="T25"/>
                <a:gd fmla="*/ 944 w 1018" name="T26"/>
                <a:gd fmla="*/ 245 h 1017" name="T27"/>
                <a:gd fmla="*/ 576 w 1018" name="T28"/>
                <a:gd fmla="*/ 4 h 1017" name="T29"/>
                <a:gd fmla="*/ 134 w 1018" name="T30"/>
                <a:gd fmla="*/ 165 h 1017" name="T31"/>
                <a:gd fmla="*/ 0 w 1018" name="T32"/>
                <a:gd fmla="*/ 508 h 1017" name="T33"/>
                <a:gd fmla="*/ 149 w 1018" name="T34"/>
                <a:gd fmla="*/ 867 h 1017" name="T35"/>
                <a:gd fmla="*/ 458 w 1018" name="T36"/>
                <a:gd fmla="*/ 1015 h 1017" name="T37"/>
                <a:gd fmla="*/ 756 w 1018" name="T38"/>
                <a:gd fmla="*/ 953 h 1017" name="T39"/>
                <a:gd fmla="*/ 999 w 1018" name="T40"/>
                <a:gd fmla="*/ 643 h 1017" name="T41"/>
                <a:gd fmla="*/ 878 w 1018" name="T42"/>
                <a:gd fmla="*/ 314 h 1017" name="T43"/>
                <a:gd fmla="*/ 789 w 1018" name="T44"/>
                <a:gd fmla="*/ 410 h 1017" name="T45"/>
                <a:gd fmla="*/ 878 w 1018" name="T46"/>
                <a:gd fmla="*/ 314 h 1017" name="T47"/>
                <a:gd fmla="*/ 751 w 1018" name="T48"/>
                <a:gd fmla="*/ 135 h 1017" name="T49"/>
                <a:gd fmla="*/ 605 w 1018" name="T50"/>
                <a:gd fmla="*/ 111 h 1017" name="T51"/>
                <a:gd fmla="*/ 343 w 1018" name="T52"/>
                <a:gd fmla="*/ 146 h 1017" name="T53"/>
                <a:gd fmla="*/ 347 w 1018" name="T54"/>
                <a:gd fmla="*/ 94 h 1017" name="T55"/>
                <a:gd fmla="*/ 270 w 1018" name="T56"/>
                <a:gd fmla="*/ 222 h 1017" name="T57"/>
                <a:gd fmla="*/ 509 w 1018" name="T58"/>
                <a:gd fmla="*/ 159 h 1017" name="T59"/>
                <a:gd fmla="*/ 748 w 1018" name="T60"/>
                <a:gd fmla="*/ 222 h 1017" name="T61"/>
                <a:gd fmla="*/ 780 w 1018" name="T62"/>
                <a:gd fmla="*/ 283 h 1017" name="T63"/>
                <a:gd fmla="*/ 552 w 1018" name="T64"/>
                <a:gd fmla="*/ 225 h 1017" name="T65"/>
                <a:gd fmla="*/ 297 w 1018" name="T66"/>
                <a:gd fmla="*/ 284 h 1017" name="T67"/>
                <a:gd fmla="*/ 181 w 1018" name="T68"/>
                <a:gd fmla="*/ 207 h 1017" name="T69"/>
                <a:gd fmla="*/ 554 w 1018" name="T70"/>
                <a:gd fmla="*/ 726 h 1017" name="T71"/>
                <a:gd fmla="*/ 296 w 1018" name="T72"/>
                <a:gd fmla="*/ 575 h 1017" name="T73"/>
                <a:gd fmla="*/ 423 w 1018" name="T74"/>
                <a:gd fmla="*/ 304 h 1017" name="T75"/>
                <a:gd fmla="*/ 705 w 1018" name="T76"/>
                <a:gd fmla="*/ 402 h 1017" name="T77"/>
                <a:gd fmla="*/ 247 w 1018" name="T78"/>
                <a:gd fmla="*/ 349 h 1017" name="T79"/>
                <a:gd fmla="*/ 136 w 1018" name="T80"/>
                <a:gd fmla="*/ 369 h 1017" name="T81"/>
                <a:gd fmla="*/ 176 w 1018" name="T82"/>
                <a:gd fmla="*/ 460 h 1017" name="T83"/>
                <a:gd fmla="*/ 171 w 1018" name="T84"/>
                <a:gd fmla="*/ 513 h 1017" name="T85"/>
                <a:gd fmla="*/ 98 w 1018" name="T86"/>
                <a:gd fmla="*/ 549 h 1017" name="T87"/>
                <a:gd fmla="*/ 272 w 1018" name="T88"/>
                <a:gd fmla="*/ 667 h 1017" name="T89"/>
                <a:gd fmla="*/ 91 w 1018" name="T90"/>
                <a:gd fmla="*/ 609 h 1017" name="T91"/>
                <a:gd fmla="*/ 141 w 1018" name="T92"/>
                <a:gd fmla="*/ 696 h 1017" name="T93"/>
                <a:gd fmla="*/ 380 w 1018" name="T94"/>
                <a:gd fmla="*/ 764 h 1017" name="T95"/>
                <a:gd fmla="*/ 201 w 1018" name="T96"/>
                <a:gd fmla="*/ 782 h 1017" name="T97"/>
                <a:gd fmla="*/ 455 w 1018" name="T98"/>
                <a:gd fmla="*/ 928 h 1017" name="T99"/>
                <a:gd fmla="*/ 532 w 1018" name="T100"/>
                <a:gd fmla="*/ 953 h 1017" name="T101"/>
                <a:gd fmla="*/ 509 w 1018" name="T102"/>
                <a:gd fmla="*/ 858 h 1017" name="T103"/>
                <a:gd fmla="*/ 231 w 1018" name="T104"/>
                <a:gd fmla="*/ 856 h 1017" name="T105"/>
                <a:gd fmla="*/ 460 w 1018" name="T106"/>
                <a:gd fmla="*/ 799 h 1017" name="T107"/>
                <a:gd fmla="*/ 684 w 1018" name="T108"/>
                <a:gd fmla="*/ 852 h 1017" name="T109"/>
                <a:gd fmla="*/ 847 w 1018" name="T110"/>
                <a:gd fmla="*/ 768 h 1017" name="T111"/>
                <a:gd fmla="*/ 643 w 1018" name="T112"/>
                <a:gd fmla="*/ 767 h 1017" name="T113"/>
                <a:gd fmla="*/ 826 w 1018" name="T114"/>
                <a:gd fmla="*/ 720 h 1017" name="T115"/>
                <a:gd fmla="*/ 927 w 1018" name="T116"/>
                <a:gd fmla="*/ 609 h 1017" name="T117"/>
                <a:gd fmla="*/ 747 w 1018" name="T118"/>
                <a:gd fmla="*/ 667 h 1017" name="T119"/>
                <a:gd fmla="*/ 920 w 1018" name="T120"/>
                <a:gd fmla="*/ 549 h 1017" name="T121"/>
                <a:gd fmla="*/ 795 w 1018" name="T122"/>
                <a:gd fmla="*/ 508 h 1017" name="T123"/>
                <a:gd fmla="*/ 944 w 1018" name="T124"/>
                <a:gd fmla="*/ 416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497" y="320"/>
                  </a:moveTo>
                  <a:lnTo>
                    <a:pt x="497" y="320"/>
                  </a:lnTo>
                  <a:lnTo>
                    <a:pt x="491" y="323"/>
                  </a:lnTo>
                  <a:lnTo>
                    <a:pt x="486" y="327"/>
                  </a:lnTo>
                  <a:lnTo>
                    <a:pt x="455" y="358"/>
                  </a:lnTo>
                  <a:lnTo>
                    <a:pt x="455" y="358"/>
                  </a:lnTo>
                  <a:lnTo>
                    <a:pt x="450" y="365"/>
                  </a:lnTo>
                  <a:lnTo>
                    <a:pt x="446" y="372"/>
                  </a:lnTo>
                  <a:lnTo>
                    <a:pt x="445" y="381"/>
                  </a:lnTo>
                  <a:lnTo>
                    <a:pt x="446" y="389"/>
                  </a:lnTo>
                  <a:lnTo>
                    <a:pt x="460" y="446"/>
                  </a:lnTo>
                  <a:lnTo>
                    <a:pt x="460" y="446"/>
                  </a:lnTo>
                  <a:lnTo>
                    <a:pt x="453" y="445"/>
                  </a:lnTo>
                  <a:lnTo>
                    <a:pt x="445" y="445"/>
                  </a:lnTo>
                  <a:lnTo>
                    <a:pt x="445" y="445"/>
                  </a:lnTo>
                  <a:lnTo>
                    <a:pt x="436" y="445"/>
                  </a:lnTo>
                  <a:lnTo>
                    <a:pt x="426" y="446"/>
                  </a:lnTo>
                  <a:lnTo>
                    <a:pt x="417" y="449"/>
                  </a:lnTo>
                  <a:lnTo>
                    <a:pt x="408" y="453"/>
                  </a:lnTo>
                  <a:lnTo>
                    <a:pt x="400" y="456"/>
                  </a:lnTo>
                  <a:lnTo>
                    <a:pt x="392" y="461"/>
                  </a:lnTo>
                  <a:lnTo>
                    <a:pt x="384" y="467"/>
                  </a:lnTo>
                  <a:lnTo>
                    <a:pt x="378" y="473"/>
                  </a:lnTo>
                  <a:lnTo>
                    <a:pt x="371" y="479"/>
                  </a:lnTo>
                  <a:lnTo>
                    <a:pt x="366" y="487"/>
                  </a:lnTo>
                  <a:lnTo>
                    <a:pt x="362" y="494"/>
                  </a:lnTo>
                  <a:lnTo>
                    <a:pt x="357" y="503"/>
                  </a:lnTo>
                  <a:lnTo>
                    <a:pt x="354" y="512"/>
                  </a:lnTo>
                  <a:lnTo>
                    <a:pt x="352" y="521"/>
                  </a:lnTo>
                  <a:lnTo>
                    <a:pt x="351" y="531"/>
                  </a:lnTo>
                  <a:lnTo>
                    <a:pt x="350" y="541"/>
                  </a:lnTo>
                  <a:lnTo>
                    <a:pt x="350" y="541"/>
                  </a:lnTo>
                  <a:lnTo>
                    <a:pt x="351" y="547"/>
                  </a:lnTo>
                  <a:lnTo>
                    <a:pt x="352" y="552"/>
                  </a:lnTo>
                  <a:lnTo>
                    <a:pt x="355" y="558"/>
                  </a:lnTo>
                  <a:lnTo>
                    <a:pt x="359" y="563"/>
                  </a:lnTo>
                  <a:lnTo>
                    <a:pt x="364" y="566"/>
                  </a:lnTo>
                  <a:lnTo>
                    <a:pt x="369" y="570"/>
                  </a:lnTo>
                  <a:lnTo>
                    <a:pt x="376" y="572"/>
                  </a:lnTo>
                  <a:lnTo>
                    <a:pt x="382" y="572"/>
                  </a:lnTo>
                  <a:lnTo>
                    <a:pt x="382" y="572"/>
                  </a:lnTo>
                  <a:lnTo>
                    <a:pt x="388" y="572"/>
                  </a:lnTo>
                  <a:lnTo>
                    <a:pt x="394" y="570"/>
                  </a:lnTo>
                  <a:lnTo>
                    <a:pt x="399" y="566"/>
                  </a:lnTo>
                  <a:lnTo>
                    <a:pt x="405" y="563"/>
                  </a:lnTo>
                  <a:lnTo>
                    <a:pt x="408" y="558"/>
                  </a:lnTo>
                  <a:lnTo>
                    <a:pt x="411" y="552"/>
                  </a:lnTo>
                  <a:lnTo>
                    <a:pt x="413" y="547"/>
                  </a:lnTo>
                  <a:lnTo>
                    <a:pt x="413" y="541"/>
                  </a:lnTo>
                  <a:lnTo>
                    <a:pt x="413" y="541"/>
                  </a:lnTo>
                  <a:lnTo>
                    <a:pt x="414" y="534"/>
                  </a:lnTo>
                  <a:lnTo>
                    <a:pt x="416" y="528"/>
                  </a:lnTo>
                  <a:lnTo>
                    <a:pt x="419" y="522"/>
                  </a:lnTo>
                  <a:lnTo>
                    <a:pt x="423" y="518"/>
                  </a:lnTo>
                  <a:lnTo>
                    <a:pt x="427" y="514"/>
                  </a:lnTo>
                  <a:lnTo>
                    <a:pt x="432" y="511"/>
                  </a:lnTo>
                  <a:lnTo>
                    <a:pt x="439" y="510"/>
                  </a:lnTo>
                  <a:lnTo>
                    <a:pt x="445" y="508"/>
                  </a:lnTo>
                  <a:lnTo>
                    <a:pt x="445" y="508"/>
                  </a:lnTo>
                  <a:lnTo>
                    <a:pt x="452" y="510"/>
                  </a:lnTo>
                  <a:lnTo>
                    <a:pt x="458" y="511"/>
                  </a:lnTo>
                  <a:lnTo>
                    <a:pt x="464" y="514"/>
                  </a:lnTo>
                  <a:lnTo>
                    <a:pt x="468" y="518"/>
                  </a:lnTo>
                  <a:lnTo>
                    <a:pt x="472" y="522"/>
                  </a:lnTo>
                  <a:lnTo>
                    <a:pt x="474" y="528"/>
                  </a:lnTo>
                  <a:lnTo>
                    <a:pt x="476" y="534"/>
                  </a:lnTo>
                  <a:lnTo>
                    <a:pt x="478" y="541"/>
                  </a:lnTo>
                  <a:lnTo>
                    <a:pt x="478" y="541"/>
                  </a:lnTo>
                  <a:lnTo>
                    <a:pt x="476" y="547"/>
                  </a:lnTo>
                  <a:lnTo>
                    <a:pt x="474" y="552"/>
                  </a:lnTo>
                  <a:lnTo>
                    <a:pt x="472" y="558"/>
                  </a:lnTo>
                  <a:lnTo>
                    <a:pt x="468" y="563"/>
                  </a:lnTo>
                  <a:lnTo>
                    <a:pt x="464" y="566"/>
                  </a:lnTo>
                  <a:lnTo>
                    <a:pt x="458" y="570"/>
                  </a:lnTo>
                  <a:lnTo>
                    <a:pt x="452" y="572"/>
                  </a:lnTo>
                  <a:lnTo>
                    <a:pt x="445" y="572"/>
                  </a:lnTo>
                  <a:lnTo>
                    <a:pt x="445" y="572"/>
                  </a:lnTo>
                  <a:lnTo>
                    <a:pt x="439" y="573"/>
                  </a:lnTo>
                  <a:lnTo>
                    <a:pt x="432" y="575"/>
                  </a:lnTo>
                  <a:lnTo>
                    <a:pt x="427" y="577"/>
                  </a:lnTo>
                  <a:lnTo>
                    <a:pt x="423" y="581"/>
                  </a:lnTo>
                  <a:lnTo>
                    <a:pt x="419" y="586"/>
                  </a:lnTo>
                  <a:lnTo>
                    <a:pt x="416" y="591"/>
                  </a:lnTo>
                  <a:lnTo>
                    <a:pt x="414" y="597"/>
                  </a:lnTo>
                  <a:lnTo>
                    <a:pt x="413" y="604"/>
                  </a:lnTo>
                  <a:lnTo>
                    <a:pt x="413" y="604"/>
                  </a:lnTo>
                  <a:lnTo>
                    <a:pt x="414" y="610"/>
                  </a:lnTo>
                  <a:lnTo>
                    <a:pt x="416" y="616"/>
                  </a:lnTo>
                  <a:lnTo>
                    <a:pt x="419" y="621"/>
                  </a:lnTo>
                  <a:lnTo>
                    <a:pt x="423" y="626"/>
                  </a:lnTo>
                  <a:lnTo>
                    <a:pt x="427" y="630"/>
                  </a:lnTo>
                  <a:lnTo>
                    <a:pt x="432" y="633"/>
                  </a:lnTo>
                  <a:lnTo>
                    <a:pt x="439" y="635"/>
                  </a:lnTo>
                  <a:lnTo>
                    <a:pt x="445" y="636"/>
                  </a:lnTo>
                  <a:lnTo>
                    <a:pt x="445" y="636"/>
                  </a:lnTo>
                  <a:lnTo>
                    <a:pt x="454" y="635"/>
                  </a:lnTo>
                  <a:lnTo>
                    <a:pt x="461" y="634"/>
                  </a:lnTo>
                  <a:lnTo>
                    <a:pt x="478" y="630"/>
                  </a:lnTo>
                  <a:lnTo>
                    <a:pt x="478" y="667"/>
                  </a:lnTo>
                  <a:lnTo>
                    <a:pt x="478" y="667"/>
                  </a:lnTo>
                  <a:lnTo>
                    <a:pt x="478" y="674"/>
                  </a:lnTo>
                  <a:lnTo>
                    <a:pt x="480" y="680"/>
                  </a:lnTo>
                  <a:lnTo>
                    <a:pt x="483" y="685"/>
                  </a:lnTo>
                  <a:lnTo>
                    <a:pt x="486" y="690"/>
                  </a:lnTo>
                  <a:lnTo>
                    <a:pt x="491" y="694"/>
                  </a:lnTo>
                  <a:lnTo>
                    <a:pt x="497" y="696"/>
                  </a:lnTo>
                  <a:lnTo>
                    <a:pt x="502" y="698"/>
                  </a:lnTo>
                  <a:lnTo>
                    <a:pt x="509" y="699"/>
                  </a:lnTo>
                  <a:lnTo>
                    <a:pt x="509" y="699"/>
                  </a:lnTo>
                  <a:lnTo>
                    <a:pt x="515" y="698"/>
                  </a:lnTo>
                  <a:lnTo>
                    <a:pt x="522" y="696"/>
                  </a:lnTo>
                  <a:lnTo>
                    <a:pt x="527" y="694"/>
                  </a:lnTo>
                  <a:lnTo>
                    <a:pt x="531" y="690"/>
                  </a:lnTo>
                  <a:lnTo>
                    <a:pt x="535" y="685"/>
                  </a:lnTo>
                  <a:lnTo>
                    <a:pt x="539" y="680"/>
                  </a:lnTo>
                  <a:lnTo>
                    <a:pt x="540" y="674"/>
                  </a:lnTo>
                  <a:lnTo>
                    <a:pt x="541" y="667"/>
                  </a:lnTo>
                  <a:lnTo>
                    <a:pt x="541" y="630"/>
                  </a:lnTo>
                  <a:lnTo>
                    <a:pt x="541" y="630"/>
                  </a:lnTo>
                  <a:lnTo>
                    <a:pt x="556" y="634"/>
                  </a:lnTo>
                  <a:lnTo>
                    <a:pt x="564" y="635"/>
                  </a:lnTo>
                  <a:lnTo>
                    <a:pt x="573" y="636"/>
                  </a:lnTo>
                  <a:lnTo>
                    <a:pt x="573" y="636"/>
                  </a:lnTo>
                  <a:lnTo>
                    <a:pt x="579" y="635"/>
                  </a:lnTo>
                  <a:lnTo>
                    <a:pt x="585" y="633"/>
                  </a:lnTo>
                  <a:lnTo>
                    <a:pt x="590" y="630"/>
                  </a:lnTo>
                  <a:lnTo>
                    <a:pt x="596" y="626"/>
                  </a:lnTo>
                  <a:lnTo>
                    <a:pt x="599" y="621"/>
                  </a:lnTo>
                  <a:lnTo>
                    <a:pt x="602" y="616"/>
                  </a:lnTo>
                  <a:lnTo>
                    <a:pt x="604" y="610"/>
                  </a:lnTo>
                  <a:lnTo>
                    <a:pt x="604" y="604"/>
                  </a:lnTo>
                  <a:lnTo>
                    <a:pt x="604" y="604"/>
                  </a:lnTo>
                  <a:lnTo>
                    <a:pt x="604" y="597"/>
                  </a:lnTo>
                  <a:lnTo>
                    <a:pt x="602" y="591"/>
                  </a:lnTo>
                  <a:lnTo>
                    <a:pt x="599" y="586"/>
                  </a:lnTo>
                  <a:lnTo>
                    <a:pt x="596" y="581"/>
                  </a:lnTo>
                  <a:lnTo>
                    <a:pt x="590" y="577"/>
                  </a:lnTo>
                  <a:lnTo>
                    <a:pt x="585" y="575"/>
                  </a:lnTo>
                  <a:lnTo>
                    <a:pt x="579" y="573"/>
                  </a:lnTo>
                  <a:lnTo>
                    <a:pt x="573" y="572"/>
                  </a:lnTo>
                  <a:lnTo>
                    <a:pt x="573" y="572"/>
                  </a:lnTo>
                  <a:lnTo>
                    <a:pt x="567" y="572"/>
                  </a:lnTo>
                  <a:lnTo>
                    <a:pt x="560" y="570"/>
                  </a:lnTo>
                  <a:lnTo>
                    <a:pt x="555" y="566"/>
                  </a:lnTo>
                  <a:lnTo>
                    <a:pt x="550" y="563"/>
                  </a:lnTo>
                  <a:lnTo>
                    <a:pt x="546" y="558"/>
                  </a:lnTo>
                  <a:lnTo>
                    <a:pt x="543" y="552"/>
                  </a:lnTo>
                  <a:lnTo>
                    <a:pt x="542" y="547"/>
                  </a:lnTo>
                  <a:lnTo>
                    <a:pt x="541" y="541"/>
                  </a:lnTo>
                  <a:lnTo>
                    <a:pt x="541" y="541"/>
                  </a:lnTo>
                  <a:lnTo>
                    <a:pt x="542" y="534"/>
                  </a:lnTo>
                  <a:lnTo>
                    <a:pt x="543" y="528"/>
                  </a:lnTo>
                  <a:lnTo>
                    <a:pt x="546" y="522"/>
                  </a:lnTo>
                  <a:lnTo>
                    <a:pt x="550" y="518"/>
                  </a:lnTo>
                  <a:lnTo>
                    <a:pt x="555" y="514"/>
                  </a:lnTo>
                  <a:lnTo>
                    <a:pt x="560" y="511"/>
                  </a:lnTo>
                  <a:lnTo>
                    <a:pt x="567" y="510"/>
                  </a:lnTo>
                  <a:lnTo>
                    <a:pt x="573" y="508"/>
                  </a:lnTo>
                  <a:lnTo>
                    <a:pt x="573" y="508"/>
                  </a:lnTo>
                  <a:lnTo>
                    <a:pt x="579" y="510"/>
                  </a:lnTo>
                  <a:lnTo>
                    <a:pt x="585" y="511"/>
                  </a:lnTo>
                  <a:lnTo>
                    <a:pt x="590" y="514"/>
                  </a:lnTo>
                  <a:lnTo>
                    <a:pt x="596" y="518"/>
                  </a:lnTo>
                  <a:lnTo>
                    <a:pt x="599" y="522"/>
                  </a:lnTo>
                  <a:lnTo>
                    <a:pt x="602" y="528"/>
                  </a:lnTo>
                  <a:lnTo>
                    <a:pt x="604" y="534"/>
                  </a:lnTo>
                  <a:lnTo>
                    <a:pt x="604" y="541"/>
                  </a:lnTo>
                  <a:lnTo>
                    <a:pt x="604" y="541"/>
                  </a:lnTo>
                  <a:lnTo>
                    <a:pt x="605" y="547"/>
                  </a:lnTo>
                  <a:lnTo>
                    <a:pt x="607" y="552"/>
                  </a:lnTo>
                  <a:lnTo>
                    <a:pt x="609" y="558"/>
                  </a:lnTo>
                  <a:lnTo>
                    <a:pt x="614" y="563"/>
                  </a:lnTo>
                  <a:lnTo>
                    <a:pt x="618" y="566"/>
                  </a:lnTo>
                  <a:lnTo>
                    <a:pt x="623" y="570"/>
                  </a:lnTo>
                  <a:lnTo>
                    <a:pt x="630" y="572"/>
                  </a:lnTo>
                  <a:lnTo>
                    <a:pt x="636" y="572"/>
                  </a:lnTo>
                  <a:lnTo>
                    <a:pt x="636" y="572"/>
                  </a:lnTo>
                  <a:lnTo>
                    <a:pt x="643" y="572"/>
                  </a:lnTo>
                  <a:lnTo>
                    <a:pt x="648" y="570"/>
                  </a:lnTo>
                  <a:lnTo>
                    <a:pt x="653" y="566"/>
                  </a:lnTo>
                  <a:lnTo>
                    <a:pt x="659" y="563"/>
                  </a:lnTo>
                  <a:lnTo>
                    <a:pt x="662" y="558"/>
                  </a:lnTo>
                  <a:lnTo>
                    <a:pt x="665" y="552"/>
                  </a:lnTo>
                  <a:lnTo>
                    <a:pt x="667" y="547"/>
                  </a:lnTo>
                  <a:lnTo>
                    <a:pt x="667" y="541"/>
                  </a:lnTo>
                  <a:lnTo>
                    <a:pt x="667" y="541"/>
                  </a:lnTo>
                  <a:lnTo>
                    <a:pt x="667" y="531"/>
                  </a:lnTo>
                  <a:lnTo>
                    <a:pt x="666" y="521"/>
                  </a:lnTo>
                  <a:lnTo>
                    <a:pt x="663" y="512"/>
                  </a:lnTo>
                  <a:lnTo>
                    <a:pt x="660" y="503"/>
                  </a:lnTo>
                  <a:lnTo>
                    <a:pt x="657" y="494"/>
                  </a:lnTo>
                  <a:lnTo>
                    <a:pt x="651" y="487"/>
                  </a:lnTo>
                  <a:lnTo>
                    <a:pt x="646" y="479"/>
                  </a:lnTo>
                  <a:lnTo>
                    <a:pt x="640" y="473"/>
                  </a:lnTo>
                  <a:lnTo>
                    <a:pt x="633" y="467"/>
                  </a:lnTo>
                  <a:lnTo>
                    <a:pt x="626" y="461"/>
                  </a:lnTo>
                  <a:lnTo>
                    <a:pt x="618" y="456"/>
                  </a:lnTo>
                  <a:lnTo>
                    <a:pt x="609" y="453"/>
                  </a:lnTo>
                  <a:lnTo>
                    <a:pt x="601" y="449"/>
                  </a:lnTo>
                  <a:lnTo>
                    <a:pt x="591" y="446"/>
                  </a:lnTo>
                  <a:lnTo>
                    <a:pt x="583" y="445"/>
                  </a:lnTo>
                  <a:lnTo>
                    <a:pt x="573" y="445"/>
                  </a:lnTo>
                  <a:lnTo>
                    <a:pt x="573" y="445"/>
                  </a:lnTo>
                  <a:lnTo>
                    <a:pt x="564" y="445"/>
                  </a:lnTo>
                  <a:lnTo>
                    <a:pt x="557" y="446"/>
                  </a:lnTo>
                  <a:lnTo>
                    <a:pt x="572" y="389"/>
                  </a:lnTo>
                  <a:lnTo>
                    <a:pt x="572" y="389"/>
                  </a:lnTo>
                  <a:lnTo>
                    <a:pt x="573" y="381"/>
                  </a:lnTo>
                  <a:lnTo>
                    <a:pt x="571" y="372"/>
                  </a:lnTo>
                  <a:lnTo>
                    <a:pt x="569" y="365"/>
                  </a:lnTo>
                  <a:lnTo>
                    <a:pt x="563" y="358"/>
                  </a:lnTo>
                  <a:lnTo>
                    <a:pt x="531" y="327"/>
                  </a:lnTo>
                  <a:lnTo>
                    <a:pt x="531" y="327"/>
                  </a:lnTo>
                  <a:lnTo>
                    <a:pt x="527" y="323"/>
                  </a:lnTo>
                  <a:lnTo>
                    <a:pt x="522" y="320"/>
                  </a:lnTo>
                  <a:lnTo>
                    <a:pt x="522" y="320"/>
                  </a:lnTo>
                  <a:lnTo>
                    <a:pt x="515" y="319"/>
                  </a:lnTo>
                  <a:lnTo>
                    <a:pt x="509" y="317"/>
                  </a:lnTo>
                  <a:lnTo>
                    <a:pt x="503" y="319"/>
                  </a:lnTo>
                  <a:lnTo>
                    <a:pt x="497" y="320"/>
                  </a:lnTo>
                  <a:lnTo>
                    <a:pt x="497" y="320"/>
                  </a:lnTo>
                  <a:close/>
                  <a:moveTo>
                    <a:pt x="946" y="249"/>
                  </a:moveTo>
                  <a:lnTo>
                    <a:pt x="946" y="249"/>
                  </a:lnTo>
                  <a:lnTo>
                    <a:pt x="944" y="245"/>
                  </a:lnTo>
                  <a:lnTo>
                    <a:pt x="941" y="241"/>
                  </a:lnTo>
                  <a:lnTo>
                    <a:pt x="941" y="241"/>
                  </a:lnTo>
                  <a:lnTo>
                    <a:pt x="924" y="214"/>
                  </a:lnTo>
                  <a:lnTo>
                    <a:pt x="905" y="189"/>
                  </a:lnTo>
                  <a:lnTo>
                    <a:pt x="883" y="165"/>
                  </a:lnTo>
                  <a:lnTo>
                    <a:pt x="862" y="143"/>
                  </a:lnTo>
                  <a:lnTo>
                    <a:pt x="838" y="121"/>
                  </a:lnTo>
                  <a:lnTo>
                    <a:pt x="813" y="101"/>
                  </a:lnTo>
                  <a:lnTo>
                    <a:pt x="787" y="82"/>
                  </a:lnTo>
                  <a:lnTo>
                    <a:pt x="760" y="66"/>
                  </a:lnTo>
                  <a:lnTo>
                    <a:pt x="732" y="51"/>
                  </a:lnTo>
                  <a:lnTo>
                    <a:pt x="702" y="37"/>
                  </a:lnTo>
                  <a:lnTo>
                    <a:pt x="672" y="27"/>
                  </a:lnTo>
                  <a:lnTo>
                    <a:pt x="641" y="17"/>
                  </a:lnTo>
                  <a:lnTo>
                    <a:pt x="608" y="10"/>
                  </a:lnTo>
                  <a:lnTo>
                    <a:pt x="576" y="4"/>
                  </a:lnTo>
                  <a:lnTo>
                    <a:pt x="543" y="1"/>
                  </a:lnTo>
                  <a:lnTo>
                    <a:pt x="509" y="0"/>
                  </a:lnTo>
                  <a:lnTo>
                    <a:pt x="509" y="0"/>
                  </a:lnTo>
                  <a:lnTo>
                    <a:pt x="475" y="1"/>
                  </a:lnTo>
                  <a:lnTo>
                    <a:pt x="442" y="4"/>
                  </a:lnTo>
                  <a:lnTo>
                    <a:pt x="409" y="10"/>
                  </a:lnTo>
                  <a:lnTo>
                    <a:pt x="377" y="17"/>
                  </a:lnTo>
                  <a:lnTo>
                    <a:pt x="346" y="27"/>
                  </a:lnTo>
                  <a:lnTo>
                    <a:pt x="316" y="37"/>
                  </a:lnTo>
                  <a:lnTo>
                    <a:pt x="287" y="51"/>
                  </a:lnTo>
                  <a:lnTo>
                    <a:pt x="258" y="66"/>
                  </a:lnTo>
                  <a:lnTo>
                    <a:pt x="231" y="82"/>
                  </a:lnTo>
                  <a:lnTo>
                    <a:pt x="205" y="101"/>
                  </a:lnTo>
                  <a:lnTo>
                    <a:pt x="180" y="121"/>
                  </a:lnTo>
                  <a:lnTo>
                    <a:pt x="157" y="143"/>
                  </a:lnTo>
                  <a:lnTo>
                    <a:pt x="134" y="165"/>
                  </a:lnTo>
                  <a:lnTo>
                    <a:pt x="114" y="189"/>
                  </a:lnTo>
                  <a:lnTo>
                    <a:pt x="94" y="214"/>
                  </a:lnTo>
                  <a:lnTo>
                    <a:pt x="76" y="241"/>
                  </a:lnTo>
                  <a:lnTo>
                    <a:pt x="76" y="241"/>
                  </a:lnTo>
                  <a:lnTo>
                    <a:pt x="74" y="245"/>
                  </a:lnTo>
                  <a:lnTo>
                    <a:pt x="72" y="249"/>
                  </a:lnTo>
                  <a:lnTo>
                    <a:pt x="72" y="249"/>
                  </a:lnTo>
                  <a:lnTo>
                    <a:pt x="56" y="279"/>
                  </a:lnTo>
                  <a:lnTo>
                    <a:pt x="42" y="309"/>
                  </a:lnTo>
                  <a:lnTo>
                    <a:pt x="29" y="340"/>
                  </a:lnTo>
                  <a:lnTo>
                    <a:pt x="19" y="372"/>
                  </a:lnTo>
                  <a:lnTo>
                    <a:pt x="11" y="404"/>
                  </a:lnTo>
                  <a:lnTo>
                    <a:pt x="5" y="439"/>
                  </a:lnTo>
                  <a:lnTo>
                    <a:pt x="1" y="473"/>
                  </a:lnTo>
                  <a:lnTo>
                    <a:pt x="0" y="508"/>
                  </a:lnTo>
                  <a:lnTo>
                    <a:pt x="0" y="508"/>
                  </a:lnTo>
                  <a:lnTo>
                    <a:pt x="1" y="543"/>
                  </a:lnTo>
                  <a:lnTo>
                    <a:pt x="5" y="577"/>
                  </a:lnTo>
                  <a:lnTo>
                    <a:pt x="11" y="610"/>
                  </a:lnTo>
                  <a:lnTo>
                    <a:pt x="18" y="643"/>
                  </a:lnTo>
                  <a:lnTo>
                    <a:pt x="18" y="643"/>
                  </a:lnTo>
                  <a:lnTo>
                    <a:pt x="20" y="648"/>
                  </a:lnTo>
                  <a:lnTo>
                    <a:pt x="20" y="648"/>
                  </a:lnTo>
                  <a:lnTo>
                    <a:pt x="29" y="676"/>
                  </a:lnTo>
                  <a:lnTo>
                    <a:pt x="39" y="703"/>
                  </a:lnTo>
                  <a:lnTo>
                    <a:pt x="50" y="728"/>
                  </a:lnTo>
                  <a:lnTo>
                    <a:pt x="63" y="754"/>
                  </a:lnTo>
                  <a:lnTo>
                    <a:pt x="78" y="779"/>
                  </a:lnTo>
                  <a:lnTo>
                    <a:pt x="94" y="802"/>
                  </a:lnTo>
                  <a:lnTo>
                    <a:pt x="112" y="825"/>
                  </a:lnTo>
                  <a:lnTo>
                    <a:pt x="129" y="846"/>
                  </a:lnTo>
                  <a:lnTo>
                    <a:pt x="149" y="867"/>
                  </a:lnTo>
                  <a:lnTo>
                    <a:pt x="170" y="887"/>
                  </a:lnTo>
                  <a:lnTo>
                    <a:pt x="191" y="905"/>
                  </a:lnTo>
                  <a:lnTo>
                    <a:pt x="214" y="923"/>
                  </a:lnTo>
                  <a:lnTo>
                    <a:pt x="237" y="938"/>
                  </a:lnTo>
                  <a:lnTo>
                    <a:pt x="261" y="953"/>
                  </a:lnTo>
                  <a:lnTo>
                    <a:pt x="287" y="966"/>
                  </a:lnTo>
                  <a:lnTo>
                    <a:pt x="312" y="977"/>
                  </a:lnTo>
                  <a:lnTo>
                    <a:pt x="312" y="977"/>
                  </a:lnTo>
                  <a:lnTo>
                    <a:pt x="314" y="978"/>
                  </a:lnTo>
                  <a:lnTo>
                    <a:pt x="314" y="978"/>
                  </a:lnTo>
                  <a:lnTo>
                    <a:pt x="337" y="987"/>
                  </a:lnTo>
                  <a:lnTo>
                    <a:pt x="361" y="994"/>
                  </a:lnTo>
                  <a:lnTo>
                    <a:pt x="384" y="1002"/>
                  </a:lnTo>
                  <a:lnTo>
                    <a:pt x="409" y="1007"/>
                  </a:lnTo>
                  <a:lnTo>
                    <a:pt x="432" y="1012"/>
                  </a:lnTo>
                  <a:lnTo>
                    <a:pt x="458" y="1015"/>
                  </a:lnTo>
                  <a:lnTo>
                    <a:pt x="483" y="1017"/>
                  </a:lnTo>
                  <a:lnTo>
                    <a:pt x="509" y="1017"/>
                  </a:lnTo>
                  <a:lnTo>
                    <a:pt x="509" y="1017"/>
                  </a:lnTo>
                  <a:lnTo>
                    <a:pt x="534" y="1017"/>
                  </a:lnTo>
                  <a:lnTo>
                    <a:pt x="560" y="1015"/>
                  </a:lnTo>
                  <a:lnTo>
                    <a:pt x="585" y="1012"/>
                  </a:lnTo>
                  <a:lnTo>
                    <a:pt x="609" y="1007"/>
                  </a:lnTo>
                  <a:lnTo>
                    <a:pt x="634" y="1002"/>
                  </a:lnTo>
                  <a:lnTo>
                    <a:pt x="658" y="994"/>
                  </a:lnTo>
                  <a:lnTo>
                    <a:pt x="680" y="987"/>
                  </a:lnTo>
                  <a:lnTo>
                    <a:pt x="703" y="978"/>
                  </a:lnTo>
                  <a:lnTo>
                    <a:pt x="703" y="978"/>
                  </a:lnTo>
                  <a:lnTo>
                    <a:pt x="705" y="977"/>
                  </a:lnTo>
                  <a:lnTo>
                    <a:pt x="705" y="977"/>
                  </a:lnTo>
                  <a:lnTo>
                    <a:pt x="732" y="966"/>
                  </a:lnTo>
                  <a:lnTo>
                    <a:pt x="756" y="953"/>
                  </a:lnTo>
                  <a:lnTo>
                    <a:pt x="781" y="938"/>
                  </a:lnTo>
                  <a:lnTo>
                    <a:pt x="805" y="923"/>
                  </a:lnTo>
                  <a:lnTo>
                    <a:pt x="827" y="905"/>
                  </a:lnTo>
                  <a:lnTo>
                    <a:pt x="849" y="887"/>
                  </a:lnTo>
                  <a:lnTo>
                    <a:pt x="869" y="867"/>
                  </a:lnTo>
                  <a:lnTo>
                    <a:pt x="888" y="846"/>
                  </a:lnTo>
                  <a:lnTo>
                    <a:pt x="907" y="825"/>
                  </a:lnTo>
                  <a:lnTo>
                    <a:pt x="924" y="802"/>
                  </a:lnTo>
                  <a:lnTo>
                    <a:pt x="940" y="779"/>
                  </a:lnTo>
                  <a:lnTo>
                    <a:pt x="954" y="754"/>
                  </a:lnTo>
                  <a:lnTo>
                    <a:pt x="967" y="728"/>
                  </a:lnTo>
                  <a:lnTo>
                    <a:pt x="979" y="703"/>
                  </a:lnTo>
                  <a:lnTo>
                    <a:pt x="989" y="676"/>
                  </a:lnTo>
                  <a:lnTo>
                    <a:pt x="998" y="648"/>
                  </a:lnTo>
                  <a:lnTo>
                    <a:pt x="998" y="648"/>
                  </a:lnTo>
                  <a:lnTo>
                    <a:pt x="999" y="643"/>
                  </a:lnTo>
                  <a:lnTo>
                    <a:pt x="999" y="643"/>
                  </a:lnTo>
                  <a:lnTo>
                    <a:pt x="1008" y="610"/>
                  </a:lnTo>
                  <a:lnTo>
                    <a:pt x="1013" y="577"/>
                  </a:lnTo>
                  <a:lnTo>
                    <a:pt x="1016" y="543"/>
                  </a:lnTo>
                  <a:lnTo>
                    <a:pt x="1018" y="508"/>
                  </a:lnTo>
                  <a:lnTo>
                    <a:pt x="1018" y="508"/>
                  </a:lnTo>
                  <a:lnTo>
                    <a:pt x="1016" y="473"/>
                  </a:lnTo>
                  <a:lnTo>
                    <a:pt x="1013" y="439"/>
                  </a:lnTo>
                  <a:lnTo>
                    <a:pt x="1008" y="404"/>
                  </a:lnTo>
                  <a:lnTo>
                    <a:pt x="999" y="372"/>
                  </a:lnTo>
                  <a:lnTo>
                    <a:pt x="988" y="340"/>
                  </a:lnTo>
                  <a:lnTo>
                    <a:pt x="976" y="309"/>
                  </a:lnTo>
                  <a:lnTo>
                    <a:pt x="962" y="279"/>
                  </a:lnTo>
                  <a:lnTo>
                    <a:pt x="946" y="249"/>
                  </a:lnTo>
                  <a:lnTo>
                    <a:pt x="946" y="249"/>
                  </a:lnTo>
                  <a:close/>
                  <a:moveTo>
                    <a:pt x="878" y="314"/>
                  </a:moveTo>
                  <a:lnTo>
                    <a:pt x="878" y="314"/>
                  </a:lnTo>
                  <a:lnTo>
                    <a:pt x="902" y="301"/>
                  </a:lnTo>
                  <a:lnTo>
                    <a:pt x="902" y="301"/>
                  </a:lnTo>
                  <a:lnTo>
                    <a:pt x="915" y="328"/>
                  </a:lnTo>
                  <a:lnTo>
                    <a:pt x="926" y="355"/>
                  </a:lnTo>
                  <a:lnTo>
                    <a:pt x="926" y="355"/>
                  </a:lnTo>
                  <a:lnTo>
                    <a:pt x="913" y="357"/>
                  </a:lnTo>
                  <a:lnTo>
                    <a:pt x="902" y="360"/>
                  </a:lnTo>
                  <a:lnTo>
                    <a:pt x="881" y="369"/>
                  </a:lnTo>
                  <a:lnTo>
                    <a:pt x="863" y="378"/>
                  </a:lnTo>
                  <a:lnTo>
                    <a:pt x="847" y="386"/>
                  </a:lnTo>
                  <a:lnTo>
                    <a:pt x="847" y="386"/>
                  </a:lnTo>
                  <a:lnTo>
                    <a:pt x="832" y="394"/>
                  </a:lnTo>
                  <a:lnTo>
                    <a:pt x="817" y="401"/>
                  </a:lnTo>
                  <a:lnTo>
                    <a:pt x="798" y="407"/>
                  </a:lnTo>
                  <a:lnTo>
                    <a:pt x="789" y="410"/>
                  </a:lnTo>
                  <a:lnTo>
                    <a:pt x="778" y="411"/>
                  </a:lnTo>
                  <a:lnTo>
                    <a:pt x="778" y="411"/>
                  </a:lnTo>
                  <a:lnTo>
                    <a:pt x="772" y="395"/>
                  </a:lnTo>
                  <a:lnTo>
                    <a:pt x="764" y="379"/>
                  </a:lnTo>
                  <a:lnTo>
                    <a:pt x="755" y="364"/>
                  </a:lnTo>
                  <a:lnTo>
                    <a:pt x="747" y="350"/>
                  </a:lnTo>
                  <a:lnTo>
                    <a:pt x="748" y="350"/>
                  </a:lnTo>
                  <a:lnTo>
                    <a:pt x="748" y="350"/>
                  </a:lnTo>
                  <a:lnTo>
                    <a:pt x="772" y="349"/>
                  </a:lnTo>
                  <a:lnTo>
                    <a:pt x="792" y="346"/>
                  </a:lnTo>
                  <a:lnTo>
                    <a:pt x="810" y="342"/>
                  </a:lnTo>
                  <a:lnTo>
                    <a:pt x="826" y="338"/>
                  </a:lnTo>
                  <a:lnTo>
                    <a:pt x="841" y="332"/>
                  </a:lnTo>
                  <a:lnTo>
                    <a:pt x="854" y="327"/>
                  </a:lnTo>
                  <a:lnTo>
                    <a:pt x="878" y="314"/>
                  </a:lnTo>
                  <a:lnTo>
                    <a:pt x="878" y="314"/>
                  </a:lnTo>
                  <a:close/>
                  <a:moveTo>
                    <a:pt x="509" y="63"/>
                  </a:moveTo>
                  <a:lnTo>
                    <a:pt x="509" y="63"/>
                  </a:lnTo>
                  <a:lnTo>
                    <a:pt x="528" y="63"/>
                  </a:lnTo>
                  <a:lnTo>
                    <a:pt x="547" y="64"/>
                  </a:lnTo>
                  <a:lnTo>
                    <a:pt x="566" y="66"/>
                  </a:lnTo>
                  <a:lnTo>
                    <a:pt x="584" y="70"/>
                  </a:lnTo>
                  <a:lnTo>
                    <a:pt x="602" y="73"/>
                  </a:lnTo>
                  <a:lnTo>
                    <a:pt x="620" y="77"/>
                  </a:lnTo>
                  <a:lnTo>
                    <a:pt x="637" y="82"/>
                  </a:lnTo>
                  <a:lnTo>
                    <a:pt x="655" y="88"/>
                  </a:lnTo>
                  <a:lnTo>
                    <a:pt x="672" y="94"/>
                  </a:lnTo>
                  <a:lnTo>
                    <a:pt x="688" y="101"/>
                  </a:lnTo>
                  <a:lnTo>
                    <a:pt x="705" y="109"/>
                  </a:lnTo>
                  <a:lnTo>
                    <a:pt x="720" y="117"/>
                  </a:lnTo>
                  <a:lnTo>
                    <a:pt x="736" y="126"/>
                  </a:lnTo>
                  <a:lnTo>
                    <a:pt x="751" y="135"/>
                  </a:lnTo>
                  <a:lnTo>
                    <a:pt x="766" y="146"/>
                  </a:lnTo>
                  <a:lnTo>
                    <a:pt x="780" y="157"/>
                  </a:lnTo>
                  <a:lnTo>
                    <a:pt x="780" y="157"/>
                  </a:lnTo>
                  <a:lnTo>
                    <a:pt x="765" y="158"/>
                  </a:lnTo>
                  <a:lnTo>
                    <a:pt x="748" y="159"/>
                  </a:lnTo>
                  <a:lnTo>
                    <a:pt x="748" y="159"/>
                  </a:lnTo>
                  <a:lnTo>
                    <a:pt x="730" y="158"/>
                  </a:lnTo>
                  <a:lnTo>
                    <a:pt x="714" y="157"/>
                  </a:lnTo>
                  <a:lnTo>
                    <a:pt x="700" y="153"/>
                  </a:lnTo>
                  <a:lnTo>
                    <a:pt x="687" y="150"/>
                  </a:lnTo>
                  <a:lnTo>
                    <a:pt x="675" y="146"/>
                  </a:lnTo>
                  <a:lnTo>
                    <a:pt x="664" y="142"/>
                  </a:lnTo>
                  <a:lnTo>
                    <a:pt x="643" y="131"/>
                  </a:lnTo>
                  <a:lnTo>
                    <a:pt x="643" y="131"/>
                  </a:lnTo>
                  <a:lnTo>
                    <a:pt x="618" y="118"/>
                  </a:lnTo>
                  <a:lnTo>
                    <a:pt x="605" y="111"/>
                  </a:lnTo>
                  <a:lnTo>
                    <a:pt x="590" y="106"/>
                  </a:lnTo>
                  <a:lnTo>
                    <a:pt x="573" y="102"/>
                  </a:lnTo>
                  <a:lnTo>
                    <a:pt x="554" y="99"/>
                  </a:lnTo>
                  <a:lnTo>
                    <a:pt x="533" y="95"/>
                  </a:lnTo>
                  <a:lnTo>
                    <a:pt x="509" y="95"/>
                  </a:lnTo>
                  <a:lnTo>
                    <a:pt x="509" y="95"/>
                  </a:lnTo>
                  <a:lnTo>
                    <a:pt x="485" y="95"/>
                  </a:lnTo>
                  <a:lnTo>
                    <a:pt x="464" y="99"/>
                  </a:lnTo>
                  <a:lnTo>
                    <a:pt x="445" y="102"/>
                  </a:lnTo>
                  <a:lnTo>
                    <a:pt x="428" y="106"/>
                  </a:lnTo>
                  <a:lnTo>
                    <a:pt x="413" y="111"/>
                  </a:lnTo>
                  <a:lnTo>
                    <a:pt x="399" y="118"/>
                  </a:lnTo>
                  <a:lnTo>
                    <a:pt x="375" y="131"/>
                  </a:lnTo>
                  <a:lnTo>
                    <a:pt x="375" y="131"/>
                  </a:lnTo>
                  <a:lnTo>
                    <a:pt x="354" y="142"/>
                  </a:lnTo>
                  <a:lnTo>
                    <a:pt x="343" y="146"/>
                  </a:lnTo>
                  <a:lnTo>
                    <a:pt x="332" y="150"/>
                  </a:lnTo>
                  <a:lnTo>
                    <a:pt x="319" y="153"/>
                  </a:lnTo>
                  <a:lnTo>
                    <a:pt x="305" y="157"/>
                  </a:lnTo>
                  <a:lnTo>
                    <a:pt x="289" y="158"/>
                  </a:lnTo>
                  <a:lnTo>
                    <a:pt x="270" y="159"/>
                  </a:lnTo>
                  <a:lnTo>
                    <a:pt x="270" y="159"/>
                  </a:lnTo>
                  <a:lnTo>
                    <a:pt x="253" y="158"/>
                  </a:lnTo>
                  <a:lnTo>
                    <a:pt x="237" y="157"/>
                  </a:lnTo>
                  <a:lnTo>
                    <a:pt x="237" y="157"/>
                  </a:lnTo>
                  <a:lnTo>
                    <a:pt x="252" y="146"/>
                  </a:lnTo>
                  <a:lnTo>
                    <a:pt x="266" y="135"/>
                  </a:lnTo>
                  <a:lnTo>
                    <a:pt x="282" y="126"/>
                  </a:lnTo>
                  <a:lnTo>
                    <a:pt x="297" y="117"/>
                  </a:lnTo>
                  <a:lnTo>
                    <a:pt x="313" y="109"/>
                  </a:lnTo>
                  <a:lnTo>
                    <a:pt x="329" y="101"/>
                  </a:lnTo>
                  <a:lnTo>
                    <a:pt x="347" y="94"/>
                  </a:lnTo>
                  <a:lnTo>
                    <a:pt x="363" y="88"/>
                  </a:lnTo>
                  <a:lnTo>
                    <a:pt x="381" y="82"/>
                  </a:lnTo>
                  <a:lnTo>
                    <a:pt x="398" y="77"/>
                  </a:lnTo>
                  <a:lnTo>
                    <a:pt x="416" y="73"/>
                  </a:lnTo>
                  <a:lnTo>
                    <a:pt x="434" y="70"/>
                  </a:lnTo>
                  <a:lnTo>
                    <a:pt x="453" y="66"/>
                  </a:lnTo>
                  <a:lnTo>
                    <a:pt x="471" y="64"/>
                  </a:lnTo>
                  <a:lnTo>
                    <a:pt x="490" y="63"/>
                  </a:lnTo>
                  <a:lnTo>
                    <a:pt x="509" y="63"/>
                  </a:lnTo>
                  <a:lnTo>
                    <a:pt x="509" y="63"/>
                  </a:lnTo>
                  <a:close/>
                  <a:moveTo>
                    <a:pt x="181" y="207"/>
                  </a:moveTo>
                  <a:lnTo>
                    <a:pt x="181" y="207"/>
                  </a:lnTo>
                  <a:lnTo>
                    <a:pt x="199" y="213"/>
                  </a:lnTo>
                  <a:lnTo>
                    <a:pt x="219" y="218"/>
                  </a:lnTo>
                  <a:lnTo>
                    <a:pt x="243" y="221"/>
                  </a:lnTo>
                  <a:lnTo>
                    <a:pt x="270" y="222"/>
                  </a:lnTo>
                  <a:lnTo>
                    <a:pt x="270" y="222"/>
                  </a:lnTo>
                  <a:lnTo>
                    <a:pt x="294" y="221"/>
                  </a:lnTo>
                  <a:lnTo>
                    <a:pt x="316" y="219"/>
                  </a:lnTo>
                  <a:lnTo>
                    <a:pt x="335" y="216"/>
                  </a:lnTo>
                  <a:lnTo>
                    <a:pt x="351" y="210"/>
                  </a:lnTo>
                  <a:lnTo>
                    <a:pt x="366" y="205"/>
                  </a:lnTo>
                  <a:lnTo>
                    <a:pt x="380" y="199"/>
                  </a:lnTo>
                  <a:lnTo>
                    <a:pt x="405" y="187"/>
                  </a:lnTo>
                  <a:lnTo>
                    <a:pt x="405" y="187"/>
                  </a:lnTo>
                  <a:lnTo>
                    <a:pt x="426" y="176"/>
                  </a:lnTo>
                  <a:lnTo>
                    <a:pt x="437" y="172"/>
                  </a:lnTo>
                  <a:lnTo>
                    <a:pt x="447" y="167"/>
                  </a:lnTo>
                  <a:lnTo>
                    <a:pt x="460" y="163"/>
                  </a:lnTo>
                  <a:lnTo>
                    <a:pt x="474" y="161"/>
                  </a:lnTo>
                  <a:lnTo>
                    <a:pt x="490" y="159"/>
                  </a:lnTo>
                  <a:lnTo>
                    <a:pt x="509" y="159"/>
                  </a:lnTo>
                  <a:lnTo>
                    <a:pt x="509" y="159"/>
                  </a:lnTo>
                  <a:lnTo>
                    <a:pt x="527" y="159"/>
                  </a:lnTo>
                  <a:lnTo>
                    <a:pt x="543" y="161"/>
                  </a:lnTo>
                  <a:lnTo>
                    <a:pt x="557" y="163"/>
                  </a:lnTo>
                  <a:lnTo>
                    <a:pt x="570" y="167"/>
                  </a:lnTo>
                  <a:lnTo>
                    <a:pt x="582" y="172"/>
                  </a:lnTo>
                  <a:lnTo>
                    <a:pt x="592" y="176"/>
                  </a:lnTo>
                  <a:lnTo>
                    <a:pt x="613" y="187"/>
                  </a:lnTo>
                  <a:lnTo>
                    <a:pt x="613" y="187"/>
                  </a:lnTo>
                  <a:lnTo>
                    <a:pt x="637" y="199"/>
                  </a:lnTo>
                  <a:lnTo>
                    <a:pt x="651" y="205"/>
                  </a:lnTo>
                  <a:lnTo>
                    <a:pt x="666" y="210"/>
                  </a:lnTo>
                  <a:lnTo>
                    <a:pt x="684" y="216"/>
                  </a:lnTo>
                  <a:lnTo>
                    <a:pt x="702" y="219"/>
                  </a:lnTo>
                  <a:lnTo>
                    <a:pt x="723" y="221"/>
                  </a:lnTo>
                  <a:lnTo>
                    <a:pt x="748" y="222"/>
                  </a:lnTo>
                  <a:lnTo>
                    <a:pt x="748" y="222"/>
                  </a:lnTo>
                  <a:lnTo>
                    <a:pt x="775" y="221"/>
                  </a:lnTo>
                  <a:lnTo>
                    <a:pt x="798" y="218"/>
                  </a:lnTo>
                  <a:lnTo>
                    <a:pt x="819" y="213"/>
                  </a:lnTo>
                  <a:lnTo>
                    <a:pt x="836" y="207"/>
                  </a:lnTo>
                  <a:lnTo>
                    <a:pt x="836" y="207"/>
                  </a:lnTo>
                  <a:lnTo>
                    <a:pt x="853" y="227"/>
                  </a:lnTo>
                  <a:lnTo>
                    <a:pt x="869" y="248"/>
                  </a:lnTo>
                  <a:lnTo>
                    <a:pt x="869" y="248"/>
                  </a:lnTo>
                  <a:lnTo>
                    <a:pt x="847" y="258"/>
                  </a:lnTo>
                  <a:lnTo>
                    <a:pt x="847" y="258"/>
                  </a:lnTo>
                  <a:lnTo>
                    <a:pt x="827" y="269"/>
                  </a:lnTo>
                  <a:lnTo>
                    <a:pt x="818" y="273"/>
                  </a:lnTo>
                  <a:lnTo>
                    <a:pt x="806" y="278"/>
                  </a:lnTo>
                  <a:lnTo>
                    <a:pt x="794" y="281"/>
                  </a:lnTo>
                  <a:lnTo>
                    <a:pt x="780" y="283"/>
                  </a:lnTo>
                  <a:lnTo>
                    <a:pt x="765" y="285"/>
                  </a:lnTo>
                  <a:lnTo>
                    <a:pt x="748" y="285"/>
                  </a:lnTo>
                  <a:lnTo>
                    <a:pt x="748" y="285"/>
                  </a:lnTo>
                  <a:lnTo>
                    <a:pt x="733" y="285"/>
                  </a:lnTo>
                  <a:lnTo>
                    <a:pt x="720" y="284"/>
                  </a:lnTo>
                  <a:lnTo>
                    <a:pt x="708" y="283"/>
                  </a:lnTo>
                  <a:lnTo>
                    <a:pt x="699" y="281"/>
                  </a:lnTo>
                  <a:lnTo>
                    <a:pt x="680" y="276"/>
                  </a:lnTo>
                  <a:lnTo>
                    <a:pt x="665" y="269"/>
                  </a:lnTo>
                  <a:lnTo>
                    <a:pt x="665" y="269"/>
                  </a:lnTo>
                  <a:lnTo>
                    <a:pt x="648" y="258"/>
                  </a:lnTo>
                  <a:lnTo>
                    <a:pt x="630" y="249"/>
                  </a:lnTo>
                  <a:lnTo>
                    <a:pt x="612" y="241"/>
                  </a:lnTo>
                  <a:lnTo>
                    <a:pt x="592" y="235"/>
                  </a:lnTo>
                  <a:lnTo>
                    <a:pt x="572" y="229"/>
                  </a:lnTo>
                  <a:lnTo>
                    <a:pt x="552" y="225"/>
                  </a:lnTo>
                  <a:lnTo>
                    <a:pt x="530" y="223"/>
                  </a:lnTo>
                  <a:lnTo>
                    <a:pt x="509" y="222"/>
                  </a:lnTo>
                  <a:lnTo>
                    <a:pt x="509" y="222"/>
                  </a:lnTo>
                  <a:lnTo>
                    <a:pt x="487" y="223"/>
                  </a:lnTo>
                  <a:lnTo>
                    <a:pt x="467" y="225"/>
                  </a:lnTo>
                  <a:lnTo>
                    <a:pt x="446" y="229"/>
                  </a:lnTo>
                  <a:lnTo>
                    <a:pt x="426" y="235"/>
                  </a:lnTo>
                  <a:lnTo>
                    <a:pt x="407" y="241"/>
                  </a:lnTo>
                  <a:lnTo>
                    <a:pt x="387" y="249"/>
                  </a:lnTo>
                  <a:lnTo>
                    <a:pt x="370" y="258"/>
                  </a:lnTo>
                  <a:lnTo>
                    <a:pt x="352" y="269"/>
                  </a:lnTo>
                  <a:lnTo>
                    <a:pt x="352" y="269"/>
                  </a:lnTo>
                  <a:lnTo>
                    <a:pt x="337" y="276"/>
                  </a:lnTo>
                  <a:lnTo>
                    <a:pt x="320" y="281"/>
                  </a:lnTo>
                  <a:lnTo>
                    <a:pt x="309" y="283"/>
                  </a:lnTo>
                  <a:lnTo>
                    <a:pt x="297" y="284"/>
                  </a:lnTo>
                  <a:lnTo>
                    <a:pt x="284" y="285"/>
                  </a:lnTo>
                  <a:lnTo>
                    <a:pt x="270" y="285"/>
                  </a:lnTo>
                  <a:lnTo>
                    <a:pt x="270" y="285"/>
                  </a:lnTo>
                  <a:lnTo>
                    <a:pt x="253" y="285"/>
                  </a:lnTo>
                  <a:lnTo>
                    <a:pt x="237" y="283"/>
                  </a:lnTo>
                  <a:lnTo>
                    <a:pt x="223" y="281"/>
                  </a:lnTo>
                  <a:lnTo>
                    <a:pt x="211" y="278"/>
                  </a:lnTo>
                  <a:lnTo>
                    <a:pt x="201" y="273"/>
                  </a:lnTo>
                  <a:lnTo>
                    <a:pt x="190" y="269"/>
                  </a:lnTo>
                  <a:lnTo>
                    <a:pt x="171" y="258"/>
                  </a:lnTo>
                  <a:lnTo>
                    <a:pt x="171" y="258"/>
                  </a:lnTo>
                  <a:lnTo>
                    <a:pt x="149" y="248"/>
                  </a:lnTo>
                  <a:lnTo>
                    <a:pt x="149" y="248"/>
                  </a:lnTo>
                  <a:lnTo>
                    <a:pt x="165" y="227"/>
                  </a:lnTo>
                  <a:lnTo>
                    <a:pt x="181" y="207"/>
                  </a:lnTo>
                  <a:lnTo>
                    <a:pt x="181" y="207"/>
                  </a:lnTo>
                  <a:close/>
                  <a:moveTo>
                    <a:pt x="732" y="508"/>
                  </a:moveTo>
                  <a:lnTo>
                    <a:pt x="732" y="508"/>
                  </a:lnTo>
                  <a:lnTo>
                    <a:pt x="731" y="531"/>
                  </a:lnTo>
                  <a:lnTo>
                    <a:pt x="728" y="554"/>
                  </a:lnTo>
                  <a:lnTo>
                    <a:pt x="721" y="575"/>
                  </a:lnTo>
                  <a:lnTo>
                    <a:pt x="714" y="595"/>
                  </a:lnTo>
                  <a:lnTo>
                    <a:pt x="705" y="615"/>
                  </a:lnTo>
                  <a:lnTo>
                    <a:pt x="693" y="633"/>
                  </a:lnTo>
                  <a:lnTo>
                    <a:pt x="680" y="650"/>
                  </a:lnTo>
                  <a:lnTo>
                    <a:pt x="666" y="666"/>
                  </a:lnTo>
                  <a:lnTo>
                    <a:pt x="650" y="680"/>
                  </a:lnTo>
                  <a:lnTo>
                    <a:pt x="633" y="693"/>
                  </a:lnTo>
                  <a:lnTo>
                    <a:pt x="615" y="704"/>
                  </a:lnTo>
                  <a:lnTo>
                    <a:pt x="596" y="713"/>
                  </a:lnTo>
                  <a:lnTo>
                    <a:pt x="575" y="721"/>
                  </a:lnTo>
                  <a:lnTo>
                    <a:pt x="554" y="726"/>
                  </a:lnTo>
                  <a:lnTo>
                    <a:pt x="531" y="729"/>
                  </a:lnTo>
                  <a:lnTo>
                    <a:pt x="509" y="731"/>
                  </a:lnTo>
                  <a:lnTo>
                    <a:pt x="509" y="731"/>
                  </a:lnTo>
                  <a:lnTo>
                    <a:pt x="486" y="729"/>
                  </a:lnTo>
                  <a:lnTo>
                    <a:pt x="465" y="726"/>
                  </a:lnTo>
                  <a:lnTo>
                    <a:pt x="443" y="721"/>
                  </a:lnTo>
                  <a:lnTo>
                    <a:pt x="423" y="713"/>
                  </a:lnTo>
                  <a:lnTo>
                    <a:pt x="402" y="704"/>
                  </a:lnTo>
                  <a:lnTo>
                    <a:pt x="384" y="693"/>
                  </a:lnTo>
                  <a:lnTo>
                    <a:pt x="367" y="680"/>
                  </a:lnTo>
                  <a:lnTo>
                    <a:pt x="352" y="666"/>
                  </a:lnTo>
                  <a:lnTo>
                    <a:pt x="337" y="650"/>
                  </a:lnTo>
                  <a:lnTo>
                    <a:pt x="324" y="633"/>
                  </a:lnTo>
                  <a:lnTo>
                    <a:pt x="313" y="615"/>
                  </a:lnTo>
                  <a:lnTo>
                    <a:pt x="304" y="595"/>
                  </a:lnTo>
                  <a:lnTo>
                    <a:pt x="296" y="575"/>
                  </a:lnTo>
                  <a:lnTo>
                    <a:pt x="291" y="554"/>
                  </a:lnTo>
                  <a:lnTo>
                    <a:pt x="288" y="531"/>
                  </a:lnTo>
                  <a:lnTo>
                    <a:pt x="287" y="508"/>
                  </a:lnTo>
                  <a:lnTo>
                    <a:pt x="287" y="508"/>
                  </a:lnTo>
                  <a:lnTo>
                    <a:pt x="288" y="486"/>
                  </a:lnTo>
                  <a:lnTo>
                    <a:pt x="291" y="463"/>
                  </a:lnTo>
                  <a:lnTo>
                    <a:pt x="296" y="442"/>
                  </a:lnTo>
                  <a:lnTo>
                    <a:pt x="304" y="422"/>
                  </a:lnTo>
                  <a:lnTo>
                    <a:pt x="313" y="402"/>
                  </a:lnTo>
                  <a:lnTo>
                    <a:pt x="324" y="384"/>
                  </a:lnTo>
                  <a:lnTo>
                    <a:pt x="337" y="367"/>
                  </a:lnTo>
                  <a:lnTo>
                    <a:pt x="352" y="351"/>
                  </a:lnTo>
                  <a:lnTo>
                    <a:pt x="367" y="337"/>
                  </a:lnTo>
                  <a:lnTo>
                    <a:pt x="384" y="324"/>
                  </a:lnTo>
                  <a:lnTo>
                    <a:pt x="402" y="313"/>
                  </a:lnTo>
                  <a:lnTo>
                    <a:pt x="423" y="304"/>
                  </a:lnTo>
                  <a:lnTo>
                    <a:pt x="443" y="296"/>
                  </a:lnTo>
                  <a:lnTo>
                    <a:pt x="465" y="291"/>
                  </a:lnTo>
                  <a:lnTo>
                    <a:pt x="486" y="287"/>
                  </a:lnTo>
                  <a:lnTo>
                    <a:pt x="509" y="285"/>
                  </a:lnTo>
                  <a:lnTo>
                    <a:pt x="509" y="285"/>
                  </a:lnTo>
                  <a:lnTo>
                    <a:pt x="531" y="287"/>
                  </a:lnTo>
                  <a:lnTo>
                    <a:pt x="554" y="291"/>
                  </a:lnTo>
                  <a:lnTo>
                    <a:pt x="575" y="296"/>
                  </a:lnTo>
                  <a:lnTo>
                    <a:pt x="596" y="304"/>
                  </a:lnTo>
                  <a:lnTo>
                    <a:pt x="615" y="313"/>
                  </a:lnTo>
                  <a:lnTo>
                    <a:pt x="633" y="324"/>
                  </a:lnTo>
                  <a:lnTo>
                    <a:pt x="650" y="337"/>
                  </a:lnTo>
                  <a:lnTo>
                    <a:pt x="666" y="351"/>
                  </a:lnTo>
                  <a:lnTo>
                    <a:pt x="680" y="367"/>
                  </a:lnTo>
                  <a:lnTo>
                    <a:pt x="693" y="384"/>
                  </a:lnTo>
                  <a:lnTo>
                    <a:pt x="705" y="402"/>
                  </a:lnTo>
                  <a:lnTo>
                    <a:pt x="714" y="422"/>
                  </a:lnTo>
                  <a:lnTo>
                    <a:pt x="721" y="442"/>
                  </a:lnTo>
                  <a:lnTo>
                    <a:pt x="728" y="463"/>
                  </a:lnTo>
                  <a:lnTo>
                    <a:pt x="731" y="486"/>
                  </a:lnTo>
                  <a:lnTo>
                    <a:pt x="732" y="508"/>
                  </a:lnTo>
                  <a:lnTo>
                    <a:pt x="732" y="508"/>
                  </a:lnTo>
                  <a:close/>
                  <a:moveTo>
                    <a:pt x="115" y="301"/>
                  </a:moveTo>
                  <a:lnTo>
                    <a:pt x="115" y="301"/>
                  </a:lnTo>
                  <a:lnTo>
                    <a:pt x="141" y="314"/>
                  </a:lnTo>
                  <a:lnTo>
                    <a:pt x="141" y="314"/>
                  </a:lnTo>
                  <a:lnTo>
                    <a:pt x="163" y="327"/>
                  </a:lnTo>
                  <a:lnTo>
                    <a:pt x="177" y="332"/>
                  </a:lnTo>
                  <a:lnTo>
                    <a:pt x="191" y="338"/>
                  </a:lnTo>
                  <a:lnTo>
                    <a:pt x="207" y="342"/>
                  </a:lnTo>
                  <a:lnTo>
                    <a:pt x="226" y="346"/>
                  </a:lnTo>
                  <a:lnTo>
                    <a:pt x="247" y="349"/>
                  </a:lnTo>
                  <a:lnTo>
                    <a:pt x="270" y="350"/>
                  </a:lnTo>
                  <a:lnTo>
                    <a:pt x="272" y="350"/>
                  </a:lnTo>
                  <a:lnTo>
                    <a:pt x="272" y="350"/>
                  </a:lnTo>
                  <a:lnTo>
                    <a:pt x="262" y="364"/>
                  </a:lnTo>
                  <a:lnTo>
                    <a:pt x="253" y="379"/>
                  </a:lnTo>
                  <a:lnTo>
                    <a:pt x="247" y="395"/>
                  </a:lnTo>
                  <a:lnTo>
                    <a:pt x="240" y="411"/>
                  </a:lnTo>
                  <a:lnTo>
                    <a:pt x="240" y="411"/>
                  </a:lnTo>
                  <a:lnTo>
                    <a:pt x="230" y="410"/>
                  </a:lnTo>
                  <a:lnTo>
                    <a:pt x="219" y="407"/>
                  </a:lnTo>
                  <a:lnTo>
                    <a:pt x="202" y="401"/>
                  </a:lnTo>
                  <a:lnTo>
                    <a:pt x="186" y="394"/>
                  </a:lnTo>
                  <a:lnTo>
                    <a:pt x="171" y="386"/>
                  </a:lnTo>
                  <a:lnTo>
                    <a:pt x="171" y="386"/>
                  </a:lnTo>
                  <a:lnTo>
                    <a:pt x="155" y="378"/>
                  </a:lnTo>
                  <a:lnTo>
                    <a:pt x="136" y="369"/>
                  </a:lnTo>
                  <a:lnTo>
                    <a:pt x="116" y="360"/>
                  </a:lnTo>
                  <a:lnTo>
                    <a:pt x="104" y="357"/>
                  </a:lnTo>
                  <a:lnTo>
                    <a:pt x="91" y="355"/>
                  </a:lnTo>
                  <a:lnTo>
                    <a:pt x="91" y="355"/>
                  </a:lnTo>
                  <a:lnTo>
                    <a:pt x="102" y="328"/>
                  </a:lnTo>
                  <a:lnTo>
                    <a:pt x="115" y="301"/>
                  </a:lnTo>
                  <a:lnTo>
                    <a:pt x="115" y="301"/>
                  </a:lnTo>
                  <a:close/>
                  <a:moveTo>
                    <a:pt x="73" y="416"/>
                  </a:moveTo>
                  <a:lnTo>
                    <a:pt x="73" y="416"/>
                  </a:lnTo>
                  <a:lnTo>
                    <a:pt x="93" y="420"/>
                  </a:lnTo>
                  <a:lnTo>
                    <a:pt x="111" y="427"/>
                  </a:lnTo>
                  <a:lnTo>
                    <a:pt x="126" y="433"/>
                  </a:lnTo>
                  <a:lnTo>
                    <a:pt x="141" y="442"/>
                  </a:lnTo>
                  <a:lnTo>
                    <a:pt x="141" y="442"/>
                  </a:lnTo>
                  <a:lnTo>
                    <a:pt x="158" y="451"/>
                  </a:lnTo>
                  <a:lnTo>
                    <a:pt x="176" y="460"/>
                  </a:lnTo>
                  <a:lnTo>
                    <a:pt x="187" y="463"/>
                  </a:lnTo>
                  <a:lnTo>
                    <a:pt x="199" y="468"/>
                  </a:lnTo>
                  <a:lnTo>
                    <a:pt x="211" y="471"/>
                  </a:lnTo>
                  <a:lnTo>
                    <a:pt x="225" y="473"/>
                  </a:lnTo>
                  <a:lnTo>
                    <a:pt x="225" y="473"/>
                  </a:lnTo>
                  <a:lnTo>
                    <a:pt x="223" y="490"/>
                  </a:lnTo>
                  <a:lnTo>
                    <a:pt x="222" y="508"/>
                  </a:lnTo>
                  <a:lnTo>
                    <a:pt x="222" y="508"/>
                  </a:lnTo>
                  <a:lnTo>
                    <a:pt x="223" y="522"/>
                  </a:lnTo>
                  <a:lnTo>
                    <a:pt x="224" y="535"/>
                  </a:lnTo>
                  <a:lnTo>
                    <a:pt x="224" y="535"/>
                  </a:lnTo>
                  <a:lnTo>
                    <a:pt x="209" y="531"/>
                  </a:lnTo>
                  <a:lnTo>
                    <a:pt x="195" y="526"/>
                  </a:lnTo>
                  <a:lnTo>
                    <a:pt x="184" y="520"/>
                  </a:lnTo>
                  <a:lnTo>
                    <a:pt x="171" y="513"/>
                  </a:lnTo>
                  <a:lnTo>
                    <a:pt x="171" y="513"/>
                  </a:lnTo>
                  <a:lnTo>
                    <a:pt x="150" y="502"/>
                  </a:lnTo>
                  <a:lnTo>
                    <a:pt x="140" y="497"/>
                  </a:lnTo>
                  <a:lnTo>
                    <a:pt x="128" y="492"/>
                  </a:lnTo>
                  <a:lnTo>
                    <a:pt x="114" y="488"/>
                  </a:lnTo>
                  <a:lnTo>
                    <a:pt x="100" y="484"/>
                  </a:lnTo>
                  <a:lnTo>
                    <a:pt x="84" y="481"/>
                  </a:lnTo>
                  <a:lnTo>
                    <a:pt x="66" y="478"/>
                  </a:lnTo>
                  <a:lnTo>
                    <a:pt x="66" y="478"/>
                  </a:lnTo>
                  <a:lnTo>
                    <a:pt x="69" y="447"/>
                  </a:lnTo>
                  <a:lnTo>
                    <a:pt x="73" y="416"/>
                  </a:lnTo>
                  <a:lnTo>
                    <a:pt x="73" y="416"/>
                  </a:lnTo>
                  <a:close/>
                  <a:moveTo>
                    <a:pt x="66" y="542"/>
                  </a:moveTo>
                  <a:lnTo>
                    <a:pt x="66" y="542"/>
                  </a:lnTo>
                  <a:lnTo>
                    <a:pt x="77" y="544"/>
                  </a:lnTo>
                  <a:lnTo>
                    <a:pt x="88" y="546"/>
                  </a:lnTo>
                  <a:lnTo>
                    <a:pt x="98" y="549"/>
                  </a:lnTo>
                  <a:lnTo>
                    <a:pt x="107" y="552"/>
                  </a:lnTo>
                  <a:lnTo>
                    <a:pt x="125" y="560"/>
                  </a:lnTo>
                  <a:lnTo>
                    <a:pt x="141" y="569"/>
                  </a:lnTo>
                  <a:lnTo>
                    <a:pt x="141" y="569"/>
                  </a:lnTo>
                  <a:lnTo>
                    <a:pt x="159" y="579"/>
                  </a:lnTo>
                  <a:lnTo>
                    <a:pt x="170" y="585"/>
                  </a:lnTo>
                  <a:lnTo>
                    <a:pt x="181" y="589"/>
                  </a:lnTo>
                  <a:lnTo>
                    <a:pt x="193" y="593"/>
                  </a:lnTo>
                  <a:lnTo>
                    <a:pt x="207" y="596"/>
                  </a:lnTo>
                  <a:lnTo>
                    <a:pt x="222" y="600"/>
                  </a:lnTo>
                  <a:lnTo>
                    <a:pt x="239" y="602"/>
                  </a:lnTo>
                  <a:lnTo>
                    <a:pt x="239" y="602"/>
                  </a:lnTo>
                  <a:lnTo>
                    <a:pt x="246" y="619"/>
                  </a:lnTo>
                  <a:lnTo>
                    <a:pt x="253" y="636"/>
                  </a:lnTo>
                  <a:lnTo>
                    <a:pt x="262" y="652"/>
                  </a:lnTo>
                  <a:lnTo>
                    <a:pt x="272" y="667"/>
                  </a:lnTo>
                  <a:lnTo>
                    <a:pt x="272" y="667"/>
                  </a:lnTo>
                  <a:lnTo>
                    <a:pt x="270" y="667"/>
                  </a:lnTo>
                  <a:lnTo>
                    <a:pt x="270" y="667"/>
                  </a:lnTo>
                  <a:lnTo>
                    <a:pt x="253" y="667"/>
                  </a:lnTo>
                  <a:lnTo>
                    <a:pt x="237" y="665"/>
                  </a:lnTo>
                  <a:lnTo>
                    <a:pt x="223" y="663"/>
                  </a:lnTo>
                  <a:lnTo>
                    <a:pt x="211" y="660"/>
                  </a:lnTo>
                  <a:lnTo>
                    <a:pt x="201" y="655"/>
                  </a:lnTo>
                  <a:lnTo>
                    <a:pt x="190" y="651"/>
                  </a:lnTo>
                  <a:lnTo>
                    <a:pt x="171" y="640"/>
                  </a:lnTo>
                  <a:lnTo>
                    <a:pt x="171" y="640"/>
                  </a:lnTo>
                  <a:lnTo>
                    <a:pt x="152" y="631"/>
                  </a:lnTo>
                  <a:lnTo>
                    <a:pt x="131" y="621"/>
                  </a:lnTo>
                  <a:lnTo>
                    <a:pt x="119" y="617"/>
                  </a:lnTo>
                  <a:lnTo>
                    <a:pt x="105" y="613"/>
                  </a:lnTo>
                  <a:lnTo>
                    <a:pt x="91" y="609"/>
                  </a:lnTo>
                  <a:lnTo>
                    <a:pt x="75" y="606"/>
                  </a:lnTo>
                  <a:lnTo>
                    <a:pt x="75" y="606"/>
                  </a:lnTo>
                  <a:lnTo>
                    <a:pt x="69" y="575"/>
                  </a:lnTo>
                  <a:lnTo>
                    <a:pt x="66" y="542"/>
                  </a:lnTo>
                  <a:lnTo>
                    <a:pt x="66" y="542"/>
                  </a:lnTo>
                  <a:close/>
                  <a:moveTo>
                    <a:pt x="135" y="750"/>
                  </a:moveTo>
                  <a:lnTo>
                    <a:pt x="135" y="750"/>
                  </a:lnTo>
                  <a:lnTo>
                    <a:pt x="125" y="733"/>
                  </a:lnTo>
                  <a:lnTo>
                    <a:pt x="115" y="714"/>
                  </a:lnTo>
                  <a:lnTo>
                    <a:pt x="105" y="695"/>
                  </a:lnTo>
                  <a:lnTo>
                    <a:pt x="97" y="676"/>
                  </a:lnTo>
                  <a:lnTo>
                    <a:pt x="97" y="676"/>
                  </a:lnTo>
                  <a:lnTo>
                    <a:pt x="108" y="680"/>
                  </a:lnTo>
                  <a:lnTo>
                    <a:pt x="119" y="685"/>
                  </a:lnTo>
                  <a:lnTo>
                    <a:pt x="141" y="696"/>
                  </a:lnTo>
                  <a:lnTo>
                    <a:pt x="141" y="696"/>
                  </a:lnTo>
                  <a:lnTo>
                    <a:pt x="163" y="708"/>
                  </a:lnTo>
                  <a:lnTo>
                    <a:pt x="177" y="714"/>
                  </a:lnTo>
                  <a:lnTo>
                    <a:pt x="191" y="720"/>
                  </a:lnTo>
                  <a:lnTo>
                    <a:pt x="207" y="724"/>
                  </a:lnTo>
                  <a:lnTo>
                    <a:pt x="226" y="727"/>
                  </a:lnTo>
                  <a:lnTo>
                    <a:pt x="247" y="731"/>
                  </a:lnTo>
                  <a:lnTo>
                    <a:pt x="270" y="731"/>
                  </a:lnTo>
                  <a:lnTo>
                    <a:pt x="270" y="731"/>
                  </a:lnTo>
                  <a:lnTo>
                    <a:pt x="284" y="731"/>
                  </a:lnTo>
                  <a:lnTo>
                    <a:pt x="298" y="729"/>
                  </a:lnTo>
                  <a:lnTo>
                    <a:pt x="323" y="726"/>
                  </a:lnTo>
                  <a:lnTo>
                    <a:pt x="323" y="726"/>
                  </a:lnTo>
                  <a:lnTo>
                    <a:pt x="337" y="737"/>
                  </a:lnTo>
                  <a:lnTo>
                    <a:pt x="351" y="747"/>
                  </a:lnTo>
                  <a:lnTo>
                    <a:pt x="365" y="755"/>
                  </a:lnTo>
                  <a:lnTo>
                    <a:pt x="380" y="764"/>
                  </a:lnTo>
                  <a:lnTo>
                    <a:pt x="380" y="764"/>
                  </a:lnTo>
                  <a:lnTo>
                    <a:pt x="375" y="767"/>
                  </a:lnTo>
                  <a:lnTo>
                    <a:pt x="375" y="767"/>
                  </a:lnTo>
                  <a:lnTo>
                    <a:pt x="354" y="778"/>
                  </a:lnTo>
                  <a:lnTo>
                    <a:pt x="343" y="782"/>
                  </a:lnTo>
                  <a:lnTo>
                    <a:pt x="332" y="786"/>
                  </a:lnTo>
                  <a:lnTo>
                    <a:pt x="319" y="790"/>
                  </a:lnTo>
                  <a:lnTo>
                    <a:pt x="305" y="793"/>
                  </a:lnTo>
                  <a:lnTo>
                    <a:pt x="289" y="794"/>
                  </a:lnTo>
                  <a:lnTo>
                    <a:pt x="270" y="795"/>
                  </a:lnTo>
                  <a:lnTo>
                    <a:pt x="270" y="795"/>
                  </a:lnTo>
                  <a:lnTo>
                    <a:pt x="253" y="794"/>
                  </a:lnTo>
                  <a:lnTo>
                    <a:pt x="237" y="793"/>
                  </a:lnTo>
                  <a:lnTo>
                    <a:pt x="223" y="790"/>
                  </a:lnTo>
                  <a:lnTo>
                    <a:pt x="211" y="786"/>
                  </a:lnTo>
                  <a:lnTo>
                    <a:pt x="201" y="782"/>
                  </a:lnTo>
                  <a:lnTo>
                    <a:pt x="190" y="778"/>
                  </a:lnTo>
                  <a:lnTo>
                    <a:pt x="171" y="768"/>
                  </a:lnTo>
                  <a:lnTo>
                    <a:pt x="171" y="768"/>
                  </a:lnTo>
                  <a:lnTo>
                    <a:pt x="155" y="758"/>
                  </a:lnTo>
                  <a:lnTo>
                    <a:pt x="135" y="750"/>
                  </a:lnTo>
                  <a:lnTo>
                    <a:pt x="135" y="750"/>
                  </a:lnTo>
                  <a:close/>
                  <a:moveTo>
                    <a:pt x="509" y="954"/>
                  </a:moveTo>
                  <a:lnTo>
                    <a:pt x="509" y="954"/>
                  </a:lnTo>
                  <a:lnTo>
                    <a:pt x="485" y="953"/>
                  </a:lnTo>
                  <a:lnTo>
                    <a:pt x="461" y="952"/>
                  </a:lnTo>
                  <a:lnTo>
                    <a:pt x="439" y="948"/>
                  </a:lnTo>
                  <a:lnTo>
                    <a:pt x="416" y="944"/>
                  </a:lnTo>
                  <a:lnTo>
                    <a:pt x="416" y="944"/>
                  </a:lnTo>
                  <a:lnTo>
                    <a:pt x="435" y="935"/>
                  </a:lnTo>
                  <a:lnTo>
                    <a:pt x="444" y="931"/>
                  </a:lnTo>
                  <a:lnTo>
                    <a:pt x="455" y="928"/>
                  </a:lnTo>
                  <a:lnTo>
                    <a:pt x="467" y="926"/>
                  </a:lnTo>
                  <a:lnTo>
                    <a:pt x="479" y="924"/>
                  </a:lnTo>
                  <a:lnTo>
                    <a:pt x="494" y="923"/>
                  </a:lnTo>
                  <a:lnTo>
                    <a:pt x="509" y="922"/>
                  </a:lnTo>
                  <a:lnTo>
                    <a:pt x="509" y="922"/>
                  </a:lnTo>
                  <a:lnTo>
                    <a:pt x="525" y="923"/>
                  </a:lnTo>
                  <a:lnTo>
                    <a:pt x="539" y="924"/>
                  </a:lnTo>
                  <a:lnTo>
                    <a:pt x="552" y="926"/>
                  </a:lnTo>
                  <a:lnTo>
                    <a:pt x="563" y="928"/>
                  </a:lnTo>
                  <a:lnTo>
                    <a:pt x="573" y="931"/>
                  </a:lnTo>
                  <a:lnTo>
                    <a:pt x="584" y="935"/>
                  </a:lnTo>
                  <a:lnTo>
                    <a:pt x="602" y="944"/>
                  </a:lnTo>
                  <a:lnTo>
                    <a:pt x="602" y="944"/>
                  </a:lnTo>
                  <a:lnTo>
                    <a:pt x="579" y="948"/>
                  </a:lnTo>
                  <a:lnTo>
                    <a:pt x="556" y="952"/>
                  </a:lnTo>
                  <a:lnTo>
                    <a:pt x="532" y="953"/>
                  </a:lnTo>
                  <a:lnTo>
                    <a:pt x="509" y="954"/>
                  </a:lnTo>
                  <a:lnTo>
                    <a:pt x="509" y="954"/>
                  </a:lnTo>
                  <a:close/>
                  <a:moveTo>
                    <a:pt x="691" y="914"/>
                  </a:moveTo>
                  <a:lnTo>
                    <a:pt x="691" y="914"/>
                  </a:lnTo>
                  <a:lnTo>
                    <a:pt x="678" y="910"/>
                  </a:lnTo>
                  <a:lnTo>
                    <a:pt x="666" y="905"/>
                  </a:lnTo>
                  <a:lnTo>
                    <a:pt x="643" y="894"/>
                  </a:lnTo>
                  <a:lnTo>
                    <a:pt x="643" y="894"/>
                  </a:lnTo>
                  <a:lnTo>
                    <a:pt x="618" y="881"/>
                  </a:lnTo>
                  <a:lnTo>
                    <a:pt x="605" y="875"/>
                  </a:lnTo>
                  <a:lnTo>
                    <a:pt x="590" y="870"/>
                  </a:lnTo>
                  <a:lnTo>
                    <a:pt x="573" y="865"/>
                  </a:lnTo>
                  <a:lnTo>
                    <a:pt x="554" y="861"/>
                  </a:lnTo>
                  <a:lnTo>
                    <a:pt x="533" y="859"/>
                  </a:lnTo>
                  <a:lnTo>
                    <a:pt x="509" y="858"/>
                  </a:lnTo>
                  <a:lnTo>
                    <a:pt x="509" y="858"/>
                  </a:lnTo>
                  <a:lnTo>
                    <a:pt x="485" y="859"/>
                  </a:lnTo>
                  <a:lnTo>
                    <a:pt x="464" y="861"/>
                  </a:lnTo>
                  <a:lnTo>
                    <a:pt x="445" y="865"/>
                  </a:lnTo>
                  <a:lnTo>
                    <a:pt x="428" y="870"/>
                  </a:lnTo>
                  <a:lnTo>
                    <a:pt x="413" y="875"/>
                  </a:lnTo>
                  <a:lnTo>
                    <a:pt x="399" y="881"/>
                  </a:lnTo>
                  <a:lnTo>
                    <a:pt x="375" y="894"/>
                  </a:lnTo>
                  <a:lnTo>
                    <a:pt x="375" y="894"/>
                  </a:lnTo>
                  <a:lnTo>
                    <a:pt x="352" y="905"/>
                  </a:lnTo>
                  <a:lnTo>
                    <a:pt x="340" y="910"/>
                  </a:lnTo>
                  <a:lnTo>
                    <a:pt x="327" y="914"/>
                  </a:lnTo>
                  <a:lnTo>
                    <a:pt x="327" y="914"/>
                  </a:lnTo>
                  <a:lnTo>
                    <a:pt x="302" y="902"/>
                  </a:lnTo>
                  <a:lnTo>
                    <a:pt x="277" y="888"/>
                  </a:lnTo>
                  <a:lnTo>
                    <a:pt x="253" y="872"/>
                  </a:lnTo>
                  <a:lnTo>
                    <a:pt x="231" y="856"/>
                  </a:lnTo>
                  <a:lnTo>
                    <a:pt x="231" y="856"/>
                  </a:lnTo>
                  <a:lnTo>
                    <a:pt x="250" y="857"/>
                  </a:lnTo>
                  <a:lnTo>
                    <a:pt x="270" y="858"/>
                  </a:lnTo>
                  <a:lnTo>
                    <a:pt x="270" y="858"/>
                  </a:lnTo>
                  <a:lnTo>
                    <a:pt x="294" y="857"/>
                  </a:lnTo>
                  <a:lnTo>
                    <a:pt x="316" y="855"/>
                  </a:lnTo>
                  <a:lnTo>
                    <a:pt x="335" y="852"/>
                  </a:lnTo>
                  <a:lnTo>
                    <a:pt x="351" y="846"/>
                  </a:lnTo>
                  <a:lnTo>
                    <a:pt x="366" y="841"/>
                  </a:lnTo>
                  <a:lnTo>
                    <a:pt x="380" y="836"/>
                  </a:lnTo>
                  <a:lnTo>
                    <a:pt x="405" y="823"/>
                  </a:lnTo>
                  <a:lnTo>
                    <a:pt x="405" y="823"/>
                  </a:lnTo>
                  <a:lnTo>
                    <a:pt x="426" y="812"/>
                  </a:lnTo>
                  <a:lnTo>
                    <a:pt x="437" y="807"/>
                  </a:lnTo>
                  <a:lnTo>
                    <a:pt x="447" y="803"/>
                  </a:lnTo>
                  <a:lnTo>
                    <a:pt x="460" y="799"/>
                  </a:lnTo>
                  <a:lnTo>
                    <a:pt x="474" y="797"/>
                  </a:lnTo>
                  <a:lnTo>
                    <a:pt x="490" y="795"/>
                  </a:lnTo>
                  <a:lnTo>
                    <a:pt x="509" y="795"/>
                  </a:lnTo>
                  <a:lnTo>
                    <a:pt x="509" y="795"/>
                  </a:lnTo>
                  <a:lnTo>
                    <a:pt x="527" y="795"/>
                  </a:lnTo>
                  <a:lnTo>
                    <a:pt x="543" y="797"/>
                  </a:lnTo>
                  <a:lnTo>
                    <a:pt x="557" y="799"/>
                  </a:lnTo>
                  <a:lnTo>
                    <a:pt x="570" y="803"/>
                  </a:lnTo>
                  <a:lnTo>
                    <a:pt x="582" y="807"/>
                  </a:lnTo>
                  <a:lnTo>
                    <a:pt x="592" y="812"/>
                  </a:lnTo>
                  <a:lnTo>
                    <a:pt x="613" y="823"/>
                  </a:lnTo>
                  <a:lnTo>
                    <a:pt x="613" y="823"/>
                  </a:lnTo>
                  <a:lnTo>
                    <a:pt x="637" y="836"/>
                  </a:lnTo>
                  <a:lnTo>
                    <a:pt x="651" y="841"/>
                  </a:lnTo>
                  <a:lnTo>
                    <a:pt x="666" y="846"/>
                  </a:lnTo>
                  <a:lnTo>
                    <a:pt x="684" y="852"/>
                  </a:lnTo>
                  <a:lnTo>
                    <a:pt x="702" y="855"/>
                  </a:lnTo>
                  <a:lnTo>
                    <a:pt x="723" y="857"/>
                  </a:lnTo>
                  <a:lnTo>
                    <a:pt x="748" y="858"/>
                  </a:lnTo>
                  <a:lnTo>
                    <a:pt x="748" y="858"/>
                  </a:lnTo>
                  <a:lnTo>
                    <a:pt x="768" y="857"/>
                  </a:lnTo>
                  <a:lnTo>
                    <a:pt x="787" y="856"/>
                  </a:lnTo>
                  <a:lnTo>
                    <a:pt x="787" y="856"/>
                  </a:lnTo>
                  <a:lnTo>
                    <a:pt x="764" y="872"/>
                  </a:lnTo>
                  <a:lnTo>
                    <a:pt x="740" y="888"/>
                  </a:lnTo>
                  <a:lnTo>
                    <a:pt x="716" y="902"/>
                  </a:lnTo>
                  <a:lnTo>
                    <a:pt x="691" y="914"/>
                  </a:lnTo>
                  <a:lnTo>
                    <a:pt x="691" y="914"/>
                  </a:lnTo>
                  <a:close/>
                  <a:moveTo>
                    <a:pt x="882" y="750"/>
                  </a:moveTo>
                  <a:lnTo>
                    <a:pt x="882" y="750"/>
                  </a:lnTo>
                  <a:lnTo>
                    <a:pt x="864" y="758"/>
                  </a:lnTo>
                  <a:lnTo>
                    <a:pt x="847" y="768"/>
                  </a:lnTo>
                  <a:lnTo>
                    <a:pt x="847" y="768"/>
                  </a:lnTo>
                  <a:lnTo>
                    <a:pt x="827" y="778"/>
                  </a:lnTo>
                  <a:lnTo>
                    <a:pt x="818" y="782"/>
                  </a:lnTo>
                  <a:lnTo>
                    <a:pt x="806" y="786"/>
                  </a:lnTo>
                  <a:lnTo>
                    <a:pt x="794" y="790"/>
                  </a:lnTo>
                  <a:lnTo>
                    <a:pt x="780" y="793"/>
                  </a:lnTo>
                  <a:lnTo>
                    <a:pt x="765" y="794"/>
                  </a:lnTo>
                  <a:lnTo>
                    <a:pt x="748" y="795"/>
                  </a:lnTo>
                  <a:lnTo>
                    <a:pt x="748" y="795"/>
                  </a:lnTo>
                  <a:lnTo>
                    <a:pt x="730" y="794"/>
                  </a:lnTo>
                  <a:lnTo>
                    <a:pt x="714" y="793"/>
                  </a:lnTo>
                  <a:lnTo>
                    <a:pt x="700" y="790"/>
                  </a:lnTo>
                  <a:lnTo>
                    <a:pt x="687" y="786"/>
                  </a:lnTo>
                  <a:lnTo>
                    <a:pt x="675" y="782"/>
                  </a:lnTo>
                  <a:lnTo>
                    <a:pt x="664" y="778"/>
                  </a:lnTo>
                  <a:lnTo>
                    <a:pt x="643" y="767"/>
                  </a:lnTo>
                  <a:lnTo>
                    <a:pt x="643" y="767"/>
                  </a:lnTo>
                  <a:lnTo>
                    <a:pt x="637" y="764"/>
                  </a:lnTo>
                  <a:lnTo>
                    <a:pt x="637" y="764"/>
                  </a:lnTo>
                  <a:lnTo>
                    <a:pt x="652" y="755"/>
                  </a:lnTo>
                  <a:lnTo>
                    <a:pt x="667" y="747"/>
                  </a:lnTo>
                  <a:lnTo>
                    <a:pt x="681" y="737"/>
                  </a:lnTo>
                  <a:lnTo>
                    <a:pt x="694" y="726"/>
                  </a:lnTo>
                  <a:lnTo>
                    <a:pt x="694" y="726"/>
                  </a:lnTo>
                  <a:lnTo>
                    <a:pt x="720" y="729"/>
                  </a:lnTo>
                  <a:lnTo>
                    <a:pt x="733" y="731"/>
                  </a:lnTo>
                  <a:lnTo>
                    <a:pt x="748" y="731"/>
                  </a:lnTo>
                  <a:lnTo>
                    <a:pt x="748" y="731"/>
                  </a:lnTo>
                  <a:lnTo>
                    <a:pt x="772" y="731"/>
                  </a:lnTo>
                  <a:lnTo>
                    <a:pt x="792" y="727"/>
                  </a:lnTo>
                  <a:lnTo>
                    <a:pt x="810" y="724"/>
                  </a:lnTo>
                  <a:lnTo>
                    <a:pt x="826" y="720"/>
                  </a:lnTo>
                  <a:lnTo>
                    <a:pt x="841" y="714"/>
                  </a:lnTo>
                  <a:lnTo>
                    <a:pt x="854" y="708"/>
                  </a:lnTo>
                  <a:lnTo>
                    <a:pt x="878" y="696"/>
                  </a:lnTo>
                  <a:lnTo>
                    <a:pt x="878" y="696"/>
                  </a:lnTo>
                  <a:lnTo>
                    <a:pt x="898" y="685"/>
                  </a:lnTo>
                  <a:lnTo>
                    <a:pt x="910" y="680"/>
                  </a:lnTo>
                  <a:lnTo>
                    <a:pt x="921" y="676"/>
                  </a:lnTo>
                  <a:lnTo>
                    <a:pt x="921" y="676"/>
                  </a:lnTo>
                  <a:lnTo>
                    <a:pt x="913" y="695"/>
                  </a:lnTo>
                  <a:lnTo>
                    <a:pt x="903" y="714"/>
                  </a:lnTo>
                  <a:lnTo>
                    <a:pt x="893" y="733"/>
                  </a:lnTo>
                  <a:lnTo>
                    <a:pt x="882" y="750"/>
                  </a:lnTo>
                  <a:lnTo>
                    <a:pt x="882" y="750"/>
                  </a:lnTo>
                  <a:close/>
                  <a:moveTo>
                    <a:pt x="943" y="606"/>
                  </a:moveTo>
                  <a:lnTo>
                    <a:pt x="943" y="606"/>
                  </a:lnTo>
                  <a:lnTo>
                    <a:pt x="927" y="609"/>
                  </a:lnTo>
                  <a:lnTo>
                    <a:pt x="912" y="613"/>
                  </a:lnTo>
                  <a:lnTo>
                    <a:pt x="899" y="617"/>
                  </a:lnTo>
                  <a:lnTo>
                    <a:pt x="887" y="621"/>
                  </a:lnTo>
                  <a:lnTo>
                    <a:pt x="866" y="631"/>
                  </a:lnTo>
                  <a:lnTo>
                    <a:pt x="847" y="640"/>
                  </a:lnTo>
                  <a:lnTo>
                    <a:pt x="847" y="640"/>
                  </a:lnTo>
                  <a:lnTo>
                    <a:pt x="827" y="651"/>
                  </a:lnTo>
                  <a:lnTo>
                    <a:pt x="818" y="655"/>
                  </a:lnTo>
                  <a:lnTo>
                    <a:pt x="806" y="660"/>
                  </a:lnTo>
                  <a:lnTo>
                    <a:pt x="794" y="663"/>
                  </a:lnTo>
                  <a:lnTo>
                    <a:pt x="780" y="665"/>
                  </a:lnTo>
                  <a:lnTo>
                    <a:pt x="765" y="667"/>
                  </a:lnTo>
                  <a:lnTo>
                    <a:pt x="748" y="667"/>
                  </a:lnTo>
                  <a:lnTo>
                    <a:pt x="748" y="667"/>
                  </a:lnTo>
                  <a:lnTo>
                    <a:pt x="747" y="667"/>
                  </a:lnTo>
                  <a:lnTo>
                    <a:pt x="747" y="667"/>
                  </a:lnTo>
                  <a:lnTo>
                    <a:pt x="756" y="652"/>
                  </a:lnTo>
                  <a:lnTo>
                    <a:pt x="765" y="636"/>
                  </a:lnTo>
                  <a:lnTo>
                    <a:pt x="773" y="619"/>
                  </a:lnTo>
                  <a:lnTo>
                    <a:pt x="779" y="602"/>
                  </a:lnTo>
                  <a:lnTo>
                    <a:pt x="779" y="602"/>
                  </a:lnTo>
                  <a:lnTo>
                    <a:pt x="796" y="600"/>
                  </a:lnTo>
                  <a:lnTo>
                    <a:pt x="811" y="596"/>
                  </a:lnTo>
                  <a:lnTo>
                    <a:pt x="824" y="593"/>
                  </a:lnTo>
                  <a:lnTo>
                    <a:pt x="837" y="589"/>
                  </a:lnTo>
                  <a:lnTo>
                    <a:pt x="848" y="585"/>
                  </a:lnTo>
                  <a:lnTo>
                    <a:pt x="858" y="579"/>
                  </a:lnTo>
                  <a:lnTo>
                    <a:pt x="878" y="569"/>
                  </a:lnTo>
                  <a:lnTo>
                    <a:pt x="878" y="569"/>
                  </a:lnTo>
                  <a:lnTo>
                    <a:pt x="894" y="560"/>
                  </a:lnTo>
                  <a:lnTo>
                    <a:pt x="911" y="552"/>
                  </a:lnTo>
                  <a:lnTo>
                    <a:pt x="920" y="549"/>
                  </a:lnTo>
                  <a:lnTo>
                    <a:pt x="929" y="546"/>
                  </a:lnTo>
                  <a:lnTo>
                    <a:pt x="940" y="544"/>
                  </a:lnTo>
                  <a:lnTo>
                    <a:pt x="953" y="542"/>
                  </a:lnTo>
                  <a:lnTo>
                    <a:pt x="953" y="542"/>
                  </a:lnTo>
                  <a:lnTo>
                    <a:pt x="949" y="575"/>
                  </a:lnTo>
                  <a:lnTo>
                    <a:pt x="943" y="606"/>
                  </a:lnTo>
                  <a:lnTo>
                    <a:pt x="943" y="606"/>
                  </a:lnTo>
                  <a:close/>
                  <a:moveTo>
                    <a:pt x="847" y="513"/>
                  </a:moveTo>
                  <a:lnTo>
                    <a:pt x="847" y="513"/>
                  </a:lnTo>
                  <a:lnTo>
                    <a:pt x="835" y="520"/>
                  </a:lnTo>
                  <a:lnTo>
                    <a:pt x="822" y="526"/>
                  </a:lnTo>
                  <a:lnTo>
                    <a:pt x="809" y="531"/>
                  </a:lnTo>
                  <a:lnTo>
                    <a:pt x="794" y="535"/>
                  </a:lnTo>
                  <a:lnTo>
                    <a:pt x="794" y="535"/>
                  </a:lnTo>
                  <a:lnTo>
                    <a:pt x="795" y="522"/>
                  </a:lnTo>
                  <a:lnTo>
                    <a:pt x="795" y="508"/>
                  </a:lnTo>
                  <a:lnTo>
                    <a:pt x="795" y="508"/>
                  </a:lnTo>
                  <a:lnTo>
                    <a:pt x="794" y="490"/>
                  </a:lnTo>
                  <a:lnTo>
                    <a:pt x="793" y="473"/>
                  </a:lnTo>
                  <a:lnTo>
                    <a:pt x="793" y="473"/>
                  </a:lnTo>
                  <a:lnTo>
                    <a:pt x="807" y="471"/>
                  </a:lnTo>
                  <a:lnTo>
                    <a:pt x="819" y="468"/>
                  </a:lnTo>
                  <a:lnTo>
                    <a:pt x="831" y="463"/>
                  </a:lnTo>
                  <a:lnTo>
                    <a:pt x="841" y="460"/>
                  </a:lnTo>
                  <a:lnTo>
                    <a:pt x="861" y="451"/>
                  </a:lnTo>
                  <a:lnTo>
                    <a:pt x="878" y="442"/>
                  </a:lnTo>
                  <a:lnTo>
                    <a:pt x="878" y="442"/>
                  </a:lnTo>
                  <a:lnTo>
                    <a:pt x="893" y="433"/>
                  </a:lnTo>
                  <a:lnTo>
                    <a:pt x="908" y="427"/>
                  </a:lnTo>
                  <a:lnTo>
                    <a:pt x="925" y="420"/>
                  </a:lnTo>
                  <a:lnTo>
                    <a:pt x="944" y="416"/>
                  </a:lnTo>
                  <a:lnTo>
                    <a:pt x="944" y="416"/>
                  </a:lnTo>
                  <a:lnTo>
                    <a:pt x="950" y="447"/>
                  </a:lnTo>
                  <a:lnTo>
                    <a:pt x="953" y="478"/>
                  </a:lnTo>
                  <a:lnTo>
                    <a:pt x="953" y="478"/>
                  </a:lnTo>
                  <a:lnTo>
                    <a:pt x="935" y="481"/>
                  </a:lnTo>
                  <a:lnTo>
                    <a:pt x="919" y="484"/>
                  </a:lnTo>
                  <a:lnTo>
                    <a:pt x="903" y="488"/>
                  </a:lnTo>
                  <a:lnTo>
                    <a:pt x="891" y="492"/>
                  </a:lnTo>
                  <a:lnTo>
                    <a:pt x="879" y="497"/>
                  </a:lnTo>
                  <a:lnTo>
                    <a:pt x="867" y="502"/>
                  </a:lnTo>
                  <a:lnTo>
                    <a:pt x="847" y="513"/>
                  </a:lnTo>
                  <a:lnTo>
                    <a:pt x="847" y="51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3" name="Freeform 43"/>
            <p:cNvSpPr>
              <a:spLocks noEditPoints="1"/>
            </p:cNvSpPr>
            <p:nvPr/>
          </p:nvSpPr>
          <p:spPr bwMode="auto">
            <a:xfrm>
              <a:off x="7586361" y="5476195"/>
              <a:ext cx="282575" cy="322263"/>
            </a:xfrm>
            <a:custGeom>
              <a:gdLst>
                <a:gd fmla="*/ 727 w 891" name="T0"/>
                <a:gd fmla="*/ 334 h 1017" name="T1"/>
                <a:gd fmla="*/ 593 w 891" name="T2"/>
                <a:gd fmla="*/ 170 h 1017" name="T3"/>
                <a:gd fmla="*/ 414 w 891" name="T4"/>
                <a:gd fmla="*/ 129 h 1017" name="T5"/>
                <a:gd fmla="*/ 236 w 891" name="T6"/>
                <a:gd fmla="*/ 222 h 1017" name="T7"/>
                <a:gd fmla="*/ 136 w 891" name="T8"/>
                <a:gd fmla="*/ 419 h 1017" name="T9"/>
                <a:gd fmla="*/ 141 w 891" name="T10"/>
                <a:gd fmla="*/ 615 h 1017" name="T11"/>
                <a:gd fmla="*/ 198 w 891" name="T12"/>
                <a:gd fmla="*/ 749 h 1017" name="T13"/>
                <a:gd fmla="*/ 356 w 891" name="T14"/>
                <a:gd fmla="*/ 874 h 1017" name="T15"/>
                <a:gd fmla="*/ 568 w 891" name="T16"/>
                <a:gd fmla="*/ 860 h 1017" name="T17"/>
                <a:gd fmla="*/ 708 w 891" name="T18"/>
                <a:gd fmla="*/ 723 h 1017" name="T19"/>
                <a:gd fmla="*/ 490 w 891" name="T20"/>
                <a:gd fmla="*/ 195 h 1017" name="T21"/>
                <a:gd fmla="*/ 632 w 891" name="T22"/>
                <a:gd fmla="*/ 294 h 1017" name="T23"/>
                <a:gd fmla="*/ 690 w 891" name="T24"/>
                <a:gd fmla="*/ 445 h 1017" name="T25"/>
                <a:gd fmla="*/ 579 w 891" name="T26"/>
                <a:gd fmla="*/ 505 h 1017" name="T27"/>
                <a:gd fmla="*/ 507 w 891" name="T28"/>
                <a:gd fmla="*/ 467 h 1017" name="T29"/>
                <a:gd fmla="*/ 277 w 891" name="T30"/>
                <a:gd fmla="*/ 271 h 1017" name="T31"/>
                <a:gd fmla="*/ 414 w 891" name="T32"/>
                <a:gd fmla="*/ 193 h 1017" name="T33"/>
                <a:gd fmla="*/ 343 w 891" name="T34"/>
                <a:gd fmla="*/ 504 h 1017" name="T35"/>
                <a:gd fmla="*/ 268 w 891" name="T36"/>
                <a:gd fmla="*/ 466 h 1017" name="T37"/>
                <a:gd fmla="*/ 212 w 891" name="T38"/>
                <a:gd fmla="*/ 381 h 1017" name="T39"/>
                <a:gd fmla="*/ 416 w 891" name="T40"/>
                <a:gd fmla="*/ 775 h 1017" name="T41"/>
                <a:gd fmla="*/ 482 w 891" name="T42"/>
                <a:gd fmla="*/ 784 h 1017" name="T43"/>
                <a:gd fmla="*/ 619 w 891" name="T44"/>
                <a:gd fmla="*/ 724 h 1017" name="T45"/>
                <a:gd fmla="*/ 550 w 891" name="T46"/>
                <a:gd fmla="*/ 760 h 1017" name="T47"/>
                <a:gd fmla="*/ 429 w 891" name="T48"/>
                <a:gd fmla="*/ 700 h 1017" name="T49"/>
                <a:gd fmla="*/ 326 w 891" name="T50"/>
                <a:gd fmla="*/ 763 h 1017" name="T51"/>
                <a:gd fmla="*/ 237 w 891" name="T52"/>
                <a:gd fmla="*/ 692 h 1017" name="T53"/>
                <a:gd fmla="*/ 285 w 891" name="T54"/>
                <a:gd fmla="*/ 691 h 1017" name="T55"/>
                <a:gd fmla="*/ 416 w 891" name="T56"/>
                <a:gd fmla="*/ 648 h 1017" name="T57"/>
                <a:gd fmla="*/ 482 w 891" name="T58"/>
                <a:gd fmla="*/ 658 h 1017" name="T59"/>
                <a:gd fmla="*/ 626 w 891" name="T60"/>
                <a:gd fmla="*/ 678 h 1017" name="T61"/>
                <a:gd fmla="*/ 643 w 891" name="T62"/>
                <a:gd fmla="*/ 708 h 1017" name="T63"/>
                <a:gd fmla="*/ 591 w 891" name="T64"/>
                <a:gd fmla="*/ 623 h 1017" name="T65"/>
                <a:gd fmla="*/ 528 w 891" name="T66"/>
                <a:gd fmla="*/ 614 h 1017" name="T67"/>
                <a:gd fmla="*/ 382 w 891" name="T68"/>
                <a:gd fmla="*/ 593 h 1017" name="T69"/>
                <a:gd fmla="*/ 308 w 891" name="T70"/>
                <a:gd fmla="*/ 631 h 1017" name="T71"/>
                <a:gd fmla="*/ 196 w 891" name="T72"/>
                <a:gd fmla="*/ 573 h 1017" name="T73"/>
                <a:gd fmla="*/ 244 w 891" name="T74"/>
                <a:gd fmla="*/ 530 h 1017" name="T75"/>
                <a:gd fmla="*/ 386 w 891" name="T76"/>
                <a:gd fmla="*/ 551 h 1017" name="T77"/>
                <a:gd fmla="*/ 460 w 891" name="T78"/>
                <a:gd fmla="*/ 512 h 1017" name="T79"/>
                <a:gd fmla="*/ 580 w 891" name="T80"/>
                <a:gd fmla="*/ 571 h 1017" name="T81"/>
                <a:gd fmla="*/ 683 w 891" name="T82"/>
                <a:gd fmla="*/ 508 h 1017" name="T83"/>
                <a:gd fmla="*/ 356 w 891" name="T84"/>
                <a:gd fmla="*/ 10 h 1017" name="T85"/>
                <a:gd fmla="*/ 116 w 891" name="T86"/>
                <a:gd fmla="*/ 166 h 1017" name="T87"/>
                <a:gd fmla="*/ 2 w 891" name="T88"/>
                <a:gd fmla="*/ 457 h 1017" name="T89"/>
                <a:gd fmla="*/ 54 w 891" name="T90"/>
                <a:gd fmla="*/ 751 h 1017" name="T91"/>
                <a:gd fmla="*/ 252 w 891" name="T92"/>
                <a:gd fmla="*/ 967 h 1017" name="T93"/>
                <a:gd fmla="*/ 513 w 891" name="T94"/>
                <a:gd fmla="*/ 1012 h 1017" name="T95"/>
                <a:gd fmla="*/ 760 w 891" name="T96"/>
                <a:gd fmla="*/ 868 h 1017" name="T97"/>
                <a:gd fmla="*/ 885 w 891" name="T98"/>
                <a:gd fmla="*/ 586 h 1017" name="T99"/>
                <a:gd fmla="*/ 847 w 891" name="T100"/>
                <a:gd fmla="*/ 288 h 1017" name="T101"/>
                <a:gd fmla="*/ 658 w 891" name="T102"/>
                <a:gd fmla="*/ 61 h 1017" name="T103"/>
                <a:gd fmla="*/ 445 w 891" name="T104"/>
                <a:gd fmla="*/ 954 h 1017" name="T105"/>
                <a:gd fmla="*/ 217 w 891" name="T106"/>
                <a:gd fmla="*/ 865 h 1017" name="T107"/>
                <a:gd fmla="*/ 80 w 891" name="T108"/>
                <a:gd fmla="*/ 640 h 1017" name="T109"/>
                <a:gd fmla="*/ 80 w 891" name="T110"/>
                <a:gd fmla="*/ 376 h 1017" name="T111"/>
                <a:gd fmla="*/ 217 w 891" name="T112"/>
                <a:gd fmla="*/ 152 h 1017" name="T113"/>
                <a:gd fmla="*/ 445 w 891" name="T114"/>
                <a:gd fmla="*/ 63 h 1017" name="T115"/>
                <a:gd fmla="*/ 659 w 891" name="T116"/>
                <a:gd fmla="*/ 139 h 1017" name="T117"/>
                <a:gd fmla="*/ 804 w 891" name="T118"/>
                <a:gd fmla="*/ 355 h 1017" name="T119"/>
                <a:gd fmla="*/ 815 w 891" name="T120"/>
                <a:gd fmla="*/ 620 h 1017" name="T121"/>
                <a:gd fmla="*/ 688 w 891" name="T122"/>
                <a:gd fmla="*/ 852 h 1017" name="T123"/>
                <a:gd fmla="*/ 465 w 891" name="T124"/>
                <a:gd fmla="*/ 953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891">
                  <a:moveTo>
                    <a:pt x="763" y="497"/>
                  </a:moveTo>
                  <a:lnTo>
                    <a:pt x="763" y="497"/>
                  </a:lnTo>
                  <a:lnTo>
                    <a:pt x="763" y="493"/>
                  </a:lnTo>
                  <a:lnTo>
                    <a:pt x="763" y="493"/>
                  </a:lnTo>
                  <a:lnTo>
                    <a:pt x="762" y="474"/>
                  </a:lnTo>
                  <a:lnTo>
                    <a:pt x="760" y="456"/>
                  </a:lnTo>
                  <a:lnTo>
                    <a:pt x="757" y="438"/>
                  </a:lnTo>
                  <a:lnTo>
                    <a:pt x="754" y="419"/>
                  </a:lnTo>
                  <a:lnTo>
                    <a:pt x="750" y="401"/>
                  </a:lnTo>
                  <a:lnTo>
                    <a:pt x="746" y="384"/>
                  </a:lnTo>
                  <a:lnTo>
                    <a:pt x="740" y="367"/>
                  </a:lnTo>
                  <a:lnTo>
                    <a:pt x="735" y="350"/>
                  </a:lnTo>
                  <a:lnTo>
                    <a:pt x="727" y="334"/>
                  </a:lnTo>
                  <a:lnTo>
                    <a:pt x="721" y="319"/>
                  </a:lnTo>
                  <a:lnTo>
                    <a:pt x="712" y="302"/>
                  </a:lnTo>
                  <a:lnTo>
                    <a:pt x="705" y="287"/>
                  </a:lnTo>
                  <a:lnTo>
                    <a:pt x="695" y="273"/>
                  </a:lnTo>
                  <a:lnTo>
                    <a:pt x="687" y="260"/>
                  </a:lnTo>
                  <a:lnTo>
                    <a:pt x="676" y="247"/>
                  </a:lnTo>
                  <a:lnTo>
                    <a:pt x="666" y="234"/>
                  </a:lnTo>
                  <a:lnTo>
                    <a:pt x="654" y="222"/>
                  </a:lnTo>
                  <a:lnTo>
                    <a:pt x="644" y="210"/>
                  </a:lnTo>
                  <a:lnTo>
                    <a:pt x="632" y="199"/>
                  </a:lnTo>
                  <a:lnTo>
                    <a:pt x="619" y="189"/>
                  </a:lnTo>
                  <a:lnTo>
                    <a:pt x="606" y="179"/>
                  </a:lnTo>
                  <a:lnTo>
                    <a:pt x="593" y="170"/>
                  </a:lnTo>
                  <a:lnTo>
                    <a:pt x="580" y="163"/>
                  </a:lnTo>
                  <a:lnTo>
                    <a:pt x="566" y="155"/>
                  </a:lnTo>
                  <a:lnTo>
                    <a:pt x="553" y="149"/>
                  </a:lnTo>
                  <a:lnTo>
                    <a:pt x="538" y="144"/>
                  </a:lnTo>
                  <a:lnTo>
                    <a:pt x="522" y="138"/>
                  </a:lnTo>
                  <a:lnTo>
                    <a:pt x="507" y="134"/>
                  </a:lnTo>
                  <a:lnTo>
                    <a:pt x="492" y="131"/>
                  </a:lnTo>
                  <a:lnTo>
                    <a:pt x="477" y="129"/>
                  </a:lnTo>
                  <a:lnTo>
                    <a:pt x="461" y="128"/>
                  </a:lnTo>
                  <a:lnTo>
                    <a:pt x="445" y="126"/>
                  </a:lnTo>
                  <a:lnTo>
                    <a:pt x="445" y="126"/>
                  </a:lnTo>
                  <a:lnTo>
                    <a:pt x="429" y="128"/>
                  </a:lnTo>
                  <a:lnTo>
                    <a:pt x="414" y="129"/>
                  </a:lnTo>
                  <a:lnTo>
                    <a:pt x="398" y="131"/>
                  </a:lnTo>
                  <a:lnTo>
                    <a:pt x="383" y="134"/>
                  </a:lnTo>
                  <a:lnTo>
                    <a:pt x="368" y="138"/>
                  </a:lnTo>
                  <a:lnTo>
                    <a:pt x="353" y="144"/>
                  </a:lnTo>
                  <a:lnTo>
                    <a:pt x="339" y="149"/>
                  </a:lnTo>
                  <a:lnTo>
                    <a:pt x="325" y="155"/>
                  </a:lnTo>
                  <a:lnTo>
                    <a:pt x="311" y="163"/>
                  </a:lnTo>
                  <a:lnTo>
                    <a:pt x="297" y="170"/>
                  </a:lnTo>
                  <a:lnTo>
                    <a:pt x="284" y="179"/>
                  </a:lnTo>
                  <a:lnTo>
                    <a:pt x="271" y="189"/>
                  </a:lnTo>
                  <a:lnTo>
                    <a:pt x="260" y="199"/>
                  </a:lnTo>
                  <a:lnTo>
                    <a:pt x="248" y="210"/>
                  </a:lnTo>
                  <a:lnTo>
                    <a:pt x="236" y="222"/>
                  </a:lnTo>
                  <a:lnTo>
                    <a:pt x="225" y="234"/>
                  </a:lnTo>
                  <a:lnTo>
                    <a:pt x="215" y="247"/>
                  </a:lnTo>
                  <a:lnTo>
                    <a:pt x="205" y="260"/>
                  </a:lnTo>
                  <a:lnTo>
                    <a:pt x="195" y="273"/>
                  </a:lnTo>
                  <a:lnTo>
                    <a:pt x="187" y="287"/>
                  </a:lnTo>
                  <a:lnTo>
                    <a:pt x="178" y="302"/>
                  </a:lnTo>
                  <a:lnTo>
                    <a:pt x="171" y="319"/>
                  </a:lnTo>
                  <a:lnTo>
                    <a:pt x="163" y="334"/>
                  </a:lnTo>
                  <a:lnTo>
                    <a:pt x="157" y="350"/>
                  </a:lnTo>
                  <a:lnTo>
                    <a:pt x="150" y="367"/>
                  </a:lnTo>
                  <a:lnTo>
                    <a:pt x="145" y="384"/>
                  </a:lnTo>
                  <a:lnTo>
                    <a:pt x="141" y="401"/>
                  </a:lnTo>
                  <a:lnTo>
                    <a:pt x="136" y="419"/>
                  </a:lnTo>
                  <a:lnTo>
                    <a:pt x="133" y="437"/>
                  </a:lnTo>
                  <a:lnTo>
                    <a:pt x="131" y="456"/>
                  </a:lnTo>
                  <a:lnTo>
                    <a:pt x="129" y="474"/>
                  </a:lnTo>
                  <a:lnTo>
                    <a:pt x="128" y="493"/>
                  </a:lnTo>
                  <a:lnTo>
                    <a:pt x="128" y="493"/>
                  </a:lnTo>
                  <a:lnTo>
                    <a:pt x="128" y="497"/>
                  </a:lnTo>
                  <a:lnTo>
                    <a:pt x="128" y="497"/>
                  </a:lnTo>
                  <a:lnTo>
                    <a:pt x="128" y="508"/>
                  </a:lnTo>
                  <a:lnTo>
                    <a:pt x="128" y="508"/>
                  </a:lnTo>
                  <a:lnTo>
                    <a:pt x="129" y="536"/>
                  </a:lnTo>
                  <a:lnTo>
                    <a:pt x="131" y="563"/>
                  </a:lnTo>
                  <a:lnTo>
                    <a:pt x="135" y="589"/>
                  </a:lnTo>
                  <a:lnTo>
                    <a:pt x="141" y="615"/>
                  </a:lnTo>
                  <a:lnTo>
                    <a:pt x="141" y="615"/>
                  </a:lnTo>
                  <a:lnTo>
                    <a:pt x="142" y="622"/>
                  </a:lnTo>
                  <a:lnTo>
                    <a:pt x="144" y="629"/>
                  </a:lnTo>
                  <a:lnTo>
                    <a:pt x="144" y="629"/>
                  </a:lnTo>
                  <a:lnTo>
                    <a:pt x="149" y="645"/>
                  </a:lnTo>
                  <a:lnTo>
                    <a:pt x="154" y="661"/>
                  </a:lnTo>
                  <a:lnTo>
                    <a:pt x="160" y="677"/>
                  </a:lnTo>
                  <a:lnTo>
                    <a:pt x="166" y="692"/>
                  </a:lnTo>
                  <a:lnTo>
                    <a:pt x="174" y="707"/>
                  </a:lnTo>
                  <a:lnTo>
                    <a:pt x="181" y="721"/>
                  </a:lnTo>
                  <a:lnTo>
                    <a:pt x="190" y="735"/>
                  </a:lnTo>
                  <a:lnTo>
                    <a:pt x="198" y="749"/>
                  </a:lnTo>
                  <a:lnTo>
                    <a:pt x="198" y="749"/>
                  </a:lnTo>
                  <a:lnTo>
                    <a:pt x="200" y="750"/>
                  </a:lnTo>
                  <a:lnTo>
                    <a:pt x="200" y="750"/>
                  </a:lnTo>
                  <a:lnTo>
                    <a:pt x="210" y="766"/>
                  </a:lnTo>
                  <a:lnTo>
                    <a:pt x="222" y="780"/>
                  </a:lnTo>
                  <a:lnTo>
                    <a:pt x="235" y="795"/>
                  </a:lnTo>
                  <a:lnTo>
                    <a:pt x="249" y="808"/>
                  </a:lnTo>
                  <a:lnTo>
                    <a:pt x="262" y="821"/>
                  </a:lnTo>
                  <a:lnTo>
                    <a:pt x="277" y="831"/>
                  </a:lnTo>
                  <a:lnTo>
                    <a:pt x="292" y="842"/>
                  </a:lnTo>
                  <a:lnTo>
                    <a:pt x="307" y="852"/>
                  </a:lnTo>
                  <a:lnTo>
                    <a:pt x="323" y="860"/>
                  </a:lnTo>
                  <a:lnTo>
                    <a:pt x="339" y="868"/>
                  </a:lnTo>
                  <a:lnTo>
                    <a:pt x="356" y="874"/>
                  </a:lnTo>
                  <a:lnTo>
                    <a:pt x="373" y="880"/>
                  </a:lnTo>
                  <a:lnTo>
                    <a:pt x="391" y="884"/>
                  </a:lnTo>
                  <a:lnTo>
                    <a:pt x="409" y="887"/>
                  </a:lnTo>
                  <a:lnTo>
                    <a:pt x="427" y="889"/>
                  </a:lnTo>
                  <a:lnTo>
                    <a:pt x="445" y="890"/>
                  </a:lnTo>
                  <a:lnTo>
                    <a:pt x="445" y="890"/>
                  </a:lnTo>
                  <a:lnTo>
                    <a:pt x="463" y="889"/>
                  </a:lnTo>
                  <a:lnTo>
                    <a:pt x="482" y="887"/>
                  </a:lnTo>
                  <a:lnTo>
                    <a:pt x="500" y="884"/>
                  </a:lnTo>
                  <a:lnTo>
                    <a:pt x="517" y="880"/>
                  </a:lnTo>
                  <a:lnTo>
                    <a:pt x="535" y="874"/>
                  </a:lnTo>
                  <a:lnTo>
                    <a:pt x="551" y="868"/>
                  </a:lnTo>
                  <a:lnTo>
                    <a:pt x="568" y="860"/>
                  </a:lnTo>
                  <a:lnTo>
                    <a:pt x="584" y="852"/>
                  </a:lnTo>
                  <a:lnTo>
                    <a:pt x="600" y="842"/>
                  </a:lnTo>
                  <a:lnTo>
                    <a:pt x="615" y="831"/>
                  </a:lnTo>
                  <a:lnTo>
                    <a:pt x="629" y="820"/>
                  </a:lnTo>
                  <a:lnTo>
                    <a:pt x="643" y="808"/>
                  </a:lnTo>
                  <a:lnTo>
                    <a:pt x="656" y="794"/>
                  </a:lnTo>
                  <a:lnTo>
                    <a:pt x="668" y="780"/>
                  </a:lnTo>
                  <a:lnTo>
                    <a:pt x="680" y="765"/>
                  </a:lnTo>
                  <a:lnTo>
                    <a:pt x="692" y="749"/>
                  </a:lnTo>
                  <a:lnTo>
                    <a:pt x="692" y="749"/>
                  </a:lnTo>
                  <a:lnTo>
                    <a:pt x="692" y="749"/>
                  </a:lnTo>
                  <a:lnTo>
                    <a:pt x="692" y="749"/>
                  </a:lnTo>
                  <a:lnTo>
                    <a:pt x="708" y="723"/>
                  </a:lnTo>
                  <a:lnTo>
                    <a:pt x="722" y="696"/>
                  </a:lnTo>
                  <a:lnTo>
                    <a:pt x="734" y="667"/>
                  </a:lnTo>
                  <a:lnTo>
                    <a:pt x="745" y="638"/>
                  </a:lnTo>
                  <a:lnTo>
                    <a:pt x="752" y="607"/>
                  </a:lnTo>
                  <a:lnTo>
                    <a:pt x="759" y="575"/>
                  </a:lnTo>
                  <a:lnTo>
                    <a:pt x="762" y="542"/>
                  </a:lnTo>
                  <a:lnTo>
                    <a:pt x="764" y="508"/>
                  </a:lnTo>
                  <a:lnTo>
                    <a:pt x="764" y="508"/>
                  </a:lnTo>
                  <a:lnTo>
                    <a:pt x="763" y="497"/>
                  </a:lnTo>
                  <a:lnTo>
                    <a:pt x="763" y="497"/>
                  </a:lnTo>
                  <a:close/>
                  <a:moveTo>
                    <a:pt x="477" y="193"/>
                  </a:moveTo>
                  <a:lnTo>
                    <a:pt x="477" y="193"/>
                  </a:lnTo>
                  <a:lnTo>
                    <a:pt x="490" y="195"/>
                  </a:lnTo>
                  <a:lnTo>
                    <a:pt x="503" y="198"/>
                  </a:lnTo>
                  <a:lnTo>
                    <a:pt x="515" y="203"/>
                  </a:lnTo>
                  <a:lnTo>
                    <a:pt x="528" y="208"/>
                  </a:lnTo>
                  <a:lnTo>
                    <a:pt x="540" y="213"/>
                  </a:lnTo>
                  <a:lnTo>
                    <a:pt x="551" y="220"/>
                  </a:lnTo>
                  <a:lnTo>
                    <a:pt x="563" y="226"/>
                  </a:lnTo>
                  <a:lnTo>
                    <a:pt x="574" y="234"/>
                  </a:lnTo>
                  <a:lnTo>
                    <a:pt x="585" y="242"/>
                  </a:lnTo>
                  <a:lnTo>
                    <a:pt x="595" y="252"/>
                  </a:lnTo>
                  <a:lnTo>
                    <a:pt x="605" y="262"/>
                  </a:lnTo>
                  <a:lnTo>
                    <a:pt x="615" y="271"/>
                  </a:lnTo>
                  <a:lnTo>
                    <a:pt x="623" y="282"/>
                  </a:lnTo>
                  <a:lnTo>
                    <a:pt x="632" y="294"/>
                  </a:lnTo>
                  <a:lnTo>
                    <a:pt x="641" y="306"/>
                  </a:lnTo>
                  <a:lnTo>
                    <a:pt x="648" y="317"/>
                  </a:lnTo>
                  <a:lnTo>
                    <a:pt x="477" y="317"/>
                  </a:lnTo>
                  <a:lnTo>
                    <a:pt x="477" y="193"/>
                  </a:lnTo>
                  <a:close/>
                  <a:moveTo>
                    <a:pt x="477" y="381"/>
                  </a:moveTo>
                  <a:lnTo>
                    <a:pt x="678" y="381"/>
                  </a:lnTo>
                  <a:lnTo>
                    <a:pt x="678" y="381"/>
                  </a:lnTo>
                  <a:lnTo>
                    <a:pt x="683" y="397"/>
                  </a:lnTo>
                  <a:lnTo>
                    <a:pt x="688" y="413"/>
                  </a:lnTo>
                  <a:lnTo>
                    <a:pt x="692" y="429"/>
                  </a:lnTo>
                  <a:lnTo>
                    <a:pt x="695" y="446"/>
                  </a:lnTo>
                  <a:lnTo>
                    <a:pt x="695" y="446"/>
                  </a:lnTo>
                  <a:lnTo>
                    <a:pt x="690" y="445"/>
                  </a:lnTo>
                  <a:lnTo>
                    <a:pt x="683" y="445"/>
                  </a:lnTo>
                  <a:lnTo>
                    <a:pt x="683" y="445"/>
                  </a:lnTo>
                  <a:lnTo>
                    <a:pt x="668" y="446"/>
                  </a:lnTo>
                  <a:lnTo>
                    <a:pt x="654" y="448"/>
                  </a:lnTo>
                  <a:lnTo>
                    <a:pt x="643" y="454"/>
                  </a:lnTo>
                  <a:lnTo>
                    <a:pt x="632" y="459"/>
                  </a:lnTo>
                  <a:lnTo>
                    <a:pt x="623" y="466"/>
                  </a:lnTo>
                  <a:lnTo>
                    <a:pt x="615" y="473"/>
                  </a:lnTo>
                  <a:lnTo>
                    <a:pt x="601" y="487"/>
                  </a:lnTo>
                  <a:lnTo>
                    <a:pt x="601" y="487"/>
                  </a:lnTo>
                  <a:lnTo>
                    <a:pt x="591" y="497"/>
                  </a:lnTo>
                  <a:lnTo>
                    <a:pt x="584" y="503"/>
                  </a:lnTo>
                  <a:lnTo>
                    <a:pt x="579" y="505"/>
                  </a:lnTo>
                  <a:lnTo>
                    <a:pt x="575" y="507"/>
                  </a:lnTo>
                  <a:lnTo>
                    <a:pt x="570" y="508"/>
                  </a:lnTo>
                  <a:lnTo>
                    <a:pt x="564" y="508"/>
                  </a:lnTo>
                  <a:lnTo>
                    <a:pt x="564" y="508"/>
                  </a:lnTo>
                  <a:lnTo>
                    <a:pt x="559" y="508"/>
                  </a:lnTo>
                  <a:lnTo>
                    <a:pt x="555" y="507"/>
                  </a:lnTo>
                  <a:lnTo>
                    <a:pt x="550" y="505"/>
                  </a:lnTo>
                  <a:lnTo>
                    <a:pt x="546" y="503"/>
                  </a:lnTo>
                  <a:lnTo>
                    <a:pt x="538" y="497"/>
                  </a:lnTo>
                  <a:lnTo>
                    <a:pt x="528" y="487"/>
                  </a:lnTo>
                  <a:lnTo>
                    <a:pt x="528" y="487"/>
                  </a:lnTo>
                  <a:lnTo>
                    <a:pt x="518" y="476"/>
                  </a:lnTo>
                  <a:lnTo>
                    <a:pt x="507" y="467"/>
                  </a:lnTo>
                  <a:lnTo>
                    <a:pt x="501" y="461"/>
                  </a:lnTo>
                  <a:lnTo>
                    <a:pt x="494" y="457"/>
                  </a:lnTo>
                  <a:lnTo>
                    <a:pt x="486" y="454"/>
                  </a:lnTo>
                  <a:lnTo>
                    <a:pt x="477" y="449"/>
                  </a:lnTo>
                  <a:lnTo>
                    <a:pt x="477" y="381"/>
                  </a:lnTo>
                  <a:close/>
                  <a:moveTo>
                    <a:pt x="414" y="193"/>
                  </a:moveTo>
                  <a:lnTo>
                    <a:pt x="414" y="317"/>
                  </a:lnTo>
                  <a:lnTo>
                    <a:pt x="242" y="317"/>
                  </a:lnTo>
                  <a:lnTo>
                    <a:pt x="242" y="317"/>
                  </a:lnTo>
                  <a:lnTo>
                    <a:pt x="250" y="306"/>
                  </a:lnTo>
                  <a:lnTo>
                    <a:pt x="259" y="294"/>
                  </a:lnTo>
                  <a:lnTo>
                    <a:pt x="267" y="282"/>
                  </a:lnTo>
                  <a:lnTo>
                    <a:pt x="277" y="271"/>
                  </a:lnTo>
                  <a:lnTo>
                    <a:pt x="285" y="262"/>
                  </a:lnTo>
                  <a:lnTo>
                    <a:pt x="296" y="252"/>
                  </a:lnTo>
                  <a:lnTo>
                    <a:pt x="306" y="242"/>
                  </a:lnTo>
                  <a:lnTo>
                    <a:pt x="316" y="234"/>
                  </a:lnTo>
                  <a:lnTo>
                    <a:pt x="328" y="226"/>
                  </a:lnTo>
                  <a:lnTo>
                    <a:pt x="339" y="220"/>
                  </a:lnTo>
                  <a:lnTo>
                    <a:pt x="351" y="213"/>
                  </a:lnTo>
                  <a:lnTo>
                    <a:pt x="363" y="208"/>
                  </a:lnTo>
                  <a:lnTo>
                    <a:pt x="376" y="203"/>
                  </a:lnTo>
                  <a:lnTo>
                    <a:pt x="388" y="198"/>
                  </a:lnTo>
                  <a:lnTo>
                    <a:pt x="400" y="195"/>
                  </a:lnTo>
                  <a:lnTo>
                    <a:pt x="414" y="193"/>
                  </a:lnTo>
                  <a:lnTo>
                    <a:pt x="414" y="193"/>
                  </a:lnTo>
                  <a:close/>
                  <a:moveTo>
                    <a:pt x="212" y="381"/>
                  </a:moveTo>
                  <a:lnTo>
                    <a:pt x="414" y="381"/>
                  </a:lnTo>
                  <a:lnTo>
                    <a:pt x="414" y="449"/>
                  </a:lnTo>
                  <a:lnTo>
                    <a:pt x="414" y="449"/>
                  </a:lnTo>
                  <a:lnTo>
                    <a:pt x="404" y="453"/>
                  </a:lnTo>
                  <a:lnTo>
                    <a:pt x="396" y="457"/>
                  </a:lnTo>
                  <a:lnTo>
                    <a:pt x="388" y="461"/>
                  </a:lnTo>
                  <a:lnTo>
                    <a:pt x="382" y="467"/>
                  </a:lnTo>
                  <a:lnTo>
                    <a:pt x="370" y="477"/>
                  </a:lnTo>
                  <a:lnTo>
                    <a:pt x="360" y="488"/>
                  </a:lnTo>
                  <a:lnTo>
                    <a:pt x="360" y="488"/>
                  </a:lnTo>
                  <a:lnTo>
                    <a:pt x="351" y="498"/>
                  </a:lnTo>
                  <a:lnTo>
                    <a:pt x="343" y="504"/>
                  </a:lnTo>
                  <a:lnTo>
                    <a:pt x="339" y="506"/>
                  </a:lnTo>
                  <a:lnTo>
                    <a:pt x="336" y="507"/>
                  </a:lnTo>
                  <a:lnTo>
                    <a:pt x="326" y="508"/>
                  </a:lnTo>
                  <a:lnTo>
                    <a:pt x="326" y="508"/>
                  </a:lnTo>
                  <a:lnTo>
                    <a:pt x="321" y="508"/>
                  </a:lnTo>
                  <a:lnTo>
                    <a:pt x="315" y="507"/>
                  </a:lnTo>
                  <a:lnTo>
                    <a:pt x="311" y="505"/>
                  </a:lnTo>
                  <a:lnTo>
                    <a:pt x="308" y="503"/>
                  </a:lnTo>
                  <a:lnTo>
                    <a:pt x="299" y="497"/>
                  </a:lnTo>
                  <a:lnTo>
                    <a:pt x="290" y="487"/>
                  </a:lnTo>
                  <a:lnTo>
                    <a:pt x="290" y="487"/>
                  </a:lnTo>
                  <a:lnTo>
                    <a:pt x="276" y="473"/>
                  </a:lnTo>
                  <a:lnTo>
                    <a:pt x="268" y="466"/>
                  </a:lnTo>
                  <a:lnTo>
                    <a:pt x="259" y="459"/>
                  </a:lnTo>
                  <a:lnTo>
                    <a:pt x="248" y="454"/>
                  </a:lnTo>
                  <a:lnTo>
                    <a:pt x="236" y="448"/>
                  </a:lnTo>
                  <a:lnTo>
                    <a:pt x="222" y="446"/>
                  </a:lnTo>
                  <a:lnTo>
                    <a:pt x="207" y="445"/>
                  </a:lnTo>
                  <a:lnTo>
                    <a:pt x="207" y="445"/>
                  </a:lnTo>
                  <a:lnTo>
                    <a:pt x="202" y="445"/>
                  </a:lnTo>
                  <a:lnTo>
                    <a:pt x="196" y="446"/>
                  </a:lnTo>
                  <a:lnTo>
                    <a:pt x="196" y="446"/>
                  </a:lnTo>
                  <a:lnTo>
                    <a:pt x="200" y="429"/>
                  </a:lnTo>
                  <a:lnTo>
                    <a:pt x="203" y="413"/>
                  </a:lnTo>
                  <a:lnTo>
                    <a:pt x="207" y="397"/>
                  </a:lnTo>
                  <a:lnTo>
                    <a:pt x="212" y="381"/>
                  </a:lnTo>
                  <a:lnTo>
                    <a:pt x="212" y="381"/>
                  </a:lnTo>
                  <a:close/>
                  <a:moveTo>
                    <a:pt x="445" y="826"/>
                  </a:moveTo>
                  <a:lnTo>
                    <a:pt x="445" y="826"/>
                  </a:lnTo>
                  <a:lnTo>
                    <a:pt x="427" y="826"/>
                  </a:lnTo>
                  <a:lnTo>
                    <a:pt x="409" y="823"/>
                  </a:lnTo>
                  <a:lnTo>
                    <a:pt x="392" y="820"/>
                  </a:lnTo>
                  <a:lnTo>
                    <a:pt x="374" y="813"/>
                  </a:lnTo>
                  <a:lnTo>
                    <a:pt x="374" y="813"/>
                  </a:lnTo>
                  <a:lnTo>
                    <a:pt x="384" y="807"/>
                  </a:lnTo>
                  <a:lnTo>
                    <a:pt x="393" y="799"/>
                  </a:lnTo>
                  <a:lnTo>
                    <a:pt x="407" y="785"/>
                  </a:lnTo>
                  <a:lnTo>
                    <a:pt x="407" y="785"/>
                  </a:lnTo>
                  <a:lnTo>
                    <a:pt x="416" y="775"/>
                  </a:lnTo>
                  <a:lnTo>
                    <a:pt x="425" y="768"/>
                  </a:lnTo>
                  <a:lnTo>
                    <a:pt x="429" y="766"/>
                  </a:lnTo>
                  <a:lnTo>
                    <a:pt x="435" y="764"/>
                  </a:lnTo>
                  <a:lnTo>
                    <a:pt x="439" y="763"/>
                  </a:lnTo>
                  <a:lnTo>
                    <a:pt x="445" y="763"/>
                  </a:lnTo>
                  <a:lnTo>
                    <a:pt x="445" y="763"/>
                  </a:lnTo>
                  <a:lnTo>
                    <a:pt x="451" y="763"/>
                  </a:lnTo>
                  <a:lnTo>
                    <a:pt x="456" y="764"/>
                  </a:lnTo>
                  <a:lnTo>
                    <a:pt x="460" y="766"/>
                  </a:lnTo>
                  <a:lnTo>
                    <a:pt x="465" y="768"/>
                  </a:lnTo>
                  <a:lnTo>
                    <a:pt x="472" y="775"/>
                  </a:lnTo>
                  <a:lnTo>
                    <a:pt x="482" y="784"/>
                  </a:lnTo>
                  <a:lnTo>
                    <a:pt x="482" y="784"/>
                  </a:lnTo>
                  <a:lnTo>
                    <a:pt x="497" y="799"/>
                  </a:lnTo>
                  <a:lnTo>
                    <a:pt x="505" y="807"/>
                  </a:lnTo>
                  <a:lnTo>
                    <a:pt x="516" y="813"/>
                  </a:lnTo>
                  <a:lnTo>
                    <a:pt x="516" y="813"/>
                  </a:lnTo>
                  <a:lnTo>
                    <a:pt x="499" y="820"/>
                  </a:lnTo>
                  <a:lnTo>
                    <a:pt x="482" y="823"/>
                  </a:lnTo>
                  <a:lnTo>
                    <a:pt x="463" y="826"/>
                  </a:lnTo>
                  <a:lnTo>
                    <a:pt x="445" y="826"/>
                  </a:lnTo>
                  <a:lnTo>
                    <a:pt x="445" y="826"/>
                  </a:lnTo>
                  <a:close/>
                  <a:moveTo>
                    <a:pt x="643" y="708"/>
                  </a:moveTo>
                  <a:lnTo>
                    <a:pt x="643" y="708"/>
                  </a:lnTo>
                  <a:lnTo>
                    <a:pt x="630" y="716"/>
                  </a:lnTo>
                  <a:lnTo>
                    <a:pt x="619" y="724"/>
                  </a:lnTo>
                  <a:lnTo>
                    <a:pt x="609" y="733"/>
                  </a:lnTo>
                  <a:lnTo>
                    <a:pt x="601" y="741"/>
                  </a:lnTo>
                  <a:lnTo>
                    <a:pt x="601" y="741"/>
                  </a:lnTo>
                  <a:lnTo>
                    <a:pt x="591" y="751"/>
                  </a:lnTo>
                  <a:lnTo>
                    <a:pt x="584" y="757"/>
                  </a:lnTo>
                  <a:lnTo>
                    <a:pt x="579" y="760"/>
                  </a:lnTo>
                  <a:lnTo>
                    <a:pt x="575" y="762"/>
                  </a:lnTo>
                  <a:lnTo>
                    <a:pt x="570" y="763"/>
                  </a:lnTo>
                  <a:lnTo>
                    <a:pt x="564" y="763"/>
                  </a:lnTo>
                  <a:lnTo>
                    <a:pt x="564" y="763"/>
                  </a:lnTo>
                  <a:lnTo>
                    <a:pt x="559" y="763"/>
                  </a:lnTo>
                  <a:lnTo>
                    <a:pt x="555" y="762"/>
                  </a:lnTo>
                  <a:lnTo>
                    <a:pt x="550" y="760"/>
                  </a:lnTo>
                  <a:lnTo>
                    <a:pt x="546" y="757"/>
                  </a:lnTo>
                  <a:lnTo>
                    <a:pt x="538" y="751"/>
                  </a:lnTo>
                  <a:lnTo>
                    <a:pt x="528" y="741"/>
                  </a:lnTo>
                  <a:lnTo>
                    <a:pt x="528" y="741"/>
                  </a:lnTo>
                  <a:lnTo>
                    <a:pt x="514" y="727"/>
                  </a:lnTo>
                  <a:lnTo>
                    <a:pt x="506" y="720"/>
                  </a:lnTo>
                  <a:lnTo>
                    <a:pt x="497" y="713"/>
                  </a:lnTo>
                  <a:lnTo>
                    <a:pt x="486" y="708"/>
                  </a:lnTo>
                  <a:lnTo>
                    <a:pt x="474" y="704"/>
                  </a:lnTo>
                  <a:lnTo>
                    <a:pt x="461" y="700"/>
                  </a:lnTo>
                  <a:lnTo>
                    <a:pt x="445" y="699"/>
                  </a:lnTo>
                  <a:lnTo>
                    <a:pt x="445" y="699"/>
                  </a:lnTo>
                  <a:lnTo>
                    <a:pt x="429" y="700"/>
                  </a:lnTo>
                  <a:lnTo>
                    <a:pt x="415" y="704"/>
                  </a:lnTo>
                  <a:lnTo>
                    <a:pt x="402" y="708"/>
                  </a:lnTo>
                  <a:lnTo>
                    <a:pt x="392" y="713"/>
                  </a:lnTo>
                  <a:lnTo>
                    <a:pt x="382" y="721"/>
                  </a:lnTo>
                  <a:lnTo>
                    <a:pt x="373" y="727"/>
                  </a:lnTo>
                  <a:lnTo>
                    <a:pt x="360" y="742"/>
                  </a:lnTo>
                  <a:lnTo>
                    <a:pt x="360" y="742"/>
                  </a:lnTo>
                  <a:lnTo>
                    <a:pt x="351" y="752"/>
                  </a:lnTo>
                  <a:lnTo>
                    <a:pt x="343" y="758"/>
                  </a:lnTo>
                  <a:lnTo>
                    <a:pt x="339" y="761"/>
                  </a:lnTo>
                  <a:lnTo>
                    <a:pt x="336" y="762"/>
                  </a:lnTo>
                  <a:lnTo>
                    <a:pt x="326" y="763"/>
                  </a:lnTo>
                  <a:lnTo>
                    <a:pt x="326" y="763"/>
                  </a:lnTo>
                  <a:lnTo>
                    <a:pt x="321" y="763"/>
                  </a:lnTo>
                  <a:lnTo>
                    <a:pt x="315" y="762"/>
                  </a:lnTo>
                  <a:lnTo>
                    <a:pt x="311" y="760"/>
                  </a:lnTo>
                  <a:lnTo>
                    <a:pt x="308" y="757"/>
                  </a:lnTo>
                  <a:lnTo>
                    <a:pt x="299" y="751"/>
                  </a:lnTo>
                  <a:lnTo>
                    <a:pt x="290" y="741"/>
                  </a:lnTo>
                  <a:lnTo>
                    <a:pt x="290" y="741"/>
                  </a:lnTo>
                  <a:lnTo>
                    <a:pt x="281" y="733"/>
                  </a:lnTo>
                  <a:lnTo>
                    <a:pt x="271" y="724"/>
                  </a:lnTo>
                  <a:lnTo>
                    <a:pt x="261" y="716"/>
                  </a:lnTo>
                  <a:lnTo>
                    <a:pt x="248" y="708"/>
                  </a:lnTo>
                  <a:lnTo>
                    <a:pt x="248" y="708"/>
                  </a:lnTo>
                  <a:lnTo>
                    <a:pt x="237" y="692"/>
                  </a:lnTo>
                  <a:lnTo>
                    <a:pt x="229" y="674"/>
                  </a:lnTo>
                  <a:lnTo>
                    <a:pt x="220" y="655"/>
                  </a:lnTo>
                  <a:lnTo>
                    <a:pt x="212" y="636"/>
                  </a:lnTo>
                  <a:lnTo>
                    <a:pt x="212" y="636"/>
                  </a:lnTo>
                  <a:lnTo>
                    <a:pt x="221" y="638"/>
                  </a:lnTo>
                  <a:lnTo>
                    <a:pt x="227" y="643"/>
                  </a:lnTo>
                  <a:lnTo>
                    <a:pt x="235" y="649"/>
                  </a:lnTo>
                  <a:lnTo>
                    <a:pt x="244" y="658"/>
                  </a:lnTo>
                  <a:lnTo>
                    <a:pt x="244" y="658"/>
                  </a:lnTo>
                  <a:lnTo>
                    <a:pt x="257" y="672"/>
                  </a:lnTo>
                  <a:lnTo>
                    <a:pt x="265" y="678"/>
                  </a:lnTo>
                  <a:lnTo>
                    <a:pt x="275" y="684"/>
                  </a:lnTo>
                  <a:lnTo>
                    <a:pt x="285" y="691"/>
                  </a:lnTo>
                  <a:lnTo>
                    <a:pt x="297" y="695"/>
                  </a:lnTo>
                  <a:lnTo>
                    <a:pt x="311" y="698"/>
                  </a:lnTo>
                  <a:lnTo>
                    <a:pt x="326" y="699"/>
                  </a:lnTo>
                  <a:lnTo>
                    <a:pt x="326" y="699"/>
                  </a:lnTo>
                  <a:lnTo>
                    <a:pt x="341" y="698"/>
                  </a:lnTo>
                  <a:lnTo>
                    <a:pt x="355" y="695"/>
                  </a:lnTo>
                  <a:lnTo>
                    <a:pt x="367" y="691"/>
                  </a:lnTo>
                  <a:lnTo>
                    <a:pt x="377" y="685"/>
                  </a:lnTo>
                  <a:lnTo>
                    <a:pt x="386" y="679"/>
                  </a:lnTo>
                  <a:lnTo>
                    <a:pt x="394" y="672"/>
                  </a:lnTo>
                  <a:lnTo>
                    <a:pt x="407" y="658"/>
                  </a:lnTo>
                  <a:lnTo>
                    <a:pt x="407" y="658"/>
                  </a:lnTo>
                  <a:lnTo>
                    <a:pt x="416" y="648"/>
                  </a:lnTo>
                  <a:lnTo>
                    <a:pt x="425" y="640"/>
                  </a:lnTo>
                  <a:lnTo>
                    <a:pt x="429" y="638"/>
                  </a:lnTo>
                  <a:lnTo>
                    <a:pt x="435" y="637"/>
                  </a:lnTo>
                  <a:lnTo>
                    <a:pt x="439" y="636"/>
                  </a:lnTo>
                  <a:lnTo>
                    <a:pt x="445" y="636"/>
                  </a:lnTo>
                  <a:lnTo>
                    <a:pt x="445" y="636"/>
                  </a:lnTo>
                  <a:lnTo>
                    <a:pt x="451" y="636"/>
                  </a:lnTo>
                  <a:lnTo>
                    <a:pt x="456" y="637"/>
                  </a:lnTo>
                  <a:lnTo>
                    <a:pt x="460" y="638"/>
                  </a:lnTo>
                  <a:lnTo>
                    <a:pt x="465" y="640"/>
                  </a:lnTo>
                  <a:lnTo>
                    <a:pt x="472" y="648"/>
                  </a:lnTo>
                  <a:lnTo>
                    <a:pt x="482" y="658"/>
                  </a:lnTo>
                  <a:lnTo>
                    <a:pt x="482" y="658"/>
                  </a:lnTo>
                  <a:lnTo>
                    <a:pt x="496" y="672"/>
                  </a:lnTo>
                  <a:lnTo>
                    <a:pt x="504" y="678"/>
                  </a:lnTo>
                  <a:lnTo>
                    <a:pt x="513" y="684"/>
                  </a:lnTo>
                  <a:lnTo>
                    <a:pt x="524" y="691"/>
                  </a:lnTo>
                  <a:lnTo>
                    <a:pt x="535" y="695"/>
                  </a:lnTo>
                  <a:lnTo>
                    <a:pt x="549" y="698"/>
                  </a:lnTo>
                  <a:lnTo>
                    <a:pt x="564" y="699"/>
                  </a:lnTo>
                  <a:lnTo>
                    <a:pt x="564" y="699"/>
                  </a:lnTo>
                  <a:lnTo>
                    <a:pt x="580" y="698"/>
                  </a:lnTo>
                  <a:lnTo>
                    <a:pt x="593" y="695"/>
                  </a:lnTo>
                  <a:lnTo>
                    <a:pt x="605" y="691"/>
                  </a:lnTo>
                  <a:lnTo>
                    <a:pt x="616" y="684"/>
                  </a:lnTo>
                  <a:lnTo>
                    <a:pt x="626" y="678"/>
                  </a:lnTo>
                  <a:lnTo>
                    <a:pt x="634" y="672"/>
                  </a:lnTo>
                  <a:lnTo>
                    <a:pt x="648" y="658"/>
                  </a:lnTo>
                  <a:lnTo>
                    <a:pt x="648" y="658"/>
                  </a:lnTo>
                  <a:lnTo>
                    <a:pt x="656" y="649"/>
                  </a:lnTo>
                  <a:lnTo>
                    <a:pt x="663" y="643"/>
                  </a:lnTo>
                  <a:lnTo>
                    <a:pt x="671" y="638"/>
                  </a:lnTo>
                  <a:lnTo>
                    <a:pt x="678" y="636"/>
                  </a:lnTo>
                  <a:lnTo>
                    <a:pt x="678" y="636"/>
                  </a:lnTo>
                  <a:lnTo>
                    <a:pt x="671" y="655"/>
                  </a:lnTo>
                  <a:lnTo>
                    <a:pt x="662" y="674"/>
                  </a:lnTo>
                  <a:lnTo>
                    <a:pt x="653" y="692"/>
                  </a:lnTo>
                  <a:lnTo>
                    <a:pt x="643" y="708"/>
                  </a:lnTo>
                  <a:lnTo>
                    <a:pt x="643" y="708"/>
                  </a:lnTo>
                  <a:close/>
                  <a:moveTo>
                    <a:pt x="694" y="573"/>
                  </a:moveTo>
                  <a:lnTo>
                    <a:pt x="694" y="573"/>
                  </a:lnTo>
                  <a:lnTo>
                    <a:pt x="683" y="572"/>
                  </a:lnTo>
                  <a:lnTo>
                    <a:pt x="683" y="572"/>
                  </a:lnTo>
                  <a:lnTo>
                    <a:pt x="668" y="573"/>
                  </a:lnTo>
                  <a:lnTo>
                    <a:pt x="654" y="576"/>
                  </a:lnTo>
                  <a:lnTo>
                    <a:pt x="643" y="580"/>
                  </a:lnTo>
                  <a:lnTo>
                    <a:pt x="632" y="587"/>
                  </a:lnTo>
                  <a:lnTo>
                    <a:pt x="623" y="593"/>
                  </a:lnTo>
                  <a:lnTo>
                    <a:pt x="615" y="600"/>
                  </a:lnTo>
                  <a:lnTo>
                    <a:pt x="601" y="614"/>
                  </a:lnTo>
                  <a:lnTo>
                    <a:pt x="601" y="614"/>
                  </a:lnTo>
                  <a:lnTo>
                    <a:pt x="591" y="623"/>
                  </a:lnTo>
                  <a:lnTo>
                    <a:pt x="584" y="631"/>
                  </a:lnTo>
                  <a:lnTo>
                    <a:pt x="579" y="633"/>
                  </a:lnTo>
                  <a:lnTo>
                    <a:pt x="575" y="634"/>
                  </a:lnTo>
                  <a:lnTo>
                    <a:pt x="570" y="635"/>
                  </a:lnTo>
                  <a:lnTo>
                    <a:pt x="564" y="636"/>
                  </a:lnTo>
                  <a:lnTo>
                    <a:pt x="564" y="636"/>
                  </a:lnTo>
                  <a:lnTo>
                    <a:pt x="559" y="635"/>
                  </a:lnTo>
                  <a:lnTo>
                    <a:pt x="555" y="634"/>
                  </a:lnTo>
                  <a:lnTo>
                    <a:pt x="550" y="633"/>
                  </a:lnTo>
                  <a:lnTo>
                    <a:pt x="546" y="631"/>
                  </a:lnTo>
                  <a:lnTo>
                    <a:pt x="538" y="623"/>
                  </a:lnTo>
                  <a:lnTo>
                    <a:pt x="528" y="614"/>
                  </a:lnTo>
                  <a:lnTo>
                    <a:pt x="528" y="614"/>
                  </a:lnTo>
                  <a:lnTo>
                    <a:pt x="514" y="600"/>
                  </a:lnTo>
                  <a:lnTo>
                    <a:pt x="506" y="593"/>
                  </a:lnTo>
                  <a:lnTo>
                    <a:pt x="497" y="587"/>
                  </a:lnTo>
                  <a:lnTo>
                    <a:pt x="486" y="580"/>
                  </a:lnTo>
                  <a:lnTo>
                    <a:pt x="474" y="576"/>
                  </a:lnTo>
                  <a:lnTo>
                    <a:pt x="461" y="573"/>
                  </a:lnTo>
                  <a:lnTo>
                    <a:pt x="445" y="572"/>
                  </a:lnTo>
                  <a:lnTo>
                    <a:pt x="445" y="572"/>
                  </a:lnTo>
                  <a:lnTo>
                    <a:pt x="429" y="573"/>
                  </a:lnTo>
                  <a:lnTo>
                    <a:pt x="415" y="576"/>
                  </a:lnTo>
                  <a:lnTo>
                    <a:pt x="402" y="580"/>
                  </a:lnTo>
                  <a:lnTo>
                    <a:pt x="392" y="587"/>
                  </a:lnTo>
                  <a:lnTo>
                    <a:pt x="382" y="593"/>
                  </a:lnTo>
                  <a:lnTo>
                    <a:pt x="373" y="601"/>
                  </a:lnTo>
                  <a:lnTo>
                    <a:pt x="360" y="615"/>
                  </a:lnTo>
                  <a:lnTo>
                    <a:pt x="360" y="615"/>
                  </a:lnTo>
                  <a:lnTo>
                    <a:pt x="351" y="624"/>
                  </a:lnTo>
                  <a:lnTo>
                    <a:pt x="343" y="631"/>
                  </a:lnTo>
                  <a:lnTo>
                    <a:pt x="339" y="633"/>
                  </a:lnTo>
                  <a:lnTo>
                    <a:pt x="336" y="635"/>
                  </a:lnTo>
                  <a:lnTo>
                    <a:pt x="326" y="636"/>
                  </a:lnTo>
                  <a:lnTo>
                    <a:pt x="326" y="636"/>
                  </a:lnTo>
                  <a:lnTo>
                    <a:pt x="321" y="635"/>
                  </a:lnTo>
                  <a:lnTo>
                    <a:pt x="315" y="634"/>
                  </a:lnTo>
                  <a:lnTo>
                    <a:pt x="311" y="633"/>
                  </a:lnTo>
                  <a:lnTo>
                    <a:pt x="308" y="631"/>
                  </a:lnTo>
                  <a:lnTo>
                    <a:pt x="299" y="623"/>
                  </a:lnTo>
                  <a:lnTo>
                    <a:pt x="290" y="614"/>
                  </a:lnTo>
                  <a:lnTo>
                    <a:pt x="290" y="614"/>
                  </a:lnTo>
                  <a:lnTo>
                    <a:pt x="276" y="600"/>
                  </a:lnTo>
                  <a:lnTo>
                    <a:pt x="268" y="593"/>
                  </a:lnTo>
                  <a:lnTo>
                    <a:pt x="259" y="587"/>
                  </a:lnTo>
                  <a:lnTo>
                    <a:pt x="248" y="580"/>
                  </a:lnTo>
                  <a:lnTo>
                    <a:pt x="236" y="576"/>
                  </a:lnTo>
                  <a:lnTo>
                    <a:pt x="222" y="573"/>
                  </a:lnTo>
                  <a:lnTo>
                    <a:pt x="207" y="572"/>
                  </a:lnTo>
                  <a:lnTo>
                    <a:pt x="207" y="572"/>
                  </a:lnTo>
                  <a:lnTo>
                    <a:pt x="196" y="573"/>
                  </a:lnTo>
                  <a:lnTo>
                    <a:pt x="196" y="573"/>
                  </a:lnTo>
                  <a:lnTo>
                    <a:pt x="192" y="543"/>
                  </a:lnTo>
                  <a:lnTo>
                    <a:pt x="191" y="512"/>
                  </a:lnTo>
                  <a:lnTo>
                    <a:pt x="191" y="512"/>
                  </a:lnTo>
                  <a:lnTo>
                    <a:pt x="198" y="510"/>
                  </a:lnTo>
                  <a:lnTo>
                    <a:pt x="207" y="508"/>
                  </a:lnTo>
                  <a:lnTo>
                    <a:pt x="207" y="508"/>
                  </a:lnTo>
                  <a:lnTo>
                    <a:pt x="212" y="508"/>
                  </a:lnTo>
                  <a:lnTo>
                    <a:pt x="217" y="510"/>
                  </a:lnTo>
                  <a:lnTo>
                    <a:pt x="221" y="512"/>
                  </a:lnTo>
                  <a:lnTo>
                    <a:pt x="225" y="514"/>
                  </a:lnTo>
                  <a:lnTo>
                    <a:pt x="234" y="520"/>
                  </a:lnTo>
                  <a:lnTo>
                    <a:pt x="244" y="530"/>
                  </a:lnTo>
                  <a:lnTo>
                    <a:pt x="244" y="530"/>
                  </a:lnTo>
                  <a:lnTo>
                    <a:pt x="257" y="544"/>
                  </a:lnTo>
                  <a:lnTo>
                    <a:pt x="265" y="551"/>
                  </a:lnTo>
                  <a:lnTo>
                    <a:pt x="275" y="558"/>
                  </a:lnTo>
                  <a:lnTo>
                    <a:pt x="285" y="563"/>
                  </a:lnTo>
                  <a:lnTo>
                    <a:pt x="297" y="567"/>
                  </a:lnTo>
                  <a:lnTo>
                    <a:pt x="311" y="571"/>
                  </a:lnTo>
                  <a:lnTo>
                    <a:pt x="326" y="572"/>
                  </a:lnTo>
                  <a:lnTo>
                    <a:pt x="326" y="572"/>
                  </a:lnTo>
                  <a:lnTo>
                    <a:pt x="341" y="571"/>
                  </a:lnTo>
                  <a:lnTo>
                    <a:pt x="355" y="567"/>
                  </a:lnTo>
                  <a:lnTo>
                    <a:pt x="367" y="563"/>
                  </a:lnTo>
                  <a:lnTo>
                    <a:pt x="377" y="558"/>
                  </a:lnTo>
                  <a:lnTo>
                    <a:pt x="386" y="551"/>
                  </a:lnTo>
                  <a:lnTo>
                    <a:pt x="394" y="544"/>
                  </a:lnTo>
                  <a:lnTo>
                    <a:pt x="407" y="531"/>
                  </a:lnTo>
                  <a:lnTo>
                    <a:pt x="407" y="531"/>
                  </a:lnTo>
                  <a:lnTo>
                    <a:pt x="416" y="520"/>
                  </a:lnTo>
                  <a:lnTo>
                    <a:pt x="425" y="514"/>
                  </a:lnTo>
                  <a:lnTo>
                    <a:pt x="429" y="512"/>
                  </a:lnTo>
                  <a:lnTo>
                    <a:pt x="435" y="510"/>
                  </a:lnTo>
                  <a:lnTo>
                    <a:pt x="439" y="508"/>
                  </a:lnTo>
                  <a:lnTo>
                    <a:pt x="445" y="508"/>
                  </a:lnTo>
                  <a:lnTo>
                    <a:pt x="445" y="508"/>
                  </a:lnTo>
                  <a:lnTo>
                    <a:pt x="451" y="508"/>
                  </a:lnTo>
                  <a:lnTo>
                    <a:pt x="456" y="510"/>
                  </a:lnTo>
                  <a:lnTo>
                    <a:pt x="460" y="512"/>
                  </a:lnTo>
                  <a:lnTo>
                    <a:pt x="465" y="514"/>
                  </a:lnTo>
                  <a:lnTo>
                    <a:pt x="472" y="520"/>
                  </a:lnTo>
                  <a:lnTo>
                    <a:pt x="482" y="530"/>
                  </a:lnTo>
                  <a:lnTo>
                    <a:pt x="482" y="530"/>
                  </a:lnTo>
                  <a:lnTo>
                    <a:pt x="496" y="544"/>
                  </a:lnTo>
                  <a:lnTo>
                    <a:pt x="504" y="551"/>
                  </a:lnTo>
                  <a:lnTo>
                    <a:pt x="513" y="558"/>
                  </a:lnTo>
                  <a:lnTo>
                    <a:pt x="524" y="563"/>
                  </a:lnTo>
                  <a:lnTo>
                    <a:pt x="535" y="567"/>
                  </a:lnTo>
                  <a:lnTo>
                    <a:pt x="549" y="571"/>
                  </a:lnTo>
                  <a:lnTo>
                    <a:pt x="564" y="572"/>
                  </a:lnTo>
                  <a:lnTo>
                    <a:pt x="564" y="572"/>
                  </a:lnTo>
                  <a:lnTo>
                    <a:pt x="580" y="571"/>
                  </a:lnTo>
                  <a:lnTo>
                    <a:pt x="593" y="567"/>
                  </a:lnTo>
                  <a:lnTo>
                    <a:pt x="605" y="563"/>
                  </a:lnTo>
                  <a:lnTo>
                    <a:pt x="616" y="558"/>
                  </a:lnTo>
                  <a:lnTo>
                    <a:pt x="626" y="551"/>
                  </a:lnTo>
                  <a:lnTo>
                    <a:pt x="634" y="544"/>
                  </a:lnTo>
                  <a:lnTo>
                    <a:pt x="648" y="530"/>
                  </a:lnTo>
                  <a:lnTo>
                    <a:pt x="648" y="530"/>
                  </a:lnTo>
                  <a:lnTo>
                    <a:pt x="657" y="520"/>
                  </a:lnTo>
                  <a:lnTo>
                    <a:pt x="665" y="514"/>
                  </a:lnTo>
                  <a:lnTo>
                    <a:pt x="669" y="512"/>
                  </a:lnTo>
                  <a:lnTo>
                    <a:pt x="674" y="510"/>
                  </a:lnTo>
                  <a:lnTo>
                    <a:pt x="678" y="508"/>
                  </a:lnTo>
                  <a:lnTo>
                    <a:pt x="683" y="508"/>
                  </a:lnTo>
                  <a:lnTo>
                    <a:pt x="683" y="508"/>
                  </a:lnTo>
                  <a:lnTo>
                    <a:pt x="693" y="510"/>
                  </a:lnTo>
                  <a:lnTo>
                    <a:pt x="700" y="512"/>
                  </a:lnTo>
                  <a:lnTo>
                    <a:pt x="700" y="512"/>
                  </a:lnTo>
                  <a:lnTo>
                    <a:pt x="698" y="543"/>
                  </a:lnTo>
                  <a:lnTo>
                    <a:pt x="694" y="573"/>
                  </a:lnTo>
                  <a:lnTo>
                    <a:pt x="694" y="573"/>
                  </a:lnTo>
                  <a:close/>
                  <a:moveTo>
                    <a:pt x="445" y="0"/>
                  </a:moveTo>
                  <a:lnTo>
                    <a:pt x="445" y="0"/>
                  </a:lnTo>
                  <a:lnTo>
                    <a:pt x="423" y="0"/>
                  </a:lnTo>
                  <a:lnTo>
                    <a:pt x="400" y="2"/>
                  </a:lnTo>
                  <a:lnTo>
                    <a:pt x="378" y="5"/>
                  </a:lnTo>
                  <a:lnTo>
                    <a:pt x="356" y="10"/>
                  </a:lnTo>
                  <a:lnTo>
                    <a:pt x="335" y="16"/>
                  </a:lnTo>
                  <a:lnTo>
                    <a:pt x="313" y="22"/>
                  </a:lnTo>
                  <a:lnTo>
                    <a:pt x="293" y="30"/>
                  </a:lnTo>
                  <a:lnTo>
                    <a:pt x="273" y="40"/>
                  </a:lnTo>
                  <a:lnTo>
                    <a:pt x="252" y="50"/>
                  </a:lnTo>
                  <a:lnTo>
                    <a:pt x="233" y="61"/>
                  </a:lnTo>
                  <a:lnTo>
                    <a:pt x="215" y="73"/>
                  </a:lnTo>
                  <a:lnTo>
                    <a:pt x="196" y="87"/>
                  </a:lnTo>
                  <a:lnTo>
                    <a:pt x="179" y="101"/>
                  </a:lnTo>
                  <a:lnTo>
                    <a:pt x="162" y="116"/>
                  </a:lnTo>
                  <a:lnTo>
                    <a:pt x="146" y="132"/>
                  </a:lnTo>
                  <a:lnTo>
                    <a:pt x="131" y="149"/>
                  </a:lnTo>
                  <a:lnTo>
                    <a:pt x="116" y="166"/>
                  </a:lnTo>
                  <a:lnTo>
                    <a:pt x="102" y="184"/>
                  </a:lnTo>
                  <a:lnTo>
                    <a:pt x="89" y="204"/>
                  </a:lnTo>
                  <a:lnTo>
                    <a:pt x="76" y="224"/>
                  </a:lnTo>
                  <a:lnTo>
                    <a:pt x="64" y="245"/>
                  </a:lnTo>
                  <a:lnTo>
                    <a:pt x="54" y="266"/>
                  </a:lnTo>
                  <a:lnTo>
                    <a:pt x="44" y="288"/>
                  </a:lnTo>
                  <a:lnTo>
                    <a:pt x="35" y="311"/>
                  </a:lnTo>
                  <a:lnTo>
                    <a:pt x="27" y="334"/>
                  </a:lnTo>
                  <a:lnTo>
                    <a:pt x="20" y="357"/>
                  </a:lnTo>
                  <a:lnTo>
                    <a:pt x="14" y="382"/>
                  </a:lnTo>
                  <a:lnTo>
                    <a:pt x="10" y="405"/>
                  </a:lnTo>
                  <a:lnTo>
                    <a:pt x="5" y="431"/>
                  </a:lnTo>
                  <a:lnTo>
                    <a:pt x="2" y="457"/>
                  </a:lnTo>
                  <a:lnTo>
                    <a:pt x="1" y="483"/>
                  </a:lnTo>
                  <a:lnTo>
                    <a:pt x="0" y="508"/>
                  </a:lnTo>
                  <a:lnTo>
                    <a:pt x="0" y="508"/>
                  </a:lnTo>
                  <a:lnTo>
                    <a:pt x="1" y="534"/>
                  </a:lnTo>
                  <a:lnTo>
                    <a:pt x="2" y="560"/>
                  </a:lnTo>
                  <a:lnTo>
                    <a:pt x="5" y="586"/>
                  </a:lnTo>
                  <a:lnTo>
                    <a:pt x="10" y="610"/>
                  </a:lnTo>
                  <a:lnTo>
                    <a:pt x="14" y="635"/>
                  </a:lnTo>
                  <a:lnTo>
                    <a:pt x="20" y="660"/>
                  </a:lnTo>
                  <a:lnTo>
                    <a:pt x="27" y="683"/>
                  </a:lnTo>
                  <a:lnTo>
                    <a:pt x="35" y="706"/>
                  </a:lnTo>
                  <a:lnTo>
                    <a:pt x="44" y="728"/>
                  </a:lnTo>
                  <a:lnTo>
                    <a:pt x="54" y="751"/>
                  </a:lnTo>
                  <a:lnTo>
                    <a:pt x="64" y="772"/>
                  </a:lnTo>
                  <a:lnTo>
                    <a:pt x="76" y="793"/>
                  </a:lnTo>
                  <a:lnTo>
                    <a:pt x="89" y="813"/>
                  </a:lnTo>
                  <a:lnTo>
                    <a:pt x="102" y="831"/>
                  </a:lnTo>
                  <a:lnTo>
                    <a:pt x="116" y="851"/>
                  </a:lnTo>
                  <a:lnTo>
                    <a:pt x="131" y="868"/>
                  </a:lnTo>
                  <a:lnTo>
                    <a:pt x="146" y="885"/>
                  </a:lnTo>
                  <a:lnTo>
                    <a:pt x="162" y="901"/>
                  </a:lnTo>
                  <a:lnTo>
                    <a:pt x="179" y="916"/>
                  </a:lnTo>
                  <a:lnTo>
                    <a:pt x="196" y="930"/>
                  </a:lnTo>
                  <a:lnTo>
                    <a:pt x="215" y="943"/>
                  </a:lnTo>
                  <a:lnTo>
                    <a:pt x="233" y="956"/>
                  </a:lnTo>
                  <a:lnTo>
                    <a:pt x="252" y="967"/>
                  </a:lnTo>
                  <a:lnTo>
                    <a:pt x="273" y="977"/>
                  </a:lnTo>
                  <a:lnTo>
                    <a:pt x="293" y="986"/>
                  </a:lnTo>
                  <a:lnTo>
                    <a:pt x="313" y="994"/>
                  </a:lnTo>
                  <a:lnTo>
                    <a:pt x="335" y="1001"/>
                  </a:lnTo>
                  <a:lnTo>
                    <a:pt x="356" y="1007"/>
                  </a:lnTo>
                  <a:lnTo>
                    <a:pt x="378" y="1012"/>
                  </a:lnTo>
                  <a:lnTo>
                    <a:pt x="400" y="1015"/>
                  </a:lnTo>
                  <a:lnTo>
                    <a:pt x="423" y="1017"/>
                  </a:lnTo>
                  <a:lnTo>
                    <a:pt x="445" y="1017"/>
                  </a:lnTo>
                  <a:lnTo>
                    <a:pt x="445" y="1017"/>
                  </a:lnTo>
                  <a:lnTo>
                    <a:pt x="468" y="1017"/>
                  </a:lnTo>
                  <a:lnTo>
                    <a:pt x="491" y="1015"/>
                  </a:lnTo>
                  <a:lnTo>
                    <a:pt x="513" y="1012"/>
                  </a:lnTo>
                  <a:lnTo>
                    <a:pt x="535" y="1007"/>
                  </a:lnTo>
                  <a:lnTo>
                    <a:pt x="557" y="1001"/>
                  </a:lnTo>
                  <a:lnTo>
                    <a:pt x="577" y="994"/>
                  </a:lnTo>
                  <a:lnTo>
                    <a:pt x="599" y="986"/>
                  </a:lnTo>
                  <a:lnTo>
                    <a:pt x="619" y="977"/>
                  </a:lnTo>
                  <a:lnTo>
                    <a:pt x="638" y="967"/>
                  </a:lnTo>
                  <a:lnTo>
                    <a:pt x="658" y="956"/>
                  </a:lnTo>
                  <a:lnTo>
                    <a:pt x="676" y="943"/>
                  </a:lnTo>
                  <a:lnTo>
                    <a:pt x="694" y="930"/>
                  </a:lnTo>
                  <a:lnTo>
                    <a:pt x="711" y="916"/>
                  </a:lnTo>
                  <a:lnTo>
                    <a:pt x="729" y="901"/>
                  </a:lnTo>
                  <a:lnTo>
                    <a:pt x="745" y="885"/>
                  </a:lnTo>
                  <a:lnTo>
                    <a:pt x="760" y="868"/>
                  </a:lnTo>
                  <a:lnTo>
                    <a:pt x="775" y="851"/>
                  </a:lnTo>
                  <a:lnTo>
                    <a:pt x="789" y="831"/>
                  </a:lnTo>
                  <a:lnTo>
                    <a:pt x="803" y="813"/>
                  </a:lnTo>
                  <a:lnTo>
                    <a:pt x="814" y="793"/>
                  </a:lnTo>
                  <a:lnTo>
                    <a:pt x="826" y="772"/>
                  </a:lnTo>
                  <a:lnTo>
                    <a:pt x="837" y="751"/>
                  </a:lnTo>
                  <a:lnTo>
                    <a:pt x="847" y="728"/>
                  </a:lnTo>
                  <a:lnTo>
                    <a:pt x="855" y="706"/>
                  </a:lnTo>
                  <a:lnTo>
                    <a:pt x="864" y="683"/>
                  </a:lnTo>
                  <a:lnTo>
                    <a:pt x="870" y="660"/>
                  </a:lnTo>
                  <a:lnTo>
                    <a:pt x="877" y="635"/>
                  </a:lnTo>
                  <a:lnTo>
                    <a:pt x="882" y="610"/>
                  </a:lnTo>
                  <a:lnTo>
                    <a:pt x="885" y="586"/>
                  </a:lnTo>
                  <a:lnTo>
                    <a:pt x="888" y="560"/>
                  </a:lnTo>
                  <a:lnTo>
                    <a:pt x="891" y="534"/>
                  </a:lnTo>
                  <a:lnTo>
                    <a:pt x="891" y="508"/>
                  </a:lnTo>
                  <a:lnTo>
                    <a:pt x="891" y="508"/>
                  </a:lnTo>
                  <a:lnTo>
                    <a:pt x="891" y="483"/>
                  </a:lnTo>
                  <a:lnTo>
                    <a:pt x="888" y="457"/>
                  </a:lnTo>
                  <a:lnTo>
                    <a:pt x="885" y="431"/>
                  </a:lnTo>
                  <a:lnTo>
                    <a:pt x="882" y="405"/>
                  </a:lnTo>
                  <a:lnTo>
                    <a:pt x="877" y="382"/>
                  </a:lnTo>
                  <a:lnTo>
                    <a:pt x="870" y="357"/>
                  </a:lnTo>
                  <a:lnTo>
                    <a:pt x="864" y="334"/>
                  </a:lnTo>
                  <a:lnTo>
                    <a:pt x="855" y="311"/>
                  </a:lnTo>
                  <a:lnTo>
                    <a:pt x="847" y="288"/>
                  </a:lnTo>
                  <a:lnTo>
                    <a:pt x="837" y="266"/>
                  </a:lnTo>
                  <a:lnTo>
                    <a:pt x="826" y="245"/>
                  </a:lnTo>
                  <a:lnTo>
                    <a:pt x="814" y="224"/>
                  </a:lnTo>
                  <a:lnTo>
                    <a:pt x="803" y="204"/>
                  </a:lnTo>
                  <a:lnTo>
                    <a:pt x="789" y="184"/>
                  </a:lnTo>
                  <a:lnTo>
                    <a:pt x="775" y="166"/>
                  </a:lnTo>
                  <a:lnTo>
                    <a:pt x="760" y="149"/>
                  </a:lnTo>
                  <a:lnTo>
                    <a:pt x="745" y="132"/>
                  </a:lnTo>
                  <a:lnTo>
                    <a:pt x="729" y="116"/>
                  </a:lnTo>
                  <a:lnTo>
                    <a:pt x="711" y="101"/>
                  </a:lnTo>
                  <a:lnTo>
                    <a:pt x="694" y="87"/>
                  </a:lnTo>
                  <a:lnTo>
                    <a:pt x="676" y="73"/>
                  </a:lnTo>
                  <a:lnTo>
                    <a:pt x="658" y="61"/>
                  </a:lnTo>
                  <a:lnTo>
                    <a:pt x="638" y="50"/>
                  </a:lnTo>
                  <a:lnTo>
                    <a:pt x="619" y="40"/>
                  </a:lnTo>
                  <a:lnTo>
                    <a:pt x="599" y="30"/>
                  </a:lnTo>
                  <a:lnTo>
                    <a:pt x="577" y="22"/>
                  </a:lnTo>
                  <a:lnTo>
                    <a:pt x="557" y="16"/>
                  </a:lnTo>
                  <a:lnTo>
                    <a:pt x="535" y="10"/>
                  </a:lnTo>
                  <a:lnTo>
                    <a:pt x="513" y="5"/>
                  </a:lnTo>
                  <a:lnTo>
                    <a:pt x="491" y="2"/>
                  </a:lnTo>
                  <a:lnTo>
                    <a:pt x="468" y="0"/>
                  </a:lnTo>
                  <a:lnTo>
                    <a:pt x="445" y="0"/>
                  </a:lnTo>
                  <a:lnTo>
                    <a:pt x="445" y="0"/>
                  </a:lnTo>
                  <a:close/>
                  <a:moveTo>
                    <a:pt x="445" y="954"/>
                  </a:moveTo>
                  <a:lnTo>
                    <a:pt x="445" y="954"/>
                  </a:lnTo>
                  <a:lnTo>
                    <a:pt x="426" y="953"/>
                  </a:lnTo>
                  <a:lnTo>
                    <a:pt x="407" y="952"/>
                  </a:lnTo>
                  <a:lnTo>
                    <a:pt x="387" y="948"/>
                  </a:lnTo>
                  <a:lnTo>
                    <a:pt x="369" y="944"/>
                  </a:lnTo>
                  <a:lnTo>
                    <a:pt x="350" y="940"/>
                  </a:lnTo>
                  <a:lnTo>
                    <a:pt x="332" y="933"/>
                  </a:lnTo>
                  <a:lnTo>
                    <a:pt x="314" y="927"/>
                  </a:lnTo>
                  <a:lnTo>
                    <a:pt x="297" y="918"/>
                  </a:lnTo>
                  <a:lnTo>
                    <a:pt x="280" y="910"/>
                  </a:lnTo>
                  <a:lnTo>
                    <a:pt x="264" y="900"/>
                  </a:lnTo>
                  <a:lnTo>
                    <a:pt x="248" y="889"/>
                  </a:lnTo>
                  <a:lnTo>
                    <a:pt x="232" y="878"/>
                  </a:lnTo>
                  <a:lnTo>
                    <a:pt x="217" y="865"/>
                  </a:lnTo>
                  <a:lnTo>
                    <a:pt x="203" y="852"/>
                  </a:lnTo>
                  <a:lnTo>
                    <a:pt x="189" y="838"/>
                  </a:lnTo>
                  <a:lnTo>
                    <a:pt x="176" y="823"/>
                  </a:lnTo>
                  <a:lnTo>
                    <a:pt x="163" y="808"/>
                  </a:lnTo>
                  <a:lnTo>
                    <a:pt x="151" y="792"/>
                  </a:lnTo>
                  <a:lnTo>
                    <a:pt x="139" y="775"/>
                  </a:lnTo>
                  <a:lnTo>
                    <a:pt x="129" y="757"/>
                  </a:lnTo>
                  <a:lnTo>
                    <a:pt x="119" y="739"/>
                  </a:lnTo>
                  <a:lnTo>
                    <a:pt x="109" y="721"/>
                  </a:lnTo>
                  <a:lnTo>
                    <a:pt x="102" y="702"/>
                  </a:lnTo>
                  <a:lnTo>
                    <a:pt x="93" y="681"/>
                  </a:lnTo>
                  <a:lnTo>
                    <a:pt x="87" y="661"/>
                  </a:lnTo>
                  <a:lnTo>
                    <a:pt x="80" y="640"/>
                  </a:lnTo>
                  <a:lnTo>
                    <a:pt x="76" y="620"/>
                  </a:lnTo>
                  <a:lnTo>
                    <a:pt x="72" y="597"/>
                  </a:lnTo>
                  <a:lnTo>
                    <a:pt x="69" y="576"/>
                  </a:lnTo>
                  <a:lnTo>
                    <a:pt x="65" y="554"/>
                  </a:lnTo>
                  <a:lnTo>
                    <a:pt x="64" y="531"/>
                  </a:lnTo>
                  <a:lnTo>
                    <a:pt x="63" y="508"/>
                  </a:lnTo>
                  <a:lnTo>
                    <a:pt x="63" y="508"/>
                  </a:lnTo>
                  <a:lnTo>
                    <a:pt x="64" y="486"/>
                  </a:lnTo>
                  <a:lnTo>
                    <a:pt x="65" y="463"/>
                  </a:lnTo>
                  <a:lnTo>
                    <a:pt x="69" y="441"/>
                  </a:lnTo>
                  <a:lnTo>
                    <a:pt x="72" y="418"/>
                  </a:lnTo>
                  <a:lnTo>
                    <a:pt x="76" y="397"/>
                  </a:lnTo>
                  <a:lnTo>
                    <a:pt x="80" y="376"/>
                  </a:lnTo>
                  <a:lnTo>
                    <a:pt x="87" y="355"/>
                  </a:lnTo>
                  <a:lnTo>
                    <a:pt x="93" y="336"/>
                  </a:lnTo>
                  <a:lnTo>
                    <a:pt x="102" y="315"/>
                  </a:lnTo>
                  <a:lnTo>
                    <a:pt x="109" y="296"/>
                  </a:lnTo>
                  <a:lnTo>
                    <a:pt x="119" y="278"/>
                  </a:lnTo>
                  <a:lnTo>
                    <a:pt x="129" y="260"/>
                  </a:lnTo>
                  <a:lnTo>
                    <a:pt x="139" y="242"/>
                  </a:lnTo>
                  <a:lnTo>
                    <a:pt x="151" y="225"/>
                  </a:lnTo>
                  <a:lnTo>
                    <a:pt x="163" y="209"/>
                  </a:lnTo>
                  <a:lnTo>
                    <a:pt x="176" y="194"/>
                  </a:lnTo>
                  <a:lnTo>
                    <a:pt x="189" y="179"/>
                  </a:lnTo>
                  <a:lnTo>
                    <a:pt x="203" y="165"/>
                  </a:lnTo>
                  <a:lnTo>
                    <a:pt x="217" y="152"/>
                  </a:lnTo>
                  <a:lnTo>
                    <a:pt x="232" y="139"/>
                  </a:lnTo>
                  <a:lnTo>
                    <a:pt x="248" y="128"/>
                  </a:lnTo>
                  <a:lnTo>
                    <a:pt x="264" y="117"/>
                  </a:lnTo>
                  <a:lnTo>
                    <a:pt x="280" y="107"/>
                  </a:lnTo>
                  <a:lnTo>
                    <a:pt x="297" y="99"/>
                  </a:lnTo>
                  <a:lnTo>
                    <a:pt x="314" y="90"/>
                  </a:lnTo>
                  <a:lnTo>
                    <a:pt x="332" y="84"/>
                  </a:lnTo>
                  <a:lnTo>
                    <a:pt x="350" y="77"/>
                  </a:lnTo>
                  <a:lnTo>
                    <a:pt x="369" y="72"/>
                  </a:lnTo>
                  <a:lnTo>
                    <a:pt x="387" y="69"/>
                  </a:lnTo>
                  <a:lnTo>
                    <a:pt x="407" y="65"/>
                  </a:lnTo>
                  <a:lnTo>
                    <a:pt x="426" y="63"/>
                  </a:lnTo>
                  <a:lnTo>
                    <a:pt x="445" y="63"/>
                  </a:lnTo>
                  <a:lnTo>
                    <a:pt x="445" y="63"/>
                  </a:lnTo>
                  <a:lnTo>
                    <a:pt x="465" y="63"/>
                  </a:lnTo>
                  <a:lnTo>
                    <a:pt x="484" y="65"/>
                  </a:lnTo>
                  <a:lnTo>
                    <a:pt x="503" y="69"/>
                  </a:lnTo>
                  <a:lnTo>
                    <a:pt x="522" y="72"/>
                  </a:lnTo>
                  <a:lnTo>
                    <a:pt x="541" y="77"/>
                  </a:lnTo>
                  <a:lnTo>
                    <a:pt x="559" y="84"/>
                  </a:lnTo>
                  <a:lnTo>
                    <a:pt x="576" y="90"/>
                  </a:lnTo>
                  <a:lnTo>
                    <a:pt x="593" y="99"/>
                  </a:lnTo>
                  <a:lnTo>
                    <a:pt x="610" y="107"/>
                  </a:lnTo>
                  <a:lnTo>
                    <a:pt x="628" y="117"/>
                  </a:lnTo>
                  <a:lnTo>
                    <a:pt x="643" y="128"/>
                  </a:lnTo>
                  <a:lnTo>
                    <a:pt x="659" y="139"/>
                  </a:lnTo>
                  <a:lnTo>
                    <a:pt x="674" y="152"/>
                  </a:lnTo>
                  <a:lnTo>
                    <a:pt x="688" y="165"/>
                  </a:lnTo>
                  <a:lnTo>
                    <a:pt x="702" y="179"/>
                  </a:lnTo>
                  <a:lnTo>
                    <a:pt x="716" y="194"/>
                  </a:lnTo>
                  <a:lnTo>
                    <a:pt x="727" y="209"/>
                  </a:lnTo>
                  <a:lnTo>
                    <a:pt x="740" y="225"/>
                  </a:lnTo>
                  <a:lnTo>
                    <a:pt x="751" y="242"/>
                  </a:lnTo>
                  <a:lnTo>
                    <a:pt x="762" y="260"/>
                  </a:lnTo>
                  <a:lnTo>
                    <a:pt x="771" y="278"/>
                  </a:lnTo>
                  <a:lnTo>
                    <a:pt x="781" y="296"/>
                  </a:lnTo>
                  <a:lnTo>
                    <a:pt x="790" y="315"/>
                  </a:lnTo>
                  <a:lnTo>
                    <a:pt x="797" y="336"/>
                  </a:lnTo>
                  <a:lnTo>
                    <a:pt x="804" y="355"/>
                  </a:lnTo>
                  <a:lnTo>
                    <a:pt x="810" y="376"/>
                  </a:lnTo>
                  <a:lnTo>
                    <a:pt x="815" y="397"/>
                  </a:lnTo>
                  <a:lnTo>
                    <a:pt x="820" y="418"/>
                  </a:lnTo>
                  <a:lnTo>
                    <a:pt x="823" y="441"/>
                  </a:lnTo>
                  <a:lnTo>
                    <a:pt x="825" y="463"/>
                  </a:lnTo>
                  <a:lnTo>
                    <a:pt x="826" y="486"/>
                  </a:lnTo>
                  <a:lnTo>
                    <a:pt x="827" y="508"/>
                  </a:lnTo>
                  <a:lnTo>
                    <a:pt x="827" y="508"/>
                  </a:lnTo>
                  <a:lnTo>
                    <a:pt x="826" y="531"/>
                  </a:lnTo>
                  <a:lnTo>
                    <a:pt x="825" y="554"/>
                  </a:lnTo>
                  <a:lnTo>
                    <a:pt x="823" y="576"/>
                  </a:lnTo>
                  <a:lnTo>
                    <a:pt x="820" y="597"/>
                  </a:lnTo>
                  <a:lnTo>
                    <a:pt x="815" y="620"/>
                  </a:lnTo>
                  <a:lnTo>
                    <a:pt x="810" y="640"/>
                  </a:lnTo>
                  <a:lnTo>
                    <a:pt x="804" y="661"/>
                  </a:lnTo>
                  <a:lnTo>
                    <a:pt x="797" y="681"/>
                  </a:lnTo>
                  <a:lnTo>
                    <a:pt x="790" y="702"/>
                  </a:lnTo>
                  <a:lnTo>
                    <a:pt x="781" y="721"/>
                  </a:lnTo>
                  <a:lnTo>
                    <a:pt x="771" y="739"/>
                  </a:lnTo>
                  <a:lnTo>
                    <a:pt x="762" y="757"/>
                  </a:lnTo>
                  <a:lnTo>
                    <a:pt x="751" y="775"/>
                  </a:lnTo>
                  <a:lnTo>
                    <a:pt x="740" y="792"/>
                  </a:lnTo>
                  <a:lnTo>
                    <a:pt x="727" y="808"/>
                  </a:lnTo>
                  <a:lnTo>
                    <a:pt x="716" y="823"/>
                  </a:lnTo>
                  <a:lnTo>
                    <a:pt x="702" y="838"/>
                  </a:lnTo>
                  <a:lnTo>
                    <a:pt x="688" y="852"/>
                  </a:lnTo>
                  <a:lnTo>
                    <a:pt x="674" y="865"/>
                  </a:lnTo>
                  <a:lnTo>
                    <a:pt x="659" y="878"/>
                  </a:lnTo>
                  <a:lnTo>
                    <a:pt x="643" y="889"/>
                  </a:lnTo>
                  <a:lnTo>
                    <a:pt x="628" y="900"/>
                  </a:lnTo>
                  <a:lnTo>
                    <a:pt x="610" y="910"/>
                  </a:lnTo>
                  <a:lnTo>
                    <a:pt x="593" y="918"/>
                  </a:lnTo>
                  <a:lnTo>
                    <a:pt x="576" y="927"/>
                  </a:lnTo>
                  <a:lnTo>
                    <a:pt x="559" y="933"/>
                  </a:lnTo>
                  <a:lnTo>
                    <a:pt x="541" y="940"/>
                  </a:lnTo>
                  <a:lnTo>
                    <a:pt x="522" y="944"/>
                  </a:lnTo>
                  <a:lnTo>
                    <a:pt x="503" y="948"/>
                  </a:lnTo>
                  <a:lnTo>
                    <a:pt x="484" y="952"/>
                  </a:lnTo>
                  <a:lnTo>
                    <a:pt x="465" y="953"/>
                  </a:lnTo>
                  <a:lnTo>
                    <a:pt x="445" y="954"/>
                  </a:lnTo>
                  <a:lnTo>
                    <a:pt x="445" y="95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4" name="Freeform 44"/>
            <p:cNvSpPr>
              <a:spLocks noEditPoints="1"/>
            </p:cNvSpPr>
            <p:nvPr/>
          </p:nvSpPr>
          <p:spPr bwMode="auto">
            <a:xfrm>
              <a:off x="6919611" y="5476195"/>
              <a:ext cx="323850" cy="322263"/>
            </a:xfrm>
            <a:custGeom>
              <a:gdLst>
                <a:gd fmla="*/ 266 w 1017" name="T0"/>
                <a:gd fmla="*/ 61 h 1017" name="T1"/>
                <a:gd fmla="*/ 61 w 1017" name="T2"/>
                <a:gd fmla="*/ 266 h 1017" name="T3"/>
                <a:gd fmla="*/ 0 w 1017" name="T4"/>
                <a:gd fmla="*/ 534 h 1017" name="T5"/>
                <a:gd fmla="*/ 101 w 1017" name="T6"/>
                <a:gd fmla="*/ 813 h 1017" name="T7"/>
                <a:gd fmla="*/ 334 w 1017" name="T8"/>
                <a:gd fmla="*/ 986 h 1017" name="T9"/>
                <a:gd fmla="*/ 611 w 1017" name="T10"/>
                <a:gd fmla="*/ 1007 h 1017" name="T11"/>
                <a:gd fmla="*/ 868 w 1017" name="T12"/>
                <a:gd fmla="*/ 868 h 1017" name="T13"/>
                <a:gd fmla="*/ 1008 w 1017" name="T14"/>
                <a:gd fmla="*/ 610 h 1017" name="T15"/>
                <a:gd fmla="*/ 995 w 1017" name="T16"/>
                <a:gd fmla="*/ 357 h 1017" name="T17"/>
                <a:gd fmla="*/ 833 w 1017" name="T18"/>
                <a:gd fmla="*/ 116 h 1017" name="T19"/>
                <a:gd fmla="*/ 560 w 1017" name="T20"/>
                <a:gd fmla="*/ 2 h 1017" name="T21"/>
                <a:gd fmla="*/ 929 w 1017" name="T22"/>
                <a:gd fmla="*/ 363 h 1017" name="T23"/>
                <a:gd fmla="*/ 862 w 1017" name="T24"/>
                <a:gd fmla="*/ 238 h 1017" name="T25"/>
                <a:gd fmla="*/ 426 w 1017" name="T26"/>
                <a:gd fmla="*/ 646 h 1017" name="T27"/>
                <a:gd fmla="*/ 335 w 1017" name="T28"/>
                <a:gd fmla="*/ 588 h 1017" name="T29"/>
                <a:gd fmla="*/ 451 w 1017" name="T30"/>
                <a:gd fmla="*/ 582 h 1017" name="T31"/>
                <a:gd fmla="*/ 520 w 1017" name="T32"/>
                <a:gd fmla="*/ 542 h 1017" name="T33"/>
                <a:gd fmla="*/ 628 w 1017" name="T34"/>
                <a:gd fmla="*/ 604 h 1017" name="T35"/>
                <a:gd fmla="*/ 646 w 1017" name="T36"/>
                <a:gd fmla="*/ 640 h 1017" name="T37"/>
                <a:gd fmla="*/ 550 w 1017" name="T38"/>
                <a:gd fmla="*/ 613 h 1017" name="T39"/>
                <a:gd fmla="*/ 467 w 1017" name="T40"/>
                <a:gd fmla="*/ 694 h 1017" name="T41"/>
                <a:gd fmla="*/ 524 w 1017" name="T42"/>
                <a:gd fmla="*/ 670 h 1017" name="T43"/>
                <a:gd fmla="*/ 425 w 1017" name="T44"/>
                <a:gd fmla="*/ 749 h 1017" name="T45"/>
                <a:gd fmla="*/ 648 w 1017" name="T46"/>
                <a:gd fmla="*/ 721 h 1017" name="T47"/>
                <a:gd fmla="*/ 482 w 1017" name="T48"/>
                <a:gd fmla="*/ 825 h 1017" name="T49"/>
                <a:gd fmla="*/ 647 w 1017" name="T50"/>
                <a:gd fmla="*/ 535 h 1017" name="T51"/>
                <a:gd fmla="*/ 591 w 1017" name="T52"/>
                <a:gd fmla="*/ 518 h 1017" name="T53"/>
                <a:gd fmla="*/ 457 w 1017" name="T54"/>
                <a:gd fmla="*/ 491 h 1017" name="T55"/>
                <a:gd fmla="*/ 384 w 1017" name="T56"/>
                <a:gd fmla="*/ 540 h 1017" name="T57"/>
                <a:gd fmla="*/ 326 w 1017" name="T58"/>
                <a:gd fmla="*/ 454 h 1017" name="T59"/>
                <a:gd fmla="*/ 431 w 1017" name="T60"/>
                <a:gd fmla="*/ 468 h 1017" name="T61"/>
                <a:gd fmla="*/ 509 w 1017" name="T62"/>
                <a:gd fmla="*/ 413 h 1017" name="T63"/>
                <a:gd fmla="*/ 599 w 1017" name="T64"/>
                <a:gd fmla="*/ 473 h 1017" name="T65"/>
                <a:gd fmla="*/ 696 w 1017" name="T66"/>
                <a:gd fmla="*/ 471 h 1017" name="T67"/>
                <a:gd fmla="*/ 422 w 1017" name="T68"/>
                <a:gd fmla="*/ 339 h 1017" name="T69"/>
                <a:gd fmla="*/ 554 w 1017" name="T70"/>
                <a:gd fmla="*/ 323 h 1017" name="T71"/>
                <a:gd fmla="*/ 638 w 1017" name="T72"/>
                <a:gd fmla="*/ 412 h 1017" name="T73"/>
                <a:gd fmla="*/ 560 w 1017" name="T74"/>
                <a:gd fmla="*/ 364 h 1017" name="T75"/>
                <a:gd fmla="*/ 426 w 1017" name="T76"/>
                <a:gd fmla="*/ 391 h 1017" name="T77"/>
                <a:gd fmla="*/ 364 w 1017" name="T78"/>
                <a:gd fmla="*/ 402 h 1017" name="T79"/>
                <a:gd fmla="*/ 509 w 1017" name="T80"/>
                <a:gd fmla="*/ 254 h 1017" name="T81"/>
                <a:gd fmla="*/ 330 w 1017" name="T82"/>
                <a:gd fmla="*/ 246 h 1017" name="T83"/>
                <a:gd fmla="*/ 640 w 1017" name="T84"/>
                <a:gd fmla="*/ 219 h 1017" name="T85"/>
                <a:gd fmla="*/ 629 w 1017" name="T86"/>
                <a:gd fmla="*/ 79 h 1017" name="T87"/>
                <a:gd fmla="*/ 756 w 1017" name="T88"/>
                <a:gd fmla="*/ 218 h 1017" name="T89"/>
                <a:gd fmla="*/ 574 w 1017" name="T90"/>
                <a:gd fmla="*/ 133 h 1017" name="T91"/>
                <a:gd fmla="*/ 379 w 1017" name="T92"/>
                <a:gd fmla="*/ 150 h 1017" name="T93"/>
                <a:gd fmla="*/ 248 w 1017" name="T94"/>
                <a:gd fmla="*/ 148 h 1017" name="T95"/>
                <a:gd fmla="*/ 468 w 1017" name="T96"/>
                <a:gd fmla="*/ 65 h 1017" name="T97"/>
                <a:gd fmla="*/ 173 w 1017" name="T98"/>
                <a:gd fmla="*/ 218 h 1017" name="T99"/>
                <a:gd fmla="*/ 257 w 1017" name="T100"/>
                <a:gd fmla="*/ 474 h 1017" name="T101"/>
                <a:gd fmla="*/ 72 w 1017" name="T102"/>
                <a:gd fmla="*/ 592 h 1017" name="T103"/>
                <a:gd fmla="*/ 88 w 1017" name="T104"/>
                <a:gd fmla="*/ 654 h 1017" name="T105"/>
                <a:gd fmla="*/ 488 w 1017" name="T106"/>
                <a:gd fmla="*/ 953 h 1017" name="T107"/>
                <a:gd fmla="*/ 264 w 1017" name="T108"/>
                <a:gd fmla="*/ 880 h 1017" name="T109"/>
                <a:gd fmla="*/ 364 w 1017" name="T110"/>
                <a:gd fmla="*/ 861 h 1017" name="T111"/>
                <a:gd fmla="*/ 542 w 1017" name="T112"/>
                <a:gd fmla="*/ 888 h 1017" name="T113"/>
                <a:gd fmla="*/ 728 w 1017" name="T114"/>
                <a:gd fmla="*/ 821 h 1017" name="T115"/>
                <a:gd fmla="*/ 667 w 1017" name="T116"/>
                <a:gd fmla="*/ 925 h 1017" name="T117"/>
                <a:gd fmla="*/ 709 w 1017" name="T118"/>
                <a:gd fmla="*/ 664 h 1017" name="T119"/>
                <a:gd fmla="*/ 929 w 1017" name="T120"/>
                <a:gd fmla="*/ 654 h 1017" name="T121"/>
                <a:gd fmla="*/ 946 w 1017" name="T122"/>
                <a:gd fmla="*/ 592 h 10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7" w="1017">
                  <a:moveTo>
                    <a:pt x="509" y="0"/>
                  </a:moveTo>
                  <a:lnTo>
                    <a:pt x="509" y="0"/>
                  </a:lnTo>
                  <a:lnTo>
                    <a:pt x="483" y="0"/>
                  </a:lnTo>
                  <a:lnTo>
                    <a:pt x="457" y="2"/>
                  </a:lnTo>
                  <a:lnTo>
                    <a:pt x="432" y="5"/>
                  </a:lnTo>
                  <a:lnTo>
                    <a:pt x="407" y="10"/>
                  </a:lnTo>
                  <a:lnTo>
                    <a:pt x="382" y="16"/>
                  </a:lnTo>
                  <a:lnTo>
                    <a:pt x="358" y="22"/>
                  </a:lnTo>
                  <a:lnTo>
                    <a:pt x="334" y="30"/>
                  </a:lnTo>
                  <a:lnTo>
                    <a:pt x="311" y="40"/>
                  </a:lnTo>
                  <a:lnTo>
                    <a:pt x="289" y="50"/>
                  </a:lnTo>
                  <a:lnTo>
                    <a:pt x="266" y="61"/>
                  </a:lnTo>
                  <a:lnTo>
                    <a:pt x="245" y="73"/>
                  </a:lnTo>
                  <a:lnTo>
                    <a:pt x="225" y="87"/>
                  </a:lnTo>
                  <a:lnTo>
                    <a:pt x="204" y="101"/>
                  </a:lnTo>
                  <a:lnTo>
                    <a:pt x="186" y="116"/>
                  </a:lnTo>
                  <a:lnTo>
                    <a:pt x="167" y="132"/>
                  </a:lnTo>
                  <a:lnTo>
                    <a:pt x="149" y="149"/>
                  </a:lnTo>
                  <a:lnTo>
                    <a:pt x="132" y="166"/>
                  </a:lnTo>
                  <a:lnTo>
                    <a:pt x="116" y="184"/>
                  </a:lnTo>
                  <a:lnTo>
                    <a:pt x="101" y="204"/>
                  </a:lnTo>
                  <a:lnTo>
                    <a:pt x="87" y="224"/>
                  </a:lnTo>
                  <a:lnTo>
                    <a:pt x="74" y="245"/>
                  </a:lnTo>
                  <a:lnTo>
                    <a:pt x="61" y="266"/>
                  </a:lnTo>
                  <a:lnTo>
                    <a:pt x="51" y="288"/>
                  </a:lnTo>
                  <a:lnTo>
                    <a:pt x="40" y="311"/>
                  </a:lnTo>
                  <a:lnTo>
                    <a:pt x="31" y="334"/>
                  </a:lnTo>
                  <a:lnTo>
                    <a:pt x="23" y="357"/>
                  </a:lnTo>
                  <a:lnTo>
                    <a:pt x="16" y="382"/>
                  </a:lnTo>
                  <a:lnTo>
                    <a:pt x="10" y="405"/>
                  </a:lnTo>
                  <a:lnTo>
                    <a:pt x="6" y="431"/>
                  </a:lnTo>
                  <a:lnTo>
                    <a:pt x="2" y="457"/>
                  </a:lnTo>
                  <a:lnTo>
                    <a:pt x="0" y="483"/>
                  </a:lnTo>
                  <a:lnTo>
                    <a:pt x="0" y="508"/>
                  </a:lnTo>
                  <a:lnTo>
                    <a:pt x="0" y="508"/>
                  </a:lnTo>
                  <a:lnTo>
                    <a:pt x="0" y="534"/>
                  </a:lnTo>
                  <a:lnTo>
                    <a:pt x="2" y="560"/>
                  </a:lnTo>
                  <a:lnTo>
                    <a:pt x="6" y="586"/>
                  </a:lnTo>
                  <a:lnTo>
                    <a:pt x="10" y="610"/>
                  </a:lnTo>
                  <a:lnTo>
                    <a:pt x="16" y="635"/>
                  </a:lnTo>
                  <a:lnTo>
                    <a:pt x="23" y="660"/>
                  </a:lnTo>
                  <a:lnTo>
                    <a:pt x="31" y="683"/>
                  </a:lnTo>
                  <a:lnTo>
                    <a:pt x="40" y="706"/>
                  </a:lnTo>
                  <a:lnTo>
                    <a:pt x="51" y="728"/>
                  </a:lnTo>
                  <a:lnTo>
                    <a:pt x="61" y="751"/>
                  </a:lnTo>
                  <a:lnTo>
                    <a:pt x="74" y="772"/>
                  </a:lnTo>
                  <a:lnTo>
                    <a:pt x="87" y="793"/>
                  </a:lnTo>
                  <a:lnTo>
                    <a:pt x="101" y="813"/>
                  </a:lnTo>
                  <a:lnTo>
                    <a:pt x="116" y="831"/>
                  </a:lnTo>
                  <a:lnTo>
                    <a:pt x="132" y="851"/>
                  </a:lnTo>
                  <a:lnTo>
                    <a:pt x="149" y="868"/>
                  </a:lnTo>
                  <a:lnTo>
                    <a:pt x="167" y="885"/>
                  </a:lnTo>
                  <a:lnTo>
                    <a:pt x="186" y="901"/>
                  </a:lnTo>
                  <a:lnTo>
                    <a:pt x="204" y="916"/>
                  </a:lnTo>
                  <a:lnTo>
                    <a:pt x="225" y="930"/>
                  </a:lnTo>
                  <a:lnTo>
                    <a:pt x="245" y="943"/>
                  </a:lnTo>
                  <a:lnTo>
                    <a:pt x="266" y="956"/>
                  </a:lnTo>
                  <a:lnTo>
                    <a:pt x="289" y="967"/>
                  </a:lnTo>
                  <a:lnTo>
                    <a:pt x="311" y="977"/>
                  </a:lnTo>
                  <a:lnTo>
                    <a:pt x="334" y="986"/>
                  </a:lnTo>
                  <a:lnTo>
                    <a:pt x="358" y="994"/>
                  </a:lnTo>
                  <a:lnTo>
                    <a:pt x="382" y="1001"/>
                  </a:lnTo>
                  <a:lnTo>
                    <a:pt x="407" y="1007"/>
                  </a:lnTo>
                  <a:lnTo>
                    <a:pt x="432" y="1012"/>
                  </a:lnTo>
                  <a:lnTo>
                    <a:pt x="457" y="1015"/>
                  </a:lnTo>
                  <a:lnTo>
                    <a:pt x="483" y="1017"/>
                  </a:lnTo>
                  <a:lnTo>
                    <a:pt x="509" y="1017"/>
                  </a:lnTo>
                  <a:lnTo>
                    <a:pt x="509" y="1017"/>
                  </a:lnTo>
                  <a:lnTo>
                    <a:pt x="535" y="1017"/>
                  </a:lnTo>
                  <a:lnTo>
                    <a:pt x="560" y="1015"/>
                  </a:lnTo>
                  <a:lnTo>
                    <a:pt x="586" y="1012"/>
                  </a:lnTo>
                  <a:lnTo>
                    <a:pt x="611" y="1007"/>
                  </a:lnTo>
                  <a:lnTo>
                    <a:pt x="635" y="1001"/>
                  </a:lnTo>
                  <a:lnTo>
                    <a:pt x="660" y="994"/>
                  </a:lnTo>
                  <a:lnTo>
                    <a:pt x="684" y="986"/>
                  </a:lnTo>
                  <a:lnTo>
                    <a:pt x="706" y="977"/>
                  </a:lnTo>
                  <a:lnTo>
                    <a:pt x="729" y="967"/>
                  </a:lnTo>
                  <a:lnTo>
                    <a:pt x="751" y="956"/>
                  </a:lnTo>
                  <a:lnTo>
                    <a:pt x="773" y="943"/>
                  </a:lnTo>
                  <a:lnTo>
                    <a:pt x="793" y="930"/>
                  </a:lnTo>
                  <a:lnTo>
                    <a:pt x="814" y="916"/>
                  </a:lnTo>
                  <a:lnTo>
                    <a:pt x="833" y="901"/>
                  </a:lnTo>
                  <a:lnTo>
                    <a:pt x="851" y="885"/>
                  </a:lnTo>
                  <a:lnTo>
                    <a:pt x="868" y="868"/>
                  </a:lnTo>
                  <a:lnTo>
                    <a:pt x="885" y="851"/>
                  </a:lnTo>
                  <a:lnTo>
                    <a:pt x="902" y="831"/>
                  </a:lnTo>
                  <a:lnTo>
                    <a:pt x="917" y="813"/>
                  </a:lnTo>
                  <a:lnTo>
                    <a:pt x="931" y="793"/>
                  </a:lnTo>
                  <a:lnTo>
                    <a:pt x="944" y="772"/>
                  </a:lnTo>
                  <a:lnTo>
                    <a:pt x="956" y="751"/>
                  </a:lnTo>
                  <a:lnTo>
                    <a:pt x="967" y="728"/>
                  </a:lnTo>
                  <a:lnTo>
                    <a:pt x="978" y="706"/>
                  </a:lnTo>
                  <a:lnTo>
                    <a:pt x="986" y="683"/>
                  </a:lnTo>
                  <a:lnTo>
                    <a:pt x="995" y="660"/>
                  </a:lnTo>
                  <a:lnTo>
                    <a:pt x="1001" y="635"/>
                  </a:lnTo>
                  <a:lnTo>
                    <a:pt x="1008" y="610"/>
                  </a:lnTo>
                  <a:lnTo>
                    <a:pt x="1012" y="586"/>
                  </a:lnTo>
                  <a:lnTo>
                    <a:pt x="1015" y="560"/>
                  </a:lnTo>
                  <a:lnTo>
                    <a:pt x="1017" y="534"/>
                  </a:lnTo>
                  <a:lnTo>
                    <a:pt x="1017" y="508"/>
                  </a:lnTo>
                  <a:lnTo>
                    <a:pt x="1017" y="508"/>
                  </a:lnTo>
                  <a:lnTo>
                    <a:pt x="1017" y="508"/>
                  </a:lnTo>
                  <a:lnTo>
                    <a:pt x="1017" y="483"/>
                  </a:lnTo>
                  <a:lnTo>
                    <a:pt x="1015" y="456"/>
                  </a:lnTo>
                  <a:lnTo>
                    <a:pt x="1012" y="431"/>
                  </a:lnTo>
                  <a:lnTo>
                    <a:pt x="1008" y="405"/>
                  </a:lnTo>
                  <a:lnTo>
                    <a:pt x="1001" y="382"/>
                  </a:lnTo>
                  <a:lnTo>
                    <a:pt x="995" y="357"/>
                  </a:lnTo>
                  <a:lnTo>
                    <a:pt x="986" y="334"/>
                  </a:lnTo>
                  <a:lnTo>
                    <a:pt x="978" y="310"/>
                  </a:lnTo>
                  <a:lnTo>
                    <a:pt x="967" y="287"/>
                  </a:lnTo>
                  <a:lnTo>
                    <a:pt x="956" y="266"/>
                  </a:lnTo>
                  <a:lnTo>
                    <a:pt x="944" y="245"/>
                  </a:lnTo>
                  <a:lnTo>
                    <a:pt x="931" y="224"/>
                  </a:lnTo>
                  <a:lnTo>
                    <a:pt x="917" y="204"/>
                  </a:lnTo>
                  <a:lnTo>
                    <a:pt x="902" y="184"/>
                  </a:lnTo>
                  <a:lnTo>
                    <a:pt x="885" y="166"/>
                  </a:lnTo>
                  <a:lnTo>
                    <a:pt x="868" y="149"/>
                  </a:lnTo>
                  <a:lnTo>
                    <a:pt x="851" y="132"/>
                  </a:lnTo>
                  <a:lnTo>
                    <a:pt x="833" y="116"/>
                  </a:lnTo>
                  <a:lnTo>
                    <a:pt x="814" y="101"/>
                  </a:lnTo>
                  <a:lnTo>
                    <a:pt x="793" y="87"/>
                  </a:lnTo>
                  <a:lnTo>
                    <a:pt x="773" y="73"/>
                  </a:lnTo>
                  <a:lnTo>
                    <a:pt x="751" y="61"/>
                  </a:lnTo>
                  <a:lnTo>
                    <a:pt x="729" y="50"/>
                  </a:lnTo>
                  <a:lnTo>
                    <a:pt x="706" y="40"/>
                  </a:lnTo>
                  <a:lnTo>
                    <a:pt x="684" y="30"/>
                  </a:lnTo>
                  <a:lnTo>
                    <a:pt x="660" y="22"/>
                  </a:lnTo>
                  <a:lnTo>
                    <a:pt x="635" y="16"/>
                  </a:lnTo>
                  <a:lnTo>
                    <a:pt x="611" y="10"/>
                  </a:lnTo>
                  <a:lnTo>
                    <a:pt x="586" y="5"/>
                  </a:lnTo>
                  <a:lnTo>
                    <a:pt x="560" y="2"/>
                  </a:lnTo>
                  <a:lnTo>
                    <a:pt x="535" y="0"/>
                  </a:lnTo>
                  <a:lnTo>
                    <a:pt x="509" y="0"/>
                  </a:lnTo>
                  <a:lnTo>
                    <a:pt x="509" y="0"/>
                  </a:lnTo>
                  <a:close/>
                  <a:moveTo>
                    <a:pt x="929" y="363"/>
                  </a:moveTo>
                  <a:lnTo>
                    <a:pt x="745" y="412"/>
                  </a:lnTo>
                  <a:lnTo>
                    <a:pt x="745" y="412"/>
                  </a:lnTo>
                  <a:lnTo>
                    <a:pt x="744" y="410"/>
                  </a:lnTo>
                  <a:lnTo>
                    <a:pt x="909" y="314"/>
                  </a:lnTo>
                  <a:lnTo>
                    <a:pt x="909" y="314"/>
                  </a:lnTo>
                  <a:lnTo>
                    <a:pt x="920" y="338"/>
                  </a:lnTo>
                  <a:lnTo>
                    <a:pt x="929" y="363"/>
                  </a:lnTo>
                  <a:lnTo>
                    <a:pt x="929" y="363"/>
                  </a:lnTo>
                  <a:close/>
                  <a:moveTo>
                    <a:pt x="878" y="258"/>
                  </a:moveTo>
                  <a:lnTo>
                    <a:pt x="712" y="355"/>
                  </a:lnTo>
                  <a:lnTo>
                    <a:pt x="712" y="355"/>
                  </a:lnTo>
                  <a:lnTo>
                    <a:pt x="709" y="353"/>
                  </a:lnTo>
                  <a:lnTo>
                    <a:pt x="778" y="283"/>
                  </a:lnTo>
                  <a:lnTo>
                    <a:pt x="778" y="283"/>
                  </a:lnTo>
                  <a:lnTo>
                    <a:pt x="779" y="283"/>
                  </a:lnTo>
                  <a:lnTo>
                    <a:pt x="779" y="283"/>
                  </a:lnTo>
                  <a:lnTo>
                    <a:pt x="779" y="283"/>
                  </a:lnTo>
                  <a:lnTo>
                    <a:pt x="845" y="218"/>
                  </a:lnTo>
                  <a:lnTo>
                    <a:pt x="845" y="218"/>
                  </a:lnTo>
                  <a:lnTo>
                    <a:pt x="862" y="238"/>
                  </a:lnTo>
                  <a:lnTo>
                    <a:pt x="878" y="258"/>
                  </a:lnTo>
                  <a:lnTo>
                    <a:pt x="878" y="258"/>
                  </a:lnTo>
                  <a:close/>
                  <a:moveTo>
                    <a:pt x="509" y="604"/>
                  </a:moveTo>
                  <a:lnTo>
                    <a:pt x="509" y="604"/>
                  </a:lnTo>
                  <a:lnTo>
                    <a:pt x="494" y="605"/>
                  </a:lnTo>
                  <a:lnTo>
                    <a:pt x="480" y="608"/>
                  </a:lnTo>
                  <a:lnTo>
                    <a:pt x="468" y="613"/>
                  </a:lnTo>
                  <a:lnTo>
                    <a:pt x="457" y="618"/>
                  </a:lnTo>
                  <a:lnTo>
                    <a:pt x="448" y="624"/>
                  </a:lnTo>
                  <a:lnTo>
                    <a:pt x="440" y="632"/>
                  </a:lnTo>
                  <a:lnTo>
                    <a:pt x="426" y="646"/>
                  </a:lnTo>
                  <a:lnTo>
                    <a:pt x="426" y="646"/>
                  </a:lnTo>
                  <a:lnTo>
                    <a:pt x="413" y="659"/>
                  </a:lnTo>
                  <a:lnTo>
                    <a:pt x="407" y="663"/>
                  </a:lnTo>
                  <a:lnTo>
                    <a:pt x="402" y="666"/>
                  </a:lnTo>
                  <a:lnTo>
                    <a:pt x="402" y="666"/>
                  </a:lnTo>
                  <a:lnTo>
                    <a:pt x="391" y="658"/>
                  </a:lnTo>
                  <a:lnTo>
                    <a:pt x="381" y="650"/>
                  </a:lnTo>
                  <a:lnTo>
                    <a:pt x="372" y="640"/>
                  </a:lnTo>
                  <a:lnTo>
                    <a:pt x="363" y="631"/>
                  </a:lnTo>
                  <a:lnTo>
                    <a:pt x="355" y="621"/>
                  </a:lnTo>
                  <a:lnTo>
                    <a:pt x="348" y="610"/>
                  </a:lnTo>
                  <a:lnTo>
                    <a:pt x="341" y="600"/>
                  </a:lnTo>
                  <a:lnTo>
                    <a:pt x="335" y="588"/>
                  </a:lnTo>
                  <a:lnTo>
                    <a:pt x="335" y="588"/>
                  </a:lnTo>
                  <a:lnTo>
                    <a:pt x="347" y="594"/>
                  </a:lnTo>
                  <a:lnTo>
                    <a:pt x="359" y="600"/>
                  </a:lnTo>
                  <a:lnTo>
                    <a:pt x="374" y="603"/>
                  </a:lnTo>
                  <a:lnTo>
                    <a:pt x="381" y="604"/>
                  </a:lnTo>
                  <a:lnTo>
                    <a:pt x="390" y="604"/>
                  </a:lnTo>
                  <a:lnTo>
                    <a:pt x="390" y="604"/>
                  </a:lnTo>
                  <a:lnTo>
                    <a:pt x="405" y="603"/>
                  </a:lnTo>
                  <a:lnTo>
                    <a:pt x="419" y="600"/>
                  </a:lnTo>
                  <a:lnTo>
                    <a:pt x="431" y="595"/>
                  </a:lnTo>
                  <a:lnTo>
                    <a:pt x="441" y="590"/>
                  </a:lnTo>
                  <a:lnTo>
                    <a:pt x="451" y="582"/>
                  </a:lnTo>
                  <a:lnTo>
                    <a:pt x="458" y="576"/>
                  </a:lnTo>
                  <a:lnTo>
                    <a:pt x="472" y="562"/>
                  </a:lnTo>
                  <a:lnTo>
                    <a:pt x="472" y="562"/>
                  </a:lnTo>
                  <a:lnTo>
                    <a:pt x="482" y="552"/>
                  </a:lnTo>
                  <a:lnTo>
                    <a:pt x="491" y="545"/>
                  </a:lnTo>
                  <a:lnTo>
                    <a:pt x="494" y="543"/>
                  </a:lnTo>
                  <a:lnTo>
                    <a:pt x="499" y="542"/>
                  </a:lnTo>
                  <a:lnTo>
                    <a:pt x="503" y="541"/>
                  </a:lnTo>
                  <a:lnTo>
                    <a:pt x="509" y="541"/>
                  </a:lnTo>
                  <a:lnTo>
                    <a:pt x="509" y="541"/>
                  </a:lnTo>
                  <a:lnTo>
                    <a:pt x="514" y="541"/>
                  </a:lnTo>
                  <a:lnTo>
                    <a:pt x="520" y="542"/>
                  </a:lnTo>
                  <a:lnTo>
                    <a:pt x="524" y="543"/>
                  </a:lnTo>
                  <a:lnTo>
                    <a:pt x="527" y="545"/>
                  </a:lnTo>
                  <a:lnTo>
                    <a:pt x="536" y="552"/>
                  </a:lnTo>
                  <a:lnTo>
                    <a:pt x="545" y="562"/>
                  </a:lnTo>
                  <a:lnTo>
                    <a:pt x="545" y="562"/>
                  </a:lnTo>
                  <a:lnTo>
                    <a:pt x="559" y="576"/>
                  </a:lnTo>
                  <a:lnTo>
                    <a:pt x="567" y="582"/>
                  </a:lnTo>
                  <a:lnTo>
                    <a:pt x="576" y="590"/>
                  </a:lnTo>
                  <a:lnTo>
                    <a:pt x="587" y="595"/>
                  </a:lnTo>
                  <a:lnTo>
                    <a:pt x="599" y="600"/>
                  </a:lnTo>
                  <a:lnTo>
                    <a:pt x="613" y="603"/>
                  </a:lnTo>
                  <a:lnTo>
                    <a:pt x="628" y="604"/>
                  </a:lnTo>
                  <a:lnTo>
                    <a:pt x="628" y="604"/>
                  </a:lnTo>
                  <a:lnTo>
                    <a:pt x="637" y="604"/>
                  </a:lnTo>
                  <a:lnTo>
                    <a:pt x="644" y="603"/>
                  </a:lnTo>
                  <a:lnTo>
                    <a:pt x="659" y="600"/>
                  </a:lnTo>
                  <a:lnTo>
                    <a:pt x="671" y="594"/>
                  </a:lnTo>
                  <a:lnTo>
                    <a:pt x="683" y="588"/>
                  </a:lnTo>
                  <a:lnTo>
                    <a:pt x="683" y="588"/>
                  </a:lnTo>
                  <a:lnTo>
                    <a:pt x="676" y="600"/>
                  </a:lnTo>
                  <a:lnTo>
                    <a:pt x="670" y="610"/>
                  </a:lnTo>
                  <a:lnTo>
                    <a:pt x="662" y="621"/>
                  </a:lnTo>
                  <a:lnTo>
                    <a:pt x="655" y="631"/>
                  </a:lnTo>
                  <a:lnTo>
                    <a:pt x="646" y="640"/>
                  </a:lnTo>
                  <a:lnTo>
                    <a:pt x="637" y="650"/>
                  </a:lnTo>
                  <a:lnTo>
                    <a:pt x="627" y="658"/>
                  </a:lnTo>
                  <a:lnTo>
                    <a:pt x="616" y="666"/>
                  </a:lnTo>
                  <a:lnTo>
                    <a:pt x="616" y="666"/>
                  </a:lnTo>
                  <a:lnTo>
                    <a:pt x="611" y="663"/>
                  </a:lnTo>
                  <a:lnTo>
                    <a:pt x="605" y="659"/>
                  </a:lnTo>
                  <a:lnTo>
                    <a:pt x="591" y="646"/>
                  </a:lnTo>
                  <a:lnTo>
                    <a:pt x="591" y="646"/>
                  </a:lnTo>
                  <a:lnTo>
                    <a:pt x="578" y="632"/>
                  </a:lnTo>
                  <a:lnTo>
                    <a:pt x="570" y="624"/>
                  </a:lnTo>
                  <a:lnTo>
                    <a:pt x="560" y="618"/>
                  </a:lnTo>
                  <a:lnTo>
                    <a:pt x="550" y="613"/>
                  </a:lnTo>
                  <a:lnTo>
                    <a:pt x="538" y="608"/>
                  </a:lnTo>
                  <a:lnTo>
                    <a:pt x="524" y="605"/>
                  </a:lnTo>
                  <a:lnTo>
                    <a:pt x="509" y="604"/>
                  </a:lnTo>
                  <a:lnTo>
                    <a:pt x="509" y="604"/>
                  </a:lnTo>
                  <a:close/>
                  <a:moveTo>
                    <a:pt x="551" y="694"/>
                  </a:moveTo>
                  <a:lnTo>
                    <a:pt x="551" y="694"/>
                  </a:lnTo>
                  <a:lnTo>
                    <a:pt x="530" y="698"/>
                  </a:lnTo>
                  <a:lnTo>
                    <a:pt x="509" y="699"/>
                  </a:lnTo>
                  <a:lnTo>
                    <a:pt x="509" y="699"/>
                  </a:lnTo>
                  <a:lnTo>
                    <a:pt x="487" y="698"/>
                  </a:lnTo>
                  <a:lnTo>
                    <a:pt x="467" y="694"/>
                  </a:lnTo>
                  <a:lnTo>
                    <a:pt x="467" y="694"/>
                  </a:lnTo>
                  <a:lnTo>
                    <a:pt x="472" y="689"/>
                  </a:lnTo>
                  <a:lnTo>
                    <a:pt x="472" y="689"/>
                  </a:lnTo>
                  <a:lnTo>
                    <a:pt x="482" y="679"/>
                  </a:lnTo>
                  <a:lnTo>
                    <a:pt x="491" y="673"/>
                  </a:lnTo>
                  <a:lnTo>
                    <a:pt x="494" y="670"/>
                  </a:lnTo>
                  <a:lnTo>
                    <a:pt x="499" y="668"/>
                  </a:lnTo>
                  <a:lnTo>
                    <a:pt x="503" y="667"/>
                  </a:lnTo>
                  <a:lnTo>
                    <a:pt x="509" y="667"/>
                  </a:lnTo>
                  <a:lnTo>
                    <a:pt x="509" y="667"/>
                  </a:lnTo>
                  <a:lnTo>
                    <a:pt x="514" y="667"/>
                  </a:lnTo>
                  <a:lnTo>
                    <a:pt x="520" y="668"/>
                  </a:lnTo>
                  <a:lnTo>
                    <a:pt x="524" y="670"/>
                  </a:lnTo>
                  <a:lnTo>
                    <a:pt x="527" y="673"/>
                  </a:lnTo>
                  <a:lnTo>
                    <a:pt x="536" y="679"/>
                  </a:lnTo>
                  <a:lnTo>
                    <a:pt x="545" y="689"/>
                  </a:lnTo>
                  <a:lnTo>
                    <a:pt x="545" y="689"/>
                  </a:lnTo>
                  <a:lnTo>
                    <a:pt x="551" y="694"/>
                  </a:lnTo>
                  <a:lnTo>
                    <a:pt x="551" y="694"/>
                  </a:lnTo>
                  <a:close/>
                  <a:moveTo>
                    <a:pt x="353" y="709"/>
                  </a:moveTo>
                  <a:lnTo>
                    <a:pt x="353" y="709"/>
                  </a:lnTo>
                  <a:lnTo>
                    <a:pt x="369" y="721"/>
                  </a:lnTo>
                  <a:lnTo>
                    <a:pt x="388" y="732"/>
                  </a:lnTo>
                  <a:lnTo>
                    <a:pt x="406" y="741"/>
                  </a:lnTo>
                  <a:lnTo>
                    <a:pt x="425" y="749"/>
                  </a:lnTo>
                  <a:lnTo>
                    <a:pt x="446" y="754"/>
                  </a:lnTo>
                  <a:lnTo>
                    <a:pt x="466" y="760"/>
                  </a:lnTo>
                  <a:lnTo>
                    <a:pt x="487" y="762"/>
                  </a:lnTo>
                  <a:lnTo>
                    <a:pt x="509" y="763"/>
                  </a:lnTo>
                  <a:lnTo>
                    <a:pt x="509" y="763"/>
                  </a:lnTo>
                  <a:lnTo>
                    <a:pt x="530" y="762"/>
                  </a:lnTo>
                  <a:lnTo>
                    <a:pt x="552" y="760"/>
                  </a:lnTo>
                  <a:lnTo>
                    <a:pt x="572" y="754"/>
                  </a:lnTo>
                  <a:lnTo>
                    <a:pt x="593" y="749"/>
                  </a:lnTo>
                  <a:lnTo>
                    <a:pt x="612" y="741"/>
                  </a:lnTo>
                  <a:lnTo>
                    <a:pt x="630" y="732"/>
                  </a:lnTo>
                  <a:lnTo>
                    <a:pt x="648" y="721"/>
                  </a:lnTo>
                  <a:lnTo>
                    <a:pt x="664" y="709"/>
                  </a:lnTo>
                  <a:lnTo>
                    <a:pt x="711" y="754"/>
                  </a:lnTo>
                  <a:lnTo>
                    <a:pt x="711" y="754"/>
                  </a:lnTo>
                  <a:lnTo>
                    <a:pt x="688" y="771"/>
                  </a:lnTo>
                  <a:lnTo>
                    <a:pt x="664" y="786"/>
                  </a:lnTo>
                  <a:lnTo>
                    <a:pt x="640" y="798"/>
                  </a:lnTo>
                  <a:lnTo>
                    <a:pt x="614" y="809"/>
                  </a:lnTo>
                  <a:lnTo>
                    <a:pt x="588" y="816"/>
                  </a:lnTo>
                  <a:lnTo>
                    <a:pt x="563" y="822"/>
                  </a:lnTo>
                  <a:lnTo>
                    <a:pt x="536" y="825"/>
                  </a:lnTo>
                  <a:lnTo>
                    <a:pt x="509" y="826"/>
                  </a:lnTo>
                  <a:lnTo>
                    <a:pt x="482" y="825"/>
                  </a:lnTo>
                  <a:lnTo>
                    <a:pt x="455" y="822"/>
                  </a:lnTo>
                  <a:lnTo>
                    <a:pt x="429" y="816"/>
                  </a:lnTo>
                  <a:lnTo>
                    <a:pt x="404" y="808"/>
                  </a:lnTo>
                  <a:lnTo>
                    <a:pt x="378" y="798"/>
                  </a:lnTo>
                  <a:lnTo>
                    <a:pt x="353" y="786"/>
                  </a:lnTo>
                  <a:lnTo>
                    <a:pt x="330" y="771"/>
                  </a:lnTo>
                  <a:lnTo>
                    <a:pt x="307" y="754"/>
                  </a:lnTo>
                  <a:lnTo>
                    <a:pt x="353" y="709"/>
                  </a:lnTo>
                  <a:close/>
                  <a:moveTo>
                    <a:pt x="664" y="518"/>
                  </a:moveTo>
                  <a:lnTo>
                    <a:pt x="664" y="518"/>
                  </a:lnTo>
                  <a:lnTo>
                    <a:pt x="655" y="528"/>
                  </a:lnTo>
                  <a:lnTo>
                    <a:pt x="647" y="535"/>
                  </a:lnTo>
                  <a:lnTo>
                    <a:pt x="643" y="537"/>
                  </a:lnTo>
                  <a:lnTo>
                    <a:pt x="639" y="538"/>
                  </a:lnTo>
                  <a:lnTo>
                    <a:pt x="633" y="540"/>
                  </a:lnTo>
                  <a:lnTo>
                    <a:pt x="628" y="541"/>
                  </a:lnTo>
                  <a:lnTo>
                    <a:pt x="628" y="541"/>
                  </a:lnTo>
                  <a:lnTo>
                    <a:pt x="623" y="540"/>
                  </a:lnTo>
                  <a:lnTo>
                    <a:pt x="618" y="538"/>
                  </a:lnTo>
                  <a:lnTo>
                    <a:pt x="614" y="537"/>
                  </a:lnTo>
                  <a:lnTo>
                    <a:pt x="610" y="535"/>
                  </a:lnTo>
                  <a:lnTo>
                    <a:pt x="601" y="528"/>
                  </a:lnTo>
                  <a:lnTo>
                    <a:pt x="591" y="518"/>
                  </a:lnTo>
                  <a:lnTo>
                    <a:pt x="591" y="518"/>
                  </a:lnTo>
                  <a:lnTo>
                    <a:pt x="578" y="504"/>
                  </a:lnTo>
                  <a:lnTo>
                    <a:pt x="570" y="498"/>
                  </a:lnTo>
                  <a:lnTo>
                    <a:pt x="560" y="491"/>
                  </a:lnTo>
                  <a:lnTo>
                    <a:pt x="550" y="485"/>
                  </a:lnTo>
                  <a:lnTo>
                    <a:pt x="538" y="481"/>
                  </a:lnTo>
                  <a:lnTo>
                    <a:pt x="524" y="477"/>
                  </a:lnTo>
                  <a:lnTo>
                    <a:pt x="509" y="476"/>
                  </a:lnTo>
                  <a:lnTo>
                    <a:pt x="509" y="476"/>
                  </a:lnTo>
                  <a:lnTo>
                    <a:pt x="494" y="477"/>
                  </a:lnTo>
                  <a:lnTo>
                    <a:pt x="480" y="481"/>
                  </a:lnTo>
                  <a:lnTo>
                    <a:pt x="468" y="485"/>
                  </a:lnTo>
                  <a:lnTo>
                    <a:pt x="457" y="491"/>
                  </a:lnTo>
                  <a:lnTo>
                    <a:pt x="448" y="498"/>
                  </a:lnTo>
                  <a:lnTo>
                    <a:pt x="440" y="504"/>
                  </a:lnTo>
                  <a:lnTo>
                    <a:pt x="426" y="518"/>
                  </a:lnTo>
                  <a:lnTo>
                    <a:pt x="426" y="518"/>
                  </a:lnTo>
                  <a:lnTo>
                    <a:pt x="417" y="528"/>
                  </a:lnTo>
                  <a:lnTo>
                    <a:pt x="408" y="535"/>
                  </a:lnTo>
                  <a:lnTo>
                    <a:pt x="404" y="537"/>
                  </a:lnTo>
                  <a:lnTo>
                    <a:pt x="399" y="538"/>
                  </a:lnTo>
                  <a:lnTo>
                    <a:pt x="395" y="540"/>
                  </a:lnTo>
                  <a:lnTo>
                    <a:pt x="390" y="541"/>
                  </a:lnTo>
                  <a:lnTo>
                    <a:pt x="390" y="541"/>
                  </a:lnTo>
                  <a:lnTo>
                    <a:pt x="384" y="540"/>
                  </a:lnTo>
                  <a:lnTo>
                    <a:pt x="379" y="538"/>
                  </a:lnTo>
                  <a:lnTo>
                    <a:pt x="375" y="537"/>
                  </a:lnTo>
                  <a:lnTo>
                    <a:pt x="370" y="535"/>
                  </a:lnTo>
                  <a:lnTo>
                    <a:pt x="363" y="528"/>
                  </a:lnTo>
                  <a:lnTo>
                    <a:pt x="353" y="518"/>
                  </a:lnTo>
                  <a:lnTo>
                    <a:pt x="353" y="518"/>
                  </a:lnTo>
                  <a:lnTo>
                    <a:pt x="338" y="503"/>
                  </a:lnTo>
                  <a:lnTo>
                    <a:pt x="330" y="497"/>
                  </a:lnTo>
                  <a:lnTo>
                    <a:pt x="319" y="489"/>
                  </a:lnTo>
                  <a:lnTo>
                    <a:pt x="319" y="489"/>
                  </a:lnTo>
                  <a:lnTo>
                    <a:pt x="322" y="471"/>
                  </a:lnTo>
                  <a:lnTo>
                    <a:pt x="326" y="454"/>
                  </a:lnTo>
                  <a:lnTo>
                    <a:pt x="326" y="454"/>
                  </a:lnTo>
                  <a:lnTo>
                    <a:pt x="338" y="462"/>
                  </a:lnTo>
                  <a:lnTo>
                    <a:pt x="345" y="467"/>
                  </a:lnTo>
                  <a:lnTo>
                    <a:pt x="352" y="470"/>
                  </a:lnTo>
                  <a:lnTo>
                    <a:pt x="361" y="473"/>
                  </a:lnTo>
                  <a:lnTo>
                    <a:pt x="369" y="475"/>
                  </a:lnTo>
                  <a:lnTo>
                    <a:pt x="379" y="476"/>
                  </a:lnTo>
                  <a:lnTo>
                    <a:pt x="390" y="476"/>
                  </a:lnTo>
                  <a:lnTo>
                    <a:pt x="390" y="476"/>
                  </a:lnTo>
                  <a:lnTo>
                    <a:pt x="405" y="475"/>
                  </a:lnTo>
                  <a:lnTo>
                    <a:pt x="419" y="473"/>
                  </a:lnTo>
                  <a:lnTo>
                    <a:pt x="431" y="468"/>
                  </a:lnTo>
                  <a:lnTo>
                    <a:pt x="441" y="462"/>
                  </a:lnTo>
                  <a:lnTo>
                    <a:pt x="451" y="456"/>
                  </a:lnTo>
                  <a:lnTo>
                    <a:pt x="458" y="448"/>
                  </a:lnTo>
                  <a:lnTo>
                    <a:pt x="472" y="434"/>
                  </a:lnTo>
                  <a:lnTo>
                    <a:pt x="472" y="434"/>
                  </a:lnTo>
                  <a:lnTo>
                    <a:pt x="482" y="425"/>
                  </a:lnTo>
                  <a:lnTo>
                    <a:pt x="491" y="418"/>
                  </a:lnTo>
                  <a:lnTo>
                    <a:pt x="494" y="416"/>
                  </a:lnTo>
                  <a:lnTo>
                    <a:pt x="499" y="414"/>
                  </a:lnTo>
                  <a:lnTo>
                    <a:pt x="503" y="413"/>
                  </a:lnTo>
                  <a:lnTo>
                    <a:pt x="509" y="413"/>
                  </a:lnTo>
                  <a:lnTo>
                    <a:pt x="509" y="413"/>
                  </a:lnTo>
                  <a:lnTo>
                    <a:pt x="514" y="413"/>
                  </a:lnTo>
                  <a:lnTo>
                    <a:pt x="520" y="414"/>
                  </a:lnTo>
                  <a:lnTo>
                    <a:pt x="524" y="416"/>
                  </a:lnTo>
                  <a:lnTo>
                    <a:pt x="527" y="418"/>
                  </a:lnTo>
                  <a:lnTo>
                    <a:pt x="536" y="425"/>
                  </a:lnTo>
                  <a:lnTo>
                    <a:pt x="545" y="434"/>
                  </a:lnTo>
                  <a:lnTo>
                    <a:pt x="545" y="434"/>
                  </a:lnTo>
                  <a:lnTo>
                    <a:pt x="559" y="448"/>
                  </a:lnTo>
                  <a:lnTo>
                    <a:pt x="567" y="456"/>
                  </a:lnTo>
                  <a:lnTo>
                    <a:pt x="576" y="462"/>
                  </a:lnTo>
                  <a:lnTo>
                    <a:pt x="587" y="468"/>
                  </a:lnTo>
                  <a:lnTo>
                    <a:pt x="599" y="473"/>
                  </a:lnTo>
                  <a:lnTo>
                    <a:pt x="613" y="475"/>
                  </a:lnTo>
                  <a:lnTo>
                    <a:pt x="628" y="476"/>
                  </a:lnTo>
                  <a:lnTo>
                    <a:pt x="628" y="476"/>
                  </a:lnTo>
                  <a:lnTo>
                    <a:pt x="639" y="476"/>
                  </a:lnTo>
                  <a:lnTo>
                    <a:pt x="648" y="475"/>
                  </a:lnTo>
                  <a:lnTo>
                    <a:pt x="657" y="473"/>
                  </a:lnTo>
                  <a:lnTo>
                    <a:pt x="666" y="470"/>
                  </a:lnTo>
                  <a:lnTo>
                    <a:pt x="673" y="467"/>
                  </a:lnTo>
                  <a:lnTo>
                    <a:pt x="679" y="462"/>
                  </a:lnTo>
                  <a:lnTo>
                    <a:pt x="691" y="454"/>
                  </a:lnTo>
                  <a:lnTo>
                    <a:pt x="691" y="454"/>
                  </a:lnTo>
                  <a:lnTo>
                    <a:pt x="696" y="471"/>
                  </a:lnTo>
                  <a:lnTo>
                    <a:pt x="699" y="489"/>
                  </a:lnTo>
                  <a:lnTo>
                    <a:pt x="699" y="489"/>
                  </a:lnTo>
                  <a:lnTo>
                    <a:pt x="688" y="497"/>
                  </a:lnTo>
                  <a:lnTo>
                    <a:pt x="679" y="503"/>
                  </a:lnTo>
                  <a:lnTo>
                    <a:pt x="664" y="518"/>
                  </a:lnTo>
                  <a:lnTo>
                    <a:pt x="664" y="518"/>
                  </a:lnTo>
                  <a:close/>
                  <a:moveTo>
                    <a:pt x="356" y="395"/>
                  </a:moveTo>
                  <a:lnTo>
                    <a:pt x="356" y="395"/>
                  </a:lnTo>
                  <a:lnTo>
                    <a:pt x="370" y="378"/>
                  </a:lnTo>
                  <a:lnTo>
                    <a:pt x="385" y="363"/>
                  </a:lnTo>
                  <a:lnTo>
                    <a:pt x="404" y="350"/>
                  </a:lnTo>
                  <a:lnTo>
                    <a:pt x="422" y="339"/>
                  </a:lnTo>
                  <a:lnTo>
                    <a:pt x="442" y="329"/>
                  </a:lnTo>
                  <a:lnTo>
                    <a:pt x="453" y="326"/>
                  </a:lnTo>
                  <a:lnTo>
                    <a:pt x="464" y="323"/>
                  </a:lnTo>
                  <a:lnTo>
                    <a:pt x="475" y="321"/>
                  </a:lnTo>
                  <a:lnTo>
                    <a:pt x="486" y="319"/>
                  </a:lnTo>
                  <a:lnTo>
                    <a:pt x="497" y="317"/>
                  </a:lnTo>
                  <a:lnTo>
                    <a:pt x="509" y="317"/>
                  </a:lnTo>
                  <a:lnTo>
                    <a:pt x="509" y="317"/>
                  </a:lnTo>
                  <a:lnTo>
                    <a:pt x="521" y="317"/>
                  </a:lnTo>
                  <a:lnTo>
                    <a:pt x="532" y="319"/>
                  </a:lnTo>
                  <a:lnTo>
                    <a:pt x="543" y="321"/>
                  </a:lnTo>
                  <a:lnTo>
                    <a:pt x="554" y="323"/>
                  </a:lnTo>
                  <a:lnTo>
                    <a:pt x="565" y="326"/>
                  </a:lnTo>
                  <a:lnTo>
                    <a:pt x="575" y="329"/>
                  </a:lnTo>
                  <a:lnTo>
                    <a:pt x="596" y="339"/>
                  </a:lnTo>
                  <a:lnTo>
                    <a:pt x="614" y="350"/>
                  </a:lnTo>
                  <a:lnTo>
                    <a:pt x="632" y="363"/>
                  </a:lnTo>
                  <a:lnTo>
                    <a:pt x="647" y="378"/>
                  </a:lnTo>
                  <a:lnTo>
                    <a:pt x="661" y="395"/>
                  </a:lnTo>
                  <a:lnTo>
                    <a:pt x="661" y="395"/>
                  </a:lnTo>
                  <a:lnTo>
                    <a:pt x="654" y="402"/>
                  </a:lnTo>
                  <a:lnTo>
                    <a:pt x="646" y="409"/>
                  </a:lnTo>
                  <a:lnTo>
                    <a:pt x="642" y="411"/>
                  </a:lnTo>
                  <a:lnTo>
                    <a:pt x="638" y="412"/>
                  </a:lnTo>
                  <a:lnTo>
                    <a:pt x="628" y="413"/>
                  </a:lnTo>
                  <a:lnTo>
                    <a:pt x="628" y="413"/>
                  </a:lnTo>
                  <a:lnTo>
                    <a:pt x="623" y="413"/>
                  </a:lnTo>
                  <a:lnTo>
                    <a:pt x="618" y="412"/>
                  </a:lnTo>
                  <a:lnTo>
                    <a:pt x="614" y="410"/>
                  </a:lnTo>
                  <a:lnTo>
                    <a:pt x="610" y="408"/>
                  </a:lnTo>
                  <a:lnTo>
                    <a:pt x="601" y="401"/>
                  </a:lnTo>
                  <a:lnTo>
                    <a:pt x="591" y="391"/>
                  </a:lnTo>
                  <a:lnTo>
                    <a:pt x="591" y="391"/>
                  </a:lnTo>
                  <a:lnTo>
                    <a:pt x="578" y="378"/>
                  </a:lnTo>
                  <a:lnTo>
                    <a:pt x="570" y="370"/>
                  </a:lnTo>
                  <a:lnTo>
                    <a:pt x="560" y="364"/>
                  </a:lnTo>
                  <a:lnTo>
                    <a:pt x="550" y="358"/>
                  </a:lnTo>
                  <a:lnTo>
                    <a:pt x="538" y="354"/>
                  </a:lnTo>
                  <a:lnTo>
                    <a:pt x="524" y="351"/>
                  </a:lnTo>
                  <a:lnTo>
                    <a:pt x="509" y="350"/>
                  </a:lnTo>
                  <a:lnTo>
                    <a:pt x="509" y="350"/>
                  </a:lnTo>
                  <a:lnTo>
                    <a:pt x="494" y="351"/>
                  </a:lnTo>
                  <a:lnTo>
                    <a:pt x="480" y="354"/>
                  </a:lnTo>
                  <a:lnTo>
                    <a:pt x="468" y="358"/>
                  </a:lnTo>
                  <a:lnTo>
                    <a:pt x="457" y="364"/>
                  </a:lnTo>
                  <a:lnTo>
                    <a:pt x="448" y="370"/>
                  </a:lnTo>
                  <a:lnTo>
                    <a:pt x="440" y="378"/>
                  </a:lnTo>
                  <a:lnTo>
                    <a:pt x="426" y="391"/>
                  </a:lnTo>
                  <a:lnTo>
                    <a:pt x="426" y="391"/>
                  </a:lnTo>
                  <a:lnTo>
                    <a:pt x="417" y="401"/>
                  </a:lnTo>
                  <a:lnTo>
                    <a:pt x="408" y="408"/>
                  </a:lnTo>
                  <a:lnTo>
                    <a:pt x="404" y="410"/>
                  </a:lnTo>
                  <a:lnTo>
                    <a:pt x="399" y="412"/>
                  </a:lnTo>
                  <a:lnTo>
                    <a:pt x="395" y="413"/>
                  </a:lnTo>
                  <a:lnTo>
                    <a:pt x="390" y="413"/>
                  </a:lnTo>
                  <a:lnTo>
                    <a:pt x="390" y="413"/>
                  </a:lnTo>
                  <a:lnTo>
                    <a:pt x="380" y="412"/>
                  </a:lnTo>
                  <a:lnTo>
                    <a:pt x="376" y="411"/>
                  </a:lnTo>
                  <a:lnTo>
                    <a:pt x="373" y="409"/>
                  </a:lnTo>
                  <a:lnTo>
                    <a:pt x="364" y="402"/>
                  </a:lnTo>
                  <a:lnTo>
                    <a:pt x="356" y="395"/>
                  </a:lnTo>
                  <a:lnTo>
                    <a:pt x="356" y="395"/>
                  </a:lnTo>
                  <a:close/>
                  <a:moveTo>
                    <a:pt x="664" y="308"/>
                  </a:moveTo>
                  <a:lnTo>
                    <a:pt x="664" y="308"/>
                  </a:lnTo>
                  <a:lnTo>
                    <a:pt x="648" y="296"/>
                  </a:lnTo>
                  <a:lnTo>
                    <a:pt x="630" y="285"/>
                  </a:lnTo>
                  <a:lnTo>
                    <a:pt x="612" y="276"/>
                  </a:lnTo>
                  <a:lnTo>
                    <a:pt x="593" y="268"/>
                  </a:lnTo>
                  <a:lnTo>
                    <a:pt x="572" y="262"/>
                  </a:lnTo>
                  <a:lnTo>
                    <a:pt x="552" y="257"/>
                  </a:lnTo>
                  <a:lnTo>
                    <a:pt x="530" y="255"/>
                  </a:lnTo>
                  <a:lnTo>
                    <a:pt x="509" y="254"/>
                  </a:lnTo>
                  <a:lnTo>
                    <a:pt x="509" y="254"/>
                  </a:lnTo>
                  <a:lnTo>
                    <a:pt x="487" y="255"/>
                  </a:lnTo>
                  <a:lnTo>
                    <a:pt x="466" y="257"/>
                  </a:lnTo>
                  <a:lnTo>
                    <a:pt x="446" y="262"/>
                  </a:lnTo>
                  <a:lnTo>
                    <a:pt x="425" y="268"/>
                  </a:lnTo>
                  <a:lnTo>
                    <a:pt x="406" y="276"/>
                  </a:lnTo>
                  <a:lnTo>
                    <a:pt x="388" y="285"/>
                  </a:lnTo>
                  <a:lnTo>
                    <a:pt x="369" y="296"/>
                  </a:lnTo>
                  <a:lnTo>
                    <a:pt x="353" y="308"/>
                  </a:lnTo>
                  <a:lnTo>
                    <a:pt x="307" y="262"/>
                  </a:lnTo>
                  <a:lnTo>
                    <a:pt x="307" y="262"/>
                  </a:lnTo>
                  <a:lnTo>
                    <a:pt x="330" y="246"/>
                  </a:lnTo>
                  <a:lnTo>
                    <a:pt x="353" y="231"/>
                  </a:lnTo>
                  <a:lnTo>
                    <a:pt x="378" y="219"/>
                  </a:lnTo>
                  <a:lnTo>
                    <a:pt x="404" y="208"/>
                  </a:lnTo>
                  <a:lnTo>
                    <a:pt x="429" y="201"/>
                  </a:lnTo>
                  <a:lnTo>
                    <a:pt x="455" y="195"/>
                  </a:lnTo>
                  <a:lnTo>
                    <a:pt x="482" y="192"/>
                  </a:lnTo>
                  <a:lnTo>
                    <a:pt x="509" y="191"/>
                  </a:lnTo>
                  <a:lnTo>
                    <a:pt x="536" y="192"/>
                  </a:lnTo>
                  <a:lnTo>
                    <a:pt x="563" y="195"/>
                  </a:lnTo>
                  <a:lnTo>
                    <a:pt x="588" y="201"/>
                  </a:lnTo>
                  <a:lnTo>
                    <a:pt x="614" y="208"/>
                  </a:lnTo>
                  <a:lnTo>
                    <a:pt x="640" y="219"/>
                  </a:lnTo>
                  <a:lnTo>
                    <a:pt x="664" y="231"/>
                  </a:lnTo>
                  <a:lnTo>
                    <a:pt x="688" y="246"/>
                  </a:lnTo>
                  <a:lnTo>
                    <a:pt x="711" y="262"/>
                  </a:lnTo>
                  <a:lnTo>
                    <a:pt x="664" y="308"/>
                  </a:lnTo>
                  <a:close/>
                  <a:moveTo>
                    <a:pt x="509" y="63"/>
                  </a:moveTo>
                  <a:lnTo>
                    <a:pt x="509" y="63"/>
                  </a:lnTo>
                  <a:lnTo>
                    <a:pt x="529" y="63"/>
                  </a:lnTo>
                  <a:lnTo>
                    <a:pt x="550" y="65"/>
                  </a:lnTo>
                  <a:lnTo>
                    <a:pt x="570" y="67"/>
                  </a:lnTo>
                  <a:lnTo>
                    <a:pt x="590" y="71"/>
                  </a:lnTo>
                  <a:lnTo>
                    <a:pt x="610" y="75"/>
                  </a:lnTo>
                  <a:lnTo>
                    <a:pt x="629" y="79"/>
                  </a:lnTo>
                  <a:lnTo>
                    <a:pt x="648" y="86"/>
                  </a:lnTo>
                  <a:lnTo>
                    <a:pt x="667" y="92"/>
                  </a:lnTo>
                  <a:lnTo>
                    <a:pt x="685" y="100"/>
                  </a:lnTo>
                  <a:lnTo>
                    <a:pt x="703" y="108"/>
                  </a:lnTo>
                  <a:lnTo>
                    <a:pt x="720" y="117"/>
                  </a:lnTo>
                  <a:lnTo>
                    <a:pt x="737" y="126"/>
                  </a:lnTo>
                  <a:lnTo>
                    <a:pt x="753" y="137"/>
                  </a:lnTo>
                  <a:lnTo>
                    <a:pt x="770" y="148"/>
                  </a:lnTo>
                  <a:lnTo>
                    <a:pt x="785" y="160"/>
                  </a:lnTo>
                  <a:lnTo>
                    <a:pt x="800" y="173"/>
                  </a:lnTo>
                  <a:lnTo>
                    <a:pt x="756" y="218"/>
                  </a:lnTo>
                  <a:lnTo>
                    <a:pt x="756" y="218"/>
                  </a:lnTo>
                  <a:lnTo>
                    <a:pt x="742" y="206"/>
                  </a:lnTo>
                  <a:lnTo>
                    <a:pt x="728" y="196"/>
                  </a:lnTo>
                  <a:lnTo>
                    <a:pt x="714" y="187"/>
                  </a:lnTo>
                  <a:lnTo>
                    <a:pt x="699" y="178"/>
                  </a:lnTo>
                  <a:lnTo>
                    <a:pt x="684" y="169"/>
                  </a:lnTo>
                  <a:lnTo>
                    <a:pt x="669" y="162"/>
                  </a:lnTo>
                  <a:lnTo>
                    <a:pt x="654" y="155"/>
                  </a:lnTo>
                  <a:lnTo>
                    <a:pt x="639" y="150"/>
                  </a:lnTo>
                  <a:lnTo>
                    <a:pt x="623" y="145"/>
                  </a:lnTo>
                  <a:lnTo>
                    <a:pt x="606" y="139"/>
                  </a:lnTo>
                  <a:lnTo>
                    <a:pt x="590" y="136"/>
                  </a:lnTo>
                  <a:lnTo>
                    <a:pt x="574" y="133"/>
                  </a:lnTo>
                  <a:lnTo>
                    <a:pt x="558" y="131"/>
                  </a:lnTo>
                  <a:lnTo>
                    <a:pt x="542" y="129"/>
                  </a:lnTo>
                  <a:lnTo>
                    <a:pt x="525" y="128"/>
                  </a:lnTo>
                  <a:lnTo>
                    <a:pt x="509" y="128"/>
                  </a:lnTo>
                  <a:lnTo>
                    <a:pt x="493" y="128"/>
                  </a:lnTo>
                  <a:lnTo>
                    <a:pt x="476" y="129"/>
                  </a:lnTo>
                  <a:lnTo>
                    <a:pt x="459" y="131"/>
                  </a:lnTo>
                  <a:lnTo>
                    <a:pt x="443" y="133"/>
                  </a:lnTo>
                  <a:lnTo>
                    <a:pt x="427" y="136"/>
                  </a:lnTo>
                  <a:lnTo>
                    <a:pt x="411" y="139"/>
                  </a:lnTo>
                  <a:lnTo>
                    <a:pt x="395" y="145"/>
                  </a:lnTo>
                  <a:lnTo>
                    <a:pt x="379" y="150"/>
                  </a:lnTo>
                  <a:lnTo>
                    <a:pt x="364" y="155"/>
                  </a:lnTo>
                  <a:lnTo>
                    <a:pt x="349" y="162"/>
                  </a:lnTo>
                  <a:lnTo>
                    <a:pt x="334" y="169"/>
                  </a:lnTo>
                  <a:lnTo>
                    <a:pt x="319" y="178"/>
                  </a:lnTo>
                  <a:lnTo>
                    <a:pt x="304" y="187"/>
                  </a:lnTo>
                  <a:lnTo>
                    <a:pt x="290" y="196"/>
                  </a:lnTo>
                  <a:lnTo>
                    <a:pt x="276" y="206"/>
                  </a:lnTo>
                  <a:lnTo>
                    <a:pt x="263" y="218"/>
                  </a:lnTo>
                  <a:lnTo>
                    <a:pt x="218" y="173"/>
                  </a:lnTo>
                  <a:lnTo>
                    <a:pt x="218" y="173"/>
                  </a:lnTo>
                  <a:lnTo>
                    <a:pt x="233" y="160"/>
                  </a:lnTo>
                  <a:lnTo>
                    <a:pt x="248" y="148"/>
                  </a:lnTo>
                  <a:lnTo>
                    <a:pt x="264" y="137"/>
                  </a:lnTo>
                  <a:lnTo>
                    <a:pt x="280" y="126"/>
                  </a:lnTo>
                  <a:lnTo>
                    <a:pt x="297" y="117"/>
                  </a:lnTo>
                  <a:lnTo>
                    <a:pt x="315" y="108"/>
                  </a:lnTo>
                  <a:lnTo>
                    <a:pt x="333" y="100"/>
                  </a:lnTo>
                  <a:lnTo>
                    <a:pt x="351" y="92"/>
                  </a:lnTo>
                  <a:lnTo>
                    <a:pt x="369" y="86"/>
                  </a:lnTo>
                  <a:lnTo>
                    <a:pt x="389" y="79"/>
                  </a:lnTo>
                  <a:lnTo>
                    <a:pt x="408" y="75"/>
                  </a:lnTo>
                  <a:lnTo>
                    <a:pt x="427" y="71"/>
                  </a:lnTo>
                  <a:lnTo>
                    <a:pt x="448" y="67"/>
                  </a:lnTo>
                  <a:lnTo>
                    <a:pt x="468" y="65"/>
                  </a:lnTo>
                  <a:lnTo>
                    <a:pt x="488" y="63"/>
                  </a:lnTo>
                  <a:lnTo>
                    <a:pt x="509" y="63"/>
                  </a:lnTo>
                  <a:lnTo>
                    <a:pt x="509" y="63"/>
                  </a:lnTo>
                  <a:close/>
                  <a:moveTo>
                    <a:pt x="173" y="218"/>
                  </a:moveTo>
                  <a:lnTo>
                    <a:pt x="308" y="353"/>
                  </a:lnTo>
                  <a:lnTo>
                    <a:pt x="308" y="353"/>
                  </a:lnTo>
                  <a:lnTo>
                    <a:pt x="306" y="355"/>
                  </a:lnTo>
                  <a:lnTo>
                    <a:pt x="141" y="258"/>
                  </a:lnTo>
                  <a:lnTo>
                    <a:pt x="141" y="258"/>
                  </a:lnTo>
                  <a:lnTo>
                    <a:pt x="156" y="238"/>
                  </a:lnTo>
                  <a:lnTo>
                    <a:pt x="173" y="218"/>
                  </a:lnTo>
                  <a:lnTo>
                    <a:pt x="173" y="218"/>
                  </a:lnTo>
                  <a:close/>
                  <a:moveTo>
                    <a:pt x="109" y="314"/>
                  </a:moveTo>
                  <a:lnTo>
                    <a:pt x="274" y="410"/>
                  </a:lnTo>
                  <a:lnTo>
                    <a:pt x="274" y="410"/>
                  </a:lnTo>
                  <a:lnTo>
                    <a:pt x="274" y="412"/>
                  </a:lnTo>
                  <a:lnTo>
                    <a:pt x="88" y="363"/>
                  </a:lnTo>
                  <a:lnTo>
                    <a:pt x="88" y="363"/>
                  </a:lnTo>
                  <a:lnTo>
                    <a:pt x="98" y="338"/>
                  </a:lnTo>
                  <a:lnTo>
                    <a:pt x="109" y="314"/>
                  </a:lnTo>
                  <a:lnTo>
                    <a:pt x="109" y="314"/>
                  </a:lnTo>
                  <a:close/>
                  <a:moveTo>
                    <a:pt x="72" y="425"/>
                  </a:moveTo>
                  <a:lnTo>
                    <a:pt x="257" y="474"/>
                  </a:lnTo>
                  <a:lnTo>
                    <a:pt x="257" y="474"/>
                  </a:lnTo>
                  <a:lnTo>
                    <a:pt x="257" y="476"/>
                  </a:lnTo>
                  <a:lnTo>
                    <a:pt x="66" y="476"/>
                  </a:lnTo>
                  <a:lnTo>
                    <a:pt x="66" y="476"/>
                  </a:lnTo>
                  <a:lnTo>
                    <a:pt x="68" y="451"/>
                  </a:lnTo>
                  <a:lnTo>
                    <a:pt x="72" y="425"/>
                  </a:lnTo>
                  <a:lnTo>
                    <a:pt x="72" y="425"/>
                  </a:lnTo>
                  <a:close/>
                  <a:moveTo>
                    <a:pt x="66" y="541"/>
                  </a:moveTo>
                  <a:lnTo>
                    <a:pt x="257" y="541"/>
                  </a:lnTo>
                  <a:lnTo>
                    <a:pt x="257" y="541"/>
                  </a:lnTo>
                  <a:lnTo>
                    <a:pt x="257" y="543"/>
                  </a:lnTo>
                  <a:lnTo>
                    <a:pt x="72" y="592"/>
                  </a:lnTo>
                  <a:lnTo>
                    <a:pt x="72" y="592"/>
                  </a:lnTo>
                  <a:lnTo>
                    <a:pt x="68" y="566"/>
                  </a:lnTo>
                  <a:lnTo>
                    <a:pt x="66" y="541"/>
                  </a:lnTo>
                  <a:lnTo>
                    <a:pt x="66" y="541"/>
                  </a:lnTo>
                  <a:close/>
                  <a:moveTo>
                    <a:pt x="88" y="654"/>
                  </a:moveTo>
                  <a:lnTo>
                    <a:pt x="274" y="604"/>
                  </a:lnTo>
                  <a:lnTo>
                    <a:pt x="274" y="604"/>
                  </a:lnTo>
                  <a:lnTo>
                    <a:pt x="274" y="607"/>
                  </a:lnTo>
                  <a:lnTo>
                    <a:pt x="109" y="703"/>
                  </a:lnTo>
                  <a:lnTo>
                    <a:pt x="109" y="703"/>
                  </a:lnTo>
                  <a:lnTo>
                    <a:pt x="98" y="679"/>
                  </a:lnTo>
                  <a:lnTo>
                    <a:pt x="88" y="654"/>
                  </a:lnTo>
                  <a:lnTo>
                    <a:pt x="88" y="654"/>
                  </a:lnTo>
                  <a:close/>
                  <a:moveTo>
                    <a:pt x="141" y="757"/>
                  </a:moveTo>
                  <a:lnTo>
                    <a:pt x="306" y="662"/>
                  </a:lnTo>
                  <a:lnTo>
                    <a:pt x="306" y="662"/>
                  </a:lnTo>
                  <a:lnTo>
                    <a:pt x="308" y="664"/>
                  </a:lnTo>
                  <a:lnTo>
                    <a:pt x="173" y="799"/>
                  </a:lnTo>
                  <a:lnTo>
                    <a:pt x="173" y="799"/>
                  </a:lnTo>
                  <a:lnTo>
                    <a:pt x="156" y="779"/>
                  </a:lnTo>
                  <a:lnTo>
                    <a:pt x="141" y="757"/>
                  </a:lnTo>
                  <a:lnTo>
                    <a:pt x="141" y="757"/>
                  </a:lnTo>
                  <a:close/>
                  <a:moveTo>
                    <a:pt x="509" y="954"/>
                  </a:moveTo>
                  <a:lnTo>
                    <a:pt x="509" y="954"/>
                  </a:lnTo>
                  <a:lnTo>
                    <a:pt x="488" y="953"/>
                  </a:lnTo>
                  <a:lnTo>
                    <a:pt x="468" y="952"/>
                  </a:lnTo>
                  <a:lnTo>
                    <a:pt x="448" y="949"/>
                  </a:lnTo>
                  <a:lnTo>
                    <a:pt x="427" y="946"/>
                  </a:lnTo>
                  <a:lnTo>
                    <a:pt x="408" y="942"/>
                  </a:lnTo>
                  <a:lnTo>
                    <a:pt x="389" y="937"/>
                  </a:lnTo>
                  <a:lnTo>
                    <a:pt x="369" y="931"/>
                  </a:lnTo>
                  <a:lnTo>
                    <a:pt x="351" y="925"/>
                  </a:lnTo>
                  <a:lnTo>
                    <a:pt x="333" y="917"/>
                  </a:lnTo>
                  <a:lnTo>
                    <a:pt x="315" y="909"/>
                  </a:lnTo>
                  <a:lnTo>
                    <a:pt x="297" y="900"/>
                  </a:lnTo>
                  <a:lnTo>
                    <a:pt x="280" y="890"/>
                  </a:lnTo>
                  <a:lnTo>
                    <a:pt x="264" y="880"/>
                  </a:lnTo>
                  <a:lnTo>
                    <a:pt x="248" y="869"/>
                  </a:lnTo>
                  <a:lnTo>
                    <a:pt x="233" y="857"/>
                  </a:lnTo>
                  <a:lnTo>
                    <a:pt x="218" y="844"/>
                  </a:lnTo>
                  <a:lnTo>
                    <a:pt x="263" y="799"/>
                  </a:lnTo>
                  <a:lnTo>
                    <a:pt x="263" y="799"/>
                  </a:lnTo>
                  <a:lnTo>
                    <a:pt x="276" y="811"/>
                  </a:lnTo>
                  <a:lnTo>
                    <a:pt x="290" y="821"/>
                  </a:lnTo>
                  <a:lnTo>
                    <a:pt x="304" y="830"/>
                  </a:lnTo>
                  <a:lnTo>
                    <a:pt x="319" y="839"/>
                  </a:lnTo>
                  <a:lnTo>
                    <a:pt x="334" y="847"/>
                  </a:lnTo>
                  <a:lnTo>
                    <a:pt x="349" y="855"/>
                  </a:lnTo>
                  <a:lnTo>
                    <a:pt x="364" y="861"/>
                  </a:lnTo>
                  <a:lnTo>
                    <a:pt x="379" y="867"/>
                  </a:lnTo>
                  <a:lnTo>
                    <a:pt x="395" y="872"/>
                  </a:lnTo>
                  <a:lnTo>
                    <a:pt x="411" y="878"/>
                  </a:lnTo>
                  <a:lnTo>
                    <a:pt x="427" y="881"/>
                  </a:lnTo>
                  <a:lnTo>
                    <a:pt x="443" y="884"/>
                  </a:lnTo>
                  <a:lnTo>
                    <a:pt x="459" y="887"/>
                  </a:lnTo>
                  <a:lnTo>
                    <a:pt x="476" y="888"/>
                  </a:lnTo>
                  <a:lnTo>
                    <a:pt x="493" y="889"/>
                  </a:lnTo>
                  <a:lnTo>
                    <a:pt x="509" y="889"/>
                  </a:lnTo>
                  <a:lnTo>
                    <a:pt x="509" y="889"/>
                  </a:lnTo>
                  <a:lnTo>
                    <a:pt x="525" y="889"/>
                  </a:lnTo>
                  <a:lnTo>
                    <a:pt x="542" y="888"/>
                  </a:lnTo>
                  <a:lnTo>
                    <a:pt x="558" y="887"/>
                  </a:lnTo>
                  <a:lnTo>
                    <a:pt x="574" y="884"/>
                  </a:lnTo>
                  <a:lnTo>
                    <a:pt x="590" y="881"/>
                  </a:lnTo>
                  <a:lnTo>
                    <a:pt x="606" y="878"/>
                  </a:lnTo>
                  <a:lnTo>
                    <a:pt x="623" y="872"/>
                  </a:lnTo>
                  <a:lnTo>
                    <a:pt x="639" y="867"/>
                  </a:lnTo>
                  <a:lnTo>
                    <a:pt x="654" y="861"/>
                  </a:lnTo>
                  <a:lnTo>
                    <a:pt x="669" y="855"/>
                  </a:lnTo>
                  <a:lnTo>
                    <a:pt x="685" y="847"/>
                  </a:lnTo>
                  <a:lnTo>
                    <a:pt x="699" y="839"/>
                  </a:lnTo>
                  <a:lnTo>
                    <a:pt x="714" y="830"/>
                  </a:lnTo>
                  <a:lnTo>
                    <a:pt x="728" y="821"/>
                  </a:lnTo>
                  <a:lnTo>
                    <a:pt x="742" y="811"/>
                  </a:lnTo>
                  <a:lnTo>
                    <a:pt x="756" y="799"/>
                  </a:lnTo>
                  <a:lnTo>
                    <a:pt x="800" y="844"/>
                  </a:lnTo>
                  <a:lnTo>
                    <a:pt x="800" y="844"/>
                  </a:lnTo>
                  <a:lnTo>
                    <a:pt x="785" y="857"/>
                  </a:lnTo>
                  <a:lnTo>
                    <a:pt x="770" y="869"/>
                  </a:lnTo>
                  <a:lnTo>
                    <a:pt x="753" y="880"/>
                  </a:lnTo>
                  <a:lnTo>
                    <a:pt x="737" y="890"/>
                  </a:lnTo>
                  <a:lnTo>
                    <a:pt x="720" y="900"/>
                  </a:lnTo>
                  <a:lnTo>
                    <a:pt x="703" y="909"/>
                  </a:lnTo>
                  <a:lnTo>
                    <a:pt x="685" y="917"/>
                  </a:lnTo>
                  <a:lnTo>
                    <a:pt x="667" y="925"/>
                  </a:lnTo>
                  <a:lnTo>
                    <a:pt x="648" y="931"/>
                  </a:lnTo>
                  <a:lnTo>
                    <a:pt x="629" y="937"/>
                  </a:lnTo>
                  <a:lnTo>
                    <a:pt x="610" y="942"/>
                  </a:lnTo>
                  <a:lnTo>
                    <a:pt x="590" y="946"/>
                  </a:lnTo>
                  <a:lnTo>
                    <a:pt x="570" y="949"/>
                  </a:lnTo>
                  <a:lnTo>
                    <a:pt x="550" y="952"/>
                  </a:lnTo>
                  <a:lnTo>
                    <a:pt x="529" y="953"/>
                  </a:lnTo>
                  <a:lnTo>
                    <a:pt x="509" y="954"/>
                  </a:lnTo>
                  <a:lnTo>
                    <a:pt x="509" y="954"/>
                  </a:lnTo>
                  <a:close/>
                  <a:moveTo>
                    <a:pt x="845" y="799"/>
                  </a:moveTo>
                  <a:lnTo>
                    <a:pt x="709" y="664"/>
                  </a:lnTo>
                  <a:lnTo>
                    <a:pt x="709" y="664"/>
                  </a:lnTo>
                  <a:lnTo>
                    <a:pt x="712" y="662"/>
                  </a:lnTo>
                  <a:lnTo>
                    <a:pt x="878" y="758"/>
                  </a:lnTo>
                  <a:lnTo>
                    <a:pt x="878" y="758"/>
                  </a:lnTo>
                  <a:lnTo>
                    <a:pt x="862" y="779"/>
                  </a:lnTo>
                  <a:lnTo>
                    <a:pt x="845" y="799"/>
                  </a:lnTo>
                  <a:lnTo>
                    <a:pt x="845" y="799"/>
                  </a:lnTo>
                  <a:close/>
                  <a:moveTo>
                    <a:pt x="909" y="703"/>
                  </a:moveTo>
                  <a:lnTo>
                    <a:pt x="744" y="607"/>
                  </a:lnTo>
                  <a:lnTo>
                    <a:pt x="744" y="607"/>
                  </a:lnTo>
                  <a:lnTo>
                    <a:pt x="744" y="604"/>
                  </a:lnTo>
                  <a:lnTo>
                    <a:pt x="929" y="654"/>
                  </a:lnTo>
                  <a:lnTo>
                    <a:pt x="929" y="654"/>
                  </a:lnTo>
                  <a:lnTo>
                    <a:pt x="920" y="679"/>
                  </a:lnTo>
                  <a:lnTo>
                    <a:pt x="909" y="703"/>
                  </a:lnTo>
                  <a:lnTo>
                    <a:pt x="909" y="703"/>
                  </a:lnTo>
                  <a:close/>
                  <a:moveTo>
                    <a:pt x="946" y="592"/>
                  </a:moveTo>
                  <a:lnTo>
                    <a:pt x="761" y="543"/>
                  </a:lnTo>
                  <a:lnTo>
                    <a:pt x="761" y="543"/>
                  </a:lnTo>
                  <a:lnTo>
                    <a:pt x="761" y="541"/>
                  </a:lnTo>
                  <a:lnTo>
                    <a:pt x="953" y="541"/>
                  </a:lnTo>
                  <a:lnTo>
                    <a:pt x="953" y="541"/>
                  </a:lnTo>
                  <a:lnTo>
                    <a:pt x="950" y="566"/>
                  </a:lnTo>
                  <a:lnTo>
                    <a:pt x="946" y="592"/>
                  </a:lnTo>
                  <a:lnTo>
                    <a:pt x="946" y="592"/>
                  </a:lnTo>
                  <a:close/>
                  <a:moveTo>
                    <a:pt x="761" y="476"/>
                  </a:moveTo>
                  <a:lnTo>
                    <a:pt x="761" y="476"/>
                  </a:lnTo>
                  <a:lnTo>
                    <a:pt x="761" y="474"/>
                  </a:lnTo>
                  <a:lnTo>
                    <a:pt x="946" y="424"/>
                  </a:lnTo>
                  <a:lnTo>
                    <a:pt x="946" y="424"/>
                  </a:lnTo>
                  <a:lnTo>
                    <a:pt x="950" y="451"/>
                  </a:lnTo>
                  <a:lnTo>
                    <a:pt x="953" y="476"/>
                  </a:lnTo>
                  <a:lnTo>
                    <a:pt x="761" y="47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5" name="Freeform 45"/>
            <p:cNvSpPr>
              <a:spLocks noEditPoints="1"/>
            </p:cNvSpPr>
            <p:nvPr/>
          </p:nvSpPr>
          <p:spPr bwMode="auto">
            <a:xfrm>
              <a:off x="8859536" y="5476195"/>
              <a:ext cx="322263" cy="322263"/>
            </a:xfrm>
            <a:custGeom>
              <a:gdLst>
                <a:gd fmla="*/ 246 w 1019" name="T0"/>
                <a:gd fmla="*/ 73 h 1017" name="T1"/>
                <a:gd fmla="*/ 40 w 1019" name="T2"/>
                <a:gd fmla="*/ 311 h 1017" name="T3"/>
                <a:gd fmla="*/ 11 w 1019" name="T4"/>
                <a:gd fmla="*/ 610 h 1017" name="T5"/>
                <a:gd fmla="*/ 168 w 1019" name="T6"/>
                <a:gd fmla="*/ 885 h 1017" name="T7"/>
                <a:gd fmla="*/ 458 w 1019" name="T8"/>
                <a:gd fmla="*/ 1015 h 1017" name="T9"/>
                <a:gd fmla="*/ 752 w 1019" name="T10"/>
                <a:gd fmla="*/ 956 h 1017" name="T11"/>
                <a:gd fmla="*/ 968 w 1019" name="T12"/>
                <a:gd fmla="*/ 728 h 1017" name="T13"/>
                <a:gd fmla="*/ 1012 w 1019" name="T14"/>
                <a:gd fmla="*/ 431 h 1017" name="T15"/>
                <a:gd fmla="*/ 870 w 1019" name="T16"/>
                <a:gd fmla="*/ 149 h 1017" name="T17"/>
                <a:gd fmla="*/ 587 w 1019" name="T18"/>
                <a:gd fmla="*/ 5 h 1017" name="T19"/>
                <a:gd fmla="*/ 649 w 1019" name="T20"/>
                <a:gd fmla="*/ 86 h 1017" name="T21"/>
                <a:gd fmla="*/ 730 w 1019" name="T22"/>
                <a:gd fmla="*/ 197 h 1017" name="T23"/>
                <a:gd fmla="*/ 527 w 1019" name="T24"/>
                <a:gd fmla="*/ 128 h 1017" name="T25"/>
                <a:gd fmla="*/ 331 w 1019" name="T26"/>
                <a:gd fmla="*/ 172 h 1017" name="T27"/>
                <a:gd fmla="*/ 316 w 1019" name="T28"/>
                <a:gd fmla="*/ 108 h 1017" name="T29"/>
                <a:gd fmla="*/ 691 w 1019" name="T30"/>
                <a:gd fmla="*/ 645 h 1017" name="T31"/>
                <a:gd fmla="*/ 644 w 1019" name="T32"/>
                <a:gd fmla="*/ 644 h 1017" name="T33"/>
                <a:gd fmla="*/ 421 w 1019" name="T34"/>
                <a:gd fmla="*/ 677 h 1017" name="T35"/>
                <a:gd fmla="*/ 330 w 1019" name="T36"/>
                <a:gd fmla="*/ 644 h 1017" name="T37"/>
                <a:gd fmla="*/ 191 w 1019" name="T38"/>
                <a:gd fmla="*/ 508 h 1017" name="T39"/>
                <a:gd fmla="*/ 329 w 1019" name="T40"/>
                <a:gd fmla="*/ 372 h 1017" name="T41"/>
                <a:gd fmla="*/ 404 w 1019" name="T42"/>
                <a:gd fmla="*/ 350 h 1017" name="T43"/>
                <a:gd fmla="*/ 615 w 1019" name="T44"/>
                <a:gd fmla="*/ 350 h 1017" name="T45"/>
                <a:gd fmla="*/ 689 w 1019" name="T46"/>
                <a:gd fmla="*/ 373 h 1017" name="T47"/>
                <a:gd fmla="*/ 828 w 1019" name="T48"/>
                <a:gd fmla="*/ 508 h 1017" name="T49"/>
                <a:gd fmla="*/ 689 w 1019" name="T50"/>
                <a:gd fmla="*/ 770 h 1017" name="T51"/>
                <a:gd fmla="*/ 376 w 1019" name="T52"/>
                <a:gd fmla="*/ 797 h 1017" name="T53"/>
                <a:gd fmla="*/ 509 w 1019" name="T54"/>
                <a:gd fmla="*/ 763 h 1017" name="T55"/>
                <a:gd fmla="*/ 330 w 1019" name="T56"/>
                <a:gd fmla="*/ 247 h 1017" name="T57"/>
                <a:gd fmla="*/ 643 w 1019" name="T58"/>
                <a:gd fmla="*/ 220 h 1017" name="T59"/>
                <a:gd fmla="*/ 509 w 1019" name="T60"/>
                <a:gd fmla="*/ 254 h 1017" name="T61"/>
                <a:gd fmla="*/ 65 w 1019" name="T62"/>
                <a:gd fmla="*/ 488 h 1017" name="T63"/>
                <a:gd fmla="*/ 150 w 1019" name="T64"/>
                <a:gd fmla="*/ 248 h 1017" name="T65"/>
                <a:gd fmla="*/ 146 w 1019" name="T66"/>
                <a:gd fmla="*/ 390 h 1017" name="T67"/>
                <a:gd fmla="*/ 138 w 1019" name="T68"/>
                <a:gd fmla="*/ 593 h 1017" name="T69"/>
                <a:gd fmla="*/ 173 w 1019" name="T70"/>
                <a:gd fmla="*/ 799 h 1017" name="T71"/>
                <a:gd fmla="*/ 68 w 1019" name="T72"/>
                <a:gd fmla="*/ 570 h 1017" name="T73"/>
                <a:gd fmla="*/ 370 w 1019" name="T74"/>
                <a:gd fmla="*/ 931 h 1017" name="T75"/>
                <a:gd fmla="*/ 289 w 1019" name="T76"/>
                <a:gd fmla="*/ 820 h 1017" name="T77"/>
                <a:gd fmla="*/ 492 w 1019" name="T78"/>
                <a:gd fmla="*/ 889 h 1017" name="T79"/>
                <a:gd fmla="*/ 688 w 1019" name="T80"/>
                <a:gd fmla="*/ 845 h 1017" name="T81"/>
                <a:gd fmla="*/ 703 w 1019" name="T82"/>
                <a:gd fmla="*/ 909 h 1017" name="T83"/>
                <a:gd fmla="*/ 801 w 1019" name="T84"/>
                <a:gd fmla="*/ 754 h 1017" name="T85"/>
                <a:gd fmla="*/ 885 w 1019" name="T86"/>
                <a:gd fmla="*/ 577 h 1017" name="T87"/>
                <a:gd fmla="*/ 867 w 1019" name="T88"/>
                <a:gd fmla="*/ 375 h 1017" name="T89"/>
                <a:gd fmla="*/ 881 w 1019" name="T90"/>
                <a:gd fmla="*/ 264 h 1017" name="T91"/>
                <a:gd fmla="*/ 954 w 1019" name="T92"/>
                <a:gd fmla="*/ 508 h 1017" name="T93"/>
                <a:gd fmla="*/ 891 w 1019" name="T94"/>
                <a:gd fmla="*/ 737 h 1017" name="T95"/>
                <a:gd fmla="*/ 609 w 1019" name="T96"/>
                <a:gd fmla="*/ 430 h 1017" name="T97"/>
                <a:gd fmla="*/ 498 w 1019" name="T98"/>
                <a:gd fmla="*/ 382 h 1017" name="T99"/>
                <a:gd fmla="*/ 394 w 1019" name="T100"/>
                <a:gd fmla="*/ 457 h 1017" name="T101"/>
                <a:gd fmla="*/ 319 w 1019" name="T102"/>
                <a:gd fmla="*/ 508 h 1017" name="T103"/>
                <a:gd fmla="*/ 399 w 1019" name="T104"/>
                <a:gd fmla="*/ 570 h 1017" name="T105"/>
                <a:gd fmla="*/ 509 w 1019" name="T106"/>
                <a:gd fmla="*/ 636 h 1017" name="T107"/>
                <a:gd fmla="*/ 615 w 1019" name="T108"/>
                <a:gd fmla="*/ 578 h 1017" name="T109"/>
                <a:gd fmla="*/ 700 w 1019" name="T110"/>
                <a:gd fmla="*/ 515 h 1017" name="T111"/>
                <a:gd fmla="*/ 509 w 1019" name="T112"/>
                <a:gd fmla="*/ 572 h 1017" name="T113"/>
                <a:gd fmla="*/ 447 w 1019" name="T114"/>
                <a:gd fmla="*/ 496 h 1017" name="T115"/>
                <a:gd fmla="*/ 546 w 1019" name="T116"/>
                <a:gd fmla="*/ 456 h 1017" name="T117"/>
                <a:gd fmla="*/ 546 w 1019" name="T118"/>
                <a:gd fmla="*/ 561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9">
                  <a:moveTo>
                    <a:pt x="509" y="0"/>
                  </a:moveTo>
                  <a:lnTo>
                    <a:pt x="509" y="0"/>
                  </a:lnTo>
                  <a:lnTo>
                    <a:pt x="483" y="0"/>
                  </a:lnTo>
                  <a:lnTo>
                    <a:pt x="458" y="2"/>
                  </a:lnTo>
                  <a:lnTo>
                    <a:pt x="432" y="5"/>
                  </a:lnTo>
                  <a:lnTo>
                    <a:pt x="407" y="10"/>
                  </a:lnTo>
                  <a:lnTo>
                    <a:pt x="382" y="16"/>
                  </a:lnTo>
                  <a:lnTo>
                    <a:pt x="359" y="22"/>
                  </a:lnTo>
                  <a:lnTo>
                    <a:pt x="334" y="30"/>
                  </a:lnTo>
                  <a:lnTo>
                    <a:pt x="312" y="40"/>
                  </a:lnTo>
                  <a:lnTo>
                    <a:pt x="289" y="50"/>
                  </a:lnTo>
                  <a:lnTo>
                    <a:pt x="268" y="61"/>
                  </a:lnTo>
                  <a:lnTo>
                    <a:pt x="246" y="73"/>
                  </a:lnTo>
                  <a:lnTo>
                    <a:pt x="225" y="87"/>
                  </a:lnTo>
                  <a:lnTo>
                    <a:pt x="205" y="101"/>
                  </a:lnTo>
                  <a:lnTo>
                    <a:pt x="186" y="116"/>
                  </a:lnTo>
                  <a:lnTo>
                    <a:pt x="168" y="132"/>
                  </a:lnTo>
                  <a:lnTo>
                    <a:pt x="150" y="149"/>
                  </a:lnTo>
                  <a:lnTo>
                    <a:pt x="132" y="166"/>
                  </a:lnTo>
                  <a:lnTo>
                    <a:pt x="117" y="184"/>
                  </a:lnTo>
                  <a:lnTo>
                    <a:pt x="101" y="204"/>
                  </a:lnTo>
                  <a:lnTo>
                    <a:pt x="87" y="224"/>
                  </a:lnTo>
                  <a:lnTo>
                    <a:pt x="74" y="245"/>
                  </a:lnTo>
                  <a:lnTo>
                    <a:pt x="62" y="266"/>
                  </a:lnTo>
                  <a:lnTo>
                    <a:pt x="51" y="288"/>
                  </a:lnTo>
                  <a:lnTo>
                    <a:pt x="40" y="311"/>
                  </a:lnTo>
                  <a:lnTo>
                    <a:pt x="32" y="334"/>
                  </a:lnTo>
                  <a:lnTo>
                    <a:pt x="23" y="357"/>
                  </a:lnTo>
                  <a:lnTo>
                    <a:pt x="17" y="382"/>
                  </a:lnTo>
                  <a:lnTo>
                    <a:pt x="11" y="405"/>
                  </a:lnTo>
                  <a:lnTo>
                    <a:pt x="7" y="431"/>
                  </a:lnTo>
                  <a:lnTo>
                    <a:pt x="4" y="457"/>
                  </a:lnTo>
                  <a:lnTo>
                    <a:pt x="2" y="483"/>
                  </a:lnTo>
                  <a:lnTo>
                    <a:pt x="0" y="508"/>
                  </a:lnTo>
                  <a:lnTo>
                    <a:pt x="0" y="508"/>
                  </a:lnTo>
                  <a:lnTo>
                    <a:pt x="2" y="534"/>
                  </a:lnTo>
                  <a:lnTo>
                    <a:pt x="4" y="560"/>
                  </a:lnTo>
                  <a:lnTo>
                    <a:pt x="7" y="586"/>
                  </a:lnTo>
                  <a:lnTo>
                    <a:pt x="11" y="610"/>
                  </a:lnTo>
                  <a:lnTo>
                    <a:pt x="17" y="635"/>
                  </a:lnTo>
                  <a:lnTo>
                    <a:pt x="23" y="660"/>
                  </a:lnTo>
                  <a:lnTo>
                    <a:pt x="32" y="683"/>
                  </a:lnTo>
                  <a:lnTo>
                    <a:pt x="40" y="706"/>
                  </a:lnTo>
                  <a:lnTo>
                    <a:pt x="51" y="728"/>
                  </a:lnTo>
                  <a:lnTo>
                    <a:pt x="62" y="751"/>
                  </a:lnTo>
                  <a:lnTo>
                    <a:pt x="74" y="772"/>
                  </a:lnTo>
                  <a:lnTo>
                    <a:pt x="87" y="793"/>
                  </a:lnTo>
                  <a:lnTo>
                    <a:pt x="101" y="813"/>
                  </a:lnTo>
                  <a:lnTo>
                    <a:pt x="117" y="831"/>
                  </a:lnTo>
                  <a:lnTo>
                    <a:pt x="132" y="851"/>
                  </a:lnTo>
                  <a:lnTo>
                    <a:pt x="150" y="868"/>
                  </a:lnTo>
                  <a:lnTo>
                    <a:pt x="168" y="885"/>
                  </a:lnTo>
                  <a:lnTo>
                    <a:pt x="186" y="901"/>
                  </a:lnTo>
                  <a:lnTo>
                    <a:pt x="205" y="916"/>
                  </a:lnTo>
                  <a:lnTo>
                    <a:pt x="225" y="930"/>
                  </a:lnTo>
                  <a:lnTo>
                    <a:pt x="246" y="943"/>
                  </a:lnTo>
                  <a:lnTo>
                    <a:pt x="268" y="956"/>
                  </a:lnTo>
                  <a:lnTo>
                    <a:pt x="289" y="967"/>
                  </a:lnTo>
                  <a:lnTo>
                    <a:pt x="312" y="977"/>
                  </a:lnTo>
                  <a:lnTo>
                    <a:pt x="334" y="986"/>
                  </a:lnTo>
                  <a:lnTo>
                    <a:pt x="359" y="994"/>
                  </a:lnTo>
                  <a:lnTo>
                    <a:pt x="382" y="1001"/>
                  </a:lnTo>
                  <a:lnTo>
                    <a:pt x="407" y="1007"/>
                  </a:lnTo>
                  <a:lnTo>
                    <a:pt x="432" y="1012"/>
                  </a:lnTo>
                  <a:lnTo>
                    <a:pt x="458" y="1015"/>
                  </a:lnTo>
                  <a:lnTo>
                    <a:pt x="483" y="1017"/>
                  </a:lnTo>
                  <a:lnTo>
                    <a:pt x="509" y="1017"/>
                  </a:lnTo>
                  <a:lnTo>
                    <a:pt x="509" y="1017"/>
                  </a:lnTo>
                  <a:lnTo>
                    <a:pt x="536" y="1017"/>
                  </a:lnTo>
                  <a:lnTo>
                    <a:pt x="562" y="1015"/>
                  </a:lnTo>
                  <a:lnTo>
                    <a:pt x="587" y="1012"/>
                  </a:lnTo>
                  <a:lnTo>
                    <a:pt x="612" y="1007"/>
                  </a:lnTo>
                  <a:lnTo>
                    <a:pt x="637" y="1001"/>
                  </a:lnTo>
                  <a:lnTo>
                    <a:pt x="660" y="994"/>
                  </a:lnTo>
                  <a:lnTo>
                    <a:pt x="684" y="986"/>
                  </a:lnTo>
                  <a:lnTo>
                    <a:pt x="708" y="977"/>
                  </a:lnTo>
                  <a:lnTo>
                    <a:pt x="730" y="967"/>
                  </a:lnTo>
                  <a:lnTo>
                    <a:pt x="752" y="956"/>
                  </a:lnTo>
                  <a:lnTo>
                    <a:pt x="773" y="943"/>
                  </a:lnTo>
                  <a:lnTo>
                    <a:pt x="793" y="930"/>
                  </a:lnTo>
                  <a:lnTo>
                    <a:pt x="814" y="916"/>
                  </a:lnTo>
                  <a:lnTo>
                    <a:pt x="833" y="901"/>
                  </a:lnTo>
                  <a:lnTo>
                    <a:pt x="851" y="885"/>
                  </a:lnTo>
                  <a:lnTo>
                    <a:pt x="870" y="868"/>
                  </a:lnTo>
                  <a:lnTo>
                    <a:pt x="886" y="851"/>
                  </a:lnTo>
                  <a:lnTo>
                    <a:pt x="902" y="831"/>
                  </a:lnTo>
                  <a:lnTo>
                    <a:pt x="917" y="813"/>
                  </a:lnTo>
                  <a:lnTo>
                    <a:pt x="932" y="793"/>
                  </a:lnTo>
                  <a:lnTo>
                    <a:pt x="945" y="772"/>
                  </a:lnTo>
                  <a:lnTo>
                    <a:pt x="956" y="751"/>
                  </a:lnTo>
                  <a:lnTo>
                    <a:pt x="968" y="728"/>
                  </a:lnTo>
                  <a:lnTo>
                    <a:pt x="978" y="706"/>
                  </a:lnTo>
                  <a:lnTo>
                    <a:pt x="988" y="683"/>
                  </a:lnTo>
                  <a:lnTo>
                    <a:pt x="995" y="660"/>
                  </a:lnTo>
                  <a:lnTo>
                    <a:pt x="1003" y="635"/>
                  </a:lnTo>
                  <a:lnTo>
                    <a:pt x="1008" y="610"/>
                  </a:lnTo>
                  <a:lnTo>
                    <a:pt x="1012" y="586"/>
                  </a:lnTo>
                  <a:lnTo>
                    <a:pt x="1015" y="560"/>
                  </a:lnTo>
                  <a:lnTo>
                    <a:pt x="1018" y="534"/>
                  </a:lnTo>
                  <a:lnTo>
                    <a:pt x="1019" y="508"/>
                  </a:lnTo>
                  <a:lnTo>
                    <a:pt x="1019" y="508"/>
                  </a:lnTo>
                  <a:lnTo>
                    <a:pt x="1018" y="483"/>
                  </a:lnTo>
                  <a:lnTo>
                    <a:pt x="1015" y="457"/>
                  </a:lnTo>
                  <a:lnTo>
                    <a:pt x="1012" y="431"/>
                  </a:lnTo>
                  <a:lnTo>
                    <a:pt x="1008" y="405"/>
                  </a:lnTo>
                  <a:lnTo>
                    <a:pt x="1003" y="382"/>
                  </a:lnTo>
                  <a:lnTo>
                    <a:pt x="995" y="357"/>
                  </a:lnTo>
                  <a:lnTo>
                    <a:pt x="988" y="334"/>
                  </a:lnTo>
                  <a:lnTo>
                    <a:pt x="978" y="311"/>
                  </a:lnTo>
                  <a:lnTo>
                    <a:pt x="968" y="288"/>
                  </a:lnTo>
                  <a:lnTo>
                    <a:pt x="956" y="266"/>
                  </a:lnTo>
                  <a:lnTo>
                    <a:pt x="945" y="245"/>
                  </a:lnTo>
                  <a:lnTo>
                    <a:pt x="932" y="224"/>
                  </a:lnTo>
                  <a:lnTo>
                    <a:pt x="917" y="204"/>
                  </a:lnTo>
                  <a:lnTo>
                    <a:pt x="902" y="184"/>
                  </a:lnTo>
                  <a:lnTo>
                    <a:pt x="886" y="166"/>
                  </a:lnTo>
                  <a:lnTo>
                    <a:pt x="870" y="149"/>
                  </a:lnTo>
                  <a:lnTo>
                    <a:pt x="851" y="132"/>
                  </a:lnTo>
                  <a:lnTo>
                    <a:pt x="833" y="116"/>
                  </a:lnTo>
                  <a:lnTo>
                    <a:pt x="814" y="101"/>
                  </a:lnTo>
                  <a:lnTo>
                    <a:pt x="793" y="87"/>
                  </a:lnTo>
                  <a:lnTo>
                    <a:pt x="773" y="73"/>
                  </a:lnTo>
                  <a:lnTo>
                    <a:pt x="752" y="61"/>
                  </a:lnTo>
                  <a:lnTo>
                    <a:pt x="730" y="50"/>
                  </a:lnTo>
                  <a:lnTo>
                    <a:pt x="708" y="40"/>
                  </a:lnTo>
                  <a:lnTo>
                    <a:pt x="684" y="30"/>
                  </a:lnTo>
                  <a:lnTo>
                    <a:pt x="660" y="22"/>
                  </a:lnTo>
                  <a:lnTo>
                    <a:pt x="637" y="16"/>
                  </a:lnTo>
                  <a:lnTo>
                    <a:pt x="612" y="10"/>
                  </a:lnTo>
                  <a:lnTo>
                    <a:pt x="587" y="5"/>
                  </a:lnTo>
                  <a:lnTo>
                    <a:pt x="562" y="2"/>
                  </a:lnTo>
                  <a:lnTo>
                    <a:pt x="536" y="0"/>
                  </a:lnTo>
                  <a:lnTo>
                    <a:pt x="509" y="0"/>
                  </a:lnTo>
                  <a:lnTo>
                    <a:pt x="509" y="0"/>
                  </a:lnTo>
                  <a:close/>
                  <a:moveTo>
                    <a:pt x="509" y="63"/>
                  </a:moveTo>
                  <a:lnTo>
                    <a:pt x="509" y="63"/>
                  </a:lnTo>
                  <a:lnTo>
                    <a:pt x="530" y="63"/>
                  </a:lnTo>
                  <a:lnTo>
                    <a:pt x="551" y="65"/>
                  </a:lnTo>
                  <a:lnTo>
                    <a:pt x="571" y="67"/>
                  </a:lnTo>
                  <a:lnTo>
                    <a:pt x="591" y="71"/>
                  </a:lnTo>
                  <a:lnTo>
                    <a:pt x="611" y="75"/>
                  </a:lnTo>
                  <a:lnTo>
                    <a:pt x="630" y="79"/>
                  </a:lnTo>
                  <a:lnTo>
                    <a:pt x="649" y="86"/>
                  </a:lnTo>
                  <a:lnTo>
                    <a:pt x="668" y="92"/>
                  </a:lnTo>
                  <a:lnTo>
                    <a:pt x="686" y="100"/>
                  </a:lnTo>
                  <a:lnTo>
                    <a:pt x="703" y="108"/>
                  </a:lnTo>
                  <a:lnTo>
                    <a:pt x="720" y="117"/>
                  </a:lnTo>
                  <a:lnTo>
                    <a:pt x="738" y="126"/>
                  </a:lnTo>
                  <a:lnTo>
                    <a:pt x="755" y="137"/>
                  </a:lnTo>
                  <a:lnTo>
                    <a:pt x="770" y="148"/>
                  </a:lnTo>
                  <a:lnTo>
                    <a:pt x="786" y="160"/>
                  </a:lnTo>
                  <a:lnTo>
                    <a:pt x="801" y="173"/>
                  </a:lnTo>
                  <a:lnTo>
                    <a:pt x="756" y="218"/>
                  </a:lnTo>
                  <a:lnTo>
                    <a:pt x="756" y="218"/>
                  </a:lnTo>
                  <a:lnTo>
                    <a:pt x="743" y="207"/>
                  </a:lnTo>
                  <a:lnTo>
                    <a:pt x="730" y="197"/>
                  </a:lnTo>
                  <a:lnTo>
                    <a:pt x="716" y="188"/>
                  </a:lnTo>
                  <a:lnTo>
                    <a:pt x="702" y="179"/>
                  </a:lnTo>
                  <a:lnTo>
                    <a:pt x="688" y="172"/>
                  </a:lnTo>
                  <a:lnTo>
                    <a:pt x="673" y="164"/>
                  </a:lnTo>
                  <a:lnTo>
                    <a:pt x="658" y="157"/>
                  </a:lnTo>
                  <a:lnTo>
                    <a:pt x="643" y="151"/>
                  </a:lnTo>
                  <a:lnTo>
                    <a:pt x="627" y="146"/>
                  </a:lnTo>
                  <a:lnTo>
                    <a:pt x="611" y="140"/>
                  </a:lnTo>
                  <a:lnTo>
                    <a:pt x="595" y="136"/>
                  </a:lnTo>
                  <a:lnTo>
                    <a:pt x="578" y="133"/>
                  </a:lnTo>
                  <a:lnTo>
                    <a:pt x="562" y="131"/>
                  </a:lnTo>
                  <a:lnTo>
                    <a:pt x="544" y="129"/>
                  </a:lnTo>
                  <a:lnTo>
                    <a:pt x="527" y="128"/>
                  </a:lnTo>
                  <a:lnTo>
                    <a:pt x="509" y="126"/>
                  </a:lnTo>
                  <a:lnTo>
                    <a:pt x="509" y="126"/>
                  </a:lnTo>
                  <a:lnTo>
                    <a:pt x="492" y="128"/>
                  </a:lnTo>
                  <a:lnTo>
                    <a:pt x="475" y="129"/>
                  </a:lnTo>
                  <a:lnTo>
                    <a:pt x="458" y="131"/>
                  </a:lnTo>
                  <a:lnTo>
                    <a:pt x="440" y="133"/>
                  </a:lnTo>
                  <a:lnTo>
                    <a:pt x="424" y="136"/>
                  </a:lnTo>
                  <a:lnTo>
                    <a:pt x="408" y="140"/>
                  </a:lnTo>
                  <a:lnTo>
                    <a:pt x="392" y="146"/>
                  </a:lnTo>
                  <a:lnTo>
                    <a:pt x="376" y="151"/>
                  </a:lnTo>
                  <a:lnTo>
                    <a:pt x="361" y="157"/>
                  </a:lnTo>
                  <a:lnTo>
                    <a:pt x="346" y="164"/>
                  </a:lnTo>
                  <a:lnTo>
                    <a:pt x="331" y="172"/>
                  </a:lnTo>
                  <a:lnTo>
                    <a:pt x="317" y="179"/>
                  </a:lnTo>
                  <a:lnTo>
                    <a:pt x="303" y="188"/>
                  </a:lnTo>
                  <a:lnTo>
                    <a:pt x="289" y="197"/>
                  </a:lnTo>
                  <a:lnTo>
                    <a:pt x="276" y="207"/>
                  </a:lnTo>
                  <a:lnTo>
                    <a:pt x="263" y="218"/>
                  </a:lnTo>
                  <a:lnTo>
                    <a:pt x="218" y="173"/>
                  </a:lnTo>
                  <a:lnTo>
                    <a:pt x="218" y="173"/>
                  </a:lnTo>
                  <a:lnTo>
                    <a:pt x="233" y="160"/>
                  </a:lnTo>
                  <a:lnTo>
                    <a:pt x="248" y="148"/>
                  </a:lnTo>
                  <a:lnTo>
                    <a:pt x="264" y="137"/>
                  </a:lnTo>
                  <a:lnTo>
                    <a:pt x="282" y="126"/>
                  </a:lnTo>
                  <a:lnTo>
                    <a:pt x="298" y="117"/>
                  </a:lnTo>
                  <a:lnTo>
                    <a:pt x="316" y="108"/>
                  </a:lnTo>
                  <a:lnTo>
                    <a:pt x="333" y="100"/>
                  </a:lnTo>
                  <a:lnTo>
                    <a:pt x="351" y="92"/>
                  </a:lnTo>
                  <a:lnTo>
                    <a:pt x="370" y="86"/>
                  </a:lnTo>
                  <a:lnTo>
                    <a:pt x="389" y="79"/>
                  </a:lnTo>
                  <a:lnTo>
                    <a:pt x="408" y="75"/>
                  </a:lnTo>
                  <a:lnTo>
                    <a:pt x="427" y="71"/>
                  </a:lnTo>
                  <a:lnTo>
                    <a:pt x="448" y="67"/>
                  </a:lnTo>
                  <a:lnTo>
                    <a:pt x="468" y="65"/>
                  </a:lnTo>
                  <a:lnTo>
                    <a:pt x="489" y="63"/>
                  </a:lnTo>
                  <a:lnTo>
                    <a:pt x="509" y="63"/>
                  </a:lnTo>
                  <a:lnTo>
                    <a:pt x="509" y="63"/>
                  </a:lnTo>
                  <a:close/>
                  <a:moveTo>
                    <a:pt x="691" y="645"/>
                  </a:moveTo>
                  <a:lnTo>
                    <a:pt x="691" y="645"/>
                  </a:lnTo>
                  <a:lnTo>
                    <a:pt x="690" y="645"/>
                  </a:lnTo>
                  <a:lnTo>
                    <a:pt x="690" y="645"/>
                  </a:lnTo>
                  <a:lnTo>
                    <a:pt x="689" y="644"/>
                  </a:lnTo>
                  <a:lnTo>
                    <a:pt x="689" y="644"/>
                  </a:lnTo>
                  <a:lnTo>
                    <a:pt x="684" y="639"/>
                  </a:lnTo>
                  <a:lnTo>
                    <a:pt x="679" y="636"/>
                  </a:lnTo>
                  <a:lnTo>
                    <a:pt x="673" y="635"/>
                  </a:lnTo>
                  <a:lnTo>
                    <a:pt x="667" y="634"/>
                  </a:lnTo>
                  <a:lnTo>
                    <a:pt x="660" y="635"/>
                  </a:lnTo>
                  <a:lnTo>
                    <a:pt x="655" y="636"/>
                  </a:lnTo>
                  <a:lnTo>
                    <a:pt x="650" y="639"/>
                  </a:lnTo>
                  <a:lnTo>
                    <a:pt x="644" y="644"/>
                  </a:lnTo>
                  <a:lnTo>
                    <a:pt x="644" y="644"/>
                  </a:lnTo>
                  <a:lnTo>
                    <a:pt x="630" y="657"/>
                  </a:lnTo>
                  <a:lnTo>
                    <a:pt x="614" y="667"/>
                  </a:lnTo>
                  <a:lnTo>
                    <a:pt x="598" y="677"/>
                  </a:lnTo>
                  <a:lnTo>
                    <a:pt x="581" y="685"/>
                  </a:lnTo>
                  <a:lnTo>
                    <a:pt x="564" y="691"/>
                  </a:lnTo>
                  <a:lnTo>
                    <a:pt x="546" y="695"/>
                  </a:lnTo>
                  <a:lnTo>
                    <a:pt x="527" y="698"/>
                  </a:lnTo>
                  <a:lnTo>
                    <a:pt x="509" y="699"/>
                  </a:lnTo>
                  <a:lnTo>
                    <a:pt x="491" y="698"/>
                  </a:lnTo>
                  <a:lnTo>
                    <a:pt x="473" y="695"/>
                  </a:lnTo>
                  <a:lnTo>
                    <a:pt x="455" y="691"/>
                  </a:lnTo>
                  <a:lnTo>
                    <a:pt x="437" y="685"/>
                  </a:lnTo>
                  <a:lnTo>
                    <a:pt x="421" y="677"/>
                  </a:lnTo>
                  <a:lnTo>
                    <a:pt x="404" y="667"/>
                  </a:lnTo>
                  <a:lnTo>
                    <a:pt x="389" y="657"/>
                  </a:lnTo>
                  <a:lnTo>
                    <a:pt x="375" y="644"/>
                  </a:lnTo>
                  <a:lnTo>
                    <a:pt x="375" y="644"/>
                  </a:lnTo>
                  <a:lnTo>
                    <a:pt x="370" y="639"/>
                  </a:lnTo>
                  <a:lnTo>
                    <a:pt x="364" y="636"/>
                  </a:lnTo>
                  <a:lnTo>
                    <a:pt x="358" y="635"/>
                  </a:lnTo>
                  <a:lnTo>
                    <a:pt x="352" y="634"/>
                  </a:lnTo>
                  <a:lnTo>
                    <a:pt x="346" y="635"/>
                  </a:lnTo>
                  <a:lnTo>
                    <a:pt x="340" y="636"/>
                  </a:lnTo>
                  <a:lnTo>
                    <a:pt x="334" y="639"/>
                  </a:lnTo>
                  <a:lnTo>
                    <a:pt x="330" y="644"/>
                  </a:lnTo>
                  <a:lnTo>
                    <a:pt x="330" y="644"/>
                  </a:lnTo>
                  <a:lnTo>
                    <a:pt x="329" y="645"/>
                  </a:lnTo>
                  <a:lnTo>
                    <a:pt x="329" y="645"/>
                  </a:lnTo>
                  <a:lnTo>
                    <a:pt x="328" y="645"/>
                  </a:lnTo>
                  <a:lnTo>
                    <a:pt x="263" y="709"/>
                  </a:lnTo>
                  <a:lnTo>
                    <a:pt x="263" y="709"/>
                  </a:lnTo>
                  <a:lnTo>
                    <a:pt x="247" y="689"/>
                  </a:lnTo>
                  <a:lnTo>
                    <a:pt x="233" y="666"/>
                  </a:lnTo>
                  <a:lnTo>
                    <a:pt x="220" y="641"/>
                  </a:lnTo>
                  <a:lnTo>
                    <a:pt x="211" y="617"/>
                  </a:lnTo>
                  <a:lnTo>
                    <a:pt x="202" y="591"/>
                  </a:lnTo>
                  <a:lnTo>
                    <a:pt x="197" y="564"/>
                  </a:lnTo>
                  <a:lnTo>
                    <a:pt x="193" y="536"/>
                  </a:lnTo>
                  <a:lnTo>
                    <a:pt x="191" y="508"/>
                  </a:lnTo>
                  <a:lnTo>
                    <a:pt x="191" y="508"/>
                  </a:lnTo>
                  <a:lnTo>
                    <a:pt x="193" y="481"/>
                  </a:lnTo>
                  <a:lnTo>
                    <a:pt x="197" y="453"/>
                  </a:lnTo>
                  <a:lnTo>
                    <a:pt x="202" y="426"/>
                  </a:lnTo>
                  <a:lnTo>
                    <a:pt x="211" y="400"/>
                  </a:lnTo>
                  <a:lnTo>
                    <a:pt x="220" y="375"/>
                  </a:lnTo>
                  <a:lnTo>
                    <a:pt x="233" y="351"/>
                  </a:lnTo>
                  <a:lnTo>
                    <a:pt x="247" y="328"/>
                  </a:lnTo>
                  <a:lnTo>
                    <a:pt x="263" y="307"/>
                  </a:lnTo>
                  <a:lnTo>
                    <a:pt x="328" y="372"/>
                  </a:lnTo>
                  <a:lnTo>
                    <a:pt x="328" y="372"/>
                  </a:lnTo>
                  <a:lnTo>
                    <a:pt x="329" y="372"/>
                  </a:lnTo>
                  <a:lnTo>
                    <a:pt x="329" y="372"/>
                  </a:lnTo>
                  <a:lnTo>
                    <a:pt x="330" y="373"/>
                  </a:lnTo>
                  <a:lnTo>
                    <a:pt x="330" y="373"/>
                  </a:lnTo>
                  <a:lnTo>
                    <a:pt x="334" y="378"/>
                  </a:lnTo>
                  <a:lnTo>
                    <a:pt x="341" y="381"/>
                  </a:lnTo>
                  <a:lnTo>
                    <a:pt x="346" y="382"/>
                  </a:lnTo>
                  <a:lnTo>
                    <a:pt x="352" y="383"/>
                  </a:lnTo>
                  <a:lnTo>
                    <a:pt x="358" y="382"/>
                  </a:lnTo>
                  <a:lnTo>
                    <a:pt x="364" y="381"/>
                  </a:lnTo>
                  <a:lnTo>
                    <a:pt x="370" y="378"/>
                  </a:lnTo>
                  <a:lnTo>
                    <a:pt x="375" y="373"/>
                  </a:lnTo>
                  <a:lnTo>
                    <a:pt x="375" y="373"/>
                  </a:lnTo>
                  <a:lnTo>
                    <a:pt x="389" y="360"/>
                  </a:lnTo>
                  <a:lnTo>
                    <a:pt x="404" y="350"/>
                  </a:lnTo>
                  <a:lnTo>
                    <a:pt x="420" y="340"/>
                  </a:lnTo>
                  <a:lnTo>
                    <a:pt x="436" y="332"/>
                  </a:lnTo>
                  <a:lnTo>
                    <a:pt x="454" y="326"/>
                  </a:lnTo>
                  <a:lnTo>
                    <a:pt x="471" y="322"/>
                  </a:lnTo>
                  <a:lnTo>
                    <a:pt x="491" y="319"/>
                  </a:lnTo>
                  <a:lnTo>
                    <a:pt x="509" y="317"/>
                  </a:lnTo>
                  <a:lnTo>
                    <a:pt x="509" y="317"/>
                  </a:lnTo>
                  <a:lnTo>
                    <a:pt x="528" y="319"/>
                  </a:lnTo>
                  <a:lnTo>
                    <a:pt x="547" y="322"/>
                  </a:lnTo>
                  <a:lnTo>
                    <a:pt x="565" y="326"/>
                  </a:lnTo>
                  <a:lnTo>
                    <a:pt x="582" y="332"/>
                  </a:lnTo>
                  <a:lnTo>
                    <a:pt x="599" y="340"/>
                  </a:lnTo>
                  <a:lnTo>
                    <a:pt x="615" y="350"/>
                  </a:lnTo>
                  <a:lnTo>
                    <a:pt x="630" y="360"/>
                  </a:lnTo>
                  <a:lnTo>
                    <a:pt x="644" y="373"/>
                  </a:lnTo>
                  <a:lnTo>
                    <a:pt x="644" y="373"/>
                  </a:lnTo>
                  <a:lnTo>
                    <a:pt x="650" y="378"/>
                  </a:lnTo>
                  <a:lnTo>
                    <a:pt x="655" y="381"/>
                  </a:lnTo>
                  <a:lnTo>
                    <a:pt x="660" y="382"/>
                  </a:lnTo>
                  <a:lnTo>
                    <a:pt x="667" y="383"/>
                  </a:lnTo>
                  <a:lnTo>
                    <a:pt x="667" y="383"/>
                  </a:lnTo>
                  <a:lnTo>
                    <a:pt x="673" y="382"/>
                  </a:lnTo>
                  <a:lnTo>
                    <a:pt x="679" y="381"/>
                  </a:lnTo>
                  <a:lnTo>
                    <a:pt x="684" y="378"/>
                  </a:lnTo>
                  <a:lnTo>
                    <a:pt x="689" y="373"/>
                  </a:lnTo>
                  <a:lnTo>
                    <a:pt x="689" y="373"/>
                  </a:lnTo>
                  <a:lnTo>
                    <a:pt x="690" y="372"/>
                  </a:lnTo>
                  <a:lnTo>
                    <a:pt x="690" y="372"/>
                  </a:lnTo>
                  <a:lnTo>
                    <a:pt x="691" y="372"/>
                  </a:lnTo>
                  <a:lnTo>
                    <a:pt x="756" y="307"/>
                  </a:lnTo>
                  <a:lnTo>
                    <a:pt x="756" y="307"/>
                  </a:lnTo>
                  <a:lnTo>
                    <a:pt x="772" y="328"/>
                  </a:lnTo>
                  <a:lnTo>
                    <a:pt x="786" y="351"/>
                  </a:lnTo>
                  <a:lnTo>
                    <a:pt x="798" y="375"/>
                  </a:lnTo>
                  <a:lnTo>
                    <a:pt x="808" y="400"/>
                  </a:lnTo>
                  <a:lnTo>
                    <a:pt x="817" y="426"/>
                  </a:lnTo>
                  <a:lnTo>
                    <a:pt x="822" y="453"/>
                  </a:lnTo>
                  <a:lnTo>
                    <a:pt x="827" y="481"/>
                  </a:lnTo>
                  <a:lnTo>
                    <a:pt x="828" y="508"/>
                  </a:lnTo>
                  <a:lnTo>
                    <a:pt x="828" y="508"/>
                  </a:lnTo>
                  <a:lnTo>
                    <a:pt x="827" y="536"/>
                  </a:lnTo>
                  <a:lnTo>
                    <a:pt x="822" y="564"/>
                  </a:lnTo>
                  <a:lnTo>
                    <a:pt x="817" y="591"/>
                  </a:lnTo>
                  <a:lnTo>
                    <a:pt x="808" y="617"/>
                  </a:lnTo>
                  <a:lnTo>
                    <a:pt x="798" y="641"/>
                  </a:lnTo>
                  <a:lnTo>
                    <a:pt x="786" y="666"/>
                  </a:lnTo>
                  <a:lnTo>
                    <a:pt x="772" y="689"/>
                  </a:lnTo>
                  <a:lnTo>
                    <a:pt x="756" y="709"/>
                  </a:lnTo>
                  <a:lnTo>
                    <a:pt x="691" y="645"/>
                  </a:lnTo>
                  <a:close/>
                  <a:moveTo>
                    <a:pt x="711" y="754"/>
                  </a:moveTo>
                  <a:lnTo>
                    <a:pt x="711" y="754"/>
                  </a:lnTo>
                  <a:lnTo>
                    <a:pt x="689" y="770"/>
                  </a:lnTo>
                  <a:lnTo>
                    <a:pt x="667" y="784"/>
                  </a:lnTo>
                  <a:lnTo>
                    <a:pt x="643" y="797"/>
                  </a:lnTo>
                  <a:lnTo>
                    <a:pt x="618" y="808"/>
                  </a:lnTo>
                  <a:lnTo>
                    <a:pt x="592" y="815"/>
                  </a:lnTo>
                  <a:lnTo>
                    <a:pt x="565" y="822"/>
                  </a:lnTo>
                  <a:lnTo>
                    <a:pt x="538" y="825"/>
                  </a:lnTo>
                  <a:lnTo>
                    <a:pt x="509" y="826"/>
                  </a:lnTo>
                  <a:lnTo>
                    <a:pt x="509" y="826"/>
                  </a:lnTo>
                  <a:lnTo>
                    <a:pt x="481" y="825"/>
                  </a:lnTo>
                  <a:lnTo>
                    <a:pt x="453" y="822"/>
                  </a:lnTo>
                  <a:lnTo>
                    <a:pt x="426" y="815"/>
                  </a:lnTo>
                  <a:lnTo>
                    <a:pt x="401" y="808"/>
                  </a:lnTo>
                  <a:lnTo>
                    <a:pt x="376" y="797"/>
                  </a:lnTo>
                  <a:lnTo>
                    <a:pt x="352" y="784"/>
                  </a:lnTo>
                  <a:lnTo>
                    <a:pt x="330" y="770"/>
                  </a:lnTo>
                  <a:lnTo>
                    <a:pt x="308" y="754"/>
                  </a:lnTo>
                  <a:lnTo>
                    <a:pt x="353" y="709"/>
                  </a:lnTo>
                  <a:lnTo>
                    <a:pt x="353" y="709"/>
                  </a:lnTo>
                  <a:lnTo>
                    <a:pt x="371" y="722"/>
                  </a:lnTo>
                  <a:lnTo>
                    <a:pt x="390" y="733"/>
                  </a:lnTo>
                  <a:lnTo>
                    <a:pt x="408" y="741"/>
                  </a:lnTo>
                  <a:lnTo>
                    <a:pt x="427" y="749"/>
                  </a:lnTo>
                  <a:lnTo>
                    <a:pt x="448" y="755"/>
                  </a:lnTo>
                  <a:lnTo>
                    <a:pt x="468" y="760"/>
                  </a:lnTo>
                  <a:lnTo>
                    <a:pt x="489" y="762"/>
                  </a:lnTo>
                  <a:lnTo>
                    <a:pt x="509" y="763"/>
                  </a:lnTo>
                  <a:lnTo>
                    <a:pt x="509" y="763"/>
                  </a:lnTo>
                  <a:lnTo>
                    <a:pt x="530" y="762"/>
                  </a:lnTo>
                  <a:lnTo>
                    <a:pt x="551" y="760"/>
                  </a:lnTo>
                  <a:lnTo>
                    <a:pt x="571" y="755"/>
                  </a:lnTo>
                  <a:lnTo>
                    <a:pt x="591" y="749"/>
                  </a:lnTo>
                  <a:lnTo>
                    <a:pt x="611" y="741"/>
                  </a:lnTo>
                  <a:lnTo>
                    <a:pt x="629" y="733"/>
                  </a:lnTo>
                  <a:lnTo>
                    <a:pt x="647" y="722"/>
                  </a:lnTo>
                  <a:lnTo>
                    <a:pt x="666" y="709"/>
                  </a:lnTo>
                  <a:lnTo>
                    <a:pt x="711" y="754"/>
                  </a:lnTo>
                  <a:close/>
                  <a:moveTo>
                    <a:pt x="308" y="263"/>
                  </a:moveTo>
                  <a:lnTo>
                    <a:pt x="308" y="263"/>
                  </a:lnTo>
                  <a:lnTo>
                    <a:pt x="330" y="247"/>
                  </a:lnTo>
                  <a:lnTo>
                    <a:pt x="352" y="232"/>
                  </a:lnTo>
                  <a:lnTo>
                    <a:pt x="376" y="220"/>
                  </a:lnTo>
                  <a:lnTo>
                    <a:pt x="401" y="209"/>
                  </a:lnTo>
                  <a:lnTo>
                    <a:pt x="426" y="202"/>
                  </a:lnTo>
                  <a:lnTo>
                    <a:pt x="453" y="195"/>
                  </a:lnTo>
                  <a:lnTo>
                    <a:pt x="481" y="192"/>
                  </a:lnTo>
                  <a:lnTo>
                    <a:pt x="509" y="191"/>
                  </a:lnTo>
                  <a:lnTo>
                    <a:pt x="509" y="191"/>
                  </a:lnTo>
                  <a:lnTo>
                    <a:pt x="538" y="192"/>
                  </a:lnTo>
                  <a:lnTo>
                    <a:pt x="565" y="195"/>
                  </a:lnTo>
                  <a:lnTo>
                    <a:pt x="592" y="202"/>
                  </a:lnTo>
                  <a:lnTo>
                    <a:pt x="618" y="209"/>
                  </a:lnTo>
                  <a:lnTo>
                    <a:pt x="643" y="220"/>
                  </a:lnTo>
                  <a:lnTo>
                    <a:pt x="667" y="232"/>
                  </a:lnTo>
                  <a:lnTo>
                    <a:pt x="689" y="247"/>
                  </a:lnTo>
                  <a:lnTo>
                    <a:pt x="711" y="263"/>
                  </a:lnTo>
                  <a:lnTo>
                    <a:pt x="666" y="308"/>
                  </a:lnTo>
                  <a:lnTo>
                    <a:pt x="666" y="308"/>
                  </a:lnTo>
                  <a:lnTo>
                    <a:pt x="649" y="295"/>
                  </a:lnTo>
                  <a:lnTo>
                    <a:pt x="630" y="284"/>
                  </a:lnTo>
                  <a:lnTo>
                    <a:pt x="612" y="276"/>
                  </a:lnTo>
                  <a:lnTo>
                    <a:pt x="592" y="268"/>
                  </a:lnTo>
                  <a:lnTo>
                    <a:pt x="572" y="262"/>
                  </a:lnTo>
                  <a:lnTo>
                    <a:pt x="552" y="257"/>
                  </a:lnTo>
                  <a:lnTo>
                    <a:pt x="530" y="255"/>
                  </a:lnTo>
                  <a:lnTo>
                    <a:pt x="509" y="254"/>
                  </a:lnTo>
                  <a:lnTo>
                    <a:pt x="509" y="254"/>
                  </a:lnTo>
                  <a:lnTo>
                    <a:pt x="489" y="255"/>
                  </a:lnTo>
                  <a:lnTo>
                    <a:pt x="467" y="257"/>
                  </a:lnTo>
                  <a:lnTo>
                    <a:pt x="447" y="262"/>
                  </a:lnTo>
                  <a:lnTo>
                    <a:pt x="426" y="268"/>
                  </a:lnTo>
                  <a:lnTo>
                    <a:pt x="407" y="276"/>
                  </a:lnTo>
                  <a:lnTo>
                    <a:pt x="389" y="284"/>
                  </a:lnTo>
                  <a:lnTo>
                    <a:pt x="371" y="295"/>
                  </a:lnTo>
                  <a:lnTo>
                    <a:pt x="353" y="308"/>
                  </a:lnTo>
                  <a:lnTo>
                    <a:pt x="308" y="263"/>
                  </a:lnTo>
                  <a:close/>
                  <a:moveTo>
                    <a:pt x="64" y="508"/>
                  </a:moveTo>
                  <a:lnTo>
                    <a:pt x="64" y="508"/>
                  </a:lnTo>
                  <a:lnTo>
                    <a:pt x="65" y="488"/>
                  </a:lnTo>
                  <a:lnTo>
                    <a:pt x="66" y="467"/>
                  </a:lnTo>
                  <a:lnTo>
                    <a:pt x="68" y="447"/>
                  </a:lnTo>
                  <a:lnTo>
                    <a:pt x="71" y="427"/>
                  </a:lnTo>
                  <a:lnTo>
                    <a:pt x="76" y="408"/>
                  </a:lnTo>
                  <a:lnTo>
                    <a:pt x="81" y="388"/>
                  </a:lnTo>
                  <a:lnTo>
                    <a:pt x="86" y="369"/>
                  </a:lnTo>
                  <a:lnTo>
                    <a:pt x="94" y="351"/>
                  </a:lnTo>
                  <a:lnTo>
                    <a:pt x="101" y="332"/>
                  </a:lnTo>
                  <a:lnTo>
                    <a:pt x="109" y="314"/>
                  </a:lnTo>
                  <a:lnTo>
                    <a:pt x="118" y="297"/>
                  </a:lnTo>
                  <a:lnTo>
                    <a:pt x="128" y="280"/>
                  </a:lnTo>
                  <a:lnTo>
                    <a:pt x="138" y="264"/>
                  </a:lnTo>
                  <a:lnTo>
                    <a:pt x="150" y="248"/>
                  </a:lnTo>
                  <a:lnTo>
                    <a:pt x="161" y="232"/>
                  </a:lnTo>
                  <a:lnTo>
                    <a:pt x="173" y="218"/>
                  </a:lnTo>
                  <a:lnTo>
                    <a:pt x="218" y="263"/>
                  </a:lnTo>
                  <a:lnTo>
                    <a:pt x="218" y="263"/>
                  </a:lnTo>
                  <a:lnTo>
                    <a:pt x="208" y="275"/>
                  </a:lnTo>
                  <a:lnTo>
                    <a:pt x="198" y="288"/>
                  </a:lnTo>
                  <a:lnTo>
                    <a:pt x="189" y="301"/>
                  </a:lnTo>
                  <a:lnTo>
                    <a:pt x="181" y="315"/>
                  </a:lnTo>
                  <a:lnTo>
                    <a:pt x="172" y="330"/>
                  </a:lnTo>
                  <a:lnTo>
                    <a:pt x="165" y="344"/>
                  </a:lnTo>
                  <a:lnTo>
                    <a:pt x="158" y="359"/>
                  </a:lnTo>
                  <a:lnTo>
                    <a:pt x="152" y="375"/>
                  </a:lnTo>
                  <a:lnTo>
                    <a:pt x="146" y="390"/>
                  </a:lnTo>
                  <a:lnTo>
                    <a:pt x="142" y="407"/>
                  </a:lnTo>
                  <a:lnTo>
                    <a:pt x="138" y="423"/>
                  </a:lnTo>
                  <a:lnTo>
                    <a:pt x="133" y="440"/>
                  </a:lnTo>
                  <a:lnTo>
                    <a:pt x="131" y="457"/>
                  </a:lnTo>
                  <a:lnTo>
                    <a:pt x="129" y="474"/>
                  </a:lnTo>
                  <a:lnTo>
                    <a:pt x="128" y="491"/>
                  </a:lnTo>
                  <a:lnTo>
                    <a:pt x="128" y="508"/>
                  </a:lnTo>
                  <a:lnTo>
                    <a:pt x="128" y="508"/>
                  </a:lnTo>
                  <a:lnTo>
                    <a:pt x="128" y="526"/>
                  </a:lnTo>
                  <a:lnTo>
                    <a:pt x="129" y="543"/>
                  </a:lnTo>
                  <a:lnTo>
                    <a:pt x="131" y="560"/>
                  </a:lnTo>
                  <a:lnTo>
                    <a:pt x="133" y="577"/>
                  </a:lnTo>
                  <a:lnTo>
                    <a:pt x="138" y="593"/>
                  </a:lnTo>
                  <a:lnTo>
                    <a:pt x="142" y="610"/>
                  </a:lnTo>
                  <a:lnTo>
                    <a:pt x="146" y="626"/>
                  </a:lnTo>
                  <a:lnTo>
                    <a:pt x="152" y="641"/>
                  </a:lnTo>
                  <a:lnTo>
                    <a:pt x="158" y="658"/>
                  </a:lnTo>
                  <a:lnTo>
                    <a:pt x="165" y="673"/>
                  </a:lnTo>
                  <a:lnTo>
                    <a:pt x="172" y="687"/>
                  </a:lnTo>
                  <a:lnTo>
                    <a:pt x="181" y="702"/>
                  </a:lnTo>
                  <a:lnTo>
                    <a:pt x="189" y="716"/>
                  </a:lnTo>
                  <a:lnTo>
                    <a:pt x="198" y="728"/>
                  </a:lnTo>
                  <a:lnTo>
                    <a:pt x="208" y="742"/>
                  </a:lnTo>
                  <a:lnTo>
                    <a:pt x="218" y="754"/>
                  </a:lnTo>
                  <a:lnTo>
                    <a:pt x="173" y="799"/>
                  </a:lnTo>
                  <a:lnTo>
                    <a:pt x="173" y="799"/>
                  </a:lnTo>
                  <a:lnTo>
                    <a:pt x="161" y="784"/>
                  </a:lnTo>
                  <a:lnTo>
                    <a:pt x="150" y="769"/>
                  </a:lnTo>
                  <a:lnTo>
                    <a:pt x="138" y="753"/>
                  </a:lnTo>
                  <a:lnTo>
                    <a:pt x="128" y="737"/>
                  </a:lnTo>
                  <a:lnTo>
                    <a:pt x="118" y="720"/>
                  </a:lnTo>
                  <a:lnTo>
                    <a:pt x="109" y="703"/>
                  </a:lnTo>
                  <a:lnTo>
                    <a:pt x="101" y="684"/>
                  </a:lnTo>
                  <a:lnTo>
                    <a:pt x="94" y="666"/>
                  </a:lnTo>
                  <a:lnTo>
                    <a:pt x="86" y="648"/>
                  </a:lnTo>
                  <a:lnTo>
                    <a:pt x="81" y="629"/>
                  </a:lnTo>
                  <a:lnTo>
                    <a:pt x="76" y="609"/>
                  </a:lnTo>
                  <a:lnTo>
                    <a:pt x="71" y="590"/>
                  </a:lnTo>
                  <a:lnTo>
                    <a:pt x="68" y="570"/>
                  </a:lnTo>
                  <a:lnTo>
                    <a:pt x="66" y="549"/>
                  </a:lnTo>
                  <a:lnTo>
                    <a:pt x="65" y="529"/>
                  </a:lnTo>
                  <a:lnTo>
                    <a:pt x="64" y="508"/>
                  </a:lnTo>
                  <a:lnTo>
                    <a:pt x="64" y="508"/>
                  </a:lnTo>
                  <a:close/>
                  <a:moveTo>
                    <a:pt x="509" y="954"/>
                  </a:moveTo>
                  <a:lnTo>
                    <a:pt x="509" y="954"/>
                  </a:lnTo>
                  <a:lnTo>
                    <a:pt x="489" y="953"/>
                  </a:lnTo>
                  <a:lnTo>
                    <a:pt x="468" y="952"/>
                  </a:lnTo>
                  <a:lnTo>
                    <a:pt x="448" y="949"/>
                  </a:lnTo>
                  <a:lnTo>
                    <a:pt x="427" y="946"/>
                  </a:lnTo>
                  <a:lnTo>
                    <a:pt x="408" y="942"/>
                  </a:lnTo>
                  <a:lnTo>
                    <a:pt x="389" y="937"/>
                  </a:lnTo>
                  <a:lnTo>
                    <a:pt x="370" y="931"/>
                  </a:lnTo>
                  <a:lnTo>
                    <a:pt x="351" y="925"/>
                  </a:lnTo>
                  <a:lnTo>
                    <a:pt x="333" y="917"/>
                  </a:lnTo>
                  <a:lnTo>
                    <a:pt x="316" y="909"/>
                  </a:lnTo>
                  <a:lnTo>
                    <a:pt x="298" y="900"/>
                  </a:lnTo>
                  <a:lnTo>
                    <a:pt x="282" y="890"/>
                  </a:lnTo>
                  <a:lnTo>
                    <a:pt x="264" y="880"/>
                  </a:lnTo>
                  <a:lnTo>
                    <a:pt x="248" y="869"/>
                  </a:lnTo>
                  <a:lnTo>
                    <a:pt x="233" y="857"/>
                  </a:lnTo>
                  <a:lnTo>
                    <a:pt x="218" y="844"/>
                  </a:lnTo>
                  <a:lnTo>
                    <a:pt x="263" y="799"/>
                  </a:lnTo>
                  <a:lnTo>
                    <a:pt x="263" y="799"/>
                  </a:lnTo>
                  <a:lnTo>
                    <a:pt x="276" y="810"/>
                  </a:lnTo>
                  <a:lnTo>
                    <a:pt x="289" y="820"/>
                  </a:lnTo>
                  <a:lnTo>
                    <a:pt x="303" y="829"/>
                  </a:lnTo>
                  <a:lnTo>
                    <a:pt x="317" y="838"/>
                  </a:lnTo>
                  <a:lnTo>
                    <a:pt x="331" y="845"/>
                  </a:lnTo>
                  <a:lnTo>
                    <a:pt x="346" y="853"/>
                  </a:lnTo>
                  <a:lnTo>
                    <a:pt x="361" y="859"/>
                  </a:lnTo>
                  <a:lnTo>
                    <a:pt x="376" y="866"/>
                  </a:lnTo>
                  <a:lnTo>
                    <a:pt x="392" y="871"/>
                  </a:lnTo>
                  <a:lnTo>
                    <a:pt x="408" y="876"/>
                  </a:lnTo>
                  <a:lnTo>
                    <a:pt x="424" y="881"/>
                  </a:lnTo>
                  <a:lnTo>
                    <a:pt x="440" y="884"/>
                  </a:lnTo>
                  <a:lnTo>
                    <a:pt x="458" y="886"/>
                  </a:lnTo>
                  <a:lnTo>
                    <a:pt x="475" y="888"/>
                  </a:lnTo>
                  <a:lnTo>
                    <a:pt x="492" y="889"/>
                  </a:lnTo>
                  <a:lnTo>
                    <a:pt x="509" y="890"/>
                  </a:lnTo>
                  <a:lnTo>
                    <a:pt x="509" y="890"/>
                  </a:lnTo>
                  <a:lnTo>
                    <a:pt x="527" y="889"/>
                  </a:lnTo>
                  <a:lnTo>
                    <a:pt x="544" y="888"/>
                  </a:lnTo>
                  <a:lnTo>
                    <a:pt x="562" y="886"/>
                  </a:lnTo>
                  <a:lnTo>
                    <a:pt x="578" y="884"/>
                  </a:lnTo>
                  <a:lnTo>
                    <a:pt x="595" y="881"/>
                  </a:lnTo>
                  <a:lnTo>
                    <a:pt x="611" y="876"/>
                  </a:lnTo>
                  <a:lnTo>
                    <a:pt x="627" y="871"/>
                  </a:lnTo>
                  <a:lnTo>
                    <a:pt x="643" y="866"/>
                  </a:lnTo>
                  <a:lnTo>
                    <a:pt x="658" y="859"/>
                  </a:lnTo>
                  <a:lnTo>
                    <a:pt x="673" y="853"/>
                  </a:lnTo>
                  <a:lnTo>
                    <a:pt x="688" y="845"/>
                  </a:lnTo>
                  <a:lnTo>
                    <a:pt x="702" y="838"/>
                  </a:lnTo>
                  <a:lnTo>
                    <a:pt x="716" y="829"/>
                  </a:lnTo>
                  <a:lnTo>
                    <a:pt x="730" y="820"/>
                  </a:lnTo>
                  <a:lnTo>
                    <a:pt x="743" y="810"/>
                  </a:lnTo>
                  <a:lnTo>
                    <a:pt x="756" y="799"/>
                  </a:lnTo>
                  <a:lnTo>
                    <a:pt x="801" y="844"/>
                  </a:lnTo>
                  <a:lnTo>
                    <a:pt x="801" y="844"/>
                  </a:lnTo>
                  <a:lnTo>
                    <a:pt x="786" y="857"/>
                  </a:lnTo>
                  <a:lnTo>
                    <a:pt x="770" y="869"/>
                  </a:lnTo>
                  <a:lnTo>
                    <a:pt x="755" y="880"/>
                  </a:lnTo>
                  <a:lnTo>
                    <a:pt x="738" y="890"/>
                  </a:lnTo>
                  <a:lnTo>
                    <a:pt x="720" y="900"/>
                  </a:lnTo>
                  <a:lnTo>
                    <a:pt x="703" y="909"/>
                  </a:lnTo>
                  <a:lnTo>
                    <a:pt x="686" y="917"/>
                  </a:lnTo>
                  <a:lnTo>
                    <a:pt x="668" y="925"/>
                  </a:lnTo>
                  <a:lnTo>
                    <a:pt x="649" y="931"/>
                  </a:lnTo>
                  <a:lnTo>
                    <a:pt x="630" y="937"/>
                  </a:lnTo>
                  <a:lnTo>
                    <a:pt x="611" y="942"/>
                  </a:lnTo>
                  <a:lnTo>
                    <a:pt x="591" y="946"/>
                  </a:lnTo>
                  <a:lnTo>
                    <a:pt x="571" y="949"/>
                  </a:lnTo>
                  <a:lnTo>
                    <a:pt x="551" y="952"/>
                  </a:lnTo>
                  <a:lnTo>
                    <a:pt x="530" y="953"/>
                  </a:lnTo>
                  <a:lnTo>
                    <a:pt x="509" y="954"/>
                  </a:lnTo>
                  <a:lnTo>
                    <a:pt x="509" y="954"/>
                  </a:lnTo>
                  <a:close/>
                  <a:moveTo>
                    <a:pt x="846" y="799"/>
                  </a:moveTo>
                  <a:lnTo>
                    <a:pt x="801" y="754"/>
                  </a:lnTo>
                  <a:lnTo>
                    <a:pt x="801" y="754"/>
                  </a:lnTo>
                  <a:lnTo>
                    <a:pt x="811" y="742"/>
                  </a:lnTo>
                  <a:lnTo>
                    <a:pt x="820" y="728"/>
                  </a:lnTo>
                  <a:lnTo>
                    <a:pt x="830" y="716"/>
                  </a:lnTo>
                  <a:lnTo>
                    <a:pt x="838" y="702"/>
                  </a:lnTo>
                  <a:lnTo>
                    <a:pt x="847" y="687"/>
                  </a:lnTo>
                  <a:lnTo>
                    <a:pt x="855" y="673"/>
                  </a:lnTo>
                  <a:lnTo>
                    <a:pt x="861" y="658"/>
                  </a:lnTo>
                  <a:lnTo>
                    <a:pt x="867" y="641"/>
                  </a:lnTo>
                  <a:lnTo>
                    <a:pt x="873" y="626"/>
                  </a:lnTo>
                  <a:lnTo>
                    <a:pt x="877" y="610"/>
                  </a:lnTo>
                  <a:lnTo>
                    <a:pt x="881" y="593"/>
                  </a:lnTo>
                  <a:lnTo>
                    <a:pt x="885" y="577"/>
                  </a:lnTo>
                  <a:lnTo>
                    <a:pt x="888" y="560"/>
                  </a:lnTo>
                  <a:lnTo>
                    <a:pt x="890" y="543"/>
                  </a:lnTo>
                  <a:lnTo>
                    <a:pt x="891" y="526"/>
                  </a:lnTo>
                  <a:lnTo>
                    <a:pt x="891" y="508"/>
                  </a:lnTo>
                  <a:lnTo>
                    <a:pt x="891" y="508"/>
                  </a:lnTo>
                  <a:lnTo>
                    <a:pt x="891" y="491"/>
                  </a:lnTo>
                  <a:lnTo>
                    <a:pt x="890" y="474"/>
                  </a:lnTo>
                  <a:lnTo>
                    <a:pt x="888" y="457"/>
                  </a:lnTo>
                  <a:lnTo>
                    <a:pt x="885" y="440"/>
                  </a:lnTo>
                  <a:lnTo>
                    <a:pt x="881" y="423"/>
                  </a:lnTo>
                  <a:lnTo>
                    <a:pt x="877" y="407"/>
                  </a:lnTo>
                  <a:lnTo>
                    <a:pt x="873" y="390"/>
                  </a:lnTo>
                  <a:lnTo>
                    <a:pt x="867" y="375"/>
                  </a:lnTo>
                  <a:lnTo>
                    <a:pt x="861" y="359"/>
                  </a:lnTo>
                  <a:lnTo>
                    <a:pt x="855" y="344"/>
                  </a:lnTo>
                  <a:lnTo>
                    <a:pt x="847" y="330"/>
                  </a:lnTo>
                  <a:lnTo>
                    <a:pt x="838" y="315"/>
                  </a:lnTo>
                  <a:lnTo>
                    <a:pt x="830" y="301"/>
                  </a:lnTo>
                  <a:lnTo>
                    <a:pt x="820" y="288"/>
                  </a:lnTo>
                  <a:lnTo>
                    <a:pt x="811" y="275"/>
                  </a:lnTo>
                  <a:lnTo>
                    <a:pt x="801" y="262"/>
                  </a:lnTo>
                  <a:lnTo>
                    <a:pt x="846" y="218"/>
                  </a:lnTo>
                  <a:lnTo>
                    <a:pt x="846" y="218"/>
                  </a:lnTo>
                  <a:lnTo>
                    <a:pt x="858" y="232"/>
                  </a:lnTo>
                  <a:lnTo>
                    <a:pt x="870" y="248"/>
                  </a:lnTo>
                  <a:lnTo>
                    <a:pt x="881" y="264"/>
                  </a:lnTo>
                  <a:lnTo>
                    <a:pt x="891" y="280"/>
                  </a:lnTo>
                  <a:lnTo>
                    <a:pt x="901" y="297"/>
                  </a:lnTo>
                  <a:lnTo>
                    <a:pt x="910" y="314"/>
                  </a:lnTo>
                  <a:lnTo>
                    <a:pt x="918" y="332"/>
                  </a:lnTo>
                  <a:lnTo>
                    <a:pt x="925" y="351"/>
                  </a:lnTo>
                  <a:lnTo>
                    <a:pt x="932" y="369"/>
                  </a:lnTo>
                  <a:lnTo>
                    <a:pt x="938" y="388"/>
                  </a:lnTo>
                  <a:lnTo>
                    <a:pt x="944" y="408"/>
                  </a:lnTo>
                  <a:lnTo>
                    <a:pt x="947" y="427"/>
                  </a:lnTo>
                  <a:lnTo>
                    <a:pt x="950" y="447"/>
                  </a:lnTo>
                  <a:lnTo>
                    <a:pt x="953" y="467"/>
                  </a:lnTo>
                  <a:lnTo>
                    <a:pt x="954" y="488"/>
                  </a:lnTo>
                  <a:lnTo>
                    <a:pt x="954" y="508"/>
                  </a:lnTo>
                  <a:lnTo>
                    <a:pt x="954" y="508"/>
                  </a:lnTo>
                  <a:lnTo>
                    <a:pt x="954" y="529"/>
                  </a:lnTo>
                  <a:lnTo>
                    <a:pt x="953" y="549"/>
                  </a:lnTo>
                  <a:lnTo>
                    <a:pt x="950" y="570"/>
                  </a:lnTo>
                  <a:lnTo>
                    <a:pt x="947" y="590"/>
                  </a:lnTo>
                  <a:lnTo>
                    <a:pt x="944" y="609"/>
                  </a:lnTo>
                  <a:lnTo>
                    <a:pt x="938" y="629"/>
                  </a:lnTo>
                  <a:lnTo>
                    <a:pt x="932" y="648"/>
                  </a:lnTo>
                  <a:lnTo>
                    <a:pt x="925" y="666"/>
                  </a:lnTo>
                  <a:lnTo>
                    <a:pt x="918" y="684"/>
                  </a:lnTo>
                  <a:lnTo>
                    <a:pt x="910" y="703"/>
                  </a:lnTo>
                  <a:lnTo>
                    <a:pt x="901" y="720"/>
                  </a:lnTo>
                  <a:lnTo>
                    <a:pt x="891" y="737"/>
                  </a:lnTo>
                  <a:lnTo>
                    <a:pt x="881" y="753"/>
                  </a:lnTo>
                  <a:lnTo>
                    <a:pt x="870" y="769"/>
                  </a:lnTo>
                  <a:lnTo>
                    <a:pt x="858" y="784"/>
                  </a:lnTo>
                  <a:lnTo>
                    <a:pt x="846" y="799"/>
                  </a:lnTo>
                  <a:lnTo>
                    <a:pt x="846" y="799"/>
                  </a:lnTo>
                  <a:close/>
                  <a:moveTo>
                    <a:pt x="669" y="476"/>
                  </a:moveTo>
                  <a:lnTo>
                    <a:pt x="632" y="476"/>
                  </a:lnTo>
                  <a:lnTo>
                    <a:pt x="632" y="476"/>
                  </a:lnTo>
                  <a:lnTo>
                    <a:pt x="629" y="467"/>
                  </a:lnTo>
                  <a:lnTo>
                    <a:pt x="625" y="457"/>
                  </a:lnTo>
                  <a:lnTo>
                    <a:pt x="621" y="447"/>
                  </a:lnTo>
                  <a:lnTo>
                    <a:pt x="615" y="439"/>
                  </a:lnTo>
                  <a:lnTo>
                    <a:pt x="609" y="430"/>
                  </a:lnTo>
                  <a:lnTo>
                    <a:pt x="602" y="423"/>
                  </a:lnTo>
                  <a:lnTo>
                    <a:pt x="596" y="415"/>
                  </a:lnTo>
                  <a:lnTo>
                    <a:pt x="587" y="409"/>
                  </a:lnTo>
                  <a:lnTo>
                    <a:pt x="579" y="402"/>
                  </a:lnTo>
                  <a:lnTo>
                    <a:pt x="570" y="397"/>
                  </a:lnTo>
                  <a:lnTo>
                    <a:pt x="562" y="393"/>
                  </a:lnTo>
                  <a:lnTo>
                    <a:pt x="552" y="388"/>
                  </a:lnTo>
                  <a:lnTo>
                    <a:pt x="541" y="385"/>
                  </a:lnTo>
                  <a:lnTo>
                    <a:pt x="532" y="383"/>
                  </a:lnTo>
                  <a:lnTo>
                    <a:pt x="521" y="382"/>
                  </a:lnTo>
                  <a:lnTo>
                    <a:pt x="509" y="381"/>
                  </a:lnTo>
                  <a:lnTo>
                    <a:pt x="509" y="381"/>
                  </a:lnTo>
                  <a:lnTo>
                    <a:pt x="498" y="382"/>
                  </a:lnTo>
                  <a:lnTo>
                    <a:pt x="488" y="383"/>
                  </a:lnTo>
                  <a:lnTo>
                    <a:pt x="478" y="385"/>
                  </a:lnTo>
                  <a:lnTo>
                    <a:pt x="467" y="388"/>
                  </a:lnTo>
                  <a:lnTo>
                    <a:pt x="458" y="393"/>
                  </a:lnTo>
                  <a:lnTo>
                    <a:pt x="448" y="397"/>
                  </a:lnTo>
                  <a:lnTo>
                    <a:pt x="439" y="402"/>
                  </a:lnTo>
                  <a:lnTo>
                    <a:pt x="432" y="409"/>
                  </a:lnTo>
                  <a:lnTo>
                    <a:pt x="423" y="415"/>
                  </a:lnTo>
                  <a:lnTo>
                    <a:pt x="417" y="423"/>
                  </a:lnTo>
                  <a:lnTo>
                    <a:pt x="409" y="430"/>
                  </a:lnTo>
                  <a:lnTo>
                    <a:pt x="404" y="439"/>
                  </a:lnTo>
                  <a:lnTo>
                    <a:pt x="399" y="447"/>
                  </a:lnTo>
                  <a:lnTo>
                    <a:pt x="394" y="457"/>
                  </a:lnTo>
                  <a:lnTo>
                    <a:pt x="390" y="467"/>
                  </a:lnTo>
                  <a:lnTo>
                    <a:pt x="387" y="476"/>
                  </a:lnTo>
                  <a:lnTo>
                    <a:pt x="350" y="476"/>
                  </a:lnTo>
                  <a:lnTo>
                    <a:pt x="350" y="476"/>
                  </a:lnTo>
                  <a:lnTo>
                    <a:pt x="344" y="477"/>
                  </a:lnTo>
                  <a:lnTo>
                    <a:pt x="338" y="479"/>
                  </a:lnTo>
                  <a:lnTo>
                    <a:pt x="333" y="482"/>
                  </a:lnTo>
                  <a:lnTo>
                    <a:pt x="328" y="486"/>
                  </a:lnTo>
                  <a:lnTo>
                    <a:pt x="324" y="490"/>
                  </a:lnTo>
                  <a:lnTo>
                    <a:pt x="321" y="496"/>
                  </a:lnTo>
                  <a:lnTo>
                    <a:pt x="319" y="502"/>
                  </a:lnTo>
                  <a:lnTo>
                    <a:pt x="319" y="508"/>
                  </a:lnTo>
                  <a:lnTo>
                    <a:pt x="319" y="508"/>
                  </a:lnTo>
                  <a:lnTo>
                    <a:pt x="319" y="515"/>
                  </a:lnTo>
                  <a:lnTo>
                    <a:pt x="321" y="520"/>
                  </a:lnTo>
                  <a:lnTo>
                    <a:pt x="324" y="527"/>
                  </a:lnTo>
                  <a:lnTo>
                    <a:pt x="328" y="531"/>
                  </a:lnTo>
                  <a:lnTo>
                    <a:pt x="333" y="535"/>
                  </a:lnTo>
                  <a:lnTo>
                    <a:pt x="338" y="537"/>
                  </a:lnTo>
                  <a:lnTo>
                    <a:pt x="344" y="540"/>
                  </a:lnTo>
                  <a:lnTo>
                    <a:pt x="350" y="541"/>
                  </a:lnTo>
                  <a:lnTo>
                    <a:pt x="387" y="541"/>
                  </a:lnTo>
                  <a:lnTo>
                    <a:pt x="387" y="541"/>
                  </a:lnTo>
                  <a:lnTo>
                    <a:pt x="390" y="550"/>
                  </a:lnTo>
                  <a:lnTo>
                    <a:pt x="394" y="560"/>
                  </a:lnTo>
                  <a:lnTo>
                    <a:pt x="399" y="570"/>
                  </a:lnTo>
                  <a:lnTo>
                    <a:pt x="404" y="578"/>
                  </a:lnTo>
                  <a:lnTo>
                    <a:pt x="409" y="587"/>
                  </a:lnTo>
                  <a:lnTo>
                    <a:pt x="417" y="594"/>
                  </a:lnTo>
                  <a:lnTo>
                    <a:pt x="423" y="602"/>
                  </a:lnTo>
                  <a:lnTo>
                    <a:pt x="432" y="608"/>
                  </a:lnTo>
                  <a:lnTo>
                    <a:pt x="439" y="615"/>
                  </a:lnTo>
                  <a:lnTo>
                    <a:pt x="448" y="620"/>
                  </a:lnTo>
                  <a:lnTo>
                    <a:pt x="458" y="624"/>
                  </a:lnTo>
                  <a:lnTo>
                    <a:pt x="467" y="629"/>
                  </a:lnTo>
                  <a:lnTo>
                    <a:pt x="478" y="632"/>
                  </a:lnTo>
                  <a:lnTo>
                    <a:pt x="488" y="634"/>
                  </a:lnTo>
                  <a:lnTo>
                    <a:pt x="498" y="635"/>
                  </a:lnTo>
                  <a:lnTo>
                    <a:pt x="509" y="636"/>
                  </a:lnTo>
                  <a:lnTo>
                    <a:pt x="509" y="636"/>
                  </a:lnTo>
                  <a:lnTo>
                    <a:pt x="521" y="635"/>
                  </a:lnTo>
                  <a:lnTo>
                    <a:pt x="532" y="634"/>
                  </a:lnTo>
                  <a:lnTo>
                    <a:pt x="541" y="632"/>
                  </a:lnTo>
                  <a:lnTo>
                    <a:pt x="552" y="629"/>
                  </a:lnTo>
                  <a:lnTo>
                    <a:pt x="562" y="624"/>
                  </a:lnTo>
                  <a:lnTo>
                    <a:pt x="570" y="620"/>
                  </a:lnTo>
                  <a:lnTo>
                    <a:pt x="579" y="615"/>
                  </a:lnTo>
                  <a:lnTo>
                    <a:pt x="587" y="608"/>
                  </a:lnTo>
                  <a:lnTo>
                    <a:pt x="596" y="602"/>
                  </a:lnTo>
                  <a:lnTo>
                    <a:pt x="602" y="594"/>
                  </a:lnTo>
                  <a:lnTo>
                    <a:pt x="609" y="587"/>
                  </a:lnTo>
                  <a:lnTo>
                    <a:pt x="615" y="578"/>
                  </a:lnTo>
                  <a:lnTo>
                    <a:pt x="621" y="570"/>
                  </a:lnTo>
                  <a:lnTo>
                    <a:pt x="625" y="560"/>
                  </a:lnTo>
                  <a:lnTo>
                    <a:pt x="629" y="550"/>
                  </a:lnTo>
                  <a:lnTo>
                    <a:pt x="632" y="541"/>
                  </a:lnTo>
                  <a:lnTo>
                    <a:pt x="669" y="541"/>
                  </a:lnTo>
                  <a:lnTo>
                    <a:pt x="669" y="541"/>
                  </a:lnTo>
                  <a:lnTo>
                    <a:pt x="675" y="540"/>
                  </a:lnTo>
                  <a:lnTo>
                    <a:pt x="681" y="537"/>
                  </a:lnTo>
                  <a:lnTo>
                    <a:pt x="686" y="535"/>
                  </a:lnTo>
                  <a:lnTo>
                    <a:pt x="691" y="531"/>
                  </a:lnTo>
                  <a:lnTo>
                    <a:pt x="695" y="527"/>
                  </a:lnTo>
                  <a:lnTo>
                    <a:pt x="698" y="520"/>
                  </a:lnTo>
                  <a:lnTo>
                    <a:pt x="700" y="515"/>
                  </a:lnTo>
                  <a:lnTo>
                    <a:pt x="700" y="508"/>
                  </a:lnTo>
                  <a:lnTo>
                    <a:pt x="700" y="508"/>
                  </a:lnTo>
                  <a:lnTo>
                    <a:pt x="700" y="502"/>
                  </a:lnTo>
                  <a:lnTo>
                    <a:pt x="698" y="496"/>
                  </a:lnTo>
                  <a:lnTo>
                    <a:pt x="695" y="490"/>
                  </a:lnTo>
                  <a:lnTo>
                    <a:pt x="691" y="486"/>
                  </a:lnTo>
                  <a:lnTo>
                    <a:pt x="686" y="482"/>
                  </a:lnTo>
                  <a:lnTo>
                    <a:pt x="681" y="479"/>
                  </a:lnTo>
                  <a:lnTo>
                    <a:pt x="675" y="477"/>
                  </a:lnTo>
                  <a:lnTo>
                    <a:pt x="669" y="476"/>
                  </a:lnTo>
                  <a:lnTo>
                    <a:pt x="669" y="476"/>
                  </a:lnTo>
                  <a:close/>
                  <a:moveTo>
                    <a:pt x="509" y="572"/>
                  </a:moveTo>
                  <a:lnTo>
                    <a:pt x="509" y="572"/>
                  </a:lnTo>
                  <a:lnTo>
                    <a:pt x="503" y="572"/>
                  </a:lnTo>
                  <a:lnTo>
                    <a:pt x="496" y="571"/>
                  </a:lnTo>
                  <a:lnTo>
                    <a:pt x="484" y="567"/>
                  </a:lnTo>
                  <a:lnTo>
                    <a:pt x="474" y="561"/>
                  </a:lnTo>
                  <a:lnTo>
                    <a:pt x="464" y="554"/>
                  </a:lnTo>
                  <a:lnTo>
                    <a:pt x="456" y="544"/>
                  </a:lnTo>
                  <a:lnTo>
                    <a:pt x="451" y="533"/>
                  </a:lnTo>
                  <a:lnTo>
                    <a:pt x="447" y="521"/>
                  </a:lnTo>
                  <a:lnTo>
                    <a:pt x="446" y="515"/>
                  </a:lnTo>
                  <a:lnTo>
                    <a:pt x="446" y="508"/>
                  </a:lnTo>
                  <a:lnTo>
                    <a:pt x="446" y="508"/>
                  </a:lnTo>
                  <a:lnTo>
                    <a:pt x="446" y="502"/>
                  </a:lnTo>
                  <a:lnTo>
                    <a:pt x="447" y="496"/>
                  </a:lnTo>
                  <a:lnTo>
                    <a:pt x="451" y="484"/>
                  </a:lnTo>
                  <a:lnTo>
                    <a:pt x="456" y="473"/>
                  </a:lnTo>
                  <a:lnTo>
                    <a:pt x="464" y="463"/>
                  </a:lnTo>
                  <a:lnTo>
                    <a:pt x="474" y="456"/>
                  </a:lnTo>
                  <a:lnTo>
                    <a:pt x="484" y="449"/>
                  </a:lnTo>
                  <a:lnTo>
                    <a:pt x="496" y="446"/>
                  </a:lnTo>
                  <a:lnTo>
                    <a:pt x="503" y="445"/>
                  </a:lnTo>
                  <a:lnTo>
                    <a:pt x="509" y="445"/>
                  </a:lnTo>
                  <a:lnTo>
                    <a:pt x="509" y="445"/>
                  </a:lnTo>
                  <a:lnTo>
                    <a:pt x="515" y="445"/>
                  </a:lnTo>
                  <a:lnTo>
                    <a:pt x="522" y="446"/>
                  </a:lnTo>
                  <a:lnTo>
                    <a:pt x="534" y="449"/>
                  </a:lnTo>
                  <a:lnTo>
                    <a:pt x="546" y="456"/>
                  </a:lnTo>
                  <a:lnTo>
                    <a:pt x="554" y="463"/>
                  </a:lnTo>
                  <a:lnTo>
                    <a:pt x="563" y="473"/>
                  </a:lnTo>
                  <a:lnTo>
                    <a:pt x="568" y="484"/>
                  </a:lnTo>
                  <a:lnTo>
                    <a:pt x="571" y="496"/>
                  </a:lnTo>
                  <a:lnTo>
                    <a:pt x="572" y="502"/>
                  </a:lnTo>
                  <a:lnTo>
                    <a:pt x="573" y="508"/>
                  </a:lnTo>
                  <a:lnTo>
                    <a:pt x="573" y="508"/>
                  </a:lnTo>
                  <a:lnTo>
                    <a:pt x="572" y="515"/>
                  </a:lnTo>
                  <a:lnTo>
                    <a:pt x="571" y="521"/>
                  </a:lnTo>
                  <a:lnTo>
                    <a:pt x="568" y="533"/>
                  </a:lnTo>
                  <a:lnTo>
                    <a:pt x="563" y="544"/>
                  </a:lnTo>
                  <a:lnTo>
                    <a:pt x="554" y="554"/>
                  </a:lnTo>
                  <a:lnTo>
                    <a:pt x="546" y="561"/>
                  </a:lnTo>
                  <a:lnTo>
                    <a:pt x="534" y="567"/>
                  </a:lnTo>
                  <a:lnTo>
                    <a:pt x="522" y="571"/>
                  </a:lnTo>
                  <a:lnTo>
                    <a:pt x="515" y="572"/>
                  </a:lnTo>
                  <a:lnTo>
                    <a:pt x="509" y="572"/>
                  </a:lnTo>
                  <a:lnTo>
                    <a:pt x="509" y="57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6" name="Freeform 46"/>
            <p:cNvSpPr>
              <a:spLocks noEditPoints="1"/>
            </p:cNvSpPr>
            <p:nvPr/>
          </p:nvSpPr>
          <p:spPr bwMode="auto">
            <a:xfrm>
              <a:off x="10172398" y="5476195"/>
              <a:ext cx="282575" cy="322263"/>
            </a:xfrm>
            <a:custGeom>
              <a:gdLst>
                <a:gd fmla="*/ 696 w 890" name="T0"/>
                <a:gd fmla="*/ 19 h 1017" name="T1"/>
                <a:gd fmla="*/ 673 w 890" name="T2"/>
                <a:gd fmla="*/ 1 h 1017" name="T3"/>
                <a:gd fmla="*/ 647 w 890" name="T4"/>
                <a:gd fmla="*/ 7 h 1017" name="T5"/>
                <a:gd fmla="*/ 503 w 890" name="T6"/>
                <a:gd fmla="*/ 27 h 1017" name="T7"/>
                <a:gd fmla="*/ 456 w 890" name="T8"/>
                <a:gd fmla="*/ 2 h 1017" name="T9"/>
                <a:gd fmla="*/ 415 w 890" name="T10"/>
                <a:gd fmla="*/ 19 h 1017" name="T11"/>
                <a:gd fmla="*/ 251 w 890" name="T12"/>
                <a:gd fmla="*/ 19 h 1017" name="T13"/>
                <a:gd fmla="*/ 223 w 890" name="T14"/>
                <a:gd fmla="*/ 0 h 1017" name="T15"/>
                <a:gd fmla="*/ 199 w 890" name="T16"/>
                <a:gd fmla="*/ 8 h 1017" name="T17"/>
                <a:gd fmla="*/ 191 w 890" name="T18"/>
                <a:gd fmla="*/ 37 h 1017" name="T19"/>
                <a:gd fmla="*/ 52 w 890" name="T20"/>
                <a:gd fmla="*/ 361 h 1017" name="T21"/>
                <a:gd fmla="*/ 19 w 890" name="T22"/>
                <a:gd fmla="*/ 705 h 1017" name="T23"/>
                <a:gd fmla="*/ 196 w 890" name="T24"/>
                <a:gd fmla="*/ 941 h 1017" name="T25"/>
                <a:gd fmla="*/ 467 w 890" name="T26"/>
                <a:gd fmla="*/ 1017 h 1017" name="T27"/>
                <a:gd fmla="*/ 744 w 890" name="T28"/>
                <a:gd fmla="*/ 901 h 1017" name="T29"/>
                <a:gd fmla="*/ 885 w 890" name="T30"/>
                <a:gd fmla="*/ 639 h 1017" name="T31"/>
                <a:gd fmla="*/ 786 w 890" name="T32"/>
                <a:gd fmla="*/ 286 h 1017" name="T33"/>
                <a:gd fmla="*/ 431 w 890" name="T34"/>
                <a:gd fmla="*/ 81 h 1017" name="T35"/>
                <a:gd fmla="*/ 585 w 890" name="T36"/>
                <a:gd fmla="*/ 150 h 1017" name="T37"/>
                <a:gd fmla="*/ 355 w 890" name="T38"/>
                <a:gd fmla="*/ 136 h 1017" name="T39"/>
                <a:gd fmla="*/ 387 w 890" name="T40"/>
                <a:gd fmla="*/ 949 h 1017" name="T41"/>
                <a:gd fmla="*/ 162 w 890" name="T42"/>
                <a:gd fmla="*/ 828 h 1017" name="T43"/>
                <a:gd fmla="*/ 63 w 890" name="T44"/>
                <a:gd fmla="*/ 592 h 1017" name="T45"/>
                <a:gd fmla="*/ 128 w 890" name="T46"/>
                <a:gd fmla="*/ 358 h 1017" name="T47"/>
                <a:gd fmla="*/ 331 w 890" name="T48"/>
                <a:gd fmla="*/ 208 h 1017" name="T49"/>
                <a:gd fmla="*/ 576 w 890" name="T50"/>
                <a:gd fmla="*/ 213 h 1017" name="T51"/>
                <a:gd fmla="*/ 771 w 890" name="T52"/>
                <a:gd fmla="*/ 374 h 1017" name="T53"/>
                <a:gd fmla="*/ 824 w 890" name="T54"/>
                <a:gd fmla="*/ 611 h 1017" name="T55"/>
                <a:gd fmla="*/ 714 w 890" name="T56"/>
                <a:gd fmla="*/ 842 h 1017" name="T57"/>
                <a:gd fmla="*/ 484 w 890" name="T58"/>
                <a:gd fmla="*/ 952 h 1017" name="T59"/>
                <a:gd fmla="*/ 306 w 890" name="T60"/>
                <a:gd fmla="*/ 285 h 1017" name="T61"/>
                <a:gd fmla="*/ 157 w 890" name="T62"/>
                <a:gd fmla="*/ 434 h 1017" name="T63"/>
                <a:gd fmla="*/ 133 w 890" name="T64"/>
                <a:gd fmla="*/ 636 h 1017" name="T65"/>
                <a:gd fmla="*/ 242 w 890" name="T66"/>
                <a:gd fmla="*/ 817 h 1017" name="T67"/>
                <a:gd fmla="*/ 445 w 890" name="T68"/>
                <a:gd fmla="*/ 890 h 1017" name="T69"/>
                <a:gd fmla="*/ 635 w 890" name="T70"/>
                <a:gd fmla="*/ 827 h 1017" name="T71"/>
                <a:gd fmla="*/ 753 w 890" name="T72"/>
                <a:gd fmla="*/ 651 h 1017" name="T73"/>
                <a:gd fmla="*/ 738 w 890" name="T74"/>
                <a:gd fmla="*/ 448 h 1017" name="T75"/>
                <a:gd fmla="*/ 596 w 890" name="T76"/>
                <a:gd fmla="*/ 293 h 1017" name="T77"/>
                <a:gd fmla="*/ 458 w 890" name="T78"/>
                <a:gd fmla="*/ 317 h 1017" name="T79"/>
                <a:gd fmla="*/ 621 w 890" name="T80"/>
                <a:gd fmla="*/ 403 h 1017" name="T81"/>
                <a:gd fmla="*/ 545 w 890" name="T82"/>
                <a:gd fmla="*/ 440 h 1017" name="T83"/>
                <a:gd fmla="*/ 401 w 890" name="T84"/>
                <a:gd fmla="*/ 390 h 1017" name="T85"/>
                <a:gd fmla="*/ 311 w 890" name="T86"/>
                <a:gd fmla="*/ 442 h 1017" name="T87"/>
                <a:gd fmla="*/ 354 w 890" name="T88"/>
                <a:gd fmla="*/ 335 h 1017" name="T89"/>
                <a:gd fmla="*/ 256 w 890" name="T90"/>
                <a:gd fmla="*/ 481 h 1017" name="T91"/>
                <a:gd fmla="*/ 406 w 890" name="T92"/>
                <a:gd fmla="*/ 467 h 1017" name="T93"/>
                <a:gd fmla="*/ 480 w 890" name="T94"/>
                <a:gd fmla="*/ 467 h 1017" name="T95"/>
                <a:gd fmla="*/ 624 w 890" name="T96"/>
                <a:gd fmla="*/ 488 h 1017" name="T97"/>
                <a:gd fmla="*/ 196 w 890" name="T98"/>
                <a:gd fmla="*/ 516 h 1017" name="T99"/>
                <a:gd fmla="*/ 342 w 890" name="T100"/>
                <a:gd fmla="*/ 805 h 1017" name="T101"/>
                <a:gd fmla="*/ 315 w 890" name="T102"/>
                <a:gd fmla="*/ 700 h 1017" name="T103"/>
                <a:gd fmla="*/ 414 w 890" name="T104"/>
                <a:gd fmla="*/ 758 h 1017" name="T105"/>
                <a:gd fmla="*/ 549 w 890" name="T106"/>
                <a:gd fmla="*/ 703 h 1017" name="T107"/>
                <a:gd fmla="*/ 629 w 890" name="T108"/>
                <a:gd fmla="*/ 747 h 1017" name="T109"/>
                <a:gd fmla="*/ 445 w 890" name="T110"/>
                <a:gd fmla="*/ 826 h 1017" name="T111"/>
                <a:gd fmla="*/ 564 w 890" name="T112"/>
                <a:gd fmla="*/ 636 h 1017" name="T113"/>
                <a:gd fmla="*/ 449 w 890" name="T114"/>
                <a:gd fmla="*/ 699 h 1017" name="T115"/>
                <a:gd fmla="*/ 354 w 890" name="T116"/>
                <a:gd fmla="*/ 639 h 1017" name="T117"/>
                <a:gd fmla="*/ 222 w 890" name="T118"/>
                <a:gd fmla="*/ 695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890">
                  <a:moveTo>
                    <a:pt x="644" y="175"/>
                  </a:moveTo>
                  <a:lnTo>
                    <a:pt x="693" y="54"/>
                  </a:lnTo>
                  <a:lnTo>
                    <a:pt x="693" y="54"/>
                  </a:lnTo>
                  <a:lnTo>
                    <a:pt x="695" y="48"/>
                  </a:lnTo>
                  <a:lnTo>
                    <a:pt x="697" y="43"/>
                  </a:lnTo>
                  <a:lnTo>
                    <a:pt x="698" y="37"/>
                  </a:lnTo>
                  <a:lnTo>
                    <a:pt x="699" y="31"/>
                  </a:lnTo>
                  <a:lnTo>
                    <a:pt x="699" y="31"/>
                  </a:lnTo>
                  <a:lnTo>
                    <a:pt x="699" y="31"/>
                  </a:lnTo>
                  <a:lnTo>
                    <a:pt x="699" y="31"/>
                  </a:lnTo>
                  <a:lnTo>
                    <a:pt x="698" y="26"/>
                  </a:lnTo>
                  <a:lnTo>
                    <a:pt x="697" y="21"/>
                  </a:lnTo>
                  <a:lnTo>
                    <a:pt x="697" y="21"/>
                  </a:lnTo>
                  <a:lnTo>
                    <a:pt x="696" y="19"/>
                  </a:lnTo>
                  <a:lnTo>
                    <a:pt x="696" y="19"/>
                  </a:lnTo>
                  <a:lnTo>
                    <a:pt x="695" y="16"/>
                  </a:lnTo>
                  <a:lnTo>
                    <a:pt x="692" y="13"/>
                  </a:lnTo>
                  <a:lnTo>
                    <a:pt x="692" y="13"/>
                  </a:lnTo>
                  <a:lnTo>
                    <a:pt x="690" y="8"/>
                  </a:lnTo>
                  <a:lnTo>
                    <a:pt x="690" y="8"/>
                  </a:lnTo>
                  <a:lnTo>
                    <a:pt x="686" y="6"/>
                  </a:lnTo>
                  <a:lnTo>
                    <a:pt x="686" y="6"/>
                  </a:lnTo>
                  <a:lnTo>
                    <a:pt x="683" y="4"/>
                  </a:lnTo>
                  <a:lnTo>
                    <a:pt x="679" y="2"/>
                  </a:lnTo>
                  <a:lnTo>
                    <a:pt x="679" y="2"/>
                  </a:lnTo>
                  <a:lnTo>
                    <a:pt x="679" y="2"/>
                  </a:lnTo>
                  <a:lnTo>
                    <a:pt x="679" y="2"/>
                  </a:lnTo>
                  <a:lnTo>
                    <a:pt x="673" y="1"/>
                  </a:lnTo>
                  <a:lnTo>
                    <a:pt x="673" y="1"/>
                  </a:lnTo>
                  <a:lnTo>
                    <a:pt x="667" y="0"/>
                  </a:lnTo>
                  <a:lnTo>
                    <a:pt x="667" y="0"/>
                  </a:lnTo>
                  <a:lnTo>
                    <a:pt x="667" y="0"/>
                  </a:lnTo>
                  <a:lnTo>
                    <a:pt x="667" y="0"/>
                  </a:lnTo>
                  <a:lnTo>
                    <a:pt x="665" y="0"/>
                  </a:lnTo>
                  <a:lnTo>
                    <a:pt x="665" y="0"/>
                  </a:lnTo>
                  <a:lnTo>
                    <a:pt x="661" y="1"/>
                  </a:lnTo>
                  <a:lnTo>
                    <a:pt x="656" y="2"/>
                  </a:lnTo>
                  <a:lnTo>
                    <a:pt x="656" y="2"/>
                  </a:lnTo>
                  <a:lnTo>
                    <a:pt x="653" y="3"/>
                  </a:lnTo>
                  <a:lnTo>
                    <a:pt x="653" y="3"/>
                  </a:lnTo>
                  <a:lnTo>
                    <a:pt x="647" y="7"/>
                  </a:lnTo>
                  <a:lnTo>
                    <a:pt x="647" y="7"/>
                  </a:lnTo>
                  <a:lnTo>
                    <a:pt x="643" y="10"/>
                  </a:lnTo>
                  <a:lnTo>
                    <a:pt x="643" y="10"/>
                  </a:lnTo>
                  <a:lnTo>
                    <a:pt x="640" y="14"/>
                  </a:lnTo>
                  <a:lnTo>
                    <a:pt x="638" y="19"/>
                  </a:lnTo>
                  <a:lnTo>
                    <a:pt x="638" y="19"/>
                  </a:lnTo>
                  <a:lnTo>
                    <a:pt x="626" y="23"/>
                  </a:lnTo>
                  <a:lnTo>
                    <a:pt x="609" y="27"/>
                  </a:lnTo>
                  <a:lnTo>
                    <a:pt x="584" y="30"/>
                  </a:lnTo>
                  <a:lnTo>
                    <a:pt x="571" y="31"/>
                  </a:lnTo>
                  <a:lnTo>
                    <a:pt x="555" y="31"/>
                  </a:lnTo>
                  <a:lnTo>
                    <a:pt x="555" y="31"/>
                  </a:lnTo>
                  <a:lnTo>
                    <a:pt x="540" y="31"/>
                  </a:lnTo>
                  <a:lnTo>
                    <a:pt x="526" y="30"/>
                  </a:lnTo>
                  <a:lnTo>
                    <a:pt x="503" y="27"/>
                  </a:lnTo>
                  <a:lnTo>
                    <a:pt x="485" y="23"/>
                  </a:lnTo>
                  <a:lnTo>
                    <a:pt x="474" y="19"/>
                  </a:lnTo>
                  <a:lnTo>
                    <a:pt x="474" y="19"/>
                  </a:lnTo>
                  <a:lnTo>
                    <a:pt x="474" y="19"/>
                  </a:lnTo>
                  <a:lnTo>
                    <a:pt x="474" y="19"/>
                  </a:lnTo>
                  <a:lnTo>
                    <a:pt x="471" y="14"/>
                  </a:lnTo>
                  <a:lnTo>
                    <a:pt x="467" y="10"/>
                  </a:lnTo>
                  <a:lnTo>
                    <a:pt x="467" y="10"/>
                  </a:lnTo>
                  <a:lnTo>
                    <a:pt x="465" y="7"/>
                  </a:lnTo>
                  <a:lnTo>
                    <a:pt x="465" y="7"/>
                  </a:lnTo>
                  <a:lnTo>
                    <a:pt x="459" y="3"/>
                  </a:lnTo>
                  <a:lnTo>
                    <a:pt x="459" y="3"/>
                  </a:lnTo>
                  <a:lnTo>
                    <a:pt x="456" y="2"/>
                  </a:lnTo>
                  <a:lnTo>
                    <a:pt x="456" y="2"/>
                  </a:lnTo>
                  <a:lnTo>
                    <a:pt x="450" y="0"/>
                  </a:lnTo>
                  <a:lnTo>
                    <a:pt x="445" y="0"/>
                  </a:lnTo>
                  <a:lnTo>
                    <a:pt x="445" y="0"/>
                  </a:lnTo>
                  <a:lnTo>
                    <a:pt x="438" y="0"/>
                  </a:lnTo>
                  <a:lnTo>
                    <a:pt x="433" y="2"/>
                  </a:lnTo>
                  <a:lnTo>
                    <a:pt x="433" y="2"/>
                  </a:lnTo>
                  <a:lnTo>
                    <a:pt x="430" y="3"/>
                  </a:lnTo>
                  <a:lnTo>
                    <a:pt x="430" y="3"/>
                  </a:lnTo>
                  <a:lnTo>
                    <a:pt x="423" y="7"/>
                  </a:lnTo>
                  <a:lnTo>
                    <a:pt x="423" y="7"/>
                  </a:lnTo>
                  <a:lnTo>
                    <a:pt x="421" y="10"/>
                  </a:lnTo>
                  <a:lnTo>
                    <a:pt x="421" y="10"/>
                  </a:lnTo>
                  <a:lnTo>
                    <a:pt x="418" y="14"/>
                  </a:lnTo>
                  <a:lnTo>
                    <a:pt x="415" y="19"/>
                  </a:lnTo>
                  <a:lnTo>
                    <a:pt x="415" y="19"/>
                  </a:lnTo>
                  <a:lnTo>
                    <a:pt x="415" y="19"/>
                  </a:lnTo>
                  <a:lnTo>
                    <a:pt x="415" y="19"/>
                  </a:lnTo>
                  <a:lnTo>
                    <a:pt x="404" y="23"/>
                  </a:lnTo>
                  <a:lnTo>
                    <a:pt x="386" y="27"/>
                  </a:lnTo>
                  <a:lnTo>
                    <a:pt x="362" y="30"/>
                  </a:lnTo>
                  <a:lnTo>
                    <a:pt x="348" y="31"/>
                  </a:lnTo>
                  <a:lnTo>
                    <a:pt x="333" y="31"/>
                  </a:lnTo>
                  <a:lnTo>
                    <a:pt x="333" y="31"/>
                  </a:lnTo>
                  <a:lnTo>
                    <a:pt x="318" y="31"/>
                  </a:lnTo>
                  <a:lnTo>
                    <a:pt x="304" y="30"/>
                  </a:lnTo>
                  <a:lnTo>
                    <a:pt x="281" y="27"/>
                  </a:lnTo>
                  <a:lnTo>
                    <a:pt x="262" y="23"/>
                  </a:lnTo>
                  <a:lnTo>
                    <a:pt x="251" y="19"/>
                  </a:lnTo>
                  <a:lnTo>
                    <a:pt x="251" y="19"/>
                  </a:lnTo>
                  <a:lnTo>
                    <a:pt x="249" y="14"/>
                  </a:lnTo>
                  <a:lnTo>
                    <a:pt x="245" y="10"/>
                  </a:lnTo>
                  <a:lnTo>
                    <a:pt x="245" y="10"/>
                  </a:lnTo>
                  <a:lnTo>
                    <a:pt x="243" y="7"/>
                  </a:lnTo>
                  <a:lnTo>
                    <a:pt x="243" y="7"/>
                  </a:lnTo>
                  <a:lnTo>
                    <a:pt x="236" y="3"/>
                  </a:lnTo>
                  <a:lnTo>
                    <a:pt x="236" y="3"/>
                  </a:lnTo>
                  <a:lnTo>
                    <a:pt x="234" y="2"/>
                  </a:lnTo>
                  <a:lnTo>
                    <a:pt x="234" y="2"/>
                  </a:lnTo>
                  <a:lnTo>
                    <a:pt x="228" y="1"/>
                  </a:lnTo>
                  <a:lnTo>
                    <a:pt x="224" y="0"/>
                  </a:lnTo>
                  <a:lnTo>
                    <a:pt x="224" y="0"/>
                  </a:lnTo>
                  <a:lnTo>
                    <a:pt x="223" y="0"/>
                  </a:lnTo>
                  <a:lnTo>
                    <a:pt x="223" y="0"/>
                  </a:lnTo>
                  <a:lnTo>
                    <a:pt x="222" y="0"/>
                  </a:lnTo>
                  <a:lnTo>
                    <a:pt x="222" y="0"/>
                  </a:lnTo>
                  <a:lnTo>
                    <a:pt x="218" y="0"/>
                  </a:lnTo>
                  <a:lnTo>
                    <a:pt x="215" y="1"/>
                  </a:lnTo>
                  <a:lnTo>
                    <a:pt x="215" y="1"/>
                  </a:lnTo>
                  <a:lnTo>
                    <a:pt x="210" y="2"/>
                  </a:lnTo>
                  <a:lnTo>
                    <a:pt x="210" y="2"/>
                  </a:lnTo>
                  <a:lnTo>
                    <a:pt x="210" y="2"/>
                  </a:lnTo>
                  <a:lnTo>
                    <a:pt x="210" y="2"/>
                  </a:lnTo>
                  <a:lnTo>
                    <a:pt x="206" y="4"/>
                  </a:lnTo>
                  <a:lnTo>
                    <a:pt x="202" y="7"/>
                  </a:lnTo>
                  <a:lnTo>
                    <a:pt x="202" y="7"/>
                  </a:lnTo>
                  <a:lnTo>
                    <a:pt x="199" y="8"/>
                  </a:lnTo>
                  <a:lnTo>
                    <a:pt x="199" y="8"/>
                  </a:lnTo>
                  <a:lnTo>
                    <a:pt x="197" y="13"/>
                  </a:lnTo>
                  <a:lnTo>
                    <a:pt x="197" y="13"/>
                  </a:lnTo>
                  <a:lnTo>
                    <a:pt x="195" y="16"/>
                  </a:lnTo>
                  <a:lnTo>
                    <a:pt x="193" y="19"/>
                  </a:lnTo>
                  <a:lnTo>
                    <a:pt x="193" y="19"/>
                  </a:lnTo>
                  <a:lnTo>
                    <a:pt x="192" y="21"/>
                  </a:lnTo>
                  <a:lnTo>
                    <a:pt x="192" y="21"/>
                  </a:lnTo>
                  <a:lnTo>
                    <a:pt x="191" y="26"/>
                  </a:lnTo>
                  <a:lnTo>
                    <a:pt x="191" y="31"/>
                  </a:lnTo>
                  <a:lnTo>
                    <a:pt x="191" y="31"/>
                  </a:lnTo>
                  <a:lnTo>
                    <a:pt x="190" y="31"/>
                  </a:lnTo>
                  <a:lnTo>
                    <a:pt x="190" y="31"/>
                  </a:lnTo>
                  <a:lnTo>
                    <a:pt x="191" y="37"/>
                  </a:lnTo>
                  <a:lnTo>
                    <a:pt x="192" y="43"/>
                  </a:lnTo>
                  <a:lnTo>
                    <a:pt x="194" y="48"/>
                  </a:lnTo>
                  <a:lnTo>
                    <a:pt x="196" y="54"/>
                  </a:lnTo>
                  <a:lnTo>
                    <a:pt x="245" y="175"/>
                  </a:lnTo>
                  <a:lnTo>
                    <a:pt x="245" y="175"/>
                  </a:lnTo>
                  <a:lnTo>
                    <a:pt x="218" y="189"/>
                  </a:lnTo>
                  <a:lnTo>
                    <a:pt x="193" y="206"/>
                  </a:lnTo>
                  <a:lnTo>
                    <a:pt x="168" y="223"/>
                  </a:lnTo>
                  <a:lnTo>
                    <a:pt x="146" y="243"/>
                  </a:lnTo>
                  <a:lnTo>
                    <a:pt x="123" y="264"/>
                  </a:lnTo>
                  <a:lnTo>
                    <a:pt x="104" y="286"/>
                  </a:lnTo>
                  <a:lnTo>
                    <a:pt x="84" y="311"/>
                  </a:lnTo>
                  <a:lnTo>
                    <a:pt x="67" y="336"/>
                  </a:lnTo>
                  <a:lnTo>
                    <a:pt x="52" y="361"/>
                  </a:lnTo>
                  <a:lnTo>
                    <a:pt x="38" y="389"/>
                  </a:lnTo>
                  <a:lnTo>
                    <a:pt x="26" y="417"/>
                  </a:lnTo>
                  <a:lnTo>
                    <a:pt x="17" y="447"/>
                  </a:lnTo>
                  <a:lnTo>
                    <a:pt x="9" y="477"/>
                  </a:lnTo>
                  <a:lnTo>
                    <a:pt x="4" y="508"/>
                  </a:lnTo>
                  <a:lnTo>
                    <a:pt x="1" y="540"/>
                  </a:lnTo>
                  <a:lnTo>
                    <a:pt x="0" y="572"/>
                  </a:lnTo>
                  <a:lnTo>
                    <a:pt x="0" y="572"/>
                  </a:lnTo>
                  <a:lnTo>
                    <a:pt x="0" y="595"/>
                  </a:lnTo>
                  <a:lnTo>
                    <a:pt x="2" y="618"/>
                  </a:lnTo>
                  <a:lnTo>
                    <a:pt x="4" y="639"/>
                  </a:lnTo>
                  <a:lnTo>
                    <a:pt x="8" y="662"/>
                  </a:lnTo>
                  <a:lnTo>
                    <a:pt x="14" y="683"/>
                  </a:lnTo>
                  <a:lnTo>
                    <a:pt x="19" y="705"/>
                  </a:lnTo>
                  <a:lnTo>
                    <a:pt x="26" y="725"/>
                  </a:lnTo>
                  <a:lnTo>
                    <a:pt x="34" y="746"/>
                  </a:lnTo>
                  <a:lnTo>
                    <a:pt x="44" y="765"/>
                  </a:lnTo>
                  <a:lnTo>
                    <a:pt x="53" y="784"/>
                  </a:lnTo>
                  <a:lnTo>
                    <a:pt x="64" y="802"/>
                  </a:lnTo>
                  <a:lnTo>
                    <a:pt x="76" y="821"/>
                  </a:lnTo>
                  <a:lnTo>
                    <a:pt x="88" y="838"/>
                  </a:lnTo>
                  <a:lnTo>
                    <a:pt x="102" y="855"/>
                  </a:lnTo>
                  <a:lnTo>
                    <a:pt x="115" y="871"/>
                  </a:lnTo>
                  <a:lnTo>
                    <a:pt x="129" y="887"/>
                  </a:lnTo>
                  <a:lnTo>
                    <a:pt x="146" y="901"/>
                  </a:lnTo>
                  <a:lnTo>
                    <a:pt x="162" y="915"/>
                  </a:lnTo>
                  <a:lnTo>
                    <a:pt x="178" y="929"/>
                  </a:lnTo>
                  <a:lnTo>
                    <a:pt x="196" y="941"/>
                  </a:lnTo>
                  <a:lnTo>
                    <a:pt x="214" y="953"/>
                  </a:lnTo>
                  <a:lnTo>
                    <a:pt x="232" y="963"/>
                  </a:lnTo>
                  <a:lnTo>
                    <a:pt x="252" y="973"/>
                  </a:lnTo>
                  <a:lnTo>
                    <a:pt x="271" y="983"/>
                  </a:lnTo>
                  <a:lnTo>
                    <a:pt x="291" y="990"/>
                  </a:lnTo>
                  <a:lnTo>
                    <a:pt x="312" y="998"/>
                  </a:lnTo>
                  <a:lnTo>
                    <a:pt x="333" y="1003"/>
                  </a:lnTo>
                  <a:lnTo>
                    <a:pt x="355" y="1008"/>
                  </a:lnTo>
                  <a:lnTo>
                    <a:pt x="377" y="1012"/>
                  </a:lnTo>
                  <a:lnTo>
                    <a:pt x="399" y="1015"/>
                  </a:lnTo>
                  <a:lnTo>
                    <a:pt x="421" y="1017"/>
                  </a:lnTo>
                  <a:lnTo>
                    <a:pt x="445" y="1017"/>
                  </a:lnTo>
                  <a:lnTo>
                    <a:pt x="445" y="1017"/>
                  </a:lnTo>
                  <a:lnTo>
                    <a:pt x="467" y="1017"/>
                  </a:lnTo>
                  <a:lnTo>
                    <a:pt x="490" y="1015"/>
                  </a:lnTo>
                  <a:lnTo>
                    <a:pt x="512" y="1012"/>
                  </a:lnTo>
                  <a:lnTo>
                    <a:pt x="534" y="1008"/>
                  </a:lnTo>
                  <a:lnTo>
                    <a:pt x="555" y="1003"/>
                  </a:lnTo>
                  <a:lnTo>
                    <a:pt x="577" y="998"/>
                  </a:lnTo>
                  <a:lnTo>
                    <a:pt x="597" y="990"/>
                  </a:lnTo>
                  <a:lnTo>
                    <a:pt x="618" y="983"/>
                  </a:lnTo>
                  <a:lnTo>
                    <a:pt x="637" y="973"/>
                  </a:lnTo>
                  <a:lnTo>
                    <a:pt x="656" y="963"/>
                  </a:lnTo>
                  <a:lnTo>
                    <a:pt x="676" y="953"/>
                  </a:lnTo>
                  <a:lnTo>
                    <a:pt x="693" y="941"/>
                  </a:lnTo>
                  <a:lnTo>
                    <a:pt x="711" y="929"/>
                  </a:lnTo>
                  <a:lnTo>
                    <a:pt x="727" y="915"/>
                  </a:lnTo>
                  <a:lnTo>
                    <a:pt x="744" y="901"/>
                  </a:lnTo>
                  <a:lnTo>
                    <a:pt x="759" y="887"/>
                  </a:lnTo>
                  <a:lnTo>
                    <a:pt x="774" y="871"/>
                  </a:lnTo>
                  <a:lnTo>
                    <a:pt x="788" y="855"/>
                  </a:lnTo>
                  <a:lnTo>
                    <a:pt x="801" y="838"/>
                  </a:lnTo>
                  <a:lnTo>
                    <a:pt x="814" y="821"/>
                  </a:lnTo>
                  <a:lnTo>
                    <a:pt x="825" y="802"/>
                  </a:lnTo>
                  <a:lnTo>
                    <a:pt x="835" y="784"/>
                  </a:lnTo>
                  <a:lnTo>
                    <a:pt x="846" y="765"/>
                  </a:lnTo>
                  <a:lnTo>
                    <a:pt x="855" y="746"/>
                  </a:lnTo>
                  <a:lnTo>
                    <a:pt x="862" y="725"/>
                  </a:lnTo>
                  <a:lnTo>
                    <a:pt x="870" y="705"/>
                  </a:lnTo>
                  <a:lnTo>
                    <a:pt x="876" y="683"/>
                  </a:lnTo>
                  <a:lnTo>
                    <a:pt x="881" y="662"/>
                  </a:lnTo>
                  <a:lnTo>
                    <a:pt x="885" y="639"/>
                  </a:lnTo>
                  <a:lnTo>
                    <a:pt x="887" y="618"/>
                  </a:lnTo>
                  <a:lnTo>
                    <a:pt x="889" y="595"/>
                  </a:lnTo>
                  <a:lnTo>
                    <a:pt x="890" y="572"/>
                  </a:lnTo>
                  <a:lnTo>
                    <a:pt x="890" y="572"/>
                  </a:lnTo>
                  <a:lnTo>
                    <a:pt x="889" y="540"/>
                  </a:lnTo>
                  <a:lnTo>
                    <a:pt x="885" y="508"/>
                  </a:lnTo>
                  <a:lnTo>
                    <a:pt x="879" y="477"/>
                  </a:lnTo>
                  <a:lnTo>
                    <a:pt x="872" y="447"/>
                  </a:lnTo>
                  <a:lnTo>
                    <a:pt x="862" y="417"/>
                  </a:lnTo>
                  <a:lnTo>
                    <a:pt x="850" y="389"/>
                  </a:lnTo>
                  <a:lnTo>
                    <a:pt x="837" y="361"/>
                  </a:lnTo>
                  <a:lnTo>
                    <a:pt x="821" y="336"/>
                  </a:lnTo>
                  <a:lnTo>
                    <a:pt x="804" y="311"/>
                  </a:lnTo>
                  <a:lnTo>
                    <a:pt x="786" y="286"/>
                  </a:lnTo>
                  <a:lnTo>
                    <a:pt x="766" y="264"/>
                  </a:lnTo>
                  <a:lnTo>
                    <a:pt x="744" y="243"/>
                  </a:lnTo>
                  <a:lnTo>
                    <a:pt x="721" y="223"/>
                  </a:lnTo>
                  <a:lnTo>
                    <a:pt x="696" y="206"/>
                  </a:lnTo>
                  <a:lnTo>
                    <a:pt x="671" y="189"/>
                  </a:lnTo>
                  <a:lnTo>
                    <a:pt x="644" y="175"/>
                  </a:lnTo>
                  <a:lnTo>
                    <a:pt x="644" y="175"/>
                  </a:lnTo>
                  <a:close/>
                  <a:moveTo>
                    <a:pt x="333" y="95"/>
                  </a:moveTo>
                  <a:lnTo>
                    <a:pt x="333" y="95"/>
                  </a:lnTo>
                  <a:lnTo>
                    <a:pt x="355" y="94"/>
                  </a:lnTo>
                  <a:lnTo>
                    <a:pt x="384" y="92"/>
                  </a:lnTo>
                  <a:lnTo>
                    <a:pt x="400" y="89"/>
                  </a:lnTo>
                  <a:lnTo>
                    <a:pt x="416" y="86"/>
                  </a:lnTo>
                  <a:lnTo>
                    <a:pt x="431" y="81"/>
                  </a:lnTo>
                  <a:lnTo>
                    <a:pt x="445" y="75"/>
                  </a:lnTo>
                  <a:lnTo>
                    <a:pt x="445" y="75"/>
                  </a:lnTo>
                  <a:lnTo>
                    <a:pt x="459" y="81"/>
                  </a:lnTo>
                  <a:lnTo>
                    <a:pt x="474" y="86"/>
                  </a:lnTo>
                  <a:lnTo>
                    <a:pt x="489" y="89"/>
                  </a:lnTo>
                  <a:lnTo>
                    <a:pt x="505" y="92"/>
                  </a:lnTo>
                  <a:lnTo>
                    <a:pt x="534" y="94"/>
                  </a:lnTo>
                  <a:lnTo>
                    <a:pt x="555" y="95"/>
                  </a:lnTo>
                  <a:lnTo>
                    <a:pt x="555" y="95"/>
                  </a:lnTo>
                  <a:lnTo>
                    <a:pt x="579" y="94"/>
                  </a:lnTo>
                  <a:lnTo>
                    <a:pt x="593" y="93"/>
                  </a:lnTo>
                  <a:lnTo>
                    <a:pt x="609" y="91"/>
                  </a:lnTo>
                  <a:lnTo>
                    <a:pt x="585" y="150"/>
                  </a:lnTo>
                  <a:lnTo>
                    <a:pt x="585" y="150"/>
                  </a:lnTo>
                  <a:lnTo>
                    <a:pt x="568" y="145"/>
                  </a:lnTo>
                  <a:lnTo>
                    <a:pt x="551" y="140"/>
                  </a:lnTo>
                  <a:lnTo>
                    <a:pt x="534" y="136"/>
                  </a:lnTo>
                  <a:lnTo>
                    <a:pt x="517" y="133"/>
                  </a:lnTo>
                  <a:lnTo>
                    <a:pt x="499" y="130"/>
                  </a:lnTo>
                  <a:lnTo>
                    <a:pt x="481" y="129"/>
                  </a:lnTo>
                  <a:lnTo>
                    <a:pt x="463" y="128"/>
                  </a:lnTo>
                  <a:lnTo>
                    <a:pt x="445" y="126"/>
                  </a:lnTo>
                  <a:lnTo>
                    <a:pt x="445" y="126"/>
                  </a:lnTo>
                  <a:lnTo>
                    <a:pt x="426" y="128"/>
                  </a:lnTo>
                  <a:lnTo>
                    <a:pt x="408" y="129"/>
                  </a:lnTo>
                  <a:lnTo>
                    <a:pt x="390" y="130"/>
                  </a:lnTo>
                  <a:lnTo>
                    <a:pt x="372" y="133"/>
                  </a:lnTo>
                  <a:lnTo>
                    <a:pt x="355" y="136"/>
                  </a:lnTo>
                  <a:lnTo>
                    <a:pt x="338" y="140"/>
                  </a:lnTo>
                  <a:lnTo>
                    <a:pt x="320" y="145"/>
                  </a:lnTo>
                  <a:lnTo>
                    <a:pt x="303" y="150"/>
                  </a:lnTo>
                  <a:lnTo>
                    <a:pt x="280" y="91"/>
                  </a:lnTo>
                  <a:lnTo>
                    <a:pt x="280" y="91"/>
                  </a:lnTo>
                  <a:lnTo>
                    <a:pt x="296" y="93"/>
                  </a:lnTo>
                  <a:lnTo>
                    <a:pt x="311" y="94"/>
                  </a:lnTo>
                  <a:lnTo>
                    <a:pt x="333" y="95"/>
                  </a:lnTo>
                  <a:lnTo>
                    <a:pt x="333" y="95"/>
                  </a:lnTo>
                  <a:close/>
                  <a:moveTo>
                    <a:pt x="445" y="954"/>
                  </a:moveTo>
                  <a:lnTo>
                    <a:pt x="445" y="954"/>
                  </a:lnTo>
                  <a:lnTo>
                    <a:pt x="424" y="953"/>
                  </a:lnTo>
                  <a:lnTo>
                    <a:pt x="405" y="952"/>
                  </a:lnTo>
                  <a:lnTo>
                    <a:pt x="387" y="949"/>
                  </a:lnTo>
                  <a:lnTo>
                    <a:pt x="368" y="946"/>
                  </a:lnTo>
                  <a:lnTo>
                    <a:pt x="349" y="942"/>
                  </a:lnTo>
                  <a:lnTo>
                    <a:pt x="331" y="937"/>
                  </a:lnTo>
                  <a:lnTo>
                    <a:pt x="313" y="930"/>
                  </a:lnTo>
                  <a:lnTo>
                    <a:pt x="296" y="924"/>
                  </a:lnTo>
                  <a:lnTo>
                    <a:pt x="280" y="916"/>
                  </a:lnTo>
                  <a:lnTo>
                    <a:pt x="262" y="908"/>
                  </a:lnTo>
                  <a:lnTo>
                    <a:pt x="246" y="898"/>
                  </a:lnTo>
                  <a:lnTo>
                    <a:pt x="231" y="888"/>
                  </a:lnTo>
                  <a:lnTo>
                    <a:pt x="216" y="878"/>
                  </a:lnTo>
                  <a:lnTo>
                    <a:pt x="201" y="867"/>
                  </a:lnTo>
                  <a:lnTo>
                    <a:pt x="188" y="854"/>
                  </a:lnTo>
                  <a:lnTo>
                    <a:pt x="174" y="842"/>
                  </a:lnTo>
                  <a:lnTo>
                    <a:pt x="162" y="828"/>
                  </a:lnTo>
                  <a:lnTo>
                    <a:pt x="150" y="814"/>
                  </a:lnTo>
                  <a:lnTo>
                    <a:pt x="139" y="800"/>
                  </a:lnTo>
                  <a:lnTo>
                    <a:pt x="128" y="785"/>
                  </a:lnTo>
                  <a:lnTo>
                    <a:pt x="118" y="770"/>
                  </a:lnTo>
                  <a:lnTo>
                    <a:pt x="109" y="754"/>
                  </a:lnTo>
                  <a:lnTo>
                    <a:pt x="100" y="737"/>
                  </a:lnTo>
                  <a:lnTo>
                    <a:pt x="93" y="721"/>
                  </a:lnTo>
                  <a:lnTo>
                    <a:pt x="87" y="703"/>
                  </a:lnTo>
                  <a:lnTo>
                    <a:pt x="80" y="685"/>
                  </a:lnTo>
                  <a:lnTo>
                    <a:pt x="75" y="667"/>
                  </a:lnTo>
                  <a:lnTo>
                    <a:pt x="70" y="649"/>
                  </a:lnTo>
                  <a:lnTo>
                    <a:pt x="67" y="630"/>
                  </a:lnTo>
                  <a:lnTo>
                    <a:pt x="65" y="611"/>
                  </a:lnTo>
                  <a:lnTo>
                    <a:pt x="63" y="592"/>
                  </a:lnTo>
                  <a:lnTo>
                    <a:pt x="63" y="572"/>
                  </a:lnTo>
                  <a:lnTo>
                    <a:pt x="63" y="572"/>
                  </a:lnTo>
                  <a:lnTo>
                    <a:pt x="63" y="552"/>
                  </a:lnTo>
                  <a:lnTo>
                    <a:pt x="65" y="533"/>
                  </a:lnTo>
                  <a:lnTo>
                    <a:pt x="67" y="514"/>
                  </a:lnTo>
                  <a:lnTo>
                    <a:pt x="70" y="496"/>
                  </a:lnTo>
                  <a:lnTo>
                    <a:pt x="75" y="476"/>
                  </a:lnTo>
                  <a:lnTo>
                    <a:pt x="80" y="459"/>
                  </a:lnTo>
                  <a:lnTo>
                    <a:pt x="87" y="441"/>
                  </a:lnTo>
                  <a:lnTo>
                    <a:pt x="93" y="424"/>
                  </a:lnTo>
                  <a:lnTo>
                    <a:pt x="100" y="407"/>
                  </a:lnTo>
                  <a:lnTo>
                    <a:pt x="109" y="390"/>
                  </a:lnTo>
                  <a:lnTo>
                    <a:pt x="118" y="374"/>
                  </a:lnTo>
                  <a:lnTo>
                    <a:pt x="128" y="358"/>
                  </a:lnTo>
                  <a:lnTo>
                    <a:pt x="139" y="344"/>
                  </a:lnTo>
                  <a:lnTo>
                    <a:pt x="150" y="329"/>
                  </a:lnTo>
                  <a:lnTo>
                    <a:pt x="162" y="315"/>
                  </a:lnTo>
                  <a:lnTo>
                    <a:pt x="174" y="302"/>
                  </a:lnTo>
                  <a:lnTo>
                    <a:pt x="188" y="290"/>
                  </a:lnTo>
                  <a:lnTo>
                    <a:pt x="201" y="278"/>
                  </a:lnTo>
                  <a:lnTo>
                    <a:pt x="216" y="266"/>
                  </a:lnTo>
                  <a:lnTo>
                    <a:pt x="231" y="255"/>
                  </a:lnTo>
                  <a:lnTo>
                    <a:pt x="246" y="246"/>
                  </a:lnTo>
                  <a:lnTo>
                    <a:pt x="262" y="237"/>
                  </a:lnTo>
                  <a:lnTo>
                    <a:pt x="280" y="228"/>
                  </a:lnTo>
                  <a:lnTo>
                    <a:pt x="296" y="221"/>
                  </a:lnTo>
                  <a:lnTo>
                    <a:pt x="313" y="213"/>
                  </a:lnTo>
                  <a:lnTo>
                    <a:pt x="331" y="208"/>
                  </a:lnTo>
                  <a:lnTo>
                    <a:pt x="349" y="203"/>
                  </a:lnTo>
                  <a:lnTo>
                    <a:pt x="368" y="198"/>
                  </a:lnTo>
                  <a:lnTo>
                    <a:pt x="387" y="195"/>
                  </a:lnTo>
                  <a:lnTo>
                    <a:pt x="405" y="192"/>
                  </a:lnTo>
                  <a:lnTo>
                    <a:pt x="424" y="191"/>
                  </a:lnTo>
                  <a:lnTo>
                    <a:pt x="445" y="191"/>
                  </a:lnTo>
                  <a:lnTo>
                    <a:pt x="445" y="191"/>
                  </a:lnTo>
                  <a:lnTo>
                    <a:pt x="464" y="191"/>
                  </a:lnTo>
                  <a:lnTo>
                    <a:pt x="484" y="192"/>
                  </a:lnTo>
                  <a:lnTo>
                    <a:pt x="503" y="195"/>
                  </a:lnTo>
                  <a:lnTo>
                    <a:pt x="521" y="198"/>
                  </a:lnTo>
                  <a:lnTo>
                    <a:pt x="539" y="203"/>
                  </a:lnTo>
                  <a:lnTo>
                    <a:pt x="558" y="208"/>
                  </a:lnTo>
                  <a:lnTo>
                    <a:pt x="576" y="213"/>
                  </a:lnTo>
                  <a:lnTo>
                    <a:pt x="593" y="221"/>
                  </a:lnTo>
                  <a:lnTo>
                    <a:pt x="610" y="228"/>
                  </a:lnTo>
                  <a:lnTo>
                    <a:pt x="626" y="237"/>
                  </a:lnTo>
                  <a:lnTo>
                    <a:pt x="642" y="246"/>
                  </a:lnTo>
                  <a:lnTo>
                    <a:pt x="657" y="255"/>
                  </a:lnTo>
                  <a:lnTo>
                    <a:pt x="672" y="266"/>
                  </a:lnTo>
                  <a:lnTo>
                    <a:pt x="687" y="278"/>
                  </a:lnTo>
                  <a:lnTo>
                    <a:pt x="701" y="290"/>
                  </a:lnTo>
                  <a:lnTo>
                    <a:pt x="714" y="302"/>
                  </a:lnTo>
                  <a:lnTo>
                    <a:pt x="727" y="315"/>
                  </a:lnTo>
                  <a:lnTo>
                    <a:pt x="739" y="329"/>
                  </a:lnTo>
                  <a:lnTo>
                    <a:pt x="751" y="344"/>
                  </a:lnTo>
                  <a:lnTo>
                    <a:pt x="761" y="358"/>
                  </a:lnTo>
                  <a:lnTo>
                    <a:pt x="771" y="374"/>
                  </a:lnTo>
                  <a:lnTo>
                    <a:pt x="780" y="390"/>
                  </a:lnTo>
                  <a:lnTo>
                    <a:pt x="788" y="407"/>
                  </a:lnTo>
                  <a:lnTo>
                    <a:pt x="796" y="424"/>
                  </a:lnTo>
                  <a:lnTo>
                    <a:pt x="803" y="441"/>
                  </a:lnTo>
                  <a:lnTo>
                    <a:pt x="809" y="459"/>
                  </a:lnTo>
                  <a:lnTo>
                    <a:pt x="814" y="476"/>
                  </a:lnTo>
                  <a:lnTo>
                    <a:pt x="818" y="496"/>
                  </a:lnTo>
                  <a:lnTo>
                    <a:pt x="821" y="514"/>
                  </a:lnTo>
                  <a:lnTo>
                    <a:pt x="824" y="533"/>
                  </a:lnTo>
                  <a:lnTo>
                    <a:pt x="826" y="552"/>
                  </a:lnTo>
                  <a:lnTo>
                    <a:pt x="826" y="572"/>
                  </a:lnTo>
                  <a:lnTo>
                    <a:pt x="826" y="572"/>
                  </a:lnTo>
                  <a:lnTo>
                    <a:pt x="826" y="592"/>
                  </a:lnTo>
                  <a:lnTo>
                    <a:pt x="824" y="611"/>
                  </a:lnTo>
                  <a:lnTo>
                    <a:pt x="821" y="630"/>
                  </a:lnTo>
                  <a:lnTo>
                    <a:pt x="818" y="649"/>
                  </a:lnTo>
                  <a:lnTo>
                    <a:pt x="814" y="667"/>
                  </a:lnTo>
                  <a:lnTo>
                    <a:pt x="809" y="685"/>
                  </a:lnTo>
                  <a:lnTo>
                    <a:pt x="803" y="703"/>
                  </a:lnTo>
                  <a:lnTo>
                    <a:pt x="796" y="721"/>
                  </a:lnTo>
                  <a:lnTo>
                    <a:pt x="788" y="737"/>
                  </a:lnTo>
                  <a:lnTo>
                    <a:pt x="780" y="754"/>
                  </a:lnTo>
                  <a:lnTo>
                    <a:pt x="771" y="770"/>
                  </a:lnTo>
                  <a:lnTo>
                    <a:pt x="761" y="785"/>
                  </a:lnTo>
                  <a:lnTo>
                    <a:pt x="751" y="800"/>
                  </a:lnTo>
                  <a:lnTo>
                    <a:pt x="739" y="814"/>
                  </a:lnTo>
                  <a:lnTo>
                    <a:pt x="727" y="828"/>
                  </a:lnTo>
                  <a:lnTo>
                    <a:pt x="714" y="842"/>
                  </a:lnTo>
                  <a:lnTo>
                    <a:pt x="701" y="854"/>
                  </a:lnTo>
                  <a:lnTo>
                    <a:pt x="687" y="867"/>
                  </a:lnTo>
                  <a:lnTo>
                    <a:pt x="672" y="878"/>
                  </a:lnTo>
                  <a:lnTo>
                    <a:pt x="657" y="888"/>
                  </a:lnTo>
                  <a:lnTo>
                    <a:pt x="642" y="898"/>
                  </a:lnTo>
                  <a:lnTo>
                    <a:pt x="626" y="908"/>
                  </a:lnTo>
                  <a:lnTo>
                    <a:pt x="610" y="916"/>
                  </a:lnTo>
                  <a:lnTo>
                    <a:pt x="593" y="924"/>
                  </a:lnTo>
                  <a:lnTo>
                    <a:pt x="576" y="930"/>
                  </a:lnTo>
                  <a:lnTo>
                    <a:pt x="558" y="937"/>
                  </a:lnTo>
                  <a:lnTo>
                    <a:pt x="539" y="942"/>
                  </a:lnTo>
                  <a:lnTo>
                    <a:pt x="521" y="946"/>
                  </a:lnTo>
                  <a:lnTo>
                    <a:pt x="503" y="949"/>
                  </a:lnTo>
                  <a:lnTo>
                    <a:pt x="484" y="952"/>
                  </a:lnTo>
                  <a:lnTo>
                    <a:pt x="464" y="953"/>
                  </a:lnTo>
                  <a:lnTo>
                    <a:pt x="445" y="954"/>
                  </a:lnTo>
                  <a:lnTo>
                    <a:pt x="445" y="954"/>
                  </a:lnTo>
                  <a:close/>
                  <a:moveTo>
                    <a:pt x="445" y="254"/>
                  </a:moveTo>
                  <a:lnTo>
                    <a:pt x="445" y="254"/>
                  </a:lnTo>
                  <a:lnTo>
                    <a:pt x="428" y="254"/>
                  </a:lnTo>
                  <a:lnTo>
                    <a:pt x="412" y="255"/>
                  </a:lnTo>
                  <a:lnTo>
                    <a:pt x="397" y="257"/>
                  </a:lnTo>
                  <a:lnTo>
                    <a:pt x="381" y="261"/>
                  </a:lnTo>
                  <a:lnTo>
                    <a:pt x="365" y="264"/>
                  </a:lnTo>
                  <a:lnTo>
                    <a:pt x="350" y="268"/>
                  </a:lnTo>
                  <a:lnTo>
                    <a:pt x="335" y="273"/>
                  </a:lnTo>
                  <a:lnTo>
                    <a:pt x="320" y="279"/>
                  </a:lnTo>
                  <a:lnTo>
                    <a:pt x="306" y="285"/>
                  </a:lnTo>
                  <a:lnTo>
                    <a:pt x="293" y="293"/>
                  </a:lnTo>
                  <a:lnTo>
                    <a:pt x="280" y="300"/>
                  </a:lnTo>
                  <a:lnTo>
                    <a:pt x="267" y="308"/>
                  </a:lnTo>
                  <a:lnTo>
                    <a:pt x="254" y="317"/>
                  </a:lnTo>
                  <a:lnTo>
                    <a:pt x="242" y="327"/>
                  </a:lnTo>
                  <a:lnTo>
                    <a:pt x="230" y="337"/>
                  </a:lnTo>
                  <a:lnTo>
                    <a:pt x="220" y="348"/>
                  </a:lnTo>
                  <a:lnTo>
                    <a:pt x="209" y="358"/>
                  </a:lnTo>
                  <a:lnTo>
                    <a:pt x="199" y="370"/>
                  </a:lnTo>
                  <a:lnTo>
                    <a:pt x="190" y="382"/>
                  </a:lnTo>
                  <a:lnTo>
                    <a:pt x="181" y="395"/>
                  </a:lnTo>
                  <a:lnTo>
                    <a:pt x="172" y="408"/>
                  </a:lnTo>
                  <a:lnTo>
                    <a:pt x="165" y="420"/>
                  </a:lnTo>
                  <a:lnTo>
                    <a:pt x="157" y="434"/>
                  </a:lnTo>
                  <a:lnTo>
                    <a:pt x="152" y="448"/>
                  </a:lnTo>
                  <a:lnTo>
                    <a:pt x="146" y="462"/>
                  </a:lnTo>
                  <a:lnTo>
                    <a:pt x="141" y="477"/>
                  </a:lnTo>
                  <a:lnTo>
                    <a:pt x="137" y="492"/>
                  </a:lnTo>
                  <a:lnTo>
                    <a:pt x="133" y="508"/>
                  </a:lnTo>
                  <a:lnTo>
                    <a:pt x="131" y="523"/>
                  </a:lnTo>
                  <a:lnTo>
                    <a:pt x="128" y="540"/>
                  </a:lnTo>
                  <a:lnTo>
                    <a:pt x="127" y="556"/>
                  </a:lnTo>
                  <a:lnTo>
                    <a:pt x="126" y="572"/>
                  </a:lnTo>
                  <a:lnTo>
                    <a:pt x="126" y="572"/>
                  </a:lnTo>
                  <a:lnTo>
                    <a:pt x="127" y="588"/>
                  </a:lnTo>
                  <a:lnTo>
                    <a:pt x="128" y="604"/>
                  </a:lnTo>
                  <a:lnTo>
                    <a:pt x="131" y="620"/>
                  </a:lnTo>
                  <a:lnTo>
                    <a:pt x="133" y="636"/>
                  </a:lnTo>
                  <a:lnTo>
                    <a:pt x="137" y="651"/>
                  </a:lnTo>
                  <a:lnTo>
                    <a:pt x="141" y="666"/>
                  </a:lnTo>
                  <a:lnTo>
                    <a:pt x="146" y="681"/>
                  </a:lnTo>
                  <a:lnTo>
                    <a:pt x="152" y="695"/>
                  </a:lnTo>
                  <a:lnTo>
                    <a:pt x="157" y="710"/>
                  </a:lnTo>
                  <a:lnTo>
                    <a:pt x="165" y="723"/>
                  </a:lnTo>
                  <a:lnTo>
                    <a:pt x="172" y="737"/>
                  </a:lnTo>
                  <a:lnTo>
                    <a:pt x="181" y="750"/>
                  </a:lnTo>
                  <a:lnTo>
                    <a:pt x="190" y="762"/>
                  </a:lnTo>
                  <a:lnTo>
                    <a:pt x="199" y="775"/>
                  </a:lnTo>
                  <a:lnTo>
                    <a:pt x="209" y="785"/>
                  </a:lnTo>
                  <a:lnTo>
                    <a:pt x="220" y="797"/>
                  </a:lnTo>
                  <a:lnTo>
                    <a:pt x="230" y="808"/>
                  </a:lnTo>
                  <a:lnTo>
                    <a:pt x="242" y="817"/>
                  </a:lnTo>
                  <a:lnTo>
                    <a:pt x="254" y="827"/>
                  </a:lnTo>
                  <a:lnTo>
                    <a:pt x="267" y="836"/>
                  </a:lnTo>
                  <a:lnTo>
                    <a:pt x="280" y="844"/>
                  </a:lnTo>
                  <a:lnTo>
                    <a:pt x="293" y="852"/>
                  </a:lnTo>
                  <a:lnTo>
                    <a:pt x="306" y="858"/>
                  </a:lnTo>
                  <a:lnTo>
                    <a:pt x="320" y="865"/>
                  </a:lnTo>
                  <a:lnTo>
                    <a:pt x="335" y="871"/>
                  </a:lnTo>
                  <a:lnTo>
                    <a:pt x="350" y="875"/>
                  </a:lnTo>
                  <a:lnTo>
                    <a:pt x="365" y="880"/>
                  </a:lnTo>
                  <a:lnTo>
                    <a:pt x="381" y="884"/>
                  </a:lnTo>
                  <a:lnTo>
                    <a:pt x="397" y="886"/>
                  </a:lnTo>
                  <a:lnTo>
                    <a:pt x="412" y="888"/>
                  </a:lnTo>
                  <a:lnTo>
                    <a:pt x="428" y="889"/>
                  </a:lnTo>
                  <a:lnTo>
                    <a:pt x="445" y="890"/>
                  </a:lnTo>
                  <a:lnTo>
                    <a:pt x="445" y="890"/>
                  </a:lnTo>
                  <a:lnTo>
                    <a:pt x="461" y="889"/>
                  </a:lnTo>
                  <a:lnTo>
                    <a:pt x="477" y="888"/>
                  </a:lnTo>
                  <a:lnTo>
                    <a:pt x="493" y="886"/>
                  </a:lnTo>
                  <a:lnTo>
                    <a:pt x="508" y="884"/>
                  </a:lnTo>
                  <a:lnTo>
                    <a:pt x="524" y="880"/>
                  </a:lnTo>
                  <a:lnTo>
                    <a:pt x="539" y="875"/>
                  </a:lnTo>
                  <a:lnTo>
                    <a:pt x="553" y="871"/>
                  </a:lnTo>
                  <a:lnTo>
                    <a:pt x="568" y="865"/>
                  </a:lnTo>
                  <a:lnTo>
                    <a:pt x="582" y="858"/>
                  </a:lnTo>
                  <a:lnTo>
                    <a:pt x="596" y="852"/>
                  </a:lnTo>
                  <a:lnTo>
                    <a:pt x="609" y="844"/>
                  </a:lnTo>
                  <a:lnTo>
                    <a:pt x="622" y="836"/>
                  </a:lnTo>
                  <a:lnTo>
                    <a:pt x="635" y="827"/>
                  </a:lnTo>
                  <a:lnTo>
                    <a:pt x="647" y="817"/>
                  </a:lnTo>
                  <a:lnTo>
                    <a:pt x="658" y="808"/>
                  </a:lnTo>
                  <a:lnTo>
                    <a:pt x="669" y="797"/>
                  </a:lnTo>
                  <a:lnTo>
                    <a:pt x="680" y="785"/>
                  </a:lnTo>
                  <a:lnTo>
                    <a:pt x="690" y="775"/>
                  </a:lnTo>
                  <a:lnTo>
                    <a:pt x="699" y="762"/>
                  </a:lnTo>
                  <a:lnTo>
                    <a:pt x="708" y="750"/>
                  </a:lnTo>
                  <a:lnTo>
                    <a:pt x="716" y="737"/>
                  </a:lnTo>
                  <a:lnTo>
                    <a:pt x="724" y="723"/>
                  </a:lnTo>
                  <a:lnTo>
                    <a:pt x="731" y="710"/>
                  </a:lnTo>
                  <a:lnTo>
                    <a:pt x="738" y="695"/>
                  </a:lnTo>
                  <a:lnTo>
                    <a:pt x="743" y="681"/>
                  </a:lnTo>
                  <a:lnTo>
                    <a:pt x="749" y="666"/>
                  </a:lnTo>
                  <a:lnTo>
                    <a:pt x="753" y="651"/>
                  </a:lnTo>
                  <a:lnTo>
                    <a:pt x="756" y="636"/>
                  </a:lnTo>
                  <a:lnTo>
                    <a:pt x="759" y="620"/>
                  </a:lnTo>
                  <a:lnTo>
                    <a:pt x="761" y="604"/>
                  </a:lnTo>
                  <a:lnTo>
                    <a:pt x="762" y="588"/>
                  </a:lnTo>
                  <a:lnTo>
                    <a:pt x="762" y="572"/>
                  </a:lnTo>
                  <a:lnTo>
                    <a:pt x="762" y="572"/>
                  </a:lnTo>
                  <a:lnTo>
                    <a:pt x="762" y="556"/>
                  </a:lnTo>
                  <a:lnTo>
                    <a:pt x="761" y="540"/>
                  </a:lnTo>
                  <a:lnTo>
                    <a:pt x="759" y="523"/>
                  </a:lnTo>
                  <a:lnTo>
                    <a:pt x="756" y="508"/>
                  </a:lnTo>
                  <a:lnTo>
                    <a:pt x="753" y="492"/>
                  </a:lnTo>
                  <a:lnTo>
                    <a:pt x="749" y="477"/>
                  </a:lnTo>
                  <a:lnTo>
                    <a:pt x="743" y="462"/>
                  </a:lnTo>
                  <a:lnTo>
                    <a:pt x="738" y="448"/>
                  </a:lnTo>
                  <a:lnTo>
                    <a:pt x="731" y="434"/>
                  </a:lnTo>
                  <a:lnTo>
                    <a:pt x="724" y="420"/>
                  </a:lnTo>
                  <a:lnTo>
                    <a:pt x="716" y="408"/>
                  </a:lnTo>
                  <a:lnTo>
                    <a:pt x="708" y="395"/>
                  </a:lnTo>
                  <a:lnTo>
                    <a:pt x="699" y="382"/>
                  </a:lnTo>
                  <a:lnTo>
                    <a:pt x="690" y="370"/>
                  </a:lnTo>
                  <a:lnTo>
                    <a:pt x="680" y="358"/>
                  </a:lnTo>
                  <a:lnTo>
                    <a:pt x="669" y="348"/>
                  </a:lnTo>
                  <a:lnTo>
                    <a:pt x="658" y="337"/>
                  </a:lnTo>
                  <a:lnTo>
                    <a:pt x="647" y="327"/>
                  </a:lnTo>
                  <a:lnTo>
                    <a:pt x="635" y="317"/>
                  </a:lnTo>
                  <a:lnTo>
                    <a:pt x="622" y="308"/>
                  </a:lnTo>
                  <a:lnTo>
                    <a:pt x="609" y="300"/>
                  </a:lnTo>
                  <a:lnTo>
                    <a:pt x="596" y="293"/>
                  </a:lnTo>
                  <a:lnTo>
                    <a:pt x="582" y="285"/>
                  </a:lnTo>
                  <a:lnTo>
                    <a:pt x="568" y="279"/>
                  </a:lnTo>
                  <a:lnTo>
                    <a:pt x="553" y="273"/>
                  </a:lnTo>
                  <a:lnTo>
                    <a:pt x="539" y="268"/>
                  </a:lnTo>
                  <a:lnTo>
                    <a:pt x="524" y="264"/>
                  </a:lnTo>
                  <a:lnTo>
                    <a:pt x="508" y="261"/>
                  </a:lnTo>
                  <a:lnTo>
                    <a:pt x="493" y="257"/>
                  </a:lnTo>
                  <a:lnTo>
                    <a:pt x="477" y="255"/>
                  </a:lnTo>
                  <a:lnTo>
                    <a:pt x="461" y="254"/>
                  </a:lnTo>
                  <a:lnTo>
                    <a:pt x="445" y="254"/>
                  </a:lnTo>
                  <a:lnTo>
                    <a:pt x="445" y="254"/>
                  </a:lnTo>
                  <a:close/>
                  <a:moveTo>
                    <a:pt x="445" y="317"/>
                  </a:moveTo>
                  <a:lnTo>
                    <a:pt x="445" y="317"/>
                  </a:lnTo>
                  <a:lnTo>
                    <a:pt x="458" y="317"/>
                  </a:lnTo>
                  <a:lnTo>
                    <a:pt x="472" y="319"/>
                  </a:lnTo>
                  <a:lnTo>
                    <a:pt x="485" y="321"/>
                  </a:lnTo>
                  <a:lnTo>
                    <a:pt x="497" y="323"/>
                  </a:lnTo>
                  <a:lnTo>
                    <a:pt x="510" y="326"/>
                  </a:lnTo>
                  <a:lnTo>
                    <a:pt x="522" y="330"/>
                  </a:lnTo>
                  <a:lnTo>
                    <a:pt x="535" y="335"/>
                  </a:lnTo>
                  <a:lnTo>
                    <a:pt x="547" y="339"/>
                  </a:lnTo>
                  <a:lnTo>
                    <a:pt x="559" y="344"/>
                  </a:lnTo>
                  <a:lnTo>
                    <a:pt x="569" y="351"/>
                  </a:lnTo>
                  <a:lnTo>
                    <a:pt x="591" y="365"/>
                  </a:lnTo>
                  <a:lnTo>
                    <a:pt x="611" y="380"/>
                  </a:lnTo>
                  <a:lnTo>
                    <a:pt x="629" y="397"/>
                  </a:lnTo>
                  <a:lnTo>
                    <a:pt x="629" y="397"/>
                  </a:lnTo>
                  <a:lnTo>
                    <a:pt x="621" y="403"/>
                  </a:lnTo>
                  <a:lnTo>
                    <a:pt x="613" y="410"/>
                  </a:lnTo>
                  <a:lnTo>
                    <a:pt x="600" y="423"/>
                  </a:lnTo>
                  <a:lnTo>
                    <a:pt x="600" y="423"/>
                  </a:lnTo>
                  <a:lnTo>
                    <a:pt x="591" y="432"/>
                  </a:lnTo>
                  <a:lnTo>
                    <a:pt x="582" y="440"/>
                  </a:lnTo>
                  <a:lnTo>
                    <a:pt x="578" y="442"/>
                  </a:lnTo>
                  <a:lnTo>
                    <a:pt x="574" y="443"/>
                  </a:lnTo>
                  <a:lnTo>
                    <a:pt x="569" y="444"/>
                  </a:lnTo>
                  <a:lnTo>
                    <a:pt x="564" y="445"/>
                  </a:lnTo>
                  <a:lnTo>
                    <a:pt x="564" y="445"/>
                  </a:lnTo>
                  <a:lnTo>
                    <a:pt x="559" y="444"/>
                  </a:lnTo>
                  <a:lnTo>
                    <a:pt x="553" y="443"/>
                  </a:lnTo>
                  <a:lnTo>
                    <a:pt x="549" y="442"/>
                  </a:lnTo>
                  <a:lnTo>
                    <a:pt x="545" y="440"/>
                  </a:lnTo>
                  <a:lnTo>
                    <a:pt x="536" y="432"/>
                  </a:lnTo>
                  <a:lnTo>
                    <a:pt x="528" y="423"/>
                  </a:lnTo>
                  <a:lnTo>
                    <a:pt x="528" y="423"/>
                  </a:lnTo>
                  <a:lnTo>
                    <a:pt x="514" y="409"/>
                  </a:lnTo>
                  <a:lnTo>
                    <a:pt x="505" y="402"/>
                  </a:lnTo>
                  <a:lnTo>
                    <a:pt x="495" y="396"/>
                  </a:lnTo>
                  <a:lnTo>
                    <a:pt x="486" y="389"/>
                  </a:lnTo>
                  <a:lnTo>
                    <a:pt x="473" y="385"/>
                  </a:lnTo>
                  <a:lnTo>
                    <a:pt x="460" y="382"/>
                  </a:lnTo>
                  <a:lnTo>
                    <a:pt x="444" y="381"/>
                  </a:lnTo>
                  <a:lnTo>
                    <a:pt x="444" y="381"/>
                  </a:lnTo>
                  <a:lnTo>
                    <a:pt x="428" y="382"/>
                  </a:lnTo>
                  <a:lnTo>
                    <a:pt x="414" y="385"/>
                  </a:lnTo>
                  <a:lnTo>
                    <a:pt x="401" y="390"/>
                  </a:lnTo>
                  <a:lnTo>
                    <a:pt x="390" y="396"/>
                  </a:lnTo>
                  <a:lnTo>
                    <a:pt x="381" y="402"/>
                  </a:lnTo>
                  <a:lnTo>
                    <a:pt x="373" y="410"/>
                  </a:lnTo>
                  <a:lnTo>
                    <a:pt x="359" y="424"/>
                  </a:lnTo>
                  <a:lnTo>
                    <a:pt x="359" y="424"/>
                  </a:lnTo>
                  <a:lnTo>
                    <a:pt x="349" y="433"/>
                  </a:lnTo>
                  <a:lnTo>
                    <a:pt x="342" y="440"/>
                  </a:lnTo>
                  <a:lnTo>
                    <a:pt x="339" y="442"/>
                  </a:lnTo>
                  <a:lnTo>
                    <a:pt x="334" y="444"/>
                  </a:lnTo>
                  <a:lnTo>
                    <a:pt x="325" y="445"/>
                  </a:lnTo>
                  <a:lnTo>
                    <a:pt x="325" y="445"/>
                  </a:lnTo>
                  <a:lnTo>
                    <a:pt x="319" y="444"/>
                  </a:lnTo>
                  <a:lnTo>
                    <a:pt x="315" y="443"/>
                  </a:lnTo>
                  <a:lnTo>
                    <a:pt x="311" y="442"/>
                  </a:lnTo>
                  <a:lnTo>
                    <a:pt x="306" y="440"/>
                  </a:lnTo>
                  <a:lnTo>
                    <a:pt x="298" y="432"/>
                  </a:lnTo>
                  <a:lnTo>
                    <a:pt x="288" y="423"/>
                  </a:lnTo>
                  <a:lnTo>
                    <a:pt x="288" y="423"/>
                  </a:lnTo>
                  <a:lnTo>
                    <a:pt x="275" y="410"/>
                  </a:lnTo>
                  <a:lnTo>
                    <a:pt x="268" y="403"/>
                  </a:lnTo>
                  <a:lnTo>
                    <a:pt x="259" y="398"/>
                  </a:lnTo>
                  <a:lnTo>
                    <a:pt x="259" y="398"/>
                  </a:lnTo>
                  <a:lnTo>
                    <a:pt x="279" y="380"/>
                  </a:lnTo>
                  <a:lnTo>
                    <a:pt x="298" y="365"/>
                  </a:lnTo>
                  <a:lnTo>
                    <a:pt x="319" y="351"/>
                  </a:lnTo>
                  <a:lnTo>
                    <a:pt x="331" y="344"/>
                  </a:lnTo>
                  <a:lnTo>
                    <a:pt x="342" y="339"/>
                  </a:lnTo>
                  <a:lnTo>
                    <a:pt x="354" y="335"/>
                  </a:lnTo>
                  <a:lnTo>
                    <a:pt x="367" y="330"/>
                  </a:lnTo>
                  <a:lnTo>
                    <a:pt x="378" y="326"/>
                  </a:lnTo>
                  <a:lnTo>
                    <a:pt x="391" y="323"/>
                  </a:lnTo>
                  <a:lnTo>
                    <a:pt x="404" y="321"/>
                  </a:lnTo>
                  <a:lnTo>
                    <a:pt x="418" y="319"/>
                  </a:lnTo>
                  <a:lnTo>
                    <a:pt x="431" y="317"/>
                  </a:lnTo>
                  <a:lnTo>
                    <a:pt x="445" y="317"/>
                  </a:lnTo>
                  <a:lnTo>
                    <a:pt x="445" y="317"/>
                  </a:lnTo>
                  <a:close/>
                  <a:moveTo>
                    <a:pt x="222" y="449"/>
                  </a:moveTo>
                  <a:lnTo>
                    <a:pt x="222" y="449"/>
                  </a:lnTo>
                  <a:lnTo>
                    <a:pt x="231" y="456"/>
                  </a:lnTo>
                  <a:lnTo>
                    <a:pt x="242" y="467"/>
                  </a:lnTo>
                  <a:lnTo>
                    <a:pt x="242" y="467"/>
                  </a:lnTo>
                  <a:lnTo>
                    <a:pt x="256" y="481"/>
                  </a:lnTo>
                  <a:lnTo>
                    <a:pt x="265" y="488"/>
                  </a:lnTo>
                  <a:lnTo>
                    <a:pt x="273" y="494"/>
                  </a:lnTo>
                  <a:lnTo>
                    <a:pt x="284" y="500"/>
                  </a:lnTo>
                  <a:lnTo>
                    <a:pt x="296" y="504"/>
                  </a:lnTo>
                  <a:lnTo>
                    <a:pt x="310" y="507"/>
                  </a:lnTo>
                  <a:lnTo>
                    <a:pt x="325" y="508"/>
                  </a:lnTo>
                  <a:lnTo>
                    <a:pt x="325" y="508"/>
                  </a:lnTo>
                  <a:lnTo>
                    <a:pt x="340" y="507"/>
                  </a:lnTo>
                  <a:lnTo>
                    <a:pt x="354" y="504"/>
                  </a:lnTo>
                  <a:lnTo>
                    <a:pt x="365" y="500"/>
                  </a:lnTo>
                  <a:lnTo>
                    <a:pt x="376" y="494"/>
                  </a:lnTo>
                  <a:lnTo>
                    <a:pt x="385" y="488"/>
                  </a:lnTo>
                  <a:lnTo>
                    <a:pt x="392" y="481"/>
                  </a:lnTo>
                  <a:lnTo>
                    <a:pt x="406" y="467"/>
                  </a:lnTo>
                  <a:lnTo>
                    <a:pt x="406" y="467"/>
                  </a:lnTo>
                  <a:lnTo>
                    <a:pt x="416" y="457"/>
                  </a:lnTo>
                  <a:lnTo>
                    <a:pt x="423" y="449"/>
                  </a:lnTo>
                  <a:lnTo>
                    <a:pt x="428" y="447"/>
                  </a:lnTo>
                  <a:lnTo>
                    <a:pt x="433" y="446"/>
                  </a:lnTo>
                  <a:lnTo>
                    <a:pt x="438" y="445"/>
                  </a:lnTo>
                  <a:lnTo>
                    <a:pt x="444" y="445"/>
                  </a:lnTo>
                  <a:lnTo>
                    <a:pt x="444" y="445"/>
                  </a:lnTo>
                  <a:lnTo>
                    <a:pt x="449" y="445"/>
                  </a:lnTo>
                  <a:lnTo>
                    <a:pt x="455" y="446"/>
                  </a:lnTo>
                  <a:lnTo>
                    <a:pt x="459" y="447"/>
                  </a:lnTo>
                  <a:lnTo>
                    <a:pt x="463" y="451"/>
                  </a:lnTo>
                  <a:lnTo>
                    <a:pt x="472" y="457"/>
                  </a:lnTo>
                  <a:lnTo>
                    <a:pt x="480" y="467"/>
                  </a:lnTo>
                  <a:lnTo>
                    <a:pt x="480" y="467"/>
                  </a:lnTo>
                  <a:lnTo>
                    <a:pt x="494" y="481"/>
                  </a:lnTo>
                  <a:lnTo>
                    <a:pt x="503" y="488"/>
                  </a:lnTo>
                  <a:lnTo>
                    <a:pt x="512" y="494"/>
                  </a:lnTo>
                  <a:lnTo>
                    <a:pt x="522" y="500"/>
                  </a:lnTo>
                  <a:lnTo>
                    <a:pt x="535" y="504"/>
                  </a:lnTo>
                  <a:lnTo>
                    <a:pt x="548" y="507"/>
                  </a:lnTo>
                  <a:lnTo>
                    <a:pt x="564" y="508"/>
                  </a:lnTo>
                  <a:lnTo>
                    <a:pt x="564" y="508"/>
                  </a:lnTo>
                  <a:lnTo>
                    <a:pt x="579" y="507"/>
                  </a:lnTo>
                  <a:lnTo>
                    <a:pt x="593" y="504"/>
                  </a:lnTo>
                  <a:lnTo>
                    <a:pt x="605" y="500"/>
                  </a:lnTo>
                  <a:lnTo>
                    <a:pt x="615" y="494"/>
                  </a:lnTo>
                  <a:lnTo>
                    <a:pt x="624" y="488"/>
                  </a:lnTo>
                  <a:lnTo>
                    <a:pt x="633" y="481"/>
                  </a:lnTo>
                  <a:lnTo>
                    <a:pt x="647" y="467"/>
                  </a:lnTo>
                  <a:lnTo>
                    <a:pt x="647" y="467"/>
                  </a:lnTo>
                  <a:lnTo>
                    <a:pt x="657" y="456"/>
                  </a:lnTo>
                  <a:lnTo>
                    <a:pt x="663" y="452"/>
                  </a:lnTo>
                  <a:lnTo>
                    <a:pt x="667" y="449"/>
                  </a:lnTo>
                  <a:lnTo>
                    <a:pt x="667" y="449"/>
                  </a:lnTo>
                  <a:lnTo>
                    <a:pt x="678" y="471"/>
                  </a:lnTo>
                  <a:lnTo>
                    <a:pt x="686" y="492"/>
                  </a:lnTo>
                  <a:lnTo>
                    <a:pt x="693" y="516"/>
                  </a:lnTo>
                  <a:lnTo>
                    <a:pt x="697" y="541"/>
                  </a:lnTo>
                  <a:lnTo>
                    <a:pt x="193" y="541"/>
                  </a:lnTo>
                  <a:lnTo>
                    <a:pt x="193" y="541"/>
                  </a:lnTo>
                  <a:lnTo>
                    <a:pt x="196" y="516"/>
                  </a:lnTo>
                  <a:lnTo>
                    <a:pt x="202" y="492"/>
                  </a:lnTo>
                  <a:lnTo>
                    <a:pt x="211" y="471"/>
                  </a:lnTo>
                  <a:lnTo>
                    <a:pt x="222" y="449"/>
                  </a:lnTo>
                  <a:lnTo>
                    <a:pt x="222" y="449"/>
                  </a:lnTo>
                  <a:close/>
                  <a:moveTo>
                    <a:pt x="445" y="826"/>
                  </a:moveTo>
                  <a:lnTo>
                    <a:pt x="445" y="826"/>
                  </a:lnTo>
                  <a:lnTo>
                    <a:pt x="431" y="826"/>
                  </a:lnTo>
                  <a:lnTo>
                    <a:pt x="418" y="825"/>
                  </a:lnTo>
                  <a:lnTo>
                    <a:pt x="404" y="823"/>
                  </a:lnTo>
                  <a:lnTo>
                    <a:pt x="391" y="821"/>
                  </a:lnTo>
                  <a:lnTo>
                    <a:pt x="378" y="817"/>
                  </a:lnTo>
                  <a:lnTo>
                    <a:pt x="367" y="814"/>
                  </a:lnTo>
                  <a:lnTo>
                    <a:pt x="354" y="810"/>
                  </a:lnTo>
                  <a:lnTo>
                    <a:pt x="342" y="805"/>
                  </a:lnTo>
                  <a:lnTo>
                    <a:pt x="331" y="799"/>
                  </a:lnTo>
                  <a:lnTo>
                    <a:pt x="319" y="794"/>
                  </a:lnTo>
                  <a:lnTo>
                    <a:pt x="298" y="780"/>
                  </a:lnTo>
                  <a:lnTo>
                    <a:pt x="279" y="764"/>
                  </a:lnTo>
                  <a:lnTo>
                    <a:pt x="259" y="747"/>
                  </a:lnTo>
                  <a:lnTo>
                    <a:pt x="259" y="747"/>
                  </a:lnTo>
                  <a:lnTo>
                    <a:pt x="268" y="740"/>
                  </a:lnTo>
                  <a:lnTo>
                    <a:pt x="275" y="734"/>
                  </a:lnTo>
                  <a:lnTo>
                    <a:pt x="288" y="721"/>
                  </a:lnTo>
                  <a:lnTo>
                    <a:pt x="288" y="721"/>
                  </a:lnTo>
                  <a:lnTo>
                    <a:pt x="298" y="711"/>
                  </a:lnTo>
                  <a:lnTo>
                    <a:pt x="306" y="705"/>
                  </a:lnTo>
                  <a:lnTo>
                    <a:pt x="311" y="703"/>
                  </a:lnTo>
                  <a:lnTo>
                    <a:pt x="315" y="700"/>
                  </a:lnTo>
                  <a:lnTo>
                    <a:pt x="319" y="699"/>
                  </a:lnTo>
                  <a:lnTo>
                    <a:pt x="325" y="699"/>
                  </a:lnTo>
                  <a:lnTo>
                    <a:pt x="325" y="699"/>
                  </a:lnTo>
                  <a:lnTo>
                    <a:pt x="334" y="700"/>
                  </a:lnTo>
                  <a:lnTo>
                    <a:pt x="339" y="702"/>
                  </a:lnTo>
                  <a:lnTo>
                    <a:pt x="342" y="704"/>
                  </a:lnTo>
                  <a:lnTo>
                    <a:pt x="349" y="710"/>
                  </a:lnTo>
                  <a:lnTo>
                    <a:pt x="359" y="720"/>
                  </a:lnTo>
                  <a:lnTo>
                    <a:pt x="359" y="720"/>
                  </a:lnTo>
                  <a:lnTo>
                    <a:pt x="373" y="734"/>
                  </a:lnTo>
                  <a:lnTo>
                    <a:pt x="381" y="741"/>
                  </a:lnTo>
                  <a:lnTo>
                    <a:pt x="390" y="748"/>
                  </a:lnTo>
                  <a:lnTo>
                    <a:pt x="401" y="754"/>
                  </a:lnTo>
                  <a:lnTo>
                    <a:pt x="414" y="758"/>
                  </a:lnTo>
                  <a:lnTo>
                    <a:pt x="428" y="762"/>
                  </a:lnTo>
                  <a:lnTo>
                    <a:pt x="444" y="763"/>
                  </a:lnTo>
                  <a:lnTo>
                    <a:pt x="444" y="763"/>
                  </a:lnTo>
                  <a:lnTo>
                    <a:pt x="460" y="762"/>
                  </a:lnTo>
                  <a:lnTo>
                    <a:pt x="473" y="758"/>
                  </a:lnTo>
                  <a:lnTo>
                    <a:pt x="486" y="754"/>
                  </a:lnTo>
                  <a:lnTo>
                    <a:pt x="495" y="749"/>
                  </a:lnTo>
                  <a:lnTo>
                    <a:pt x="505" y="742"/>
                  </a:lnTo>
                  <a:lnTo>
                    <a:pt x="514" y="735"/>
                  </a:lnTo>
                  <a:lnTo>
                    <a:pt x="528" y="721"/>
                  </a:lnTo>
                  <a:lnTo>
                    <a:pt x="528" y="721"/>
                  </a:lnTo>
                  <a:lnTo>
                    <a:pt x="536" y="711"/>
                  </a:lnTo>
                  <a:lnTo>
                    <a:pt x="545" y="705"/>
                  </a:lnTo>
                  <a:lnTo>
                    <a:pt x="549" y="703"/>
                  </a:lnTo>
                  <a:lnTo>
                    <a:pt x="553" y="700"/>
                  </a:lnTo>
                  <a:lnTo>
                    <a:pt x="559" y="699"/>
                  </a:lnTo>
                  <a:lnTo>
                    <a:pt x="564" y="699"/>
                  </a:lnTo>
                  <a:lnTo>
                    <a:pt x="564" y="699"/>
                  </a:lnTo>
                  <a:lnTo>
                    <a:pt x="569" y="699"/>
                  </a:lnTo>
                  <a:lnTo>
                    <a:pt x="574" y="700"/>
                  </a:lnTo>
                  <a:lnTo>
                    <a:pt x="578" y="703"/>
                  </a:lnTo>
                  <a:lnTo>
                    <a:pt x="582" y="705"/>
                  </a:lnTo>
                  <a:lnTo>
                    <a:pt x="591" y="711"/>
                  </a:lnTo>
                  <a:lnTo>
                    <a:pt x="600" y="721"/>
                  </a:lnTo>
                  <a:lnTo>
                    <a:pt x="600" y="721"/>
                  </a:lnTo>
                  <a:lnTo>
                    <a:pt x="613" y="734"/>
                  </a:lnTo>
                  <a:lnTo>
                    <a:pt x="621" y="740"/>
                  </a:lnTo>
                  <a:lnTo>
                    <a:pt x="629" y="747"/>
                  </a:lnTo>
                  <a:lnTo>
                    <a:pt x="629" y="747"/>
                  </a:lnTo>
                  <a:lnTo>
                    <a:pt x="611" y="764"/>
                  </a:lnTo>
                  <a:lnTo>
                    <a:pt x="591" y="780"/>
                  </a:lnTo>
                  <a:lnTo>
                    <a:pt x="569" y="794"/>
                  </a:lnTo>
                  <a:lnTo>
                    <a:pt x="559" y="799"/>
                  </a:lnTo>
                  <a:lnTo>
                    <a:pt x="547" y="805"/>
                  </a:lnTo>
                  <a:lnTo>
                    <a:pt x="535" y="810"/>
                  </a:lnTo>
                  <a:lnTo>
                    <a:pt x="522" y="814"/>
                  </a:lnTo>
                  <a:lnTo>
                    <a:pt x="510" y="817"/>
                  </a:lnTo>
                  <a:lnTo>
                    <a:pt x="497" y="821"/>
                  </a:lnTo>
                  <a:lnTo>
                    <a:pt x="485" y="823"/>
                  </a:lnTo>
                  <a:lnTo>
                    <a:pt x="472" y="825"/>
                  </a:lnTo>
                  <a:lnTo>
                    <a:pt x="458" y="826"/>
                  </a:lnTo>
                  <a:lnTo>
                    <a:pt x="445" y="826"/>
                  </a:lnTo>
                  <a:lnTo>
                    <a:pt x="445" y="826"/>
                  </a:lnTo>
                  <a:close/>
                  <a:moveTo>
                    <a:pt x="667" y="695"/>
                  </a:moveTo>
                  <a:lnTo>
                    <a:pt x="667" y="695"/>
                  </a:lnTo>
                  <a:lnTo>
                    <a:pt x="663" y="692"/>
                  </a:lnTo>
                  <a:lnTo>
                    <a:pt x="657" y="688"/>
                  </a:lnTo>
                  <a:lnTo>
                    <a:pt x="647" y="678"/>
                  </a:lnTo>
                  <a:lnTo>
                    <a:pt x="647" y="678"/>
                  </a:lnTo>
                  <a:lnTo>
                    <a:pt x="633" y="663"/>
                  </a:lnTo>
                  <a:lnTo>
                    <a:pt x="624" y="657"/>
                  </a:lnTo>
                  <a:lnTo>
                    <a:pt x="615" y="650"/>
                  </a:lnTo>
                  <a:lnTo>
                    <a:pt x="605" y="645"/>
                  </a:lnTo>
                  <a:lnTo>
                    <a:pt x="593" y="639"/>
                  </a:lnTo>
                  <a:lnTo>
                    <a:pt x="579" y="637"/>
                  </a:lnTo>
                  <a:lnTo>
                    <a:pt x="564" y="636"/>
                  </a:lnTo>
                  <a:lnTo>
                    <a:pt x="564" y="636"/>
                  </a:lnTo>
                  <a:lnTo>
                    <a:pt x="548" y="637"/>
                  </a:lnTo>
                  <a:lnTo>
                    <a:pt x="535" y="639"/>
                  </a:lnTo>
                  <a:lnTo>
                    <a:pt x="522" y="645"/>
                  </a:lnTo>
                  <a:lnTo>
                    <a:pt x="512" y="650"/>
                  </a:lnTo>
                  <a:lnTo>
                    <a:pt x="503" y="657"/>
                  </a:lnTo>
                  <a:lnTo>
                    <a:pt x="494" y="663"/>
                  </a:lnTo>
                  <a:lnTo>
                    <a:pt x="480" y="678"/>
                  </a:lnTo>
                  <a:lnTo>
                    <a:pt x="480" y="678"/>
                  </a:lnTo>
                  <a:lnTo>
                    <a:pt x="472" y="688"/>
                  </a:lnTo>
                  <a:lnTo>
                    <a:pt x="463" y="694"/>
                  </a:lnTo>
                  <a:lnTo>
                    <a:pt x="459" y="696"/>
                  </a:lnTo>
                  <a:lnTo>
                    <a:pt x="455" y="698"/>
                  </a:lnTo>
                  <a:lnTo>
                    <a:pt x="449" y="699"/>
                  </a:lnTo>
                  <a:lnTo>
                    <a:pt x="444" y="699"/>
                  </a:lnTo>
                  <a:lnTo>
                    <a:pt x="444" y="699"/>
                  </a:lnTo>
                  <a:lnTo>
                    <a:pt x="438" y="699"/>
                  </a:lnTo>
                  <a:lnTo>
                    <a:pt x="433" y="698"/>
                  </a:lnTo>
                  <a:lnTo>
                    <a:pt x="428" y="696"/>
                  </a:lnTo>
                  <a:lnTo>
                    <a:pt x="423" y="694"/>
                  </a:lnTo>
                  <a:lnTo>
                    <a:pt x="416" y="688"/>
                  </a:lnTo>
                  <a:lnTo>
                    <a:pt x="406" y="677"/>
                  </a:lnTo>
                  <a:lnTo>
                    <a:pt x="406" y="677"/>
                  </a:lnTo>
                  <a:lnTo>
                    <a:pt x="392" y="663"/>
                  </a:lnTo>
                  <a:lnTo>
                    <a:pt x="385" y="657"/>
                  </a:lnTo>
                  <a:lnTo>
                    <a:pt x="376" y="650"/>
                  </a:lnTo>
                  <a:lnTo>
                    <a:pt x="365" y="644"/>
                  </a:lnTo>
                  <a:lnTo>
                    <a:pt x="354" y="639"/>
                  </a:lnTo>
                  <a:lnTo>
                    <a:pt x="340" y="637"/>
                  </a:lnTo>
                  <a:lnTo>
                    <a:pt x="325" y="636"/>
                  </a:lnTo>
                  <a:lnTo>
                    <a:pt x="325" y="636"/>
                  </a:lnTo>
                  <a:lnTo>
                    <a:pt x="310" y="637"/>
                  </a:lnTo>
                  <a:lnTo>
                    <a:pt x="296" y="639"/>
                  </a:lnTo>
                  <a:lnTo>
                    <a:pt x="284" y="645"/>
                  </a:lnTo>
                  <a:lnTo>
                    <a:pt x="273" y="650"/>
                  </a:lnTo>
                  <a:lnTo>
                    <a:pt x="265" y="657"/>
                  </a:lnTo>
                  <a:lnTo>
                    <a:pt x="256" y="663"/>
                  </a:lnTo>
                  <a:lnTo>
                    <a:pt x="242" y="678"/>
                  </a:lnTo>
                  <a:lnTo>
                    <a:pt x="242" y="678"/>
                  </a:lnTo>
                  <a:lnTo>
                    <a:pt x="231" y="688"/>
                  </a:lnTo>
                  <a:lnTo>
                    <a:pt x="222" y="695"/>
                  </a:lnTo>
                  <a:lnTo>
                    <a:pt x="222" y="695"/>
                  </a:lnTo>
                  <a:lnTo>
                    <a:pt x="211" y="674"/>
                  </a:lnTo>
                  <a:lnTo>
                    <a:pt x="202" y="651"/>
                  </a:lnTo>
                  <a:lnTo>
                    <a:pt x="196" y="628"/>
                  </a:lnTo>
                  <a:lnTo>
                    <a:pt x="193" y="604"/>
                  </a:lnTo>
                  <a:lnTo>
                    <a:pt x="697" y="604"/>
                  </a:lnTo>
                  <a:lnTo>
                    <a:pt x="697" y="604"/>
                  </a:lnTo>
                  <a:lnTo>
                    <a:pt x="693" y="628"/>
                  </a:lnTo>
                  <a:lnTo>
                    <a:pt x="686" y="651"/>
                  </a:lnTo>
                  <a:lnTo>
                    <a:pt x="678" y="674"/>
                  </a:lnTo>
                  <a:lnTo>
                    <a:pt x="667" y="695"/>
                  </a:lnTo>
                  <a:lnTo>
                    <a:pt x="667" y="69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7" name="Freeform 47"/>
            <p:cNvSpPr>
              <a:spLocks noEditPoints="1"/>
            </p:cNvSpPr>
            <p:nvPr/>
          </p:nvSpPr>
          <p:spPr bwMode="auto">
            <a:xfrm>
              <a:off x="7567311" y="3566432"/>
              <a:ext cx="322263" cy="263525"/>
            </a:xfrm>
            <a:custGeom>
              <a:gdLst>
                <a:gd fmla="*/ 53 w 1017" name="T0"/>
                <a:gd fmla="*/ 288 h 828" name="T1"/>
                <a:gd fmla="*/ 19 w 1017" name="T2"/>
                <a:gd fmla="*/ 329 h 828" name="T3"/>
                <a:gd fmla="*/ 0 w 1017" name="T4"/>
                <a:gd fmla="*/ 415 h 828" name="T5"/>
                <a:gd fmla="*/ 25 w 1017" name="T6"/>
                <a:gd fmla="*/ 512 h 828" name="T7"/>
                <a:gd fmla="*/ 158 w 1017" name="T8"/>
                <a:gd fmla="*/ 573 h 828" name="T9"/>
                <a:gd fmla="*/ 166 w 1017" name="T10"/>
                <a:gd fmla="*/ 737 h 828" name="T11"/>
                <a:gd fmla="*/ 209 w 1017" name="T12"/>
                <a:gd fmla="*/ 785 h 828" name="T13"/>
                <a:gd fmla="*/ 413 w 1017" name="T14"/>
                <a:gd fmla="*/ 795 h 828" name="T15"/>
                <a:gd fmla="*/ 474 w 1017" name="T16"/>
                <a:gd fmla="*/ 774 h 828" name="T17"/>
                <a:gd fmla="*/ 506 w 1017" name="T18"/>
                <a:gd fmla="*/ 719 h 828" name="T19"/>
                <a:gd fmla="*/ 654 w 1017" name="T20"/>
                <a:gd fmla="*/ 731 h 828" name="T21"/>
                <a:gd fmla="*/ 693 w 1017" name="T22"/>
                <a:gd fmla="*/ 727 h 828" name="T23"/>
                <a:gd fmla="*/ 745 w 1017" name="T24"/>
                <a:gd fmla="*/ 629 h 828" name="T25"/>
                <a:gd fmla="*/ 763 w 1017" name="T26"/>
                <a:gd fmla="*/ 358 h 828" name="T27"/>
                <a:gd fmla="*/ 724 w 1017" name="T28"/>
                <a:gd fmla="*/ 136 h 828" name="T29"/>
                <a:gd fmla="*/ 667 w 1017" name="T30"/>
                <a:gd fmla="*/ 96 h 828" name="T31"/>
                <a:gd fmla="*/ 440 w 1017" name="T32"/>
                <a:gd fmla="*/ 718 h 828" name="T33"/>
                <a:gd fmla="*/ 254 w 1017" name="T34"/>
                <a:gd fmla="*/ 732 h 828" name="T35"/>
                <a:gd fmla="*/ 223 w 1017" name="T36"/>
                <a:gd fmla="*/ 706 h 828" name="T37"/>
                <a:gd fmla="*/ 593 w 1017" name="T38"/>
                <a:gd fmla="*/ 643 h 828" name="T39"/>
                <a:gd fmla="*/ 64 w 1017" name="T40"/>
                <a:gd fmla="*/ 427 h 828" name="T41"/>
                <a:gd fmla="*/ 76 w 1017" name="T42"/>
                <a:gd fmla="*/ 356 h 828" name="T43"/>
                <a:gd fmla="*/ 578 w 1017" name="T44"/>
                <a:gd fmla="*/ 276 h 828" name="T45"/>
                <a:gd fmla="*/ 574 w 1017" name="T46"/>
                <a:gd fmla="*/ 490 h 828" name="T47"/>
                <a:gd fmla="*/ 593 w 1017" name="T48"/>
                <a:gd fmla="*/ 643 h 828" name="T49"/>
                <a:gd fmla="*/ 642 w 1017" name="T50"/>
                <a:gd fmla="*/ 557 h 828" name="T51"/>
                <a:gd fmla="*/ 642 w 1017" name="T52"/>
                <a:gd fmla="*/ 271 h 828" name="T53"/>
                <a:gd fmla="*/ 672 w 1017" name="T54"/>
                <a:gd fmla="*/ 175 h 828" name="T55"/>
                <a:gd fmla="*/ 699 w 1017" name="T56"/>
                <a:gd fmla="*/ 415 h 828" name="T57"/>
                <a:gd fmla="*/ 678 w 1017" name="T58"/>
                <a:gd fmla="*/ 638 h 828" name="T59"/>
                <a:gd fmla="*/ 857 w 1017" name="T60"/>
                <a:gd fmla="*/ 621 h 828" name="T61"/>
                <a:gd fmla="*/ 890 w 1017" name="T62"/>
                <a:gd fmla="*/ 415 h 828" name="T63"/>
                <a:gd fmla="*/ 846 w 1017" name="T64"/>
                <a:gd fmla="*/ 176 h 828" name="T65"/>
                <a:gd fmla="*/ 809 w 1017" name="T66"/>
                <a:gd fmla="*/ 128 h 828" name="T67"/>
                <a:gd fmla="*/ 776 w 1017" name="T68"/>
                <a:gd fmla="*/ 143 h 828" name="T69"/>
                <a:gd fmla="*/ 787 w 1017" name="T70"/>
                <a:gd fmla="*/ 200 h 828" name="T71"/>
                <a:gd fmla="*/ 827 w 1017" name="T72"/>
                <a:gd fmla="*/ 415 h 828" name="T73"/>
                <a:gd fmla="*/ 797 w 1017" name="T74"/>
                <a:gd fmla="*/ 599 h 828" name="T75"/>
                <a:gd fmla="*/ 774 w 1017" name="T76"/>
                <a:gd fmla="*/ 680 h 828" name="T77"/>
                <a:gd fmla="*/ 804 w 1017" name="T78"/>
                <a:gd fmla="*/ 700 h 828" name="T79"/>
                <a:gd fmla="*/ 832 w 1017" name="T80"/>
                <a:gd fmla="*/ 682 h 828" name="T81"/>
                <a:gd fmla="*/ 830 w 1017" name="T82"/>
                <a:gd fmla="*/ 1 h 828" name="T83"/>
                <a:gd fmla="*/ 807 w 1017" name="T84"/>
                <a:gd fmla="*/ 28 h 828" name="T85"/>
                <a:gd fmla="*/ 832 w 1017" name="T86"/>
                <a:gd fmla="*/ 71 h 828" name="T87"/>
                <a:gd fmla="*/ 917 w 1017" name="T88"/>
                <a:gd fmla="*/ 209 h 828" name="T89"/>
                <a:gd fmla="*/ 954 w 1017" name="T90"/>
                <a:gd fmla="*/ 387 h 828" name="T91"/>
                <a:gd fmla="*/ 938 w 1017" name="T92"/>
                <a:gd fmla="*/ 547 h 828" name="T93"/>
                <a:gd fmla="*/ 874 w 1017" name="T94"/>
                <a:gd fmla="*/ 705 h 828" name="T95"/>
                <a:gd fmla="*/ 810 w 1017" name="T96"/>
                <a:gd fmla="*/ 781 h 828" name="T97"/>
                <a:gd fmla="*/ 814 w 1017" name="T98"/>
                <a:gd fmla="*/ 817 h 828" name="T99"/>
                <a:gd fmla="*/ 849 w 1017" name="T100"/>
                <a:gd fmla="*/ 825 h 828" name="T101"/>
                <a:gd fmla="*/ 926 w 1017" name="T102"/>
                <a:gd fmla="*/ 743 h 828" name="T103"/>
                <a:gd fmla="*/ 1001 w 1017" name="T104"/>
                <a:gd fmla="*/ 565 h 828" name="T105"/>
                <a:gd fmla="*/ 1017 w 1017" name="T106"/>
                <a:gd fmla="*/ 383 h 828" name="T107"/>
                <a:gd fmla="*/ 975 w 1017" name="T108"/>
                <a:gd fmla="*/ 182 h 828" name="T109"/>
                <a:gd fmla="*/ 877 w 1017" name="T110"/>
                <a:gd fmla="*/ 26 h 8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27" w="1017">
                  <a:moveTo>
                    <a:pt x="667" y="96"/>
                  </a:moveTo>
                  <a:lnTo>
                    <a:pt x="667" y="96"/>
                  </a:lnTo>
                  <a:lnTo>
                    <a:pt x="662" y="96"/>
                  </a:lnTo>
                  <a:lnTo>
                    <a:pt x="654" y="97"/>
                  </a:lnTo>
                  <a:lnTo>
                    <a:pt x="647" y="99"/>
                  </a:lnTo>
                  <a:lnTo>
                    <a:pt x="637" y="104"/>
                  </a:lnTo>
                  <a:lnTo>
                    <a:pt x="53" y="288"/>
                  </a:lnTo>
                  <a:lnTo>
                    <a:pt x="53" y="288"/>
                  </a:lnTo>
                  <a:lnTo>
                    <a:pt x="47" y="291"/>
                  </a:lnTo>
                  <a:lnTo>
                    <a:pt x="40" y="297"/>
                  </a:lnTo>
                  <a:lnTo>
                    <a:pt x="40" y="297"/>
                  </a:lnTo>
                  <a:lnTo>
                    <a:pt x="33" y="306"/>
                  </a:lnTo>
                  <a:lnTo>
                    <a:pt x="25" y="316"/>
                  </a:lnTo>
                  <a:lnTo>
                    <a:pt x="19" y="329"/>
                  </a:lnTo>
                  <a:lnTo>
                    <a:pt x="11" y="345"/>
                  </a:lnTo>
                  <a:lnTo>
                    <a:pt x="5" y="365"/>
                  </a:lnTo>
                  <a:lnTo>
                    <a:pt x="3" y="376"/>
                  </a:lnTo>
                  <a:lnTo>
                    <a:pt x="1" y="388"/>
                  </a:lnTo>
                  <a:lnTo>
                    <a:pt x="0" y="401"/>
                  </a:lnTo>
                  <a:lnTo>
                    <a:pt x="0" y="415"/>
                  </a:lnTo>
                  <a:lnTo>
                    <a:pt x="0" y="415"/>
                  </a:lnTo>
                  <a:lnTo>
                    <a:pt x="0" y="427"/>
                  </a:lnTo>
                  <a:lnTo>
                    <a:pt x="1" y="440"/>
                  </a:lnTo>
                  <a:lnTo>
                    <a:pt x="3" y="452"/>
                  </a:lnTo>
                  <a:lnTo>
                    <a:pt x="5" y="464"/>
                  </a:lnTo>
                  <a:lnTo>
                    <a:pt x="11" y="483"/>
                  </a:lnTo>
                  <a:lnTo>
                    <a:pt x="19" y="499"/>
                  </a:lnTo>
                  <a:lnTo>
                    <a:pt x="25" y="512"/>
                  </a:lnTo>
                  <a:lnTo>
                    <a:pt x="33" y="522"/>
                  </a:lnTo>
                  <a:lnTo>
                    <a:pt x="40" y="531"/>
                  </a:lnTo>
                  <a:lnTo>
                    <a:pt x="40" y="531"/>
                  </a:lnTo>
                  <a:lnTo>
                    <a:pt x="47" y="537"/>
                  </a:lnTo>
                  <a:lnTo>
                    <a:pt x="53" y="540"/>
                  </a:lnTo>
                  <a:lnTo>
                    <a:pt x="158" y="573"/>
                  </a:lnTo>
                  <a:lnTo>
                    <a:pt x="158" y="573"/>
                  </a:lnTo>
                  <a:lnTo>
                    <a:pt x="158" y="573"/>
                  </a:lnTo>
                  <a:lnTo>
                    <a:pt x="158" y="700"/>
                  </a:lnTo>
                  <a:lnTo>
                    <a:pt x="158" y="700"/>
                  </a:lnTo>
                  <a:lnTo>
                    <a:pt x="160" y="710"/>
                  </a:lnTo>
                  <a:lnTo>
                    <a:pt x="161" y="719"/>
                  </a:lnTo>
                  <a:lnTo>
                    <a:pt x="163" y="729"/>
                  </a:lnTo>
                  <a:lnTo>
                    <a:pt x="166" y="737"/>
                  </a:lnTo>
                  <a:lnTo>
                    <a:pt x="170" y="746"/>
                  </a:lnTo>
                  <a:lnTo>
                    <a:pt x="175" y="754"/>
                  </a:lnTo>
                  <a:lnTo>
                    <a:pt x="180" y="761"/>
                  </a:lnTo>
                  <a:lnTo>
                    <a:pt x="186" y="768"/>
                  </a:lnTo>
                  <a:lnTo>
                    <a:pt x="193" y="774"/>
                  </a:lnTo>
                  <a:lnTo>
                    <a:pt x="200" y="779"/>
                  </a:lnTo>
                  <a:lnTo>
                    <a:pt x="209" y="785"/>
                  </a:lnTo>
                  <a:lnTo>
                    <a:pt x="216" y="788"/>
                  </a:lnTo>
                  <a:lnTo>
                    <a:pt x="226" y="791"/>
                  </a:lnTo>
                  <a:lnTo>
                    <a:pt x="235" y="793"/>
                  </a:lnTo>
                  <a:lnTo>
                    <a:pt x="244" y="795"/>
                  </a:lnTo>
                  <a:lnTo>
                    <a:pt x="254" y="795"/>
                  </a:lnTo>
                  <a:lnTo>
                    <a:pt x="413" y="795"/>
                  </a:lnTo>
                  <a:lnTo>
                    <a:pt x="413" y="795"/>
                  </a:lnTo>
                  <a:lnTo>
                    <a:pt x="422" y="795"/>
                  </a:lnTo>
                  <a:lnTo>
                    <a:pt x="432" y="793"/>
                  </a:lnTo>
                  <a:lnTo>
                    <a:pt x="442" y="791"/>
                  </a:lnTo>
                  <a:lnTo>
                    <a:pt x="450" y="788"/>
                  </a:lnTo>
                  <a:lnTo>
                    <a:pt x="459" y="785"/>
                  </a:lnTo>
                  <a:lnTo>
                    <a:pt x="466" y="779"/>
                  </a:lnTo>
                  <a:lnTo>
                    <a:pt x="474" y="774"/>
                  </a:lnTo>
                  <a:lnTo>
                    <a:pt x="480" y="768"/>
                  </a:lnTo>
                  <a:lnTo>
                    <a:pt x="487" y="761"/>
                  </a:lnTo>
                  <a:lnTo>
                    <a:pt x="492" y="754"/>
                  </a:lnTo>
                  <a:lnTo>
                    <a:pt x="496" y="746"/>
                  </a:lnTo>
                  <a:lnTo>
                    <a:pt x="501" y="737"/>
                  </a:lnTo>
                  <a:lnTo>
                    <a:pt x="504" y="729"/>
                  </a:lnTo>
                  <a:lnTo>
                    <a:pt x="506" y="719"/>
                  </a:lnTo>
                  <a:lnTo>
                    <a:pt x="508" y="710"/>
                  </a:lnTo>
                  <a:lnTo>
                    <a:pt x="508" y="700"/>
                  </a:lnTo>
                  <a:lnTo>
                    <a:pt x="508" y="684"/>
                  </a:lnTo>
                  <a:lnTo>
                    <a:pt x="637" y="725"/>
                  </a:lnTo>
                  <a:lnTo>
                    <a:pt x="637" y="725"/>
                  </a:lnTo>
                  <a:lnTo>
                    <a:pt x="647" y="729"/>
                  </a:lnTo>
                  <a:lnTo>
                    <a:pt x="654" y="731"/>
                  </a:lnTo>
                  <a:lnTo>
                    <a:pt x="662" y="732"/>
                  </a:lnTo>
                  <a:lnTo>
                    <a:pt x="667" y="732"/>
                  </a:lnTo>
                  <a:lnTo>
                    <a:pt x="667" y="732"/>
                  </a:lnTo>
                  <a:lnTo>
                    <a:pt x="667" y="732"/>
                  </a:lnTo>
                  <a:lnTo>
                    <a:pt x="679" y="731"/>
                  </a:lnTo>
                  <a:lnTo>
                    <a:pt x="685" y="730"/>
                  </a:lnTo>
                  <a:lnTo>
                    <a:pt x="693" y="727"/>
                  </a:lnTo>
                  <a:lnTo>
                    <a:pt x="700" y="722"/>
                  </a:lnTo>
                  <a:lnTo>
                    <a:pt x="708" y="715"/>
                  </a:lnTo>
                  <a:lnTo>
                    <a:pt x="716" y="705"/>
                  </a:lnTo>
                  <a:lnTo>
                    <a:pt x="724" y="692"/>
                  </a:lnTo>
                  <a:lnTo>
                    <a:pt x="731" y="675"/>
                  </a:lnTo>
                  <a:lnTo>
                    <a:pt x="739" y="654"/>
                  </a:lnTo>
                  <a:lnTo>
                    <a:pt x="745" y="629"/>
                  </a:lnTo>
                  <a:lnTo>
                    <a:pt x="752" y="598"/>
                  </a:lnTo>
                  <a:lnTo>
                    <a:pt x="756" y="562"/>
                  </a:lnTo>
                  <a:lnTo>
                    <a:pt x="759" y="519"/>
                  </a:lnTo>
                  <a:lnTo>
                    <a:pt x="763" y="470"/>
                  </a:lnTo>
                  <a:lnTo>
                    <a:pt x="763" y="415"/>
                  </a:lnTo>
                  <a:lnTo>
                    <a:pt x="763" y="415"/>
                  </a:lnTo>
                  <a:lnTo>
                    <a:pt x="763" y="358"/>
                  </a:lnTo>
                  <a:lnTo>
                    <a:pt x="759" y="309"/>
                  </a:lnTo>
                  <a:lnTo>
                    <a:pt x="756" y="266"/>
                  </a:lnTo>
                  <a:lnTo>
                    <a:pt x="751" y="230"/>
                  </a:lnTo>
                  <a:lnTo>
                    <a:pt x="745" y="199"/>
                  </a:lnTo>
                  <a:lnTo>
                    <a:pt x="739" y="174"/>
                  </a:lnTo>
                  <a:lnTo>
                    <a:pt x="731" y="153"/>
                  </a:lnTo>
                  <a:lnTo>
                    <a:pt x="724" y="136"/>
                  </a:lnTo>
                  <a:lnTo>
                    <a:pt x="716" y="123"/>
                  </a:lnTo>
                  <a:lnTo>
                    <a:pt x="708" y="113"/>
                  </a:lnTo>
                  <a:lnTo>
                    <a:pt x="700" y="106"/>
                  </a:lnTo>
                  <a:lnTo>
                    <a:pt x="693" y="101"/>
                  </a:lnTo>
                  <a:lnTo>
                    <a:pt x="685" y="98"/>
                  </a:lnTo>
                  <a:lnTo>
                    <a:pt x="678" y="97"/>
                  </a:lnTo>
                  <a:lnTo>
                    <a:pt x="667" y="96"/>
                  </a:lnTo>
                  <a:lnTo>
                    <a:pt x="667" y="96"/>
                  </a:lnTo>
                  <a:close/>
                  <a:moveTo>
                    <a:pt x="445" y="669"/>
                  </a:moveTo>
                  <a:lnTo>
                    <a:pt x="445" y="700"/>
                  </a:lnTo>
                  <a:lnTo>
                    <a:pt x="445" y="700"/>
                  </a:lnTo>
                  <a:lnTo>
                    <a:pt x="444" y="706"/>
                  </a:lnTo>
                  <a:lnTo>
                    <a:pt x="443" y="713"/>
                  </a:lnTo>
                  <a:lnTo>
                    <a:pt x="440" y="718"/>
                  </a:lnTo>
                  <a:lnTo>
                    <a:pt x="435" y="722"/>
                  </a:lnTo>
                  <a:lnTo>
                    <a:pt x="431" y="727"/>
                  </a:lnTo>
                  <a:lnTo>
                    <a:pt x="426" y="730"/>
                  </a:lnTo>
                  <a:lnTo>
                    <a:pt x="419" y="731"/>
                  </a:lnTo>
                  <a:lnTo>
                    <a:pt x="413" y="732"/>
                  </a:lnTo>
                  <a:lnTo>
                    <a:pt x="254" y="732"/>
                  </a:lnTo>
                  <a:lnTo>
                    <a:pt x="254" y="732"/>
                  </a:lnTo>
                  <a:lnTo>
                    <a:pt x="248" y="731"/>
                  </a:lnTo>
                  <a:lnTo>
                    <a:pt x="241" y="730"/>
                  </a:lnTo>
                  <a:lnTo>
                    <a:pt x="236" y="727"/>
                  </a:lnTo>
                  <a:lnTo>
                    <a:pt x="231" y="722"/>
                  </a:lnTo>
                  <a:lnTo>
                    <a:pt x="227" y="718"/>
                  </a:lnTo>
                  <a:lnTo>
                    <a:pt x="225" y="713"/>
                  </a:lnTo>
                  <a:lnTo>
                    <a:pt x="223" y="706"/>
                  </a:lnTo>
                  <a:lnTo>
                    <a:pt x="222" y="700"/>
                  </a:lnTo>
                  <a:lnTo>
                    <a:pt x="222" y="593"/>
                  </a:lnTo>
                  <a:lnTo>
                    <a:pt x="446" y="663"/>
                  </a:lnTo>
                  <a:lnTo>
                    <a:pt x="446" y="663"/>
                  </a:lnTo>
                  <a:lnTo>
                    <a:pt x="445" y="669"/>
                  </a:lnTo>
                  <a:lnTo>
                    <a:pt x="445" y="669"/>
                  </a:lnTo>
                  <a:close/>
                  <a:moveTo>
                    <a:pt x="593" y="643"/>
                  </a:moveTo>
                  <a:lnTo>
                    <a:pt x="82" y="482"/>
                  </a:lnTo>
                  <a:lnTo>
                    <a:pt x="82" y="482"/>
                  </a:lnTo>
                  <a:lnTo>
                    <a:pt x="76" y="472"/>
                  </a:lnTo>
                  <a:lnTo>
                    <a:pt x="70" y="457"/>
                  </a:lnTo>
                  <a:lnTo>
                    <a:pt x="67" y="449"/>
                  </a:lnTo>
                  <a:lnTo>
                    <a:pt x="65" y="438"/>
                  </a:lnTo>
                  <a:lnTo>
                    <a:pt x="64" y="427"/>
                  </a:lnTo>
                  <a:lnTo>
                    <a:pt x="63" y="415"/>
                  </a:lnTo>
                  <a:lnTo>
                    <a:pt x="63" y="415"/>
                  </a:lnTo>
                  <a:lnTo>
                    <a:pt x="64" y="402"/>
                  </a:lnTo>
                  <a:lnTo>
                    <a:pt x="65" y="390"/>
                  </a:lnTo>
                  <a:lnTo>
                    <a:pt x="67" y="379"/>
                  </a:lnTo>
                  <a:lnTo>
                    <a:pt x="70" y="371"/>
                  </a:lnTo>
                  <a:lnTo>
                    <a:pt x="76" y="356"/>
                  </a:lnTo>
                  <a:lnTo>
                    <a:pt x="82" y="346"/>
                  </a:lnTo>
                  <a:lnTo>
                    <a:pt x="593" y="185"/>
                  </a:lnTo>
                  <a:lnTo>
                    <a:pt x="593" y="185"/>
                  </a:lnTo>
                  <a:lnTo>
                    <a:pt x="589" y="203"/>
                  </a:lnTo>
                  <a:lnTo>
                    <a:pt x="584" y="225"/>
                  </a:lnTo>
                  <a:lnTo>
                    <a:pt x="581" y="249"/>
                  </a:lnTo>
                  <a:lnTo>
                    <a:pt x="578" y="276"/>
                  </a:lnTo>
                  <a:lnTo>
                    <a:pt x="576" y="305"/>
                  </a:lnTo>
                  <a:lnTo>
                    <a:pt x="574" y="338"/>
                  </a:lnTo>
                  <a:lnTo>
                    <a:pt x="573" y="375"/>
                  </a:lnTo>
                  <a:lnTo>
                    <a:pt x="572" y="415"/>
                  </a:lnTo>
                  <a:lnTo>
                    <a:pt x="572" y="415"/>
                  </a:lnTo>
                  <a:lnTo>
                    <a:pt x="573" y="453"/>
                  </a:lnTo>
                  <a:lnTo>
                    <a:pt x="574" y="490"/>
                  </a:lnTo>
                  <a:lnTo>
                    <a:pt x="576" y="523"/>
                  </a:lnTo>
                  <a:lnTo>
                    <a:pt x="578" y="553"/>
                  </a:lnTo>
                  <a:lnTo>
                    <a:pt x="581" y="580"/>
                  </a:lnTo>
                  <a:lnTo>
                    <a:pt x="584" y="603"/>
                  </a:lnTo>
                  <a:lnTo>
                    <a:pt x="589" y="625"/>
                  </a:lnTo>
                  <a:lnTo>
                    <a:pt x="593" y="643"/>
                  </a:lnTo>
                  <a:lnTo>
                    <a:pt x="593" y="643"/>
                  </a:lnTo>
                  <a:close/>
                  <a:moveTo>
                    <a:pt x="667" y="662"/>
                  </a:moveTo>
                  <a:lnTo>
                    <a:pt x="667" y="662"/>
                  </a:lnTo>
                  <a:lnTo>
                    <a:pt x="663" y="653"/>
                  </a:lnTo>
                  <a:lnTo>
                    <a:pt x="657" y="638"/>
                  </a:lnTo>
                  <a:lnTo>
                    <a:pt x="652" y="616"/>
                  </a:lnTo>
                  <a:lnTo>
                    <a:pt x="647" y="590"/>
                  </a:lnTo>
                  <a:lnTo>
                    <a:pt x="642" y="557"/>
                  </a:lnTo>
                  <a:lnTo>
                    <a:pt x="639" y="518"/>
                  </a:lnTo>
                  <a:lnTo>
                    <a:pt x="637" y="469"/>
                  </a:lnTo>
                  <a:lnTo>
                    <a:pt x="636" y="415"/>
                  </a:lnTo>
                  <a:lnTo>
                    <a:pt x="636" y="415"/>
                  </a:lnTo>
                  <a:lnTo>
                    <a:pt x="637" y="359"/>
                  </a:lnTo>
                  <a:lnTo>
                    <a:pt x="639" y="312"/>
                  </a:lnTo>
                  <a:lnTo>
                    <a:pt x="642" y="271"/>
                  </a:lnTo>
                  <a:lnTo>
                    <a:pt x="647" y="239"/>
                  </a:lnTo>
                  <a:lnTo>
                    <a:pt x="652" y="212"/>
                  </a:lnTo>
                  <a:lnTo>
                    <a:pt x="657" y="191"/>
                  </a:lnTo>
                  <a:lnTo>
                    <a:pt x="663" y="175"/>
                  </a:lnTo>
                  <a:lnTo>
                    <a:pt x="667" y="166"/>
                  </a:lnTo>
                  <a:lnTo>
                    <a:pt x="667" y="166"/>
                  </a:lnTo>
                  <a:lnTo>
                    <a:pt x="672" y="175"/>
                  </a:lnTo>
                  <a:lnTo>
                    <a:pt x="678" y="191"/>
                  </a:lnTo>
                  <a:lnTo>
                    <a:pt x="683" y="212"/>
                  </a:lnTo>
                  <a:lnTo>
                    <a:pt x="687" y="239"/>
                  </a:lnTo>
                  <a:lnTo>
                    <a:pt x="693" y="271"/>
                  </a:lnTo>
                  <a:lnTo>
                    <a:pt x="696" y="312"/>
                  </a:lnTo>
                  <a:lnTo>
                    <a:pt x="698" y="359"/>
                  </a:lnTo>
                  <a:lnTo>
                    <a:pt x="699" y="415"/>
                  </a:lnTo>
                  <a:lnTo>
                    <a:pt x="699" y="415"/>
                  </a:lnTo>
                  <a:lnTo>
                    <a:pt x="698" y="469"/>
                  </a:lnTo>
                  <a:lnTo>
                    <a:pt x="696" y="518"/>
                  </a:lnTo>
                  <a:lnTo>
                    <a:pt x="693" y="557"/>
                  </a:lnTo>
                  <a:lnTo>
                    <a:pt x="687" y="590"/>
                  </a:lnTo>
                  <a:lnTo>
                    <a:pt x="683" y="616"/>
                  </a:lnTo>
                  <a:lnTo>
                    <a:pt x="678" y="638"/>
                  </a:lnTo>
                  <a:lnTo>
                    <a:pt x="672" y="653"/>
                  </a:lnTo>
                  <a:lnTo>
                    <a:pt x="667" y="662"/>
                  </a:lnTo>
                  <a:lnTo>
                    <a:pt x="667" y="662"/>
                  </a:lnTo>
                  <a:close/>
                  <a:moveTo>
                    <a:pt x="832" y="682"/>
                  </a:moveTo>
                  <a:lnTo>
                    <a:pt x="832" y="682"/>
                  </a:lnTo>
                  <a:lnTo>
                    <a:pt x="846" y="652"/>
                  </a:lnTo>
                  <a:lnTo>
                    <a:pt x="857" y="621"/>
                  </a:lnTo>
                  <a:lnTo>
                    <a:pt x="868" y="588"/>
                  </a:lnTo>
                  <a:lnTo>
                    <a:pt x="875" y="554"/>
                  </a:lnTo>
                  <a:lnTo>
                    <a:pt x="882" y="521"/>
                  </a:lnTo>
                  <a:lnTo>
                    <a:pt x="886" y="485"/>
                  </a:lnTo>
                  <a:lnTo>
                    <a:pt x="889" y="450"/>
                  </a:lnTo>
                  <a:lnTo>
                    <a:pt x="890" y="415"/>
                  </a:lnTo>
                  <a:lnTo>
                    <a:pt x="890" y="415"/>
                  </a:lnTo>
                  <a:lnTo>
                    <a:pt x="889" y="378"/>
                  </a:lnTo>
                  <a:lnTo>
                    <a:pt x="886" y="343"/>
                  </a:lnTo>
                  <a:lnTo>
                    <a:pt x="882" y="308"/>
                  </a:lnTo>
                  <a:lnTo>
                    <a:pt x="875" y="274"/>
                  </a:lnTo>
                  <a:lnTo>
                    <a:pt x="868" y="241"/>
                  </a:lnTo>
                  <a:lnTo>
                    <a:pt x="857" y="207"/>
                  </a:lnTo>
                  <a:lnTo>
                    <a:pt x="846" y="176"/>
                  </a:lnTo>
                  <a:lnTo>
                    <a:pt x="832" y="146"/>
                  </a:lnTo>
                  <a:lnTo>
                    <a:pt x="832" y="146"/>
                  </a:lnTo>
                  <a:lnTo>
                    <a:pt x="829" y="141"/>
                  </a:lnTo>
                  <a:lnTo>
                    <a:pt x="825" y="136"/>
                  </a:lnTo>
                  <a:lnTo>
                    <a:pt x="820" y="132"/>
                  </a:lnTo>
                  <a:lnTo>
                    <a:pt x="815" y="130"/>
                  </a:lnTo>
                  <a:lnTo>
                    <a:pt x="809" y="128"/>
                  </a:lnTo>
                  <a:lnTo>
                    <a:pt x="802" y="128"/>
                  </a:lnTo>
                  <a:lnTo>
                    <a:pt x="796" y="129"/>
                  </a:lnTo>
                  <a:lnTo>
                    <a:pt x="790" y="131"/>
                  </a:lnTo>
                  <a:lnTo>
                    <a:pt x="790" y="131"/>
                  </a:lnTo>
                  <a:lnTo>
                    <a:pt x="785" y="135"/>
                  </a:lnTo>
                  <a:lnTo>
                    <a:pt x="780" y="139"/>
                  </a:lnTo>
                  <a:lnTo>
                    <a:pt x="776" y="143"/>
                  </a:lnTo>
                  <a:lnTo>
                    <a:pt x="774" y="148"/>
                  </a:lnTo>
                  <a:lnTo>
                    <a:pt x="772" y="155"/>
                  </a:lnTo>
                  <a:lnTo>
                    <a:pt x="772" y="161"/>
                  </a:lnTo>
                  <a:lnTo>
                    <a:pt x="773" y="167"/>
                  </a:lnTo>
                  <a:lnTo>
                    <a:pt x="775" y="173"/>
                  </a:lnTo>
                  <a:lnTo>
                    <a:pt x="775" y="173"/>
                  </a:lnTo>
                  <a:lnTo>
                    <a:pt x="787" y="200"/>
                  </a:lnTo>
                  <a:lnTo>
                    <a:pt x="797" y="229"/>
                  </a:lnTo>
                  <a:lnTo>
                    <a:pt x="807" y="258"/>
                  </a:lnTo>
                  <a:lnTo>
                    <a:pt x="813" y="288"/>
                  </a:lnTo>
                  <a:lnTo>
                    <a:pt x="819" y="318"/>
                  </a:lnTo>
                  <a:lnTo>
                    <a:pt x="824" y="350"/>
                  </a:lnTo>
                  <a:lnTo>
                    <a:pt x="826" y="381"/>
                  </a:lnTo>
                  <a:lnTo>
                    <a:pt x="827" y="415"/>
                  </a:lnTo>
                  <a:lnTo>
                    <a:pt x="827" y="415"/>
                  </a:lnTo>
                  <a:lnTo>
                    <a:pt x="826" y="447"/>
                  </a:lnTo>
                  <a:lnTo>
                    <a:pt x="824" y="478"/>
                  </a:lnTo>
                  <a:lnTo>
                    <a:pt x="819" y="510"/>
                  </a:lnTo>
                  <a:lnTo>
                    <a:pt x="813" y="540"/>
                  </a:lnTo>
                  <a:lnTo>
                    <a:pt x="807" y="570"/>
                  </a:lnTo>
                  <a:lnTo>
                    <a:pt x="797" y="599"/>
                  </a:lnTo>
                  <a:lnTo>
                    <a:pt x="787" y="628"/>
                  </a:lnTo>
                  <a:lnTo>
                    <a:pt x="775" y="655"/>
                  </a:lnTo>
                  <a:lnTo>
                    <a:pt x="775" y="655"/>
                  </a:lnTo>
                  <a:lnTo>
                    <a:pt x="773" y="661"/>
                  </a:lnTo>
                  <a:lnTo>
                    <a:pt x="772" y="667"/>
                  </a:lnTo>
                  <a:lnTo>
                    <a:pt x="772" y="673"/>
                  </a:lnTo>
                  <a:lnTo>
                    <a:pt x="774" y="680"/>
                  </a:lnTo>
                  <a:lnTo>
                    <a:pt x="776" y="685"/>
                  </a:lnTo>
                  <a:lnTo>
                    <a:pt x="780" y="689"/>
                  </a:lnTo>
                  <a:lnTo>
                    <a:pt x="785" y="693"/>
                  </a:lnTo>
                  <a:lnTo>
                    <a:pt x="790" y="698"/>
                  </a:lnTo>
                  <a:lnTo>
                    <a:pt x="790" y="698"/>
                  </a:lnTo>
                  <a:lnTo>
                    <a:pt x="797" y="700"/>
                  </a:lnTo>
                  <a:lnTo>
                    <a:pt x="804" y="700"/>
                  </a:lnTo>
                  <a:lnTo>
                    <a:pt x="804" y="700"/>
                  </a:lnTo>
                  <a:lnTo>
                    <a:pt x="813" y="699"/>
                  </a:lnTo>
                  <a:lnTo>
                    <a:pt x="820" y="696"/>
                  </a:lnTo>
                  <a:lnTo>
                    <a:pt x="828" y="690"/>
                  </a:lnTo>
                  <a:lnTo>
                    <a:pt x="830" y="686"/>
                  </a:lnTo>
                  <a:lnTo>
                    <a:pt x="832" y="682"/>
                  </a:lnTo>
                  <a:lnTo>
                    <a:pt x="832" y="682"/>
                  </a:lnTo>
                  <a:close/>
                  <a:moveTo>
                    <a:pt x="859" y="9"/>
                  </a:moveTo>
                  <a:lnTo>
                    <a:pt x="859" y="9"/>
                  </a:lnTo>
                  <a:lnTo>
                    <a:pt x="854" y="5"/>
                  </a:lnTo>
                  <a:lnTo>
                    <a:pt x="848" y="3"/>
                  </a:lnTo>
                  <a:lnTo>
                    <a:pt x="843" y="0"/>
                  </a:lnTo>
                  <a:lnTo>
                    <a:pt x="837" y="0"/>
                  </a:lnTo>
                  <a:lnTo>
                    <a:pt x="830" y="1"/>
                  </a:lnTo>
                  <a:lnTo>
                    <a:pt x="825" y="4"/>
                  </a:lnTo>
                  <a:lnTo>
                    <a:pt x="819" y="7"/>
                  </a:lnTo>
                  <a:lnTo>
                    <a:pt x="814" y="11"/>
                  </a:lnTo>
                  <a:lnTo>
                    <a:pt x="814" y="11"/>
                  </a:lnTo>
                  <a:lnTo>
                    <a:pt x="811" y="16"/>
                  </a:lnTo>
                  <a:lnTo>
                    <a:pt x="809" y="22"/>
                  </a:lnTo>
                  <a:lnTo>
                    <a:pt x="807" y="28"/>
                  </a:lnTo>
                  <a:lnTo>
                    <a:pt x="807" y="35"/>
                  </a:lnTo>
                  <a:lnTo>
                    <a:pt x="808" y="40"/>
                  </a:lnTo>
                  <a:lnTo>
                    <a:pt x="810" y="47"/>
                  </a:lnTo>
                  <a:lnTo>
                    <a:pt x="813" y="52"/>
                  </a:lnTo>
                  <a:lnTo>
                    <a:pt x="817" y="56"/>
                  </a:lnTo>
                  <a:lnTo>
                    <a:pt x="817" y="56"/>
                  </a:lnTo>
                  <a:lnTo>
                    <a:pt x="832" y="71"/>
                  </a:lnTo>
                  <a:lnTo>
                    <a:pt x="847" y="87"/>
                  </a:lnTo>
                  <a:lnTo>
                    <a:pt x="861" y="104"/>
                  </a:lnTo>
                  <a:lnTo>
                    <a:pt x="874" y="123"/>
                  </a:lnTo>
                  <a:lnTo>
                    <a:pt x="886" y="143"/>
                  </a:lnTo>
                  <a:lnTo>
                    <a:pt x="898" y="163"/>
                  </a:lnTo>
                  <a:lnTo>
                    <a:pt x="907" y="185"/>
                  </a:lnTo>
                  <a:lnTo>
                    <a:pt x="917" y="209"/>
                  </a:lnTo>
                  <a:lnTo>
                    <a:pt x="926" y="232"/>
                  </a:lnTo>
                  <a:lnTo>
                    <a:pt x="933" y="256"/>
                  </a:lnTo>
                  <a:lnTo>
                    <a:pt x="938" y="281"/>
                  </a:lnTo>
                  <a:lnTo>
                    <a:pt x="944" y="307"/>
                  </a:lnTo>
                  <a:lnTo>
                    <a:pt x="948" y="333"/>
                  </a:lnTo>
                  <a:lnTo>
                    <a:pt x="951" y="360"/>
                  </a:lnTo>
                  <a:lnTo>
                    <a:pt x="954" y="387"/>
                  </a:lnTo>
                  <a:lnTo>
                    <a:pt x="954" y="415"/>
                  </a:lnTo>
                  <a:lnTo>
                    <a:pt x="954" y="415"/>
                  </a:lnTo>
                  <a:lnTo>
                    <a:pt x="954" y="441"/>
                  </a:lnTo>
                  <a:lnTo>
                    <a:pt x="951" y="468"/>
                  </a:lnTo>
                  <a:lnTo>
                    <a:pt x="948" y="495"/>
                  </a:lnTo>
                  <a:lnTo>
                    <a:pt x="944" y="521"/>
                  </a:lnTo>
                  <a:lnTo>
                    <a:pt x="938" y="547"/>
                  </a:lnTo>
                  <a:lnTo>
                    <a:pt x="933" y="572"/>
                  </a:lnTo>
                  <a:lnTo>
                    <a:pt x="926" y="596"/>
                  </a:lnTo>
                  <a:lnTo>
                    <a:pt x="917" y="619"/>
                  </a:lnTo>
                  <a:lnTo>
                    <a:pt x="907" y="643"/>
                  </a:lnTo>
                  <a:lnTo>
                    <a:pt x="898" y="665"/>
                  </a:lnTo>
                  <a:lnTo>
                    <a:pt x="886" y="685"/>
                  </a:lnTo>
                  <a:lnTo>
                    <a:pt x="874" y="705"/>
                  </a:lnTo>
                  <a:lnTo>
                    <a:pt x="861" y="724"/>
                  </a:lnTo>
                  <a:lnTo>
                    <a:pt x="847" y="741"/>
                  </a:lnTo>
                  <a:lnTo>
                    <a:pt x="832" y="757"/>
                  </a:lnTo>
                  <a:lnTo>
                    <a:pt x="817" y="772"/>
                  </a:lnTo>
                  <a:lnTo>
                    <a:pt x="817" y="772"/>
                  </a:lnTo>
                  <a:lnTo>
                    <a:pt x="813" y="777"/>
                  </a:lnTo>
                  <a:lnTo>
                    <a:pt x="810" y="781"/>
                  </a:lnTo>
                  <a:lnTo>
                    <a:pt x="808" y="788"/>
                  </a:lnTo>
                  <a:lnTo>
                    <a:pt x="807" y="793"/>
                  </a:lnTo>
                  <a:lnTo>
                    <a:pt x="807" y="800"/>
                  </a:lnTo>
                  <a:lnTo>
                    <a:pt x="809" y="806"/>
                  </a:lnTo>
                  <a:lnTo>
                    <a:pt x="811" y="812"/>
                  </a:lnTo>
                  <a:lnTo>
                    <a:pt x="814" y="817"/>
                  </a:lnTo>
                  <a:lnTo>
                    <a:pt x="814" y="817"/>
                  </a:lnTo>
                  <a:lnTo>
                    <a:pt x="819" y="821"/>
                  </a:lnTo>
                  <a:lnTo>
                    <a:pt x="826" y="824"/>
                  </a:lnTo>
                  <a:lnTo>
                    <a:pt x="832" y="827"/>
                  </a:lnTo>
                  <a:lnTo>
                    <a:pt x="839" y="828"/>
                  </a:lnTo>
                  <a:lnTo>
                    <a:pt x="839" y="828"/>
                  </a:lnTo>
                  <a:lnTo>
                    <a:pt x="844" y="827"/>
                  </a:lnTo>
                  <a:lnTo>
                    <a:pt x="849" y="825"/>
                  </a:lnTo>
                  <a:lnTo>
                    <a:pt x="855" y="823"/>
                  </a:lnTo>
                  <a:lnTo>
                    <a:pt x="859" y="820"/>
                  </a:lnTo>
                  <a:lnTo>
                    <a:pt x="859" y="820"/>
                  </a:lnTo>
                  <a:lnTo>
                    <a:pt x="877" y="803"/>
                  </a:lnTo>
                  <a:lnTo>
                    <a:pt x="895" y="784"/>
                  </a:lnTo>
                  <a:lnTo>
                    <a:pt x="911" y="764"/>
                  </a:lnTo>
                  <a:lnTo>
                    <a:pt x="926" y="743"/>
                  </a:lnTo>
                  <a:lnTo>
                    <a:pt x="940" y="720"/>
                  </a:lnTo>
                  <a:lnTo>
                    <a:pt x="952" y="697"/>
                  </a:lnTo>
                  <a:lnTo>
                    <a:pt x="964" y="672"/>
                  </a:lnTo>
                  <a:lnTo>
                    <a:pt x="975" y="646"/>
                  </a:lnTo>
                  <a:lnTo>
                    <a:pt x="985" y="619"/>
                  </a:lnTo>
                  <a:lnTo>
                    <a:pt x="993" y="593"/>
                  </a:lnTo>
                  <a:lnTo>
                    <a:pt x="1001" y="565"/>
                  </a:lnTo>
                  <a:lnTo>
                    <a:pt x="1006" y="536"/>
                  </a:lnTo>
                  <a:lnTo>
                    <a:pt x="1011" y="506"/>
                  </a:lnTo>
                  <a:lnTo>
                    <a:pt x="1015" y="476"/>
                  </a:lnTo>
                  <a:lnTo>
                    <a:pt x="1017" y="446"/>
                  </a:lnTo>
                  <a:lnTo>
                    <a:pt x="1017" y="415"/>
                  </a:lnTo>
                  <a:lnTo>
                    <a:pt x="1017" y="415"/>
                  </a:lnTo>
                  <a:lnTo>
                    <a:pt x="1017" y="383"/>
                  </a:lnTo>
                  <a:lnTo>
                    <a:pt x="1015" y="352"/>
                  </a:lnTo>
                  <a:lnTo>
                    <a:pt x="1011" y="322"/>
                  </a:lnTo>
                  <a:lnTo>
                    <a:pt x="1006" y="293"/>
                  </a:lnTo>
                  <a:lnTo>
                    <a:pt x="1001" y="264"/>
                  </a:lnTo>
                  <a:lnTo>
                    <a:pt x="993" y="235"/>
                  </a:lnTo>
                  <a:lnTo>
                    <a:pt x="985" y="209"/>
                  </a:lnTo>
                  <a:lnTo>
                    <a:pt x="975" y="182"/>
                  </a:lnTo>
                  <a:lnTo>
                    <a:pt x="964" y="156"/>
                  </a:lnTo>
                  <a:lnTo>
                    <a:pt x="952" y="131"/>
                  </a:lnTo>
                  <a:lnTo>
                    <a:pt x="940" y="108"/>
                  </a:lnTo>
                  <a:lnTo>
                    <a:pt x="926" y="85"/>
                  </a:lnTo>
                  <a:lnTo>
                    <a:pt x="911" y="64"/>
                  </a:lnTo>
                  <a:lnTo>
                    <a:pt x="895" y="44"/>
                  </a:lnTo>
                  <a:lnTo>
                    <a:pt x="877" y="26"/>
                  </a:lnTo>
                  <a:lnTo>
                    <a:pt x="859" y="9"/>
                  </a:lnTo>
                  <a:lnTo>
                    <a:pt x="859" y="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8" name="Freeform 48"/>
            <p:cNvSpPr>
              <a:spLocks noEditPoints="1"/>
            </p:cNvSpPr>
            <p:nvPr/>
          </p:nvSpPr>
          <p:spPr bwMode="auto">
            <a:xfrm>
              <a:off x="8859536" y="4830082"/>
              <a:ext cx="322263" cy="322263"/>
            </a:xfrm>
            <a:custGeom>
              <a:gdLst>
                <a:gd fmla="*/ 77 w 1019" name="T0"/>
                <a:gd fmla="*/ 1 h 1017" name="T1"/>
                <a:gd fmla="*/ 35 w 1019" name="T2"/>
                <a:gd fmla="*/ 21 h 1017" name="T3"/>
                <a:gd fmla="*/ 8 w 1019" name="T4"/>
                <a:gd fmla="*/ 58 h 1017" name="T5"/>
                <a:gd fmla="*/ 0 w 1019" name="T6"/>
                <a:gd fmla="*/ 921 h 1017" name="T7"/>
                <a:gd fmla="*/ 8 w 1019" name="T8"/>
                <a:gd fmla="*/ 959 h 1017" name="T9"/>
                <a:gd fmla="*/ 35 w 1019" name="T10"/>
                <a:gd fmla="*/ 995 h 1017" name="T11"/>
                <a:gd fmla="*/ 77 w 1019" name="T12"/>
                <a:gd fmla="*/ 1015 h 1017" name="T13"/>
                <a:gd fmla="*/ 933 w 1019" name="T14"/>
                <a:gd fmla="*/ 1017 h 1017" name="T15"/>
                <a:gd fmla="*/ 976 w 1019" name="T16"/>
                <a:gd fmla="*/ 1001 h 1017" name="T17"/>
                <a:gd fmla="*/ 1007 w 1019" name="T18"/>
                <a:gd fmla="*/ 967 h 1017" name="T19"/>
                <a:gd fmla="*/ 1019 w 1019" name="T20"/>
                <a:gd fmla="*/ 921 h 1017" name="T21"/>
                <a:gd fmla="*/ 1014 w 1019" name="T22"/>
                <a:gd fmla="*/ 66 h 1017" name="T23"/>
                <a:gd fmla="*/ 991 w 1019" name="T24"/>
                <a:gd fmla="*/ 27 h 1017" name="T25"/>
                <a:gd fmla="*/ 951 w 1019" name="T26"/>
                <a:gd fmla="*/ 4 h 1017" name="T27"/>
                <a:gd fmla="*/ 954 w 1019" name="T28"/>
                <a:gd fmla="*/ 921 h 1017" name="T29"/>
                <a:gd fmla="*/ 946 w 1019" name="T30"/>
                <a:gd fmla="*/ 944 h 1017" name="T31"/>
                <a:gd fmla="*/ 96 w 1019" name="T32"/>
                <a:gd fmla="*/ 953 h 1017" name="T33"/>
                <a:gd fmla="*/ 73 w 1019" name="T34"/>
                <a:gd fmla="*/ 944 h 1017" name="T35"/>
                <a:gd fmla="*/ 64 w 1019" name="T36"/>
                <a:gd fmla="*/ 94 h 1017" name="T37"/>
                <a:gd fmla="*/ 73 w 1019" name="T38"/>
                <a:gd fmla="*/ 73 h 1017" name="T39"/>
                <a:gd fmla="*/ 923 w 1019" name="T40"/>
                <a:gd fmla="*/ 63 h 1017" name="T41"/>
                <a:gd fmla="*/ 946 w 1019" name="T42"/>
                <a:gd fmla="*/ 73 h 1017" name="T43"/>
                <a:gd fmla="*/ 954 w 1019" name="T44"/>
                <a:gd fmla="*/ 921 h 1017" name="T45"/>
                <a:gd fmla="*/ 179 w 1019" name="T46"/>
                <a:gd fmla="*/ 127 h 1017" name="T47"/>
                <a:gd fmla="*/ 132 w 1019" name="T48"/>
                <a:gd fmla="*/ 165 h 1017" name="T49"/>
                <a:gd fmla="*/ 128 w 1019" name="T50"/>
                <a:gd fmla="*/ 317 h 1017" name="T51"/>
                <a:gd fmla="*/ 146 w 1019" name="T52"/>
                <a:gd fmla="*/ 362 h 1017" name="T53"/>
                <a:gd fmla="*/ 191 w 1019" name="T54"/>
                <a:gd fmla="*/ 380 h 1017" name="T55"/>
                <a:gd fmla="*/ 852 w 1019" name="T56"/>
                <a:gd fmla="*/ 376 h 1017" name="T57"/>
                <a:gd fmla="*/ 890 w 1019" name="T58"/>
                <a:gd fmla="*/ 330 h 1017" name="T59"/>
                <a:gd fmla="*/ 891 w 1019" name="T60"/>
                <a:gd fmla="*/ 183 h 1017" name="T61"/>
                <a:gd fmla="*/ 863 w 1019" name="T62"/>
                <a:gd fmla="*/ 137 h 1017" name="T63"/>
                <a:gd fmla="*/ 828 w 1019" name="T64"/>
                <a:gd fmla="*/ 126 h 1017" name="T65"/>
                <a:gd fmla="*/ 191 w 1019" name="T66"/>
                <a:gd fmla="*/ 317 h 1017" name="T67"/>
                <a:gd fmla="*/ 179 w 1019" name="T68"/>
                <a:gd fmla="*/ 446 h 1017" name="T69"/>
                <a:gd fmla="*/ 132 w 1019" name="T70"/>
                <a:gd fmla="*/ 483 h 1017" name="T71"/>
                <a:gd fmla="*/ 128 w 1019" name="T72"/>
                <a:gd fmla="*/ 826 h 1017" name="T73"/>
                <a:gd fmla="*/ 146 w 1019" name="T74"/>
                <a:gd fmla="*/ 871 h 1017" name="T75"/>
                <a:gd fmla="*/ 191 w 1019" name="T76"/>
                <a:gd fmla="*/ 890 h 1017" name="T77"/>
                <a:gd fmla="*/ 344 w 1019" name="T78"/>
                <a:gd fmla="*/ 885 h 1017" name="T79"/>
                <a:gd fmla="*/ 381 w 1019" name="T80"/>
                <a:gd fmla="*/ 839 h 1017" name="T81"/>
                <a:gd fmla="*/ 382 w 1019" name="T82"/>
                <a:gd fmla="*/ 502 h 1017" name="T83"/>
                <a:gd fmla="*/ 355 w 1019" name="T84"/>
                <a:gd fmla="*/ 456 h 1017" name="T85"/>
                <a:gd fmla="*/ 319 w 1019" name="T86"/>
                <a:gd fmla="*/ 445 h 1017" name="T87"/>
                <a:gd fmla="*/ 191 w 1019" name="T88"/>
                <a:gd fmla="*/ 826 h 1017" name="T89"/>
                <a:gd fmla="*/ 496 w 1019" name="T90"/>
                <a:gd fmla="*/ 446 h 1017" name="T91"/>
                <a:gd fmla="*/ 451 w 1019" name="T92"/>
                <a:gd fmla="*/ 483 h 1017" name="T93"/>
                <a:gd fmla="*/ 446 w 1019" name="T94"/>
                <a:gd fmla="*/ 826 h 1017" name="T95"/>
                <a:gd fmla="*/ 464 w 1019" name="T96"/>
                <a:gd fmla="*/ 871 h 1017" name="T97"/>
                <a:gd fmla="*/ 509 w 1019" name="T98"/>
                <a:gd fmla="*/ 890 h 1017" name="T99"/>
                <a:gd fmla="*/ 852 w 1019" name="T100"/>
                <a:gd fmla="*/ 885 h 1017" name="T101"/>
                <a:gd fmla="*/ 890 w 1019" name="T102"/>
                <a:gd fmla="*/ 839 h 1017" name="T103"/>
                <a:gd fmla="*/ 891 w 1019" name="T104"/>
                <a:gd fmla="*/ 502 h 1017" name="T105"/>
                <a:gd fmla="*/ 863 w 1019" name="T106"/>
                <a:gd fmla="*/ 456 h 1017" name="T107"/>
                <a:gd fmla="*/ 828 w 1019" name="T108"/>
                <a:gd fmla="*/ 445 h 1017" name="T109"/>
                <a:gd fmla="*/ 509 w 1019" name="T110"/>
                <a:gd fmla="*/ 826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1019">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49" name="Freeform 49"/>
            <p:cNvSpPr>
              <a:spLocks noEditPoints="1"/>
            </p:cNvSpPr>
            <p:nvPr/>
          </p:nvSpPr>
          <p:spPr bwMode="auto">
            <a:xfrm>
              <a:off x="6919611" y="2244045"/>
              <a:ext cx="323850" cy="323850"/>
            </a:xfrm>
            <a:custGeom>
              <a:gdLst>
                <a:gd fmla="*/ 992 w 1017" name="T0"/>
                <a:gd fmla="*/ 1 h 1018" name="T1"/>
                <a:gd fmla="*/ 808 w 1017" name="T2"/>
                <a:gd fmla="*/ 193 h 1018" name="T3"/>
                <a:gd fmla="*/ 732 w 1017" name="T4"/>
                <a:gd fmla="*/ 277 h 1018" name="T5"/>
                <a:gd fmla="*/ 563 w 1017" name="T6"/>
                <a:gd fmla="*/ 447 h 1018" name="T7"/>
                <a:gd fmla="*/ 480 w 1017" name="T8"/>
                <a:gd fmla="*/ 519 h 1018" name="T9"/>
                <a:gd fmla="*/ 222 w 1017" name="T10"/>
                <a:gd fmla="*/ 604 h 1018" name="T11"/>
                <a:gd fmla="*/ 131 w 1017" name="T12"/>
                <a:gd fmla="*/ 672 h 1018" name="T13"/>
                <a:gd fmla="*/ 0 w 1017" name="T14"/>
                <a:gd fmla="*/ 986 h 1018" name="T15"/>
                <a:gd fmla="*/ 46 w 1017" name="T16"/>
                <a:gd fmla="*/ 1014 h 1018" name="T17"/>
                <a:gd fmla="*/ 275 w 1017" name="T18"/>
                <a:gd fmla="*/ 780 h 1018" name="T19"/>
                <a:gd fmla="*/ 505 w 1017" name="T20"/>
                <a:gd fmla="*/ 608 h 1018" name="T21"/>
                <a:gd fmla="*/ 618 w 1017" name="T22"/>
                <a:gd fmla="*/ 625 h 1018" name="T23"/>
                <a:gd fmla="*/ 668 w 1017" name="T24"/>
                <a:gd fmla="*/ 534 h 1018" name="T25"/>
                <a:gd fmla="*/ 864 w 1017" name="T26"/>
                <a:gd fmla="*/ 375 h 1018" name="T27"/>
                <a:gd fmla="*/ 922 w 1017" name="T28"/>
                <a:gd fmla="*/ 287 h 1018" name="T29"/>
                <a:gd fmla="*/ 211 w 1017" name="T30"/>
                <a:gd fmla="*/ 730 h 1018" name="T31"/>
                <a:gd fmla="*/ 211 w 1017" name="T32"/>
                <a:gd fmla="*/ 671 h 1018" name="T33"/>
                <a:gd fmla="*/ 253 w 1017" name="T34"/>
                <a:gd fmla="*/ 706 h 1018" name="T35"/>
                <a:gd fmla="*/ 555 w 1017" name="T36"/>
                <a:gd fmla="*/ 568 h 1018" name="T37"/>
                <a:gd fmla="*/ 566 w 1017" name="T38"/>
                <a:gd fmla="*/ 510 h 1018" name="T39"/>
                <a:gd fmla="*/ 602 w 1017" name="T40"/>
                <a:gd fmla="*/ 554 h 1018" name="T41"/>
                <a:gd fmla="*/ 804 w 1017" name="T42"/>
                <a:gd fmla="*/ 309 h 1018" name="T43"/>
                <a:gd fmla="*/ 826 w 1017" name="T44"/>
                <a:gd fmla="*/ 255 h 1018" name="T45"/>
                <a:gd fmla="*/ 853 w 1017" name="T46"/>
                <a:gd fmla="*/ 304 h 1018" name="T47"/>
                <a:gd fmla="*/ 164 w 1017" name="T48"/>
                <a:gd fmla="*/ 968 h 1018" name="T49"/>
                <a:gd fmla="*/ 191 w 1017" name="T50"/>
                <a:gd fmla="*/ 1018 h 1018" name="T51"/>
                <a:gd fmla="*/ 214 w 1017" name="T52"/>
                <a:gd fmla="*/ 964 h 1018" name="T53"/>
                <a:gd fmla="*/ 321 w 1017" name="T54"/>
                <a:gd fmla="*/ 973 h 1018" name="T55"/>
                <a:gd fmla="*/ 356 w 1017" name="T56"/>
                <a:gd fmla="*/ 1017 h 1018" name="T57"/>
                <a:gd fmla="*/ 367 w 1017" name="T58"/>
                <a:gd fmla="*/ 959 h 1018" name="T59"/>
                <a:gd fmla="*/ 478 w 1017" name="T60"/>
                <a:gd fmla="*/ 980 h 1018" name="T61"/>
                <a:gd fmla="*/ 522 w 1017" name="T62"/>
                <a:gd fmla="*/ 1015 h 1018" name="T63"/>
                <a:gd fmla="*/ 522 w 1017" name="T64"/>
                <a:gd fmla="*/ 957 h 1018" name="T65"/>
                <a:gd fmla="*/ 637 w 1017" name="T66"/>
                <a:gd fmla="*/ 986 h 1018" name="T67"/>
                <a:gd fmla="*/ 686 w 1017" name="T68"/>
                <a:gd fmla="*/ 1013 h 1018" name="T69"/>
                <a:gd fmla="*/ 674 w 1017" name="T70"/>
                <a:gd fmla="*/ 955 h 1018" name="T71"/>
                <a:gd fmla="*/ 795 w 1017" name="T72"/>
                <a:gd fmla="*/ 986 h 1018" name="T73"/>
                <a:gd fmla="*/ 849 w 1017" name="T74"/>
                <a:gd fmla="*/ 1009 h 1018" name="T75"/>
                <a:gd fmla="*/ 826 w 1017" name="T76"/>
                <a:gd fmla="*/ 954 h 1018" name="T77"/>
                <a:gd fmla="*/ 955 w 1017" name="T78"/>
                <a:gd fmla="*/ 993 h 1018" name="T79"/>
                <a:gd fmla="*/ 1012 w 1017" name="T80"/>
                <a:gd fmla="*/ 1005 h 1018" name="T81"/>
                <a:gd fmla="*/ 986 w 1017" name="T82"/>
                <a:gd fmla="*/ 954 h 1018" name="T83"/>
                <a:gd fmla="*/ 61 w 1017" name="T84"/>
                <a:gd fmla="*/ 815 h 1018" name="T85"/>
                <a:gd fmla="*/ 2 w 1017" name="T86"/>
                <a:gd fmla="*/ 815 h 1018" name="T87"/>
                <a:gd fmla="*/ 31 w 1017" name="T88"/>
                <a:gd fmla="*/ 700 h 1018" name="T89"/>
                <a:gd fmla="*/ 58 w 1017" name="T90"/>
                <a:gd fmla="*/ 650 h 1018" name="T91"/>
                <a:gd fmla="*/ 0 w 1017" name="T92"/>
                <a:gd fmla="*/ 662 h 1018" name="T93"/>
                <a:gd fmla="*/ 31 w 1017" name="T94"/>
                <a:gd fmla="*/ 541 h 1018" name="T95"/>
                <a:gd fmla="*/ 54 w 1017" name="T96"/>
                <a:gd fmla="*/ 486 h 1018" name="T97"/>
                <a:gd fmla="*/ 0 w 1017" name="T98"/>
                <a:gd fmla="*/ 509 h 1018" name="T99"/>
                <a:gd fmla="*/ 38 w 1017" name="T100"/>
                <a:gd fmla="*/ 381 h 1018" name="T101"/>
                <a:gd fmla="*/ 50 w 1017" name="T102"/>
                <a:gd fmla="*/ 324 h 1018" name="T103"/>
                <a:gd fmla="*/ 0 w 1017" name="T104"/>
                <a:gd fmla="*/ 350 h 1018" name="T105"/>
                <a:gd fmla="*/ 44 w 1017" name="T106"/>
                <a:gd fmla="*/ 220 h 1018" name="T107"/>
                <a:gd fmla="*/ 44 w 1017" name="T108"/>
                <a:gd fmla="*/ 162 h 1018" name="T109"/>
                <a:gd fmla="*/ 0 w 1017" name="T110"/>
                <a:gd fmla="*/ 198 h 1018" name="T111"/>
                <a:gd fmla="*/ 50 w 1017" name="T112"/>
                <a:gd fmla="*/ 58 h 1018" name="T113"/>
                <a:gd fmla="*/ 38 w 1017" name="T114"/>
                <a:gd fmla="*/ 1 h 1018" name="T115"/>
                <a:gd fmla="*/ 2 w 1017" name="T116"/>
                <a:gd fmla="*/ 44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0" name="Freeform 50"/>
            <p:cNvSpPr>
              <a:spLocks noEditPoints="1"/>
            </p:cNvSpPr>
            <p:nvPr/>
          </p:nvSpPr>
          <p:spPr bwMode="auto">
            <a:xfrm>
              <a:off x="6273498" y="4830082"/>
              <a:ext cx="323850" cy="322263"/>
            </a:xfrm>
            <a:custGeom>
              <a:gdLst>
                <a:gd fmla="*/ 667 w 1017" name="T0"/>
                <a:gd fmla="*/ 953 h 1017" name="T1"/>
                <a:gd fmla="*/ 661 w 1017" name="T2"/>
                <a:gd fmla="*/ 953 h 1017" name="T3"/>
                <a:gd fmla="*/ 643 w 1017" name="T4"/>
                <a:gd fmla="*/ 948 h 1017" name="T5"/>
                <a:gd fmla="*/ 622 w 1017" name="T6"/>
                <a:gd fmla="*/ 934 h 1017" name="T7"/>
                <a:gd fmla="*/ 608 w 1017" name="T8"/>
                <a:gd fmla="*/ 915 h 1017" name="T9"/>
                <a:gd fmla="*/ 604 w 1017" name="T10"/>
                <a:gd fmla="*/ 897 h 1017" name="T11"/>
                <a:gd fmla="*/ 604 w 1017" name="T12"/>
                <a:gd fmla="*/ 795 h 1017" name="T13"/>
                <a:gd fmla="*/ 413 w 1017" name="T14"/>
                <a:gd fmla="*/ 890 h 1017" name="T15"/>
                <a:gd fmla="*/ 413 w 1017" name="T16"/>
                <a:gd fmla="*/ 897 h 1017" name="T17"/>
                <a:gd fmla="*/ 408 w 1017" name="T18"/>
                <a:gd fmla="*/ 915 h 1017" name="T19"/>
                <a:gd fmla="*/ 395 w 1017" name="T20"/>
                <a:gd fmla="*/ 934 h 1017" name="T21"/>
                <a:gd fmla="*/ 374 w 1017" name="T22"/>
                <a:gd fmla="*/ 948 h 1017" name="T23"/>
                <a:gd fmla="*/ 356 w 1017" name="T24"/>
                <a:gd fmla="*/ 953 h 1017" name="T25"/>
                <a:gd fmla="*/ 285 w 1017" name="T26"/>
                <a:gd fmla="*/ 953 h 1017" name="T27"/>
                <a:gd fmla="*/ 279 w 1017" name="T28"/>
                <a:gd fmla="*/ 953 h 1017" name="T29"/>
                <a:gd fmla="*/ 268 w 1017" name="T30"/>
                <a:gd fmla="*/ 959 h 1017" name="T31"/>
                <a:gd fmla="*/ 260 w 1017" name="T32"/>
                <a:gd fmla="*/ 967 h 1017" name="T33"/>
                <a:gd fmla="*/ 254 w 1017" name="T34"/>
                <a:gd fmla="*/ 978 h 1017" name="T35"/>
                <a:gd fmla="*/ 254 w 1017" name="T36"/>
                <a:gd fmla="*/ 985 h 1017" name="T37"/>
                <a:gd fmla="*/ 256 w 1017" name="T38"/>
                <a:gd fmla="*/ 997 h 1017" name="T39"/>
                <a:gd fmla="*/ 263 w 1017" name="T40"/>
                <a:gd fmla="*/ 1007 h 1017" name="T41"/>
                <a:gd fmla="*/ 273 w 1017" name="T42"/>
                <a:gd fmla="*/ 1015 h 1017" name="T43"/>
                <a:gd fmla="*/ 285 w 1017" name="T44"/>
                <a:gd fmla="*/ 1017 h 1017" name="T45"/>
                <a:gd fmla="*/ 731 w 1017" name="T46"/>
                <a:gd fmla="*/ 1017 h 1017" name="T47"/>
                <a:gd fmla="*/ 743 w 1017" name="T48"/>
                <a:gd fmla="*/ 1015 h 1017" name="T49"/>
                <a:gd fmla="*/ 753 w 1017" name="T50"/>
                <a:gd fmla="*/ 1007 h 1017" name="T51"/>
                <a:gd fmla="*/ 761 w 1017" name="T52"/>
                <a:gd fmla="*/ 997 h 1017" name="T53"/>
                <a:gd fmla="*/ 763 w 1017" name="T54"/>
                <a:gd fmla="*/ 985 h 1017" name="T55"/>
                <a:gd fmla="*/ 762 w 1017" name="T56"/>
                <a:gd fmla="*/ 978 h 1017" name="T57"/>
                <a:gd fmla="*/ 757 w 1017" name="T58"/>
                <a:gd fmla="*/ 967 h 1017" name="T59"/>
                <a:gd fmla="*/ 749 w 1017" name="T60"/>
                <a:gd fmla="*/ 959 h 1017" name="T61"/>
                <a:gd fmla="*/ 737 w 1017" name="T62"/>
                <a:gd fmla="*/ 953 h 1017" name="T63"/>
                <a:gd fmla="*/ 731 w 1017" name="T64"/>
                <a:gd fmla="*/ 953 h 1017" name="T65"/>
                <a:gd fmla="*/ 56 w 1017" name="T66"/>
                <a:gd fmla="*/ 0 h 1017" name="T67"/>
                <a:gd fmla="*/ 44 w 1017" name="T68"/>
                <a:gd fmla="*/ 1 h 1017" name="T69"/>
                <a:gd fmla="*/ 25 w 1017" name="T70"/>
                <a:gd fmla="*/ 9 h 1017" name="T71"/>
                <a:gd fmla="*/ 8 w 1017" name="T72"/>
                <a:gd fmla="*/ 25 h 1017" name="T73"/>
                <a:gd fmla="*/ 1 w 1017" name="T74"/>
                <a:gd fmla="*/ 47 h 1017" name="T75"/>
                <a:gd fmla="*/ 0 w 1017" name="T76"/>
                <a:gd fmla="*/ 671 h 1017" name="T77"/>
                <a:gd fmla="*/ 1 w 1017" name="T78"/>
                <a:gd fmla="*/ 683 h 1017" name="T79"/>
                <a:gd fmla="*/ 8 w 1017" name="T80"/>
                <a:gd fmla="*/ 704 h 1017" name="T81"/>
                <a:gd fmla="*/ 25 w 1017" name="T82"/>
                <a:gd fmla="*/ 721 h 1017" name="T83"/>
                <a:gd fmla="*/ 44 w 1017" name="T84"/>
                <a:gd fmla="*/ 729 h 1017" name="T85"/>
                <a:gd fmla="*/ 961 w 1017" name="T86"/>
                <a:gd fmla="*/ 730 h 1017" name="T87"/>
                <a:gd fmla="*/ 973 w 1017" name="T88"/>
                <a:gd fmla="*/ 729 h 1017" name="T89"/>
                <a:gd fmla="*/ 992 w 1017" name="T90"/>
                <a:gd fmla="*/ 721 h 1017" name="T91"/>
                <a:gd fmla="*/ 1007 w 1017" name="T92"/>
                <a:gd fmla="*/ 704 h 1017" name="T93"/>
                <a:gd fmla="*/ 1016 w 1017" name="T94"/>
                <a:gd fmla="*/ 683 h 1017" name="T95"/>
                <a:gd fmla="*/ 1017 w 1017" name="T96"/>
                <a:gd fmla="*/ 59 h 1017" name="T97"/>
                <a:gd fmla="*/ 1016 w 1017" name="T98"/>
                <a:gd fmla="*/ 47 h 1017" name="T99"/>
                <a:gd fmla="*/ 1007 w 1017" name="T100"/>
                <a:gd fmla="*/ 25 h 1017" name="T101"/>
                <a:gd fmla="*/ 992 w 1017" name="T102"/>
                <a:gd fmla="*/ 9 h 1017" name="T103"/>
                <a:gd fmla="*/ 973 w 1017" name="T104"/>
                <a:gd fmla="*/ 1 h 1017" name="T105"/>
                <a:gd fmla="*/ 961 w 1017" name="T106"/>
                <a:gd fmla="*/ 0 h 1017" name="T107"/>
                <a:gd fmla="*/ 63 w 1017" name="T108"/>
                <a:gd fmla="*/ 667 h 1017" name="T109"/>
                <a:gd fmla="*/ 954 w 1017" name="T110"/>
                <a:gd fmla="*/ 63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1017">
                  <a:moveTo>
                    <a:pt x="731" y="953"/>
                  </a:moveTo>
                  <a:lnTo>
                    <a:pt x="667" y="953"/>
                  </a:lnTo>
                  <a:lnTo>
                    <a:pt x="667" y="953"/>
                  </a:lnTo>
                  <a:lnTo>
                    <a:pt x="661" y="953"/>
                  </a:lnTo>
                  <a:lnTo>
                    <a:pt x="654" y="952"/>
                  </a:lnTo>
                  <a:lnTo>
                    <a:pt x="643" y="948"/>
                  </a:lnTo>
                  <a:lnTo>
                    <a:pt x="632" y="943"/>
                  </a:lnTo>
                  <a:lnTo>
                    <a:pt x="622" y="934"/>
                  </a:lnTo>
                  <a:lnTo>
                    <a:pt x="615" y="926"/>
                  </a:lnTo>
                  <a:lnTo>
                    <a:pt x="608" y="915"/>
                  </a:lnTo>
                  <a:lnTo>
                    <a:pt x="605" y="902"/>
                  </a:lnTo>
                  <a:lnTo>
                    <a:pt x="604" y="897"/>
                  </a:lnTo>
                  <a:lnTo>
                    <a:pt x="604" y="890"/>
                  </a:lnTo>
                  <a:lnTo>
                    <a:pt x="604" y="795"/>
                  </a:lnTo>
                  <a:lnTo>
                    <a:pt x="413" y="795"/>
                  </a:lnTo>
                  <a:lnTo>
                    <a:pt x="413" y="890"/>
                  </a:lnTo>
                  <a:lnTo>
                    <a:pt x="413" y="890"/>
                  </a:lnTo>
                  <a:lnTo>
                    <a:pt x="413" y="897"/>
                  </a:lnTo>
                  <a:lnTo>
                    <a:pt x="412" y="902"/>
                  </a:lnTo>
                  <a:lnTo>
                    <a:pt x="408" y="915"/>
                  </a:lnTo>
                  <a:lnTo>
                    <a:pt x="402" y="926"/>
                  </a:lnTo>
                  <a:lnTo>
                    <a:pt x="395" y="934"/>
                  </a:lnTo>
                  <a:lnTo>
                    <a:pt x="385" y="943"/>
                  </a:lnTo>
                  <a:lnTo>
                    <a:pt x="374" y="948"/>
                  </a:lnTo>
                  <a:lnTo>
                    <a:pt x="363" y="952"/>
                  </a:lnTo>
                  <a:lnTo>
                    <a:pt x="356" y="953"/>
                  </a:lnTo>
                  <a:lnTo>
                    <a:pt x="350" y="953"/>
                  </a:lnTo>
                  <a:lnTo>
                    <a:pt x="285" y="953"/>
                  </a:lnTo>
                  <a:lnTo>
                    <a:pt x="285" y="953"/>
                  </a:lnTo>
                  <a:lnTo>
                    <a:pt x="279" y="953"/>
                  </a:lnTo>
                  <a:lnTo>
                    <a:pt x="273" y="956"/>
                  </a:lnTo>
                  <a:lnTo>
                    <a:pt x="268" y="959"/>
                  </a:lnTo>
                  <a:lnTo>
                    <a:pt x="263" y="963"/>
                  </a:lnTo>
                  <a:lnTo>
                    <a:pt x="260" y="967"/>
                  </a:lnTo>
                  <a:lnTo>
                    <a:pt x="256" y="973"/>
                  </a:lnTo>
                  <a:lnTo>
                    <a:pt x="254" y="978"/>
                  </a:lnTo>
                  <a:lnTo>
                    <a:pt x="254" y="985"/>
                  </a:lnTo>
                  <a:lnTo>
                    <a:pt x="254" y="985"/>
                  </a:lnTo>
                  <a:lnTo>
                    <a:pt x="254" y="991"/>
                  </a:lnTo>
                  <a:lnTo>
                    <a:pt x="256" y="997"/>
                  </a:lnTo>
                  <a:lnTo>
                    <a:pt x="260" y="1003"/>
                  </a:lnTo>
                  <a:lnTo>
                    <a:pt x="263" y="1007"/>
                  </a:lnTo>
                  <a:lnTo>
                    <a:pt x="268" y="1011"/>
                  </a:lnTo>
                  <a:lnTo>
                    <a:pt x="273" y="1015"/>
                  </a:lnTo>
                  <a:lnTo>
                    <a:pt x="279" y="1017"/>
                  </a:lnTo>
                  <a:lnTo>
                    <a:pt x="285" y="1017"/>
                  </a:lnTo>
                  <a:lnTo>
                    <a:pt x="731" y="1017"/>
                  </a:lnTo>
                  <a:lnTo>
                    <a:pt x="731" y="1017"/>
                  </a:lnTo>
                  <a:lnTo>
                    <a:pt x="737" y="1017"/>
                  </a:lnTo>
                  <a:lnTo>
                    <a:pt x="743" y="1015"/>
                  </a:lnTo>
                  <a:lnTo>
                    <a:pt x="749" y="1011"/>
                  </a:lnTo>
                  <a:lnTo>
                    <a:pt x="753" y="1007"/>
                  </a:lnTo>
                  <a:lnTo>
                    <a:pt x="757" y="1003"/>
                  </a:lnTo>
                  <a:lnTo>
                    <a:pt x="761" y="997"/>
                  </a:lnTo>
                  <a:lnTo>
                    <a:pt x="762" y="991"/>
                  </a:lnTo>
                  <a:lnTo>
                    <a:pt x="763" y="985"/>
                  </a:lnTo>
                  <a:lnTo>
                    <a:pt x="763" y="985"/>
                  </a:lnTo>
                  <a:lnTo>
                    <a:pt x="762" y="978"/>
                  </a:lnTo>
                  <a:lnTo>
                    <a:pt x="761" y="973"/>
                  </a:lnTo>
                  <a:lnTo>
                    <a:pt x="757" y="967"/>
                  </a:lnTo>
                  <a:lnTo>
                    <a:pt x="753" y="963"/>
                  </a:lnTo>
                  <a:lnTo>
                    <a:pt x="749" y="959"/>
                  </a:lnTo>
                  <a:lnTo>
                    <a:pt x="743" y="956"/>
                  </a:lnTo>
                  <a:lnTo>
                    <a:pt x="737" y="953"/>
                  </a:lnTo>
                  <a:lnTo>
                    <a:pt x="731" y="953"/>
                  </a:lnTo>
                  <a:lnTo>
                    <a:pt x="731" y="953"/>
                  </a:lnTo>
                  <a:close/>
                  <a:moveTo>
                    <a:pt x="961" y="0"/>
                  </a:moveTo>
                  <a:lnTo>
                    <a:pt x="56" y="0"/>
                  </a:lnTo>
                  <a:lnTo>
                    <a:pt x="56" y="0"/>
                  </a:lnTo>
                  <a:lnTo>
                    <a:pt x="44" y="1"/>
                  </a:lnTo>
                  <a:lnTo>
                    <a:pt x="33" y="4"/>
                  </a:lnTo>
                  <a:lnTo>
                    <a:pt x="25" y="9"/>
                  </a:lnTo>
                  <a:lnTo>
                    <a:pt x="16" y="17"/>
                  </a:lnTo>
                  <a:lnTo>
                    <a:pt x="8" y="25"/>
                  </a:lnTo>
                  <a:lnTo>
                    <a:pt x="4" y="35"/>
                  </a:lnTo>
                  <a:lnTo>
                    <a:pt x="1" y="47"/>
                  </a:lnTo>
                  <a:lnTo>
                    <a:pt x="0" y="59"/>
                  </a:lnTo>
                  <a:lnTo>
                    <a:pt x="0" y="671"/>
                  </a:lnTo>
                  <a:lnTo>
                    <a:pt x="0" y="671"/>
                  </a:lnTo>
                  <a:lnTo>
                    <a:pt x="1" y="683"/>
                  </a:lnTo>
                  <a:lnTo>
                    <a:pt x="4" y="694"/>
                  </a:lnTo>
                  <a:lnTo>
                    <a:pt x="8" y="704"/>
                  </a:lnTo>
                  <a:lnTo>
                    <a:pt x="16" y="713"/>
                  </a:lnTo>
                  <a:lnTo>
                    <a:pt x="25" y="721"/>
                  </a:lnTo>
                  <a:lnTo>
                    <a:pt x="33" y="726"/>
                  </a:lnTo>
                  <a:lnTo>
                    <a:pt x="44" y="729"/>
                  </a:lnTo>
                  <a:lnTo>
                    <a:pt x="56" y="730"/>
                  </a:lnTo>
                  <a:lnTo>
                    <a:pt x="961" y="730"/>
                  </a:lnTo>
                  <a:lnTo>
                    <a:pt x="961" y="730"/>
                  </a:lnTo>
                  <a:lnTo>
                    <a:pt x="973" y="729"/>
                  </a:lnTo>
                  <a:lnTo>
                    <a:pt x="983" y="726"/>
                  </a:lnTo>
                  <a:lnTo>
                    <a:pt x="992" y="721"/>
                  </a:lnTo>
                  <a:lnTo>
                    <a:pt x="1001" y="713"/>
                  </a:lnTo>
                  <a:lnTo>
                    <a:pt x="1007" y="704"/>
                  </a:lnTo>
                  <a:lnTo>
                    <a:pt x="1013" y="694"/>
                  </a:lnTo>
                  <a:lnTo>
                    <a:pt x="1016" y="683"/>
                  </a:lnTo>
                  <a:lnTo>
                    <a:pt x="1017" y="671"/>
                  </a:lnTo>
                  <a:lnTo>
                    <a:pt x="1017" y="59"/>
                  </a:lnTo>
                  <a:lnTo>
                    <a:pt x="1017" y="59"/>
                  </a:lnTo>
                  <a:lnTo>
                    <a:pt x="1016" y="47"/>
                  </a:lnTo>
                  <a:lnTo>
                    <a:pt x="1013" y="35"/>
                  </a:lnTo>
                  <a:lnTo>
                    <a:pt x="1007" y="25"/>
                  </a:lnTo>
                  <a:lnTo>
                    <a:pt x="1001" y="17"/>
                  </a:lnTo>
                  <a:lnTo>
                    <a:pt x="992" y="9"/>
                  </a:lnTo>
                  <a:lnTo>
                    <a:pt x="983" y="4"/>
                  </a:lnTo>
                  <a:lnTo>
                    <a:pt x="973" y="1"/>
                  </a:lnTo>
                  <a:lnTo>
                    <a:pt x="961" y="0"/>
                  </a:lnTo>
                  <a:lnTo>
                    <a:pt x="961" y="0"/>
                  </a:lnTo>
                  <a:close/>
                  <a:moveTo>
                    <a:pt x="954" y="667"/>
                  </a:moveTo>
                  <a:lnTo>
                    <a:pt x="63" y="667"/>
                  </a:lnTo>
                  <a:lnTo>
                    <a:pt x="63" y="63"/>
                  </a:lnTo>
                  <a:lnTo>
                    <a:pt x="954" y="63"/>
                  </a:lnTo>
                  <a:lnTo>
                    <a:pt x="954" y="66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1" name="Freeform 51"/>
            <p:cNvSpPr>
              <a:spLocks noEditPoints="1"/>
            </p:cNvSpPr>
            <p:nvPr/>
          </p:nvSpPr>
          <p:spPr bwMode="auto">
            <a:xfrm>
              <a:off x="6919611" y="4869770"/>
              <a:ext cx="323850" cy="242888"/>
            </a:xfrm>
            <a:custGeom>
              <a:gdLst>
                <a:gd fmla="*/ 96 w 1017" name="T0"/>
                <a:gd fmla="*/ 0 h 764" name="T1"/>
                <a:gd fmla="*/ 67 w 1017" name="T2"/>
                <a:gd fmla="*/ 4 h 764" name="T3"/>
                <a:gd fmla="*/ 42 w 1017" name="T4"/>
                <a:gd fmla="*/ 16 h 764" name="T5"/>
                <a:gd fmla="*/ 22 w 1017" name="T6"/>
                <a:gd fmla="*/ 36 h 764" name="T7"/>
                <a:gd fmla="*/ 8 w 1017" name="T8"/>
                <a:gd fmla="*/ 58 h 764" name="T9"/>
                <a:gd fmla="*/ 0 w 1017" name="T10"/>
                <a:gd fmla="*/ 86 h 764" name="T11"/>
                <a:gd fmla="*/ 0 w 1017" name="T12"/>
                <a:gd fmla="*/ 509 h 764" name="T13"/>
                <a:gd fmla="*/ 5 w 1017" name="T14"/>
                <a:gd fmla="*/ 538 h 764" name="T15"/>
                <a:gd fmla="*/ 16 w 1017" name="T16"/>
                <a:gd fmla="*/ 562 h 764" name="T17"/>
                <a:gd fmla="*/ 35 w 1017" name="T18"/>
                <a:gd fmla="*/ 583 h 764" name="T19"/>
                <a:gd fmla="*/ 58 w 1017" name="T20"/>
                <a:gd fmla="*/ 597 h 764" name="T21"/>
                <a:gd fmla="*/ 86 w 1017" name="T22"/>
                <a:gd fmla="*/ 604 h 764" name="T23"/>
                <a:gd fmla="*/ 922 w 1017" name="T24"/>
                <a:gd fmla="*/ 604 h 764" name="T25"/>
                <a:gd fmla="*/ 951 w 1017" name="T26"/>
                <a:gd fmla="*/ 600 h 764" name="T27"/>
                <a:gd fmla="*/ 976 w 1017" name="T28"/>
                <a:gd fmla="*/ 588 h 764" name="T29"/>
                <a:gd fmla="*/ 996 w 1017" name="T30"/>
                <a:gd fmla="*/ 570 h 764" name="T31"/>
                <a:gd fmla="*/ 1010 w 1017" name="T32"/>
                <a:gd fmla="*/ 546 h 764" name="T33"/>
                <a:gd fmla="*/ 1017 w 1017" name="T34"/>
                <a:gd fmla="*/ 518 h 764" name="T35"/>
                <a:gd fmla="*/ 1017 w 1017" name="T36"/>
                <a:gd fmla="*/ 96 h 764" name="T37"/>
                <a:gd fmla="*/ 1013 w 1017" name="T38"/>
                <a:gd fmla="*/ 68 h 764" name="T39"/>
                <a:gd fmla="*/ 1001 w 1017" name="T40"/>
                <a:gd fmla="*/ 42 h 764" name="T41"/>
                <a:gd fmla="*/ 983 w 1017" name="T42"/>
                <a:gd fmla="*/ 22 h 764" name="T43"/>
                <a:gd fmla="*/ 959 w 1017" name="T44"/>
                <a:gd fmla="*/ 8 h 764" name="T45"/>
                <a:gd fmla="*/ 932 w 1017" name="T46"/>
                <a:gd fmla="*/ 1 h 764" name="T47"/>
                <a:gd fmla="*/ 954 w 1017" name="T48"/>
                <a:gd fmla="*/ 509 h 764" name="T49"/>
                <a:gd fmla="*/ 952 w 1017" name="T50"/>
                <a:gd fmla="*/ 522 h 764" name="T51"/>
                <a:gd fmla="*/ 940 w 1017" name="T52"/>
                <a:gd fmla="*/ 536 h 764" name="T53"/>
                <a:gd fmla="*/ 922 w 1017" name="T54"/>
                <a:gd fmla="*/ 541 h 764" name="T55"/>
                <a:gd fmla="*/ 89 w 1017" name="T56"/>
                <a:gd fmla="*/ 540 h 764" name="T57"/>
                <a:gd fmla="*/ 73 w 1017" name="T58"/>
                <a:gd fmla="*/ 531 h 764" name="T59"/>
                <a:gd fmla="*/ 65 w 1017" name="T60"/>
                <a:gd fmla="*/ 515 h 764" name="T61"/>
                <a:gd fmla="*/ 64 w 1017" name="T62"/>
                <a:gd fmla="*/ 96 h 764" name="T63"/>
                <a:gd fmla="*/ 69 w 1017" name="T64"/>
                <a:gd fmla="*/ 77 h 764" name="T65"/>
                <a:gd fmla="*/ 83 w 1017" name="T66"/>
                <a:gd fmla="*/ 67 h 764" name="T67"/>
                <a:gd fmla="*/ 922 w 1017" name="T68"/>
                <a:gd fmla="*/ 63 h 764" name="T69"/>
                <a:gd fmla="*/ 935 w 1017" name="T70"/>
                <a:gd fmla="*/ 67 h 764" name="T71"/>
                <a:gd fmla="*/ 949 w 1017" name="T72"/>
                <a:gd fmla="*/ 77 h 764" name="T73"/>
                <a:gd fmla="*/ 954 w 1017" name="T74"/>
                <a:gd fmla="*/ 96 h 764" name="T75"/>
                <a:gd fmla="*/ 637 w 1017" name="T76"/>
                <a:gd fmla="*/ 669 h 764" name="T77"/>
                <a:gd fmla="*/ 633 w 1017" name="T78"/>
                <a:gd fmla="*/ 680 h 764" name="T79"/>
                <a:gd fmla="*/ 623 w 1017" name="T80"/>
                <a:gd fmla="*/ 694 h 764" name="T81"/>
                <a:gd fmla="*/ 604 w 1017" name="T82"/>
                <a:gd fmla="*/ 700 h 764" name="T83"/>
                <a:gd fmla="*/ 407 w 1017" name="T84"/>
                <a:gd fmla="*/ 700 h 764" name="T85"/>
                <a:gd fmla="*/ 391 w 1017" name="T86"/>
                <a:gd fmla="*/ 691 h 764" name="T87"/>
                <a:gd fmla="*/ 382 w 1017" name="T88"/>
                <a:gd fmla="*/ 675 h 764" name="T89"/>
                <a:gd fmla="*/ 47 w 1017" name="T90"/>
                <a:gd fmla="*/ 669 h 764" name="T91"/>
                <a:gd fmla="*/ 21 w 1017" name="T92"/>
                <a:gd fmla="*/ 676 h 764" name="T93"/>
                <a:gd fmla="*/ 3 w 1017" name="T94"/>
                <a:gd fmla="*/ 698 h 764" name="T95"/>
                <a:gd fmla="*/ 0 w 1017" name="T96"/>
                <a:gd fmla="*/ 716 h 764" name="T97"/>
                <a:gd fmla="*/ 8 w 1017" name="T98"/>
                <a:gd fmla="*/ 743 h 764" name="T99"/>
                <a:gd fmla="*/ 29 w 1017" name="T100"/>
                <a:gd fmla="*/ 760 h 764" name="T101"/>
                <a:gd fmla="*/ 970 w 1017" name="T102"/>
                <a:gd fmla="*/ 764 h 764" name="T103"/>
                <a:gd fmla="*/ 988 w 1017" name="T104"/>
                <a:gd fmla="*/ 760 h 764" name="T105"/>
                <a:gd fmla="*/ 1010 w 1017" name="T106"/>
                <a:gd fmla="*/ 743 h 764" name="T107"/>
                <a:gd fmla="*/ 1017 w 1017" name="T108"/>
                <a:gd fmla="*/ 716 h 764" name="T109"/>
                <a:gd fmla="*/ 1014 w 1017" name="T110"/>
                <a:gd fmla="*/ 698 h 764" name="T111"/>
                <a:gd fmla="*/ 997 w 1017" name="T112"/>
                <a:gd fmla="*/ 676 h 764" name="T113"/>
                <a:gd fmla="*/ 970 w 1017" name="T114"/>
                <a:gd fmla="*/ 669 h 76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64" w="1017">
                  <a:moveTo>
                    <a:pt x="922" y="0"/>
                  </a:moveTo>
                  <a:lnTo>
                    <a:pt x="96" y="0"/>
                  </a:lnTo>
                  <a:lnTo>
                    <a:pt x="96" y="0"/>
                  </a:lnTo>
                  <a:lnTo>
                    <a:pt x="86" y="1"/>
                  </a:lnTo>
                  <a:lnTo>
                    <a:pt x="76" y="2"/>
                  </a:lnTo>
                  <a:lnTo>
                    <a:pt x="67" y="4"/>
                  </a:lnTo>
                  <a:lnTo>
                    <a:pt x="58" y="8"/>
                  </a:lnTo>
                  <a:lnTo>
                    <a:pt x="50" y="12"/>
                  </a:lnTo>
                  <a:lnTo>
                    <a:pt x="42" y="16"/>
                  </a:lnTo>
                  <a:lnTo>
                    <a:pt x="35" y="22"/>
                  </a:lnTo>
                  <a:lnTo>
                    <a:pt x="28" y="28"/>
                  </a:lnTo>
                  <a:lnTo>
                    <a:pt x="22" y="36"/>
                  </a:lnTo>
                  <a:lnTo>
                    <a:pt x="16" y="42"/>
                  </a:lnTo>
                  <a:lnTo>
                    <a:pt x="11" y="51"/>
                  </a:lnTo>
                  <a:lnTo>
                    <a:pt x="8" y="58"/>
                  </a:lnTo>
                  <a:lnTo>
                    <a:pt x="5" y="68"/>
                  </a:lnTo>
                  <a:lnTo>
                    <a:pt x="2" y="76"/>
                  </a:lnTo>
                  <a:lnTo>
                    <a:pt x="0" y="86"/>
                  </a:lnTo>
                  <a:lnTo>
                    <a:pt x="0" y="96"/>
                  </a:lnTo>
                  <a:lnTo>
                    <a:pt x="0" y="509"/>
                  </a:lnTo>
                  <a:lnTo>
                    <a:pt x="0" y="509"/>
                  </a:lnTo>
                  <a:lnTo>
                    <a:pt x="0" y="518"/>
                  </a:lnTo>
                  <a:lnTo>
                    <a:pt x="2" y="528"/>
                  </a:lnTo>
                  <a:lnTo>
                    <a:pt x="5" y="538"/>
                  </a:lnTo>
                  <a:lnTo>
                    <a:pt x="8" y="546"/>
                  </a:lnTo>
                  <a:lnTo>
                    <a:pt x="11" y="555"/>
                  </a:lnTo>
                  <a:lnTo>
                    <a:pt x="16" y="562"/>
                  </a:lnTo>
                  <a:lnTo>
                    <a:pt x="22" y="570"/>
                  </a:lnTo>
                  <a:lnTo>
                    <a:pt x="28" y="576"/>
                  </a:lnTo>
                  <a:lnTo>
                    <a:pt x="35" y="583"/>
                  </a:lnTo>
                  <a:lnTo>
                    <a:pt x="42" y="588"/>
                  </a:lnTo>
                  <a:lnTo>
                    <a:pt x="50" y="594"/>
                  </a:lnTo>
                  <a:lnTo>
                    <a:pt x="58" y="597"/>
                  </a:lnTo>
                  <a:lnTo>
                    <a:pt x="67" y="600"/>
                  </a:lnTo>
                  <a:lnTo>
                    <a:pt x="76" y="603"/>
                  </a:lnTo>
                  <a:lnTo>
                    <a:pt x="86" y="604"/>
                  </a:lnTo>
                  <a:lnTo>
                    <a:pt x="96" y="604"/>
                  </a:lnTo>
                  <a:lnTo>
                    <a:pt x="922" y="604"/>
                  </a:lnTo>
                  <a:lnTo>
                    <a:pt x="922" y="604"/>
                  </a:lnTo>
                  <a:lnTo>
                    <a:pt x="932" y="604"/>
                  </a:lnTo>
                  <a:lnTo>
                    <a:pt x="941" y="603"/>
                  </a:lnTo>
                  <a:lnTo>
                    <a:pt x="951" y="600"/>
                  </a:lnTo>
                  <a:lnTo>
                    <a:pt x="959" y="597"/>
                  </a:lnTo>
                  <a:lnTo>
                    <a:pt x="968" y="594"/>
                  </a:lnTo>
                  <a:lnTo>
                    <a:pt x="976" y="588"/>
                  </a:lnTo>
                  <a:lnTo>
                    <a:pt x="983" y="583"/>
                  </a:lnTo>
                  <a:lnTo>
                    <a:pt x="990" y="576"/>
                  </a:lnTo>
                  <a:lnTo>
                    <a:pt x="996" y="570"/>
                  </a:lnTo>
                  <a:lnTo>
                    <a:pt x="1001" y="562"/>
                  </a:lnTo>
                  <a:lnTo>
                    <a:pt x="1007" y="555"/>
                  </a:lnTo>
                  <a:lnTo>
                    <a:pt x="1010" y="546"/>
                  </a:lnTo>
                  <a:lnTo>
                    <a:pt x="1013" y="538"/>
                  </a:lnTo>
                  <a:lnTo>
                    <a:pt x="1015" y="528"/>
                  </a:lnTo>
                  <a:lnTo>
                    <a:pt x="1017" y="518"/>
                  </a:lnTo>
                  <a:lnTo>
                    <a:pt x="1017" y="509"/>
                  </a:lnTo>
                  <a:lnTo>
                    <a:pt x="1017" y="96"/>
                  </a:lnTo>
                  <a:lnTo>
                    <a:pt x="1017" y="96"/>
                  </a:lnTo>
                  <a:lnTo>
                    <a:pt x="1017" y="86"/>
                  </a:lnTo>
                  <a:lnTo>
                    <a:pt x="1015" y="76"/>
                  </a:lnTo>
                  <a:lnTo>
                    <a:pt x="1013" y="68"/>
                  </a:lnTo>
                  <a:lnTo>
                    <a:pt x="1010" y="58"/>
                  </a:lnTo>
                  <a:lnTo>
                    <a:pt x="1007" y="51"/>
                  </a:lnTo>
                  <a:lnTo>
                    <a:pt x="1001" y="42"/>
                  </a:lnTo>
                  <a:lnTo>
                    <a:pt x="996" y="36"/>
                  </a:lnTo>
                  <a:lnTo>
                    <a:pt x="990" y="28"/>
                  </a:lnTo>
                  <a:lnTo>
                    <a:pt x="983" y="22"/>
                  </a:lnTo>
                  <a:lnTo>
                    <a:pt x="976" y="16"/>
                  </a:lnTo>
                  <a:lnTo>
                    <a:pt x="968" y="12"/>
                  </a:lnTo>
                  <a:lnTo>
                    <a:pt x="959" y="8"/>
                  </a:lnTo>
                  <a:lnTo>
                    <a:pt x="951" y="4"/>
                  </a:lnTo>
                  <a:lnTo>
                    <a:pt x="941" y="2"/>
                  </a:lnTo>
                  <a:lnTo>
                    <a:pt x="932" y="1"/>
                  </a:lnTo>
                  <a:lnTo>
                    <a:pt x="922" y="0"/>
                  </a:lnTo>
                  <a:lnTo>
                    <a:pt x="922" y="0"/>
                  </a:lnTo>
                  <a:close/>
                  <a:moveTo>
                    <a:pt x="954" y="509"/>
                  </a:moveTo>
                  <a:lnTo>
                    <a:pt x="954" y="509"/>
                  </a:lnTo>
                  <a:lnTo>
                    <a:pt x="953" y="515"/>
                  </a:lnTo>
                  <a:lnTo>
                    <a:pt x="952" y="522"/>
                  </a:lnTo>
                  <a:lnTo>
                    <a:pt x="949" y="527"/>
                  </a:lnTo>
                  <a:lnTo>
                    <a:pt x="944" y="531"/>
                  </a:lnTo>
                  <a:lnTo>
                    <a:pt x="940" y="536"/>
                  </a:lnTo>
                  <a:lnTo>
                    <a:pt x="935" y="539"/>
                  </a:lnTo>
                  <a:lnTo>
                    <a:pt x="928" y="540"/>
                  </a:lnTo>
                  <a:lnTo>
                    <a:pt x="922" y="541"/>
                  </a:lnTo>
                  <a:lnTo>
                    <a:pt x="96" y="541"/>
                  </a:lnTo>
                  <a:lnTo>
                    <a:pt x="96" y="541"/>
                  </a:lnTo>
                  <a:lnTo>
                    <a:pt x="89" y="540"/>
                  </a:lnTo>
                  <a:lnTo>
                    <a:pt x="83" y="539"/>
                  </a:lnTo>
                  <a:lnTo>
                    <a:pt x="78" y="536"/>
                  </a:lnTo>
                  <a:lnTo>
                    <a:pt x="73" y="531"/>
                  </a:lnTo>
                  <a:lnTo>
                    <a:pt x="69" y="527"/>
                  </a:lnTo>
                  <a:lnTo>
                    <a:pt x="66" y="522"/>
                  </a:lnTo>
                  <a:lnTo>
                    <a:pt x="65" y="515"/>
                  </a:lnTo>
                  <a:lnTo>
                    <a:pt x="64" y="509"/>
                  </a:lnTo>
                  <a:lnTo>
                    <a:pt x="64" y="96"/>
                  </a:lnTo>
                  <a:lnTo>
                    <a:pt x="64" y="96"/>
                  </a:lnTo>
                  <a:lnTo>
                    <a:pt x="65" y="89"/>
                  </a:lnTo>
                  <a:lnTo>
                    <a:pt x="66" y="84"/>
                  </a:lnTo>
                  <a:lnTo>
                    <a:pt x="69" y="77"/>
                  </a:lnTo>
                  <a:lnTo>
                    <a:pt x="73" y="73"/>
                  </a:lnTo>
                  <a:lnTo>
                    <a:pt x="78" y="69"/>
                  </a:lnTo>
                  <a:lnTo>
                    <a:pt x="83" y="67"/>
                  </a:lnTo>
                  <a:lnTo>
                    <a:pt x="89" y="65"/>
                  </a:lnTo>
                  <a:lnTo>
                    <a:pt x="96" y="63"/>
                  </a:lnTo>
                  <a:lnTo>
                    <a:pt x="922" y="63"/>
                  </a:lnTo>
                  <a:lnTo>
                    <a:pt x="922" y="63"/>
                  </a:lnTo>
                  <a:lnTo>
                    <a:pt x="928" y="65"/>
                  </a:lnTo>
                  <a:lnTo>
                    <a:pt x="935" y="67"/>
                  </a:lnTo>
                  <a:lnTo>
                    <a:pt x="940" y="69"/>
                  </a:lnTo>
                  <a:lnTo>
                    <a:pt x="944" y="73"/>
                  </a:lnTo>
                  <a:lnTo>
                    <a:pt x="949" y="77"/>
                  </a:lnTo>
                  <a:lnTo>
                    <a:pt x="952" y="84"/>
                  </a:lnTo>
                  <a:lnTo>
                    <a:pt x="953" y="89"/>
                  </a:lnTo>
                  <a:lnTo>
                    <a:pt x="954" y="96"/>
                  </a:lnTo>
                  <a:lnTo>
                    <a:pt x="954" y="509"/>
                  </a:lnTo>
                  <a:close/>
                  <a:moveTo>
                    <a:pt x="970" y="669"/>
                  </a:moveTo>
                  <a:lnTo>
                    <a:pt x="637" y="669"/>
                  </a:lnTo>
                  <a:lnTo>
                    <a:pt x="637" y="669"/>
                  </a:lnTo>
                  <a:lnTo>
                    <a:pt x="635" y="675"/>
                  </a:lnTo>
                  <a:lnTo>
                    <a:pt x="633" y="680"/>
                  </a:lnTo>
                  <a:lnTo>
                    <a:pt x="631" y="686"/>
                  </a:lnTo>
                  <a:lnTo>
                    <a:pt x="627" y="691"/>
                  </a:lnTo>
                  <a:lnTo>
                    <a:pt x="623" y="694"/>
                  </a:lnTo>
                  <a:lnTo>
                    <a:pt x="617" y="698"/>
                  </a:lnTo>
                  <a:lnTo>
                    <a:pt x="611" y="700"/>
                  </a:lnTo>
                  <a:lnTo>
                    <a:pt x="604" y="700"/>
                  </a:lnTo>
                  <a:lnTo>
                    <a:pt x="413" y="700"/>
                  </a:lnTo>
                  <a:lnTo>
                    <a:pt x="413" y="700"/>
                  </a:lnTo>
                  <a:lnTo>
                    <a:pt x="407" y="700"/>
                  </a:lnTo>
                  <a:lnTo>
                    <a:pt x="402" y="698"/>
                  </a:lnTo>
                  <a:lnTo>
                    <a:pt x="396" y="694"/>
                  </a:lnTo>
                  <a:lnTo>
                    <a:pt x="391" y="691"/>
                  </a:lnTo>
                  <a:lnTo>
                    <a:pt x="388" y="686"/>
                  </a:lnTo>
                  <a:lnTo>
                    <a:pt x="384" y="680"/>
                  </a:lnTo>
                  <a:lnTo>
                    <a:pt x="382" y="675"/>
                  </a:lnTo>
                  <a:lnTo>
                    <a:pt x="381" y="669"/>
                  </a:lnTo>
                  <a:lnTo>
                    <a:pt x="47" y="669"/>
                  </a:lnTo>
                  <a:lnTo>
                    <a:pt x="47" y="669"/>
                  </a:lnTo>
                  <a:lnTo>
                    <a:pt x="38" y="670"/>
                  </a:lnTo>
                  <a:lnTo>
                    <a:pt x="29" y="672"/>
                  </a:lnTo>
                  <a:lnTo>
                    <a:pt x="21" y="676"/>
                  </a:lnTo>
                  <a:lnTo>
                    <a:pt x="14" y="683"/>
                  </a:lnTo>
                  <a:lnTo>
                    <a:pt x="8" y="689"/>
                  </a:lnTo>
                  <a:lnTo>
                    <a:pt x="3" y="698"/>
                  </a:lnTo>
                  <a:lnTo>
                    <a:pt x="1" y="706"/>
                  </a:lnTo>
                  <a:lnTo>
                    <a:pt x="0" y="716"/>
                  </a:lnTo>
                  <a:lnTo>
                    <a:pt x="0" y="716"/>
                  </a:lnTo>
                  <a:lnTo>
                    <a:pt x="1" y="725"/>
                  </a:lnTo>
                  <a:lnTo>
                    <a:pt x="3" y="734"/>
                  </a:lnTo>
                  <a:lnTo>
                    <a:pt x="8" y="743"/>
                  </a:lnTo>
                  <a:lnTo>
                    <a:pt x="14" y="750"/>
                  </a:lnTo>
                  <a:lnTo>
                    <a:pt x="21" y="756"/>
                  </a:lnTo>
                  <a:lnTo>
                    <a:pt x="29" y="760"/>
                  </a:lnTo>
                  <a:lnTo>
                    <a:pt x="38" y="763"/>
                  </a:lnTo>
                  <a:lnTo>
                    <a:pt x="47" y="764"/>
                  </a:lnTo>
                  <a:lnTo>
                    <a:pt x="970" y="764"/>
                  </a:lnTo>
                  <a:lnTo>
                    <a:pt x="970" y="764"/>
                  </a:lnTo>
                  <a:lnTo>
                    <a:pt x="980" y="763"/>
                  </a:lnTo>
                  <a:lnTo>
                    <a:pt x="988" y="760"/>
                  </a:lnTo>
                  <a:lnTo>
                    <a:pt x="997" y="756"/>
                  </a:lnTo>
                  <a:lnTo>
                    <a:pt x="1003" y="750"/>
                  </a:lnTo>
                  <a:lnTo>
                    <a:pt x="1010" y="743"/>
                  </a:lnTo>
                  <a:lnTo>
                    <a:pt x="1014" y="734"/>
                  </a:lnTo>
                  <a:lnTo>
                    <a:pt x="1016" y="725"/>
                  </a:lnTo>
                  <a:lnTo>
                    <a:pt x="1017" y="716"/>
                  </a:lnTo>
                  <a:lnTo>
                    <a:pt x="1017" y="716"/>
                  </a:lnTo>
                  <a:lnTo>
                    <a:pt x="1016" y="706"/>
                  </a:lnTo>
                  <a:lnTo>
                    <a:pt x="1014" y="698"/>
                  </a:lnTo>
                  <a:lnTo>
                    <a:pt x="1010" y="689"/>
                  </a:lnTo>
                  <a:lnTo>
                    <a:pt x="1003" y="683"/>
                  </a:lnTo>
                  <a:lnTo>
                    <a:pt x="997" y="676"/>
                  </a:lnTo>
                  <a:lnTo>
                    <a:pt x="988" y="672"/>
                  </a:lnTo>
                  <a:lnTo>
                    <a:pt x="980" y="670"/>
                  </a:lnTo>
                  <a:lnTo>
                    <a:pt x="970" y="669"/>
                  </a:lnTo>
                  <a:lnTo>
                    <a:pt x="970" y="66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2" name="Freeform 52"/>
            <p:cNvSpPr>
              <a:spLocks noEditPoints="1"/>
            </p:cNvSpPr>
            <p:nvPr/>
          </p:nvSpPr>
          <p:spPr bwMode="auto">
            <a:xfrm>
              <a:off x="6273498" y="4203020"/>
              <a:ext cx="323850" cy="273050"/>
            </a:xfrm>
            <a:custGeom>
              <a:gdLst>
                <a:gd fmla="*/ 392 w 1017" name="T0"/>
                <a:gd fmla="*/ 364 h 858" name="T1"/>
                <a:gd fmla="*/ 352 w 1017" name="T2"/>
                <a:gd fmla="*/ 304 h 858" name="T3"/>
                <a:gd fmla="*/ 336 w 1017" name="T4"/>
                <a:gd fmla="*/ 259 h 858" name="T5"/>
                <a:gd fmla="*/ 295 w 1017" name="T6"/>
                <a:gd fmla="*/ 264 h 858" name="T7"/>
                <a:gd fmla="*/ 293 w 1017" name="T8"/>
                <a:gd fmla="*/ 333 h 858" name="T9"/>
                <a:gd fmla="*/ 369 w 1017" name="T10"/>
                <a:gd fmla="*/ 426 h 858" name="T11"/>
                <a:gd fmla="*/ 457 w 1017" name="T12"/>
                <a:gd fmla="*/ 442 h 858" name="T13"/>
                <a:gd fmla="*/ 476 w 1017" name="T14"/>
                <a:gd fmla="*/ 406 h 858" name="T15"/>
                <a:gd fmla="*/ 445 w 1017" name="T16"/>
                <a:gd fmla="*/ 380 h 858" name="T17"/>
                <a:gd fmla="*/ 813 w 1017" name="T18"/>
                <a:gd fmla="*/ 511 h 858" name="T19"/>
                <a:gd fmla="*/ 793 w 1017" name="T20"/>
                <a:gd fmla="*/ 592 h 858" name="T21"/>
                <a:gd fmla="*/ 710 w 1017" name="T22"/>
                <a:gd fmla="*/ 660 h 858" name="T23"/>
                <a:gd fmla="*/ 645 w 1017" name="T24"/>
                <a:gd fmla="*/ 677 h 858" name="T25"/>
                <a:gd fmla="*/ 642 w 1017" name="T26"/>
                <a:gd fmla="*/ 716 h 858" name="T27"/>
                <a:gd fmla="*/ 709 w 1017" name="T28"/>
                <a:gd fmla="*/ 727 h 858" name="T29"/>
                <a:gd fmla="*/ 839 w 1017" name="T30"/>
                <a:gd fmla="*/ 639 h 858" name="T31"/>
                <a:gd fmla="*/ 873 w 1017" name="T32"/>
                <a:gd fmla="*/ 518 h 858" name="T33"/>
                <a:gd fmla="*/ 842 w 1017" name="T34"/>
                <a:gd fmla="*/ 492 h 858" name="T35"/>
                <a:gd fmla="*/ 645 w 1017" name="T36"/>
                <a:gd fmla="*/ 81 h 858" name="T37"/>
                <a:gd fmla="*/ 490 w 1017" name="T38"/>
                <a:gd fmla="*/ 3 h 858" name="T39"/>
                <a:gd fmla="*/ 373 w 1017" name="T40"/>
                <a:gd fmla="*/ 8 h 858" name="T41"/>
                <a:gd fmla="*/ 273 w 1017" name="T42"/>
                <a:gd fmla="*/ 56 h 858" name="T43"/>
                <a:gd fmla="*/ 201 w 1017" name="T44"/>
                <a:gd fmla="*/ 137 h 858" name="T45"/>
                <a:gd fmla="*/ 162 w 1017" name="T46"/>
                <a:gd fmla="*/ 242 h 858" name="T47"/>
                <a:gd fmla="*/ 169 w 1017" name="T48"/>
                <a:gd fmla="*/ 363 h 858" name="T49"/>
                <a:gd fmla="*/ 59 w 1017" name="T50"/>
                <a:gd fmla="*/ 441 h 858" name="T51"/>
                <a:gd fmla="*/ 0 w 1017" name="T52"/>
                <a:gd fmla="*/ 583 h 858" name="T53"/>
                <a:gd fmla="*/ 19 w 1017" name="T54"/>
                <a:gd fmla="*/ 702 h 858" name="T55"/>
                <a:gd fmla="*/ 155 w 1017" name="T56"/>
                <a:gd fmla="*/ 838 h 858" name="T57"/>
                <a:gd fmla="*/ 699 w 1017" name="T58"/>
                <a:gd fmla="*/ 858 h 858" name="T59"/>
                <a:gd fmla="*/ 786 w 1017" name="T60"/>
                <a:gd fmla="*/ 842 h 858" name="T61"/>
                <a:gd fmla="*/ 895 w 1017" name="T62"/>
                <a:gd fmla="*/ 783 h 858" name="T63"/>
                <a:gd fmla="*/ 973 w 1017" name="T64"/>
                <a:gd fmla="*/ 689 h 858" name="T65"/>
                <a:gd fmla="*/ 1014 w 1017" name="T66"/>
                <a:gd fmla="*/ 573 h 858" name="T67"/>
                <a:gd fmla="*/ 1012 w 1017" name="T68"/>
                <a:gd fmla="*/ 460 h 858" name="T69"/>
                <a:gd fmla="*/ 967 w 1017" name="T70"/>
                <a:gd fmla="*/ 346 h 858" name="T71"/>
                <a:gd fmla="*/ 886 w 1017" name="T72"/>
                <a:gd fmla="*/ 258 h 858" name="T73"/>
                <a:gd fmla="*/ 777 w 1017" name="T74"/>
                <a:gd fmla="*/ 203 h 858" name="T75"/>
                <a:gd fmla="*/ 692 w 1017" name="T76"/>
                <a:gd fmla="*/ 795 h 858" name="T77"/>
                <a:gd fmla="*/ 147 w 1017" name="T78"/>
                <a:gd fmla="*/ 761 h 858" name="T79"/>
                <a:gd fmla="*/ 67 w 1017" name="T80"/>
                <a:gd fmla="*/ 642 h 858" name="T81"/>
                <a:gd fmla="*/ 80 w 1017" name="T82"/>
                <a:gd fmla="*/ 523 h 858" name="T83"/>
                <a:gd fmla="*/ 169 w 1017" name="T84"/>
                <a:gd fmla="*/ 432 h 858" name="T85"/>
                <a:gd fmla="*/ 239 w 1017" name="T86"/>
                <a:gd fmla="*/ 400 h 858" name="T87"/>
                <a:gd fmla="*/ 226 w 1017" name="T88"/>
                <a:gd fmla="*/ 330 h 858" name="T89"/>
                <a:gd fmla="*/ 249 w 1017" name="T90"/>
                <a:gd fmla="*/ 180 h 858" name="T91"/>
                <a:gd fmla="*/ 379 w 1017" name="T92"/>
                <a:gd fmla="*/ 73 h 858" name="T93"/>
                <a:gd fmla="*/ 518 w 1017" name="T94"/>
                <a:gd fmla="*/ 75 h 858" name="T95"/>
                <a:gd fmla="*/ 630 w 1017" name="T96"/>
                <a:gd fmla="*/ 163 h 858" name="T97"/>
                <a:gd fmla="*/ 667 w 1017" name="T98"/>
                <a:gd fmla="*/ 244 h 858" name="T99"/>
                <a:gd fmla="*/ 718 w 1017" name="T100"/>
                <a:gd fmla="*/ 256 h 858" name="T101"/>
                <a:gd fmla="*/ 858 w 1017" name="T102"/>
                <a:gd fmla="*/ 318 h 858" name="T103"/>
                <a:gd fmla="*/ 948 w 1017" name="T104"/>
                <a:gd fmla="*/ 471 h 858" name="T105"/>
                <a:gd fmla="*/ 948 w 1017" name="T106"/>
                <a:gd fmla="*/ 577 h 858" name="T107"/>
                <a:gd fmla="*/ 842 w 1017" name="T108"/>
                <a:gd fmla="*/ 743 h 858" name="T109"/>
                <a:gd fmla="*/ 697 w 1017" name="T110"/>
                <a:gd fmla="*/ 794 h 85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58" w="1017">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3" name="Freeform 53"/>
            <p:cNvSpPr>
              <a:spLocks noEditPoints="1"/>
            </p:cNvSpPr>
            <p:nvPr/>
          </p:nvSpPr>
          <p:spPr bwMode="auto">
            <a:xfrm>
              <a:off x="10796286" y="5476195"/>
              <a:ext cx="325438" cy="322263"/>
            </a:xfrm>
            <a:custGeom>
              <a:gdLst>
                <a:gd fmla="*/ 895 w 1023" name="T0"/>
                <a:gd fmla="*/ 311 h 1017" name="T1"/>
                <a:gd fmla="*/ 918 w 1023" name="T2"/>
                <a:gd fmla="*/ 214 h 1017" name="T3"/>
                <a:gd fmla="*/ 984 w 1023" name="T4"/>
                <a:gd fmla="*/ 143 h 1017" name="T5"/>
                <a:gd fmla="*/ 885 w 1023" name="T6"/>
                <a:gd fmla="*/ 8 h 1017" name="T7"/>
                <a:gd fmla="*/ 845 w 1023" name="T8"/>
                <a:gd fmla="*/ 5 h 1017" name="T9"/>
                <a:gd fmla="*/ 747 w 1023" name="T10"/>
                <a:gd fmla="*/ 69 h 1017" name="T11"/>
                <a:gd fmla="*/ 631 w 1023" name="T12"/>
                <a:gd fmla="*/ 78 h 1017" name="T13"/>
                <a:gd fmla="*/ 534 w 1023" name="T14"/>
                <a:gd fmla="*/ 10 h 1017" name="T15"/>
                <a:gd fmla="*/ 518 w 1023" name="T16"/>
                <a:gd fmla="*/ 1 h 1017" name="T17"/>
                <a:gd fmla="*/ 495 w 1023" name="T18"/>
                <a:gd fmla="*/ 5 h 1017" name="T19"/>
                <a:gd fmla="*/ 473 w 1023" name="T20"/>
                <a:gd fmla="*/ 28 h 1017" name="T21"/>
                <a:gd fmla="*/ 358 w 1023" name="T22"/>
                <a:gd fmla="*/ 85 h 1017" name="T23"/>
                <a:gd fmla="*/ 238 w 1023" name="T24"/>
                <a:gd fmla="*/ 48 h 1017" name="T25"/>
                <a:gd fmla="*/ 162 w 1023" name="T26"/>
                <a:gd fmla="*/ 0 h 1017" name="T27"/>
                <a:gd fmla="*/ 37 w 1023" name="T28"/>
                <a:gd fmla="*/ 116 h 1017" name="T29"/>
                <a:gd fmla="*/ 49 w 1023" name="T30"/>
                <a:gd fmla="*/ 153 h 1017" name="T31"/>
                <a:gd fmla="*/ 122 w 1023" name="T32"/>
                <a:gd fmla="*/ 249 h 1017" name="T33"/>
                <a:gd fmla="*/ 112 w 1023" name="T34"/>
                <a:gd fmla="*/ 367 h 1017" name="T35"/>
                <a:gd fmla="*/ 18 w 1023" name="T36"/>
                <a:gd fmla="*/ 511 h 1017" name="T37"/>
                <a:gd fmla="*/ 2 w 1023" name="T38"/>
                <a:gd fmla="*/ 597 h 1017" name="T39"/>
                <a:gd fmla="*/ 47 w 1023" name="T40"/>
                <a:gd fmla="*/ 690 h 1017" name="T41"/>
                <a:gd fmla="*/ 198 w 1023" name="T42"/>
                <a:gd fmla="*/ 796 h 1017" name="T43"/>
                <a:gd fmla="*/ 460 w 1023" name="T44"/>
                <a:gd fmla="*/ 976 h 1017" name="T45"/>
                <a:gd fmla="*/ 512 w 1023" name="T46"/>
                <a:gd fmla="*/ 1017 h 1017" name="T47"/>
                <a:gd fmla="*/ 536 w 1023" name="T48"/>
                <a:gd fmla="*/ 1006 h 1017" name="T49"/>
                <a:gd fmla="*/ 584 w 1023" name="T50"/>
                <a:gd fmla="*/ 958 h 1017" name="T51"/>
                <a:gd fmla="*/ 827 w 1023" name="T52"/>
                <a:gd fmla="*/ 796 h 1017" name="T53"/>
                <a:gd fmla="*/ 988 w 1023" name="T54"/>
                <a:gd fmla="*/ 678 h 1017" name="T55"/>
                <a:gd fmla="*/ 1023 w 1023" name="T56"/>
                <a:gd fmla="*/ 587 h 1017" name="T57"/>
                <a:gd fmla="*/ 1000 w 1023" name="T58"/>
                <a:gd fmla="*/ 499 h 1017" name="T59"/>
                <a:gd fmla="*/ 952 w 1023" name="T60"/>
                <a:gd fmla="*/ 617 h 1017" name="T61"/>
                <a:gd fmla="*/ 853 w 1023" name="T62"/>
                <a:gd fmla="*/ 706 h 1017" name="T63"/>
                <a:gd fmla="*/ 623 w 1023" name="T64"/>
                <a:gd fmla="*/ 850 h 1017" name="T65"/>
                <a:gd fmla="*/ 480 w 1023" name="T66"/>
                <a:gd fmla="*/ 910 h 1017" name="T67"/>
                <a:gd fmla="*/ 230 w 1023" name="T68"/>
                <a:gd fmla="*/ 741 h 1017" name="T69"/>
                <a:gd fmla="*/ 92 w 1023" name="T70"/>
                <a:gd fmla="*/ 645 h 1017" name="T71"/>
                <a:gd fmla="*/ 66 w 1023" name="T72"/>
                <a:gd fmla="*/ 570 h 1017" name="T73"/>
                <a:gd fmla="*/ 142 w 1023" name="T74"/>
                <a:gd fmla="*/ 440 h 1017" name="T75"/>
                <a:gd fmla="*/ 191 w 1023" name="T76"/>
                <a:gd fmla="*/ 328 h 1017" name="T77"/>
                <a:gd fmla="*/ 186 w 1023" name="T78"/>
                <a:gd fmla="*/ 241 h 1017" name="T79"/>
                <a:gd fmla="*/ 114 w 1023" name="T80"/>
                <a:gd fmla="*/ 124 h 1017" name="T81"/>
                <a:gd fmla="*/ 270 w 1023" name="T82"/>
                <a:gd fmla="*/ 134 h 1017" name="T83"/>
                <a:gd fmla="*/ 381 w 1023" name="T84"/>
                <a:gd fmla="*/ 146 h 1017" name="T85"/>
                <a:gd fmla="*/ 512 w 1023" name="T86"/>
                <a:gd fmla="*/ 78 h 1017" name="T87"/>
                <a:gd fmla="*/ 664 w 1023" name="T88"/>
                <a:gd fmla="*/ 148 h 1017" name="T89"/>
                <a:gd fmla="*/ 768 w 1023" name="T90"/>
                <a:gd fmla="*/ 129 h 1017" name="T91"/>
                <a:gd fmla="*/ 899 w 1023" name="T92"/>
                <a:gd fmla="*/ 136 h 1017" name="T93"/>
                <a:gd fmla="*/ 834 w 1023" name="T94"/>
                <a:gd fmla="*/ 253 h 1017" name="T95"/>
                <a:gd fmla="*/ 835 w 1023" name="T96"/>
                <a:gd fmla="*/ 340 h 1017" name="T97"/>
                <a:gd fmla="*/ 901 w 1023" name="T98"/>
                <a:gd fmla="*/ 466 h 1017" name="T99"/>
                <a:gd fmla="*/ 960 w 1023" name="T100"/>
                <a:gd fmla="*/ 584 h 1017" name="T101"/>
                <a:gd fmla="*/ 671 w 1023" name="T102"/>
                <a:gd fmla="*/ 285 h 1017" name="T103"/>
                <a:gd fmla="*/ 371 w 1023" name="T104"/>
                <a:gd fmla="*/ 291 h 1017" name="T105"/>
                <a:gd fmla="*/ 331 w 1023" name="T106"/>
                <a:gd fmla="*/ 295 h 1017" name="T107"/>
                <a:gd fmla="*/ 331 w 1023" name="T108"/>
                <a:gd fmla="*/ 340 h 1017" name="T109"/>
                <a:gd fmla="*/ 321 w 1023" name="T110"/>
                <a:gd fmla="*/ 641 h 1017" name="T111"/>
                <a:gd fmla="*/ 353 w 1023" name="T112"/>
                <a:gd fmla="*/ 667 h 1017" name="T113"/>
                <a:gd fmla="*/ 649 w 1023" name="T114"/>
                <a:gd fmla="*/ 658 h 1017" name="T115"/>
                <a:gd fmla="*/ 688 w 1023" name="T116"/>
                <a:gd fmla="*/ 662 h 1017" name="T117"/>
                <a:gd fmla="*/ 700 w 1023" name="T118"/>
                <a:gd fmla="*/ 623 h 1017" name="T119"/>
                <a:gd fmla="*/ 702 w 1023" name="T120"/>
                <a:gd fmla="*/ 324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1023">
                  <a:moveTo>
                    <a:pt x="950" y="425"/>
                  </a:moveTo>
                  <a:lnTo>
                    <a:pt x="950" y="425"/>
                  </a:lnTo>
                  <a:lnTo>
                    <a:pt x="935" y="405"/>
                  </a:lnTo>
                  <a:lnTo>
                    <a:pt x="922" y="386"/>
                  </a:lnTo>
                  <a:lnTo>
                    <a:pt x="912" y="367"/>
                  </a:lnTo>
                  <a:lnTo>
                    <a:pt x="904" y="349"/>
                  </a:lnTo>
                  <a:lnTo>
                    <a:pt x="899" y="329"/>
                  </a:lnTo>
                  <a:lnTo>
                    <a:pt x="895" y="311"/>
                  </a:lnTo>
                  <a:lnTo>
                    <a:pt x="894" y="293"/>
                  </a:lnTo>
                  <a:lnTo>
                    <a:pt x="895" y="275"/>
                  </a:lnTo>
                  <a:lnTo>
                    <a:pt x="895" y="275"/>
                  </a:lnTo>
                  <a:lnTo>
                    <a:pt x="897" y="262"/>
                  </a:lnTo>
                  <a:lnTo>
                    <a:pt x="902" y="249"/>
                  </a:lnTo>
                  <a:lnTo>
                    <a:pt x="906" y="236"/>
                  </a:lnTo>
                  <a:lnTo>
                    <a:pt x="912" y="225"/>
                  </a:lnTo>
                  <a:lnTo>
                    <a:pt x="918" y="214"/>
                  </a:lnTo>
                  <a:lnTo>
                    <a:pt x="925" y="204"/>
                  </a:lnTo>
                  <a:lnTo>
                    <a:pt x="939" y="187"/>
                  </a:lnTo>
                  <a:lnTo>
                    <a:pt x="952" y="173"/>
                  </a:lnTo>
                  <a:lnTo>
                    <a:pt x="964" y="162"/>
                  </a:lnTo>
                  <a:lnTo>
                    <a:pt x="975" y="153"/>
                  </a:lnTo>
                  <a:lnTo>
                    <a:pt x="975" y="153"/>
                  </a:lnTo>
                  <a:lnTo>
                    <a:pt x="980" y="149"/>
                  </a:lnTo>
                  <a:lnTo>
                    <a:pt x="984" y="143"/>
                  </a:lnTo>
                  <a:lnTo>
                    <a:pt x="988" y="137"/>
                  </a:lnTo>
                  <a:lnTo>
                    <a:pt x="989" y="130"/>
                  </a:lnTo>
                  <a:lnTo>
                    <a:pt x="989" y="130"/>
                  </a:lnTo>
                  <a:lnTo>
                    <a:pt x="989" y="123"/>
                  </a:lnTo>
                  <a:lnTo>
                    <a:pt x="988" y="116"/>
                  </a:lnTo>
                  <a:lnTo>
                    <a:pt x="984" y="109"/>
                  </a:lnTo>
                  <a:lnTo>
                    <a:pt x="980" y="104"/>
                  </a:lnTo>
                  <a:lnTo>
                    <a:pt x="885" y="8"/>
                  </a:lnTo>
                  <a:lnTo>
                    <a:pt x="885" y="8"/>
                  </a:lnTo>
                  <a:lnTo>
                    <a:pt x="879" y="5"/>
                  </a:lnTo>
                  <a:lnTo>
                    <a:pt x="874" y="2"/>
                  </a:lnTo>
                  <a:lnTo>
                    <a:pt x="867" y="0"/>
                  </a:lnTo>
                  <a:lnTo>
                    <a:pt x="862" y="0"/>
                  </a:lnTo>
                  <a:lnTo>
                    <a:pt x="856" y="0"/>
                  </a:lnTo>
                  <a:lnTo>
                    <a:pt x="850" y="2"/>
                  </a:lnTo>
                  <a:lnTo>
                    <a:pt x="845" y="5"/>
                  </a:lnTo>
                  <a:lnTo>
                    <a:pt x="840" y="8"/>
                  </a:lnTo>
                  <a:lnTo>
                    <a:pt x="840" y="8"/>
                  </a:lnTo>
                  <a:lnTo>
                    <a:pt x="825" y="21"/>
                  </a:lnTo>
                  <a:lnTo>
                    <a:pt x="808" y="34"/>
                  </a:lnTo>
                  <a:lnTo>
                    <a:pt x="787" y="48"/>
                  </a:lnTo>
                  <a:lnTo>
                    <a:pt x="774" y="56"/>
                  </a:lnTo>
                  <a:lnTo>
                    <a:pt x="761" y="62"/>
                  </a:lnTo>
                  <a:lnTo>
                    <a:pt x="747" y="69"/>
                  </a:lnTo>
                  <a:lnTo>
                    <a:pt x="732" y="74"/>
                  </a:lnTo>
                  <a:lnTo>
                    <a:pt x="716" y="79"/>
                  </a:lnTo>
                  <a:lnTo>
                    <a:pt x="700" y="82"/>
                  </a:lnTo>
                  <a:lnTo>
                    <a:pt x="683" y="84"/>
                  </a:lnTo>
                  <a:lnTo>
                    <a:pt x="667" y="85"/>
                  </a:lnTo>
                  <a:lnTo>
                    <a:pt x="667" y="85"/>
                  </a:lnTo>
                  <a:lnTo>
                    <a:pt x="649" y="82"/>
                  </a:lnTo>
                  <a:lnTo>
                    <a:pt x="631" y="78"/>
                  </a:lnTo>
                  <a:lnTo>
                    <a:pt x="614" y="72"/>
                  </a:lnTo>
                  <a:lnTo>
                    <a:pt x="598" y="64"/>
                  </a:lnTo>
                  <a:lnTo>
                    <a:pt x="582" y="54"/>
                  </a:lnTo>
                  <a:lnTo>
                    <a:pt x="566" y="42"/>
                  </a:lnTo>
                  <a:lnTo>
                    <a:pt x="551" y="28"/>
                  </a:lnTo>
                  <a:lnTo>
                    <a:pt x="537" y="11"/>
                  </a:lnTo>
                  <a:lnTo>
                    <a:pt x="537" y="11"/>
                  </a:lnTo>
                  <a:lnTo>
                    <a:pt x="534" y="10"/>
                  </a:lnTo>
                  <a:lnTo>
                    <a:pt x="534" y="10"/>
                  </a:lnTo>
                  <a:lnTo>
                    <a:pt x="533" y="7"/>
                  </a:lnTo>
                  <a:lnTo>
                    <a:pt x="533" y="7"/>
                  </a:lnTo>
                  <a:lnTo>
                    <a:pt x="529" y="5"/>
                  </a:lnTo>
                  <a:lnTo>
                    <a:pt x="529" y="5"/>
                  </a:lnTo>
                  <a:lnTo>
                    <a:pt x="524" y="2"/>
                  </a:lnTo>
                  <a:lnTo>
                    <a:pt x="524" y="2"/>
                  </a:lnTo>
                  <a:lnTo>
                    <a:pt x="518" y="1"/>
                  </a:lnTo>
                  <a:lnTo>
                    <a:pt x="518" y="1"/>
                  </a:lnTo>
                  <a:lnTo>
                    <a:pt x="512" y="0"/>
                  </a:lnTo>
                  <a:lnTo>
                    <a:pt x="512" y="0"/>
                  </a:lnTo>
                  <a:lnTo>
                    <a:pt x="506" y="1"/>
                  </a:lnTo>
                  <a:lnTo>
                    <a:pt x="506" y="1"/>
                  </a:lnTo>
                  <a:lnTo>
                    <a:pt x="500" y="2"/>
                  </a:lnTo>
                  <a:lnTo>
                    <a:pt x="500" y="2"/>
                  </a:lnTo>
                  <a:lnTo>
                    <a:pt x="495" y="5"/>
                  </a:lnTo>
                  <a:lnTo>
                    <a:pt x="495" y="5"/>
                  </a:lnTo>
                  <a:lnTo>
                    <a:pt x="492" y="7"/>
                  </a:lnTo>
                  <a:lnTo>
                    <a:pt x="492" y="7"/>
                  </a:lnTo>
                  <a:lnTo>
                    <a:pt x="490" y="10"/>
                  </a:lnTo>
                  <a:lnTo>
                    <a:pt x="490" y="10"/>
                  </a:lnTo>
                  <a:lnTo>
                    <a:pt x="488" y="11"/>
                  </a:lnTo>
                  <a:lnTo>
                    <a:pt x="488" y="11"/>
                  </a:lnTo>
                  <a:lnTo>
                    <a:pt x="473" y="28"/>
                  </a:lnTo>
                  <a:lnTo>
                    <a:pt x="458" y="42"/>
                  </a:lnTo>
                  <a:lnTo>
                    <a:pt x="443" y="54"/>
                  </a:lnTo>
                  <a:lnTo>
                    <a:pt x="426" y="64"/>
                  </a:lnTo>
                  <a:lnTo>
                    <a:pt x="409" y="72"/>
                  </a:lnTo>
                  <a:lnTo>
                    <a:pt x="393" y="78"/>
                  </a:lnTo>
                  <a:lnTo>
                    <a:pt x="376" y="82"/>
                  </a:lnTo>
                  <a:lnTo>
                    <a:pt x="358" y="85"/>
                  </a:lnTo>
                  <a:lnTo>
                    <a:pt x="358" y="85"/>
                  </a:lnTo>
                  <a:lnTo>
                    <a:pt x="341" y="84"/>
                  </a:lnTo>
                  <a:lnTo>
                    <a:pt x="325" y="82"/>
                  </a:lnTo>
                  <a:lnTo>
                    <a:pt x="308" y="79"/>
                  </a:lnTo>
                  <a:lnTo>
                    <a:pt x="292" y="74"/>
                  </a:lnTo>
                  <a:lnTo>
                    <a:pt x="277" y="69"/>
                  </a:lnTo>
                  <a:lnTo>
                    <a:pt x="263" y="62"/>
                  </a:lnTo>
                  <a:lnTo>
                    <a:pt x="250" y="56"/>
                  </a:lnTo>
                  <a:lnTo>
                    <a:pt x="238" y="48"/>
                  </a:lnTo>
                  <a:lnTo>
                    <a:pt x="216" y="34"/>
                  </a:lnTo>
                  <a:lnTo>
                    <a:pt x="199" y="21"/>
                  </a:lnTo>
                  <a:lnTo>
                    <a:pt x="185" y="8"/>
                  </a:lnTo>
                  <a:lnTo>
                    <a:pt x="185" y="8"/>
                  </a:lnTo>
                  <a:lnTo>
                    <a:pt x="180" y="5"/>
                  </a:lnTo>
                  <a:lnTo>
                    <a:pt x="174" y="2"/>
                  </a:lnTo>
                  <a:lnTo>
                    <a:pt x="168" y="0"/>
                  </a:lnTo>
                  <a:lnTo>
                    <a:pt x="162" y="0"/>
                  </a:lnTo>
                  <a:lnTo>
                    <a:pt x="156" y="0"/>
                  </a:lnTo>
                  <a:lnTo>
                    <a:pt x="151" y="2"/>
                  </a:lnTo>
                  <a:lnTo>
                    <a:pt x="144" y="5"/>
                  </a:lnTo>
                  <a:lnTo>
                    <a:pt x="140" y="8"/>
                  </a:lnTo>
                  <a:lnTo>
                    <a:pt x="44" y="104"/>
                  </a:lnTo>
                  <a:lnTo>
                    <a:pt x="44" y="104"/>
                  </a:lnTo>
                  <a:lnTo>
                    <a:pt x="40" y="109"/>
                  </a:lnTo>
                  <a:lnTo>
                    <a:pt x="37" y="116"/>
                  </a:lnTo>
                  <a:lnTo>
                    <a:pt x="35" y="123"/>
                  </a:lnTo>
                  <a:lnTo>
                    <a:pt x="35" y="130"/>
                  </a:lnTo>
                  <a:lnTo>
                    <a:pt x="35" y="130"/>
                  </a:lnTo>
                  <a:lnTo>
                    <a:pt x="37" y="137"/>
                  </a:lnTo>
                  <a:lnTo>
                    <a:pt x="39" y="143"/>
                  </a:lnTo>
                  <a:lnTo>
                    <a:pt x="43" y="149"/>
                  </a:lnTo>
                  <a:lnTo>
                    <a:pt x="49" y="153"/>
                  </a:lnTo>
                  <a:lnTo>
                    <a:pt x="49" y="153"/>
                  </a:lnTo>
                  <a:lnTo>
                    <a:pt x="61" y="162"/>
                  </a:lnTo>
                  <a:lnTo>
                    <a:pt x="71" y="173"/>
                  </a:lnTo>
                  <a:lnTo>
                    <a:pt x="85" y="187"/>
                  </a:lnTo>
                  <a:lnTo>
                    <a:pt x="99" y="204"/>
                  </a:lnTo>
                  <a:lnTo>
                    <a:pt x="106" y="214"/>
                  </a:lnTo>
                  <a:lnTo>
                    <a:pt x="112" y="225"/>
                  </a:lnTo>
                  <a:lnTo>
                    <a:pt x="117" y="236"/>
                  </a:lnTo>
                  <a:lnTo>
                    <a:pt x="122" y="249"/>
                  </a:lnTo>
                  <a:lnTo>
                    <a:pt x="126" y="262"/>
                  </a:lnTo>
                  <a:lnTo>
                    <a:pt x="128" y="275"/>
                  </a:lnTo>
                  <a:lnTo>
                    <a:pt x="128" y="275"/>
                  </a:lnTo>
                  <a:lnTo>
                    <a:pt x="130" y="293"/>
                  </a:lnTo>
                  <a:lnTo>
                    <a:pt x="129" y="311"/>
                  </a:lnTo>
                  <a:lnTo>
                    <a:pt x="126" y="329"/>
                  </a:lnTo>
                  <a:lnTo>
                    <a:pt x="120" y="349"/>
                  </a:lnTo>
                  <a:lnTo>
                    <a:pt x="112" y="367"/>
                  </a:lnTo>
                  <a:lnTo>
                    <a:pt x="101" y="386"/>
                  </a:lnTo>
                  <a:lnTo>
                    <a:pt x="90" y="405"/>
                  </a:lnTo>
                  <a:lnTo>
                    <a:pt x="75" y="425"/>
                  </a:lnTo>
                  <a:lnTo>
                    <a:pt x="75" y="425"/>
                  </a:lnTo>
                  <a:lnTo>
                    <a:pt x="54" y="449"/>
                  </a:lnTo>
                  <a:lnTo>
                    <a:pt x="37" y="474"/>
                  </a:lnTo>
                  <a:lnTo>
                    <a:pt x="24" y="499"/>
                  </a:lnTo>
                  <a:lnTo>
                    <a:pt x="18" y="511"/>
                  </a:lnTo>
                  <a:lnTo>
                    <a:pt x="13" y="521"/>
                  </a:lnTo>
                  <a:lnTo>
                    <a:pt x="9" y="533"/>
                  </a:lnTo>
                  <a:lnTo>
                    <a:pt x="6" y="544"/>
                  </a:lnTo>
                  <a:lnTo>
                    <a:pt x="4" y="556"/>
                  </a:lnTo>
                  <a:lnTo>
                    <a:pt x="2" y="566"/>
                  </a:lnTo>
                  <a:lnTo>
                    <a:pt x="2" y="577"/>
                  </a:lnTo>
                  <a:lnTo>
                    <a:pt x="0" y="587"/>
                  </a:lnTo>
                  <a:lnTo>
                    <a:pt x="2" y="597"/>
                  </a:lnTo>
                  <a:lnTo>
                    <a:pt x="3" y="608"/>
                  </a:lnTo>
                  <a:lnTo>
                    <a:pt x="3" y="608"/>
                  </a:lnTo>
                  <a:lnTo>
                    <a:pt x="7" y="623"/>
                  </a:lnTo>
                  <a:lnTo>
                    <a:pt x="12" y="638"/>
                  </a:lnTo>
                  <a:lnTo>
                    <a:pt x="19" y="652"/>
                  </a:lnTo>
                  <a:lnTo>
                    <a:pt x="26" y="665"/>
                  </a:lnTo>
                  <a:lnTo>
                    <a:pt x="36" y="678"/>
                  </a:lnTo>
                  <a:lnTo>
                    <a:pt x="47" y="690"/>
                  </a:lnTo>
                  <a:lnTo>
                    <a:pt x="58" y="702"/>
                  </a:lnTo>
                  <a:lnTo>
                    <a:pt x="71" y="713"/>
                  </a:lnTo>
                  <a:lnTo>
                    <a:pt x="85" y="724"/>
                  </a:lnTo>
                  <a:lnTo>
                    <a:pt x="99" y="735"/>
                  </a:lnTo>
                  <a:lnTo>
                    <a:pt x="130" y="756"/>
                  </a:lnTo>
                  <a:lnTo>
                    <a:pt x="164" y="777"/>
                  </a:lnTo>
                  <a:lnTo>
                    <a:pt x="198" y="796"/>
                  </a:lnTo>
                  <a:lnTo>
                    <a:pt x="198" y="796"/>
                  </a:lnTo>
                  <a:lnTo>
                    <a:pt x="241" y="822"/>
                  </a:lnTo>
                  <a:lnTo>
                    <a:pt x="241" y="822"/>
                  </a:lnTo>
                  <a:lnTo>
                    <a:pt x="277" y="843"/>
                  </a:lnTo>
                  <a:lnTo>
                    <a:pt x="309" y="864"/>
                  </a:lnTo>
                  <a:lnTo>
                    <a:pt x="364" y="900"/>
                  </a:lnTo>
                  <a:lnTo>
                    <a:pt x="406" y="931"/>
                  </a:lnTo>
                  <a:lnTo>
                    <a:pt x="437" y="956"/>
                  </a:lnTo>
                  <a:lnTo>
                    <a:pt x="460" y="976"/>
                  </a:lnTo>
                  <a:lnTo>
                    <a:pt x="475" y="990"/>
                  </a:lnTo>
                  <a:lnTo>
                    <a:pt x="482" y="999"/>
                  </a:lnTo>
                  <a:lnTo>
                    <a:pt x="485" y="1002"/>
                  </a:lnTo>
                  <a:lnTo>
                    <a:pt x="485" y="1002"/>
                  </a:lnTo>
                  <a:lnTo>
                    <a:pt x="490" y="1008"/>
                  </a:lnTo>
                  <a:lnTo>
                    <a:pt x="497" y="1014"/>
                  </a:lnTo>
                  <a:lnTo>
                    <a:pt x="504" y="1016"/>
                  </a:lnTo>
                  <a:lnTo>
                    <a:pt x="512" y="1017"/>
                  </a:lnTo>
                  <a:lnTo>
                    <a:pt x="512" y="1017"/>
                  </a:lnTo>
                  <a:lnTo>
                    <a:pt x="520" y="1016"/>
                  </a:lnTo>
                  <a:lnTo>
                    <a:pt x="528" y="1013"/>
                  </a:lnTo>
                  <a:lnTo>
                    <a:pt x="528" y="1013"/>
                  </a:lnTo>
                  <a:lnTo>
                    <a:pt x="531" y="1011"/>
                  </a:lnTo>
                  <a:lnTo>
                    <a:pt x="531" y="1011"/>
                  </a:lnTo>
                  <a:lnTo>
                    <a:pt x="536" y="1006"/>
                  </a:lnTo>
                  <a:lnTo>
                    <a:pt x="536" y="1006"/>
                  </a:lnTo>
                  <a:lnTo>
                    <a:pt x="538" y="1003"/>
                  </a:lnTo>
                  <a:lnTo>
                    <a:pt x="538" y="1003"/>
                  </a:lnTo>
                  <a:lnTo>
                    <a:pt x="539" y="1002"/>
                  </a:lnTo>
                  <a:lnTo>
                    <a:pt x="539" y="1002"/>
                  </a:lnTo>
                  <a:lnTo>
                    <a:pt x="541" y="1000"/>
                  </a:lnTo>
                  <a:lnTo>
                    <a:pt x="549" y="991"/>
                  </a:lnTo>
                  <a:lnTo>
                    <a:pt x="563" y="977"/>
                  </a:lnTo>
                  <a:lnTo>
                    <a:pt x="584" y="958"/>
                  </a:lnTo>
                  <a:lnTo>
                    <a:pt x="616" y="932"/>
                  </a:lnTo>
                  <a:lnTo>
                    <a:pt x="658" y="901"/>
                  </a:lnTo>
                  <a:lnTo>
                    <a:pt x="714" y="865"/>
                  </a:lnTo>
                  <a:lnTo>
                    <a:pt x="746" y="844"/>
                  </a:lnTo>
                  <a:lnTo>
                    <a:pt x="783" y="822"/>
                  </a:lnTo>
                  <a:lnTo>
                    <a:pt x="783" y="822"/>
                  </a:lnTo>
                  <a:lnTo>
                    <a:pt x="827" y="796"/>
                  </a:lnTo>
                  <a:lnTo>
                    <a:pt x="827" y="796"/>
                  </a:lnTo>
                  <a:lnTo>
                    <a:pt x="861" y="777"/>
                  </a:lnTo>
                  <a:lnTo>
                    <a:pt x="893" y="756"/>
                  </a:lnTo>
                  <a:lnTo>
                    <a:pt x="924" y="735"/>
                  </a:lnTo>
                  <a:lnTo>
                    <a:pt x="939" y="724"/>
                  </a:lnTo>
                  <a:lnTo>
                    <a:pt x="953" y="713"/>
                  </a:lnTo>
                  <a:lnTo>
                    <a:pt x="965" y="702"/>
                  </a:lnTo>
                  <a:lnTo>
                    <a:pt x="977" y="690"/>
                  </a:lnTo>
                  <a:lnTo>
                    <a:pt x="988" y="678"/>
                  </a:lnTo>
                  <a:lnTo>
                    <a:pt x="997" y="665"/>
                  </a:lnTo>
                  <a:lnTo>
                    <a:pt x="1006" y="652"/>
                  </a:lnTo>
                  <a:lnTo>
                    <a:pt x="1012" y="638"/>
                  </a:lnTo>
                  <a:lnTo>
                    <a:pt x="1018" y="623"/>
                  </a:lnTo>
                  <a:lnTo>
                    <a:pt x="1021" y="608"/>
                  </a:lnTo>
                  <a:lnTo>
                    <a:pt x="1021" y="608"/>
                  </a:lnTo>
                  <a:lnTo>
                    <a:pt x="1022" y="597"/>
                  </a:lnTo>
                  <a:lnTo>
                    <a:pt x="1023" y="587"/>
                  </a:lnTo>
                  <a:lnTo>
                    <a:pt x="1023" y="577"/>
                  </a:lnTo>
                  <a:lnTo>
                    <a:pt x="1022" y="566"/>
                  </a:lnTo>
                  <a:lnTo>
                    <a:pt x="1021" y="556"/>
                  </a:lnTo>
                  <a:lnTo>
                    <a:pt x="1018" y="544"/>
                  </a:lnTo>
                  <a:lnTo>
                    <a:pt x="1014" y="533"/>
                  </a:lnTo>
                  <a:lnTo>
                    <a:pt x="1010" y="521"/>
                  </a:lnTo>
                  <a:lnTo>
                    <a:pt x="1006" y="511"/>
                  </a:lnTo>
                  <a:lnTo>
                    <a:pt x="1000" y="499"/>
                  </a:lnTo>
                  <a:lnTo>
                    <a:pt x="987" y="474"/>
                  </a:lnTo>
                  <a:lnTo>
                    <a:pt x="969" y="449"/>
                  </a:lnTo>
                  <a:lnTo>
                    <a:pt x="950" y="425"/>
                  </a:lnTo>
                  <a:lnTo>
                    <a:pt x="950" y="425"/>
                  </a:lnTo>
                  <a:close/>
                  <a:moveTo>
                    <a:pt x="959" y="597"/>
                  </a:moveTo>
                  <a:lnTo>
                    <a:pt x="959" y="597"/>
                  </a:lnTo>
                  <a:lnTo>
                    <a:pt x="955" y="607"/>
                  </a:lnTo>
                  <a:lnTo>
                    <a:pt x="952" y="617"/>
                  </a:lnTo>
                  <a:lnTo>
                    <a:pt x="947" y="626"/>
                  </a:lnTo>
                  <a:lnTo>
                    <a:pt x="940" y="636"/>
                  </a:lnTo>
                  <a:lnTo>
                    <a:pt x="933" y="645"/>
                  </a:lnTo>
                  <a:lnTo>
                    <a:pt x="924" y="654"/>
                  </a:lnTo>
                  <a:lnTo>
                    <a:pt x="915" y="663"/>
                  </a:lnTo>
                  <a:lnTo>
                    <a:pt x="904" y="672"/>
                  </a:lnTo>
                  <a:lnTo>
                    <a:pt x="880" y="689"/>
                  </a:lnTo>
                  <a:lnTo>
                    <a:pt x="853" y="706"/>
                  </a:lnTo>
                  <a:lnTo>
                    <a:pt x="825" y="723"/>
                  </a:lnTo>
                  <a:lnTo>
                    <a:pt x="794" y="741"/>
                  </a:lnTo>
                  <a:lnTo>
                    <a:pt x="794" y="741"/>
                  </a:lnTo>
                  <a:lnTo>
                    <a:pt x="750" y="767"/>
                  </a:lnTo>
                  <a:lnTo>
                    <a:pt x="750" y="767"/>
                  </a:lnTo>
                  <a:lnTo>
                    <a:pt x="701" y="797"/>
                  </a:lnTo>
                  <a:lnTo>
                    <a:pt x="659" y="825"/>
                  </a:lnTo>
                  <a:lnTo>
                    <a:pt x="623" y="850"/>
                  </a:lnTo>
                  <a:lnTo>
                    <a:pt x="592" y="872"/>
                  </a:lnTo>
                  <a:lnTo>
                    <a:pt x="565" y="891"/>
                  </a:lnTo>
                  <a:lnTo>
                    <a:pt x="543" y="910"/>
                  </a:lnTo>
                  <a:lnTo>
                    <a:pt x="526" y="925"/>
                  </a:lnTo>
                  <a:lnTo>
                    <a:pt x="512" y="938"/>
                  </a:lnTo>
                  <a:lnTo>
                    <a:pt x="512" y="938"/>
                  </a:lnTo>
                  <a:lnTo>
                    <a:pt x="498" y="925"/>
                  </a:lnTo>
                  <a:lnTo>
                    <a:pt x="480" y="910"/>
                  </a:lnTo>
                  <a:lnTo>
                    <a:pt x="459" y="891"/>
                  </a:lnTo>
                  <a:lnTo>
                    <a:pt x="433" y="872"/>
                  </a:lnTo>
                  <a:lnTo>
                    <a:pt x="402" y="850"/>
                  </a:lnTo>
                  <a:lnTo>
                    <a:pt x="365" y="825"/>
                  </a:lnTo>
                  <a:lnTo>
                    <a:pt x="322" y="797"/>
                  </a:lnTo>
                  <a:lnTo>
                    <a:pt x="274" y="767"/>
                  </a:lnTo>
                  <a:lnTo>
                    <a:pt x="274" y="767"/>
                  </a:lnTo>
                  <a:lnTo>
                    <a:pt x="230" y="741"/>
                  </a:lnTo>
                  <a:lnTo>
                    <a:pt x="230" y="741"/>
                  </a:lnTo>
                  <a:lnTo>
                    <a:pt x="199" y="723"/>
                  </a:lnTo>
                  <a:lnTo>
                    <a:pt x="170" y="706"/>
                  </a:lnTo>
                  <a:lnTo>
                    <a:pt x="144" y="689"/>
                  </a:lnTo>
                  <a:lnTo>
                    <a:pt x="121" y="672"/>
                  </a:lnTo>
                  <a:lnTo>
                    <a:pt x="110" y="663"/>
                  </a:lnTo>
                  <a:lnTo>
                    <a:pt x="100" y="654"/>
                  </a:lnTo>
                  <a:lnTo>
                    <a:pt x="92" y="645"/>
                  </a:lnTo>
                  <a:lnTo>
                    <a:pt x="84" y="636"/>
                  </a:lnTo>
                  <a:lnTo>
                    <a:pt x="78" y="626"/>
                  </a:lnTo>
                  <a:lnTo>
                    <a:pt x="72" y="617"/>
                  </a:lnTo>
                  <a:lnTo>
                    <a:pt x="68" y="607"/>
                  </a:lnTo>
                  <a:lnTo>
                    <a:pt x="66" y="597"/>
                  </a:lnTo>
                  <a:lnTo>
                    <a:pt x="66" y="597"/>
                  </a:lnTo>
                  <a:lnTo>
                    <a:pt x="65" y="584"/>
                  </a:lnTo>
                  <a:lnTo>
                    <a:pt x="66" y="570"/>
                  </a:lnTo>
                  <a:lnTo>
                    <a:pt x="69" y="555"/>
                  </a:lnTo>
                  <a:lnTo>
                    <a:pt x="76" y="538"/>
                  </a:lnTo>
                  <a:lnTo>
                    <a:pt x="83" y="521"/>
                  </a:lnTo>
                  <a:lnTo>
                    <a:pt x="94" y="503"/>
                  </a:lnTo>
                  <a:lnTo>
                    <a:pt x="108" y="485"/>
                  </a:lnTo>
                  <a:lnTo>
                    <a:pt x="123" y="466"/>
                  </a:lnTo>
                  <a:lnTo>
                    <a:pt x="123" y="466"/>
                  </a:lnTo>
                  <a:lnTo>
                    <a:pt x="142" y="440"/>
                  </a:lnTo>
                  <a:lnTo>
                    <a:pt x="158" y="415"/>
                  </a:lnTo>
                  <a:lnTo>
                    <a:pt x="166" y="403"/>
                  </a:lnTo>
                  <a:lnTo>
                    <a:pt x="171" y="390"/>
                  </a:lnTo>
                  <a:lnTo>
                    <a:pt x="176" y="378"/>
                  </a:lnTo>
                  <a:lnTo>
                    <a:pt x="182" y="366"/>
                  </a:lnTo>
                  <a:lnTo>
                    <a:pt x="185" y="353"/>
                  </a:lnTo>
                  <a:lnTo>
                    <a:pt x="188" y="340"/>
                  </a:lnTo>
                  <a:lnTo>
                    <a:pt x="191" y="328"/>
                  </a:lnTo>
                  <a:lnTo>
                    <a:pt x="193" y="315"/>
                  </a:lnTo>
                  <a:lnTo>
                    <a:pt x="194" y="302"/>
                  </a:lnTo>
                  <a:lnTo>
                    <a:pt x="194" y="291"/>
                  </a:lnTo>
                  <a:lnTo>
                    <a:pt x="193" y="278"/>
                  </a:lnTo>
                  <a:lnTo>
                    <a:pt x="191" y="265"/>
                  </a:lnTo>
                  <a:lnTo>
                    <a:pt x="191" y="265"/>
                  </a:lnTo>
                  <a:lnTo>
                    <a:pt x="189" y="253"/>
                  </a:lnTo>
                  <a:lnTo>
                    <a:pt x="186" y="241"/>
                  </a:lnTo>
                  <a:lnTo>
                    <a:pt x="183" y="231"/>
                  </a:lnTo>
                  <a:lnTo>
                    <a:pt x="180" y="220"/>
                  </a:lnTo>
                  <a:lnTo>
                    <a:pt x="170" y="199"/>
                  </a:lnTo>
                  <a:lnTo>
                    <a:pt x="159" y="180"/>
                  </a:lnTo>
                  <a:lnTo>
                    <a:pt x="149" y="164"/>
                  </a:lnTo>
                  <a:lnTo>
                    <a:pt x="137" y="149"/>
                  </a:lnTo>
                  <a:lnTo>
                    <a:pt x="125" y="136"/>
                  </a:lnTo>
                  <a:lnTo>
                    <a:pt x="114" y="124"/>
                  </a:lnTo>
                  <a:lnTo>
                    <a:pt x="164" y="75"/>
                  </a:lnTo>
                  <a:lnTo>
                    <a:pt x="164" y="75"/>
                  </a:lnTo>
                  <a:lnTo>
                    <a:pt x="179" y="87"/>
                  </a:lnTo>
                  <a:lnTo>
                    <a:pt x="198" y="99"/>
                  </a:lnTo>
                  <a:lnTo>
                    <a:pt x="219" y="111"/>
                  </a:lnTo>
                  <a:lnTo>
                    <a:pt x="243" y="123"/>
                  </a:lnTo>
                  <a:lnTo>
                    <a:pt x="256" y="129"/>
                  </a:lnTo>
                  <a:lnTo>
                    <a:pt x="270" y="134"/>
                  </a:lnTo>
                  <a:lnTo>
                    <a:pt x="284" y="138"/>
                  </a:lnTo>
                  <a:lnTo>
                    <a:pt x="299" y="143"/>
                  </a:lnTo>
                  <a:lnTo>
                    <a:pt x="313" y="145"/>
                  </a:lnTo>
                  <a:lnTo>
                    <a:pt x="329" y="147"/>
                  </a:lnTo>
                  <a:lnTo>
                    <a:pt x="345" y="148"/>
                  </a:lnTo>
                  <a:lnTo>
                    <a:pt x="361" y="148"/>
                  </a:lnTo>
                  <a:lnTo>
                    <a:pt x="361" y="148"/>
                  </a:lnTo>
                  <a:lnTo>
                    <a:pt x="381" y="146"/>
                  </a:lnTo>
                  <a:lnTo>
                    <a:pt x="402" y="142"/>
                  </a:lnTo>
                  <a:lnTo>
                    <a:pt x="421" y="136"/>
                  </a:lnTo>
                  <a:lnTo>
                    <a:pt x="440" y="129"/>
                  </a:lnTo>
                  <a:lnTo>
                    <a:pt x="459" y="119"/>
                  </a:lnTo>
                  <a:lnTo>
                    <a:pt x="477" y="107"/>
                  </a:lnTo>
                  <a:lnTo>
                    <a:pt x="495" y="93"/>
                  </a:lnTo>
                  <a:lnTo>
                    <a:pt x="512" y="78"/>
                  </a:lnTo>
                  <a:lnTo>
                    <a:pt x="512" y="78"/>
                  </a:lnTo>
                  <a:lnTo>
                    <a:pt x="529" y="93"/>
                  </a:lnTo>
                  <a:lnTo>
                    <a:pt x="547" y="107"/>
                  </a:lnTo>
                  <a:lnTo>
                    <a:pt x="565" y="119"/>
                  </a:lnTo>
                  <a:lnTo>
                    <a:pt x="584" y="129"/>
                  </a:lnTo>
                  <a:lnTo>
                    <a:pt x="602" y="136"/>
                  </a:lnTo>
                  <a:lnTo>
                    <a:pt x="623" y="142"/>
                  </a:lnTo>
                  <a:lnTo>
                    <a:pt x="643" y="146"/>
                  </a:lnTo>
                  <a:lnTo>
                    <a:pt x="664" y="148"/>
                  </a:lnTo>
                  <a:lnTo>
                    <a:pt x="664" y="148"/>
                  </a:lnTo>
                  <a:lnTo>
                    <a:pt x="680" y="148"/>
                  </a:lnTo>
                  <a:lnTo>
                    <a:pt x="695" y="147"/>
                  </a:lnTo>
                  <a:lnTo>
                    <a:pt x="711" y="145"/>
                  </a:lnTo>
                  <a:lnTo>
                    <a:pt x="726" y="142"/>
                  </a:lnTo>
                  <a:lnTo>
                    <a:pt x="740" y="138"/>
                  </a:lnTo>
                  <a:lnTo>
                    <a:pt x="754" y="134"/>
                  </a:lnTo>
                  <a:lnTo>
                    <a:pt x="768" y="129"/>
                  </a:lnTo>
                  <a:lnTo>
                    <a:pt x="781" y="123"/>
                  </a:lnTo>
                  <a:lnTo>
                    <a:pt x="804" y="111"/>
                  </a:lnTo>
                  <a:lnTo>
                    <a:pt x="827" y="99"/>
                  </a:lnTo>
                  <a:lnTo>
                    <a:pt x="845" y="87"/>
                  </a:lnTo>
                  <a:lnTo>
                    <a:pt x="860" y="75"/>
                  </a:lnTo>
                  <a:lnTo>
                    <a:pt x="910" y="124"/>
                  </a:lnTo>
                  <a:lnTo>
                    <a:pt x="910" y="124"/>
                  </a:lnTo>
                  <a:lnTo>
                    <a:pt x="899" y="136"/>
                  </a:lnTo>
                  <a:lnTo>
                    <a:pt x="888" y="149"/>
                  </a:lnTo>
                  <a:lnTo>
                    <a:pt x="876" y="164"/>
                  </a:lnTo>
                  <a:lnTo>
                    <a:pt x="864" y="180"/>
                  </a:lnTo>
                  <a:lnTo>
                    <a:pt x="853" y="199"/>
                  </a:lnTo>
                  <a:lnTo>
                    <a:pt x="845" y="220"/>
                  </a:lnTo>
                  <a:lnTo>
                    <a:pt x="841" y="231"/>
                  </a:lnTo>
                  <a:lnTo>
                    <a:pt x="837" y="241"/>
                  </a:lnTo>
                  <a:lnTo>
                    <a:pt x="834" y="253"/>
                  </a:lnTo>
                  <a:lnTo>
                    <a:pt x="832" y="265"/>
                  </a:lnTo>
                  <a:lnTo>
                    <a:pt x="832" y="265"/>
                  </a:lnTo>
                  <a:lnTo>
                    <a:pt x="831" y="278"/>
                  </a:lnTo>
                  <a:lnTo>
                    <a:pt x="830" y="291"/>
                  </a:lnTo>
                  <a:lnTo>
                    <a:pt x="831" y="302"/>
                  </a:lnTo>
                  <a:lnTo>
                    <a:pt x="831" y="315"/>
                  </a:lnTo>
                  <a:lnTo>
                    <a:pt x="833" y="328"/>
                  </a:lnTo>
                  <a:lnTo>
                    <a:pt x="835" y="340"/>
                  </a:lnTo>
                  <a:lnTo>
                    <a:pt x="838" y="353"/>
                  </a:lnTo>
                  <a:lnTo>
                    <a:pt x="843" y="366"/>
                  </a:lnTo>
                  <a:lnTo>
                    <a:pt x="847" y="378"/>
                  </a:lnTo>
                  <a:lnTo>
                    <a:pt x="852" y="390"/>
                  </a:lnTo>
                  <a:lnTo>
                    <a:pt x="859" y="403"/>
                  </a:lnTo>
                  <a:lnTo>
                    <a:pt x="865" y="415"/>
                  </a:lnTo>
                  <a:lnTo>
                    <a:pt x="881" y="440"/>
                  </a:lnTo>
                  <a:lnTo>
                    <a:pt x="901" y="466"/>
                  </a:lnTo>
                  <a:lnTo>
                    <a:pt x="901" y="466"/>
                  </a:lnTo>
                  <a:lnTo>
                    <a:pt x="917" y="485"/>
                  </a:lnTo>
                  <a:lnTo>
                    <a:pt x="930" y="503"/>
                  </a:lnTo>
                  <a:lnTo>
                    <a:pt x="940" y="521"/>
                  </a:lnTo>
                  <a:lnTo>
                    <a:pt x="949" y="538"/>
                  </a:lnTo>
                  <a:lnTo>
                    <a:pt x="954" y="555"/>
                  </a:lnTo>
                  <a:lnTo>
                    <a:pt x="959" y="570"/>
                  </a:lnTo>
                  <a:lnTo>
                    <a:pt x="960" y="584"/>
                  </a:lnTo>
                  <a:lnTo>
                    <a:pt x="959" y="597"/>
                  </a:lnTo>
                  <a:lnTo>
                    <a:pt x="959" y="597"/>
                  </a:lnTo>
                  <a:close/>
                  <a:moveTo>
                    <a:pt x="694" y="295"/>
                  </a:moveTo>
                  <a:lnTo>
                    <a:pt x="694" y="295"/>
                  </a:lnTo>
                  <a:lnTo>
                    <a:pt x="688" y="291"/>
                  </a:lnTo>
                  <a:lnTo>
                    <a:pt x="683" y="288"/>
                  </a:lnTo>
                  <a:lnTo>
                    <a:pt x="678" y="286"/>
                  </a:lnTo>
                  <a:lnTo>
                    <a:pt x="671" y="285"/>
                  </a:lnTo>
                  <a:lnTo>
                    <a:pt x="665" y="286"/>
                  </a:lnTo>
                  <a:lnTo>
                    <a:pt x="659" y="288"/>
                  </a:lnTo>
                  <a:lnTo>
                    <a:pt x="654" y="291"/>
                  </a:lnTo>
                  <a:lnTo>
                    <a:pt x="649" y="295"/>
                  </a:lnTo>
                  <a:lnTo>
                    <a:pt x="512" y="431"/>
                  </a:lnTo>
                  <a:lnTo>
                    <a:pt x="375" y="295"/>
                  </a:lnTo>
                  <a:lnTo>
                    <a:pt x="375" y="295"/>
                  </a:lnTo>
                  <a:lnTo>
                    <a:pt x="371" y="291"/>
                  </a:lnTo>
                  <a:lnTo>
                    <a:pt x="365" y="288"/>
                  </a:lnTo>
                  <a:lnTo>
                    <a:pt x="359" y="286"/>
                  </a:lnTo>
                  <a:lnTo>
                    <a:pt x="353" y="285"/>
                  </a:lnTo>
                  <a:lnTo>
                    <a:pt x="347" y="286"/>
                  </a:lnTo>
                  <a:lnTo>
                    <a:pt x="341" y="288"/>
                  </a:lnTo>
                  <a:lnTo>
                    <a:pt x="335" y="291"/>
                  </a:lnTo>
                  <a:lnTo>
                    <a:pt x="331" y="295"/>
                  </a:lnTo>
                  <a:lnTo>
                    <a:pt x="331" y="295"/>
                  </a:lnTo>
                  <a:lnTo>
                    <a:pt x="327" y="300"/>
                  </a:lnTo>
                  <a:lnTo>
                    <a:pt x="323" y="306"/>
                  </a:lnTo>
                  <a:lnTo>
                    <a:pt x="321" y="311"/>
                  </a:lnTo>
                  <a:lnTo>
                    <a:pt x="321" y="317"/>
                  </a:lnTo>
                  <a:lnTo>
                    <a:pt x="321" y="324"/>
                  </a:lnTo>
                  <a:lnTo>
                    <a:pt x="323" y="329"/>
                  </a:lnTo>
                  <a:lnTo>
                    <a:pt x="327" y="335"/>
                  </a:lnTo>
                  <a:lnTo>
                    <a:pt x="331" y="340"/>
                  </a:lnTo>
                  <a:lnTo>
                    <a:pt x="467" y="476"/>
                  </a:lnTo>
                  <a:lnTo>
                    <a:pt x="331" y="614"/>
                  </a:lnTo>
                  <a:lnTo>
                    <a:pt x="331" y="614"/>
                  </a:lnTo>
                  <a:lnTo>
                    <a:pt x="327" y="618"/>
                  </a:lnTo>
                  <a:lnTo>
                    <a:pt x="323" y="623"/>
                  </a:lnTo>
                  <a:lnTo>
                    <a:pt x="321" y="630"/>
                  </a:lnTo>
                  <a:lnTo>
                    <a:pt x="321" y="636"/>
                  </a:lnTo>
                  <a:lnTo>
                    <a:pt x="321" y="641"/>
                  </a:lnTo>
                  <a:lnTo>
                    <a:pt x="323" y="648"/>
                  </a:lnTo>
                  <a:lnTo>
                    <a:pt x="327" y="653"/>
                  </a:lnTo>
                  <a:lnTo>
                    <a:pt x="331" y="658"/>
                  </a:lnTo>
                  <a:lnTo>
                    <a:pt x="331" y="658"/>
                  </a:lnTo>
                  <a:lnTo>
                    <a:pt x="335" y="662"/>
                  </a:lnTo>
                  <a:lnTo>
                    <a:pt x="341" y="665"/>
                  </a:lnTo>
                  <a:lnTo>
                    <a:pt x="347" y="667"/>
                  </a:lnTo>
                  <a:lnTo>
                    <a:pt x="353" y="667"/>
                  </a:lnTo>
                  <a:lnTo>
                    <a:pt x="353" y="667"/>
                  </a:lnTo>
                  <a:lnTo>
                    <a:pt x="359" y="667"/>
                  </a:lnTo>
                  <a:lnTo>
                    <a:pt x="365" y="665"/>
                  </a:lnTo>
                  <a:lnTo>
                    <a:pt x="371" y="662"/>
                  </a:lnTo>
                  <a:lnTo>
                    <a:pt x="375" y="658"/>
                  </a:lnTo>
                  <a:lnTo>
                    <a:pt x="512" y="521"/>
                  </a:lnTo>
                  <a:lnTo>
                    <a:pt x="649" y="658"/>
                  </a:lnTo>
                  <a:lnTo>
                    <a:pt x="649" y="658"/>
                  </a:lnTo>
                  <a:lnTo>
                    <a:pt x="654" y="662"/>
                  </a:lnTo>
                  <a:lnTo>
                    <a:pt x="659" y="665"/>
                  </a:lnTo>
                  <a:lnTo>
                    <a:pt x="665" y="667"/>
                  </a:lnTo>
                  <a:lnTo>
                    <a:pt x="671" y="667"/>
                  </a:lnTo>
                  <a:lnTo>
                    <a:pt x="671" y="667"/>
                  </a:lnTo>
                  <a:lnTo>
                    <a:pt x="678" y="667"/>
                  </a:lnTo>
                  <a:lnTo>
                    <a:pt x="683" y="665"/>
                  </a:lnTo>
                  <a:lnTo>
                    <a:pt x="688" y="662"/>
                  </a:lnTo>
                  <a:lnTo>
                    <a:pt x="694" y="658"/>
                  </a:lnTo>
                  <a:lnTo>
                    <a:pt x="694" y="658"/>
                  </a:lnTo>
                  <a:lnTo>
                    <a:pt x="698" y="653"/>
                  </a:lnTo>
                  <a:lnTo>
                    <a:pt x="700" y="648"/>
                  </a:lnTo>
                  <a:lnTo>
                    <a:pt x="702" y="641"/>
                  </a:lnTo>
                  <a:lnTo>
                    <a:pt x="703" y="636"/>
                  </a:lnTo>
                  <a:lnTo>
                    <a:pt x="702" y="630"/>
                  </a:lnTo>
                  <a:lnTo>
                    <a:pt x="700" y="623"/>
                  </a:lnTo>
                  <a:lnTo>
                    <a:pt x="698" y="618"/>
                  </a:lnTo>
                  <a:lnTo>
                    <a:pt x="694" y="614"/>
                  </a:lnTo>
                  <a:lnTo>
                    <a:pt x="557" y="476"/>
                  </a:lnTo>
                  <a:lnTo>
                    <a:pt x="694" y="340"/>
                  </a:lnTo>
                  <a:lnTo>
                    <a:pt x="694" y="340"/>
                  </a:lnTo>
                  <a:lnTo>
                    <a:pt x="698" y="335"/>
                  </a:lnTo>
                  <a:lnTo>
                    <a:pt x="700" y="329"/>
                  </a:lnTo>
                  <a:lnTo>
                    <a:pt x="702" y="324"/>
                  </a:lnTo>
                  <a:lnTo>
                    <a:pt x="703" y="317"/>
                  </a:lnTo>
                  <a:lnTo>
                    <a:pt x="702" y="311"/>
                  </a:lnTo>
                  <a:lnTo>
                    <a:pt x="700" y="306"/>
                  </a:lnTo>
                  <a:lnTo>
                    <a:pt x="698" y="300"/>
                  </a:lnTo>
                  <a:lnTo>
                    <a:pt x="694" y="295"/>
                  </a:lnTo>
                  <a:lnTo>
                    <a:pt x="694" y="29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4" name="Freeform 54"/>
            <p:cNvSpPr>
              <a:spLocks noEditPoints="1"/>
            </p:cNvSpPr>
            <p:nvPr/>
          </p:nvSpPr>
          <p:spPr bwMode="auto">
            <a:xfrm>
              <a:off x="10151761" y="4830082"/>
              <a:ext cx="322263" cy="322263"/>
            </a:xfrm>
            <a:custGeom>
              <a:gdLst>
                <a:gd fmla="*/ 795 w 1018" name="T0"/>
                <a:gd fmla="*/ 317 h 1017" name="T1"/>
                <a:gd fmla="*/ 791 w 1018" name="T2"/>
                <a:gd fmla="*/ 288 h 1017" name="T3"/>
                <a:gd fmla="*/ 998 w 1018" name="T4"/>
                <a:gd fmla="*/ 42 h 1017" name="T5"/>
                <a:gd fmla="*/ 1001 w 1018" name="T6"/>
                <a:gd fmla="*/ 37 h 1017" name="T7"/>
                <a:gd fmla="*/ 1000 w 1018" name="T8"/>
                <a:gd fmla="*/ 22 h 1017" name="T9"/>
                <a:gd fmla="*/ 995 w 1018" name="T10"/>
                <a:gd fmla="*/ 18 h 1017" name="T11"/>
                <a:gd fmla="*/ 981 w 1018" name="T12"/>
                <a:gd fmla="*/ 16 h 1017" name="T13"/>
                <a:gd fmla="*/ 756 w 1018" name="T14"/>
                <a:gd fmla="*/ 240 h 1017" name="T15"/>
                <a:gd fmla="*/ 730 w 1018" name="T16"/>
                <a:gd fmla="*/ 226 h 1017" name="T17"/>
                <a:gd fmla="*/ 287 w 1018" name="T18"/>
                <a:gd fmla="*/ 222 h 1017" name="T19"/>
                <a:gd fmla="*/ 287 w 1018" name="T20"/>
                <a:gd fmla="*/ 24 h 1017" name="T21"/>
                <a:gd fmla="*/ 277 w 1018" name="T22"/>
                <a:gd fmla="*/ 8 h 1017" name="T23"/>
                <a:gd fmla="*/ 261 w 1018" name="T24"/>
                <a:gd fmla="*/ 0 h 1017" name="T25"/>
                <a:gd fmla="*/ 249 w 1018" name="T26"/>
                <a:gd fmla="*/ 0 h 1017" name="T27"/>
                <a:gd fmla="*/ 233 w 1018" name="T28"/>
                <a:gd fmla="*/ 8 h 1017" name="T29"/>
                <a:gd fmla="*/ 223 w 1018" name="T30"/>
                <a:gd fmla="*/ 24 h 1017" name="T31"/>
                <a:gd fmla="*/ 32 w 1018" name="T32"/>
                <a:gd fmla="*/ 222 h 1017" name="T33"/>
                <a:gd fmla="*/ 20 w 1018" name="T34"/>
                <a:gd fmla="*/ 224 h 1017" name="T35"/>
                <a:gd fmla="*/ 6 w 1018" name="T36"/>
                <a:gd fmla="*/ 236 h 1017" name="T37"/>
                <a:gd fmla="*/ 0 w 1018" name="T38"/>
                <a:gd fmla="*/ 254 h 1017" name="T39"/>
                <a:gd fmla="*/ 3 w 1018" name="T40"/>
                <a:gd fmla="*/ 266 h 1017" name="T41"/>
                <a:gd fmla="*/ 14 w 1018" name="T42"/>
                <a:gd fmla="*/ 280 h 1017" name="T43"/>
                <a:gd fmla="*/ 32 w 1018" name="T44"/>
                <a:gd fmla="*/ 285 h 1017" name="T45"/>
                <a:gd fmla="*/ 223 w 1018" name="T46"/>
                <a:gd fmla="*/ 699 h 1017" name="T47"/>
                <a:gd fmla="*/ 228 w 1018" name="T48"/>
                <a:gd fmla="*/ 727 h 1017" name="T49"/>
                <a:gd fmla="*/ 239 w 1018" name="T50"/>
                <a:gd fmla="*/ 752 h 1017" name="T51"/>
                <a:gd fmla="*/ 258 w 1018" name="T52"/>
                <a:gd fmla="*/ 772 h 1017" name="T53"/>
                <a:gd fmla="*/ 281 w 1018" name="T54"/>
                <a:gd fmla="*/ 787 h 1017" name="T55"/>
                <a:gd fmla="*/ 309 w 1018" name="T56"/>
                <a:gd fmla="*/ 794 h 1017" name="T57"/>
                <a:gd fmla="*/ 732 w 1018" name="T58"/>
                <a:gd fmla="*/ 985 h 1017" name="T59"/>
                <a:gd fmla="*/ 734 w 1018" name="T60"/>
                <a:gd fmla="*/ 997 h 1017" name="T61"/>
                <a:gd fmla="*/ 746 w 1018" name="T62"/>
                <a:gd fmla="*/ 1011 h 1017" name="T63"/>
                <a:gd fmla="*/ 764 w 1018" name="T64"/>
                <a:gd fmla="*/ 1017 h 1017" name="T65"/>
                <a:gd fmla="*/ 776 w 1018" name="T66"/>
                <a:gd fmla="*/ 1015 h 1017" name="T67"/>
                <a:gd fmla="*/ 790 w 1018" name="T68"/>
                <a:gd fmla="*/ 1003 h 1017" name="T69"/>
                <a:gd fmla="*/ 795 w 1018" name="T70"/>
                <a:gd fmla="*/ 985 h 1017" name="T71"/>
                <a:gd fmla="*/ 986 w 1018" name="T72"/>
                <a:gd fmla="*/ 795 h 1017" name="T73"/>
                <a:gd fmla="*/ 1005 w 1018" name="T74"/>
                <a:gd fmla="*/ 789 h 1017" name="T75"/>
                <a:gd fmla="*/ 1016 w 1018" name="T76"/>
                <a:gd fmla="*/ 774 h 1017" name="T77"/>
                <a:gd fmla="*/ 1018 w 1018" name="T78"/>
                <a:gd fmla="*/ 762 h 1017" name="T79"/>
                <a:gd fmla="*/ 1013 w 1018" name="T80"/>
                <a:gd fmla="*/ 744 h 1017" name="T81"/>
                <a:gd fmla="*/ 999 w 1018" name="T82"/>
                <a:gd fmla="*/ 733 h 1017" name="T83"/>
                <a:gd fmla="*/ 986 w 1018" name="T84"/>
                <a:gd fmla="*/ 730 h 1017" name="T85"/>
                <a:gd fmla="*/ 287 w 1018" name="T86"/>
                <a:gd fmla="*/ 317 h 1017" name="T87"/>
                <a:gd fmla="*/ 292 w 1018" name="T88"/>
                <a:gd fmla="*/ 299 h 1017" name="T89"/>
                <a:gd fmla="*/ 306 w 1018" name="T90"/>
                <a:gd fmla="*/ 288 h 1017" name="T91"/>
                <a:gd fmla="*/ 700 w 1018" name="T92"/>
                <a:gd fmla="*/ 285 h 1017" name="T93"/>
                <a:gd fmla="*/ 708 w 1018" name="T94"/>
                <a:gd fmla="*/ 287 h 1017" name="T95"/>
                <a:gd fmla="*/ 288 w 1018" name="T96"/>
                <a:gd fmla="*/ 702 h 1017" name="T97"/>
                <a:gd fmla="*/ 732 w 1018" name="T98"/>
                <a:gd fmla="*/ 699 h 1017" name="T99"/>
                <a:gd fmla="*/ 730 w 1018" name="T100"/>
                <a:gd fmla="*/ 711 h 1017" name="T101"/>
                <a:gd fmla="*/ 718 w 1018" name="T102"/>
                <a:gd fmla="*/ 725 h 1017" name="T103"/>
                <a:gd fmla="*/ 700 w 1018" name="T104"/>
                <a:gd fmla="*/ 730 h 1017" name="T105"/>
                <a:gd fmla="*/ 315 w 1018" name="T106"/>
                <a:gd fmla="*/ 730 h 1017" name="T107"/>
                <a:gd fmla="*/ 731 w 1018" name="T108"/>
                <a:gd fmla="*/ 310 h 1017" name="T109"/>
                <a:gd fmla="*/ 732 w 1018" name="T110"/>
                <a:gd fmla="*/ 699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1018">
                  <a:moveTo>
                    <a:pt x="986" y="730"/>
                  </a:moveTo>
                  <a:lnTo>
                    <a:pt x="795" y="730"/>
                  </a:lnTo>
                  <a:lnTo>
                    <a:pt x="795" y="317"/>
                  </a:lnTo>
                  <a:lnTo>
                    <a:pt x="795" y="317"/>
                  </a:lnTo>
                  <a:lnTo>
                    <a:pt x="794" y="302"/>
                  </a:lnTo>
                  <a:lnTo>
                    <a:pt x="791" y="288"/>
                  </a:lnTo>
                  <a:lnTo>
                    <a:pt x="786" y="274"/>
                  </a:lnTo>
                  <a:lnTo>
                    <a:pt x="778" y="262"/>
                  </a:lnTo>
                  <a:lnTo>
                    <a:pt x="998" y="42"/>
                  </a:lnTo>
                  <a:lnTo>
                    <a:pt x="998" y="42"/>
                  </a:lnTo>
                  <a:lnTo>
                    <a:pt x="1000" y="39"/>
                  </a:lnTo>
                  <a:lnTo>
                    <a:pt x="1001" y="37"/>
                  </a:lnTo>
                  <a:lnTo>
                    <a:pt x="1002" y="31"/>
                  </a:lnTo>
                  <a:lnTo>
                    <a:pt x="1001" y="25"/>
                  </a:lnTo>
                  <a:lnTo>
                    <a:pt x="1000" y="22"/>
                  </a:lnTo>
                  <a:lnTo>
                    <a:pt x="998" y="20"/>
                  </a:lnTo>
                  <a:lnTo>
                    <a:pt x="998" y="20"/>
                  </a:lnTo>
                  <a:lnTo>
                    <a:pt x="995" y="18"/>
                  </a:lnTo>
                  <a:lnTo>
                    <a:pt x="993" y="16"/>
                  </a:lnTo>
                  <a:lnTo>
                    <a:pt x="986" y="15"/>
                  </a:lnTo>
                  <a:lnTo>
                    <a:pt x="981" y="16"/>
                  </a:lnTo>
                  <a:lnTo>
                    <a:pt x="978" y="18"/>
                  </a:lnTo>
                  <a:lnTo>
                    <a:pt x="976" y="20"/>
                  </a:lnTo>
                  <a:lnTo>
                    <a:pt x="756" y="240"/>
                  </a:lnTo>
                  <a:lnTo>
                    <a:pt x="756" y="240"/>
                  </a:lnTo>
                  <a:lnTo>
                    <a:pt x="743" y="232"/>
                  </a:lnTo>
                  <a:lnTo>
                    <a:pt x="730" y="226"/>
                  </a:lnTo>
                  <a:lnTo>
                    <a:pt x="716" y="223"/>
                  </a:lnTo>
                  <a:lnTo>
                    <a:pt x="700" y="222"/>
                  </a:lnTo>
                  <a:lnTo>
                    <a:pt x="287" y="222"/>
                  </a:lnTo>
                  <a:lnTo>
                    <a:pt x="287" y="31"/>
                  </a:lnTo>
                  <a:lnTo>
                    <a:pt x="287" y="31"/>
                  </a:lnTo>
                  <a:lnTo>
                    <a:pt x="287" y="24"/>
                  </a:lnTo>
                  <a:lnTo>
                    <a:pt x="285" y="19"/>
                  </a:lnTo>
                  <a:lnTo>
                    <a:pt x="281" y="14"/>
                  </a:lnTo>
                  <a:lnTo>
                    <a:pt x="277" y="8"/>
                  </a:lnTo>
                  <a:lnTo>
                    <a:pt x="273" y="5"/>
                  </a:lnTo>
                  <a:lnTo>
                    <a:pt x="267" y="2"/>
                  </a:lnTo>
                  <a:lnTo>
                    <a:pt x="261" y="0"/>
                  </a:lnTo>
                  <a:lnTo>
                    <a:pt x="255" y="0"/>
                  </a:lnTo>
                  <a:lnTo>
                    <a:pt x="255" y="0"/>
                  </a:lnTo>
                  <a:lnTo>
                    <a:pt x="249" y="0"/>
                  </a:lnTo>
                  <a:lnTo>
                    <a:pt x="243" y="2"/>
                  </a:lnTo>
                  <a:lnTo>
                    <a:pt x="237" y="5"/>
                  </a:lnTo>
                  <a:lnTo>
                    <a:pt x="233" y="8"/>
                  </a:lnTo>
                  <a:lnTo>
                    <a:pt x="229" y="14"/>
                  </a:lnTo>
                  <a:lnTo>
                    <a:pt x="226" y="19"/>
                  </a:lnTo>
                  <a:lnTo>
                    <a:pt x="223" y="24"/>
                  </a:lnTo>
                  <a:lnTo>
                    <a:pt x="223" y="31"/>
                  </a:lnTo>
                  <a:lnTo>
                    <a:pt x="223" y="222"/>
                  </a:lnTo>
                  <a:lnTo>
                    <a:pt x="32" y="222"/>
                  </a:lnTo>
                  <a:lnTo>
                    <a:pt x="32" y="222"/>
                  </a:lnTo>
                  <a:lnTo>
                    <a:pt x="26" y="223"/>
                  </a:lnTo>
                  <a:lnTo>
                    <a:pt x="20" y="224"/>
                  </a:lnTo>
                  <a:lnTo>
                    <a:pt x="14" y="227"/>
                  </a:lnTo>
                  <a:lnTo>
                    <a:pt x="10" y="231"/>
                  </a:lnTo>
                  <a:lnTo>
                    <a:pt x="6" y="236"/>
                  </a:lnTo>
                  <a:lnTo>
                    <a:pt x="3" y="241"/>
                  </a:lnTo>
                  <a:lnTo>
                    <a:pt x="1" y="247"/>
                  </a:lnTo>
                  <a:lnTo>
                    <a:pt x="0" y="254"/>
                  </a:lnTo>
                  <a:lnTo>
                    <a:pt x="0" y="254"/>
                  </a:lnTo>
                  <a:lnTo>
                    <a:pt x="1" y="260"/>
                  </a:lnTo>
                  <a:lnTo>
                    <a:pt x="3" y="266"/>
                  </a:lnTo>
                  <a:lnTo>
                    <a:pt x="6" y="271"/>
                  </a:lnTo>
                  <a:lnTo>
                    <a:pt x="10" y="276"/>
                  </a:lnTo>
                  <a:lnTo>
                    <a:pt x="14" y="280"/>
                  </a:lnTo>
                  <a:lnTo>
                    <a:pt x="20" y="283"/>
                  </a:lnTo>
                  <a:lnTo>
                    <a:pt x="26" y="285"/>
                  </a:lnTo>
                  <a:lnTo>
                    <a:pt x="32" y="285"/>
                  </a:lnTo>
                  <a:lnTo>
                    <a:pt x="223" y="285"/>
                  </a:lnTo>
                  <a:lnTo>
                    <a:pt x="223" y="699"/>
                  </a:lnTo>
                  <a:lnTo>
                    <a:pt x="223" y="699"/>
                  </a:lnTo>
                  <a:lnTo>
                    <a:pt x="223" y="709"/>
                  </a:lnTo>
                  <a:lnTo>
                    <a:pt x="226" y="718"/>
                  </a:lnTo>
                  <a:lnTo>
                    <a:pt x="228" y="727"/>
                  </a:lnTo>
                  <a:lnTo>
                    <a:pt x="231" y="736"/>
                  </a:lnTo>
                  <a:lnTo>
                    <a:pt x="235" y="744"/>
                  </a:lnTo>
                  <a:lnTo>
                    <a:pt x="239" y="752"/>
                  </a:lnTo>
                  <a:lnTo>
                    <a:pt x="245" y="759"/>
                  </a:lnTo>
                  <a:lnTo>
                    <a:pt x="251" y="767"/>
                  </a:lnTo>
                  <a:lnTo>
                    <a:pt x="258" y="772"/>
                  </a:lnTo>
                  <a:lnTo>
                    <a:pt x="265" y="777"/>
                  </a:lnTo>
                  <a:lnTo>
                    <a:pt x="273" y="783"/>
                  </a:lnTo>
                  <a:lnTo>
                    <a:pt x="281" y="787"/>
                  </a:lnTo>
                  <a:lnTo>
                    <a:pt x="290" y="790"/>
                  </a:lnTo>
                  <a:lnTo>
                    <a:pt x="300" y="792"/>
                  </a:lnTo>
                  <a:lnTo>
                    <a:pt x="309" y="794"/>
                  </a:lnTo>
                  <a:lnTo>
                    <a:pt x="319" y="795"/>
                  </a:lnTo>
                  <a:lnTo>
                    <a:pt x="732" y="795"/>
                  </a:lnTo>
                  <a:lnTo>
                    <a:pt x="732" y="985"/>
                  </a:lnTo>
                  <a:lnTo>
                    <a:pt x="732" y="985"/>
                  </a:lnTo>
                  <a:lnTo>
                    <a:pt x="733" y="991"/>
                  </a:lnTo>
                  <a:lnTo>
                    <a:pt x="734" y="997"/>
                  </a:lnTo>
                  <a:lnTo>
                    <a:pt x="737" y="1003"/>
                  </a:lnTo>
                  <a:lnTo>
                    <a:pt x="742" y="1007"/>
                  </a:lnTo>
                  <a:lnTo>
                    <a:pt x="746" y="1011"/>
                  </a:lnTo>
                  <a:lnTo>
                    <a:pt x="751" y="1015"/>
                  </a:lnTo>
                  <a:lnTo>
                    <a:pt x="758" y="1017"/>
                  </a:lnTo>
                  <a:lnTo>
                    <a:pt x="764" y="1017"/>
                  </a:lnTo>
                  <a:lnTo>
                    <a:pt x="764" y="1017"/>
                  </a:lnTo>
                  <a:lnTo>
                    <a:pt x="771" y="1017"/>
                  </a:lnTo>
                  <a:lnTo>
                    <a:pt x="776" y="1015"/>
                  </a:lnTo>
                  <a:lnTo>
                    <a:pt x="781" y="1011"/>
                  </a:lnTo>
                  <a:lnTo>
                    <a:pt x="787" y="1007"/>
                  </a:lnTo>
                  <a:lnTo>
                    <a:pt x="790" y="1003"/>
                  </a:lnTo>
                  <a:lnTo>
                    <a:pt x="793" y="997"/>
                  </a:lnTo>
                  <a:lnTo>
                    <a:pt x="795" y="991"/>
                  </a:lnTo>
                  <a:lnTo>
                    <a:pt x="795" y="985"/>
                  </a:lnTo>
                  <a:lnTo>
                    <a:pt x="795" y="795"/>
                  </a:lnTo>
                  <a:lnTo>
                    <a:pt x="986" y="795"/>
                  </a:lnTo>
                  <a:lnTo>
                    <a:pt x="986" y="795"/>
                  </a:lnTo>
                  <a:lnTo>
                    <a:pt x="993" y="794"/>
                  </a:lnTo>
                  <a:lnTo>
                    <a:pt x="999" y="791"/>
                  </a:lnTo>
                  <a:lnTo>
                    <a:pt x="1005" y="789"/>
                  </a:lnTo>
                  <a:lnTo>
                    <a:pt x="1009" y="785"/>
                  </a:lnTo>
                  <a:lnTo>
                    <a:pt x="1013" y="781"/>
                  </a:lnTo>
                  <a:lnTo>
                    <a:pt x="1016" y="774"/>
                  </a:lnTo>
                  <a:lnTo>
                    <a:pt x="1017" y="769"/>
                  </a:lnTo>
                  <a:lnTo>
                    <a:pt x="1018" y="762"/>
                  </a:lnTo>
                  <a:lnTo>
                    <a:pt x="1018" y="762"/>
                  </a:lnTo>
                  <a:lnTo>
                    <a:pt x="1017" y="756"/>
                  </a:lnTo>
                  <a:lnTo>
                    <a:pt x="1016" y="750"/>
                  </a:lnTo>
                  <a:lnTo>
                    <a:pt x="1013" y="744"/>
                  </a:lnTo>
                  <a:lnTo>
                    <a:pt x="1009" y="740"/>
                  </a:lnTo>
                  <a:lnTo>
                    <a:pt x="1005" y="736"/>
                  </a:lnTo>
                  <a:lnTo>
                    <a:pt x="999" y="733"/>
                  </a:lnTo>
                  <a:lnTo>
                    <a:pt x="993" y="731"/>
                  </a:lnTo>
                  <a:lnTo>
                    <a:pt x="986" y="730"/>
                  </a:lnTo>
                  <a:lnTo>
                    <a:pt x="986" y="730"/>
                  </a:lnTo>
                  <a:close/>
                  <a:moveTo>
                    <a:pt x="287" y="699"/>
                  </a:moveTo>
                  <a:lnTo>
                    <a:pt x="287" y="317"/>
                  </a:lnTo>
                  <a:lnTo>
                    <a:pt x="287" y="317"/>
                  </a:lnTo>
                  <a:lnTo>
                    <a:pt x="288" y="311"/>
                  </a:lnTo>
                  <a:lnTo>
                    <a:pt x="289" y="304"/>
                  </a:lnTo>
                  <a:lnTo>
                    <a:pt x="292" y="299"/>
                  </a:lnTo>
                  <a:lnTo>
                    <a:pt x="296" y="295"/>
                  </a:lnTo>
                  <a:lnTo>
                    <a:pt x="301" y="290"/>
                  </a:lnTo>
                  <a:lnTo>
                    <a:pt x="306" y="288"/>
                  </a:lnTo>
                  <a:lnTo>
                    <a:pt x="312" y="286"/>
                  </a:lnTo>
                  <a:lnTo>
                    <a:pt x="319" y="285"/>
                  </a:lnTo>
                  <a:lnTo>
                    <a:pt x="700" y="285"/>
                  </a:lnTo>
                  <a:lnTo>
                    <a:pt x="700" y="285"/>
                  </a:lnTo>
                  <a:lnTo>
                    <a:pt x="704" y="286"/>
                  </a:lnTo>
                  <a:lnTo>
                    <a:pt x="708" y="287"/>
                  </a:lnTo>
                  <a:lnTo>
                    <a:pt x="289" y="707"/>
                  </a:lnTo>
                  <a:lnTo>
                    <a:pt x="289" y="707"/>
                  </a:lnTo>
                  <a:lnTo>
                    <a:pt x="288" y="702"/>
                  </a:lnTo>
                  <a:lnTo>
                    <a:pt x="287" y="699"/>
                  </a:lnTo>
                  <a:lnTo>
                    <a:pt x="287" y="699"/>
                  </a:lnTo>
                  <a:close/>
                  <a:moveTo>
                    <a:pt x="732" y="699"/>
                  </a:moveTo>
                  <a:lnTo>
                    <a:pt x="732" y="699"/>
                  </a:lnTo>
                  <a:lnTo>
                    <a:pt x="732" y="706"/>
                  </a:lnTo>
                  <a:lnTo>
                    <a:pt x="730" y="711"/>
                  </a:lnTo>
                  <a:lnTo>
                    <a:pt x="727" y="716"/>
                  </a:lnTo>
                  <a:lnTo>
                    <a:pt x="722" y="722"/>
                  </a:lnTo>
                  <a:lnTo>
                    <a:pt x="718" y="725"/>
                  </a:lnTo>
                  <a:lnTo>
                    <a:pt x="713" y="728"/>
                  </a:lnTo>
                  <a:lnTo>
                    <a:pt x="706" y="730"/>
                  </a:lnTo>
                  <a:lnTo>
                    <a:pt x="700" y="730"/>
                  </a:lnTo>
                  <a:lnTo>
                    <a:pt x="319" y="730"/>
                  </a:lnTo>
                  <a:lnTo>
                    <a:pt x="319" y="730"/>
                  </a:lnTo>
                  <a:lnTo>
                    <a:pt x="315" y="730"/>
                  </a:lnTo>
                  <a:lnTo>
                    <a:pt x="311" y="729"/>
                  </a:lnTo>
                  <a:lnTo>
                    <a:pt x="731" y="310"/>
                  </a:lnTo>
                  <a:lnTo>
                    <a:pt x="731" y="310"/>
                  </a:lnTo>
                  <a:lnTo>
                    <a:pt x="732" y="313"/>
                  </a:lnTo>
                  <a:lnTo>
                    <a:pt x="732" y="317"/>
                  </a:lnTo>
                  <a:lnTo>
                    <a:pt x="732" y="69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5" name="Freeform 55"/>
            <p:cNvSpPr>
              <a:spLocks noEditPoints="1"/>
            </p:cNvSpPr>
            <p:nvPr/>
          </p:nvSpPr>
          <p:spPr bwMode="auto">
            <a:xfrm>
              <a:off x="9505648" y="4830082"/>
              <a:ext cx="322263" cy="322263"/>
            </a:xfrm>
            <a:custGeom>
              <a:gdLst>
                <a:gd fmla="*/ 59 w 1018" name="T0"/>
                <a:gd fmla="*/ 7 h 1017" name="T1"/>
                <a:gd fmla="*/ 12 w 1018" name="T2"/>
                <a:gd fmla="*/ 49 h 1017" name="T3"/>
                <a:gd fmla="*/ 0 w 1018" name="T4"/>
                <a:gd fmla="*/ 158 h 1017" name="T5"/>
                <a:gd fmla="*/ 26 w 1018" name="T6"/>
                <a:gd fmla="*/ 189 h 1017" name="T7"/>
                <a:gd fmla="*/ 58 w 1018" name="T8"/>
                <a:gd fmla="*/ 176 h 1017" name="T9"/>
                <a:gd fmla="*/ 66 w 1018" name="T10"/>
                <a:gd fmla="*/ 82 h 1017" name="T11"/>
                <a:gd fmla="*/ 159 w 1018" name="T12"/>
                <a:gd fmla="*/ 63 h 1017" name="T13"/>
                <a:gd fmla="*/ 189 w 1018" name="T14"/>
                <a:gd fmla="*/ 44 h 1017" name="T15"/>
                <a:gd fmla="*/ 181 w 1018" name="T16"/>
                <a:gd fmla="*/ 8 h 1017" name="T17"/>
                <a:gd fmla="*/ 859 w 1018" name="T18"/>
                <a:gd fmla="*/ 0 h 1017" name="T19"/>
                <a:gd fmla="*/ 829 w 1018" name="T20"/>
                <a:gd fmla="*/ 19 h 1017" name="T21"/>
                <a:gd fmla="*/ 837 w 1018" name="T22"/>
                <a:gd fmla="*/ 53 h 1017" name="T23"/>
                <a:gd fmla="*/ 929 w 1018" name="T24"/>
                <a:gd fmla="*/ 63 h 1017" name="T25"/>
                <a:gd fmla="*/ 954 w 1018" name="T26"/>
                <a:gd fmla="*/ 94 h 1017" name="T27"/>
                <a:gd fmla="*/ 969 w 1018" name="T28"/>
                <a:gd fmla="*/ 184 h 1017" name="T29"/>
                <a:gd fmla="*/ 1004 w 1018" name="T30"/>
                <a:gd fmla="*/ 184 h 1017" name="T31"/>
                <a:gd fmla="*/ 1018 w 1018" name="T32"/>
                <a:gd fmla="*/ 94 h 1017" name="T33"/>
                <a:gd fmla="*/ 996 w 1018" name="T34"/>
                <a:gd fmla="*/ 34 h 1017" name="T35"/>
                <a:gd fmla="*/ 942 w 1018" name="T36"/>
                <a:gd fmla="*/ 1 h 1017" name="T37"/>
                <a:gd fmla="*/ 974 w 1018" name="T38"/>
                <a:gd fmla="*/ 829 h 1017" name="T39"/>
                <a:gd fmla="*/ 954 w 1018" name="T40"/>
                <a:gd fmla="*/ 921 h 1017" name="T41"/>
                <a:gd fmla="*/ 934 w 1018" name="T42"/>
                <a:gd fmla="*/ 950 h 1017" name="T43"/>
                <a:gd fmla="*/ 841 w 1018" name="T44"/>
                <a:gd fmla="*/ 959 h 1017" name="T45"/>
                <a:gd fmla="*/ 828 w 1018" name="T46"/>
                <a:gd fmla="*/ 991 h 1017" name="T47"/>
                <a:gd fmla="*/ 859 w 1018" name="T48"/>
                <a:gd fmla="*/ 1017 h 1017" name="T49"/>
                <a:gd fmla="*/ 968 w 1018" name="T50"/>
                <a:gd fmla="*/ 1005 h 1017" name="T51"/>
                <a:gd fmla="*/ 1011 w 1018" name="T52"/>
                <a:gd fmla="*/ 959 h 1017" name="T53"/>
                <a:gd fmla="*/ 1017 w 1018" name="T54"/>
                <a:gd fmla="*/ 851 h 1017" name="T55"/>
                <a:gd fmla="*/ 986 w 1018" name="T56"/>
                <a:gd fmla="*/ 826 h 1017" name="T57"/>
                <a:gd fmla="*/ 78 w 1018" name="T58"/>
                <a:gd fmla="*/ 948 h 1017" name="T59"/>
                <a:gd fmla="*/ 64 w 1018" name="T60"/>
                <a:gd fmla="*/ 858 h 1017" name="T61"/>
                <a:gd fmla="*/ 38 w 1018" name="T62"/>
                <a:gd fmla="*/ 827 h 1017" name="T63"/>
                <a:gd fmla="*/ 5 w 1018" name="T64"/>
                <a:gd fmla="*/ 840 h 1017" name="T65"/>
                <a:gd fmla="*/ 2 w 1018" name="T66"/>
                <a:gd fmla="*/ 941 h 1017" name="T67"/>
                <a:gd fmla="*/ 35 w 1018" name="T68"/>
                <a:gd fmla="*/ 995 h 1017" name="T69"/>
                <a:gd fmla="*/ 95 w 1018" name="T70"/>
                <a:gd fmla="*/ 1017 h 1017" name="T71"/>
                <a:gd fmla="*/ 185 w 1018" name="T72"/>
                <a:gd fmla="*/ 1003 h 1017" name="T73"/>
                <a:gd fmla="*/ 185 w 1018" name="T74"/>
                <a:gd fmla="*/ 967 h 1017" name="T75"/>
                <a:gd fmla="*/ 32 w 1018" name="T76"/>
                <a:gd fmla="*/ 635 h 1017" name="T77"/>
                <a:gd fmla="*/ 61 w 1018" name="T78"/>
                <a:gd fmla="*/ 615 h 1017" name="T79"/>
                <a:gd fmla="*/ 58 w 1018" name="T80"/>
                <a:gd fmla="*/ 394 h 1017" name="T81"/>
                <a:gd fmla="*/ 26 w 1018" name="T82"/>
                <a:gd fmla="*/ 382 h 1017" name="T83"/>
                <a:gd fmla="*/ 0 w 1018" name="T84"/>
                <a:gd fmla="*/ 413 h 1017" name="T85"/>
                <a:gd fmla="*/ 14 w 1018" name="T86"/>
                <a:gd fmla="*/ 629 h 1017" name="T87"/>
                <a:gd fmla="*/ 979 w 1018" name="T88"/>
                <a:gd fmla="*/ 382 h 1017" name="T89"/>
                <a:gd fmla="*/ 954 w 1018" name="T90"/>
                <a:gd fmla="*/ 413 h 1017" name="T91"/>
                <a:gd fmla="*/ 969 w 1018" name="T92"/>
                <a:gd fmla="*/ 629 h 1017" name="T93"/>
                <a:gd fmla="*/ 1004 w 1018" name="T94"/>
                <a:gd fmla="*/ 629 h 1017" name="T95"/>
                <a:gd fmla="*/ 1018 w 1018" name="T96"/>
                <a:gd fmla="*/ 413 h 1017" name="T97"/>
                <a:gd fmla="*/ 992 w 1018" name="T98"/>
                <a:gd fmla="*/ 382 h 1017" name="T99"/>
                <a:gd fmla="*/ 401 w 1018" name="T100"/>
                <a:gd fmla="*/ 2 h 1017" name="T101"/>
                <a:gd fmla="*/ 382 w 1018" name="T102"/>
                <a:gd fmla="*/ 31 h 1017" name="T103"/>
                <a:gd fmla="*/ 408 w 1018" name="T104"/>
                <a:gd fmla="*/ 62 h 1017" name="T105"/>
                <a:gd fmla="*/ 626 w 1018" name="T106"/>
                <a:gd fmla="*/ 53 h 1017" name="T107"/>
                <a:gd fmla="*/ 634 w 1018" name="T108"/>
                <a:gd fmla="*/ 19 h 1017" name="T109"/>
                <a:gd fmla="*/ 604 w 1018" name="T110"/>
                <a:gd fmla="*/ 0 h 1017" name="T111"/>
                <a:gd fmla="*/ 391 w 1018" name="T112"/>
                <a:gd fmla="*/ 962 h 1017" name="T113"/>
                <a:gd fmla="*/ 384 w 1018" name="T114"/>
                <a:gd fmla="*/ 997 h 1017" name="T115"/>
                <a:gd fmla="*/ 604 w 1018" name="T116"/>
                <a:gd fmla="*/ 1017 h 1017" name="T117"/>
                <a:gd fmla="*/ 634 w 1018" name="T118"/>
                <a:gd fmla="*/ 997 h 1017" name="T119"/>
                <a:gd fmla="*/ 626 w 1018" name="T120"/>
                <a:gd fmla="*/ 962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1018">
                  <a:moveTo>
                    <a:pt x="159" y="0"/>
                  </a:moveTo>
                  <a:lnTo>
                    <a:pt x="95" y="0"/>
                  </a:lnTo>
                  <a:lnTo>
                    <a:pt x="95" y="0"/>
                  </a:lnTo>
                  <a:lnTo>
                    <a:pt x="86" y="0"/>
                  </a:lnTo>
                  <a:lnTo>
                    <a:pt x="76" y="1"/>
                  </a:lnTo>
                  <a:lnTo>
                    <a:pt x="67" y="4"/>
                  </a:lnTo>
                  <a:lnTo>
                    <a:pt x="59" y="7"/>
                  </a:lnTo>
                  <a:lnTo>
                    <a:pt x="50" y="10"/>
                  </a:lnTo>
                  <a:lnTo>
                    <a:pt x="42" y="16"/>
                  </a:lnTo>
                  <a:lnTo>
                    <a:pt x="35" y="21"/>
                  </a:lnTo>
                  <a:lnTo>
                    <a:pt x="28" y="27"/>
                  </a:lnTo>
                  <a:lnTo>
                    <a:pt x="22" y="34"/>
                  </a:lnTo>
                  <a:lnTo>
                    <a:pt x="16" y="41"/>
                  </a:lnTo>
                  <a:lnTo>
                    <a:pt x="12" y="49"/>
                  </a:lnTo>
                  <a:lnTo>
                    <a:pt x="7" y="58"/>
                  </a:lnTo>
                  <a:lnTo>
                    <a:pt x="4" y="66"/>
                  </a:lnTo>
                  <a:lnTo>
                    <a:pt x="2" y="76"/>
                  </a:lnTo>
                  <a:lnTo>
                    <a:pt x="1" y="84"/>
                  </a:lnTo>
                  <a:lnTo>
                    <a:pt x="0" y="94"/>
                  </a:lnTo>
                  <a:lnTo>
                    <a:pt x="0" y="158"/>
                  </a:lnTo>
                  <a:lnTo>
                    <a:pt x="0" y="158"/>
                  </a:lnTo>
                  <a:lnTo>
                    <a:pt x="1" y="165"/>
                  </a:lnTo>
                  <a:lnTo>
                    <a:pt x="3" y="170"/>
                  </a:lnTo>
                  <a:lnTo>
                    <a:pt x="5" y="176"/>
                  </a:lnTo>
                  <a:lnTo>
                    <a:pt x="9" y="181"/>
                  </a:lnTo>
                  <a:lnTo>
                    <a:pt x="14" y="184"/>
                  </a:lnTo>
                  <a:lnTo>
                    <a:pt x="19" y="187"/>
                  </a:lnTo>
                  <a:lnTo>
                    <a:pt x="26" y="189"/>
                  </a:lnTo>
                  <a:lnTo>
                    <a:pt x="32" y="189"/>
                  </a:lnTo>
                  <a:lnTo>
                    <a:pt x="32" y="189"/>
                  </a:lnTo>
                  <a:lnTo>
                    <a:pt x="38" y="189"/>
                  </a:lnTo>
                  <a:lnTo>
                    <a:pt x="44" y="187"/>
                  </a:lnTo>
                  <a:lnTo>
                    <a:pt x="49" y="184"/>
                  </a:lnTo>
                  <a:lnTo>
                    <a:pt x="55" y="181"/>
                  </a:lnTo>
                  <a:lnTo>
                    <a:pt x="58" y="176"/>
                  </a:lnTo>
                  <a:lnTo>
                    <a:pt x="61" y="170"/>
                  </a:lnTo>
                  <a:lnTo>
                    <a:pt x="63" y="165"/>
                  </a:lnTo>
                  <a:lnTo>
                    <a:pt x="64" y="158"/>
                  </a:lnTo>
                  <a:lnTo>
                    <a:pt x="64" y="94"/>
                  </a:lnTo>
                  <a:lnTo>
                    <a:pt x="64" y="94"/>
                  </a:lnTo>
                  <a:lnTo>
                    <a:pt x="64" y="89"/>
                  </a:lnTo>
                  <a:lnTo>
                    <a:pt x="66" y="82"/>
                  </a:lnTo>
                  <a:lnTo>
                    <a:pt x="70" y="77"/>
                  </a:lnTo>
                  <a:lnTo>
                    <a:pt x="73" y="73"/>
                  </a:lnTo>
                  <a:lnTo>
                    <a:pt x="78" y="68"/>
                  </a:lnTo>
                  <a:lnTo>
                    <a:pt x="84" y="65"/>
                  </a:lnTo>
                  <a:lnTo>
                    <a:pt x="89" y="63"/>
                  </a:lnTo>
                  <a:lnTo>
                    <a:pt x="95" y="63"/>
                  </a:lnTo>
                  <a:lnTo>
                    <a:pt x="159" y="63"/>
                  </a:lnTo>
                  <a:lnTo>
                    <a:pt x="159" y="63"/>
                  </a:lnTo>
                  <a:lnTo>
                    <a:pt x="165" y="62"/>
                  </a:lnTo>
                  <a:lnTo>
                    <a:pt x="172" y="60"/>
                  </a:lnTo>
                  <a:lnTo>
                    <a:pt x="177" y="58"/>
                  </a:lnTo>
                  <a:lnTo>
                    <a:pt x="181" y="53"/>
                  </a:lnTo>
                  <a:lnTo>
                    <a:pt x="185" y="49"/>
                  </a:lnTo>
                  <a:lnTo>
                    <a:pt x="189" y="44"/>
                  </a:lnTo>
                  <a:lnTo>
                    <a:pt x="190" y="37"/>
                  </a:lnTo>
                  <a:lnTo>
                    <a:pt x="191" y="31"/>
                  </a:lnTo>
                  <a:lnTo>
                    <a:pt x="191" y="31"/>
                  </a:lnTo>
                  <a:lnTo>
                    <a:pt x="190" y="24"/>
                  </a:lnTo>
                  <a:lnTo>
                    <a:pt x="189" y="19"/>
                  </a:lnTo>
                  <a:lnTo>
                    <a:pt x="185" y="14"/>
                  </a:lnTo>
                  <a:lnTo>
                    <a:pt x="181" y="8"/>
                  </a:lnTo>
                  <a:lnTo>
                    <a:pt x="177" y="5"/>
                  </a:lnTo>
                  <a:lnTo>
                    <a:pt x="172" y="2"/>
                  </a:lnTo>
                  <a:lnTo>
                    <a:pt x="165" y="0"/>
                  </a:lnTo>
                  <a:lnTo>
                    <a:pt x="159" y="0"/>
                  </a:lnTo>
                  <a:lnTo>
                    <a:pt x="159" y="0"/>
                  </a:lnTo>
                  <a:close/>
                  <a:moveTo>
                    <a:pt x="923" y="0"/>
                  </a:moveTo>
                  <a:lnTo>
                    <a:pt x="859" y="0"/>
                  </a:lnTo>
                  <a:lnTo>
                    <a:pt x="859" y="0"/>
                  </a:lnTo>
                  <a:lnTo>
                    <a:pt x="853" y="0"/>
                  </a:lnTo>
                  <a:lnTo>
                    <a:pt x="846" y="2"/>
                  </a:lnTo>
                  <a:lnTo>
                    <a:pt x="841" y="5"/>
                  </a:lnTo>
                  <a:lnTo>
                    <a:pt x="837" y="8"/>
                  </a:lnTo>
                  <a:lnTo>
                    <a:pt x="832" y="14"/>
                  </a:lnTo>
                  <a:lnTo>
                    <a:pt x="829" y="19"/>
                  </a:lnTo>
                  <a:lnTo>
                    <a:pt x="828" y="24"/>
                  </a:lnTo>
                  <a:lnTo>
                    <a:pt x="827" y="31"/>
                  </a:lnTo>
                  <a:lnTo>
                    <a:pt x="827" y="31"/>
                  </a:lnTo>
                  <a:lnTo>
                    <a:pt x="828" y="37"/>
                  </a:lnTo>
                  <a:lnTo>
                    <a:pt x="829" y="44"/>
                  </a:lnTo>
                  <a:lnTo>
                    <a:pt x="832" y="49"/>
                  </a:lnTo>
                  <a:lnTo>
                    <a:pt x="837" y="53"/>
                  </a:lnTo>
                  <a:lnTo>
                    <a:pt x="841" y="58"/>
                  </a:lnTo>
                  <a:lnTo>
                    <a:pt x="846" y="60"/>
                  </a:lnTo>
                  <a:lnTo>
                    <a:pt x="853" y="62"/>
                  </a:lnTo>
                  <a:lnTo>
                    <a:pt x="859" y="63"/>
                  </a:lnTo>
                  <a:lnTo>
                    <a:pt x="923" y="63"/>
                  </a:lnTo>
                  <a:lnTo>
                    <a:pt x="923" y="63"/>
                  </a:lnTo>
                  <a:lnTo>
                    <a:pt x="929" y="63"/>
                  </a:lnTo>
                  <a:lnTo>
                    <a:pt x="934" y="65"/>
                  </a:lnTo>
                  <a:lnTo>
                    <a:pt x="940" y="68"/>
                  </a:lnTo>
                  <a:lnTo>
                    <a:pt x="945" y="73"/>
                  </a:lnTo>
                  <a:lnTo>
                    <a:pt x="948" y="77"/>
                  </a:lnTo>
                  <a:lnTo>
                    <a:pt x="952" y="82"/>
                  </a:lnTo>
                  <a:lnTo>
                    <a:pt x="954" y="89"/>
                  </a:lnTo>
                  <a:lnTo>
                    <a:pt x="954" y="94"/>
                  </a:lnTo>
                  <a:lnTo>
                    <a:pt x="954" y="158"/>
                  </a:lnTo>
                  <a:lnTo>
                    <a:pt x="954" y="158"/>
                  </a:lnTo>
                  <a:lnTo>
                    <a:pt x="955" y="165"/>
                  </a:lnTo>
                  <a:lnTo>
                    <a:pt x="957" y="170"/>
                  </a:lnTo>
                  <a:lnTo>
                    <a:pt x="960" y="176"/>
                  </a:lnTo>
                  <a:lnTo>
                    <a:pt x="963" y="181"/>
                  </a:lnTo>
                  <a:lnTo>
                    <a:pt x="969" y="184"/>
                  </a:lnTo>
                  <a:lnTo>
                    <a:pt x="974" y="187"/>
                  </a:lnTo>
                  <a:lnTo>
                    <a:pt x="979" y="189"/>
                  </a:lnTo>
                  <a:lnTo>
                    <a:pt x="986" y="189"/>
                  </a:lnTo>
                  <a:lnTo>
                    <a:pt x="986" y="189"/>
                  </a:lnTo>
                  <a:lnTo>
                    <a:pt x="992" y="189"/>
                  </a:lnTo>
                  <a:lnTo>
                    <a:pt x="999" y="187"/>
                  </a:lnTo>
                  <a:lnTo>
                    <a:pt x="1004" y="184"/>
                  </a:lnTo>
                  <a:lnTo>
                    <a:pt x="1008" y="181"/>
                  </a:lnTo>
                  <a:lnTo>
                    <a:pt x="1013" y="176"/>
                  </a:lnTo>
                  <a:lnTo>
                    <a:pt x="1015" y="170"/>
                  </a:lnTo>
                  <a:lnTo>
                    <a:pt x="1017" y="165"/>
                  </a:lnTo>
                  <a:lnTo>
                    <a:pt x="1018" y="158"/>
                  </a:lnTo>
                  <a:lnTo>
                    <a:pt x="1018" y="94"/>
                  </a:lnTo>
                  <a:lnTo>
                    <a:pt x="1018" y="94"/>
                  </a:lnTo>
                  <a:lnTo>
                    <a:pt x="1017" y="84"/>
                  </a:lnTo>
                  <a:lnTo>
                    <a:pt x="1016" y="76"/>
                  </a:lnTo>
                  <a:lnTo>
                    <a:pt x="1014" y="66"/>
                  </a:lnTo>
                  <a:lnTo>
                    <a:pt x="1011" y="58"/>
                  </a:lnTo>
                  <a:lnTo>
                    <a:pt x="1006" y="49"/>
                  </a:lnTo>
                  <a:lnTo>
                    <a:pt x="1002" y="41"/>
                  </a:lnTo>
                  <a:lnTo>
                    <a:pt x="996" y="34"/>
                  </a:lnTo>
                  <a:lnTo>
                    <a:pt x="990" y="27"/>
                  </a:lnTo>
                  <a:lnTo>
                    <a:pt x="983" y="21"/>
                  </a:lnTo>
                  <a:lnTo>
                    <a:pt x="976" y="16"/>
                  </a:lnTo>
                  <a:lnTo>
                    <a:pt x="968" y="10"/>
                  </a:lnTo>
                  <a:lnTo>
                    <a:pt x="959" y="7"/>
                  </a:lnTo>
                  <a:lnTo>
                    <a:pt x="950" y="4"/>
                  </a:lnTo>
                  <a:lnTo>
                    <a:pt x="942" y="1"/>
                  </a:lnTo>
                  <a:lnTo>
                    <a:pt x="932" y="0"/>
                  </a:lnTo>
                  <a:lnTo>
                    <a:pt x="923" y="0"/>
                  </a:lnTo>
                  <a:lnTo>
                    <a:pt x="923" y="0"/>
                  </a:lnTo>
                  <a:close/>
                  <a:moveTo>
                    <a:pt x="986" y="826"/>
                  </a:moveTo>
                  <a:lnTo>
                    <a:pt x="986" y="826"/>
                  </a:lnTo>
                  <a:lnTo>
                    <a:pt x="979" y="827"/>
                  </a:lnTo>
                  <a:lnTo>
                    <a:pt x="974" y="829"/>
                  </a:lnTo>
                  <a:lnTo>
                    <a:pt x="969" y="831"/>
                  </a:lnTo>
                  <a:lnTo>
                    <a:pt x="963" y="835"/>
                  </a:lnTo>
                  <a:lnTo>
                    <a:pt x="960" y="840"/>
                  </a:lnTo>
                  <a:lnTo>
                    <a:pt x="957" y="845"/>
                  </a:lnTo>
                  <a:lnTo>
                    <a:pt x="955" y="851"/>
                  </a:lnTo>
                  <a:lnTo>
                    <a:pt x="954" y="858"/>
                  </a:lnTo>
                  <a:lnTo>
                    <a:pt x="954" y="921"/>
                  </a:lnTo>
                  <a:lnTo>
                    <a:pt x="954" y="921"/>
                  </a:lnTo>
                  <a:lnTo>
                    <a:pt x="954" y="928"/>
                  </a:lnTo>
                  <a:lnTo>
                    <a:pt x="952" y="934"/>
                  </a:lnTo>
                  <a:lnTo>
                    <a:pt x="948" y="939"/>
                  </a:lnTo>
                  <a:lnTo>
                    <a:pt x="945" y="944"/>
                  </a:lnTo>
                  <a:lnTo>
                    <a:pt x="940" y="948"/>
                  </a:lnTo>
                  <a:lnTo>
                    <a:pt x="934" y="950"/>
                  </a:lnTo>
                  <a:lnTo>
                    <a:pt x="929" y="952"/>
                  </a:lnTo>
                  <a:lnTo>
                    <a:pt x="923" y="953"/>
                  </a:lnTo>
                  <a:lnTo>
                    <a:pt x="859" y="953"/>
                  </a:lnTo>
                  <a:lnTo>
                    <a:pt x="859" y="953"/>
                  </a:lnTo>
                  <a:lnTo>
                    <a:pt x="853" y="953"/>
                  </a:lnTo>
                  <a:lnTo>
                    <a:pt x="846" y="956"/>
                  </a:lnTo>
                  <a:lnTo>
                    <a:pt x="841" y="959"/>
                  </a:lnTo>
                  <a:lnTo>
                    <a:pt x="837" y="962"/>
                  </a:lnTo>
                  <a:lnTo>
                    <a:pt x="832" y="967"/>
                  </a:lnTo>
                  <a:lnTo>
                    <a:pt x="829" y="973"/>
                  </a:lnTo>
                  <a:lnTo>
                    <a:pt x="828" y="978"/>
                  </a:lnTo>
                  <a:lnTo>
                    <a:pt x="827" y="985"/>
                  </a:lnTo>
                  <a:lnTo>
                    <a:pt x="827" y="985"/>
                  </a:lnTo>
                  <a:lnTo>
                    <a:pt x="828" y="991"/>
                  </a:lnTo>
                  <a:lnTo>
                    <a:pt x="829" y="997"/>
                  </a:lnTo>
                  <a:lnTo>
                    <a:pt x="832" y="1003"/>
                  </a:lnTo>
                  <a:lnTo>
                    <a:pt x="837" y="1007"/>
                  </a:lnTo>
                  <a:lnTo>
                    <a:pt x="841" y="1011"/>
                  </a:lnTo>
                  <a:lnTo>
                    <a:pt x="846" y="1015"/>
                  </a:lnTo>
                  <a:lnTo>
                    <a:pt x="853" y="1017"/>
                  </a:lnTo>
                  <a:lnTo>
                    <a:pt x="859" y="1017"/>
                  </a:lnTo>
                  <a:lnTo>
                    <a:pt x="923" y="1017"/>
                  </a:lnTo>
                  <a:lnTo>
                    <a:pt x="923" y="1017"/>
                  </a:lnTo>
                  <a:lnTo>
                    <a:pt x="932" y="1017"/>
                  </a:lnTo>
                  <a:lnTo>
                    <a:pt x="942" y="1015"/>
                  </a:lnTo>
                  <a:lnTo>
                    <a:pt x="950" y="1012"/>
                  </a:lnTo>
                  <a:lnTo>
                    <a:pt x="959" y="1009"/>
                  </a:lnTo>
                  <a:lnTo>
                    <a:pt x="968" y="1005"/>
                  </a:lnTo>
                  <a:lnTo>
                    <a:pt x="976" y="1001"/>
                  </a:lnTo>
                  <a:lnTo>
                    <a:pt x="983" y="995"/>
                  </a:lnTo>
                  <a:lnTo>
                    <a:pt x="990" y="989"/>
                  </a:lnTo>
                  <a:lnTo>
                    <a:pt x="996" y="982"/>
                  </a:lnTo>
                  <a:lnTo>
                    <a:pt x="1002" y="975"/>
                  </a:lnTo>
                  <a:lnTo>
                    <a:pt x="1006" y="967"/>
                  </a:lnTo>
                  <a:lnTo>
                    <a:pt x="1011" y="959"/>
                  </a:lnTo>
                  <a:lnTo>
                    <a:pt x="1014" y="950"/>
                  </a:lnTo>
                  <a:lnTo>
                    <a:pt x="1016" y="941"/>
                  </a:lnTo>
                  <a:lnTo>
                    <a:pt x="1017" y="931"/>
                  </a:lnTo>
                  <a:lnTo>
                    <a:pt x="1018" y="921"/>
                  </a:lnTo>
                  <a:lnTo>
                    <a:pt x="1018" y="858"/>
                  </a:lnTo>
                  <a:lnTo>
                    <a:pt x="1018" y="858"/>
                  </a:lnTo>
                  <a:lnTo>
                    <a:pt x="1017" y="851"/>
                  </a:lnTo>
                  <a:lnTo>
                    <a:pt x="1015" y="845"/>
                  </a:lnTo>
                  <a:lnTo>
                    <a:pt x="1013" y="840"/>
                  </a:lnTo>
                  <a:lnTo>
                    <a:pt x="1008" y="835"/>
                  </a:lnTo>
                  <a:lnTo>
                    <a:pt x="1004" y="831"/>
                  </a:lnTo>
                  <a:lnTo>
                    <a:pt x="999" y="829"/>
                  </a:lnTo>
                  <a:lnTo>
                    <a:pt x="992" y="827"/>
                  </a:lnTo>
                  <a:lnTo>
                    <a:pt x="986" y="826"/>
                  </a:lnTo>
                  <a:lnTo>
                    <a:pt x="986" y="826"/>
                  </a:lnTo>
                  <a:close/>
                  <a:moveTo>
                    <a:pt x="159" y="953"/>
                  </a:moveTo>
                  <a:lnTo>
                    <a:pt x="95" y="953"/>
                  </a:lnTo>
                  <a:lnTo>
                    <a:pt x="95" y="953"/>
                  </a:lnTo>
                  <a:lnTo>
                    <a:pt x="89" y="952"/>
                  </a:lnTo>
                  <a:lnTo>
                    <a:pt x="84" y="950"/>
                  </a:lnTo>
                  <a:lnTo>
                    <a:pt x="78" y="948"/>
                  </a:lnTo>
                  <a:lnTo>
                    <a:pt x="73" y="944"/>
                  </a:lnTo>
                  <a:lnTo>
                    <a:pt x="70" y="939"/>
                  </a:lnTo>
                  <a:lnTo>
                    <a:pt x="66" y="934"/>
                  </a:lnTo>
                  <a:lnTo>
                    <a:pt x="64" y="928"/>
                  </a:lnTo>
                  <a:lnTo>
                    <a:pt x="64" y="921"/>
                  </a:lnTo>
                  <a:lnTo>
                    <a:pt x="64" y="858"/>
                  </a:lnTo>
                  <a:lnTo>
                    <a:pt x="64" y="858"/>
                  </a:lnTo>
                  <a:lnTo>
                    <a:pt x="63" y="851"/>
                  </a:lnTo>
                  <a:lnTo>
                    <a:pt x="61" y="845"/>
                  </a:lnTo>
                  <a:lnTo>
                    <a:pt x="58" y="840"/>
                  </a:lnTo>
                  <a:lnTo>
                    <a:pt x="55" y="835"/>
                  </a:lnTo>
                  <a:lnTo>
                    <a:pt x="49" y="831"/>
                  </a:lnTo>
                  <a:lnTo>
                    <a:pt x="44" y="829"/>
                  </a:lnTo>
                  <a:lnTo>
                    <a:pt x="38" y="827"/>
                  </a:lnTo>
                  <a:lnTo>
                    <a:pt x="32" y="826"/>
                  </a:lnTo>
                  <a:lnTo>
                    <a:pt x="32" y="826"/>
                  </a:lnTo>
                  <a:lnTo>
                    <a:pt x="26" y="827"/>
                  </a:lnTo>
                  <a:lnTo>
                    <a:pt x="19" y="829"/>
                  </a:lnTo>
                  <a:lnTo>
                    <a:pt x="14" y="831"/>
                  </a:lnTo>
                  <a:lnTo>
                    <a:pt x="9" y="835"/>
                  </a:lnTo>
                  <a:lnTo>
                    <a:pt x="5" y="840"/>
                  </a:lnTo>
                  <a:lnTo>
                    <a:pt x="3" y="845"/>
                  </a:lnTo>
                  <a:lnTo>
                    <a:pt x="1" y="851"/>
                  </a:lnTo>
                  <a:lnTo>
                    <a:pt x="0" y="858"/>
                  </a:lnTo>
                  <a:lnTo>
                    <a:pt x="0" y="921"/>
                  </a:lnTo>
                  <a:lnTo>
                    <a:pt x="0" y="921"/>
                  </a:lnTo>
                  <a:lnTo>
                    <a:pt x="1" y="931"/>
                  </a:lnTo>
                  <a:lnTo>
                    <a:pt x="2" y="941"/>
                  </a:lnTo>
                  <a:lnTo>
                    <a:pt x="4" y="950"/>
                  </a:lnTo>
                  <a:lnTo>
                    <a:pt x="7" y="959"/>
                  </a:lnTo>
                  <a:lnTo>
                    <a:pt x="12" y="967"/>
                  </a:lnTo>
                  <a:lnTo>
                    <a:pt x="16" y="975"/>
                  </a:lnTo>
                  <a:lnTo>
                    <a:pt x="22" y="982"/>
                  </a:lnTo>
                  <a:lnTo>
                    <a:pt x="28" y="989"/>
                  </a:lnTo>
                  <a:lnTo>
                    <a:pt x="35" y="995"/>
                  </a:lnTo>
                  <a:lnTo>
                    <a:pt x="42" y="1001"/>
                  </a:lnTo>
                  <a:lnTo>
                    <a:pt x="50" y="1005"/>
                  </a:lnTo>
                  <a:lnTo>
                    <a:pt x="59" y="1009"/>
                  </a:lnTo>
                  <a:lnTo>
                    <a:pt x="67" y="1012"/>
                  </a:lnTo>
                  <a:lnTo>
                    <a:pt x="76" y="1015"/>
                  </a:lnTo>
                  <a:lnTo>
                    <a:pt x="86" y="1017"/>
                  </a:lnTo>
                  <a:lnTo>
                    <a:pt x="95" y="1017"/>
                  </a:lnTo>
                  <a:lnTo>
                    <a:pt x="159" y="1017"/>
                  </a:lnTo>
                  <a:lnTo>
                    <a:pt x="159" y="1017"/>
                  </a:lnTo>
                  <a:lnTo>
                    <a:pt x="165" y="1017"/>
                  </a:lnTo>
                  <a:lnTo>
                    <a:pt x="172" y="1015"/>
                  </a:lnTo>
                  <a:lnTo>
                    <a:pt x="177" y="1011"/>
                  </a:lnTo>
                  <a:lnTo>
                    <a:pt x="181" y="1007"/>
                  </a:lnTo>
                  <a:lnTo>
                    <a:pt x="185" y="1003"/>
                  </a:lnTo>
                  <a:lnTo>
                    <a:pt x="189" y="997"/>
                  </a:lnTo>
                  <a:lnTo>
                    <a:pt x="190" y="991"/>
                  </a:lnTo>
                  <a:lnTo>
                    <a:pt x="191" y="985"/>
                  </a:lnTo>
                  <a:lnTo>
                    <a:pt x="191" y="985"/>
                  </a:lnTo>
                  <a:lnTo>
                    <a:pt x="190" y="978"/>
                  </a:lnTo>
                  <a:lnTo>
                    <a:pt x="189" y="973"/>
                  </a:lnTo>
                  <a:lnTo>
                    <a:pt x="185" y="967"/>
                  </a:lnTo>
                  <a:lnTo>
                    <a:pt x="181" y="962"/>
                  </a:lnTo>
                  <a:lnTo>
                    <a:pt x="177" y="959"/>
                  </a:lnTo>
                  <a:lnTo>
                    <a:pt x="172" y="956"/>
                  </a:lnTo>
                  <a:lnTo>
                    <a:pt x="165" y="953"/>
                  </a:lnTo>
                  <a:lnTo>
                    <a:pt x="159" y="953"/>
                  </a:lnTo>
                  <a:lnTo>
                    <a:pt x="159" y="953"/>
                  </a:lnTo>
                  <a:close/>
                  <a:moveTo>
                    <a:pt x="32" y="635"/>
                  </a:moveTo>
                  <a:lnTo>
                    <a:pt x="32" y="635"/>
                  </a:lnTo>
                  <a:lnTo>
                    <a:pt x="38" y="635"/>
                  </a:lnTo>
                  <a:lnTo>
                    <a:pt x="44" y="633"/>
                  </a:lnTo>
                  <a:lnTo>
                    <a:pt x="49" y="629"/>
                  </a:lnTo>
                  <a:lnTo>
                    <a:pt x="55" y="626"/>
                  </a:lnTo>
                  <a:lnTo>
                    <a:pt x="58" y="621"/>
                  </a:lnTo>
                  <a:lnTo>
                    <a:pt x="61" y="615"/>
                  </a:lnTo>
                  <a:lnTo>
                    <a:pt x="63" y="610"/>
                  </a:lnTo>
                  <a:lnTo>
                    <a:pt x="64" y="604"/>
                  </a:lnTo>
                  <a:lnTo>
                    <a:pt x="64" y="413"/>
                  </a:lnTo>
                  <a:lnTo>
                    <a:pt x="64" y="413"/>
                  </a:lnTo>
                  <a:lnTo>
                    <a:pt x="63" y="406"/>
                  </a:lnTo>
                  <a:lnTo>
                    <a:pt x="61" y="400"/>
                  </a:lnTo>
                  <a:lnTo>
                    <a:pt x="58" y="394"/>
                  </a:lnTo>
                  <a:lnTo>
                    <a:pt x="55" y="390"/>
                  </a:lnTo>
                  <a:lnTo>
                    <a:pt x="49" y="386"/>
                  </a:lnTo>
                  <a:lnTo>
                    <a:pt x="44" y="384"/>
                  </a:lnTo>
                  <a:lnTo>
                    <a:pt x="38" y="382"/>
                  </a:lnTo>
                  <a:lnTo>
                    <a:pt x="32" y="380"/>
                  </a:lnTo>
                  <a:lnTo>
                    <a:pt x="32" y="380"/>
                  </a:lnTo>
                  <a:lnTo>
                    <a:pt x="26" y="382"/>
                  </a:lnTo>
                  <a:lnTo>
                    <a:pt x="19" y="384"/>
                  </a:lnTo>
                  <a:lnTo>
                    <a:pt x="14" y="386"/>
                  </a:lnTo>
                  <a:lnTo>
                    <a:pt x="9" y="390"/>
                  </a:lnTo>
                  <a:lnTo>
                    <a:pt x="5" y="394"/>
                  </a:lnTo>
                  <a:lnTo>
                    <a:pt x="3" y="400"/>
                  </a:lnTo>
                  <a:lnTo>
                    <a:pt x="1" y="406"/>
                  </a:lnTo>
                  <a:lnTo>
                    <a:pt x="0" y="413"/>
                  </a:lnTo>
                  <a:lnTo>
                    <a:pt x="0" y="604"/>
                  </a:lnTo>
                  <a:lnTo>
                    <a:pt x="0" y="604"/>
                  </a:lnTo>
                  <a:lnTo>
                    <a:pt x="1" y="610"/>
                  </a:lnTo>
                  <a:lnTo>
                    <a:pt x="3" y="615"/>
                  </a:lnTo>
                  <a:lnTo>
                    <a:pt x="5" y="621"/>
                  </a:lnTo>
                  <a:lnTo>
                    <a:pt x="9" y="626"/>
                  </a:lnTo>
                  <a:lnTo>
                    <a:pt x="14" y="629"/>
                  </a:lnTo>
                  <a:lnTo>
                    <a:pt x="19" y="633"/>
                  </a:lnTo>
                  <a:lnTo>
                    <a:pt x="26" y="635"/>
                  </a:lnTo>
                  <a:lnTo>
                    <a:pt x="32" y="635"/>
                  </a:lnTo>
                  <a:lnTo>
                    <a:pt x="32" y="635"/>
                  </a:lnTo>
                  <a:close/>
                  <a:moveTo>
                    <a:pt x="986" y="380"/>
                  </a:moveTo>
                  <a:lnTo>
                    <a:pt x="986" y="380"/>
                  </a:lnTo>
                  <a:lnTo>
                    <a:pt x="979" y="382"/>
                  </a:lnTo>
                  <a:lnTo>
                    <a:pt x="974" y="384"/>
                  </a:lnTo>
                  <a:lnTo>
                    <a:pt x="969" y="386"/>
                  </a:lnTo>
                  <a:lnTo>
                    <a:pt x="963" y="390"/>
                  </a:lnTo>
                  <a:lnTo>
                    <a:pt x="960" y="394"/>
                  </a:lnTo>
                  <a:lnTo>
                    <a:pt x="957" y="400"/>
                  </a:lnTo>
                  <a:lnTo>
                    <a:pt x="955" y="406"/>
                  </a:lnTo>
                  <a:lnTo>
                    <a:pt x="954" y="413"/>
                  </a:lnTo>
                  <a:lnTo>
                    <a:pt x="954" y="604"/>
                  </a:lnTo>
                  <a:lnTo>
                    <a:pt x="954" y="604"/>
                  </a:lnTo>
                  <a:lnTo>
                    <a:pt x="955" y="610"/>
                  </a:lnTo>
                  <a:lnTo>
                    <a:pt x="957" y="615"/>
                  </a:lnTo>
                  <a:lnTo>
                    <a:pt x="960" y="621"/>
                  </a:lnTo>
                  <a:lnTo>
                    <a:pt x="963" y="626"/>
                  </a:lnTo>
                  <a:lnTo>
                    <a:pt x="969" y="629"/>
                  </a:lnTo>
                  <a:lnTo>
                    <a:pt x="974" y="633"/>
                  </a:lnTo>
                  <a:lnTo>
                    <a:pt x="979" y="635"/>
                  </a:lnTo>
                  <a:lnTo>
                    <a:pt x="986" y="635"/>
                  </a:lnTo>
                  <a:lnTo>
                    <a:pt x="986" y="635"/>
                  </a:lnTo>
                  <a:lnTo>
                    <a:pt x="992" y="635"/>
                  </a:lnTo>
                  <a:lnTo>
                    <a:pt x="999" y="633"/>
                  </a:lnTo>
                  <a:lnTo>
                    <a:pt x="1004" y="629"/>
                  </a:lnTo>
                  <a:lnTo>
                    <a:pt x="1008" y="626"/>
                  </a:lnTo>
                  <a:lnTo>
                    <a:pt x="1013" y="621"/>
                  </a:lnTo>
                  <a:lnTo>
                    <a:pt x="1015" y="615"/>
                  </a:lnTo>
                  <a:lnTo>
                    <a:pt x="1017" y="610"/>
                  </a:lnTo>
                  <a:lnTo>
                    <a:pt x="1018" y="604"/>
                  </a:lnTo>
                  <a:lnTo>
                    <a:pt x="1018" y="413"/>
                  </a:lnTo>
                  <a:lnTo>
                    <a:pt x="1018" y="413"/>
                  </a:lnTo>
                  <a:lnTo>
                    <a:pt x="1017" y="406"/>
                  </a:lnTo>
                  <a:lnTo>
                    <a:pt x="1015" y="400"/>
                  </a:lnTo>
                  <a:lnTo>
                    <a:pt x="1013" y="394"/>
                  </a:lnTo>
                  <a:lnTo>
                    <a:pt x="1008" y="390"/>
                  </a:lnTo>
                  <a:lnTo>
                    <a:pt x="1004" y="386"/>
                  </a:lnTo>
                  <a:lnTo>
                    <a:pt x="999" y="384"/>
                  </a:lnTo>
                  <a:lnTo>
                    <a:pt x="992" y="382"/>
                  </a:lnTo>
                  <a:lnTo>
                    <a:pt x="986" y="380"/>
                  </a:lnTo>
                  <a:lnTo>
                    <a:pt x="986" y="380"/>
                  </a:lnTo>
                  <a:close/>
                  <a:moveTo>
                    <a:pt x="604" y="0"/>
                  </a:moveTo>
                  <a:lnTo>
                    <a:pt x="414" y="0"/>
                  </a:lnTo>
                  <a:lnTo>
                    <a:pt x="414" y="0"/>
                  </a:lnTo>
                  <a:lnTo>
                    <a:pt x="408" y="0"/>
                  </a:lnTo>
                  <a:lnTo>
                    <a:pt x="401" y="2"/>
                  </a:lnTo>
                  <a:lnTo>
                    <a:pt x="396" y="5"/>
                  </a:lnTo>
                  <a:lnTo>
                    <a:pt x="391" y="8"/>
                  </a:lnTo>
                  <a:lnTo>
                    <a:pt x="387" y="14"/>
                  </a:lnTo>
                  <a:lnTo>
                    <a:pt x="384" y="19"/>
                  </a:lnTo>
                  <a:lnTo>
                    <a:pt x="383" y="24"/>
                  </a:lnTo>
                  <a:lnTo>
                    <a:pt x="382" y="31"/>
                  </a:lnTo>
                  <a:lnTo>
                    <a:pt x="382" y="31"/>
                  </a:lnTo>
                  <a:lnTo>
                    <a:pt x="383" y="37"/>
                  </a:lnTo>
                  <a:lnTo>
                    <a:pt x="384" y="44"/>
                  </a:lnTo>
                  <a:lnTo>
                    <a:pt x="387" y="49"/>
                  </a:lnTo>
                  <a:lnTo>
                    <a:pt x="391" y="53"/>
                  </a:lnTo>
                  <a:lnTo>
                    <a:pt x="396" y="58"/>
                  </a:lnTo>
                  <a:lnTo>
                    <a:pt x="401" y="60"/>
                  </a:lnTo>
                  <a:lnTo>
                    <a:pt x="408" y="62"/>
                  </a:lnTo>
                  <a:lnTo>
                    <a:pt x="414" y="63"/>
                  </a:lnTo>
                  <a:lnTo>
                    <a:pt x="604" y="63"/>
                  </a:lnTo>
                  <a:lnTo>
                    <a:pt x="604" y="63"/>
                  </a:lnTo>
                  <a:lnTo>
                    <a:pt x="610" y="62"/>
                  </a:lnTo>
                  <a:lnTo>
                    <a:pt x="617" y="60"/>
                  </a:lnTo>
                  <a:lnTo>
                    <a:pt x="622" y="58"/>
                  </a:lnTo>
                  <a:lnTo>
                    <a:pt x="626" y="53"/>
                  </a:lnTo>
                  <a:lnTo>
                    <a:pt x="631" y="49"/>
                  </a:lnTo>
                  <a:lnTo>
                    <a:pt x="634" y="44"/>
                  </a:lnTo>
                  <a:lnTo>
                    <a:pt x="635" y="37"/>
                  </a:lnTo>
                  <a:lnTo>
                    <a:pt x="636" y="31"/>
                  </a:lnTo>
                  <a:lnTo>
                    <a:pt x="636" y="31"/>
                  </a:lnTo>
                  <a:lnTo>
                    <a:pt x="635" y="24"/>
                  </a:lnTo>
                  <a:lnTo>
                    <a:pt x="634" y="19"/>
                  </a:lnTo>
                  <a:lnTo>
                    <a:pt x="631" y="14"/>
                  </a:lnTo>
                  <a:lnTo>
                    <a:pt x="626" y="8"/>
                  </a:lnTo>
                  <a:lnTo>
                    <a:pt x="622" y="5"/>
                  </a:lnTo>
                  <a:lnTo>
                    <a:pt x="617" y="2"/>
                  </a:lnTo>
                  <a:lnTo>
                    <a:pt x="610" y="0"/>
                  </a:lnTo>
                  <a:lnTo>
                    <a:pt x="604" y="0"/>
                  </a:lnTo>
                  <a:lnTo>
                    <a:pt x="604" y="0"/>
                  </a:lnTo>
                  <a:close/>
                  <a:moveTo>
                    <a:pt x="604" y="953"/>
                  </a:moveTo>
                  <a:lnTo>
                    <a:pt x="414" y="953"/>
                  </a:lnTo>
                  <a:lnTo>
                    <a:pt x="414" y="953"/>
                  </a:lnTo>
                  <a:lnTo>
                    <a:pt x="408" y="953"/>
                  </a:lnTo>
                  <a:lnTo>
                    <a:pt x="401" y="956"/>
                  </a:lnTo>
                  <a:lnTo>
                    <a:pt x="396" y="959"/>
                  </a:lnTo>
                  <a:lnTo>
                    <a:pt x="391" y="962"/>
                  </a:lnTo>
                  <a:lnTo>
                    <a:pt x="387" y="967"/>
                  </a:lnTo>
                  <a:lnTo>
                    <a:pt x="384" y="973"/>
                  </a:lnTo>
                  <a:lnTo>
                    <a:pt x="383" y="978"/>
                  </a:lnTo>
                  <a:lnTo>
                    <a:pt x="382" y="985"/>
                  </a:lnTo>
                  <a:lnTo>
                    <a:pt x="382" y="985"/>
                  </a:lnTo>
                  <a:lnTo>
                    <a:pt x="383" y="991"/>
                  </a:lnTo>
                  <a:lnTo>
                    <a:pt x="384" y="997"/>
                  </a:lnTo>
                  <a:lnTo>
                    <a:pt x="387" y="1003"/>
                  </a:lnTo>
                  <a:lnTo>
                    <a:pt x="391" y="1007"/>
                  </a:lnTo>
                  <a:lnTo>
                    <a:pt x="396" y="1011"/>
                  </a:lnTo>
                  <a:lnTo>
                    <a:pt x="401" y="1015"/>
                  </a:lnTo>
                  <a:lnTo>
                    <a:pt x="408" y="1017"/>
                  </a:lnTo>
                  <a:lnTo>
                    <a:pt x="414" y="1017"/>
                  </a:lnTo>
                  <a:lnTo>
                    <a:pt x="604" y="1017"/>
                  </a:lnTo>
                  <a:lnTo>
                    <a:pt x="604" y="1017"/>
                  </a:lnTo>
                  <a:lnTo>
                    <a:pt x="610" y="1017"/>
                  </a:lnTo>
                  <a:lnTo>
                    <a:pt x="617" y="1015"/>
                  </a:lnTo>
                  <a:lnTo>
                    <a:pt x="622" y="1011"/>
                  </a:lnTo>
                  <a:lnTo>
                    <a:pt x="626" y="1007"/>
                  </a:lnTo>
                  <a:lnTo>
                    <a:pt x="631" y="1003"/>
                  </a:lnTo>
                  <a:lnTo>
                    <a:pt x="634" y="997"/>
                  </a:lnTo>
                  <a:lnTo>
                    <a:pt x="635" y="991"/>
                  </a:lnTo>
                  <a:lnTo>
                    <a:pt x="636" y="985"/>
                  </a:lnTo>
                  <a:lnTo>
                    <a:pt x="636" y="985"/>
                  </a:lnTo>
                  <a:lnTo>
                    <a:pt x="635" y="978"/>
                  </a:lnTo>
                  <a:lnTo>
                    <a:pt x="634" y="973"/>
                  </a:lnTo>
                  <a:lnTo>
                    <a:pt x="631" y="967"/>
                  </a:lnTo>
                  <a:lnTo>
                    <a:pt x="626" y="962"/>
                  </a:lnTo>
                  <a:lnTo>
                    <a:pt x="622" y="959"/>
                  </a:lnTo>
                  <a:lnTo>
                    <a:pt x="617" y="956"/>
                  </a:lnTo>
                  <a:lnTo>
                    <a:pt x="610" y="953"/>
                  </a:lnTo>
                  <a:lnTo>
                    <a:pt x="604" y="953"/>
                  </a:lnTo>
                  <a:lnTo>
                    <a:pt x="604" y="95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6" name="Freeform 56"/>
            <p:cNvSpPr>
              <a:spLocks noEditPoints="1"/>
            </p:cNvSpPr>
            <p:nvPr/>
          </p:nvSpPr>
          <p:spPr bwMode="auto">
            <a:xfrm>
              <a:off x="8253111" y="3536270"/>
              <a:ext cx="242888" cy="323850"/>
            </a:xfrm>
            <a:custGeom>
              <a:gdLst>
                <a:gd fmla="*/ 729 w 763" name="T0"/>
                <a:gd fmla="*/ 0 h 1018" name="T1"/>
                <a:gd fmla="*/ 267 w 763" name="T2"/>
                <a:gd fmla="*/ 133 h 1018" name="T3"/>
                <a:gd fmla="*/ 254 w 763" name="T4"/>
                <a:gd fmla="*/ 154 h 1018" name="T5"/>
                <a:gd fmla="*/ 233 w 763" name="T6"/>
                <a:gd fmla="*/ 719 h 1018" name="T7"/>
                <a:gd fmla="*/ 171 w 763" name="T8"/>
                <a:gd fmla="*/ 701 h 1018" name="T9"/>
                <a:gd fmla="*/ 111 w 763" name="T10"/>
                <a:gd fmla="*/ 707 h 1018" name="T11"/>
                <a:gd fmla="*/ 46 w 763" name="T12"/>
                <a:gd fmla="*/ 747 h 1018" name="T13"/>
                <a:gd fmla="*/ 6 w 763" name="T14"/>
                <a:gd fmla="*/ 812 h 1018" name="T15"/>
                <a:gd fmla="*/ 0 w 763" name="T16"/>
                <a:gd fmla="*/ 875 h 1018" name="T17"/>
                <a:gd fmla="*/ 27 w 763" name="T18"/>
                <a:gd fmla="*/ 948 h 1018" name="T19"/>
                <a:gd fmla="*/ 82 w 763" name="T20"/>
                <a:gd fmla="*/ 999 h 1018" name="T21"/>
                <a:gd fmla="*/ 159 w 763" name="T22"/>
                <a:gd fmla="*/ 1018 h 1018" name="T23"/>
                <a:gd fmla="*/ 220 w 763" name="T24"/>
                <a:gd fmla="*/ 1005 h 1018" name="T25"/>
                <a:gd fmla="*/ 281 w 763" name="T26"/>
                <a:gd fmla="*/ 960 h 1018" name="T27"/>
                <a:gd fmla="*/ 314 w 763" name="T28"/>
                <a:gd fmla="*/ 891 h 1018" name="T29"/>
                <a:gd fmla="*/ 699 w 763" name="T30"/>
                <a:gd fmla="*/ 605 h 1018" name="T31"/>
                <a:gd fmla="*/ 654 w 763" name="T32"/>
                <a:gd fmla="*/ 581 h 1018" name="T33"/>
                <a:gd fmla="*/ 604 w 763" name="T34"/>
                <a:gd fmla="*/ 573 h 1018" name="T35"/>
                <a:gd fmla="*/ 528 w 763" name="T36"/>
                <a:gd fmla="*/ 592 h 1018" name="T37"/>
                <a:gd fmla="*/ 472 w 763" name="T38"/>
                <a:gd fmla="*/ 643 h 1018" name="T39"/>
                <a:gd fmla="*/ 445 w 763" name="T40"/>
                <a:gd fmla="*/ 716 h 1018" name="T41"/>
                <a:gd fmla="*/ 451 w 763" name="T42"/>
                <a:gd fmla="*/ 779 h 1018" name="T43"/>
                <a:gd fmla="*/ 491 w 763" name="T44"/>
                <a:gd fmla="*/ 844 h 1018" name="T45"/>
                <a:gd fmla="*/ 557 w 763" name="T46"/>
                <a:gd fmla="*/ 884 h 1018" name="T47"/>
                <a:gd fmla="*/ 620 w 763" name="T48"/>
                <a:gd fmla="*/ 890 h 1018" name="T49"/>
                <a:gd fmla="*/ 693 w 763" name="T50"/>
                <a:gd fmla="*/ 864 h 1018" name="T51"/>
                <a:gd fmla="*/ 743 w 763" name="T52"/>
                <a:gd fmla="*/ 808 h 1018" name="T53"/>
                <a:gd fmla="*/ 763 w 763" name="T54"/>
                <a:gd fmla="*/ 732 h 1018" name="T55"/>
                <a:gd fmla="*/ 755 w 763" name="T56"/>
                <a:gd fmla="*/ 12 h 1018" name="T57"/>
                <a:gd fmla="*/ 149 w 763" name="T58"/>
                <a:gd fmla="*/ 954 h 1018" name="T59"/>
                <a:gd fmla="*/ 105 w 763" name="T60"/>
                <a:gd fmla="*/ 938 h 1018" name="T61"/>
                <a:gd fmla="*/ 75 w 763" name="T62"/>
                <a:gd fmla="*/ 904 h 1018" name="T63"/>
                <a:gd fmla="*/ 63 w 763" name="T64"/>
                <a:gd fmla="*/ 859 h 1018" name="T65"/>
                <a:gd fmla="*/ 71 w 763" name="T66"/>
                <a:gd fmla="*/ 822 h 1018" name="T67"/>
                <a:gd fmla="*/ 97 w 763" name="T68"/>
                <a:gd fmla="*/ 785 h 1018" name="T69"/>
                <a:gd fmla="*/ 139 w 763" name="T70"/>
                <a:gd fmla="*/ 766 h 1018" name="T71"/>
                <a:gd fmla="*/ 178 w 763" name="T72"/>
                <a:gd fmla="*/ 766 h 1018" name="T73"/>
                <a:gd fmla="*/ 219 w 763" name="T74"/>
                <a:gd fmla="*/ 785 h 1018" name="T75"/>
                <a:gd fmla="*/ 247 w 763" name="T76"/>
                <a:gd fmla="*/ 822 h 1018" name="T77"/>
                <a:gd fmla="*/ 254 w 763" name="T78"/>
                <a:gd fmla="*/ 859 h 1018" name="T79"/>
                <a:gd fmla="*/ 242 w 763" name="T80"/>
                <a:gd fmla="*/ 904 h 1018" name="T81"/>
                <a:gd fmla="*/ 211 w 763" name="T82"/>
                <a:gd fmla="*/ 938 h 1018" name="T83"/>
                <a:gd fmla="*/ 168 w 763" name="T84"/>
                <a:gd fmla="*/ 954 h 1018" name="T85"/>
                <a:gd fmla="*/ 594 w 763" name="T86"/>
                <a:gd fmla="*/ 827 h 1018" name="T87"/>
                <a:gd fmla="*/ 550 w 763" name="T88"/>
                <a:gd fmla="*/ 811 h 1018" name="T89"/>
                <a:gd fmla="*/ 520 w 763" name="T90"/>
                <a:gd fmla="*/ 778 h 1018" name="T91"/>
                <a:gd fmla="*/ 508 w 763" name="T92"/>
                <a:gd fmla="*/ 732 h 1018" name="T93"/>
                <a:gd fmla="*/ 516 w 763" name="T94"/>
                <a:gd fmla="*/ 695 h 1018" name="T95"/>
                <a:gd fmla="*/ 543 w 763" name="T96"/>
                <a:gd fmla="*/ 659 h 1018" name="T97"/>
                <a:gd fmla="*/ 584 w 763" name="T98"/>
                <a:gd fmla="*/ 638 h 1018" name="T99"/>
                <a:gd fmla="*/ 623 w 763" name="T100"/>
                <a:gd fmla="*/ 638 h 1018" name="T101"/>
                <a:gd fmla="*/ 664 w 763" name="T102"/>
                <a:gd fmla="*/ 659 h 1018" name="T103"/>
                <a:gd fmla="*/ 692 w 763" name="T104"/>
                <a:gd fmla="*/ 695 h 1018" name="T105"/>
                <a:gd fmla="*/ 699 w 763" name="T106"/>
                <a:gd fmla="*/ 732 h 1018" name="T107"/>
                <a:gd fmla="*/ 688 w 763" name="T108"/>
                <a:gd fmla="*/ 778 h 1018" name="T109"/>
                <a:gd fmla="*/ 656 w 763" name="T110"/>
                <a:gd fmla="*/ 811 h 1018" name="T111"/>
                <a:gd fmla="*/ 613 w 763" name="T112"/>
                <a:gd fmla="*/ 827 h 1018" name="T113"/>
                <a:gd fmla="*/ 317 w 763" name="T114"/>
                <a:gd fmla="*/ 183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763">
                  <a:moveTo>
                    <a:pt x="750" y="6"/>
                  </a:moveTo>
                  <a:lnTo>
                    <a:pt x="750" y="6"/>
                  </a:lnTo>
                  <a:lnTo>
                    <a:pt x="743" y="3"/>
                  </a:lnTo>
                  <a:lnTo>
                    <a:pt x="737" y="1"/>
                  </a:lnTo>
                  <a:lnTo>
                    <a:pt x="729" y="0"/>
                  </a:lnTo>
                  <a:lnTo>
                    <a:pt x="722" y="1"/>
                  </a:lnTo>
                  <a:lnTo>
                    <a:pt x="277" y="129"/>
                  </a:lnTo>
                  <a:lnTo>
                    <a:pt x="277" y="129"/>
                  </a:lnTo>
                  <a:lnTo>
                    <a:pt x="272" y="131"/>
                  </a:lnTo>
                  <a:lnTo>
                    <a:pt x="267" y="133"/>
                  </a:lnTo>
                  <a:lnTo>
                    <a:pt x="264" y="136"/>
                  </a:lnTo>
                  <a:lnTo>
                    <a:pt x="260" y="140"/>
                  </a:lnTo>
                  <a:lnTo>
                    <a:pt x="257" y="145"/>
                  </a:lnTo>
                  <a:lnTo>
                    <a:pt x="255" y="149"/>
                  </a:lnTo>
                  <a:lnTo>
                    <a:pt x="254" y="154"/>
                  </a:lnTo>
                  <a:lnTo>
                    <a:pt x="254" y="160"/>
                  </a:lnTo>
                  <a:lnTo>
                    <a:pt x="254" y="733"/>
                  </a:lnTo>
                  <a:lnTo>
                    <a:pt x="254" y="733"/>
                  </a:lnTo>
                  <a:lnTo>
                    <a:pt x="243" y="725"/>
                  </a:lnTo>
                  <a:lnTo>
                    <a:pt x="233" y="719"/>
                  </a:lnTo>
                  <a:lnTo>
                    <a:pt x="221" y="713"/>
                  </a:lnTo>
                  <a:lnTo>
                    <a:pt x="209" y="709"/>
                  </a:lnTo>
                  <a:lnTo>
                    <a:pt x="197" y="705"/>
                  </a:lnTo>
                  <a:lnTo>
                    <a:pt x="184" y="703"/>
                  </a:lnTo>
                  <a:lnTo>
                    <a:pt x="171" y="701"/>
                  </a:lnTo>
                  <a:lnTo>
                    <a:pt x="159" y="701"/>
                  </a:lnTo>
                  <a:lnTo>
                    <a:pt x="159" y="701"/>
                  </a:lnTo>
                  <a:lnTo>
                    <a:pt x="142" y="701"/>
                  </a:lnTo>
                  <a:lnTo>
                    <a:pt x="126" y="704"/>
                  </a:lnTo>
                  <a:lnTo>
                    <a:pt x="111" y="707"/>
                  </a:lnTo>
                  <a:lnTo>
                    <a:pt x="96" y="712"/>
                  </a:lnTo>
                  <a:lnTo>
                    <a:pt x="82" y="719"/>
                  </a:lnTo>
                  <a:lnTo>
                    <a:pt x="69" y="727"/>
                  </a:lnTo>
                  <a:lnTo>
                    <a:pt x="58" y="736"/>
                  </a:lnTo>
                  <a:lnTo>
                    <a:pt x="46" y="747"/>
                  </a:lnTo>
                  <a:lnTo>
                    <a:pt x="35" y="758"/>
                  </a:lnTo>
                  <a:lnTo>
                    <a:pt x="27" y="770"/>
                  </a:lnTo>
                  <a:lnTo>
                    <a:pt x="18" y="783"/>
                  </a:lnTo>
                  <a:lnTo>
                    <a:pt x="12" y="797"/>
                  </a:lnTo>
                  <a:lnTo>
                    <a:pt x="6" y="812"/>
                  </a:lnTo>
                  <a:lnTo>
                    <a:pt x="3" y="827"/>
                  </a:lnTo>
                  <a:lnTo>
                    <a:pt x="0" y="843"/>
                  </a:lnTo>
                  <a:lnTo>
                    <a:pt x="0" y="859"/>
                  </a:lnTo>
                  <a:lnTo>
                    <a:pt x="0" y="859"/>
                  </a:lnTo>
                  <a:lnTo>
                    <a:pt x="0" y="875"/>
                  </a:lnTo>
                  <a:lnTo>
                    <a:pt x="3" y="891"/>
                  </a:lnTo>
                  <a:lnTo>
                    <a:pt x="6" y="907"/>
                  </a:lnTo>
                  <a:lnTo>
                    <a:pt x="12" y="920"/>
                  </a:lnTo>
                  <a:lnTo>
                    <a:pt x="18" y="934"/>
                  </a:lnTo>
                  <a:lnTo>
                    <a:pt x="27" y="948"/>
                  </a:lnTo>
                  <a:lnTo>
                    <a:pt x="35" y="960"/>
                  </a:lnTo>
                  <a:lnTo>
                    <a:pt x="46" y="972"/>
                  </a:lnTo>
                  <a:lnTo>
                    <a:pt x="58" y="982"/>
                  </a:lnTo>
                  <a:lnTo>
                    <a:pt x="69" y="991"/>
                  </a:lnTo>
                  <a:lnTo>
                    <a:pt x="82" y="999"/>
                  </a:lnTo>
                  <a:lnTo>
                    <a:pt x="96" y="1005"/>
                  </a:lnTo>
                  <a:lnTo>
                    <a:pt x="111" y="1011"/>
                  </a:lnTo>
                  <a:lnTo>
                    <a:pt x="126" y="1015"/>
                  </a:lnTo>
                  <a:lnTo>
                    <a:pt x="142" y="1017"/>
                  </a:lnTo>
                  <a:lnTo>
                    <a:pt x="159" y="1018"/>
                  </a:lnTo>
                  <a:lnTo>
                    <a:pt x="159" y="1018"/>
                  </a:lnTo>
                  <a:lnTo>
                    <a:pt x="175" y="1017"/>
                  </a:lnTo>
                  <a:lnTo>
                    <a:pt x="191" y="1015"/>
                  </a:lnTo>
                  <a:lnTo>
                    <a:pt x="206" y="1011"/>
                  </a:lnTo>
                  <a:lnTo>
                    <a:pt x="220" y="1005"/>
                  </a:lnTo>
                  <a:lnTo>
                    <a:pt x="234" y="999"/>
                  </a:lnTo>
                  <a:lnTo>
                    <a:pt x="248" y="991"/>
                  </a:lnTo>
                  <a:lnTo>
                    <a:pt x="259" y="982"/>
                  </a:lnTo>
                  <a:lnTo>
                    <a:pt x="271" y="972"/>
                  </a:lnTo>
                  <a:lnTo>
                    <a:pt x="281" y="960"/>
                  </a:lnTo>
                  <a:lnTo>
                    <a:pt x="291" y="948"/>
                  </a:lnTo>
                  <a:lnTo>
                    <a:pt x="298" y="934"/>
                  </a:lnTo>
                  <a:lnTo>
                    <a:pt x="304" y="920"/>
                  </a:lnTo>
                  <a:lnTo>
                    <a:pt x="310" y="907"/>
                  </a:lnTo>
                  <a:lnTo>
                    <a:pt x="314" y="891"/>
                  </a:lnTo>
                  <a:lnTo>
                    <a:pt x="316" y="875"/>
                  </a:lnTo>
                  <a:lnTo>
                    <a:pt x="317" y="859"/>
                  </a:lnTo>
                  <a:lnTo>
                    <a:pt x="317" y="310"/>
                  </a:lnTo>
                  <a:lnTo>
                    <a:pt x="699" y="201"/>
                  </a:lnTo>
                  <a:lnTo>
                    <a:pt x="699" y="605"/>
                  </a:lnTo>
                  <a:lnTo>
                    <a:pt x="699" y="605"/>
                  </a:lnTo>
                  <a:lnTo>
                    <a:pt x="689" y="599"/>
                  </a:lnTo>
                  <a:lnTo>
                    <a:pt x="678" y="592"/>
                  </a:lnTo>
                  <a:lnTo>
                    <a:pt x="666" y="586"/>
                  </a:lnTo>
                  <a:lnTo>
                    <a:pt x="654" y="581"/>
                  </a:lnTo>
                  <a:lnTo>
                    <a:pt x="642" y="578"/>
                  </a:lnTo>
                  <a:lnTo>
                    <a:pt x="630" y="575"/>
                  </a:lnTo>
                  <a:lnTo>
                    <a:pt x="617" y="574"/>
                  </a:lnTo>
                  <a:lnTo>
                    <a:pt x="604" y="573"/>
                  </a:lnTo>
                  <a:lnTo>
                    <a:pt x="604" y="573"/>
                  </a:lnTo>
                  <a:lnTo>
                    <a:pt x="588" y="574"/>
                  </a:lnTo>
                  <a:lnTo>
                    <a:pt x="572" y="576"/>
                  </a:lnTo>
                  <a:lnTo>
                    <a:pt x="557" y="580"/>
                  </a:lnTo>
                  <a:lnTo>
                    <a:pt x="542" y="586"/>
                  </a:lnTo>
                  <a:lnTo>
                    <a:pt x="528" y="592"/>
                  </a:lnTo>
                  <a:lnTo>
                    <a:pt x="515" y="600"/>
                  </a:lnTo>
                  <a:lnTo>
                    <a:pt x="503" y="609"/>
                  </a:lnTo>
                  <a:lnTo>
                    <a:pt x="491" y="619"/>
                  </a:lnTo>
                  <a:lnTo>
                    <a:pt x="480" y="631"/>
                  </a:lnTo>
                  <a:lnTo>
                    <a:pt x="472" y="643"/>
                  </a:lnTo>
                  <a:lnTo>
                    <a:pt x="463" y="657"/>
                  </a:lnTo>
                  <a:lnTo>
                    <a:pt x="457" y="670"/>
                  </a:lnTo>
                  <a:lnTo>
                    <a:pt x="451" y="684"/>
                  </a:lnTo>
                  <a:lnTo>
                    <a:pt x="448" y="699"/>
                  </a:lnTo>
                  <a:lnTo>
                    <a:pt x="445" y="716"/>
                  </a:lnTo>
                  <a:lnTo>
                    <a:pt x="445" y="732"/>
                  </a:lnTo>
                  <a:lnTo>
                    <a:pt x="445" y="732"/>
                  </a:lnTo>
                  <a:lnTo>
                    <a:pt x="445" y="748"/>
                  </a:lnTo>
                  <a:lnTo>
                    <a:pt x="448" y="764"/>
                  </a:lnTo>
                  <a:lnTo>
                    <a:pt x="451" y="779"/>
                  </a:lnTo>
                  <a:lnTo>
                    <a:pt x="457" y="794"/>
                  </a:lnTo>
                  <a:lnTo>
                    <a:pt x="463" y="808"/>
                  </a:lnTo>
                  <a:lnTo>
                    <a:pt x="472" y="821"/>
                  </a:lnTo>
                  <a:lnTo>
                    <a:pt x="480" y="832"/>
                  </a:lnTo>
                  <a:lnTo>
                    <a:pt x="491" y="844"/>
                  </a:lnTo>
                  <a:lnTo>
                    <a:pt x="503" y="855"/>
                  </a:lnTo>
                  <a:lnTo>
                    <a:pt x="515" y="864"/>
                  </a:lnTo>
                  <a:lnTo>
                    <a:pt x="528" y="871"/>
                  </a:lnTo>
                  <a:lnTo>
                    <a:pt x="542" y="879"/>
                  </a:lnTo>
                  <a:lnTo>
                    <a:pt x="557" y="884"/>
                  </a:lnTo>
                  <a:lnTo>
                    <a:pt x="572" y="887"/>
                  </a:lnTo>
                  <a:lnTo>
                    <a:pt x="588" y="890"/>
                  </a:lnTo>
                  <a:lnTo>
                    <a:pt x="604" y="890"/>
                  </a:lnTo>
                  <a:lnTo>
                    <a:pt x="604" y="890"/>
                  </a:lnTo>
                  <a:lnTo>
                    <a:pt x="620" y="890"/>
                  </a:lnTo>
                  <a:lnTo>
                    <a:pt x="636" y="887"/>
                  </a:lnTo>
                  <a:lnTo>
                    <a:pt x="651" y="884"/>
                  </a:lnTo>
                  <a:lnTo>
                    <a:pt x="665" y="879"/>
                  </a:lnTo>
                  <a:lnTo>
                    <a:pt x="679" y="871"/>
                  </a:lnTo>
                  <a:lnTo>
                    <a:pt x="693" y="864"/>
                  </a:lnTo>
                  <a:lnTo>
                    <a:pt x="705" y="855"/>
                  </a:lnTo>
                  <a:lnTo>
                    <a:pt x="716" y="844"/>
                  </a:lnTo>
                  <a:lnTo>
                    <a:pt x="726" y="832"/>
                  </a:lnTo>
                  <a:lnTo>
                    <a:pt x="736" y="821"/>
                  </a:lnTo>
                  <a:lnTo>
                    <a:pt x="743" y="808"/>
                  </a:lnTo>
                  <a:lnTo>
                    <a:pt x="750" y="794"/>
                  </a:lnTo>
                  <a:lnTo>
                    <a:pt x="755" y="779"/>
                  </a:lnTo>
                  <a:lnTo>
                    <a:pt x="759" y="764"/>
                  </a:lnTo>
                  <a:lnTo>
                    <a:pt x="762" y="748"/>
                  </a:lnTo>
                  <a:lnTo>
                    <a:pt x="763" y="732"/>
                  </a:lnTo>
                  <a:lnTo>
                    <a:pt x="763" y="32"/>
                  </a:lnTo>
                  <a:lnTo>
                    <a:pt x="763" y="32"/>
                  </a:lnTo>
                  <a:lnTo>
                    <a:pt x="762" y="25"/>
                  </a:lnTo>
                  <a:lnTo>
                    <a:pt x="759" y="18"/>
                  </a:lnTo>
                  <a:lnTo>
                    <a:pt x="755" y="12"/>
                  </a:lnTo>
                  <a:lnTo>
                    <a:pt x="750" y="6"/>
                  </a:lnTo>
                  <a:lnTo>
                    <a:pt x="750" y="6"/>
                  </a:lnTo>
                  <a:close/>
                  <a:moveTo>
                    <a:pt x="159" y="955"/>
                  </a:moveTo>
                  <a:lnTo>
                    <a:pt x="159" y="955"/>
                  </a:lnTo>
                  <a:lnTo>
                    <a:pt x="149" y="954"/>
                  </a:lnTo>
                  <a:lnTo>
                    <a:pt x="139" y="953"/>
                  </a:lnTo>
                  <a:lnTo>
                    <a:pt x="130" y="951"/>
                  </a:lnTo>
                  <a:lnTo>
                    <a:pt x="121" y="947"/>
                  </a:lnTo>
                  <a:lnTo>
                    <a:pt x="112" y="943"/>
                  </a:lnTo>
                  <a:lnTo>
                    <a:pt x="105" y="938"/>
                  </a:lnTo>
                  <a:lnTo>
                    <a:pt x="97" y="932"/>
                  </a:lnTo>
                  <a:lnTo>
                    <a:pt x="91" y="927"/>
                  </a:lnTo>
                  <a:lnTo>
                    <a:pt x="85" y="919"/>
                  </a:lnTo>
                  <a:lnTo>
                    <a:pt x="79" y="912"/>
                  </a:lnTo>
                  <a:lnTo>
                    <a:pt x="75" y="904"/>
                  </a:lnTo>
                  <a:lnTo>
                    <a:pt x="71" y="896"/>
                  </a:lnTo>
                  <a:lnTo>
                    <a:pt x="67" y="887"/>
                  </a:lnTo>
                  <a:lnTo>
                    <a:pt x="65" y="879"/>
                  </a:lnTo>
                  <a:lnTo>
                    <a:pt x="63" y="869"/>
                  </a:lnTo>
                  <a:lnTo>
                    <a:pt x="63" y="859"/>
                  </a:lnTo>
                  <a:lnTo>
                    <a:pt x="63" y="859"/>
                  </a:lnTo>
                  <a:lnTo>
                    <a:pt x="63" y="850"/>
                  </a:lnTo>
                  <a:lnTo>
                    <a:pt x="65" y="840"/>
                  </a:lnTo>
                  <a:lnTo>
                    <a:pt x="67" y="830"/>
                  </a:lnTo>
                  <a:lnTo>
                    <a:pt x="71" y="822"/>
                  </a:lnTo>
                  <a:lnTo>
                    <a:pt x="75" y="813"/>
                  </a:lnTo>
                  <a:lnTo>
                    <a:pt x="79" y="806"/>
                  </a:lnTo>
                  <a:lnTo>
                    <a:pt x="85" y="798"/>
                  </a:lnTo>
                  <a:lnTo>
                    <a:pt x="91" y="792"/>
                  </a:lnTo>
                  <a:lnTo>
                    <a:pt x="97" y="785"/>
                  </a:lnTo>
                  <a:lnTo>
                    <a:pt x="105" y="780"/>
                  </a:lnTo>
                  <a:lnTo>
                    <a:pt x="112" y="776"/>
                  </a:lnTo>
                  <a:lnTo>
                    <a:pt x="121" y="771"/>
                  </a:lnTo>
                  <a:lnTo>
                    <a:pt x="130" y="768"/>
                  </a:lnTo>
                  <a:lnTo>
                    <a:pt x="139" y="766"/>
                  </a:lnTo>
                  <a:lnTo>
                    <a:pt x="149" y="764"/>
                  </a:lnTo>
                  <a:lnTo>
                    <a:pt x="159" y="764"/>
                  </a:lnTo>
                  <a:lnTo>
                    <a:pt x="159" y="764"/>
                  </a:lnTo>
                  <a:lnTo>
                    <a:pt x="168" y="764"/>
                  </a:lnTo>
                  <a:lnTo>
                    <a:pt x="178" y="766"/>
                  </a:lnTo>
                  <a:lnTo>
                    <a:pt x="186" y="768"/>
                  </a:lnTo>
                  <a:lnTo>
                    <a:pt x="195" y="771"/>
                  </a:lnTo>
                  <a:lnTo>
                    <a:pt x="204" y="776"/>
                  </a:lnTo>
                  <a:lnTo>
                    <a:pt x="211" y="780"/>
                  </a:lnTo>
                  <a:lnTo>
                    <a:pt x="219" y="785"/>
                  </a:lnTo>
                  <a:lnTo>
                    <a:pt x="226" y="792"/>
                  </a:lnTo>
                  <a:lnTo>
                    <a:pt x="231" y="798"/>
                  </a:lnTo>
                  <a:lnTo>
                    <a:pt x="237" y="806"/>
                  </a:lnTo>
                  <a:lnTo>
                    <a:pt x="242" y="813"/>
                  </a:lnTo>
                  <a:lnTo>
                    <a:pt x="247" y="822"/>
                  </a:lnTo>
                  <a:lnTo>
                    <a:pt x="250" y="830"/>
                  </a:lnTo>
                  <a:lnTo>
                    <a:pt x="252" y="840"/>
                  </a:lnTo>
                  <a:lnTo>
                    <a:pt x="253" y="850"/>
                  </a:lnTo>
                  <a:lnTo>
                    <a:pt x="254" y="859"/>
                  </a:lnTo>
                  <a:lnTo>
                    <a:pt x="254" y="859"/>
                  </a:lnTo>
                  <a:lnTo>
                    <a:pt x="253" y="869"/>
                  </a:lnTo>
                  <a:lnTo>
                    <a:pt x="252" y="879"/>
                  </a:lnTo>
                  <a:lnTo>
                    <a:pt x="250" y="887"/>
                  </a:lnTo>
                  <a:lnTo>
                    <a:pt x="247" y="896"/>
                  </a:lnTo>
                  <a:lnTo>
                    <a:pt x="242" y="904"/>
                  </a:lnTo>
                  <a:lnTo>
                    <a:pt x="237" y="912"/>
                  </a:lnTo>
                  <a:lnTo>
                    <a:pt x="231" y="919"/>
                  </a:lnTo>
                  <a:lnTo>
                    <a:pt x="226" y="927"/>
                  </a:lnTo>
                  <a:lnTo>
                    <a:pt x="219" y="932"/>
                  </a:lnTo>
                  <a:lnTo>
                    <a:pt x="211" y="938"/>
                  </a:lnTo>
                  <a:lnTo>
                    <a:pt x="204" y="943"/>
                  </a:lnTo>
                  <a:lnTo>
                    <a:pt x="195" y="947"/>
                  </a:lnTo>
                  <a:lnTo>
                    <a:pt x="186" y="951"/>
                  </a:lnTo>
                  <a:lnTo>
                    <a:pt x="178" y="953"/>
                  </a:lnTo>
                  <a:lnTo>
                    <a:pt x="168" y="954"/>
                  </a:lnTo>
                  <a:lnTo>
                    <a:pt x="159" y="955"/>
                  </a:lnTo>
                  <a:lnTo>
                    <a:pt x="159" y="955"/>
                  </a:lnTo>
                  <a:close/>
                  <a:moveTo>
                    <a:pt x="604" y="827"/>
                  </a:moveTo>
                  <a:lnTo>
                    <a:pt x="604" y="827"/>
                  </a:lnTo>
                  <a:lnTo>
                    <a:pt x="594" y="827"/>
                  </a:lnTo>
                  <a:lnTo>
                    <a:pt x="584" y="825"/>
                  </a:lnTo>
                  <a:lnTo>
                    <a:pt x="575" y="823"/>
                  </a:lnTo>
                  <a:lnTo>
                    <a:pt x="566" y="820"/>
                  </a:lnTo>
                  <a:lnTo>
                    <a:pt x="558" y="815"/>
                  </a:lnTo>
                  <a:lnTo>
                    <a:pt x="550" y="811"/>
                  </a:lnTo>
                  <a:lnTo>
                    <a:pt x="543" y="806"/>
                  </a:lnTo>
                  <a:lnTo>
                    <a:pt x="536" y="799"/>
                  </a:lnTo>
                  <a:lnTo>
                    <a:pt x="530" y="793"/>
                  </a:lnTo>
                  <a:lnTo>
                    <a:pt x="524" y="785"/>
                  </a:lnTo>
                  <a:lnTo>
                    <a:pt x="520" y="778"/>
                  </a:lnTo>
                  <a:lnTo>
                    <a:pt x="516" y="769"/>
                  </a:lnTo>
                  <a:lnTo>
                    <a:pt x="513" y="761"/>
                  </a:lnTo>
                  <a:lnTo>
                    <a:pt x="510" y="751"/>
                  </a:lnTo>
                  <a:lnTo>
                    <a:pt x="508" y="741"/>
                  </a:lnTo>
                  <a:lnTo>
                    <a:pt x="508" y="732"/>
                  </a:lnTo>
                  <a:lnTo>
                    <a:pt x="508" y="732"/>
                  </a:lnTo>
                  <a:lnTo>
                    <a:pt x="508" y="722"/>
                  </a:lnTo>
                  <a:lnTo>
                    <a:pt x="510" y="712"/>
                  </a:lnTo>
                  <a:lnTo>
                    <a:pt x="513" y="704"/>
                  </a:lnTo>
                  <a:lnTo>
                    <a:pt x="516" y="695"/>
                  </a:lnTo>
                  <a:lnTo>
                    <a:pt x="520" y="687"/>
                  </a:lnTo>
                  <a:lnTo>
                    <a:pt x="524" y="679"/>
                  </a:lnTo>
                  <a:lnTo>
                    <a:pt x="530" y="672"/>
                  </a:lnTo>
                  <a:lnTo>
                    <a:pt x="536" y="664"/>
                  </a:lnTo>
                  <a:lnTo>
                    <a:pt x="543" y="659"/>
                  </a:lnTo>
                  <a:lnTo>
                    <a:pt x="550" y="652"/>
                  </a:lnTo>
                  <a:lnTo>
                    <a:pt x="558" y="648"/>
                  </a:lnTo>
                  <a:lnTo>
                    <a:pt x="566" y="644"/>
                  </a:lnTo>
                  <a:lnTo>
                    <a:pt x="575" y="640"/>
                  </a:lnTo>
                  <a:lnTo>
                    <a:pt x="584" y="638"/>
                  </a:lnTo>
                  <a:lnTo>
                    <a:pt x="594" y="637"/>
                  </a:lnTo>
                  <a:lnTo>
                    <a:pt x="604" y="636"/>
                  </a:lnTo>
                  <a:lnTo>
                    <a:pt x="604" y="636"/>
                  </a:lnTo>
                  <a:lnTo>
                    <a:pt x="613" y="637"/>
                  </a:lnTo>
                  <a:lnTo>
                    <a:pt x="623" y="638"/>
                  </a:lnTo>
                  <a:lnTo>
                    <a:pt x="632" y="640"/>
                  </a:lnTo>
                  <a:lnTo>
                    <a:pt x="640" y="644"/>
                  </a:lnTo>
                  <a:lnTo>
                    <a:pt x="649" y="648"/>
                  </a:lnTo>
                  <a:lnTo>
                    <a:pt x="656" y="652"/>
                  </a:lnTo>
                  <a:lnTo>
                    <a:pt x="664" y="659"/>
                  </a:lnTo>
                  <a:lnTo>
                    <a:pt x="671" y="664"/>
                  </a:lnTo>
                  <a:lnTo>
                    <a:pt x="677" y="672"/>
                  </a:lnTo>
                  <a:lnTo>
                    <a:pt x="682" y="679"/>
                  </a:lnTo>
                  <a:lnTo>
                    <a:pt x="688" y="687"/>
                  </a:lnTo>
                  <a:lnTo>
                    <a:pt x="692" y="695"/>
                  </a:lnTo>
                  <a:lnTo>
                    <a:pt x="695" y="704"/>
                  </a:lnTo>
                  <a:lnTo>
                    <a:pt x="697" y="712"/>
                  </a:lnTo>
                  <a:lnTo>
                    <a:pt x="698" y="722"/>
                  </a:lnTo>
                  <a:lnTo>
                    <a:pt x="699" y="732"/>
                  </a:lnTo>
                  <a:lnTo>
                    <a:pt x="699" y="732"/>
                  </a:lnTo>
                  <a:lnTo>
                    <a:pt x="698" y="741"/>
                  </a:lnTo>
                  <a:lnTo>
                    <a:pt x="697" y="751"/>
                  </a:lnTo>
                  <a:lnTo>
                    <a:pt x="695" y="761"/>
                  </a:lnTo>
                  <a:lnTo>
                    <a:pt x="692" y="769"/>
                  </a:lnTo>
                  <a:lnTo>
                    <a:pt x="688" y="778"/>
                  </a:lnTo>
                  <a:lnTo>
                    <a:pt x="682" y="785"/>
                  </a:lnTo>
                  <a:lnTo>
                    <a:pt x="677" y="793"/>
                  </a:lnTo>
                  <a:lnTo>
                    <a:pt x="671" y="799"/>
                  </a:lnTo>
                  <a:lnTo>
                    <a:pt x="664" y="806"/>
                  </a:lnTo>
                  <a:lnTo>
                    <a:pt x="656" y="811"/>
                  </a:lnTo>
                  <a:lnTo>
                    <a:pt x="649" y="815"/>
                  </a:lnTo>
                  <a:lnTo>
                    <a:pt x="640" y="820"/>
                  </a:lnTo>
                  <a:lnTo>
                    <a:pt x="632" y="823"/>
                  </a:lnTo>
                  <a:lnTo>
                    <a:pt x="623" y="825"/>
                  </a:lnTo>
                  <a:lnTo>
                    <a:pt x="613" y="827"/>
                  </a:lnTo>
                  <a:lnTo>
                    <a:pt x="604" y="827"/>
                  </a:lnTo>
                  <a:lnTo>
                    <a:pt x="604" y="827"/>
                  </a:lnTo>
                  <a:close/>
                  <a:moveTo>
                    <a:pt x="699" y="135"/>
                  </a:moveTo>
                  <a:lnTo>
                    <a:pt x="317" y="245"/>
                  </a:lnTo>
                  <a:lnTo>
                    <a:pt x="317" y="183"/>
                  </a:lnTo>
                  <a:lnTo>
                    <a:pt x="699" y="74"/>
                  </a:lnTo>
                  <a:lnTo>
                    <a:pt x="699" y="13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7" name="Freeform 57"/>
            <p:cNvSpPr>
              <a:spLocks noEditPoints="1"/>
            </p:cNvSpPr>
            <p:nvPr/>
          </p:nvSpPr>
          <p:spPr bwMode="auto">
            <a:xfrm>
              <a:off x="10797873" y="3536270"/>
              <a:ext cx="323850" cy="323850"/>
            </a:xfrm>
            <a:custGeom>
              <a:gdLst>
                <a:gd fmla="*/ 311 w 1018" name="T0"/>
                <a:gd fmla="*/ 41 h 1018" name="T1"/>
                <a:gd fmla="*/ 117 w 1018" name="T2"/>
                <a:gd fmla="*/ 186 h 1018" name="T3"/>
                <a:gd fmla="*/ 10 w 1018" name="T4"/>
                <a:gd fmla="*/ 407 h 1018" name="T5"/>
                <a:gd fmla="*/ 16 w 1018" name="T6"/>
                <a:gd fmla="*/ 636 h 1018" name="T7"/>
                <a:gd fmla="*/ 133 w 1018" name="T8"/>
                <a:gd fmla="*/ 851 h 1018" name="T9"/>
                <a:gd fmla="*/ 334 w 1018" name="T10"/>
                <a:gd fmla="*/ 987 h 1018" name="T11"/>
                <a:gd fmla="*/ 561 w 1018" name="T12"/>
                <a:gd fmla="*/ 1015 h 1018" name="T13"/>
                <a:gd fmla="*/ 794 w 1018" name="T14"/>
                <a:gd fmla="*/ 931 h 1018" name="T15"/>
                <a:gd fmla="*/ 957 w 1018" name="T16"/>
                <a:gd fmla="*/ 751 h 1018" name="T17"/>
                <a:gd fmla="*/ 1018 w 1018" name="T18"/>
                <a:gd fmla="*/ 510 h 1018" name="T19"/>
                <a:gd fmla="*/ 967 w 1018" name="T20"/>
                <a:gd fmla="*/ 289 h 1018" name="T21"/>
                <a:gd fmla="*/ 813 w 1018" name="T22"/>
                <a:gd fmla="*/ 102 h 1018" name="T23"/>
                <a:gd fmla="*/ 587 w 1018" name="T24"/>
                <a:gd fmla="*/ 6 h 1018" name="T25"/>
                <a:gd fmla="*/ 419 w 1018" name="T26"/>
                <a:gd fmla="*/ 945 h 1018" name="T27"/>
                <a:gd fmla="*/ 226 w 1018" name="T28"/>
                <a:gd fmla="*/ 853 h 1018" name="T29"/>
                <a:gd fmla="*/ 98 w 1018" name="T30"/>
                <a:gd fmla="*/ 682 h 1018" name="T31"/>
                <a:gd fmla="*/ 64 w 1018" name="T32"/>
                <a:gd fmla="*/ 486 h 1018" name="T33"/>
                <a:gd fmla="*/ 128 w 1018" name="T34"/>
                <a:gd fmla="*/ 279 h 1018" name="T35"/>
                <a:gd fmla="*/ 279 w 1018" name="T36"/>
                <a:gd fmla="*/ 129 h 1018" name="T37"/>
                <a:gd fmla="*/ 486 w 1018" name="T38"/>
                <a:gd fmla="*/ 64 h 1018" name="T39"/>
                <a:gd fmla="*/ 682 w 1018" name="T40"/>
                <a:gd fmla="*/ 99 h 1018" name="T41"/>
                <a:gd fmla="*/ 853 w 1018" name="T42"/>
                <a:gd fmla="*/ 226 h 1018" name="T43"/>
                <a:gd fmla="*/ 945 w 1018" name="T44"/>
                <a:gd fmla="*/ 419 h 1018" name="T45"/>
                <a:gd fmla="*/ 941 w 1018" name="T46"/>
                <a:gd fmla="*/ 620 h 1018" name="T47"/>
                <a:gd fmla="*/ 839 w 1018" name="T48"/>
                <a:gd fmla="*/ 808 h 1018" name="T49"/>
                <a:gd fmla="*/ 662 w 1018" name="T50"/>
                <a:gd fmla="*/ 927 h 1018" name="T51"/>
                <a:gd fmla="*/ 509 w 1018" name="T52"/>
                <a:gd fmla="*/ 414 h 1018" name="T53"/>
                <a:gd fmla="*/ 430 w 1018" name="T54"/>
                <a:gd fmla="*/ 456 h 1018" name="T55"/>
                <a:gd fmla="*/ 418 w 1018" name="T56"/>
                <a:gd fmla="*/ 537 h 1018" name="T57"/>
                <a:gd fmla="*/ 480 w 1018" name="T58"/>
                <a:gd fmla="*/ 601 h 1018" name="T59"/>
                <a:gd fmla="*/ 562 w 1018" name="T60"/>
                <a:gd fmla="*/ 588 h 1018" name="T61"/>
                <a:gd fmla="*/ 605 w 1018" name="T62"/>
                <a:gd fmla="*/ 510 h 1018" name="T63"/>
                <a:gd fmla="*/ 569 w 1018" name="T64"/>
                <a:gd fmla="*/ 436 h 1018" name="T65"/>
                <a:gd fmla="*/ 509 w 1018" name="T66"/>
                <a:gd fmla="*/ 541 h 1018" name="T67"/>
                <a:gd fmla="*/ 478 w 1018" name="T68"/>
                <a:gd fmla="*/ 503 h 1018" name="T69"/>
                <a:gd fmla="*/ 521 w 1018" name="T70"/>
                <a:gd fmla="*/ 479 h 1018" name="T71"/>
                <a:gd fmla="*/ 535 w 1018" name="T72"/>
                <a:gd fmla="*/ 527 h 1018" name="T73"/>
                <a:gd fmla="*/ 476 w 1018" name="T74"/>
                <a:gd fmla="*/ 825 h 1018" name="T75"/>
                <a:gd fmla="*/ 331 w 1018" name="T76"/>
                <a:gd fmla="*/ 772 h 1018" name="T77"/>
                <a:gd fmla="*/ 229 w 1018" name="T78"/>
                <a:gd fmla="*/ 661 h 1018" name="T79"/>
                <a:gd fmla="*/ 191 w 1018" name="T80"/>
                <a:gd fmla="*/ 510 h 1018" name="T81"/>
                <a:gd fmla="*/ 159 w 1018" name="T82"/>
                <a:gd fmla="*/ 477 h 1018" name="T83"/>
                <a:gd fmla="*/ 127 w 1018" name="T84"/>
                <a:gd fmla="*/ 529 h 1018" name="T85"/>
                <a:gd fmla="*/ 183 w 1018" name="T86"/>
                <a:gd fmla="*/ 707 h 1018" name="T87"/>
                <a:gd fmla="*/ 311 w 1018" name="T88"/>
                <a:gd fmla="*/ 836 h 1018" name="T89"/>
                <a:gd fmla="*/ 489 w 1018" name="T90"/>
                <a:gd fmla="*/ 890 h 1018" name="T91"/>
                <a:gd fmla="*/ 540 w 1018" name="T92"/>
                <a:gd fmla="*/ 859 h 1018" name="T93"/>
                <a:gd fmla="*/ 509 w 1018" name="T94"/>
                <a:gd fmla="*/ 827 h 1018" name="T95"/>
                <a:gd fmla="*/ 477 w 1018" name="T96"/>
                <a:gd fmla="*/ 160 h 1018" name="T97"/>
                <a:gd fmla="*/ 509 w 1018" name="T98"/>
                <a:gd fmla="*/ 191 h 1018" name="T99"/>
                <a:gd fmla="*/ 661 w 1018" name="T100"/>
                <a:gd fmla="*/ 230 h 1018" name="T101"/>
                <a:gd fmla="*/ 772 w 1018" name="T102"/>
                <a:gd fmla="*/ 331 h 1018" name="T103"/>
                <a:gd fmla="*/ 826 w 1018" name="T104"/>
                <a:gd fmla="*/ 476 h 1018" name="T105"/>
                <a:gd fmla="*/ 853 w 1018" name="T106"/>
                <a:gd fmla="*/ 541 h 1018" name="T107"/>
                <a:gd fmla="*/ 890 w 1018" name="T108"/>
                <a:gd fmla="*/ 510 h 1018" name="T109"/>
                <a:gd fmla="*/ 853 w 1018" name="T110"/>
                <a:gd fmla="*/ 344 h 1018" name="T111"/>
                <a:gd fmla="*/ 737 w 1018" name="T112"/>
                <a:gd fmla="*/ 204 h 1018" name="T113"/>
                <a:gd fmla="*/ 567 w 1018" name="T114"/>
                <a:gd fmla="*/ 132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8">
                  <a:moveTo>
                    <a:pt x="509" y="0"/>
                  </a:moveTo>
                  <a:lnTo>
                    <a:pt x="509" y="0"/>
                  </a:lnTo>
                  <a:lnTo>
                    <a:pt x="482" y="1"/>
                  </a:lnTo>
                  <a:lnTo>
                    <a:pt x="457" y="3"/>
                  </a:lnTo>
                  <a:lnTo>
                    <a:pt x="432" y="6"/>
                  </a:lnTo>
                  <a:lnTo>
                    <a:pt x="406" y="11"/>
                  </a:lnTo>
                  <a:lnTo>
                    <a:pt x="382" y="16"/>
                  </a:lnTo>
                  <a:lnTo>
                    <a:pt x="358" y="24"/>
                  </a:lnTo>
                  <a:lnTo>
                    <a:pt x="334" y="31"/>
                  </a:lnTo>
                  <a:lnTo>
                    <a:pt x="311" y="41"/>
                  </a:lnTo>
                  <a:lnTo>
                    <a:pt x="288" y="50"/>
                  </a:lnTo>
                  <a:lnTo>
                    <a:pt x="267" y="62"/>
                  </a:lnTo>
                  <a:lnTo>
                    <a:pt x="245" y="74"/>
                  </a:lnTo>
                  <a:lnTo>
                    <a:pt x="225" y="87"/>
                  </a:lnTo>
                  <a:lnTo>
                    <a:pt x="205" y="102"/>
                  </a:lnTo>
                  <a:lnTo>
                    <a:pt x="185" y="117"/>
                  </a:lnTo>
                  <a:lnTo>
                    <a:pt x="167" y="133"/>
                  </a:lnTo>
                  <a:lnTo>
                    <a:pt x="150" y="149"/>
                  </a:lnTo>
                  <a:lnTo>
                    <a:pt x="133" y="167"/>
                  </a:lnTo>
                  <a:lnTo>
                    <a:pt x="117" y="186"/>
                  </a:lnTo>
                  <a:lnTo>
                    <a:pt x="102" y="205"/>
                  </a:lnTo>
                  <a:lnTo>
                    <a:pt x="88" y="225"/>
                  </a:lnTo>
                  <a:lnTo>
                    <a:pt x="74" y="246"/>
                  </a:lnTo>
                  <a:lnTo>
                    <a:pt x="62" y="267"/>
                  </a:lnTo>
                  <a:lnTo>
                    <a:pt x="50" y="289"/>
                  </a:lnTo>
                  <a:lnTo>
                    <a:pt x="40" y="311"/>
                  </a:lnTo>
                  <a:lnTo>
                    <a:pt x="31" y="335"/>
                  </a:lnTo>
                  <a:lnTo>
                    <a:pt x="23" y="358"/>
                  </a:lnTo>
                  <a:lnTo>
                    <a:pt x="16" y="382"/>
                  </a:lnTo>
                  <a:lnTo>
                    <a:pt x="10" y="407"/>
                  </a:lnTo>
                  <a:lnTo>
                    <a:pt x="6" y="431"/>
                  </a:lnTo>
                  <a:lnTo>
                    <a:pt x="3" y="457"/>
                  </a:lnTo>
                  <a:lnTo>
                    <a:pt x="1" y="483"/>
                  </a:lnTo>
                  <a:lnTo>
                    <a:pt x="0" y="510"/>
                  </a:lnTo>
                  <a:lnTo>
                    <a:pt x="0" y="510"/>
                  </a:lnTo>
                  <a:lnTo>
                    <a:pt x="1" y="535"/>
                  </a:lnTo>
                  <a:lnTo>
                    <a:pt x="3" y="561"/>
                  </a:lnTo>
                  <a:lnTo>
                    <a:pt x="6" y="587"/>
                  </a:lnTo>
                  <a:lnTo>
                    <a:pt x="10" y="611"/>
                  </a:lnTo>
                  <a:lnTo>
                    <a:pt x="16" y="636"/>
                  </a:lnTo>
                  <a:lnTo>
                    <a:pt x="23" y="660"/>
                  </a:lnTo>
                  <a:lnTo>
                    <a:pt x="31" y="683"/>
                  </a:lnTo>
                  <a:lnTo>
                    <a:pt x="40" y="707"/>
                  </a:lnTo>
                  <a:lnTo>
                    <a:pt x="50" y="729"/>
                  </a:lnTo>
                  <a:lnTo>
                    <a:pt x="62" y="751"/>
                  </a:lnTo>
                  <a:lnTo>
                    <a:pt x="74" y="772"/>
                  </a:lnTo>
                  <a:lnTo>
                    <a:pt x="88" y="794"/>
                  </a:lnTo>
                  <a:lnTo>
                    <a:pt x="102" y="813"/>
                  </a:lnTo>
                  <a:lnTo>
                    <a:pt x="117" y="832"/>
                  </a:lnTo>
                  <a:lnTo>
                    <a:pt x="133" y="851"/>
                  </a:lnTo>
                  <a:lnTo>
                    <a:pt x="150" y="869"/>
                  </a:lnTo>
                  <a:lnTo>
                    <a:pt x="167" y="886"/>
                  </a:lnTo>
                  <a:lnTo>
                    <a:pt x="185" y="901"/>
                  </a:lnTo>
                  <a:lnTo>
                    <a:pt x="205" y="917"/>
                  </a:lnTo>
                  <a:lnTo>
                    <a:pt x="225" y="931"/>
                  </a:lnTo>
                  <a:lnTo>
                    <a:pt x="245" y="944"/>
                  </a:lnTo>
                  <a:lnTo>
                    <a:pt x="267" y="957"/>
                  </a:lnTo>
                  <a:lnTo>
                    <a:pt x="288" y="968"/>
                  </a:lnTo>
                  <a:lnTo>
                    <a:pt x="311" y="978"/>
                  </a:lnTo>
                  <a:lnTo>
                    <a:pt x="334" y="987"/>
                  </a:lnTo>
                  <a:lnTo>
                    <a:pt x="358" y="996"/>
                  </a:lnTo>
                  <a:lnTo>
                    <a:pt x="382" y="1002"/>
                  </a:lnTo>
                  <a:lnTo>
                    <a:pt x="406" y="1007"/>
                  </a:lnTo>
                  <a:lnTo>
                    <a:pt x="432" y="1012"/>
                  </a:lnTo>
                  <a:lnTo>
                    <a:pt x="457" y="1015"/>
                  </a:lnTo>
                  <a:lnTo>
                    <a:pt x="482" y="1017"/>
                  </a:lnTo>
                  <a:lnTo>
                    <a:pt x="509" y="1018"/>
                  </a:lnTo>
                  <a:lnTo>
                    <a:pt x="509" y="1018"/>
                  </a:lnTo>
                  <a:lnTo>
                    <a:pt x="535" y="1017"/>
                  </a:lnTo>
                  <a:lnTo>
                    <a:pt x="561" y="1015"/>
                  </a:lnTo>
                  <a:lnTo>
                    <a:pt x="587" y="1012"/>
                  </a:lnTo>
                  <a:lnTo>
                    <a:pt x="611" y="1007"/>
                  </a:lnTo>
                  <a:lnTo>
                    <a:pt x="636" y="1002"/>
                  </a:lnTo>
                  <a:lnTo>
                    <a:pt x="661" y="996"/>
                  </a:lnTo>
                  <a:lnTo>
                    <a:pt x="684" y="987"/>
                  </a:lnTo>
                  <a:lnTo>
                    <a:pt x="707" y="978"/>
                  </a:lnTo>
                  <a:lnTo>
                    <a:pt x="729" y="968"/>
                  </a:lnTo>
                  <a:lnTo>
                    <a:pt x="752" y="957"/>
                  </a:lnTo>
                  <a:lnTo>
                    <a:pt x="772" y="944"/>
                  </a:lnTo>
                  <a:lnTo>
                    <a:pt x="794" y="931"/>
                  </a:lnTo>
                  <a:lnTo>
                    <a:pt x="813" y="917"/>
                  </a:lnTo>
                  <a:lnTo>
                    <a:pt x="832" y="901"/>
                  </a:lnTo>
                  <a:lnTo>
                    <a:pt x="850" y="886"/>
                  </a:lnTo>
                  <a:lnTo>
                    <a:pt x="869" y="869"/>
                  </a:lnTo>
                  <a:lnTo>
                    <a:pt x="886" y="851"/>
                  </a:lnTo>
                  <a:lnTo>
                    <a:pt x="902" y="832"/>
                  </a:lnTo>
                  <a:lnTo>
                    <a:pt x="917" y="813"/>
                  </a:lnTo>
                  <a:lnTo>
                    <a:pt x="931" y="794"/>
                  </a:lnTo>
                  <a:lnTo>
                    <a:pt x="944" y="772"/>
                  </a:lnTo>
                  <a:lnTo>
                    <a:pt x="957" y="751"/>
                  </a:lnTo>
                  <a:lnTo>
                    <a:pt x="967" y="729"/>
                  </a:lnTo>
                  <a:lnTo>
                    <a:pt x="978" y="707"/>
                  </a:lnTo>
                  <a:lnTo>
                    <a:pt x="987" y="683"/>
                  </a:lnTo>
                  <a:lnTo>
                    <a:pt x="995" y="660"/>
                  </a:lnTo>
                  <a:lnTo>
                    <a:pt x="1002" y="636"/>
                  </a:lnTo>
                  <a:lnTo>
                    <a:pt x="1007" y="611"/>
                  </a:lnTo>
                  <a:lnTo>
                    <a:pt x="1012" y="587"/>
                  </a:lnTo>
                  <a:lnTo>
                    <a:pt x="1016" y="561"/>
                  </a:lnTo>
                  <a:lnTo>
                    <a:pt x="1017" y="535"/>
                  </a:lnTo>
                  <a:lnTo>
                    <a:pt x="1018" y="510"/>
                  </a:lnTo>
                  <a:lnTo>
                    <a:pt x="1018" y="510"/>
                  </a:lnTo>
                  <a:lnTo>
                    <a:pt x="1017" y="483"/>
                  </a:lnTo>
                  <a:lnTo>
                    <a:pt x="1016" y="457"/>
                  </a:lnTo>
                  <a:lnTo>
                    <a:pt x="1012" y="431"/>
                  </a:lnTo>
                  <a:lnTo>
                    <a:pt x="1007" y="407"/>
                  </a:lnTo>
                  <a:lnTo>
                    <a:pt x="1002" y="382"/>
                  </a:lnTo>
                  <a:lnTo>
                    <a:pt x="995" y="358"/>
                  </a:lnTo>
                  <a:lnTo>
                    <a:pt x="987" y="335"/>
                  </a:lnTo>
                  <a:lnTo>
                    <a:pt x="978" y="311"/>
                  </a:lnTo>
                  <a:lnTo>
                    <a:pt x="967" y="289"/>
                  </a:lnTo>
                  <a:lnTo>
                    <a:pt x="957" y="267"/>
                  </a:lnTo>
                  <a:lnTo>
                    <a:pt x="944" y="246"/>
                  </a:lnTo>
                  <a:lnTo>
                    <a:pt x="931" y="225"/>
                  </a:lnTo>
                  <a:lnTo>
                    <a:pt x="917" y="205"/>
                  </a:lnTo>
                  <a:lnTo>
                    <a:pt x="902" y="186"/>
                  </a:lnTo>
                  <a:lnTo>
                    <a:pt x="886" y="167"/>
                  </a:lnTo>
                  <a:lnTo>
                    <a:pt x="869" y="149"/>
                  </a:lnTo>
                  <a:lnTo>
                    <a:pt x="850" y="133"/>
                  </a:lnTo>
                  <a:lnTo>
                    <a:pt x="832" y="117"/>
                  </a:lnTo>
                  <a:lnTo>
                    <a:pt x="813" y="102"/>
                  </a:lnTo>
                  <a:lnTo>
                    <a:pt x="794" y="87"/>
                  </a:lnTo>
                  <a:lnTo>
                    <a:pt x="772" y="74"/>
                  </a:lnTo>
                  <a:lnTo>
                    <a:pt x="752" y="62"/>
                  </a:lnTo>
                  <a:lnTo>
                    <a:pt x="729" y="50"/>
                  </a:lnTo>
                  <a:lnTo>
                    <a:pt x="707" y="41"/>
                  </a:lnTo>
                  <a:lnTo>
                    <a:pt x="684" y="31"/>
                  </a:lnTo>
                  <a:lnTo>
                    <a:pt x="661" y="24"/>
                  </a:lnTo>
                  <a:lnTo>
                    <a:pt x="636" y="16"/>
                  </a:lnTo>
                  <a:lnTo>
                    <a:pt x="611" y="11"/>
                  </a:lnTo>
                  <a:lnTo>
                    <a:pt x="587" y="6"/>
                  </a:lnTo>
                  <a:lnTo>
                    <a:pt x="561" y="3"/>
                  </a:lnTo>
                  <a:lnTo>
                    <a:pt x="535" y="1"/>
                  </a:lnTo>
                  <a:lnTo>
                    <a:pt x="509" y="0"/>
                  </a:lnTo>
                  <a:lnTo>
                    <a:pt x="509" y="0"/>
                  </a:lnTo>
                  <a:close/>
                  <a:moveTo>
                    <a:pt x="509" y="955"/>
                  </a:moveTo>
                  <a:lnTo>
                    <a:pt x="509" y="955"/>
                  </a:lnTo>
                  <a:lnTo>
                    <a:pt x="486" y="954"/>
                  </a:lnTo>
                  <a:lnTo>
                    <a:pt x="463" y="952"/>
                  </a:lnTo>
                  <a:lnTo>
                    <a:pt x="442" y="949"/>
                  </a:lnTo>
                  <a:lnTo>
                    <a:pt x="419" y="945"/>
                  </a:lnTo>
                  <a:lnTo>
                    <a:pt x="398" y="940"/>
                  </a:lnTo>
                  <a:lnTo>
                    <a:pt x="376" y="934"/>
                  </a:lnTo>
                  <a:lnTo>
                    <a:pt x="356" y="927"/>
                  </a:lnTo>
                  <a:lnTo>
                    <a:pt x="335" y="919"/>
                  </a:lnTo>
                  <a:lnTo>
                    <a:pt x="316" y="911"/>
                  </a:lnTo>
                  <a:lnTo>
                    <a:pt x="297" y="900"/>
                  </a:lnTo>
                  <a:lnTo>
                    <a:pt x="279" y="889"/>
                  </a:lnTo>
                  <a:lnTo>
                    <a:pt x="260" y="879"/>
                  </a:lnTo>
                  <a:lnTo>
                    <a:pt x="243" y="866"/>
                  </a:lnTo>
                  <a:lnTo>
                    <a:pt x="226" y="853"/>
                  </a:lnTo>
                  <a:lnTo>
                    <a:pt x="210" y="839"/>
                  </a:lnTo>
                  <a:lnTo>
                    <a:pt x="194" y="824"/>
                  </a:lnTo>
                  <a:lnTo>
                    <a:pt x="180" y="808"/>
                  </a:lnTo>
                  <a:lnTo>
                    <a:pt x="166" y="792"/>
                  </a:lnTo>
                  <a:lnTo>
                    <a:pt x="152" y="776"/>
                  </a:lnTo>
                  <a:lnTo>
                    <a:pt x="140" y="757"/>
                  </a:lnTo>
                  <a:lnTo>
                    <a:pt x="128" y="740"/>
                  </a:lnTo>
                  <a:lnTo>
                    <a:pt x="118" y="721"/>
                  </a:lnTo>
                  <a:lnTo>
                    <a:pt x="108" y="702"/>
                  </a:lnTo>
                  <a:lnTo>
                    <a:pt x="98" y="682"/>
                  </a:lnTo>
                  <a:lnTo>
                    <a:pt x="91" y="662"/>
                  </a:lnTo>
                  <a:lnTo>
                    <a:pt x="83" y="642"/>
                  </a:lnTo>
                  <a:lnTo>
                    <a:pt x="78" y="620"/>
                  </a:lnTo>
                  <a:lnTo>
                    <a:pt x="73" y="599"/>
                  </a:lnTo>
                  <a:lnTo>
                    <a:pt x="69" y="577"/>
                  </a:lnTo>
                  <a:lnTo>
                    <a:pt x="66" y="555"/>
                  </a:lnTo>
                  <a:lnTo>
                    <a:pt x="64" y="532"/>
                  </a:lnTo>
                  <a:lnTo>
                    <a:pt x="64" y="510"/>
                  </a:lnTo>
                  <a:lnTo>
                    <a:pt x="64" y="510"/>
                  </a:lnTo>
                  <a:lnTo>
                    <a:pt x="64" y="486"/>
                  </a:lnTo>
                  <a:lnTo>
                    <a:pt x="66" y="463"/>
                  </a:lnTo>
                  <a:lnTo>
                    <a:pt x="69" y="441"/>
                  </a:lnTo>
                  <a:lnTo>
                    <a:pt x="73" y="419"/>
                  </a:lnTo>
                  <a:lnTo>
                    <a:pt x="78" y="398"/>
                  </a:lnTo>
                  <a:lnTo>
                    <a:pt x="83" y="376"/>
                  </a:lnTo>
                  <a:lnTo>
                    <a:pt x="91" y="356"/>
                  </a:lnTo>
                  <a:lnTo>
                    <a:pt x="98" y="336"/>
                  </a:lnTo>
                  <a:lnTo>
                    <a:pt x="108" y="316"/>
                  </a:lnTo>
                  <a:lnTo>
                    <a:pt x="118" y="297"/>
                  </a:lnTo>
                  <a:lnTo>
                    <a:pt x="128" y="279"/>
                  </a:lnTo>
                  <a:lnTo>
                    <a:pt x="140" y="261"/>
                  </a:lnTo>
                  <a:lnTo>
                    <a:pt x="152" y="242"/>
                  </a:lnTo>
                  <a:lnTo>
                    <a:pt x="166" y="226"/>
                  </a:lnTo>
                  <a:lnTo>
                    <a:pt x="180" y="210"/>
                  </a:lnTo>
                  <a:lnTo>
                    <a:pt x="194" y="194"/>
                  </a:lnTo>
                  <a:lnTo>
                    <a:pt x="210" y="180"/>
                  </a:lnTo>
                  <a:lnTo>
                    <a:pt x="226" y="165"/>
                  </a:lnTo>
                  <a:lnTo>
                    <a:pt x="243" y="152"/>
                  </a:lnTo>
                  <a:lnTo>
                    <a:pt x="260" y="140"/>
                  </a:lnTo>
                  <a:lnTo>
                    <a:pt x="279" y="129"/>
                  </a:lnTo>
                  <a:lnTo>
                    <a:pt x="297" y="118"/>
                  </a:lnTo>
                  <a:lnTo>
                    <a:pt x="316" y="108"/>
                  </a:lnTo>
                  <a:lnTo>
                    <a:pt x="335" y="99"/>
                  </a:lnTo>
                  <a:lnTo>
                    <a:pt x="356" y="91"/>
                  </a:lnTo>
                  <a:lnTo>
                    <a:pt x="376" y="84"/>
                  </a:lnTo>
                  <a:lnTo>
                    <a:pt x="398" y="78"/>
                  </a:lnTo>
                  <a:lnTo>
                    <a:pt x="419" y="73"/>
                  </a:lnTo>
                  <a:lnTo>
                    <a:pt x="442" y="69"/>
                  </a:lnTo>
                  <a:lnTo>
                    <a:pt x="463" y="66"/>
                  </a:lnTo>
                  <a:lnTo>
                    <a:pt x="486" y="64"/>
                  </a:lnTo>
                  <a:lnTo>
                    <a:pt x="509" y="64"/>
                  </a:lnTo>
                  <a:lnTo>
                    <a:pt x="509" y="64"/>
                  </a:lnTo>
                  <a:lnTo>
                    <a:pt x="532" y="64"/>
                  </a:lnTo>
                  <a:lnTo>
                    <a:pt x="554" y="66"/>
                  </a:lnTo>
                  <a:lnTo>
                    <a:pt x="577" y="69"/>
                  </a:lnTo>
                  <a:lnTo>
                    <a:pt x="598" y="73"/>
                  </a:lnTo>
                  <a:lnTo>
                    <a:pt x="620" y="78"/>
                  </a:lnTo>
                  <a:lnTo>
                    <a:pt x="641" y="84"/>
                  </a:lnTo>
                  <a:lnTo>
                    <a:pt x="662" y="91"/>
                  </a:lnTo>
                  <a:lnTo>
                    <a:pt x="682" y="99"/>
                  </a:lnTo>
                  <a:lnTo>
                    <a:pt x="702" y="108"/>
                  </a:lnTo>
                  <a:lnTo>
                    <a:pt x="721" y="118"/>
                  </a:lnTo>
                  <a:lnTo>
                    <a:pt x="740" y="129"/>
                  </a:lnTo>
                  <a:lnTo>
                    <a:pt x="758" y="140"/>
                  </a:lnTo>
                  <a:lnTo>
                    <a:pt x="775" y="152"/>
                  </a:lnTo>
                  <a:lnTo>
                    <a:pt x="793" y="165"/>
                  </a:lnTo>
                  <a:lnTo>
                    <a:pt x="809" y="180"/>
                  </a:lnTo>
                  <a:lnTo>
                    <a:pt x="824" y="194"/>
                  </a:lnTo>
                  <a:lnTo>
                    <a:pt x="839" y="210"/>
                  </a:lnTo>
                  <a:lnTo>
                    <a:pt x="853" y="226"/>
                  </a:lnTo>
                  <a:lnTo>
                    <a:pt x="865" y="242"/>
                  </a:lnTo>
                  <a:lnTo>
                    <a:pt x="878" y="261"/>
                  </a:lnTo>
                  <a:lnTo>
                    <a:pt x="890" y="279"/>
                  </a:lnTo>
                  <a:lnTo>
                    <a:pt x="901" y="297"/>
                  </a:lnTo>
                  <a:lnTo>
                    <a:pt x="911" y="316"/>
                  </a:lnTo>
                  <a:lnTo>
                    <a:pt x="919" y="336"/>
                  </a:lnTo>
                  <a:lnTo>
                    <a:pt x="928" y="356"/>
                  </a:lnTo>
                  <a:lnTo>
                    <a:pt x="934" y="376"/>
                  </a:lnTo>
                  <a:lnTo>
                    <a:pt x="941" y="398"/>
                  </a:lnTo>
                  <a:lnTo>
                    <a:pt x="945" y="419"/>
                  </a:lnTo>
                  <a:lnTo>
                    <a:pt x="949" y="441"/>
                  </a:lnTo>
                  <a:lnTo>
                    <a:pt x="952" y="463"/>
                  </a:lnTo>
                  <a:lnTo>
                    <a:pt x="953" y="486"/>
                  </a:lnTo>
                  <a:lnTo>
                    <a:pt x="955" y="510"/>
                  </a:lnTo>
                  <a:lnTo>
                    <a:pt x="955" y="510"/>
                  </a:lnTo>
                  <a:lnTo>
                    <a:pt x="953" y="532"/>
                  </a:lnTo>
                  <a:lnTo>
                    <a:pt x="952" y="555"/>
                  </a:lnTo>
                  <a:lnTo>
                    <a:pt x="949" y="577"/>
                  </a:lnTo>
                  <a:lnTo>
                    <a:pt x="945" y="599"/>
                  </a:lnTo>
                  <a:lnTo>
                    <a:pt x="941" y="620"/>
                  </a:lnTo>
                  <a:lnTo>
                    <a:pt x="934" y="642"/>
                  </a:lnTo>
                  <a:lnTo>
                    <a:pt x="928" y="662"/>
                  </a:lnTo>
                  <a:lnTo>
                    <a:pt x="919" y="682"/>
                  </a:lnTo>
                  <a:lnTo>
                    <a:pt x="911" y="702"/>
                  </a:lnTo>
                  <a:lnTo>
                    <a:pt x="901" y="721"/>
                  </a:lnTo>
                  <a:lnTo>
                    <a:pt x="890" y="740"/>
                  </a:lnTo>
                  <a:lnTo>
                    <a:pt x="878" y="757"/>
                  </a:lnTo>
                  <a:lnTo>
                    <a:pt x="865" y="776"/>
                  </a:lnTo>
                  <a:lnTo>
                    <a:pt x="853" y="792"/>
                  </a:lnTo>
                  <a:lnTo>
                    <a:pt x="839" y="808"/>
                  </a:lnTo>
                  <a:lnTo>
                    <a:pt x="824" y="824"/>
                  </a:lnTo>
                  <a:lnTo>
                    <a:pt x="809" y="839"/>
                  </a:lnTo>
                  <a:lnTo>
                    <a:pt x="793" y="853"/>
                  </a:lnTo>
                  <a:lnTo>
                    <a:pt x="775" y="866"/>
                  </a:lnTo>
                  <a:lnTo>
                    <a:pt x="758" y="879"/>
                  </a:lnTo>
                  <a:lnTo>
                    <a:pt x="740" y="889"/>
                  </a:lnTo>
                  <a:lnTo>
                    <a:pt x="721" y="900"/>
                  </a:lnTo>
                  <a:lnTo>
                    <a:pt x="702" y="911"/>
                  </a:lnTo>
                  <a:lnTo>
                    <a:pt x="682" y="919"/>
                  </a:lnTo>
                  <a:lnTo>
                    <a:pt x="662" y="927"/>
                  </a:lnTo>
                  <a:lnTo>
                    <a:pt x="641" y="934"/>
                  </a:lnTo>
                  <a:lnTo>
                    <a:pt x="620" y="940"/>
                  </a:lnTo>
                  <a:lnTo>
                    <a:pt x="598" y="945"/>
                  </a:lnTo>
                  <a:lnTo>
                    <a:pt x="577" y="949"/>
                  </a:lnTo>
                  <a:lnTo>
                    <a:pt x="554" y="952"/>
                  </a:lnTo>
                  <a:lnTo>
                    <a:pt x="532" y="954"/>
                  </a:lnTo>
                  <a:lnTo>
                    <a:pt x="509" y="955"/>
                  </a:lnTo>
                  <a:lnTo>
                    <a:pt x="509" y="955"/>
                  </a:lnTo>
                  <a:close/>
                  <a:moveTo>
                    <a:pt x="509" y="414"/>
                  </a:moveTo>
                  <a:lnTo>
                    <a:pt x="509" y="414"/>
                  </a:lnTo>
                  <a:lnTo>
                    <a:pt x="500" y="414"/>
                  </a:lnTo>
                  <a:lnTo>
                    <a:pt x="490" y="415"/>
                  </a:lnTo>
                  <a:lnTo>
                    <a:pt x="480" y="418"/>
                  </a:lnTo>
                  <a:lnTo>
                    <a:pt x="472" y="422"/>
                  </a:lnTo>
                  <a:lnTo>
                    <a:pt x="463" y="425"/>
                  </a:lnTo>
                  <a:lnTo>
                    <a:pt x="456" y="430"/>
                  </a:lnTo>
                  <a:lnTo>
                    <a:pt x="448" y="436"/>
                  </a:lnTo>
                  <a:lnTo>
                    <a:pt x="442" y="442"/>
                  </a:lnTo>
                  <a:lnTo>
                    <a:pt x="435" y="448"/>
                  </a:lnTo>
                  <a:lnTo>
                    <a:pt x="430" y="456"/>
                  </a:lnTo>
                  <a:lnTo>
                    <a:pt x="426" y="463"/>
                  </a:lnTo>
                  <a:lnTo>
                    <a:pt x="421" y="472"/>
                  </a:lnTo>
                  <a:lnTo>
                    <a:pt x="418" y="481"/>
                  </a:lnTo>
                  <a:lnTo>
                    <a:pt x="416" y="490"/>
                  </a:lnTo>
                  <a:lnTo>
                    <a:pt x="414" y="500"/>
                  </a:lnTo>
                  <a:lnTo>
                    <a:pt x="414" y="510"/>
                  </a:lnTo>
                  <a:lnTo>
                    <a:pt x="414" y="510"/>
                  </a:lnTo>
                  <a:lnTo>
                    <a:pt x="414" y="519"/>
                  </a:lnTo>
                  <a:lnTo>
                    <a:pt x="416" y="528"/>
                  </a:lnTo>
                  <a:lnTo>
                    <a:pt x="418" y="537"/>
                  </a:lnTo>
                  <a:lnTo>
                    <a:pt x="421" y="546"/>
                  </a:lnTo>
                  <a:lnTo>
                    <a:pt x="426" y="555"/>
                  </a:lnTo>
                  <a:lnTo>
                    <a:pt x="430" y="562"/>
                  </a:lnTo>
                  <a:lnTo>
                    <a:pt x="435" y="570"/>
                  </a:lnTo>
                  <a:lnTo>
                    <a:pt x="442" y="576"/>
                  </a:lnTo>
                  <a:lnTo>
                    <a:pt x="448" y="582"/>
                  </a:lnTo>
                  <a:lnTo>
                    <a:pt x="456" y="588"/>
                  </a:lnTo>
                  <a:lnTo>
                    <a:pt x="463" y="593"/>
                  </a:lnTo>
                  <a:lnTo>
                    <a:pt x="472" y="598"/>
                  </a:lnTo>
                  <a:lnTo>
                    <a:pt x="480" y="601"/>
                  </a:lnTo>
                  <a:lnTo>
                    <a:pt x="490" y="603"/>
                  </a:lnTo>
                  <a:lnTo>
                    <a:pt x="500" y="604"/>
                  </a:lnTo>
                  <a:lnTo>
                    <a:pt x="509" y="605"/>
                  </a:lnTo>
                  <a:lnTo>
                    <a:pt x="509" y="605"/>
                  </a:lnTo>
                  <a:lnTo>
                    <a:pt x="519" y="604"/>
                  </a:lnTo>
                  <a:lnTo>
                    <a:pt x="529" y="603"/>
                  </a:lnTo>
                  <a:lnTo>
                    <a:pt x="537" y="601"/>
                  </a:lnTo>
                  <a:lnTo>
                    <a:pt x="546" y="598"/>
                  </a:lnTo>
                  <a:lnTo>
                    <a:pt x="554" y="593"/>
                  </a:lnTo>
                  <a:lnTo>
                    <a:pt x="562" y="588"/>
                  </a:lnTo>
                  <a:lnTo>
                    <a:pt x="569" y="582"/>
                  </a:lnTo>
                  <a:lnTo>
                    <a:pt x="577" y="576"/>
                  </a:lnTo>
                  <a:lnTo>
                    <a:pt x="582" y="570"/>
                  </a:lnTo>
                  <a:lnTo>
                    <a:pt x="588" y="562"/>
                  </a:lnTo>
                  <a:lnTo>
                    <a:pt x="593" y="555"/>
                  </a:lnTo>
                  <a:lnTo>
                    <a:pt x="597" y="546"/>
                  </a:lnTo>
                  <a:lnTo>
                    <a:pt x="600" y="537"/>
                  </a:lnTo>
                  <a:lnTo>
                    <a:pt x="603" y="528"/>
                  </a:lnTo>
                  <a:lnTo>
                    <a:pt x="604" y="519"/>
                  </a:lnTo>
                  <a:lnTo>
                    <a:pt x="605" y="510"/>
                  </a:lnTo>
                  <a:lnTo>
                    <a:pt x="605" y="510"/>
                  </a:lnTo>
                  <a:lnTo>
                    <a:pt x="604" y="500"/>
                  </a:lnTo>
                  <a:lnTo>
                    <a:pt x="603" y="490"/>
                  </a:lnTo>
                  <a:lnTo>
                    <a:pt x="600" y="481"/>
                  </a:lnTo>
                  <a:lnTo>
                    <a:pt x="597" y="472"/>
                  </a:lnTo>
                  <a:lnTo>
                    <a:pt x="593" y="463"/>
                  </a:lnTo>
                  <a:lnTo>
                    <a:pt x="588" y="456"/>
                  </a:lnTo>
                  <a:lnTo>
                    <a:pt x="582" y="448"/>
                  </a:lnTo>
                  <a:lnTo>
                    <a:pt x="577" y="442"/>
                  </a:lnTo>
                  <a:lnTo>
                    <a:pt x="569" y="436"/>
                  </a:lnTo>
                  <a:lnTo>
                    <a:pt x="562" y="430"/>
                  </a:lnTo>
                  <a:lnTo>
                    <a:pt x="554" y="425"/>
                  </a:lnTo>
                  <a:lnTo>
                    <a:pt x="546" y="422"/>
                  </a:lnTo>
                  <a:lnTo>
                    <a:pt x="537" y="418"/>
                  </a:lnTo>
                  <a:lnTo>
                    <a:pt x="529" y="415"/>
                  </a:lnTo>
                  <a:lnTo>
                    <a:pt x="519" y="414"/>
                  </a:lnTo>
                  <a:lnTo>
                    <a:pt x="509" y="414"/>
                  </a:lnTo>
                  <a:lnTo>
                    <a:pt x="509" y="414"/>
                  </a:lnTo>
                  <a:close/>
                  <a:moveTo>
                    <a:pt x="509" y="541"/>
                  </a:moveTo>
                  <a:lnTo>
                    <a:pt x="509" y="541"/>
                  </a:lnTo>
                  <a:lnTo>
                    <a:pt x="503" y="541"/>
                  </a:lnTo>
                  <a:lnTo>
                    <a:pt x="496" y="539"/>
                  </a:lnTo>
                  <a:lnTo>
                    <a:pt x="491" y="535"/>
                  </a:lnTo>
                  <a:lnTo>
                    <a:pt x="487" y="532"/>
                  </a:lnTo>
                  <a:lnTo>
                    <a:pt x="482" y="527"/>
                  </a:lnTo>
                  <a:lnTo>
                    <a:pt x="479" y="521"/>
                  </a:lnTo>
                  <a:lnTo>
                    <a:pt x="478" y="516"/>
                  </a:lnTo>
                  <a:lnTo>
                    <a:pt x="477" y="510"/>
                  </a:lnTo>
                  <a:lnTo>
                    <a:pt x="477" y="510"/>
                  </a:lnTo>
                  <a:lnTo>
                    <a:pt x="478" y="503"/>
                  </a:lnTo>
                  <a:lnTo>
                    <a:pt x="479" y="497"/>
                  </a:lnTo>
                  <a:lnTo>
                    <a:pt x="482" y="491"/>
                  </a:lnTo>
                  <a:lnTo>
                    <a:pt x="487" y="487"/>
                  </a:lnTo>
                  <a:lnTo>
                    <a:pt x="491" y="483"/>
                  </a:lnTo>
                  <a:lnTo>
                    <a:pt x="496" y="479"/>
                  </a:lnTo>
                  <a:lnTo>
                    <a:pt x="503" y="478"/>
                  </a:lnTo>
                  <a:lnTo>
                    <a:pt x="509" y="477"/>
                  </a:lnTo>
                  <a:lnTo>
                    <a:pt x="509" y="477"/>
                  </a:lnTo>
                  <a:lnTo>
                    <a:pt x="516" y="478"/>
                  </a:lnTo>
                  <a:lnTo>
                    <a:pt x="521" y="479"/>
                  </a:lnTo>
                  <a:lnTo>
                    <a:pt x="526" y="483"/>
                  </a:lnTo>
                  <a:lnTo>
                    <a:pt x="532" y="487"/>
                  </a:lnTo>
                  <a:lnTo>
                    <a:pt x="535" y="491"/>
                  </a:lnTo>
                  <a:lnTo>
                    <a:pt x="538" y="497"/>
                  </a:lnTo>
                  <a:lnTo>
                    <a:pt x="540" y="503"/>
                  </a:lnTo>
                  <a:lnTo>
                    <a:pt x="540" y="510"/>
                  </a:lnTo>
                  <a:lnTo>
                    <a:pt x="540" y="510"/>
                  </a:lnTo>
                  <a:lnTo>
                    <a:pt x="540" y="516"/>
                  </a:lnTo>
                  <a:lnTo>
                    <a:pt x="538" y="521"/>
                  </a:lnTo>
                  <a:lnTo>
                    <a:pt x="535" y="527"/>
                  </a:lnTo>
                  <a:lnTo>
                    <a:pt x="532" y="532"/>
                  </a:lnTo>
                  <a:lnTo>
                    <a:pt x="526" y="535"/>
                  </a:lnTo>
                  <a:lnTo>
                    <a:pt x="521" y="539"/>
                  </a:lnTo>
                  <a:lnTo>
                    <a:pt x="516" y="541"/>
                  </a:lnTo>
                  <a:lnTo>
                    <a:pt x="509" y="541"/>
                  </a:lnTo>
                  <a:lnTo>
                    <a:pt x="509" y="541"/>
                  </a:lnTo>
                  <a:close/>
                  <a:moveTo>
                    <a:pt x="509" y="827"/>
                  </a:moveTo>
                  <a:lnTo>
                    <a:pt x="509" y="827"/>
                  </a:lnTo>
                  <a:lnTo>
                    <a:pt x="493" y="827"/>
                  </a:lnTo>
                  <a:lnTo>
                    <a:pt x="476" y="825"/>
                  </a:lnTo>
                  <a:lnTo>
                    <a:pt x="461" y="824"/>
                  </a:lnTo>
                  <a:lnTo>
                    <a:pt x="445" y="821"/>
                  </a:lnTo>
                  <a:lnTo>
                    <a:pt x="430" y="817"/>
                  </a:lnTo>
                  <a:lnTo>
                    <a:pt x="415" y="813"/>
                  </a:lnTo>
                  <a:lnTo>
                    <a:pt x="400" y="808"/>
                  </a:lnTo>
                  <a:lnTo>
                    <a:pt x="385" y="802"/>
                  </a:lnTo>
                  <a:lnTo>
                    <a:pt x="371" y="796"/>
                  </a:lnTo>
                  <a:lnTo>
                    <a:pt x="358" y="788"/>
                  </a:lnTo>
                  <a:lnTo>
                    <a:pt x="344" y="781"/>
                  </a:lnTo>
                  <a:lnTo>
                    <a:pt x="331" y="772"/>
                  </a:lnTo>
                  <a:lnTo>
                    <a:pt x="319" y="764"/>
                  </a:lnTo>
                  <a:lnTo>
                    <a:pt x="306" y="754"/>
                  </a:lnTo>
                  <a:lnTo>
                    <a:pt x="296" y="745"/>
                  </a:lnTo>
                  <a:lnTo>
                    <a:pt x="284" y="734"/>
                  </a:lnTo>
                  <a:lnTo>
                    <a:pt x="273" y="723"/>
                  </a:lnTo>
                  <a:lnTo>
                    <a:pt x="264" y="711"/>
                  </a:lnTo>
                  <a:lnTo>
                    <a:pt x="254" y="699"/>
                  </a:lnTo>
                  <a:lnTo>
                    <a:pt x="245" y="687"/>
                  </a:lnTo>
                  <a:lnTo>
                    <a:pt x="237" y="674"/>
                  </a:lnTo>
                  <a:lnTo>
                    <a:pt x="229" y="661"/>
                  </a:lnTo>
                  <a:lnTo>
                    <a:pt x="223" y="647"/>
                  </a:lnTo>
                  <a:lnTo>
                    <a:pt x="216" y="633"/>
                  </a:lnTo>
                  <a:lnTo>
                    <a:pt x="210" y="618"/>
                  </a:lnTo>
                  <a:lnTo>
                    <a:pt x="206" y="604"/>
                  </a:lnTo>
                  <a:lnTo>
                    <a:pt x="201" y="589"/>
                  </a:lnTo>
                  <a:lnTo>
                    <a:pt x="197" y="573"/>
                  </a:lnTo>
                  <a:lnTo>
                    <a:pt x="195" y="558"/>
                  </a:lnTo>
                  <a:lnTo>
                    <a:pt x="193" y="542"/>
                  </a:lnTo>
                  <a:lnTo>
                    <a:pt x="192" y="526"/>
                  </a:lnTo>
                  <a:lnTo>
                    <a:pt x="191" y="510"/>
                  </a:lnTo>
                  <a:lnTo>
                    <a:pt x="191" y="510"/>
                  </a:lnTo>
                  <a:lnTo>
                    <a:pt x="191" y="503"/>
                  </a:lnTo>
                  <a:lnTo>
                    <a:pt x="188" y="497"/>
                  </a:lnTo>
                  <a:lnTo>
                    <a:pt x="185" y="491"/>
                  </a:lnTo>
                  <a:lnTo>
                    <a:pt x="182" y="487"/>
                  </a:lnTo>
                  <a:lnTo>
                    <a:pt x="177" y="483"/>
                  </a:lnTo>
                  <a:lnTo>
                    <a:pt x="171" y="479"/>
                  </a:lnTo>
                  <a:lnTo>
                    <a:pt x="166" y="478"/>
                  </a:lnTo>
                  <a:lnTo>
                    <a:pt x="159" y="477"/>
                  </a:lnTo>
                  <a:lnTo>
                    <a:pt x="159" y="477"/>
                  </a:lnTo>
                  <a:lnTo>
                    <a:pt x="153" y="478"/>
                  </a:lnTo>
                  <a:lnTo>
                    <a:pt x="147" y="479"/>
                  </a:lnTo>
                  <a:lnTo>
                    <a:pt x="141" y="483"/>
                  </a:lnTo>
                  <a:lnTo>
                    <a:pt x="137" y="487"/>
                  </a:lnTo>
                  <a:lnTo>
                    <a:pt x="133" y="491"/>
                  </a:lnTo>
                  <a:lnTo>
                    <a:pt x="129" y="497"/>
                  </a:lnTo>
                  <a:lnTo>
                    <a:pt x="128" y="503"/>
                  </a:lnTo>
                  <a:lnTo>
                    <a:pt x="127" y="510"/>
                  </a:lnTo>
                  <a:lnTo>
                    <a:pt x="127" y="510"/>
                  </a:lnTo>
                  <a:lnTo>
                    <a:pt x="127" y="529"/>
                  </a:lnTo>
                  <a:lnTo>
                    <a:pt x="129" y="548"/>
                  </a:lnTo>
                  <a:lnTo>
                    <a:pt x="132" y="567"/>
                  </a:lnTo>
                  <a:lnTo>
                    <a:pt x="135" y="586"/>
                  </a:lnTo>
                  <a:lnTo>
                    <a:pt x="139" y="604"/>
                  </a:lnTo>
                  <a:lnTo>
                    <a:pt x="144" y="622"/>
                  </a:lnTo>
                  <a:lnTo>
                    <a:pt x="151" y="640"/>
                  </a:lnTo>
                  <a:lnTo>
                    <a:pt x="157" y="658"/>
                  </a:lnTo>
                  <a:lnTo>
                    <a:pt x="165" y="675"/>
                  </a:lnTo>
                  <a:lnTo>
                    <a:pt x="173" y="691"/>
                  </a:lnTo>
                  <a:lnTo>
                    <a:pt x="183" y="707"/>
                  </a:lnTo>
                  <a:lnTo>
                    <a:pt x="193" y="722"/>
                  </a:lnTo>
                  <a:lnTo>
                    <a:pt x="203" y="737"/>
                  </a:lnTo>
                  <a:lnTo>
                    <a:pt x="214" y="752"/>
                  </a:lnTo>
                  <a:lnTo>
                    <a:pt x="227" y="766"/>
                  </a:lnTo>
                  <a:lnTo>
                    <a:pt x="239" y="779"/>
                  </a:lnTo>
                  <a:lnTo>
                    <a:pt x="253" y="792"/>
                  </a:lnTo>
                  <a:lnTo>
                    <a:pt x="267" y="804"/>
                  </a:lnTo>
                  <a:lnTo>
                    <a:pt x="281" y="815"/>
                  </a:lnTo>
                  <a:lnTo>
                    <a:pt x="296" y="825"/>
                  </a:lnTo>
                  <a:lnTo>
                    <a:pt x="311" y="836"/>
                  </a:lnTo>
                  <a:lnTo>
                    <a:pt x="327" y="844"/>
                  </a:lnTo>
                  <a:lnTo>
                    <a:pt x="344" y="853"/>
                  </a:lnTo>
                  <a:lnTo>
                    <a:pt x="360" y="860"/>
                  </a:lnTo>
                  <a:lnTo>
                    <a:pt x="378" y="868"/>
                  </a:lnTo>
                  <a:lnTo>
                    <a:pt x="396" y="873"/>
                  </a:lnTo>
                  <a:lnTo>
                    <a:pt x="414" y="879"/>
                  </a:lnTo>
                  <a:lnTo>
                    <a:pt x="432" y="883"/>
                  </a:lnTo>
                  <a:lnTo>
                    <a:pt x="451" y="886"/>
                  </a:lnTo>
                  <a:lnTo>
                    <a:pt x="470" y="888"/>
                  </a:lnTo>
                  <a:lnTo>
                    <a:pt x="489" y="890"/>
                  </a:lnTo>
                  <a:lnTo>
                    <a:pt x="509" y="890"/>
                  </a:lnTo>
                  <a:lnTo>
                    <a:pt x="509" y="890"/>
                  </a:lnTo>
                  <a:lnTo>
                    <a:pt x="516" y="890"/>
                  </a:lnTo>
                  <a:lnTo>
                    <a:pt x="521" y="888"/>
                  </a:lnTo>
                  <a:lnTo>
                    <a:pt x="526" y="885"/>
                  </a:lnTo>
                  <a:lnTo>
                    <a:pt x="532" y="882"/>
                  </a:lnTo>
                  <a:lnTo>
                    <a:pt x="535" y="876"/>
                  </a:lnTo>
                  <a:lnTo>
                    <a:pt x="538" y="871"/>
                  </a:lnTo>
                  <a:lnTo>
                    <a:pt x="540" y="866"/>
                  </a:lnTo>
                  <a:lnTo>
                    <a:pt x="540" y="859"/>
                  </a:lnTo>
                  <a:lnTo>
                    <a:pt x="540" y="859"/>
                  </a:lnTo>
                  <a:lnTo>
                    <a:pt x="540" y="853"/>
                  </a:lnTo>
                  <a:lnTo>
                    <a:pt x="538" y="846"/>
                  </a:lnTo>
                  <a:lnTo>
                    <a:pt x="535" y="841"/>
                  </a:lnTo>
                  <a:lnTo>
                    <a:pt x="532" y="837"/>
                  </a:lnTo>
                  <a:lnTo>
                    <a:pt x="526" y="832"/>
                  </a:lnTo>
                  <a:lnTo>
                    <a:pt x="521" y="829"/>
                  </a:lnTo>
                  <a:lnTo>
                    <a:pt x="516" y="828"/>
                  </a:lnTo>
                  <a:lnTo>
                    <a:pt x="509" y="827"/>
                  </a:lnTo>
                  <a:lnTo>
                    <a:pt x="509" y="827"/>
                  </a:lnTo>
                  <a:close/>
                  <a:moveTo>
                    <a:pt x="509" y="128"/>
                  </a:moveTo>
                  <a:lnTo>
                    <a:pt x="509" y="128"/>
                  </a:lnTo>
                  <a:lnTo>
                    <a:pt x="503" y="128"/>
                  </a:lnTo>
                  <a:lnTo>
                    <a:pt x="496" y="130"/>
                  </a:lnTo>
                  <a:lnTo>
                    <a:pt x="491" y="133"/>
                  </a:lnTo>
                  <a:lnTo>
                    <a:pt x="487" y="137"/>
                  </a:lnTo>
                  <a:lnTo>
                    <a:pt x="482" y="142"/>
                  </a:lnTo>
                  <a:lnTo>
                    <a:pt x="479" y="147"/>
                  </a:lnTo>
                  <a:lnTo>
                    <a:pt x="478" y="153"/>
                  </a:lnTo>
                  <a:lnTo>
                    <a:pt x="477" y="160"/>
                  </a:lnTo>
                  <a:lnTo>
                    <a:pt x="477" y="160"/>
                  </a:lnTo>
                  <a:lnTo>
                    <a:pt x="478" y="165"/>
                  </a:lnTo>
                  <a:lnTo>
                    <a:pt x="479" y="172"/>
                  </a:lnTo>
                  <a:lnTo>
                    <a:pt x="482" y="177"/>
                  </a:lnTo>
                  <a:lnTo>
                    <a:pt x="487" y="181"/>
                  </a:lnTo>
                  <a:lnTo>
                    <a:pt x="491" y="186"/>
                  </a:lnTo>
                  <a:lnTo>
                    <a:pt x="496" y="189"/>
                  </a:lnTo>
                  <a:lnTo>
                    <a:pt x="503" y="191"/>
                  </a:lnTo>
                  <a:lnTo>
                    <a:pt x="509" y="191"/>
                  </a:lnTo>
                  <a:lnTo>
                    <a:pt x="509" y="191"/>
                  </a:lnTo>
                  <a:lnTo>
                    <a:pt x="525" y="192"/>
                  </a:lnTo>
                  <a:lnTo>
                    <a:pt x="541" y="193"/>
                  </a:lnTo>
                  <a:lnTo>
                    <a:pt x="558" y="195"/>
                  </a:lnTo>
                  <a:lnTo>
                    <a:pt x="573" y="197"/>
                  </a:lnTo>
                  <a:lnTo>
                    <a:pt x="589" y="202"/>
                  </a:lnTo>
                  <a:lnTo>
                    <a:pt x="604" y="206"/>
                  </a:lnTo>
                  <a:lnTo>
                    <a:pt x="619" y="210"/>
                  </a:lnTo>
                  <a:lnTo>
                    <a:pt x="633" y="216"/>
                  </a:lnTo>
                  <a:lnTo>
                    <a:pt x="647" y="222"/>
                  </a:lnTo>
                  <a:lnTo>
                    <a:pt x="661" y="230"/>
                  </a:lnTo>
                  <a:lnTo>
                    <a:pt x="673" y="237"/>
                  </a:lnTo>
                  <a:lnTo>
                    <a:pt x="686" y="246"/>
                  </a:lnTo>
                  <a:lnTo>
                    <a:pt x="699" y="254"/>
                  </a:lnTo>
                  <a:lnTo>
                    <a:pt x="711" y="264"/>
                  </a:lnTo>
                  <a:lnTo>
                    <a:pt x="723" y="273"/>
                  </a:lnTo>
                  <a:lnTo>
                    <a:pt x="734" y="284"/>
                  </a:lnTo>
                  <a:lnTo>
                    <a:pt x="744" y="295"/>
                  </a:lnTo>
                  <a:lnTo>
                    <a:pt x="754" y="307"/>
                  </a:lnTo>
                  <a:lnTo>
                    <a:pt x="764" y="319"/>
                  </a:lnTo>
                  <a:lnTo>
                    <a:pt x="772" y="331"/>
                  </a:lnTo>
                  <a:lnTo>
                    <a:pt x="781" y="344"/>
                  </a:lnTo>
                  <a:lnTo>
                    <a:pt x="788" y="357"/>
                  </a:lnTo>
                  <a:lnTo>
                    <a:pt x="796" y="371"/>
                  </a:lnTo>
                  <a:lnTo>
                    <a:pt x="802" y="385"/>
                  </a:lnTo>
                  <a:lnTo>
                    <a:pt x="808" y="400"/>
                  </a:lnTo>
                  <a:lnTo>
                    <a:pt x="813" y="415"/>
                  </a:lnTo>
                  <a:lnTo>
                    <a:pt x="817" y="430"/>
                  </a:lnTo>
                  <a:lnTo>
                    <a:pt x="820" y="445"/>
                  </a:lnTo>
                  <a:lnTo>
                    <a:pt x="824" y="461"/>
                  </a:lnTo>
                  <a:lnTo>
                    <a:pt x="826" y="476"/>
                  </a:lnTo>
                  <a:lnTo>
                    <a:pt x="827" y="492"/>
                  </a:lnTo>
                  <a:lnTo>
                    <a:pt x="827" y="510"/>
                  </a:lnTo>
                  <a:lnTo>
                    <a:pt x="827" y="510"/>
                  </a:lnTo>
                  <a:lnTo>
                    <a:pt x="828" y="516"/>
                  </a:lnTo>
                  <a:lnTo>
                    <a:pt x="829" y="521"/>
                  </a:lnTo>
                  <a:lnTo>
                    <a:pt x="832" y="527"/>
                  </a:lnTo>
                  <a:lnTo>
                    <a:pt x="837" y="532"/>
                  </a:lnTo>
                  <a:lnTo>
                    <a:pt x="841" y="535"/>
                  </a:lnTo>
                  <a:lnTo>
                    <a:pt x="846" y="539"/>
                  </a:lnTo>
                  <a:lnTo>
                    <a:pt x="853" y="541"/>
                  </a:lnTo>
                  <a:lnTo>
                    <a:pt x="859" y="541"/>
                  </a:lnTo>
                  <a:lnTo>
                    <a:pt x="859" y="541"/>
                  </a:lnTo>
                  <a:lnTo>
                    <a:pt x="865" y="541"/>
                  </a:lnTo>
                  <a:lnTo>
                    <a:pt x="871" y="539"/>
                  </a:lnTo>
                  <a:lnTo>
                    <a:pt x="876" y="535"/>
                  </a:lnTo>
                  <a:lnTo>
                    <a:pt x="882" y="532"/>
                  </a:lnTo>
                  <a:lnTo>
                    <a:pt x="885" y="527"/>
                  </a:lnTo>
                  <a:lnTo>
                    <a:pt x="888" y="521"/>
                  </a:lnTo>
                  <a:lnTo>
                    <a:pt x="890" y="516"/>
                  </a:lnTo>
                  <a:lnTo>
                    <a:pt x="890" y="510"/>
                  </a:lnTo>
                  <a:lnTo>
                    <a:pt x="890" y="510"/>
                  </a:lnTo>
                  <a:lnTo>
                    <a:pt x="890" y="489"/>
                  </a:lnTo>
                  <a:lnTo>
                    <a:pt x="889" y="470"/>
                  </a:lnTo>
                  <a:lnTo>
                    <a:pt x="886" y="451"/>
                  </a:lnTo>
                  <a:lnTo>
                    <a:pt x="883" y="432"/>
                  </a:lnTo>
                  <a:lnTo>
                    <a:pt x="878" y="414"/>
                  </a:lnTo>
                  <a:lnTo>
                    <a:pt x="873" y="396"/>
                  </a:lnTo>
                  <a:lnTo>
                    <a:pt x="868" y="378"/>
                  </a:lnTo>
                  <a:lnTo>
                    <a:pt x="860" y="360"/>
                  </a:lnTo>
                  <a:lnTo>
                    <a:pt x="853" y="344"/>
                  </a:lnTo>
                  <a:lnTo>
                    <a:pt x="844" y="327"/>
                  </a:lnTo>
                  <a:lnTo>
                    <a:pt x="835" y="311"/>
                  </a:lnTo>
                  <a:lnTo>
                    <a:pt x="826" y="296"/>
                  </a:lnTo>
                  <a:lnTo>
                    <a:pt x="815" y="281"/>
                  </a:lnTo>
                  <a:lnTo>
                    <a:pt x="803" y="266"/>
                  </a:lnTo>
                  <a:lnTo>
                    <a:pt x="791" y="253"/>
                  </a:lnTo>
                  <a:lnTo>
                    <a:pt x="779" y="239"/>
                  </a:lnTo>
                  <a:lnTo>
                    <a:pt x="766" y="226"/>
                  </a:lnTo>
                  <a:lnTo>
                    <a:pt x="752" y="214"/>
                  </a:lnTo>
                  <a:lnTo>
                    <a:pt x="737" y="204"/>
                  </a:lnTo>
                  <a:lnTo>
                    <a:pt x="722" y="193"/>
                  </a:lnTo>
                  <a:lnTo>
                    <a:pt x="707" y="182"/>
                  </a:lnTo>
                  <a:lnTo>
                    <a:pt x="691" y="174"/>
                  </a:lnTo>
                  <a:lnTo>
                    <a:pt x="675" y="165"/>
                  </a:lnTo>
                  <a:lnTo>
                    <a:pt x="657" y="158"/>
                  </a:lnTo>
                  <a:lnTo>
                    <a:pt x="640" y="150"/>
                  </a:lnTo>
                  <a:lnTo>
                    <a:pt x="622" y="145"/>
                  </a:lnTo>
                  <a:lnTo>
                    <a:pt x="605" y="139"/>
                  </a:lnTo>
                  <a:lnTo>
                    <a:pt x="585" y="135"/>
                  </a:lnTo>
                  <a:lnTo>
                    <a:pt x="567" y="132"/>
                  </a:lnTo>
                  <a:lnTo>
                    <a:pt x="548" y="130"/>
                  </a:lnTo>
                  <a:lnTo>
                    <a:pt x="529" y="128"/>
                  </a:lnTo>
                  <a:lnTo>
                    <a:pt x="509" y="128"/>
                  </a:lnTo>
                  <a:lnTo>
                    <a:pt x="509" y="12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8" name="Freeform 58"/>
            <p:cNvSpPr>
              <a:spLocks noEditPoints="1"/>
            </p:cNvSpPr>
            <p:nvPr/>
          </p:nvSpPr>
          <p:spPr bwMode="auto">
            <a:xfrm>
              <a:off x="7597473" y="1597932"/>
              <a:ext cx="261938" cy="323850"/>
            </a:xfrm>
            <a:custGeom>
              <a:gdLst>
                <a:gd fmla="*/ 351 w 827" name="T0"/>
                <a:gd fmla="*/ 4 h 1018" name="T1"/>
                <a:gd fmla="*/ 252 w 827" name="T2"/>
                <a:gd fmla="*/ 32 h 1018" name="T3"/>
                <a:gd fmla="*/ 166 w 827" name="T4"/>
                <a:gd fmla="*/ 83 h 1018" name="T5"/>
                <a:gd fmla="*/ 95 w 827" name="T6"/>
                <a:gd fmla="*/ 150 h 1018" name="T7"/>
                <a:gd fmla="*/ 41 w 827" name="T8"/>
                <a:gd fmla="*/ 234 h 1018" name="T9"/>
                <a:gd fmla="*/ 9 w 827" name="T10"/>
                <a:gd fmla="*/ 330 h 1018" name="T11"/>
                <a:gd fmla="*/ 0 w 827" name="T12"/>
                <a:gd fmla="*/ 413 h 1018" name="T13"/>
                <a:gd fmla="*/ 25 w 827" name="T14"/>
                <a:gd fmla="*/ 574 h 1018" name="T15"/>
                <a:gd fmla="*/ 89 w 827" name="T16"/>
                <a:gd fmla="*/ 712 h 1018" name="T17"/>
                <a:gd fmla="*/ 174 w 827" name="T18"/>
                <a:gd fmla="*/ 826 h 1018" name="T19"/>
                <a:gd fmla="*/ 298 w 827" name="T20"/>
                <a:gd fmla="*/ 943 h 1018" name="T21"/>
                <a:gd fmla="*/ 397 w 827" name="T22"/>
                <a:gd fmla="*/ 1013 h 1018" name="T23"/>
                <a:gd fmla="*/ 429 w 827" name="T24"/>
                <a:gd fmla="*/ 1013 h 1018" name="T25"/>
                <a:gd fmla="*/ 529 w 827" name="T26"/>
                <a:gd fmla="*/ 943 h 1018" name="T27"/>
                <a:gd fmla="*/ 653 w 827" name="T28"/>
                <a:gd fmla="*/ 826 h 1018" name="T29"/>
                <a:gd fmla="*/ 738 w 827" name="T30"/>
                <a:gd fmla="*/ 712 h 1018" name="T31"/>
                <a:gd fmla="*/ 802 w 827" name="T32"/>
                <a:gd fmla="*/ 574 h 1018" name="T33"/>
                <a:gd fmla="*/ 827 w 827" name="T34"/>
                <a:gd fmla="*/ 413 h 1018" name="T35"/>
                <a:gd fmla="*/ 819 w 827" name="T36"/>
                <a:gd fmla="*/ 330 h 1018" name="T37"/>
                <a:gd fmla="*/ 786 w 827" name="T38"/>
                <a:gd fmla="*/ 234 h 1018" name="T39"/>
                <a:gd fmla="*/ 732 w 827" name="T40"/>
                <a:gd fmla="*/ 150 h 1018" name="T41"/>
                <a:gd fmla="*/ 661 w 827" name="T42"/>
                <a:gd fmla="*/ 83 h 1018" name="T43"/>
                <a:gd fmla="*/ 574 w 827" name="T44"/>
                <a:gd fmla="*/ 32 h 1018" name="T45"/>
                <a:gd fmla="*/ 477 w 827" name="T46"/>
                <a:gd fmla="*/ 4 h 1018" name="T47"/>
                <a:gd fmla="*/ 413 w 827" name="T48"/>
                <a:gd fmla="*/ 948 h 1018" name="T49"/>
                <a:gd fmla="*/ 301 w 827" name="T50"/>
                <a:gd fmla="*/ 862 h 1018" name="T51"/>
                <a:gd fmla="*/ 183 w 827" name="T52"/>
                <a:gd fmla="*/ 736 h 1018" name="T53"/>
                <a:gd fmla="*/ 119 w 827" name="T54"/>
                <a:gd fmla="*/ 634 h 1018" name="T55"/>
                <a:gd fmla="*/ 75 w 827" name="T56"/>
                <a:gd fmla="*/ 517 h 1018" name="T57"/>
                <a:gd fmla="*/ 63 w 827" name="T58"/>
                <a:gd fmla="*/ 413 h 1018" name="T59"/>
                <a:gd fmla="*/ 74 w 827" name="T60"/>
                <a:gd fmla="*/ 326 h 1018" name="T61"/>
                <a:gd fmla="*/ 105 w 827" name="T62"/>
                <a:gd fmla="*/ 247 h 1018" name="T63"/>
                <a:gd fmla="*/ 155 w 827" name="T64"/>
                <a:gd fmla="*/ 178 h 1018" name="T65"/>
                <a:gd fmla="*/ 218 w 827" name="T66"/>
                <a:gd fmla="*/ 123 h 1018" name="T67"/>
                <a:gd fmla="*/ 293 w 827" name="T68"/>
                <a:gd fmla="*/ 85 h 1018" name="T69"/>
                <a:gd fmla="*/ 378 w 827" name="T70"/>
                <a:gd fmla="*/ 65 h 1018" name="T71"/>
                <a:gd fmla="*/ 449 w 827" name="T72"/>
                <a:gd fmla="*/ 65 h 1018" name="T73"/>
                <a:gd fmla="*/ 533 w 827" name="T74"/>
                <a:gd fmla="*/ 85 h 1018" name="T75"/>
                <a:gd fmla="*/ 609 w 827" name="T76"/>
                <a:gd fmla="*/ 123 h 1018" name="T77"/>
                <a:gd fmla="*/ 672 w 827" name="T78"/>
                <a:gd fmla="*/ 178 h 1018" name="T79"/>
                <a:gd fmla="*/ 721 w 827" name="T80"/>
                <a:gd fmla="*/ 247 h 1018" name="T81"/>
                <a:gd fmla="*/ 752 w 827" name="T82"/>
                <a:gd fmla="*/ 326 h 1018" name="T83"/>
                <a:gd fmla="*/ 763 w 827" name="T84"/>
                <a:gd fmla="*/ 413 h 1018" name="T85"/>
                <a:gd fmla="*/ 751 w 827" name="T86"/>
                <a:gd fmla="*/ 517 h 1018" name="T87"/>
                <a:gd fmla="*/ 708 w 827" name="T88"/>
                <a:gd fmla="*/ 634 h 1018" name="T89"/>
                <a:gd fmla="*/ 644 w 827" name="T90"/>
                <a:gd fmla="*/ 735 h 1018" name="T91"/>
                <a:gd fmla="*/ 526 w 827" name="T92"/>
                <a:gd fmla="*/ 862 h 1018" name="T93"/>
                <a:gd fmla="*/ 413 w 827" name="T94"/>
                <a:gd fmla="*/ 948 h 1018" name="T95"/>
                <a:gd fmla="*/ 385 w 827" name="T96"/>
                <a:gd fmla="*/ 322 h 1018" name="T97"/>
                <a:gd fmla="*/ 346 w 827" name="T98"/>
                <a:gd fmla="*/ 345 h 1018" name="T99"/>
                <a:gd fmla="*/ 322 w 827" name="T100"/>
                <a:gd fmla="*/ 385 h 1018" name="T101"/>
                <a:gd fmla="*/ 319 w 827" name="T102"/>
                <a:gd fmla="*/ 423 h 1018" name="T103"/>
                <a:gd fmla="*/ 334 w 827" name="T104"/>
                <a:gd fmla="*/ 467 h 1018" name="T105"/>
                <a:gd fmla="*/ 368 w 827" name="T106"/>
                <a:gd fmla="*/ 497 h 1018" name="T107"/>
                <a:gd fmla="*/ 413 w 827" name="T108"/>
                <a:gd fmla="*/ 509 h 1018" name="T109"/>
                <a:gd fmla="*/ 451 w 827" name="T110"/>
                <a:gd fmla="*/ 501 h 1018" name="T111"/>
                <a:gd fmla="*/ 487 w 827" name="T112"/>
                <a:gd fmla="*/ 474 h 1018" name="T113"/>
                <a:gd fmla="*/ 507 w 827" name="T114"/>
                <a:gd fmla="*/ 432 h 1018" name="T115"/>
                <a:gd fmla="*/ 507 w 827" name="T116"/>
                <a:gd fmla="*/ 394 h 1018" name="T117"/>
                <a:gd fmla="*/ 487 w 827" name="T118"/>
                <a:gd fmla="*/ 353 h 1018" name="T119"/>
                <a:gd fmla="*/ 451 w 827" name="T120"/>
                <a:gd fmla="*/ 325 h 1018" name="T121"/>
                <a:gd fmla="*/ 413 w 827" name="T122"/>
                <a:gd fmla="*/ 318 h 101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8" w="826">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59" name="Freeform 59"/>
            <p:cNvSpPr>
              <a:spLocks noEditPoints="1"/>
            </p:cNvSpPr>
            <p:nvPr/>
          </p:nvSpPr>
          <p:spPr bwMode="auto">
            <a:xfrm>
              <a:off x="8273748" y="4830082"/>
              <a:ext cx="201613" cy="322263"/>
            </a:xfrm>
            <a:custGeom>
              <a:gdLst>
                <a:gd fmla="*/ 78 w 636" name="T0"/>
                <a:gd fmla="*/ 0 h 1017" name="T1"/>
                <a:gd fmla="*/ 46 w 636" name="T2"/>
                <a:gd fmla="*/ 10 h 1017" name="T3"/>
                <a:gd fmla="*/ 19 w 636" name="T4"/>
                <a:gd fmla="*/ 33 h 1017" name="T5"/>
                <a:gd fmla="*/ 4 w 636" name="T6"/>
                <a:gd fmla="*/ 63 h 1017" name="T7"/>
                <a:gd fmla="*/ 0 w 636" name="T8"/>
                <a:gd fmla="*/ 926 h 1017" name="T9"/>
                <a:gd fmla="*/ 4 w 636" name="T10"/>
                <a:gd fmla="*/ 952 h 1017" name="T11"/>
                <a:gd fmla="*/ 19 w 636" name="T12"/>
                <a:gd fmla="*/ 983 h 1017" name="T13"/>
                <a:gd fmla="*/ 46 w 636" name="T14"/>
                <a:gd fmla="*/ 1006 h 1017" name="T15"/>
                <a:gd fmla="*/ 78 w 636" name="T16"/>
                <a:gd fmla="*/ 1017 h 1017" name="T17"/>
                <a:gd fmla="*/ 557 w 636" name="T18"/>
                <a:gd fmla="*/ 1017 h 1017" name="T19"/>
                <a:gd fmla="*/ 590 w 636" name="T20"/>
                <a:gd fmla="*/ 1006 h 1017" name="T21"/>
                <a:gd fmla="*/ 616 w 636" name="T22"/>
                <a:gd fmla="*/ 983 h 1017" name="T23"/>
                <a:gd fmla="*/ 632 w 636" name="T24"/>
                <a:gd fmla="*/ 952 h 1017" name="T25"/>
                <a:gd fmla="*/ 636 w 636" name="T26"/>
                <a:gd fmla="*/ 91 h 1017" name="T27"/>
                <a:gd fmla="*/ 632 w 636" name="T28"/>
                <a:gd fmla="*/ 63 h 1017" name="T29"/>
                <a:gd fmla="*/ 616 w 636" name="T30"/>
                <a:gd fmla="*/ 33 h 1017" name="T31"/>
                <a:gd fmla="*/ 590 w 636" name="T32"/>
                <a:gd fmla="*/ 10 h 1017" name="T33"/>
                <a:gd fmla="*/ 557 w 636" name="T34"/>
                <a:gd fmla="*/ 0 h 1017" name="T35"/>
                <a:gd fmla="*/ 572 w 636" name="T36"/>
                <a:gd fmla="*/ 926 h 1017" name="T37"/>
                <a:gd fmla="*/ 565 w 636" name="T38"/>
                <a:gd fmla="*/ 945 h 1017" name="T39"/>
                <a:gd fmla="*/ 548 w 636" name="T40"/>
                <a:gd fmla="*/ 953 h 1017" name="T41"/>
                <a:gd fmla="*/ 78 w 636" name="T42"/>
                <a:gd fmla="*/ 951 h 1017" name="T43"/>
                <a:gd fmla="*/ 65 w 636" name="T44"/>
                <a:gd fmla="*/ 936 h 1017" name="T45"/>
                <a:gd fmla="*/ 572 w 636" name="T46"/>
                <a:gd fmla="*/ 795 h 1017" name="T47"/>
                <a:gd fmla="*/ 63 w 636" name="T48"/>
                <a:gd fmla="*/ 254 h 1017" name="T49"/>
                <a:gd fmla="*/ 63 w 636" name="T50"/>
                <a:gd fmla="*/ 189 h 1017" name="T51"/>
                <a:gd fmla="*/ 65 w 636" name="T52"/>
                <a:gd fmla="*/ 80 h 1017" name="T53"/>
                <a:gd fmla="*/ 78 w 636" name="T54"/>
                <a:gd fmla="*/ 65 h 1017" name="T55"/>
                <a:gd fmla="*/ 548 w 636" name="T56"/>
                <a:gd fmla="*/ 63 h 1017" name="T57"/>
                <a:gd fmla="*/ 565 w 636" name="T58"/>
                <a:gd fmla="*/ 70 h 1017" name="T59"/>
                <a:gd fmla="*/ 572 w 636" name="T60"/>
                <a:gd fmla="*/ 91 h 1017" name="T61"/>
                <a:gd fmla="*/ 327 w 636" name="T62"/>
                <a:gd fmla="*/ 920 h 1017" name="T63"/>
                <a:gd fmla="*/ 357 w 636" name="T64"/>
                <a:gd fmla="*/ 901 h 1017" name="T65"/>
                <a:gd fmla="*/ 366 w 636" name="T66"/>
                <a:gd fmla="*/ 874 h 1017" name="T67"/>
                <a:gd fmla="*/ 352 w 636" name="T68"/>
                <a:gd fmla="*/ 840 h 1017" name="T69"/>
                <a:gd fmla="*/ 318 w 636" name="T70"/>
                <a:gd fmla="*/ 826 h 1017" name="T71"/>
                <a:gd fmla="*/ 291 w 636" name="T72"/>
                <a:gd fmla="*/ 834 h 1017" name="T73"/>
                <a:gd fmla="*/ 271 w 636" name="T74"/>
                <a:gd fmla="*/ 864 h 1017" name="T75"/>
                <a:gd fmla="*/ 274 w 636" name="T76"/>
                <a:gd fmla="*/ 892 h 1017" name="T77"/>
                <a:gd fmla="*/ 299 w 636" name="T78"/>
                <a:gd fmla="*/ 918 h 1017" name="T79"/>
                <a:gd fmla="*/ 382 w 636" name="T80"/>
                <a:gd fmla="*/ 94 h 1017" name="T81"/>
                <a:gd fmla="*/ 241 w 636" name="T82"/>
                <a:gd fmla="*/ 97 h 1017" name="T83"/>
                <a:gd fmla="*/ 225 w 636" name="T84"/>
                <a:gd fmla="*/ 114 h 1017" name="T85"/>
                <a:gd fmla="*/ 223 w 636" name="T86"/>
                <a:gd fmla="*/ 133 h 1017" name="T87"/>
                <a:gd fmla="*/ 236 w 636" name="T88"/>
                <a:gd fmla="*/ 153 h 1017" name="T89"/>
                <a:gd fmla="*/ 382 w 636" name="T90"/>
                <a:gd fmla="*/ 158 h 1017" name="T91"/>
                <a:gd fmla="*/ 399 w 636" name="T92"/>
                <a:gd fmla="*/ 153 h 1017" name="T93"/>
                <a:gd fmla="*/ 413 w 636" name="T94"/>
                <a:gd fmla="*/ 133 h 1017" name="T95"/>
                <a:gd fmla="*/ 411 w 636" name="T96"/>
                <a:gd fmla="*/ 114 h 1017" name="T97"/>
                <a:gd fmla="*/ 394 w 636" name="T98"/>
                <a:gd fmla="*/ 97 h 101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17" w="636">
                  <a:moveTo>
                    <a:pt x="548" y="0"/>
                  </a:moveTo>
                  <a:lnTo>
                    <a:pt x="87" y="0"/>
                  </a:lnTo>
                  <a:lnTo>
                    <a:pt x="87" y="0"/>
                  </a:lnTo>
                  <a:lnTo>
                    <a:pt x="78" y="0"/>
                  </a:lnTo>
                  <a:lnTo>
                    <a:pt x="70" y="1"/>
                  </a:lnTo>
                  <a:lnTo>
                    <a:pt x="61" y="3"/>
                  </a:lnTo>
                  <a:lnTo>
                    <a:pt x="54" y="6"/>
                  </a:lnTo>
                  <a:lnTo>
                    <a:pt x="46" y="10"/>
                  </a:lnTo>
                  <a:lnTo>
                    <a:pt x="39" y="15"/>
                  </a:lnTo>
                  <a:lnTo>
                    <a:pt x="32" y="20"/>
                  </a:lnTo>
                  <a:lnTo>
                    <a:pt x="26" y="26"/>
                  </a:lnTo>
                  <a:lnTo>
                    <a:pt x="19" y="33"/>
                  </a:lnTo>
                  <a:lnTo>
                    <a:pt x="15" y="39"/>
                  </a:lnTo>
                  <a:lnTo>
                    <a:pt x="11" y="47"/>
                  </a:lnTo>
                  <a:lnTo>
                    <a:pt x="6" y="55"/>
                  </a:lnTo>
                  <a:lnTo>
                    <a:pt x="4" y="63"/>
                  </a:lnTo>
                  <a:lnTo>
                    <a:pt x="2" y="73"/>
                  </a:lnTo>
                  <a:lnTo>
                    <a:pt x="0" y="81"/>
                  </a:lnTo>
                  <a:lnTo>
                    <a:pt x="0" y="91"/>
                  </a:lnTo>
                  <a:lnTo>
                    <a:pt x="0" y="926"/>
                  </a:lnTo>
                  <a:lnTo>
                    <a:pt x="0" y="926"/>
                  </a:lnTo>
                  <a:lnTo>
                    <a:pt x="0" y="935"/>
                  </a:lnTo>
                  <a:lnTo>
                    <a:pt x="2" y="944"/>
                  </a:lnTo>
                  <a:lnTo>
                    <a:pt x="4" y="952"/>
                  </a:lnTo>
                  <a:lnTo>
                    <a:pt x="6" y="961"/>
                  </a:lnTo>
                  <a:lnTo>
                    <a:pt x="11" y="968"/>
                  </a:lnTo>
                  <a:lnTo>
                    <a:pt x="15" y="976"/>
                  </a:lnTo>
                  <a:lnTo>
                    <a:pt x="19" y="983"/>
                  </a:lnTo>
                  <a:lnTo>
                    <a:pt x="26" y="990"/>
                  </a:lnTo>
                  <a:lnTo>
                    <a:pt x="32" y="996"/>
                  </a:lnTo>
                  <a:lnTo>
                    <a:pt x="39" y="1002"/>
                  </a:lnTo>
                  <a:lnTo>
                    <a:pt x="46" y="1006"/>
                  </a:lnTo>
                  <a:lnTo>
                    <a:pt x="54" y="1009"/>
                  </a:lnTo>
                  <a:lnTo>
                    <a:pt x="61" y="1012"/>
                  </a:lnTo>
                  <a:lnTo>
                    <a:pt x="70" y="1015"/>
                  </a:lnTo>
                  <a:lnTo>
                    <a:pt x="78" y="1017"/>
                  </a:lnTo>
                  <a:lnTo>
                    <a:pt x="87" y="1017"/>
                  </a:lnTo>
                  <a:lnTo>
                    <a:pt x="548" y="1017"/>
                  </a:lnTo>
                  <a:lnTo>
                    <a:pt x="548" y="1017"/>
                  </a:lnTo>
                  <a:lnTo>
                    <a:pt x="557" y="1017"/>
                  </a:lnTo>
                  <a:lnTo>
                    <a:pt x="567" y="1015"/>
                  </a:lnTo>
                  <a:lnTo>
                    <a:pt x="574" y="1012"/>
                  </a:lnTo>
                  <a:lnTo>
                    <a:pt x="583" y="1009"/>
                  </a:lnTo>
                  <a:lnTo>
                    <a:pt x="590" y="1006"/>
                  </a:lnTo>
                  <a:lnTo>
                    <a:pt x="598" y="1002"/>
                  </a:lnTo>
                  <a:lnTo>
                    <a:pt x="604" y="996"/>
                  </a:lnTo>
                  <a:lnTo>
                    <a:pt x="611" y="990"/>
                  </a:lnTo>
                  <a:lnTo>
                    <a:pt x="616" y="983"/>
                  </a:lnTo>
                  <a:lnTo>
                    <a:pt x="621" y="976"/>
                  </a:lnTo>
                  <a:lnTo>
                    <a:pt x="626" y="968"/>
                  </a:lnTo>
                  <a:lnTo>
                    <a:pt x="629" y="961"/>
                  </a:lnTo>
                  <a:lnTo>
                    <a:pt x="632" y="952"/>
                  </a:lnTo>
                  <a:lnTo>
                    <a:pt x="634" y="944"/>
                  </a:lnTo>
                  <a:lnTo>
                    <a:pt x="635" y="935"/>
                  </a:lnTo>
                  <a:lnTo>
                    <a:pt x="636" y="926"/>
                  </a:lnTo>
                  <a:lnTo>
                    <a:pt x="636" y="91"/>
                  </a:lnTo>
                  <a:lnTo>
                    <a:pt x="636" y="91"/>
                  </a:lnTo>
                  <a:lnTo>
                    <a:pt x="635" y="81"/>
                  </a:lnTo>
                  <a:lnTo>
                    <a:pt x="634" y="73"/>
                  </a:lnTo>
                  <a:lnTo>
                    <a:pt x="632" y="63"/>
                  </a:lnTo>
                  <a:lnTo>
                    <a:pt x="629" y="55"/>
                  </a:lnTo>
                  <a:lnTo>
                    <a:pt x="626" y="47"/>
                  </a:lnTo>
                  <a:lnTo>
                    <a:pt x="621" y="39"/>
                  </a:lnTo>
                  <a:lnTo>
                    <a:pt x="616" y="33"/>
                  </a:lnTo>
                  <a:lnTo>
                    <a:pt x="611" y="26"/>
                  </a:lnTo>
                  <a:lnTo>
                    <a:pt x="604" y="20"/>
                  </a:lnTo>
                  <a:lnTo>
                    <a:pt x="598" y="15"/>
                  </a:lnTo>
                  <a:lnTo>
                    <a:pt x="590" y="10"/>
                  </a:lnTo>
                  <a:lnTo>
                    <a:pt x="583" y="6"/>
                  </a:lnTo>
                  <a:lnTo>
                    <a:pt x="574" y="3"/>
                  </a:lnTo>
                  <a:lnTo>
                    <a:pt x="567" y="1"/>
                  </a:lnTo>
                  <a:lnTo>
                    <a:pt x="557" y="0"/>
                  </a:lnTo>
                  <a:lnTo>
                    <a:pt x="548" y="0"/>
                  </a:lnTo>
                  <a:lnTo>
                    <a:pt x="548" y="0"/>
                  </a:lnTo>
                  <a:close/>
                  <a:moveTo>
                    <a:pt x="572" y="926"/>
                  </a:moveTo>
                  <a:lnTo>
                    <a:pt x="572" y="926"/>
                  </a:lnTo>
                  <a:lnTo>
                    <a:pt x="572" y="931"/>
                  </a:lnTo>
                  <a:lnTo>
                    <a:pt x="571" y="936"/>
                  </a:lnTo>
                  <a:lnTo>
                    <a:pt x="569" y="941"/>
                  </a:lnTo>
                  <a:lnTo>
                    <a:pt x="565" y="945"/>
                  </a:lnTo>
                  <a:lnTo>
                    <a:pt x="562" y="948"/>
                  </a:lnTo>
                  <a:lnTo>
                    <a:pt x="558" y="951"/>
                  </a:lnTo>
                  <a:lnTo>
                    <a:pt x="554" y="952"/>
                  </a:lnTo>
                  <a:lnTo>
                    <a:pt x="548" y="953"/>
                  </a:lnTo>
                  <a:lnTo>
                    <a:pt x="87" y="953"/>
                  </a:lnTo>
                  <a:lnTo>
                    <a:pt x="87" y="953"/>
                  </a:lnTo>
                  <a:lnTo>
                    <a:pt x="83" y="952"/>
                  </a:lnTo>
                  <a:lnTo>
                    <a:pt x="78" y="951"/>
                  </a:lnTo>
                  <a:lnTo>
                    <a:pt x="74" y="948"/>
                  </a:lnTo>
                  <a:lnTo>
                    <a:pt x="71" y="945"/>
                  </a:lnTo>
                  <a:lnTo>
                    <a:pt x="68" y="941"/>
                  </a:lnTo>
                  <a:lnTo>
                    <a:pt x="65" y="936"/>
                  </a:lnTo>
                  <a:lnTo>
                    <a:pt x="64" y="931"/>
                  </a:lnTo>
                  <a:lnTo>
                    <a:pt x="63" y="926"/>
                  </a:lnTo>
                  <a:lnTo>
                    <a:pt x="63" y="795"/>
                  </a:lnTo>
                  <a:lnTo>
                    <a:pt x="572" y="795"/>
                  </a:lnTo>
                  <a:lnTo>
                    <a:pt x="572" y="926"/>
                  </a:lnTo>
                  <a:close/>
                  <a:moveTo>
                    <a:pt x="572" y="730"/>
                  </a:moveTo>
                  <a:lnTo>
                    <a:pt x="63" y="730"/>
                  </a:lnTo>
                  <a:lnTo>
                    <a:pt x="63" y="254"/>
                  </a:lnTo>
                  <a:lnTo>
                    <a:pt x="572" y="254"/>
                  </a:lnTo>
                  <a:lnTo>
                    <a:pt x="572" y="730"/>
                  </a:lnTo>
                  <a:close/>
                  <a:moveTo>
                    <a:pt x="572" y="189"/>
                  </a:moveTo>
                  <a:lnTo>
                    <a:pt x="63" y="189"/>
                  </a:lnTo>
                  <a:lnTo>
                    <a:pt x="63" y="91"/>
                  </a:lnTo>
                  <a:lnTo>
                    <a:pt x="63" y="91"/>
                  </a:lnTo>
                  <a:lnTo>
                    <a:pt x="64" y="85"/>
                  </a:lnTo>
                  <a:lnTo>
                    <a:pt x="65" y="80"/>
                  </a:lnTo>
                  <a:lnTo>
                    <a:pt x="68" y="75"/>
                  </a:lnTo>
                  <a:lnTo>
                    <a:pt x="71" y="70"/>
                  </a:lnTo>
                  <a:lnTo>
                    <a:pt x="74" y="67"/>
                  </a:lnTo>
                  <a:lnTo>
                    <a:pt x="78" y="65"/>
                  </a:lnTo>
                  <a:lnTo>
                    <a:pt x="83" y="63"/>
                  </a:lnTo>
                  <a:lnTo>
                    <a:pt x="87" y="63"/>
                  </a:lnTo>
                  <a:lnTo>
                    <a:pt x="548" y="63"/>
                  </a:lnTo>
                  <a:lnTo>
                    <a:pt x="548" y="63"/>
                  </a:lnTo>
                  <a:lnTo>
                    <a:pt x="554" y="63"/>
                  </a:lnTo>
                  <a:lnTo>
                    <a:pt x="558" y="65"/>
                  </a:lnTo>
                  <a:lnTo>
                    <a:pt x="562" y="67"/>
                  </a:lnTo>
                  <a:lnTo>
                    <a:pt x="565" y="70"/>
                  </a:lnTo>
                  <a:lnTo>
                    <a:pt x="569" y="75"/>
                  </a:lnTo>
                  <a:lnTo>
                    <a:pt x="571" y="80"/>
                  </a:lnTo>
                  <a:lnTo>
                    <a:pt x="572" y="85"/>
                  </a:lnTo>
                  <a:lnTo>
                    <a:pt x="572" y="91"/>
                  </a:lnTo>
                  <a:lnTo>
                    <a:pt x="572" y="189"/>
                  </a:lnTo>
                  <a:close/>
                  <a:moveTo>
                    <a:pt x="318" y="921"/>
                  </a:moveTo>
                  <a:lnTo>
                    <a:pt x="318" y="921"/>
                  </a:lnTo>
                  <a:lnTo>
                    <a:pt x="327" y="920"/>
                  </a:lnTo>
                  <a:lnTo>
                    <a:pt x="337" y="918"/>
                  </a:lnTo>
                  <a:lnTo>
                    <a:pt x="344" y="914"/>
                  </a:lnTo>
                  <a:lnTo>
                    <a:pt x="352" y="907"/>
                  </a:lnTo>
                  <a:lnTo>
                    <a:pt x="357" y="901"/>
                  </a:lnTo>
                  <a:lnTo>
                    <a:pt x="362" y="892"/>
                  </a:lnTo>
                  <a:lnTo>
                    <a:pt x="365" y="884"/>
                  </a:lnTo>
                  <a:lnTo>
                    <a:pt x="366" y="874"/>
                  </a:lnTo>
                  <a:lnTo>
                    <a:pt x="366" y="874"/>
                  </a:lnTo>
                  <a:lnTo>
                    <a:pt x="365" y="864"/>
                  </a:lnTo>
                  <a:lnTo>
                    <a:pt x="362" y="855"/>
                  </a:lnTo>
                  <a:lnTo>
                    <a:pt x="357" y="847"/>
                  </a:lnTo>
                  <a:lnTo>
                    <a:pt x="352" y="840"/>
                  </a:lnTo>
                  <a:lnTo>
                    <a:pt x="344" y="834"/>
                  </a:lnTo>
                  <a:lnTo>
                    <a:pt x="337" y="830"/>
                  </a:lnTo>
                  <a:lnTo>
                    <a:pt x="327" y="827"/>
                  </a:lnTo>
                  <a:lnTo>
                    <a:pt x="318" y="826"/>
                  </a:lnTo>
                  <a:lnTo>
                    <a:pt x="318" y="826"/>
                  </a:lnTo>
                  <a:lnTo>
                    <a:pt x="308" y="827"/>
                  </a:lnTo>
                  <a:lnTo>
                    <a:pt x="299" y="830"/>
                  </a:lnTo>
                  <a:lnTo>
                    <a:pt x="291" y="834"/>
                  </a:lnTo>
                  <a:lnTo>
                    <a:pt x="284" y="840"/>
                  </a:lnTo>
                  <a:lnTo>
                    <a:pt x="278" y="847"/>
                  </a:lnTo>
                  <a:lnTo>
                    <a:pt x="274" y="855"/>
                  </a:lnTo>
                  <a:lnTo>
                    <a:pt x="271" y="864"/>
                  </a:lnTo>
                  <a:lnTo>
                    <a:pt x="270" y="874"/>
                  </a:lnTo>
                  <a:lnTo>
                    <a:pt x="270" y="874"/>
                  </a:lnTo>
                  <a:lnTo>
                    <a:pt x="271" y="884"/>
                  </a:lnTo>
                  <a:lnTo>
                    <a:pt x="274" y="892"/>
                  </a:lnTo>
                  <a:lnTo>
                    <a:pt x="278" y="901"/>
                  </a:lnTo>
                  <a:lnTo>
                    <a:pt x="284" y="907"/>
                  </a:lnTo>
                  <a:lnTo>
                    <a:pt x="291" y="914"/>
                  </a:lnTo>
                  <a:lnTo>
                    <a:pt x="299" y="918"/>
                  </a:lnTo>
                  <a:lnTo>
                    <a:pt x="308" y="920"/>
                  </a:lnTo>
                  <a:lnTo>
                    <a:pt x="318" y="921"/>
                  </a:lnTo>
                  <a:lnTo>
                    <a:pt x="318" y="921"/>
                  </a:lnTo>
                  <a:close/>
                  <a:moveTo>
                    <a:pt x="382" y="94"/>
                  </a:moveTo>
                  <a:lnTo>
                    <a:pt x="254" y="94"/>
                  </a:lnTo>
                  <a:lnTo>
                    <a:pt x="254" y="94"/>
                  </a:lnTo>
                  <a:lnTo>
                    <a:pt x="248" y="95"/>
                  </a:lnTo>
                  <a:lnTo>
                    <a:pt x="241" y="97"/>
                  </a:lnTo>
                  <a:lnTo>
                    <a:pt x="236" y="100"/>
                  </a:lnTo>
                  <a:lnTo>
                    <a:pt x="232" y="104"/>
                  </a:lnTo>
                  <a:lnTo>
                    <a:pt x="228" y="109"/>
                  </a:lnTo>
                  <a:lnTo>
                    <a:pt x="225" y="114"/>
                  </a:lnTo>
                  <a:lnTo>
                    <a:pt x="223" y="120"/>
                  </a:lnTo>
                  <a:lnTo>
                    <a:pt x="222" y="126"/>
                  </a:lnTo>
                  <a:lnTo>
                    <a:pt x="222" y="126"/>
                  </a:lnTo>
                  <a:lnTo>
                    <a:pt x="223" y="133"/>
                  </a:lnTo>
                  <a:lnTo>
                    <a:pt x="225" y="139"/>
                  </a:lnTo>
                  <a:lnTo>
                    <a:pt x="228" y="144"/>
                  </a:lnTo>
                  <a:lnTo>
                    <a:pt x="232" y="149"/>
                  </a:lnTo>
                  <a:lnTo>
                    <a:pt x="236" y="153"/>
                  </a:lnTo>
                  <a:lnTo>
                    <a:pt x="241" y="155"/>
                  </a:lnTo>
                  <a:lnTo>
                    <a:pt x="248" y="157"/>
                  </a:lnTo>
                  <a:lnTo>
                    <a:pt x="254" y="158"/>
                  </a:lnTo>
                  <a:lnTo>
                    <a:pt x="382" y="158"/>
                  </a:lnTo>
                  <a:lnTo>
                    <a:pt x="382" y="158"/>
                  </a:lnTo>
                  <a:lnTo>
                    <a:pt x="388" y="157"/>
                  </a:lnTo>
                  <a:lnTo>
                    <a:pt x="394" y="155"/>
                  </a:lnTo>
                  <a:lnTo>
                    <a:pt x="399" y="153"/>
                  </a:lnTo>
                  <a:lnTo>
                    <a:pt x="405" y="149"/>
                  </a:lnTo>
                  <a:lnTo>
                    <a:pt x="408" y="144"/>
                  </a:lnTo>
                  <a:lnTo>
                    <a:pt x="411" y="139"/>
                  </a:lnTo>
                  <a:lnTo>
                    <a:pt x="413" y="133"/>
                  </a:lnTo>
                  <a:lnTo>
                    <a:pt x="413" y="126"/>
                  </a:lnTo>
                  <a:lnTo>
                    <a:pt x="413" y="126"/>
                  </a:lnTo>
                  <a:lnTo>
                    <a:pt x="413" y="120"/>
                  </a:lnTo>
                  <a:lnTo>
                    <a:pt x="411" y="114"/>
                  </a:lnTo>
                  <a:lnTo>
                    <a:pt x="408" y="109"/>
                  </a:lnTo>
                  <a:lnTo>
                    <a:pt x="405" y="104"/>
                  </a:lnTo>
                  <a:lnTo>
                    <a:pt x="399" y="100"/>
                  </a:lnTo>
                  <a:lnTo>
                    <a:pt x="394" y="97"/>
                  </a:lnTo>
                  <a:lnTo>
                    <a:pt x="388" y="95"/>
                  </a:lnTo>
                  <a:lnTo>
                    <a:pt x="382" y="94"/>
                  </a:lnTo>
                  <a:lnTo>
                    <a:pt x="382" y="9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0" name="Freeform 60"/>
            <p:cNvSpPr>
              <a:spLocks noEditPoints="1"/>
            </p:cNvSpPr>
            <p:nvPr/>
          </p:nvSpPr>
          <p:spPr bwMode="auto">
            <a:xfrm>
              <a:off x="7586361" y="4830082"/>
              <a:ext cx="282575" cy="322263"/>
            </a:xfrm>
            <a:custGeom>
              <a:gdLst>
                <a:gd fmla="*/ 88 w 891" name="T0"/>
                <a:gd fmla="*/ 0 h 1017" name="T1"/>
                <a:gd fmla="*/ 61 w 891" name="T2"/>
                <a:gd fmla="*/ 3 h 1017" name="T3"/>
                <a:gd fmla="*/ 39 w 891" name="T4"/>
                <a:gd fmla="*/ 15 h 1017" name="T5"/>
                <a:gd fmla="*/ 20 w 891" name="T6"/>
                <a:gd fmla="*/ 33 h 1017" name="T7"/>
                <a:gd fmla="*/ 7 w 891" name="T8"/>
                <a:gd fmla="*/ 55 h 1017" name="T9"/>
                <a:gd fmla="*/ 1 w 891" name="T10"/>
                <a:gd fmla="*/ 81 h 1017" name="T11"/>
                <a:gd fmla="*/ 0 w 891" name="T12"/>
                <a:gd fmla="*/ 926 h 1017" name="T13"/>
                <a:gd fmla="*/ 4 w 891" name="T14"/>
                <a:gd fmla="*/ 952 h 1017" name="T15"/>
                <a:gd fmla="*/ 15 w 891" name="T16"/>
                <a:gd fmla="*/ 976 h 1017" name="T17"/>
                <a:gd fmla="*/ 32 w 891" name="T18"/>
                <a:gd fmla="*/ 996 h 1017" name="T19"/>
                <a:gd fmla="*/ 54 w 891" name="T20"/>
                <a:gd fmla="*/ 1009 h 1017" name="T21"/>
                <a:gd fmla="*/ 78 w 891" name="T22"/>
                <a:gd fmla="*/ 1017 h 1017" name="T23"/>
                <a:gd fmla="*/ 804 w 891" name="T24"/>
                <a:gd fmla="*/ 1017 h 1017" name="T25"/>
                <a:gd fmla="*/ 829 w 891" name="T26"/>
                <a:gd fmla="*/ 1012 h 1017" name="T27"/>
                <a:gd fmla="*/ 852 w 891" name="T28"/>
                <a:gd fmla="*/ 1002 h 1017" name="T29"/>
                <a:gd fmla="*/ 871 w 891" name="T30"/>
                <a:gd fmla="*/ 983 h 1017" name="T31"/>
                <a:gd fmla="*/ 884 w 891" name="T32"/>
                <a:gd fmla="*/ 961 h 1017" name="T33"/>
                <a:gd fmla="*/ 891 w 891" name="T34"/>
                <a:gd fmla="*/ 935 h 1017" name="T35"/>
                <a:gd fmla="*/ 891 w 891" name="T36"/>
                <a:gd fmla="*/ 91 h 1017" name="T37"/>
                <a:gd fmla="*/ 886 w 891" name="T38"/>
                <a:gd fmla="*/ 63 h 1017" name="T39"/>
                <a:gd fmla="*/ 875 w 891" name="T40"/>
                <a:gd fmla="*/ 39 h 1017" name="T41"/>
                <a:gd fmla="*/ 858 w 891" name="T42"/>
                <a:gd fmla="*/ 20 h 1017" name="T43"/>
                <a:gd fmla="*/ 837 w 891" name="T44"/>
                <a:gd fmla="*/ 6 h 1017" name="T45"/>
                <a:gd fmla="*/ 812 w 891" name="T46"/>
                <a:gd fmla="*/ 0 h 1017" name="T47"/>
                <a:gd fmla="*/ 827 w 891" name="T48"/>
                <a:gd fmla="*/ 926 h 1017" name="T49"/>
                <a:gd fmla="*/ 825 w 891" name="T50"/>
                <a:gd fmla="*/ 936 h 1017" name="T51"/>
                <a:gd fmla="*/ 816 w 891" name="T52"/>
                <a:gd fmla="*/ 948 h 1017" name="T53"/>
                <a:gd fmla="*/ 804 w 891" name="T54"/>
                <a:gd fmla="*/ 953 h 1017" name="T55"/>
                <a:gd fmla="*/ 83 w 891" name="T56"/>
                <a:gd fmla="*/ 952 h 1017" name="T57"/>
                <a:gd fmla="*/ 71 w 891" name="T58"/>
                <a:gd fmla="*/ 945 h 1017" name="T59"/>
                <a:gd fmla="*/ 64 w 891" name="T60"/>
                <a:gd fmla="*/ 931 h 1017" name="T61"/>
                <a:gd fmla="*/ 827 w 891" name="T62"/>
                <a:gd fmla="*/ 795 h 1017" name="T63"/>
                <a:gd fmla="*/ 63 w 891" name="T64"/>
                <a:gd fmla="*/ 730 h 1017" name="T65"/>
                <a:gd fmla="*/ 827 w 891" name="T66"/>
                <a:gd fmla="*/ 730 h 1017" name="T67"/>
                <a:gd fmla="*/ 63 w 891" name="T68"/>
                <a:gd fmla="*/ 91 h 1017" name="T69"/>
                <a:gd fmla="*/ 65 w 891" name="T70"/>
                <a:gd fmla="*/ 80 h 1017" name="T71"/>
                <a:gd fmla="*/ 74 w 891" name="T72"/>
                <a:gd fmla="*/ 67 h 1017" name="T73"/>
                <a:gd fmla="*/ 88 w 891" name="T74"/>
                <a:gd fmla="*/ 63 h 1017" name="T75"/>
                <a:gd fmla="*/ 808 w 891" name="T76"/>
                <a:gd fmla="*/ 63 h 1017" name="T77"/>
                <a:gd fmla="*/ 820 w 891" name="T78"/>
                <a:gd fmla="*/ 70 h 1017" name="T79"/>
                <a:gd fmla="*/ 826 w 891" name="T80"/>
                <a:gd fmla="*/ 85 h 1017" name="T81"/>
                <a:gd fmla="*/ 445 w 891" name="T82"/>
                <a:gd fmla="*/ 921 h 1017" name="T83"/>
                <a:gd fmla="*/ 463 w 891" name="T84"/>
                <a:gd fmla="*/ 918 h 1017" name="T85"/>
                <a:gd fmla="*/ 485 w 891" name="T86"/>
                <a:gd fmla="*/ 901 h 1017" name="T87"/>
                <a:gd fmla="*/ 494 w 891" name="T88"/>
                <a:gd fmla="*/ 874 h 1017" name="T89"/>
                <a:gd fmla="*/ 489 w 891" name="T90"/>
                <a:gd fmla="*/ 855 h 1017" name="T91"/>
                <a:gd fmla="*/ 472 w 891" name="T92"/>
                <a:gd fmla="*/ 834 h 1017" name="T93"/>
                <a:gd fmla="*/ 445 w 891" name="T94"/>
                <a:gd fmla="*/ 826 h 1017" name="T95"/>
                <a:gd fmla="*/ 427 w 891" name="T96"/>
                <a:gd fmla="*/ 830 h 1017" name="T97"/>
                <a:gd fmla="*/ 406 w 891" name="T98"/>
                <a:gd fmla="*/ 847 h 1017" name="T99"/>
                <a:gd fmla="*/ 398 w 891" name="T100"/>
                <a:gd fmla="*/ 874 h 1017" name="T101"/>
                <a:gd fmla="*/ 401 w 891" name="T102"/>
                <a:gd fmla="*/ 892 h 1017" name="T103"/>
                <a:gd fmla="*/ 418 w 891" name="T104"/>
                <a:gd fmla="*/ 914 h 1017" name="T105"/>
                <a:gd fmla="*/ 445 w 891" name="T106"/>
                <a:gd fmla="*/ 921 h 101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17" w="891">
                  <a:moveTo>
                    <a:pt x="804" y="0"/>
                  </a:moveTo>
                  <a:lnTo>
                    <a:pt x="88" y="0"/>
                  </a:lnTo>
                  <a:lnTo>
                    <a:pt x="88" y="0"/>
                  </a:lnTo>
                  <a:lnTo>
                    <a:pt x="78" y="0"/>
                  </a:lnTo>
                  <a:lnTo>
                    <a:pt x="70" y="1"/>
                  </a:lnTo>
                  <a:lnTo>
                    <a:pt x="61" y="3"/>
                  </a:lnTo>
                  <a:lnTo>
                    <a:pt x="54" y="6"/>
                  </a:lnTo>
                  <a:lnTo>
                    <a:pt x="46" y="10"/>
                  </a:lnTo>
                  <a:lnTo>
                    <a:pt x="39" y="15"/>
                  </a:lnTo>
                  <a:lnTo>
                    <a:pt x="32" y="20"/>
                  </a:lnTo>
                  <a:lnTo>
                    <a:pt x="26" y="26"/>
                  </a:lnTo>
                  <a:lnTo>
                    <a:pt x="20" y="33"/>
                  </a:lnTo>
                  <a:lnTo>
                    <a:pt x="15" y="39"/>
                  </a:lnTo>
                  <a:lnTo>
                    <a:pt x="11" y="47"/>
                  </a:lnTo>
                  <a:lnTo>
                    <a:pt x="7" y="55"/>
                  </a:lnTo>
                  <a:lnTo>
                    <a:pt x="4" y="63"/>
                  </a:lnTo>
                  <a:lnTo>
                    <a:pt x="2" y="73"/>
                  </a:lnTo>
                  <a:lnTo>
                    <a:pt x="1" y="81"/>
                  </a:lnTo>
                  <a:lnTo>
                    <a:pt x="0" y="91"/>
                  </a:lnTo>
                  <a:lnTo>
                    <a:pt x="0" y="926"/>
                  </a:lnTo>
                  <a:lnTo>
                    <a:pt x="0" y="926"/>
                  </a:lnTo>
                  <a:lnTo>
                    <a:pt x="1" y="935"/>
                  </a:lnTo>
                  <a:lnTo>
                    <a:pt x="2" y="944"/>
                  </a:lnTo>
                  <a:lnTo>
                    <a:pt x="4" y="952"/>
                  </a:lnTo>
                  <a:lnTo>
                    <a:pt x="7" y="961"/>
                  </a:lnTo>
                  <a:lnTo>
                    <a:pt x="11" y="968"/>
                  </a:lnTo>
                  <a:lnTo>
                    <a:pt x="15" y="976"/>
                  </a:lnTo>
                  <a:lnTo>
                    <a:pt x="20" y="983"/>
                  </a:lnTo>
                  <a:lnTo>
                    <a:pt x="26" y="990"/>
                  </a:lnTo>
                  <a:lnTo>
                    <a:pt x="32" y="996"/>
                  </a:lnTo>
                  <a:lnTo>
                    <a:pt x="39" y="1002"/>
                  </a:lnTo>
                  <a:lnTo>
                    <a:pt x="46" y="1006"/>
                  </a:lnTo>
                  <a:lnTo>
                    <a:pt x="54" y="1009"/>
                  </a:lnTo>
                  <a:lnTo>
                    <a:pt x="61" y="1012"/>
                  </a:lnTo>
                  <a:lnTo>
                    <a:pt x="70" y="1015"/>
                  </a:lnTo>
                  <a:lnTo>
                    <a:pt x="78" y="1017"/>
                  </a:lnTo>
                  <a:lnTo>
                    <a:pt x="88" y="1017"/>
                  </a:lnTo>
                  <a:lnTo>
                    <a:pt x="804" y="1017"/>
                  </a:lnTo>
                  <a:lnTo>
                    <a:pt x="804" y="1017"/>
                  </a:lnTo>
                  <a:lnTo>
                    <a:pt x="812" y="1017"/>
                  </a:lnTo>
                  <a:lnTo>
                    <a:pt x="821" y="1015"/>
                  </a:lnTo>
                  <a:lnTo>
                    <a:pt x="829" y="1012"/>
                  </a:lnTo>
                  <a:lnTo>
                    <a:pt x="837" y="1009"/>
                  </a:lnTo>
                  <a:lnTo>
                    <a:pt x="844" y="1006"/>
                  </a:lnTo>
                  <a:lnTo>
                    <a:pt x="852" y="1002"/>
                  </a:lnTo>
                  <a:lnTo>
                    <a:pt x="858" y="996"/>
                  </a:lnTo>
                  <a:lnTo>
                    <a:pt x="865" y="990"/>
                  </a:lnTo>
                  <a:lnTo>
                    <a:pt x="871" y="983"/>
                  </a:lnTo>
                  <a:lnTo>
                    <a:pt x="875" y="976"/>
                  </a:lnTo>
                  <a:lnTo>
                    <a:pt x="880" y="968"/>
                  </a:lnTo>
                  <a:lnTo>
                    <a:pt x="884" y="961"/>
                  </a:lnTo>
                  <a:lnTo>
                    <a:pt x="886" y="952"/>
                  </a:lnTo>
                  <a:lnTo>
                    <a:pt x="888" y="944"/>
                  </a:lnTo>
                  <a:lnTo>
                    <a:pt x="891" y="935"/>
                  </a:lnTo>
                  <a:lnTo>
                    <a:pt x="891" y="926"/>
                  </a:lnTo>
                  <a:lnTo>
                    <a:pt x="891" y="91"/>
                  </a:lnTo>
                  <a:lnTo>
                    <a:pt x="891" y="91"/>
                  </a:lnTo>
                  <a:lnTo>
                    <a:pt x="891" y="81"/>
                  </a:lnTo>
                  <a:lnTo>
                    <a:pt x="888" y="73"/>
                  </a:lnTo>
                  <a:lnTo>
                    <a:pt x="886" y="63"/>
                  </a:lnTo>
                  <a:lnTo>
                    <a:pt x="884" y="55"/>
                  </a:lnTo>
                  <a:lnTo>
                    <a:pt x="880" y="47"/>
                  </a:lnTo>
                  <a:lnTo>
                    <a:pt x="875" y="39"/>
                  </a:lnTo>
                  <a:lnTo>
                    <a:pt x="871" y="33"/>
                  </a:lnTo>
                  <a:lnTo>
                    <a:pt x="865" y="26"/>
                  </a:lnTo>
                  <a:lnTo>
                    <a:pt x="858" y="20"/>
                  </a:lnTo>
                  <a:lnTo>
                    <a:pt x="852" y="15"/>
                  </a:lnTo>
                  <a:lnTo>
                    <a:pt x="844" y="10"/>
                  </a:lnTo>
                  <a:lnTo>
                    <a:pt x="837" y="6"/>
                  </a:lnTo>
                  <a:lnTo>
                    <a:pt x="829" y="3"/>
                  </a:lnTo>
                  <a:lnTo>
                    <a:pt x="821" y="1"/>
                  </a:lnTo>
                  <a:lnTo>
                    <a:pt x="812" y="0"/>
                  </a:lnTo>
                  <a:lnTo>
                    <a:pt x="804" y="0"/>
                  </a:lnTo>
                  <a:lnTo>
                    <a:pt x="804" y="0"/>
                  </a:lnTo>
                  <a:close/>
                  <a:moveTo>
                    <a:pt x="827" y="926"/>
                  </a:moveTo>
                  <a:lnTo>
                    <a:pt x="827" y="926"/>
                  </a:lnTo>
                  <a:lnTo>
                    <a:pt x="826" y="931"/>
                  </a:lnTo>
                  <a:lnTo>
                    <a:pt x="825" y="936"/>
                  </a:lnTo>
                  <a:lnTo>
                    <a:pt x="823" y="941"/>
                  </a:lnTo>
                  <a:lnTo>
                    <a:pt x="820" y="945"/>
                  </a:lnTo>
                  <a:lnTo>
                    <a:pt x="816" y="948"/>
                  </a:lnTo>
                  <a:lnTo>
                    <a:pt x="812" y="951"/>
                  </a:lnTo>
                  <a:lnTo>
                    <a:pt x="808" y="952"/>
                  </a:lnTo>
                  <a:lnTo>
                    <a:pt x="804" y="953"/>
                  </a:lnTo>
                  <a:lnTo>
                    <a:pt x="88" y="953"/>
                  </a:lnTo>
                  <a:lnTo>
                    <a:pt x="88" y="953"/>
                  </a:lnTo>
                  <a:lnTo>
                    <a:pt x="83" y="952"/>
                  </a:lnTo>
                  <a:lnTo>
                    <a:pt x="78" y="951"/>
                  </a:lnTo>
                  <a:lnTo>
                    <a:pt x="74" y="948"/>
                  </a:lnTo>
                  <a:lnTo>
                    <a:pt x="71" y="945"/>
                  </a:lnTo>
                  <a:lnTo>
                    <a:pt x="68" y="941"/>
                  </a:lnTo>
                  <a:lnTo>
                    <a:pt x="65" y="936"/>
                  </a:lnTo>
                  <a:lnTo>
                    <a:pt x="64" y="931"/>
                  </a:lnTo>
                  <a:lnTo>
                    <a:pt x="63" y="926"/>
                  </a:lnTo>
                  <a:lnTo>
                    <a:pt x="63" y="795"/>
                  </a:lnTo>
                  <a:lnTo>
                    <a:pt x="827" y="795"/>
                  </a:lnTo>
                  <a:lnTo>
                    <a:pt x="827" y="926"/>
                  </a:lnTo>
                  <a:close/>
                  <a:moveTo>
                    <a:pt x="827" y="730"/>
                  </a:moveTo>
                  <a:lnTo>
                    <a:pt x="63" y="730"/>
                  </a:lnTo>
                  <a:lnTo>
                    <a:pt x="63" y="189"/>
                  </a:lnTo>
                  <a:lnTo>
                    <a:pt x="827" y="189"/>
                  </a:lnTo>
                  <a:lnTo>
                    <a:pt x="827" y="730"/>
                  </a:lnTo>
                  <a:close/>
                  <a:moveTo>
                    <a:pt x="827" y="126"/>
                  </a:moveTo>
                  <a:lnTo>
                    <a:pt x="63" y="126"/>
                  </a:lnTo>
                  <a:lnTo>
                    <a:pt x="63" y="91"/>
                  </a:lnTo>
                  <a:lnTo>
                    <a:pt x="63" y="91"/>
                  </a:lnTo>
                  <a:lnTo>
                    <a:pt x="64" y="85"/>
                  </a:lnTo>
                  <a:lnTo>
                    <a:pt x="65" y="80"/>
                  </a:lnTo>
                  <a:lnTo>
                    <a:pt x="68" y="75"/>
                  </a:lnTo>
                  <a:lnTo>
                    <a:pt x="71" y="70"/>
                  </a:lnTo>
                  <a:lnTo>
                    <a:pt x="74" y="67"/>
                  </a:lnTo>
                  <a:lnTo>
                    <a:pt x="78" y="65"/>
                  </a:lnTo>
                  <a:lnTo>
                    <a:pt x="83" y="63"/>
                  </a:lnTo>
                  <a:lnTo>
                    <a:pt x="88" y="63"/>
                  </a:lnTo>
                  <a:lnTo>
                    <a:pt x="804" y="63"/>
                  </a:lnTo>
                  <a:lnTo>
                    <a:pt x="804" y="63"/>
                  </a:lnTo>
                  <a:lnTo>
                    <a:pt x="808" y="63"/>
                  </a:lnTo>
                  <a:lnTo>
                    <a:pt x="812" y="65"/>
                  </a:lnTo>
                  <a:lnTo>
                    <a:pt x="816" y="67"/>
                  </a:lnTo>
                  <a:lnTo>
                    <a:pt x="820" y="70"/>
                  </a:lnTo>
                  <a:lnTo>
                    <a:pt x="823" y="75"/>
                  </a:lnTo>
                  <a:lnTo>
                    <a:pt x="825" y="80"/>
                  </a:lnTo>
                  <a:lnTo>
                    <a:pt x="826" y="85"/>
                  </a:lnTo>
                  <a:lnTo>
                    <a:pt x="827" y="91"/>
                  </a:lnTo>
                  <a:lnTo>
                    <a:pt x="827" y="126"/>
                  </a:lnTo>
                  <a:close/>
                  <a:moveTo>
                    <a:pt x="445" y="921"/>
                  </a:moveTo>
                  <a:lnTo>
                    <a:pt x="445" y="921"/>
                  </a:lnTo>
                  <a:lnTo>
                    <a:pt x="455" y="920"/>
                  </a:lnTo>
                  <a:lnTo>
                    <a:pt x="463" y="918"/>
                  </a:lnTo>
                  <a:lnTo>
                    <a:pt x="472" y="914"/>
                  </a:lnTo>
                  <a:lnTo>
                    <a:pt x="480" y="907"/>
                  </a:lnTo>
                  <a:lnTo>
                    <a:pt x="485" y="901"/>
                  </a:lnTo>
                  <a:lnTo>
                    <a:pt x="489" y="892"/>
                  </a:lnTo>
                  <a:lnTo>
                    <a:pt x="492" y="884"/>
                  </a:lnTo>
                  <a:lnTo>
                    <a:pt x="494" y="874"/>
                  </a:lnTo>
                  <a:lnTo>
                    <a:pt x="494" y="874"/>
                  </a:lnTo>
                  <a:lnTo>
                    <a:pt x="492" y="864"/>
                  </a:lnTo>
                  <a:lnTo>
                    <a:pt x="489" y="855"/>
                  </a:lnTo>
                  <a:lnTo>
                    <a:pt x="485" y="847"/>
                  </a:lnTo>
                  <a:lnTo>
                    <a:pt x="480" y="840"/>
                  </a:lnTo>
                  <a:lnTo>
                    <a:pt x="472" y="834"/>
                  </a:lnTo>
                  <a:lnTo>
                    <a:pt x="463" y="830"/>
                  </a:lnTo>
                  <a:lnTo>
                    <a:pt x="455" y="827"/>
                  </a:lnTo>
                  <a:lnTo>
                    <a:pt x="445" y="826"/>
                  </a:lnTo>
                  <a:lnTo>
                    <a:pt x="445" y="826"/>
                  </a:lnTo>
                  <a:lnTo>
                    <a:pt x="436" y="827"/>
                  </a:lnTo>
                  <a:lnTo>
                    <a:pt x="427" y="830"/>
                  </a:lnTo>
                  <a:lnTo>
                    <a:pt x="418" y="834"/>
                  </a:lnTo>
                  <a:lnTo>
                    <a:pt x="412" y="840"/>
                  </a:lnTo>
                  <a:lnTo>
                    <a:pt x="406" y="847"/>
                  </a:lnTo>
                  <a:lnTo>
                    <a:pt x="401" y="855"/>
                  </a:lnTo>
                  <a:lnTo>
                    <a:pt x="399" y="864"/>
                  </a:lnTo>
                  <a:lnTo>
                    <a:pt x="398" y="874"/>
                  </a:lnTo>
                  <a:lnTo>
                    <a:pt x="398" y="874"/>
                  </a:lnTo>
                  <a:lnTo>
                    <a:pt x="399" y="884"/>
                  </a:lnTo>
                  <a:lnTo>
                    <a:pt x="401" y="892"/>
                  </a:lnTo>
                  <a:lnTo>
                    <a:pt x="406" y="901"/>
                  </a:lnTo>
                  <a:lnTo>
                    <a:pt x="412" y="907"/>
                  </a:lnTo>
                  <a:lnTo>
                    <a:pt x="418" y="914"/>
                  </a:lnTo>
                  <a:lnTo>
                    <a:pt x="427" y="918"/>
                  </a:lnTo>
                  <a:lnTo>
                    <a:pt x="436" y="920"/>
                  </a:lnTo>
                  <a:lnTo>
                    <a:pt x="445" y="921"/>
                  </a:lnTo>
                  <a:lnTo>
                    <a:pt x="445" y="92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1" name="Freeform 61"/>
            <p:cNvSpPr>
              <a:spLocks noEditPoints="1"/>
            </p:cNvSpPr>
            <p:nvPr/>
          </p:nvSpPr>
          <p:spPr bwMode="auto">
            <a:xfrm>
              <a:off x="5587698" y="5476195"/>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2" name="Freeform 62"/>
            <p:cNvSpPr>
              <a:spLocks noEditPoints="1"/>
            </p:cNvSpPr>
            <p:nvPr/>
          </p:nvSpPr>
          <p:spPr bwMode="auto">
            <a:xfrm>
              <a:off x="1709436" y="2890157"/>
              <a:ext cx="323850" cy="323850"/>
            </a:xfrm>
            <a:custGeom>
              <a:gdLst>
                <a:gd fmla="*/ 986 w 1019" name="T0"/>
                <a:gd fmla="*/ 0 h 1018" name="T1"/>
                <a:gd fmla="*/ 793 w 1019" name="T2"/>
                <a:gd fmla="*/ 118 h 1018" name="T3"/>
                <a:gd fmla="*/ 758 w 1019" name="T4"/>
                <a:gd fmla="*/ 97 h 1018" name="T5"/>
                <a:gd fmla="*/ 711 w 1019" name="T6"/>
                <a:gd fmla="*/ 97 h 1018" name="T7"/>
                <a:gd fmla="*/ 478 w 1019" name="T8"/>
                <a:gd fmla="*/ 315 h 1018" name="T9"/>
                <a:gd fmla="*/ 457 w 1019" name="T10"/>
                <a:gd fmla="*/ 349 h 1018" name="T11"/>
                <a:gd fmla="*/ 455 w 1019" name="T12"/>
                <a:gd fmla="*/ 390 h 1018" name="T13"/>
                <a:gd fmla="*/ 478 w 1019" name="T14"/>
                <a:gd fmla="*/ 432 h 1018" name="T15"/>
                <a:gd fmla="*/ 420 w 1019" name="T16"/>
                <a:gd fmla="*/ 467 h 1018" name="T17"/>
                <a:gd fmla="*/ 375 w 1019" name="T18"/>
                <a:gd fmla="*/ 453 h 1018" name="T19"/>
                <a:gd fmla="*/ 329 w 1019" name="T20"/>
                <a:gd fmla="*/ 467 h 1018" name="T21"/>
                <a:gd fmla="*/ 108 w 1019" name="T22"/>
                <a:gd fmla="*/ 688 h 1018" name="T23"/>
                <a:gd fmla="*/ 94 w 1019" name="T24"/>
                <a:gd fmla="*/ 733 h 1018" name="T25"/>
                <a:gd fmla="*/ 108 w 1019" name="T26"/>
                <a:gd fmla="*/ 780 h 1018" name="T27"/>
                <a:gd fmla="*/ 6 w 1019" name="T28"/>
                <a:gd fmla="*/ 968 h 1018" name="T29"/>
                <a:gd fmla="*/ 6 w 1019" name="T30"/>
                <a:gd fmla="*/ 1004 h 1018" name="T31"/>
                <a:gd fmla="*/ 33 w 1019" name="T32"/>
                <a:gd fmla="*/ 1018 h 1018" name="T33"/>
                <a:gd fmla="*/ 195 w 1019" name="T34"/>
                <a:gd fmla="*/ 869 h 1018" name="T35"/>
                <a:gd fmla="*/ 253 w 1019" name="T36"/>
                <a:gd fmla="*/ 918 h 1018" name="T37"/>
                <a:gd fmla="*/ 293 w 1019" name="T38"/>
                <a:gd fmla="*/ 924 h 1018" name="T39"/>
                <a:gd fmla="*/ 337 w 1019" name="T40"/>
                <a:gd fmla="*/ 906 h 1018" name="T41"/>
                <a:gd fmla="*/ 556 w 1019" name="T42"/>
                <a:gd fmla="*/ 682 h 1018" name="T43"/>
                <a:gd fmla="*/ 565 w 1019" name="T44"/>
                <a:gd fmla="*/ 636 h 1018" name="T45"/>
                <a:gd fmla="*/ 547 w 1019" name="T46"/>
                <a:gd fmla="*/ 592 h 1018" name="T47"/>
                <a:gd fmla="*/ 592 w 1019" name="T48"/>
                <a:gd fmla="*/ 546 h 1018" name="T49"/>
                <a:gd fmla="*/ 637 w 1019" name="T50"/>
                <a:gd fmla="*/ 564 h 1018" name="T51"/>
                <a:gd fmla="*/ 676 w 1019" name="T52"/>
                <a:gd fmla="*/ 559 h 1018" name="T53"/>
                <a:gd fmla="*/ 901 w 1019" name="T54"/>
                <a:gd fmla="*/ 343 h 1018" name="T55"/>
                <a:gd fmla="*/ 923 w 1019" name="T56"/>
                <a:gd fmla="*/ 300 h 1018" name="T57"/>
                <a:gd fmla="*/ 919 w 1019" name="T58"/>
                <a:gd fmla="*/ 253 h 1018" name="T59"/>
                <a:gd fmla="*/ 1009 w 1019" name="T60"/>
                <a:gd fmla="*/ 54 h 1018" name="T61"/>
                <a:gd fmla="*/ 1018 w 1019" name="T62"/>
                <a:gd fmla="*/ 25 h 1018" name="T63"/>
                <a:gd fmla="*/ 298 w 1019" name="T64"/>
                <a:gd fmla="*/ 855 h 1018" name="T65"/>
                <a:gd fmla="*/ 280 w 1019" name="T66"/>
                <a:gd fmla="*/ 860 h 1018" name="T67"/>
                <a:gd fmla="*/ 315 w 1019" name="T68"/>
                <a:gd fmla="*/ 748 h 1018" name="T69"/>
                <a:gd fmla="*/ 322 w 1019" name="T70"/>
                <a:gd fmla="*/ 714 h 1018" name="T71"/>
                <a:gd fmla="*/ 299 w 1019" name="T72"/>
                <a:gd fmla="*/ 695 h 1018" name="T73"/>
                <a:gd fmla="*/ 195 w 1019" name="T74"/>
                <a:gd fmla="*/ 779 h 1018" name="T75"/>
                <a:gd fmla="*/ 158 w 1019" name="T76"/>
                <a:gd fmla="*/ 733 h 1018" name="T77"/>
                <a:gd fmla="*/ 361 w 1019" name="T78"/>
                <a:gd fmla="*/ 522 h 1018" name="T79"/>
                <a:gd fmla="*/ 378 w 1019" name="T80"/>
                <a:gd fmla="*/ 517 h 1018" name="T81"/>
                <a:gd fmla="*/ 352 w 1019" name="T82"/>
                <a:gd fmla="*/ 621 h 1018" name="T83"/>
                <a:gd fmla="*/ 345 w 1019" name="T84"/>
                <a:gd fmla="*/ 656 h 1018" name="T85"/>
                <a:gd fmla="*/ 368 w 1019" name="T86"/>
                <a:gd fmla="*/ 676 h 1018" name="T87"/>
                <a:gd fmla="*/ 397 w 1019" name="T88"/>
                <a:gd fmla="*/ 666 h 1018" name="T89"/>
                <a:gd fmla="*/ 501 w 1019" name="T90"/>
                <a:gd fmla="*/ 640 h 1018" name="T91"/>
                <a:gd fmla="*/ 496 w 1019" name="T92"/>
                <a:gd fmla="*/ 657 h 1018" name="T93"/>
                <a:gd fmla="*/ 648 w 1019" name="T94"/>
                <a:gd fmla="*/ 501 h 1018" name="T95"/>
                <a:gd fmla="*/ 599 w 1019" name="T96"/>
                <a:gd fmla="*/ 464 h 1018" name="T97"/>
                <a:gd fmla="*/ 676 w 1019" name="T98"/>
                <a:gd fmla="*/ 374 h 1018" name="T99"/>
                <a:gd fmla="*/ 662 w 1019" name="T100"/>
                <a:gd fmla="*/ 347 h 1018" name="T101"/>
                <a:gd fmla="*/ 627 w 1019" name="T102"/>
                <a:gd fmla="*/ 347 h 1018" name="T103"/>
                <a:gd fmla="*/ 519 w 1019" name="T104"/>
                <a:gd fmla="*/ 382 h 1018" name="T105"/>
                <a:gd fmla="*/ 521 w 1019" name="T106"/>
                <a:gd fmla="*/ 363 h 1018" name="T107"/>
                <a:gd fmla="*/ 731 w 1019" name="T108"/>
                <a:gd fmla="*/ 157 h 1018" name="T109"/>
                <a:gd fmla="*/ 748 w 1019" name="T110"/>
                <a:gd fmla="*/ 163 h 1018" name="T111"/>
                <a:gd fmla="*/ 696 w 1019" name="T112"/>
                <a:gd fmla="*/ 286 h 1018" name="T113"/>
                <a:gd fmla="*/ 704 w 1019" name="T114"/>
                <a:gd fmla="*/ 314 h 1018" name="T115"/>
                <a:gd fmla="*/ 732 w 1019" name="T116"/>
                <a:gd fmla="*/ 324 h 1018" name="T117"/>
                <a:gd fmla="*/ 856 w 1019" name="T118"/>
                <a:gd fmla="*/ 270 h 1018" name="T119"/>
                <a:gd fmla="*/ 860 w 1019" name="T120"/>
                <a:gd fmla="*/ 291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1019">
                  <a:moveTo>
                    <a:pt x="1009" y="9"/>
                  </a:moveTo>
                  <a:lnTo>
                    <a:pt x="1009" y="9"/>
                  </a:lnTo>
                  <a:lnTo>
                    <a:pt x="1004" y="5"/>
                  </a:lnTo>
                  <a:lnTo>
                    <a:pt x="998" y="3"/>
                  </a:lnTo>
                  <a:lnTo>
                    <a:pt x="993" y="1"/>
                  </a:lnTo>
                  <a:lnTo>
                    <a:pt x="986" y="0"/>
                  </a:lnTo>
                  <a:lnTo>
                    <a:pt x="980" y="1"/>
                  </a:lnTo>
                  <a:lnTo>
                    <a:pt x="975" y="3"/>
                  </a:lnTo>
                  <a:lnTo>
                    <a:pt x="969" y="5"/>
                  </a:lnTo>
                  <a:lnTo>
                    <a:pt x="964" y="9"/>
                  </a:lnTo>
                  <a:lnTo>
                    <a:pt x="824" y="149"/>
                  </a:lnTo>
                  <a:lnTo>
                    <a:pt x="793" y="118"/>
                  </a:lnTo>
                  <a:lnTo>
                    <a:pt x="793" y="118"/>
                  </a:lnTo>
                  <a:lnTo>
                    <a:pt x="787" y="112"/>
                  </a:lnTo>
                  <a:lnTo>
                    <a:pt x="780" y="107"/>
                  </a:lnTo>
                  <a:lnTo>
                    <a:pt x="773" y="104"/>
                  </a:lnTo>
                  <a:lnTo>
                    <a:pt x="765" y="100"/>
                  </a:lnTo>
                  <a:lnTo>
                    <a:pt x="758" y="97"/>
                  </a:lnTo>
                  <a:lnTo>
                    <a:pt x="750" y="95"/>
                  </a:lnTo>
                  <a:lnTo>
                    <a:pt x="743" y="94"/>
                  </a:lnTo>
                  <a:lnTo>
                    <a:pt x="734" y="94"/>
                  </a:lnTo>
                  <a:lnTo>
                    <a:pt x="727" y="94"/>
                  </a:lnTo>
                  <a:lnTo>
                    <a:pt x="718" y="95"/>
                  </a:lnTo>
                  <a:lnTo>
                    <a:pt x="711" y="97"/>
                  </a:lnTo>
                  <a:lnTo>
                    <a:pt x="703" y="100"/>
                  </a:lnTo>
                  <a:lnTo>
                    <a:pt x="696" y="104"/>
                  </a:lnTo>
                  <a:lnTo>
                    <a:pt x="688" y="107"/>
                  </a:lnTo>
                  <a:lnTo>
                    <a:pt x="682" y="112"/>
                  </a:lnTo>
                  <a:lnTo>
                    <a:pt x="676" y="118"/>
                  </a:lnTo>
                  <a:lnTo>
                    <a:pt x="478" y="315"/>
                  </a:lnTo>
                  <a:lnTo>
                    <a:pt x="478" y="315"/>
                  </a:lnTo>
                  <a:lnTo>
                    <a:pt x="472" y="321"/>
                  </a:lnTo>
                  <a:lnTo>
                    <a:pt x="467" y="328"/>
                  </a:lnTo>
                  <a:lnTo>
                    <a:pt x="464" y="335"/>
                  </a:lnTo>
                  <a:lnTo>
                    <a:pt x="460" y="342"/>
                  </a:lnTo>
                  <a:lnTo>
                    <a:pt x="457" y="349"/>
                  </a:lnTo>
                  <a:lnTo>
                    <a:pt x="455" y="358"/>
                  </a:lnTo>
                  <a:lnTo>
                    <a:pt x="454" y="365"/>
                  </a:lnTo>
                  <a:lnTo>
                    <a:pt x="454" y="374"/>
                  </a:lnTo>
                  <a:lnTo>
                    <a:pt x="454" y="374"/>
                  </a:lnTo>
                  <a:lnTo>
                    <a:pt x="454" y="383"/>
                  </a:lnTo>
                  <a:lnTo>
                    <a:pt x="455" y="390"/>
                  </a:lnTo>
                  <a:lnTo>
                    <a:pt x="457" y="398"/>
                  </a:lnTo>
                  <a:lnTo>
                    <a:pt x="460" y="405"/>
                  </a:lnTo>
                  <a:lnTo>
                    <a:pt x="464" y="413"/>
                  </a:lnTo>
                  <a:lnTo>
                    <a:pt x="467" y="420"/>
                  </a:lnTo>
                  <a:lnTo>
                    <a:pt x="472" y="427"/>
                  </a:lnTo>
                  <a:lnTo>
                    <a:pt x="478" y="432"/>
                  </a:lnTo>
                  <a:lnTo>
                    <a:pt x="510" y="464"/>
                  </a:lnTo>
                  <a:lnTo>
                    <a:pt x="465" y="509"/>
                  </a:lnTo>
                  <a:lnTo>
                    <a:pt x="433" y="477"/>
                  </a:lnTo>
                  <a:lnTo>
                    <a:pt x="433" y="477"/>
                  </a:lnTo>
                  <a:lnTo>
                    <a:pt x="427" y="472"/>
                  </a:lnTo>
                  <a:lnTo>
                    <a:pt x="420" y="467"/>
                  </a:lnTo>
                  <a:lnTo>
                    <a:pt x="413" y="463"/>
                  </a:lnTo>
                  <a:lnTo>
                    <a:pt x="406" y="460"/>
                  </a:lnTo>
                  <a:lnTo>
                    <a:pt x="398" y="458"/>
                  </a:lnTo>
                  <a:lnTo>
                    <a:pt x="391" y="456"/>
                  </a:lnTo>
                  <a:lnTo>
                    <a:pt x="382" y="455"/>
                  </a:lnTo>
                  <a:lnTo>
                    <a:pt x="375" y="453"/>
                  </a:lnTo>
                  <a:lnTo>
                    <a:pt x="366" y="455"/>
                  </a:lnTo>
                  <a:lnTo>
                    <a:pt x="359" y="456"/>
                  </a:lnTo>
                  <a:lnTo>
                    <a:pt x="351" y="458"/>
                  </a:lnTo>
                  <a:lnTo>
                    <a:pt x="343" y="460"/>
                  </a:lnTo>
                  <a:lnTo>
                    <a:pt x="336" y="463"/>
                  </a:lnTo>
                  <a:lnTo>
                    <a:pt x="329" y="467"/>
                  </a:lnTo>
                  <a:lnTo>
                    <a:pt x="322" y="472"/>
                  </a:lnTo>
                  <a:lnTo>
                    <a:pt x="316" y="477"/>
                  </a:lnTo>
                  <a:lnTo>
                    <a:pt x="118" y="676"/>
                  </a:lnTo>
                  <a:lnTo>
                    <a:pt x="118" y="676"/>
                  </a:lnTo>
                  <a:lnTo>
                    <a:pt x="113" y="682"/>
                  </a:lnTo>
                  <a:lnTo>
                    <a:pt x="108" y="688"/>
                  </a:lnTo>
                  <a:lnTo>
                    <a:pt x="103" y="695"/>
                  </a:lnTo>
                  <a:lnTo>
                    <a:pt x="100" y="702"/>
                  </a:lnTo>
                  <a:lnTo>
                    <a:pt x="97" y="710"/>
                  </a:lnTo>
                  <a:lnTo>
                    <a:pt x="96" y="718"/>
                  </a:lnTo>
                  <a:lnTo>
                    <a:pt x="95" y="726"/>
                  </a:lnTo>
                  <a:lnTo>
                    <a:pt x="94" y="733"/>
                  </a:lnTo>
                  <a:lnTo>
                    <a:pt x="95" y="742"/>
                  </a:lnTo>
                  <a:lnTo>
                    <a:pt x="96" y="750"/>
                  </a:lnTo>
                  <a:lnTo>
                    <a:pt x="97" y="757"/>
                  </a:lnTo>
                  <a:lnTo>
                    <a:pt x="100" y="765"/>
                  </a:lnTo>
                  <a:lnTo>
                    <a:pt x="103" y="772"/>
                  </a:lnTo>
                  <a:lnTo>
                    <a:pt x="108" y="780"/>
                  </a:lnTo>
                  <a:lnTo>
                    <a:pt x="113" y="786"/>
                  </a:lnTo>
                  <a:lnTo>
                    <a:pt x="118" y="792"/>
                  </a:lnTo>
                  <a:lnTo>
                    <a:pt x="150" y="824"/>
                  </a:lnTo>
                  <a:lnTo>
                    <a:pt x="10" y="963"/>
                  </a:lnTo>
                  <a:lnTo>
                    <a:pt x="10" y="963"/>
                  </a:lnTo>
                  <a:lnTo>
                    <a:pt x="6" y="968"/>
                  </a:lnTo>
                  <a:lnTo>
                    <a:pt x="3" y="974"/>
                  </a:lnTo>
                  <a:lnTo>
                    <a:pt x="1" y="980"/>
                  </a:lnTo>
                  <a:lnTo>
                    <a:pt x="0" y="986"/>
                  </a:lnTo>
                  <a:lnTo>
                    <a:pt x="1" y="992"/>
                  </a:lnTo>
                  <a:lnTo>
                    <a:pt x="3" y="997"/>
                  </a:lnTo>
                  <a:lnTo>
                    <a:pt x="6" y="1004"/>
                  </a:lnTo>
                  <a:lnTo>
                    <a:pt x="10" y="1008"/>
                  </a:lnTo>
                  <a:lnTo>
                    <a:pt x="10" y="1008"/>
                  </a:lnTo>
                  <a:lnTo>
                    <a:pt x="15" y="1012"/>
                  </a:lnTo>
                  <a:lnTo>
                    <a:pt x="21" y="1016"/>
                  </a:lnTo>
                  <a:lnTo>
                    <a:pt x="26" y="1017"/>
                  </a:lnTo>
                  <a:lnTo>
                    <a:pt x="33" y="1018"/>
                  </a:lnTo>
                  <a:lnTo>
                    <a:pt x="33" y="1018"/>
                  </a:lnTo>
                  <a:lnTo>
                    <a:pt x="39" y="1017"/>
                  </a:lnTo>
                  <a:lnTo>
                    <a:pt x="44" y="1016"/>
                  </a:lnTo>
                  <a:lnTo>
                    <a:pt x="50" y="1012"/>
                  </a:lnTo>
                  <a:lnTo>
                    <a:pt x="55" y="1008"/>
                  </a:lnTo>
                  <a:lnTo>
                    <a:pt x="195" y="869"/>
                  </a:lnTo>
                  <a:lnTo>
                    <a:pt x="226" y="900"/>
                  </a:lnTo>
                  <a:lnTo>
                    <a:pt x="226" y="900"/>
                  </a:lnTo>
                  <a:lnTo>
                    <a:pt x="232" y="906"/>
                  </a:lnTo>
                  <a:lnTo>
                    <a:pt x="239" y="911"/>
                  </a:lnTo>
                  <a:lnTo>
                    <a:pt x="246" y="915"/>
                  </a:lnTo>
                  <a:lnTo>
                    <a:pt x="253" y="918"/>
                  </a:lnTo>
                  <a:lnTo>
                    <a:pt x="260" y="921"/>
                  </a:lnTo>
                  <a:lnTo>
                    <a:pt x="269" y="922"/>
                  </a:lnTo>
                  <a:lnTo>
                    <a:pt x="276" y="924"/>
                  </a:lnTo>
                  <a:lnTo>
                    <a:pt x="285" y="924"/>
                  </a:lnTo>
                  <a:lnTo>
                    <a:pt x="285" y="924"/>
                  </a:lnTo>
                  <a:lnTo>
                    <a:pt x="293" y="924"/>
                  </a:lnTo>
                  <a:lnTo>
                    <a:pt x="301" y="922"/>
                  </a:lnTo>
                  <a:lnTo>
                    <a:pt x="308" y="921"/>
                  </a:lnTo>
                  <a:lnTo>
                    <a:pt x="316" y="918"/>
                  </a:lnTo>
                  <a:lnTo>
                    <a:pt x="323" y="915"/>
                  </a:lnTo>
                  <a:lnTo>
                    <a:pt x="331" y="911"/>
                  </a:lnTo>
                  <a:lnTo>
                    <a:pt x="337" y="906"/>
                  </a:lnTo>
                  <a:lnTo>
                    <a:pt x="343" y="900"/>
                  </a:lnTo>
                  <a:lnTo>
                    <a:pt x="541" y="702"/>
                  </a:lnTo>
                  <a:lnTo>
                    <a:pt x="541" y="702"/>
                  </a:lnTo>
                  <a:lnTo>
                    <a:pt x="547" y="696"/>
                  </a:lnTo>
                  <a:lnTo>
                    <a:pt x="552" y="689"/>
                  </a:lnTo>
                  <a:lnTo>
                    <a:pt x="556" y="682"/>
                  </a:lnTo>
                  <a:lnTo>
                    <a:pt x="559" y="674"/>
                  </a:lnTo>
                  <a:lnTo>
                    <a:pt x="562" y="667"/>
                  </a:lnTo>
                  <a:lnTo>
                    <a:pt x="564" y="659"/>
                  </a:lnTo>
                  <a:lnTo>
                    <a:pt x="565" y="652"/>
                  </a:lnTo>
                  <a:lnTo>
                    <a:pt x="565" y="643"/>
                  </a:lnTo>
                  <a:lnTo>
                    <a:pt x="565" y="636"/>
                  </a:lnTo>
                  <a:lnTo>
                    <a:pt x="564" y="628"/>
                  </a:lnTo>
                  <a:lnTo>
                    <a:pt x="562" y="620"/>
                  </a:lnTo>
                  <a:lnTo>
                    <a:pt x="559" y="612"/>
                  </a:lnTo>
                  <a:lnTo>
                    <a:pt x="556" y="606"/>
                  </a:lnTo>
                  <a:lnTo>
                    <a:pt x="552" y="598"/>
                  </a:lnTo>
                  <a:lnTo>
                    <a:pt x="547" y="592"/>
                  </a:lnTo>
                  <a:lnTo>
                    <a:pt x="541" y="585"/>
                  </a:lnTo>
                  <a:lnTo>
                    <a:pt x="510" y="554"/>
                  </a:lnTo>
                  <a:lnTo>
                    <a:pt x="554" y="509"/>
                  </a:lnTo>
                  <a:lnTo>
                    <a:pt x="586" y="540"/>
                  </a:lnTo>
                  <a:lnTo>
                    <a:pt x="586" y="540"/>
                  </a:lnTo>
                  <a:lnTo>
                    <a:pt x="592" y="546"/>
                  </a:lnTo>
                  <a:lnTo>
                    <a:pt x="599" y="551"/>
                  </a:lnTo>
                  <a:lnTo>
                    <a:pt x="606" y="555"/>
                  </a:lnTo>
                  <a:lnTo>
                    <a:pt x="613" y="559"/>
                  </a:lnTo>
                  <a:lnTo>
                    <a:pt x="621" y="561"/>
                  </a:lnTo>
                  <a:lnTo>
                    <a:pt x="628" y="563"/>
                  </a:lnTo>
                  <a:lnTo>
                    <a:pt x="637" y="564"/>
                  </a:lnTo>
                  <a:lnTo>
                    <a:pt x="644" y="565"/>
                  </a:lnTo>
                  <a:lnTo>
                    <a:pt x="644" y="565"/>
                  </a:lnTo>
                  <a:lnTo>
                    <a:pt x="653" y="564"/>
                  </a:lnTo>
                  <a:lnTo>
                    <a:pt x="660" y="563"/>
                  </a:lnTo>
                  <a:lnTo>
                    <a:pt x="669" y="561"/>
                  </a:lnTo>
                  <a:lnTo>
                    <a:pt x="676" y="559"/>
                  </a:lnTo>
                  <a:lnTo>
                    <a:pt x="684" y="555"/>
                  </a:lnTo>
                  <a:lnTo>
                    <a:pt x="690" y="551"/>
                  </a:lnTo>
                  <a:lnTo>
                    <a:pt x="697" y="546"/>
                  </a:lnTo>
                  <a:lnTo>
                    <a:pt x="703" y="540"/>
                  </a:lnTo>
                  <a:lnTo>
                    <a:pt x="901" y="343"/>
                  </a:lnTo>
                  <a:lnTo>
                    <a:pt x="901" y="343"/>
                  </a:lnTo>
                  <a:lnTo>
                    <a:pt x="907" y="336"/>
                  </a:lnTo>
                  <a:lnTo>
                    <a:pt x="911" y="329"/>
                  </a:lnTo>
                  <a:lnTo>
                    <a:pt x="916" y="323"/>
                  </a:lnTo>
                  <a:lnTo>
                    <a:pt x="919" y="315"/>
                  </a:lnTo>
                  <a:lnTo>
                    <a:pt x="922" y="308"/>
                  </a:lnTo>
                  <a:lnTo>
                    <a:pt x="923" y="300"/>
                  </a:lnTo>
                  <a:lnTo>
                    <a:pt x="924" y="291"/>
                  </a:lnTo>
                  <a:lnTo>
                    <a:pt x="925" y="284"/>
                  </a:lnTo>
                  <a:lnTo>
                    <a:pt x="924" y="276"/>
                  </a:lnTo>
                  <a:lnTo>
                    <a:pt x="923" y="268"/>
                  </a:lnTo>
                  <a:lnTo>
                    <a:pt x="922" y="260"/>
                  </a:lnTo>
                  <a:lnTo>
                    <a:pt x="919" y="253"/>
                  </a:lnTo>
                  <a:lnTo>
                    <a:pt x="916" y="245"/>
                  </a:lnTo>
                  <a:lnTo>
                    <a:pt x="911" y="239"/>
                  </a:lnTo>
                  <a:lnTo>
                    <a:pt x="907" y="231"/>
                  </a:lnTo>
                  <a:lnTo>
                    <a:pt x="901" y="226"/>
                  </a:lnTo>
                  <a:lnTo>
                    <a:pt x="869" y="194"/>
                  </a:lnTo>
                  <a:lnTo>
                    <a:pt x="1009" y="54"/>
                  </a:lnTo>
                  <a:lnTo>
                    <a:pt x="1009" y="54"/>
                  </a:lnTo>
                  <a:lnTo>
                    <a:pt x="1013" y="49"/>
                  </a:lnTo>
                  <a:lnTo>
                    <a:pt x="1016" y="44"/>
                  </a:lnTo>
                  <a:lnTo>
                    <a:pt x="1018" y="38"/>
                  </a:lnTo>
                  <a:lnTo>
                    <a:pt x="1019" y="32"/>
                  </a:lnTo>
                  <a:lnTo>
                    <a:pt x="1018" y="25"/>
                  </a:lnTo>
                  <a:lnTo>
                    <a:pt x="1016" y="20"/>
                  </a:lnTo>
                  <a:lnTo>
                    <a:pt x="1013" y="15"/>
                  </a:lnTo>
                  <a:lnTo>
                    <a:pt x="1009" y="9"/>
                  </a:lnTo>
                  <a:lnTo>
                    <a:pt x="1009" y="9"/>
                  </a:lnTo>
                  <a:close/>
                  <a:moveTo>
                    <a:pt x="496" y="657"/>
                  </a:moveTo>
                  <a:lnTo>
                    <a:pt x="298" y="855"/>
                  </a:lnTo>
                  <a:lnTo>
                    <a:pt x="298" y="855"/>
                  </a:lnTo>
                  <a:lnTo>
                    <a:pt x="295" y="858"/>
                  </a:lnTo>
                  <a:lnTo>
                    <a:pt x="292" y="859"/>
                  </a:lnTo>
                  <a:lnTo>
                    <a:pt x="288" y="860"/>
                  </a:lnTo>
                  <a:lnTo>
                    <a:pt x="285" y="860"/>
                  </a:lnTo>
                  <a:lnTo>
                    <a:pt x="280" y="860"/>
                  </a:lnTo>
                  <a:lnTo>
                    <a:pt x="277" y="859"/>
                  </a:lnTo>
                  <a:lnTo>
                    <a:pt x="274" y="858"/>
                  </a:lnTo>
                  <a:lnTo>
                    <a:pt x="271" y="855"/>
                  </a:lnTo>
                  <a:lnTo>
                    <a:pt x="240" y="824"/>
                  </a:lnTo>
                  <a:lnTo>
                    <a:pt x="315" y="748"/>
                  </a:lnTo>
                  <a:lnTo>
                    <a:pt x="315" y="748"/>
                  </a:lnTo>
                  <a:lnTo>
                    <a:pt x="319" y="743"/>
                  </a:lnTo>
                  <a:lnTo>
                    <a:pt x="322" y="738"/>
                  </a:lnTo>
                  <a:lnTo>
                    <a:pt x="323" y="732"/>
                  </a:lnTo>
                  <a:lnTo>
                    <a:pt x="324" y="726"/>
                  </a:lnTo>
                  <a:lnTo>
                    <a:pt x="323" y="720"/>
                  </a:lnTo>
                  <a:lnTo>
                    <a:pt x="322" y="714"/>
                  </a:lnTo>
                  <a:lnTo>
                    <a:pt x="319" y="709"/>
                  </a:lnTo>
                  <a:lnTo>
                    <a:pt x="315" y="703"/>
                  </a:lnTo>
                  <a:lnTo>
                    <a:pt x="315" y="703"/>
                  </a:lnTo>
                  <a:lnTo>
                    <a:pt x="310" y="699"/>
                  </a:lnTo>
                  <a:lnTo>
                    <a:pt x="304" y="696"/>
                  </a:lnTo>
                  <a:lnTo>
                    <a:pt x="299" y="695"/>
                  </a:lnTo>
                  <a:lnTo>
                    <a:pt x="292" y="694"/>
                  </a:lnTo>
                  <a:lnTo>
                    <a:pt x="287" y="695"/>
                  </a:lnTo>
                  <a:lnTo>
                    <a:pt x="280" y="696"/>
                  </a:lnTo>
                  <a:lnTo>
                    <a:pt x="275" y="699"/>
                  </a:lnTo>
                  <a:lnTo>
                    <a:pt x="270" y="703"/>
                  </a:lnTo>
                  <a:lnTo>
                    <a:pt x="195" y="779"/>
                  </a:lnTo>
                  <a:lnTo>
                    <a:pt x="163" y="747"/>
                  </a:lnTo>
                  <a:lnTo>
                    <a:pt x="163" y="747"/>
                  </a:lnTo>
                  <a:lnTo>
                    <a:pt x="160" y="744"/>
                  </a:lnTo>
                  <a:lnTo>
                    <a:pt x="159" y="741"/>
                  </a:lnTo>
                  <a:lnTo>
                    <a:pt x="158" y="738"/>
                  </a:lnTo>
                  <a:lnTo>
                    <a:pt x="158" y="733"/>
                  </a:lnTo>
                  <a:lnTo>
                    <a:pt x="158" y="730"/>
                  </a:lnTo>
                  <a:lnTo>
                    <a:pt x="159" y="727"/>
                  </a:lnTo>
                  <a:lnTo>
                    <a:pt x="160" y="723"/>
                  </a:lnTo>
                  <a:lnTo>
                    <a:pt x="163" y="721"/>
                  </a:lnTo>
                  <a:lnTo>
                    <a:pt x="361" y="522"/>
                  </a:lnTo>
                  <a:lnTo>
                    <a:pt x="361" y="522"/>
                  </a:lnTo>
                  <a:lnTo>
                    <a:pt x="364" y="520"/>
                  </a:lnTo>
                  <a:lnTo>
                    <a:pt x="367" y="518"/>
                  </a:lnTo>
                  <a:lnTo>
                    <a:pt x="371" y="517"/>
                  </a:lnTo>
                  <a:lnTo>
                    <a:pt x="375" y="517"/>
                  </a:lnTo>
                  <a:lnTo>
                    <a:pt x="375" y="517"/>
                  </a:lnTo>
                  <a:lnTo>
                    <a:pt x="378" y="517"/>
                  </a:lnTo>
                  <a:lnTo>
                    <a:pt x="382" y="518"/>
                  </a:lnTo>
                  <a:lnTo>
                    <a:pt x="386" y="520"/>
                  </a:lnTo>
                  <a:lnTo>
                    <a:pt x="388" y="522"/>
                  </a:lnTo>
                  <a:lnTo>
                    <a:pt x="420" y="554"/>
                  </a:lnTo>
                  <a:lnTo>
                    <a:pt x="352" y="621"/>
                  </a:lnTo>
                  <a:lnTo>
                    <a:pt x="352" y="621"/>
                  </a:lnTo>
                  <a:lnTo>
                    <a:pt x="348" y="626"/>
                  </a:lnTo>
                  <a:lnTo>
                    <a:pt x="345" y="632"/>
                  </a:lnTo>
                  <a:lnTo>
                    <a:pt x="344" y="638"/>
                  </a:lnTo>
                  <a:lnTo>
                    <a:pt x="343" y="643"/>
                  </a:lnTo>
                  <a:lnTo>
                    <a:pt x="344" y="650"/>
                  </a:lnTo>
                  <a:lnTo>
                    <a:pt x="345" y="656"/>
                  </a:lnTo>
                  <a:lnTo>
                    <a:pt x="348" y="662"/>
                  </a:lnTo>
                  <a:lnTo>
                    <a:pt x="352" y="666"/>
                  </a:lnTo>
                  <a:lnTo>
                    <a:pt x="352" y="666"/>
                  </a:lnTo>
                  <a:lnTo>
                    <a:pt x="357" y="670"/>
                  </a:lnTo>
                  <a:lnTo>
                    <a:pt x="363" y="673"/>
                  </a:lnTo>
                  <a:lnTo>
                    <a:pt x="368" y="676"/>
                  </a:lnTo>
                  <a:lnTo>
                    <a:pt x="375" y="676"/>
                  </a:lnTo>
                  <a:lnTo>
                    <a:pt x="375" y="676"/>
                  </a:lnTo>
                  <a:lnTo>
                    <a:pt x="380" y="676"/>
                  </a:lnTo>
                  <a:lnTo>
                    <a:pt x="387" y="673"/>
                  </a:lnTo>
                  <a:lnTo>
                    <a:pt x="392" y="670"/>
                  </a:lnTo>
                  <a:lnTo>
                    <a:pt x="397" y="666"/>
                  </a:lnTo>
                  <a:lnTo>
                    <a:pt x="465" y="598"/>
                  </a:lnTo>
                  <a:lnTo>
                    <a:pt x="496" y="630"/>
                  </a:lnTo>
                  <a:lnTo>
                    <a:pt x="496" y="630"/>
                  </a:lnTo>
                  <a:lnTo>
                    <a:pt x="498" y="634"/>
                  </a:lnTo>
                  <a:lnTo>
                    <a:pt x="500" y="637"/>
                  </a:lnTo>
                  <a:lnTo>
                    <a:pt x="501" y="640"/>
                  </a:lnTo>
                  <a:lnTo>
                    <a:pt x="501" y="643"/>
                  </a:lnTo>
                  <a:lnTo>
                    <a:pt x="501" y="648"/>
                  </a:lnTo>
                  <a:lnTo>
                    <a:pt x="500" y="651"/>
                  </a:lnTo>
                  <a:lnTo>
                    <a:pt x="498" y="654"/>
                  </a:lnTo>
                  <a:lnTo>
                    <a:pt x="496" y="657"/>
                  </a:lnTo>
                  <a:lnTo>
                    <a:pt x="496" y="657"/>
                  </a:lnTo>
                  <a:close/>
                  <a:moveTo>
                    <a:pt x="856" y="298"/>
                  </a:moveTo>
                  <a:lnTo>
                    <a:pt x="658" y="495"/>
                  </a:lnTo>
                  <a:lnTo>
                    <a:pt x="658" y="495"/>
                  </a:lnTo>
                  <a:lnTo>
                    <a:pt x="655" y="497"/>
                  </a:lnTo>
                  <a:lnTo>
                    <a:pt x="652" y="500"/>
                  </a:lnTo>
                  <a:lnTo>
                    <a:pt x="648" y="501"/>
                  </a:lnTo>
                  <a:lnTo>
                    <a:pt x="644" y="501"/>
                  </a:lnTo>
                  <a:lnTo>
                    <a:pt x="641" y="501"/>
                  </a:lnTo>
                  <a:lnTo>
                    <a:pt x="638" y="500"/>
                  </a:lnTo>
                  <a:lnTo>
                    <a:pt x="633" y="497"/>
                  </a:lnTo>
                  <a:lnTo>
                    <a:pt x="631" y="495"/>
                  </a:lnTo>
                  <a:lnTo>
                    <a:pt x="599" y="464"/>
                  </a:lnTo>
                  <a:lnTo>
                    <a:pt x="667" y="397"/>
                  </a:lnTo>
                  <a:lnTo>
                    <a:pt x="667" y="397"/>
                  </a:lnTo>
                  <a:lnTo>
                    <a:pt x="671" y="391"/>
                  </a:lnTo>
                  <a:lnTo>
                    <a:pt x="674" y="386"/>
                  </a:lnTo>
                  <a:lnTo>
                    <a:pt x="675" y="380"/>
                  </a:lnTo>
                  <a:lnTo>
                    <a:pt x="676" y="374"/>
                  </a:lnTo>
                  <a:lnTo>
                    <a:pt x="675" y="368"/>
                  </a:lnTo>
                  <a:lnTo>
                    <a:pt x="674" y="362"/>
                  </a:lnTo>
                  <a:lnTo>
                    <a:pt x="671" y="357"/>
                  </a:lnTo>
                  <a:lnTo>
                    <a:pt x="667" y="352"/>
                  </a:lnTo>
                  <a:lnTo>
                    <a:pt x="667" y="352"/>
                  </a:lnTo>
                  <a:lnTo>
                    <a:pt x="662" y="347"/>
                  </a:lnTo>
                  <a:lnTo>
                    <a:pt x="656" y="344"/>
                  </a:lnTo>
                  <a:lnTo>
                    <a:pt x="651" y="343"/>
                  </a:lnTo>
                  <a:lnTo>
                    <a:pt x="644" y="342"/>
                  </a:lnTo>
                  <a:lnTo>
                    <a:pt x="639" y="343"/>
                  </a:lnTo>
                  <a:lnTo>
                    <a:pt x="632" y="344"/>
                  </a:lnTo>
                  <a:lnTo>
                    <a:pt x="627" y="347"/>
                  </a:lnTo>
                  <a:lnTo>
                    <a:pt x="622" y="352"/>
                  </a:lnTo>
                  <a:lnTo>
                    <a:pt x="554" y="419"/>
                  </a:lnTo>
                  <a:lnTo>
                    <a:pt x="523" y="387"/>
                  </a:lnTo>
                  <a:lnTo>
                    <a:pt x="523" y="387"/>
                  </a:lnTo>
                  <a:lnTo>
                    <a:pt x="521" y="385"/>
                  </a:lnTo>
                  <a:lnTo>
                    <a:pt x="519" y="382"/>
                  </a:lnTo>
                  <a:lnTo>
                    <a:pt x="518" y="377"/>
                  </a:lnTo>
                  <a:lnTo>
                    <a:pt x="518" y="374"/>
                  </a:lnTo>
                  <a:lnTo>
                    <a:pt x="518" y="374"/>
                  </a:lnTo>
                  <a:lnTo>
                    <a:pt x="518" y="370"/>
                  </a:lnTo>
                  <a:lnTo>
                    <a:pt x="519" y="367"/>
                  </a:lnTo>
                  <a:lnTo>
                    <a:pt x="521" y="363"/>
                  </a:lnTo>
                  <a:lnTo>
                    <a:pt x="523" y="360"/>
                  </a:lnTo>
                  <a:lnTo>
                    <a:pt x="721" y="163"/>
                  </a:lnTo>
                  <a:lnTo>
                    <a:pt x="721" y="163"/>
                  </a:lnTo>
                  <a:lnTo>
                    <a:pt x="724" y="161"/>
                  </a:lnTo>
                  <a:lnTo>
                    <a:pt x="727" y="158"/>
                  </a:lnTo>
                  <a:lnTo>
                    <a:pt x="731" y="157"/>
                  </a:lnTo>
                  <a:lnTo>
                    <a:pt x="734" y="157"/>
                  </a:lnTo>
                  <a:lnTo>
                    <a:pt x="734" y="157"/>
                  </a:lnTo>
                  <a:lnTo>
                    <a:pt x="739" y="157"/>
                  </a:lnTo>
                  <a:lnTo>
                    <a:pt x="742" y="158"/>
                  </a:lnTo>
                  <a:lnTo>
                    <a:pt x="745" y="161"/>
                  </a:lnTo>
                  <a:lnTo>
                    <a:pt x="748" y="163"/>
                  </a:lnTo>
                  <a:lnTo>
                    <a:pt x="779" y="194"/>
                  </a:lnTo>
                  <a:lnTo>
                    <a:pt x="704" y="269"/>
                  </a:lnTo>
                  <a:lnTo>
                    <a:pt x="704" y="269"/>
                  </a:lnTo>
                  <a:lnTo>
                    <a:pt x="700" y="274"/>
                  </a:lnTo>
                  <a:lnTo>
                    <a:pt x="697" y="280"/>
                  </a:lnTo>
                  <a:lnTo>
                    <a:pt x="696" y="286"/>
                  </a:lnTo>
                  <a:lnTo>
                    <a:pt x="695" y="291"/>
                  </a:lnTo>
                  <a:lnTo>
                    <a:pt x="696" y="298"/>
                  </a:lnTo>
                  <a:lnTo>
                    <a:pt x="697" y="304"/>
                  </a:lnTo>
                  <a:lnTo>
                    <a:pt x="700" y="310"/>
                  </a:lnTo>
                  <a:lnTo>
                    <a:pt x="704" y="314"/>
                  </a:lnTo>
                  <a:lnTo>
                    <a:pt x="704" y="314"/>
                  </a:lnTo>
                  <a:lnTo>
                    <a:pt x="709" y="318"/>
                  </a:lnTo>
                  <a:lnTo>
                    <a:pt x="715" y="321"/>
                  </a:lnTo>
                  <a:lnTo>
                    <a:pt x="720" y="324"/>
                  </a:lnTo>
                  <a:lnTo>
                    <a:pt x="727" y="324"/>
                  </a:lnTo>
                  <a:lnTo>
                    <a:pt x="727" y="324"/>
                  </a:lnTo>
                  <a:lnTo>
                    <a:pt x="732" y="324"/>
                  </a:lnTo>
                  <a:lnTo>
                    <a:pt x="739" y="321"/>
                  </a:lnTo>
                  <a:lnTo>
                    <a:pt x="744" y="318"/>
                  </a:lnTo>
                  <a:lnTo>
                    <a:pt x="749" y="314"/>
                  </a:lnTo>
                  <a:lnTo>
                    <a:pt x="824" y="239"/>
                  </a:lnTo>
                  <a:lnTo>
                    <a:pt x="856" y="270"/>
                  </a:lnTo>
                  <a:lnTo>
                    <a:pt x="856" y="270"/>
                  </a:lnTo>
                  <a:lnTo>
                    <a:pt x="859" y="273"/>
                  </a:lnTo>
                  <a:lnTo>
                    <a:pt x="860" y="276"/>
                  </a:lnTo>
                  <a:lnTo>
                    <a:pt x="861" y="281"/>
                  </a:lnTo>
                  <a:lnTo>
                    <a:pt x="861" y="284"/>
                  </a:lnTo>
                  <a:lnTo>
                    <a:pt x="861" y="287"/>
                  </a:lnTo>
                  <a:lnTo>
                    <a:pt x="860" y="291"/>
                  </a:lnTo>
                  <a:lnTo>
                    <a:pt x="859" y="295"/>
                  </a:lnTo>
                  <a:lnTo>
                    <a:pt x="856" y="298"/>
                  </a:lnTo>
                  <a:lnTo>
                    <a:pt x="856" y="29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3" name="Freeform 63"/>
            <p:cNvSpPr>
              <a:spLocks noEditPoints="1"/>
            </p:cNvSpPr>
            <p:nvPr/>
          </p:nvSpPr>
          <p:spPr bwMode="auto">
            <a:xfrm>
              <a:off x="4293886" y="4182382"/>
              <a:ext cx="323850" cy="323850"/>
            </a:xfrm>
            <a:custGeom>
              <a:gdLst>
                <a:gd fmla="*/ 886 w 1018" name="T0"/>
                <a:gd fmla="*/ 634 h 1017" name="T1"/>
                <a:gd fmla="*/ 776 w 1018" name="T2"/>
                <a:gd fmla="*/ 611 h 1017" name="T3"/>
                <a:gd fmla="*/ 666 w 1018" name="T4"/>
                <a:gd fmla="*/ 642 h 1017" name="T5"/>
                <a:gd fmla="*/ 630 w 1018" name="T6"/>
                <a:gd fmla="*/ 555 h 1017" name="T7"/>
                <a:gd fmla="*/ 706 w 1018" name="T8"/>
                <a:gd fmla="*/ 536 h 1017" name="T9"/>
                <a:gd fmla="*/ 983 w 1018" name="T10"/>
                <a:gd fmla="*/ 225 h 1017" name="T11"/>
                <a:gd fmla="*/ 1018 w 1018" name="T12"/>
                <a:gd fmla="*/ 139 h 1017" name="T13"/>
                <a:gd fmla="*/ 1006 w 1018" name="T14"/>
                <a:gd fmla="*/ 61 h 1017" name="T15"/>
                <a:gd fmla="*/ 971 w 1018" name="T16"/>
                <a:gd fmla="*/ 9 h 1017" name="T17"/>
                <a:gd fmla="*/ 960 w 1018" name="T18"/>
                <a:gd fmla="*/ 2 h 1017" name="T19"/>
                <a:gd fmla="*/ 942 w 1018" name="T20"/>
                <a:gd fmla="*/ 1 h 1017" name="T21"/>
                <a:gd fmla="*/ 927 w 1018" name="T22"/>
                <a:gd fmla="*/ 9 h 1017" name="T23"/>
                <a:gd fmla="*/ 93 w 1018" name="T24"/>
                <a:gd fmla="*/ 10 h 1017" name="T25"/>
                <a:gd fmla="*/ 88 w 1018" name="T26"/>
                <a:gd fmla="*/ 6 h 1017" name="T27"/>
                <a:gd fmla="*/ 71 w 1018" name="T28"/>
                <a:gd fmla="*/ 0 h 1017" name="T29"/>
                <a:gd fmla="*/ 53 w 1018" name="T30"/>
                <a:gd fmla="*/ 6 h 1017" name="T31"/>
                <a:gd fmla="*/ 47 w 1018" name="T32"/>
                <a:gd fmla="*/ 9 h 1017" name="T33"/>
                <a:gd fmla="*/ 7 w 1018" name="T34"/>
                <a:gd fmla="*/ 75 h 1017" name="T35"/>
                <a:gd fmla="*/ 3 w 1018" name="T36"/>
                <a:gd fmla="*/ 154 h 1017" name="T37"/>
                <a:gd fmla="*/ 45 w 1018" name="T38"/>
                <a:gd fmla="*/ 234 h 1017" name="T39"/>
                <a:gd fmla="*/ 328 w 1018" name="T40"/>
                <a:gd fmla="*/ 543 h 1017" name="T41"/>
                <a:gd fmla="*/ 401 w 1018" name="T42"/>
                <a:gd fmla="*/ 554 h 1017" name="T43"/>
                <a:gd fmla="*/ 336 w 1018" name="T44"/>
                <a:gd fmla="*/ 632 h 1017" name="T45"/>
                <a:gd fmla="*/ 224 w 1018" name="T46"/>
                <a:gd fmla="*/ 611 h 1017" name="T47"/>
                <a:gd fmla="*/ 116 w 1018" name="T48"/>
                <a:gd fmla="*/ 644 h 1017" name="T49"/>
                <a:gd fmla="*/ 41 w 1018" name="T50"/>
                <a:gd fmla="*/ 716 h 1017" name="T51"/>
                <a:gd fmla="*/ 1 w 1018" name="T52"/>
                <a:gd fmla="*/ 841 h 1017" name="T53"/>
                <a:gd fmla="*/ 33 w 1018" name="T54"/>
                <a:gd fmla="*/ 969 h 1017" name="T55"/>
                <a:gd fmla="*/ 63 w 1018" name="T56"/>
                <a:gd fmla="*/ 1009 h 1017" name="T57"/>
                <a:gd fmla="*/ 73 w 1018" name="T58"/>
                <a:gd fmla="*/ 1015 h 1017" name="T59"/>
                <a:gd fmla="*/ 97 w 1018" name="T60"/>
                <a:gd fmla="*/ 1015 h 1017" name="T61"/>
                <a:gd fmla="*/ 107 w 1018" name="T62"/>
                <a:gd fmla="*/ 1008 h 1017" name="T63"/>
                <a:gd fmla="*/ 912 w 1018" name="T64"/>
                <a:gd fmla="*/ 1008 h 1017" name="T65"/>
                <a:gd fmla="*/ 919 w 1018" name="T66"/>
                <a:gd fmla="*/ 1013 h 1017" name="T67"/>
                <a:gd fmla="*/ 941 w 1018" name="T68"/>
                <a:gd fmla="*/ 1016 h 1017" name="T69"/>
                <a:gd fmla="*/ 956 w 1018" name="T70"/>
                <a:gd fmla="*/ 1009 h 1017" name="T71"/>
                <a:gd fmla="*/ 973 w 1018" name="T72"/>
                <a:gd fmla="*/ 988 h 1017" name="T73"/>
                <a:gd fmla="*/ 1018 w 1018" name="T74"/>
                <a:gd fmla="*/ 864 h 1017" name="T75"/>
                <a:gd fmla="*/ 990 w 1018" name="T76"/>
                <a:gd fmla="*/ 735 h 1017" name="T77"/>
                <a:gd fmla="*/ 946 w 1018" name="T78"/>
                <a:gd fmla="*/ 83 h 1017" name="T79"/>
                <a:gd fmla="*/ 955 w 1018" name="T80"/>
                <a:gd fmla="*/ 132 h 1017" name="T81"/>
                <a:gd fmla="*/ 932 w 1018" name="T82"/>
                <a:gd fmla="*/ 185 h 1017" name="T83"/>
                <a:gd fmla="*/ 674 w 1018" name="T84"/>
                <a:gd fmla="*/ 481 h 1017" name="T85"/>
                <a:gd fmla="*/ 587 w 1018" name="T86"/>
                <a:gd fmla="*/ 480 h 1017" name="T87"/>
                <a:gd fmla="*/ 80 w 1018" name="T88"/>
                <a:gd fmla="*/ 176 h 1017" name="T89"/>
                <a:gd fmla="*/ 64 w 1018" name="T90"/>
                <a:gd fmla="*/ 123 h 1017" name="T91"/>
                <a:gd fmla="*/ 432 w 1018" name="T92"/>
                <a:gd fmla="*/ 480 h 1017" name="T93"/>
                <a:gd fmla="*/ 360 w 1018" name="T94"/>
                <a:gd fmla="*/ 487 h 1017" name="T95"/>
                <a:gd fmla="*/ 88 w 1018" name="T96"/>
                <a:gd fmla="*/ 935 h 1017" name="T97"/>
                <a:gd fmla="*/ 65 w 1018" name="T98"/>
                <a:gd fmla="*/ 868 h 1017" name="T99"/>
                <a:gd fmla="*/ 76 w 1018" name="T100"/>
                <a:gd fmla="*/ 786 h 1017" name="T101"/>
                <a:gd fmla="*/ 115 w 1018" name="T102"/>
                <a:gd fmla="*/ 726 h 1017" name="T103"/>
                <a:gd fmla="*/ 182 w 1018" name="T104"/>
                <a:gd fmla="*/ 684 h 1017" name="T105"/>
                <a:gd fmla="*/ 259 w 1018" name="T106"/>
                <a:gd fmla="*/ 676 h 1017" name="T107"/>
                <a:gd fmla="*/ 931 w 1018" name="T108"/>
                <a:gd fmla="*/ 935 h 1017" name="T109"/>
                <a:gd fmla="*/ 761 w 1018" name="T110"/>
                <a:gd fmla="*/ 676 h 1017" name="T111"/>
                <a:gd fmla="*/ 837 w 1018" name="T112"/>
                <a:gd fmla="*/ 684 h 1017" name="T113"/>
                <a:gd fmla="*/ 904 w 1018" name="T114"/>
                <a:gd fmla="*/ 726 h 1017" name="T115"/>
                <a:gd fmla="*/ 943 w 1018" name="T116"/>
                <a:gd fmla="*/ 786 h 1017" name="T117"/>
                <a:gd fmla="*/ 954 w 1018" name="T118"/>
                <a:gd fmla="*/ 868 h 1017" name="T119"/>
                <a:gd fmla="*/ 931 w 1018" name="T120"/>
                <a:gd fmla="*/ 935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1018">
                  <a:moveTo>
                    <a:pt x="950" y="681"/>
                  </a:moveTo>
                  <a:lnTo>
                    <a:pt x="950" y="681"/>
                  </a:lnTo>
                  <a:lnTo>
                    <a:pt x="934" y="667"/>
                  </a:lnTo>
                  <a:lnTo>
                    <a:pt x="919" y="655"/>
                  </a:lnTo>
                  <a:lnTo>
                    <a:pt x="903" y="644"/>
                  </a:lnTo>
                  <a:lnTo>
                    <a:pt x="886" y="634"/>
                  </a:lnTo>
                  <a:lnTo>
                    <a:pt x="869" y="627"/>
                  </a:lnTo>
                  <a:lnTo>
                    <a:pt x="851" y="620"/>
                  </a:lnTo>
                  <a:lnTo>
                    <a:pt x="833" y="616"/>
                  </a:lnTo>
                  <a:lnTo>
                    <a:pt x="813" y="613"/>
                  </a:lnTo>
                  <a:lnTo>
                    <a:pt x="795" y="611"/>
                  </a:lnTo>
                  <a:lnTo>
                    <a:pt x="776" y="611"/>
                  </a:lnTo>
                  <a:lnTo>
                    <a:pt x="756" y="612"/>
                  </a:lnTo>
                  <a:lnTo>
                    <a:pt x="738" y="615"/>
                  </a:lnTo>
                  <a:lnTo>
                    <a:pt x="719" y="619"/>
                  </a:lnTo>
                  <a:lnTo>
                    <a:pt x="701" y="626"/>
                  </a:lnTo>
                  <a:lnTo>
                    <a:pt x="683" y="632"/>
                  </a:lnTo>
                  <a:lnTo>
                    <a:pt x="666" y="642"/>
                  </a:lnTo>
                  <a:lnTo>
                    <a:pt x="578" y="545"/>
                  </a:lnTo>
                  <a:lnTo>
                    <a:pt x="578" y="545"/>
                  </a:lnTo>
                  <a:lnTo>
                    <a:pt x="591" y="550"/>
                  </a:lnTo>
                  <a:lnTo>
                    <a:pt x="604" y="552"/>
                  </a:lnTo>
                  <a:lnTo>
                    <a:pt x="617" y="554"/>
                  </a:lnTo>
                  <a:lnTo>
                    <a:pt x="630" y="555"/>
                  </a:lnTo>
                  <a:lnTo>
                    <a:pt x="630" y="555"/>
                  </a:lnTo>
                  <a:lnTo>
                    <a:pt x="646" y="554"/>
                  </a:lnTo>
                  <a:lnTo>
                    <a:pt x="661" y="552"/>
                  </a:lnTo>
                  <a:lnTo>
                    <a:pt x="676" y="547"/>
                  </a:lnTo>
                  <a:lnTo>
                    <a:pt x="691" y="542"/>
                  </a:lnTo>
                  <a:lnTo>
                    <a:pt x="706" y="536"/>
                  </a:lnTo>
                  <a:lnTo>
                    <a:pt x="720" y="527"/>
                  </a:lnTo>
                  <a:lnTo>
                    <a:pt x="733" y="517"/>
                  </a:lnTo>
                  <a:lnTo>
                    <a:pt x="746" y="506"/>
                  </a:lnTo>
                  <a:lnTo>
                    <a:pt x="972" y="236"/>
                  </a:lnTo>
                  <a:lnTo>
                    <a:pt x="972" y="236"/>
                  </a:lnTo>
                  <a:lnTo>
                    <a:pt x="983" y="225"/>
                  </a:lnTo>
                  <a:lnTo>
                    <a:pt x="992" y="212"/>
                  </a:lnTo>
                  <a:lnTo>
                    <a:pt x="1000" y="198"/>
                  </a:lnTo>
                  <a:lnTo>
                    <a:pt x="1006" y="184"/>
                  </a:lnTo>
                  <a:lnTo>
                    <a:pt x="1012" y="169"/>
                  </a:lnTo>
                  <a:lnTo>
                    <a:pt x="1016" y="154"/>
                  </a:lnTo>
                  <a:lnTo>
                    <a:pt x="1018" y="139"/>
                  </a:lnTo>
                  <a:lnTo>
                    <a:pt x="1018" y="123"/>
                  </a:lnTo>
                  <a:lnTo>
                    <a:pt x="1018" y="123"/>
                  </a:lnTo>
                  <a:lnTo>
                    <a:pt x="1018" y="106"/>
                  </a:lnTo>
                  <a:lnTo>
                    <a:pt x="1016" y="91"/>
                  </a:lnTo>
                  <a:lnTo>
                    <a:pt x="1012" y="75"/>
                  </a:lnTo>
                  <a:lnTo>
                    <a:pt x="1006" y="61"/>
                  </a:lnTo>
                  <a:lnTo>
                    <a:pt x="1000" y="47"/>
                  </a:lnTo>
                  <a:lnTo>
                    <a:pt x="992" y="34"/>
                  </a:lnTo>
                  <a:lnTo>
                    <a:pt x="983" y="21"/>
                  </a:lnTo>
                  <a:lnTo>
                    <a:pt x="972" y="9"/>
                  </a:lnTo>
                  <a:lnTo>
                    <a:pt x="972" y="9"/>
                  </a:lnTo>
                  <a:lnTo>
                    <a:pt x="971" y="9"/>
                  </a:lnTo>
                  <a:lnTo>
                    <a:pt x="971" y="9"/>
                  </a:lnTo>
                  <a:lnTo>
                    <a:pt x="971" y="8"/>
                  </a:lnTo>
                  <a:lnTo>
                    <a:pt x="971" y="8"/>
                  </a:lnTo>
                  <a:lnTo>
                    <a:pt x="966" y="6"/>
                  </a:lnTo>
                  <a:lnTo>
                    <a:pt x="966" y="6"/>
                  </a:lnTo>
                  <a:lnTo>
                    <a:pt x="960" y="2"/>
                  </a:lnTo>
                  <a:lnTo>
                    <a:pt x="960" y="2"/>
                  </a:lnTo>
                  <a:lnTo>
                    <a:pt x="955" y="1"/>
                  </a:lnTo>
                  <a:lnTo>
                    <a:pt x="955" y="1"/>
                  </a:lnTo>
                  <a:lnTo>
                    <a:pt x="948" y="0"/>
                  </a:lnTo>
                  <a:lnTo>
                    <a:pt x="948" y="0"/>
                  </a:lnTo>
                  <a:lnTo>
                    <a:pt x="942" y="1"/>
                  </a:lnTo>
                  <a:lnTo>
                    <a:pt x="942" y="1"/>
                  </a:lnTo>
                  <a:lnTo>
                    <a:pt x="937" y="2"/>
                  </a:lnTo>
                  <a:lnTo>
                    <a:pt x="937" y="2"/>
                  </a:lnTo>
                  <a:lnTo>
                    <a:pt x="931" y="7"/>
                  </a:lnTo>
                  <a:lnTo>
                    <a:pt x="931" y="7"/>
                  </a:lnTo>
                  <a:lnTo>
                    <a:pt x="927" y="9"/>
                  </a:lnTo>
                  <a:lnTo>
                    <a:pt x="927" y="9"/>
                  </a:lnTo>
                  <a:lnTo>
                    <a:pt x="927" y="10"/>
                  </a:lnTo>
                  <a:lnTo>
                    <a:pt x="927" y="10"/>
                  </a:lnTo>
                  <a:lnTo>
                    <a:pt x="926" y="10"/>
                  </a:lnTo>
                  <a:lnTo>
                    <a:pt x="510" y="469"/>
                  </a:lnTo>
                  <a:lnTo>
                    <a:pt x="93" y="10"/>
                  </a:lnTo>
                  <a:lnTo>
                    <a:pt x="93" y="10"/>
                  </a:lnTo>
                  <a:lnTo>
                    <a:pt x="92" y="10"/>
                  </a:lnTo>
                  <a:lnTo>
                    <a:pt x="92" y="10"/>
                  </a:lnTo>
                  <a:lnTo>
                    <a:pt x="92" y="9"/>
                  </a:lnTo>
                  <a:lnTo>
                    <a:pt x="92" y="9"/>
                  </a:lnTo>
                  <a:lnTo>
                    <a:pt x="88" y="6"/>
                  </a:lnTo>
                  <a:lnTo>
                    <a:pt x="88" y="6"/>
                  </a:lnTo>
                  <a:lnTo>
                    <a:pt x="83" y="2"/>
                  </a:lnTo>
                  <a:lnTo>
                    <a:pt x="83" y="2"/>
                  </a:lnTo>
                  <a:lnTo>
                    <a:pt x="76" y="1"/>
                  </a:lnTo>
                  <a:lnTo>
                    <a:pt x="76" y="1"/>
                  </a:lnTo>
                  <a:lnTo>
                    <a:pt x="71" y="0"/>
                  </a:lnTo>
                  <a:lnTo>
                    <a:pt x="71" y="0"/>
                  </a:lnTo>
                  <a:lnTo>
                    <a:pt x="64" y="1"/>
                  </a:lnTo>
                  <a:lnTo>
                    <a:pt x="64" y="1"/>
                  </a:lnTo>
                  <a:lnTo>
                    <a:pt x="59" y="2"/>
                  </a:lnTo>
                  <a:lnTo>
                    <a:pt x="59" y="2"/>
                  </a:lnTo>
                  <a:lnTo>
                    <a:pt x="53" y="6"/>
                  </a:lnTo>
                  <a:lnTo>
                    <a:pt x="53" y="6"/>
                  </a:lnTo>
                  <a:lnTo>
                    <a:pt x="48" y="8"/>
                  </a:lnTo>
                  <a:lnTo>
                    <a:pt x="48" y="8"/>
                  </a:lnTo>
                  <a:lnTo>
                    <a:pt x="48" y="9"/>
                  </a:lnTo>
                  <a:lnTo>
                    <a:pt x="48" y="9"/>
                  </a:lnTo>
                  <a:lnTo>
                    <a:pt x="47" y="9"/>
                  </a:lnTo>
                  <a:lnTo>
                    <a:pt x="47" y="9"/>
                  </a:lnTo>
                  <a:lnTo>
                    <a:pt x="36" y="21"/>
                  </a:lnTo>
                  <a:lnTo>
                    <a:pt x="27" y="34"/>
                  </a:lnTo>
                  <a:lnTo>
                    <a:pt x="19" y="47"/>
                  </a:lnTo>
                  <a:lnTo>
                    <a:pt x="13" y="61"/>
                  </a:lnTo>
                  <a:lnTo>
                    <a:pt x="7" y="75"/>
                  </a:lnTo>
                  <a:lnTo>
                    <a:pt x="3" y="91"/>
                  </a:lnTo>
                  <a:lnTo>
                    <a:pt x="1" y="106"/>
                  </a:lnTo>
                  <a:lnTo>
                    <a:pt x="0" y="123"/>
                  </a:lnTo>
                  <a:lnTo>
                    <a:pt x="0" y="123"/>
                  </a:lnTo>
                  <a:lnTo>
                    <a:pt x="1" y="139"/>
                  </a:lnTo>
                  <a:lnTo>
                    <a:pt x="3" y="154"/>
                  </a:lnTo>
                  <a:lnTo>
                    <a:pt x="7" y="169"/>
                  </a:lnTo>
                  <a:lnTo>
                    <a:pt x="13" y="184"/>
                  </a:lnTo>
                  <a:lnTo>
                    <a:pt x="18" y="198"/>
                  </a:lnTo>
                  <a:lnTo>
                    <a:pt x="27" y="211"/>
                  </a:lnTo>
                  <a:lnTo>
                    <a:pt x="35" y="222"/>
                  </a:lnTo>
                  <a:lnTo>
                    <a:pt x="45" y="234"/>
                  </a:lnTo>
                  <a:lnTo>
                    <a:pt x="276" y="508"/>
                  </a:lnTo>
                  <a:lnTo>
                    <a:pt x="276" y="508"/>
                  </a:lnTo>
                  <a:lnTo>
                    <a:pt x="288" y="518"/>
                  </a:lnTo>
                  <a:lnTo>
                    <a:pt x="300" y="528"/>
                  </a:lnTo>
                  <a:lnTo>
                    <a:pt x="314" y="537"/>
                  </a:lnTo>
                  <a:lnTo>
                    <a:pt x="328" y="543"/>
                  </a:lnTo>
                  <a:lnTo>
                    <a:pt x="343" y="549"/>
                  </a:lnTo>
                  <a:lnTo>
                    <a:pt x="358" y="552"/>
                  </a:lnTo>
                  <a:lnTo>
                    <a:pt x="373" y="554"/>
                  </a:lnTo>
                  <a:lnTo>
                    <a:pt x="388" y="555"/>
                  </a:lnTo>
                  <a:lnTo>
                    <a:pt x="388" y="555"/>
                  </a:lnTo>
                  <a:lnTo>
                    <a:pt x="401" y="554"/>
                  </a:lnTo>
                  <a:lnTo>
                    <a:pt x="415" y="552"/>
                  </a:lnTo>
                  <a:lnTo>
                    <a:pt x="428" y="550"/>
                  </a:lnTo>
                  <a:lnTo>
                    <a:pt x="441" y="545"/>
                  </a:lnTo>
                  <a:lnTo>
                    <a:pt x="353" y="642"/>
                  </a:lnTo>
                  <a:lnTo>
                    <a:pt x="353" y="642"/>
                  </a:lnTo>
                  <a:lnTo>
                    <a:pt x="336" y="632"/>
                  </a:lnTo>
                  <a:lnTo>
                    <a:pt x="319" y="626"/>
                  </a:lnTo>
                  <a:lnTo>
                    <a:pt x="300" y="619"/>
                  </a:lnTo>
                  <a:lnTo>
                    <a:pt x="281" y="615"/>
                  </a:lnTo>
                  <a:lnTo>
                    <a:pt x="263" y="612"/>
                  </a:lnTo>
                  <a:lnTo>
                    <a:pt x="244" y="611"/>
                  </a:lnTo>
                  <a:lnTo>
                    <a:pt x="224" y="611"/>
                  </a:lnTo>
                  <a:lnTo>
                    <a:pt x="206" y="613"/>
                  </a:lnTo>
                  <a:lnTo>
                    <a:pt x="187" y="616"/>
                  </a:lnTo>
                  <a:lnTo>
                    <a:pt x="168" y="620"/>
                  </a:lnTo>
                  <a:lnTo>
                    <a:pt x="150" y="627"/>
                  </a:lnTo>
                  <a:lnTo>
                    <a:pt x="133" y="634"/>
                  </a:lnTo>
                  <a:lnTo>
                    <a:pt x="116" y="644"/>
                  </a:lnTo>
                  <a:lnTo>
                    <a:pt x="100" y="655"/>
                  </a:lnTo>
                  <a:lnTo>
                    <a:pt x="85" y="667"/>
                  </a:lnTo>
                  <a:lnTo>
                    <a:pt x="70" y="681"/>
                  </a:lnTo>
                  <a:lnTo>
                    <a:pt x="70" y="681"/>
                  </a:lnTo>
                  <a:lnTo>
                    <a:pt x="54" y="698"/>
                  </a:lnTo>
                  <a:lnTo>
                    <a:pt x="41" y="716"/>
                  </a:lnTo>
                  <a:lnTo>
                    <a:pt x="29" y="735"/>
                  </a:lnTo>
                  <a:lnTo>
                    <a:pt x="19" y="756"/>
                  </a:lnTo>
                  <a:lnTo>
                    <a:pt x="12" y="777"/>
                  </a:lnTo>
                  <a:lnTo>
                    <a:pt x="5" y="797"/>
                  </a:lnTo>
                  <a:lnTo>
                    <a:pt x="2" y="820"/>
                  </a:lnTo>
                  <a:lnTo>
                    <a:pt x="1" y="841"/>
                  </a:lnTo>
                  <a:lnTo>
                    <a:pt x="1" y="864"/>
                  </a:lnTo>
                  <a:lnTo>
                    <a:pt x="3" y="885"/>
                  </a:lnTo>
                  <a:lnTo>
                    <a:pt x="7" y="908"/>
                  </a:lnTo>
                  <a:lnTo>
                    <a:pt x="14" y="928"/>
                  </a:lnTo>
                  <a:lnTo>
                    <a:pt x="22" y="950"/>
                  </a:lnTo>
                  <a:lnTo>
                    <a:pt x="33" y="969"/>
                  </a:lnTo>
                  <a:lnTo>
                    <a:pt x="46" y="988"/>
                  </a:lnTo>
                  <a:lnTo>
                    <a:pt x="61" y="1007"/>
                  </a:lnTo>
                  <a:lnTo>
                    <a:pt x="61" y="1007"/>
                  </a:lnTo>
                  <a:lnTo>
                    <a:pt x="62" y="1008"/>
                  </a:lnTo>
                  <a:lnTo>
                    <a:pt x="62" y="1008"/>
                  </a:lnTo>
                  <a:lnTo>
                    <a:pt x="63" y="1009"/>
                  </a:lnTo>
                  <a:lnTo>
                    <a:pt x="63" y="1009"/>
                  </a:lnTo>
                  <a:lnTo>
                    <a:pt x="66" y="1011"/>
                  </a:lnTo>
                  <a:lnTo>
                    <a:pt x="70" y="1013"/>
                  </a:lnTo>
                  <a:lnTo>
                    <a:pt x="70" y="1013"/>
                  </a:lnTo>
                  <a:lnTo>
                    <a:pt x="73" y="1015"/>
                  </a:lnTo>
                  <a:lnTo>
                    <a:pt x="73" y="1015"/>
                  </a:lnTo>
                  <a:lnTo>
                    <a:pt x="78" y="1016"/>
                  </a:lnTo>
                  <a:lnTo>
                    <a:pt x="85" y="1017"/>
                  </a:lnTo>
                  <a:lnTo>
                    <a:pt x="85" y="1017"/>
                  </a:lnTo>
                  <a:lnTo>
                    <a:pt x="91" y="1016"/>
                  </a:lnTo>
                  <a:lnTo>
                    <a:pt x="97" y="1015"/>
                  </a:lnTo>
                  <a:lnTo>
                    <a:pt x="97" y="1015"/>
                  </a:lnTo>
                  <a:lnTo>
                    <a:pt x="100" y="1013"/>
                  </a:lnTo>
                  <a:lnTo>
                    <a:pt x="100" y="1013"/>
                  </a:lnTo>
                  <a:lnTo>
                    <a:pt x="103" y="1011"/>
                  </a:lnTo>
                  <a:lnTo>
                    <a:pt x="106" y="1009"/>
                  </a:lnTo>
                  <a:lnTo>
                    <a:pt x="106" y="1009"/>
                  </a:lnTo>
                  <a:lnTo>
                    <a:pt x="107" y="1008"/>
                  </a:lnTo>
                  <a:lnTo>
                    <a:pt x="107" y="1008"/>
                  </a:lnTo>
                  <a:lnTo>
                    <a:pt x="108" y="1007"/>
                  </a:lnTo>
                  <a:lnTo>
                    <a:pt x="510" y="565"/>
                  </a:lnTo>
                  <a:lnTo>
                    <a:pt x="911" y="1007"/>
                  </a:lnTo>
                  <a:lnTo>
                    <a:pt x="911" y="1007"/>
                  </a:lnTo>
                  <a:lnTo>
                    <a:pt x="912" y="1008"/>
                  </a:lnTo>
                  <a:lnTo>
                    <a:pt x="912" y="1008"/>
                  </a:lnTo>
                  <a:lnTo>
                    <a:pt x="913" y="1009"/>
                  </a:lnTo>
                  <a:lnTo>
                    <a:pt x="913" y="1009"/>
                  </a:lnTo>
                  <a:lnTo>
                    <a:pt x="916" y="1011"/>
                  </a:lnTo>
                  <a:lnTo>
                    <a:pt x="919" y="1013"/>
                  </a:lnTo>
                  <a:lnTo>
                    <a:pt x="919" y="1013"/>
                  </a:lnTo>
                  <a:lnTo>
                    <a:pt x="923" y="1015"/>
                  </a:lnTo>
                  <a:lnTo>
                    <a:pt x="923" y="1015"/>
                  </a:lnTo>
                  <a:lnTo>
                    <a:pt x="928" y="1016"/>
                  </a:lnTo>
                  <a:lnTo>
                    <a:pt x="934" y="1017"/>
                  </a:lnTo>
                  <a:lnTo>
                    <a:pt x="934" y="1017"/>
                  </a:lnTo>
                  <a:lnTo>
                    <a:pt x="941" y="1016"/>
                  </a:lnTo>
                  <a:lnTo>
                    <a:pt x="946" y="1015"/>
                  </a:lnTo>
                  <a:lnTo>
                    <a:pt x="946" y="1015"/>
                  </a:lnTo>
                  <a:lnTo>
                    <a:pt x="950" y="1013"/>
                  </a:lnTo>
                  <a:lnTo>
                    <a:pt x="950" y="1013"/>
                  </a:lnTo>
                  <a:lnTo>
                    <a:pt x="953" y="1011"/>
                  </a:lnTo>
                  <a:lnTo>
                    <a:pt x="956" y="1009"/>
                  </a:lnTo>
                  <a:lnTo>
                    <a:pt x="956" y="1009"/>
                  </a:lnTo>
                  <a:lnTo>
                    <a:pt x="957" y="1008"/>
                  </a:lnTo>
                  <a:lnTo>
                    <a:pt x="957" y="1008"/>
                  </a:lnTo>
                  <a:lnTo>
                    <a:pt x="958" y="1007"/>
                  </a:lnTo>
                  <a:lnTo>
                    <a:pt x="958" y="1007"/>
                  </a:lnTo>
                  <a:lnTo>
                    <a:pt x="973" y="988"/>
                  </a:lnTo>
                  <a:lnTo>
                    <a:pt x="986" y="969"/>
                  </a:lnTo>
                  <a:lnTo>
                    <a:pt x="996" y="950"/>
                  </a:lnTo>
                  <a:lnTo>
                    <a:pt x="1004" y="928"/>
                  </a:lnTo>
                  <a:lnTo>
                    <a:pt x="1012" y="908"/>
                  </a:lnTo>
                  <a:lnTo>
                    <a:pt x="1016" y="885"/>
                  </a:lnTo>
                  <a:lnTo>
                    <a:pt x="1018" y="864"/>
                  </a:lnTo>
                  <a:lnTo>
                    <a:pt x="1018" y="841"/>
                  </a:lnTo>
                  <a:lnTo>
                    <a:pt x="1017" y="820"/>
                  </a:lnTo>
                  <a:lnTo>
                    <a:pt x="1014" y="797"/>
                  </a:lnTo>
                  <a:lnTo>
                    <a:pt x="1007" y="777"/>
                  </a:lnTo>
                  <a:lnTo>
                    <a:pt x="1000" y="756"/>
                  </a:lnTo>
                  <a:lnTo>
                    <a:pt x="990" y="735"/>
                  </a:lnTo>
                  <a:lnTo>
                    <a:pt x="978" y="716"/>
                  </a:lnTo>
                  <a:lnTo>
                    <a:pt x="966" y="698"/>
                  </a:lnTo>
                  <a:lnTo>
                    <a:pt x="950" y="681"/>
                  </a:lnTo>
                  <a:lnTo>
                    <a:pt x="950" y="681"/>
                  </a:lnTo>
                  <a:close/>
                  <a:moveTo>
                    <a:pt x="946" y="83"/>
                  </a:moveTo>
                  <a:lnTo>
                    <a:pt x="946" y="83"/>
                  </a:lnTo>
                  <a:lnTo>
                    <a:pt x="950" y="93"/>
                  </a:lnTo>
                  <a:lnTo>
                    <a:pt x="953" y="102"/>
                  </a:lnTo>
                  <a:lnTo>
                    <a:pt x="955" y="112"/>
                  </a:lnTo>
                  <a:lnTo>
                    <a:pt x="955" y="123"/>
                  </a:lnTo>
                  <a:lnTo>
                    <a:pt x="955" y="123"/>
                  </a:lnTo>
                  <a:lnTo>
                    <a:pt x="955" y="132"/>
                  </a:lnTo>
                  <a:lnTo>
                    <a:pt x="953" y="142"/>
                  </a:lnTo>
                  <a:lnTo>
                    <a:pt x="951" y="150"/>
                  </a:lnTo>
                  <a:lnTo>
                    <a:pt x="947" y="159"/>
                  </a:lnTo>
                  <a:lnTo>
                    <a:pt x="943" y="169"/>
                  </a:lnTo>
                  <a:lnTo>
                    <a:pt x="938" y="176"/>
                  </a:lnTo>
                  <a:lnTo>
                    <a:pt x="932" y="185"/>
                  </a:lnTo>
                  <a:lnTo>
                    <a:pt x="925" y="192"/>
                  </a:lnTo>
                  <a:lnTo>
                    <a:pt x="698" y="463"/>
                  </a:lnTo>
                  <a:lnTo>
                    <a:pt x="698" y="463"/>
                  </a:lnTo>
                  <a:lnTo>
                    <a:pt x="692" y="468"/>
                  </a:lnTo>
                  <a:lnTo>
                    <a:pt x="687" y="472"/>
                  </a:lnTo>
                  <a:lnTo>
                    <a:pt x="674" y="481"/>
                  </a:lnTo>
                  <a:lnTo>
                    <a:pt x="660" y="486"/>
                  </a:lnTo>
                  <a:lnTo>
                    <a:pt x="645" y="490"/>
                  </a:lnTo>
                  <a:lnTo>
                    <a:pt x="630" y="491"/>
                  </a:lnTo>
                  <a:lnTo>
                    <a:pt x="615" y="488"/>
                  </a:lnTo>
                  <a:lnTo>
                    <a:pt x="601" y="485"/>
                  </a:lnTo>
                  <a:lnTo>
                    <a:pt x="587" y="480"/>
                  </a:lnTo>
                  <a:lnTo>
                    <a:pt x="946" y="83"/>
                  </a:lnTo>
                  <a:close/>
                  <a:moveTo>
                    <a:pt x="323" y="465"/>
                  </a:moveTo>
                  <a:lnTo>
                    <a:pt x="92" y="190"/>
                  </a:lnTo>
                  <a:lnTo>
                    <a:pt x="92" y="190"/>
                  </a:lnTo>
                  <a:lnTo>
                    <a:pt x="86" y="184"/>
                  </a:lnTo>
                  <a:lnTo>
                    <a:pt x="80" y="176"/>
                  </a:lnTo>
                  <a:lnTo>
                    <a:pt x="75" y="168"/>
                  </a:lnTo>
                  <a:lnTo>
                    <a:pt x="72" y="159"/>
                  </a:lnTo>
                  <a:lnTo>
                    <a:pt x="69" y="150"/>
                  </a:lnTo>
                  <a:lnTo>
                    <a:pt x="66" y="142"/>
                  </a:lnTo>
                  <a:lnTo>
                    <a:pt x="64" y="132"/>
                  </a:lnTo>
                  <a:lnTo>
                    <a:pt x="64" y="123"/>
                  </a:lnTo>
                  <a:lnTo>
                    <a:pt x="64" y="123"/>
                  </a:lnTo>
                  <a:lnTo>
                    <a:pt x="64" y="112"/>
                  </a:lnTo>
                  <a:lnTo>
                    <a:pt x="66" y="102"/>
                  </a:lnTo>
                  <a:lnTo>
                    <a:pt x="70" y="93"/>
                  </a:lnTo>
                  <a:lnTo>
                    <a:pt x="73" y="83"/>
                  </a:lnTo>
                  <a:lnTo>
                    <a:pt x="432" y="480"/>
                  </a:lnTo>
                  <a:lnTo>
                    <a:pt x="432" y="480"/>
                  </a:lnTo>
                  <a:lnTo>
                    <a:pt x="418" y="485"/>
                  </a:lnTo>
                  <a:lnTo>
                    <a:pt x="404" y="490"/>
                  </a:lnTo>
                  <a:lnTo>
                    <a:pt x="389" y="491"/>
                  </a:lnTo>
                  <a:lnTo>
                    <a:pt x="374" y="490"/>
                  </a:lnTo>
                  <a:lnTo>
                    <a:pt x="360" y="487"/>
                  </a:lnTo>
                  <a:lnTo>
                    <a:pt x="347" y="482"/>
                  </a:lnTo>
                  <a:lnTo>
                    <a:pt x="334" y="475"/>
                  </a:lnTo>
                  <a:lnTo>
                    <a:pt x="328" y="469"/>
                  </a:lnTo>
                  <a:lnTo>
                    <a:pt x="323" y="465"/>
                  </a:lnTo>
                  <a:lnTo>
                    <a:pt x="323" y="465"/>
                  </a:lnTo>
                  <a:close/>
                  <a:moveTo>
                    <a:pt x="88" y="935"/>
                  </a:moveTo>
                  <a:lnTo>
                    <a:pt x="88" y="935"/>
                  </a:lnTo>
                  <a:lnTo>
                    <a:pt x="80" y="922"/>
                  </a:lnTo>
                  <a:lnTo>
                    <a:pt x="75" y="909"/>
                  </a:lnTo>
                  <a:lnTo>
                    <a:pt x="71" y="895"/>
                  </a:lnTo>
                  <a:lnTo>
                    <a:pt x="68" y="882"/>
                  </a:lnTo>
                  <a:lnTo>
                    <a:pt x="65" y="868"/>
                  </a:lnTo>
                  <a:lnTo>
                    <a:pt x="64" y="854"/>
                  </a:lnTo>
                  <a:lnTo>
                    <a:pt x="64" y="840"/>
                  </a:lnTo>
                  <a:lnTo>
                    <a:pt x="65" y="826"/>
                  </a:lnTo>
                  <a:lnTo>
                    <a:pt x="68" y="812"/>
                  </a:lnTo>
                  <a:lnTo>
                    <a:pt x="71" y="799"/>
                  </a:lnTo>
                  <a:lnTo>
                    <a:pt x="76" y="786"/>
                  </a:lnTo>
                  <a:lnTo>
                    <a:pt x="82" y="773"/>
                  </a:lnTo>
                  <a:lnTo>
                    <a:pt x="88" y="760"/>
                  </a:lnTo>
                  <a:lnTo>
                    <a:pt x="95" y="748"/>
                  </a:lnTo>
                  <a:lnTo>
                    <a:pt x="105" y="736"/>
                  </a:lnTo>
                  <a:lnTo>
                    <a:pt x="115" y="726"/>
                  </a:lnTo>
                  <a:lnTo>
                    <a:pt x="115" y="726"/>
                  </a:lnTo>
                  <a:lnTo>
                    <a:pt x="124" y="716"/>
                  </a:lnTo>
                  <a:lnTo>
                    <a:pt x="135" y="707"/>
                  </a:lnTo>
                  <a:lnTo>
                    <a:pt x="146" y="701"/>
                  </a:lnTo>
                  <a:lnTo>
                    <a:pt x="158" y="694"/>
                  </a:lnTo>
                  <a:lnTo>
                    <a:pt x="169" y="688"/>
                  </a:lnTo>
                  <a:lnTo>
                    <a:pt x="182" y="684"/>
                  </a:lnTo>
                  <a:lnTo>
                    <a:pt x="194" y="681"/>
                  </a:lnTo>
                  <a:lnTo>
                    <a:pt x="207" y="677"/>
                  </a:lnTo>
                  <a:lnTo>
                    <a:pt x="220" y="676"/>
                  </a:lnTo>
                  <a:lnTo>
                    <a:pt x="233" y="675"/>
                  </a:lnTo>
                  <a:lnTo>
                    <a:pt x="246" y="675"/>
                  </a:lnTo>
                  <a:lnTo>
                    <a:pt x="259" y="676"/>
                  </a:lnTo>
                  <a:lnTo>
                    <a:pt x="271" y="678"/>
                  </a:lnTo>
                  <a:lnTo>
                    <a:pt x="284" y="682"/>
                  </a:lnTo>
                  <a:lnTo>
                    <a:pt x="296" y="686"/>
                  </a:lnTo>
                  <a:lnTo>
                    <a:pt x="309" y="691"/>
                  </a:lnTo>
                  <a:lnTo>
                    <a:pt x="88" y="935"/>
                  </a:lnTo>
                  <a:close/>
                  <a:moveTo>
                    <a:pt x="931" y="935"/>
                  </a:moveTo>
                  <a:lnTo>
                    <a:pt x="710" y="691"/>
                  </a:lnTo>
                  <a:lnTo>
                    <a:pt x="710" y="691"/>
                  </a:lnTo>
                  <a:lnTo>
                    <a:pt x="722" y="686"/>
                  </a:lnTo>
                  <a:lnTo>
                    <a:pt x="735" y="682"/>
                  </a:lnTo>
                  <a:lnTo>
                    <a:pt x="748" y="678"/>
                  </a:lnTo>
                  <a:lnTo>
                    <a:pt x="761" y="676"/>
                  </a:lnTo>
                  <a:lnTo>
                    <a:pt x="774" y="675"/>
                  </a:lnTo>
                  <a:lnTo>
                    <a:pt x="786" y="675"/>
                  </a:lnTo>
                  <a:lnTo>
                    <a:pt x="799" y="676"/>
                  </a:lnTo>
                  <a:lnTo>
                    <a:pt x="812" y="677"/>
                  </a:lnTo>
                  <a:lnTo>
                    <a:pt x="825" y="681"/>
                  </a:lnTo>
                  <a:lnTo>
                    <a:pt x="837" y="684"/>
                  </a:lnTo>
                  <a:lnTo>
                    <a:pt x="850" y="688"/>
                  </a:lnTo>
                  <a:lnTo>
                    <a:pt x="862" y="694"/>
                  </a:lnTo>
                  <a:lnTo>
                    <a:pt x="873" y="701"/>
                  </a:lnTo>
                  <a:lnTo>
                    <a:pt x="884" y="707"/>
                  </a:lnTo>
                  <a:lnTo>
                    <a:pt x="895" y="716"/>
                  </a:lnTo>
                  <a:lnTo>
                    <a:pt x="904" y="726"/>
                  </a:lnTo>
                  <a:lnTo>
                    <a:pt x="904" y="726"/>
                  </a:lnTo>
                  <a:lnTo>
                    <a:pt x="914" y="736"/>
                  </a:lnTo>
                  <a:lnTo>
                    <a:pt x="924" y="748"/>
                  </a:lnTo>
                  <a:lnTo>
                    <a:pt x="931" y="760"/>
                  </a:lnTo>
                  <a:lnTo>
                    <a:pt x="938" y="773"/>
                  </a:lnTo>
                  <a:lnTo>
                    <a:pt x="943" y="786"/>
                  </a:lnTo>
                  <a:lnTo>
                    <a:pt x="947" y="799"/>
                  </a:lnTo>
                  <a:lnTo>
                    <a:pt x="952" y="812"/>
                  </a:lnTo>
                  <a:lnTo>
                    <a:pt x="954" y="826"/>
                  </a:lnTo>
                  <a:lnTo>
                    <a:pt x="955" y="840"/>
                  </a:lnTo>
                  <a:lnTo>
                    <a:pt x="955" y="854"/>
                  </a:lnTo>
                  <a:lnTo>
                    <a:pt x="954" y="868"/>
                  </a:lnTo>
                  <a:lnTo>
                    <a:pt x="952" y="882"/>
                  </a:lnTo>
                  <a:lnTo>
                    <a:pt x="948" y="895"/>
                  </a:lnTo>
                  <a:lnTo>
                    <a:pt x="944" y="909"/>
                  </a:lnTo>
                  <a:lnTo>
                    <a:pt x="939" y="922"/>
                  </a:lnTo>
                  <a:lnTo>
                    <a:pt x="931" y="935"/>
                  </a:lnTo>
                  <a:lnTo>
                    <a:pt x="931" y="93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4" name="Freeform 64"/>
            <p:cNvSpPr>
              <a:spLocks noEditPoints="1"/>
            </p:cNvSpPr>
            <p:nvPr/>
          </p:nvSpPr>
          <p:spPr bwMode="auto">
            <a:xfrm>
              <a:off x="3735086" y="4830082"/>
              <a:ext cx="150813" cy="322263"/>
            </a:xfrm>
            <a:custGeom>
              <a:gdLst>
                <a:gd fmla="*/ 402 w 476" name="T0"/>
                <a:gd fmla="*/ 524 h 1017" name="T1"/>
                <a:gd fmla="*/ 274 w 476" name="T2"/>
                <a:gd fmla="*/ 411 h 1017" name="T3"/>
                <a:gd fmla="*/ 204 w 476" name="T4"/>
                <a:gd fmla="*/ 330 h 1017" name="T5"/>
                <a:gd fmla="*/ 212 w 476" name="T6"/>
                <a:gd fmla="*/ 297 h 1017" name="T7"/>
                <a:gd fmla="*/ 267 w 476" name="T8"/>
                <a:gd fmla="*/ 300 h 1017" name="T9"/>
                <a:gd fmla="*/ 278 w 476" name="T10"/>
                <a:gd fmla="*/ 346 h 1017" name="T11"/>
                <a:gd fmla="*/ 328 w 476" name="T12"/>
                <a:gd fmla="*/ 403 h 1017" name="T13"/>
                <a:gd fmla="*/ 411 w 476" name="T14"/>
                <a:gd fmla="*/ 407 h 1017" name="T15"/>
                <a:gd fmla="*/ 467 w 476" name="T16"/>
                <a:gd fmla="*/ 356 h 1017" name="T17"/>
                <a:gd fmla="*/ 456 w 476" name="T18"/>
                <a:gd fmla="*/ 228 h 1017" name="T19"/>
                <a:gd fmla="*/ 369 w 476" name="T20"/>
                <a:gd fmla="*/ 133 h 1017" name="T21"/>
                <a:gd fmla="*/ 269 w 476" name="T22"/>
                <a:gd fmla="*/ 97 h 1017" name="T23"/>
                <a:gd fmla="*/ 245 w 476" name="T24"/>
                <a:gd fmla="*/ 0 h 1017" name="T25"/>
                <a:gd fmla="*/ 207 w 476" name="T26"/>
                <a:gd fmla="*/ 24 h 1017" name="T27"/>
                <a:gd fmla="*/ 131 w 476" name="T28"/>
                <a:gd fmla="*/ 119 h 1017" name="T29"/>
                <a:gd fmla="*/ 31 w 476" name="T30"/>
                <a:gd fmla="*/ 207 h 1017" name="T31"/>
                <a:gd fmla="*/ 0 w 476" name="T32"/>
                <a:gd fmla="*/ 318 h 1017" name="T33"/>
                <a:gd fmla="*/ 47 w 476" name="T34"/>
                <a:gd fmla="*/ 457 h 1017" name="T35"/>
                <a:gd fmla="*/ 174 w 476" name="T36"/>
                <a:gd fmla="*/ 582 h 1017" name="T37"/>
                <a:gd fmla="*/ 271 w 476" name="T38"/>
                <a:gd fmla="*/ 685 h 1017" name="T39"/>
                <a:gd fmla="*/ 260 w 476" name="T40"/>
                <a:gd fmla="*/ 723 h 1017" name="T41"/>
                <a:gd fmla="*/ 224 w 476" name="T42"/>
                <a:gd fmla="*/ 726 h 1017" name="T43"/>
                <a:gd fmla="*/ 201 w 476" name="T44"/>
                <a:gd fmla="*/ 679 h 1017" name="T45"/>
                <a:gd fmla="*/ 157 w 476" name="T46"/>
                <a:gd fmla="*/ 617 h 1017" name="T47"/>
                <a:gd fmla="*/ 74 w 476" name="T48"/>
                <a:gd fmla="*/ 606 h 1017" name="T49"/>
                <a:gd fmla="*/ 14 w 476" name="T50"/>
                <a:gd fmla="*/ 652 h 1017" name="T51"/>
                <a:gd fmla="*/ 12 w 476" name="T52"/>
                <a:gd fmla="*/ 765 h 1017" name="T53"/>
                <a:gd fmla="*/ 92 w 476" name="T54"/>
                <a:gd fmla="*/ 874 h 1017" name="T55"/>
                <a:gd fmla="*/ 193 w 476" name="T56"/>
                <a:gd fmla="*/ 917 h 1017" name="T57"/>
                <a:gd fmla="*/ 225 w 476" name="T58"/>
                <a:gd fmla="*/ 1015 h 1017" name="T59"/>
                <a:gd fmla="*/ 267 w 476" name="T60"/>
                <a:gd fmla="*/ 997 h 1017" name="T61"/>
                <a:gd fmla="*/ 332 w 476" name="T62"/>
                <a:gd fmla="*/ 904 h 1017" name="T63"/>
                <a:gd fmla="*/ 433 w 476" name="T64"/>
                <a:gd fmla="*/ 825 h 1017" name="T65"/>
                <a:gd fmla="*/ 476 w 476" name="T66"/>
                <a:gd fmla="*/ 698 h 1017" name="T67"/>
                <a:gd fmla="*/ 367 w 476" name="T68"/>
                <a:gd fmla="*/ 804 h 1017" name="T69"/>
                <a:gd fmla="*/ 285 w 476" name="T70"/>
                <a:gd fmla="*/ 851 h 1017" name="T71"/>
                <a:gd fmla="*/ 159 w 476" name="T72"/>
                <a:gd fmla="*/ 840 h 1017" name="T73"/>
                <a:gd fmla="*/ 84 w 476" name="T74"/>
                <a:gd fmla="*/ 770 h 1017" name="T75"/>
                <a:gd fmla="*/ 68 w 476" name="T76"/>
                <a:gd fmla="*/ 686 h 1017" name="T77"/>
                <a:gd fmla="*/ 109 w 476" name="T78"/>
                <a:gd fmla="*/ 666 h 1017" name="T79"/>
                <a:gd fmla="*/ 140 w 476" name="T80"/>
                <a:gd fmla="*/ 698 h 1017" name="T81"/>
                <a:gd fmla="*/ 201 w 476" name="T82"/>
                <a:gd fmla="*/ 785 h 1017" name="T83"/>
                <a:gd fmla="*/ 295 w 476" name="T84"/>
                <a:gd fmla="*/ 776 h 1017" name="T85"/>
                <a:gd fmla="*/ 338 w 476" name="T86"/>
                <a:gd fmla="*/ 707 h 1017" name="T87"/>
                <a:gd fmla="*/ 320 w 476" name="T88"/>
                <a:gd fmla="*/ 639 h 1017" name="T89"/>
                <a:gd fmla="*/ 172 w 476" name="T90"/>
                <a:gd fmla="*/ 497 h 1017" name="T91"/>
                <a:gd fmla="*/ 77 w 476" name="T92"/>
                <a:gd fmla="*/ 382 h 1017" name="T93"/>
                <a:gd fmla="*/ 71 w 476" name="T94"/>
                <a:gd fmla="*/ 271 h 1017" name="T95"/>
                <a:gd fmla="*/ 117 w 476" name="T96"/>
                <a:gd fmla="*/ 202 h 1017" name="T97"/>
                <a:gd fmla="*/ 219 w 476" name="T98"/>
                <a:gd fmla="*/ 159 h 1017" name="T99"/>
                <a:gd fmla="*/ 324 w 476" name="T100"/>
                <a:gd fmla="*/ 180 h 1017" name="T101"/>
                <a:gd fmla="*/ 393 w 476" name="T102"/>
                <a:gd fmla="*/ 245 h 1017" name="T103"/>
                <a:gd fmla="*/ 409 w 476" name="T104"/>
                <a:gd fmla="*/ 330 h 1017" name="T105"/>
                <a:gd fmla="*/ 359 w 476" name="T106"/>
                <a:gd fmla="*/ 348 h 1017" name="T107"/>
                <a:gd fmla="*/ 336 w 476" name="T108"/>
                <a:gd fmla="*/ 304 h 1017" name="T109"/>
                <a:gd fmla="*/ 275 w 476" name="T110"/>
                <a:gd fmla="*/ 230 h 1017" name="T111"/>
                <a:gd fmla="*/ 182 w 476" name="T112"/>
                <a:gd fmla="*/ 240 h 1017" name="T113"/>
                <a:gd fmla="*/ 138 w 476" name="T114"/>
                <a:gd fmla="*/ 318 h 1017" name="T115"/>
                <a:gd fmla="*/ 163 w 476" name="T116"/>
                <a:gd fmla="*/ 388 h 1017" name="T117"/>
                <a:gd fmla="*/ 264 w 476" name="T118"/>
                <a:gd fmla="*/ 485 h 1017" name="T119"/>
                <a:gd fmla="*/ 376 w 476" name="T120"/>
                <a:gd fmla="*/ 593 h 1017" name="T121"/>
                <a:gd fmla="*/ 412 w 476" name="T122"/>
                <a:gd fmla="*/ 683 h 1017" name="T123"/>
                <a:gd fmla="*/ 390 w 476" name="T124"/>
                <a:gd fmla="*/ 776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476">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5" name="Freeform 65"/>
            <p:cNvSpPr>
              <a:spLocks noEditPoints="1"/>
            </p:cNvSpPr>
            <p:nvPr/>
          </p:nvSpPr>
          <p:spPr bwMode="auto">
            <a:xfrm>
              <a:off x="1123648" y="1597932"/>
              <a:ext cx="201613" cy="323850"/>
            </a:xfrm>
            <a:custGeom>
              <a:gdLst>
                <a:gd fmla="*/ 323 w 636" name="T0"/>
                <a:gd fmla="*/ 527 h 1018" name="T1"/>
                <a:gd fmla="*/ 318 w 636" name="T2"/>
                <a:gd fmla="*/ 510 h 1018" name="T3"/>
                <a:gd fmla="*/ 321 w 636" name="T4"/>
                <a:gd fmla="*/ 497 h 1018" name="T5"/>
                <a:gd fmla="*/ 599 w 636" name="T6"/>
                <a:gd fmla="*/ 217 h 1018" name="T7"/>
                <a:gd fmla="*/ 615 w 636" name="T8"/>
                <a:gd fmla="*/ 197 h 1018" name="T9"/>
                <a:gd fmla="*/ 631 w 636" name="T10"/>
                <a:gd fmla="*/ 164 h 1018" name="T11"/>
                <a:gd fmla="*/ 636 w 636" name="T12"/>
                <a:gd fmla="*/ 127 h 1018" name="T13"/>
                <a:gd fmla="*/ 634 w 636" name="T14"/>
                <a:gd fmla="*/ 102 h 1018" name="T15"/>
                <a:gd fmla="*/ 621 w 636" name="T16"/>
                <a:gd fmla="*/ 67 h 1018" name="T17"/>
                <a:gd fmla="*/ 599 w 636" name="T18"/>
                <a:gd fmla="*/ 36 h 1018" name="T19"/>
                <a:gd fmla="*/ 579 w 636" name="T20"/>
                <a:gd fmla="*/ 21 h 1018" name="T21"/>
                <a:gd fmla="*/ 546 w 636" name="T22"/>
                <a:gd fmla="*/ 5 h 1018" name="T23"/>
                <a:gd fmla="*/ 509 w 636" name="T24"/>
                <a:gd fmla="*/ 0 h 1018" name="T25"/>
                <a:gd fmla="*/ 484 w 636" name="T26"/>
                <a:gd fmla="*/ 2 h 1018" name="T27"/>
                <a:gd fmla="*/ 450 w 636" name="T28"/>
                <a:gd fmla="*/ 15 h 1018" name="T29"/>
                <a:gd fmla="*/ 420 w 636" name="T30"/>
                <a:gd fmla="*/ 36 h 1018" name="T31"/>
                <a:gd fmla="*/ 36 w 636" name="T32"/>
                <a:gd fmla="*/ 409 h 1018" name="T33"/>
                <a:gd fmla="*/ 12 w 636" name="T34"/>
                <a:gd fmla="*/ 448 h 1018" name="T35"/>
                <a:gd fmla="*/ 1 w 636" name="T36"/>
                <a:gd fmla="*/ 494 h 1018" name="T37"/>
                <a:gd fmla="*/ 1 w 636" name="T38"/>
                <a:gd fmla="*/ 526 h 1018" name="T39"/>
                <a:gd fmla="*/ 12 w 636" name="T40"/>
                <a:gd fmla="*/ 571 h 1018" name="T41"/>
                <a:gd fmla="*/ 36 w 636" name="T42"/>
                <a:gd fmla="*/ 610 h 1018" name="T43"/>
                <a:gd fmla="*/ 418 w 636" name="T44"/>
                <a:gd fmla="*/ 981 h 1018" name="T45"/>
                <a:gd fmla="*/ 438 w 636" name="T46"/>
                <a:gd fmla="*/ 997 h 1018" name="T47"/>
                <a:gd fmla="*/ 472 w 636" name="T48"/>
                <a:gd fmla="*/ 1013 h 1018" name="T49"/>
                <a:gd fmla="*/ 509 w 636" name="T50"/>
                <a:gd fmla="*/ 1018 h 1018" name="T51"/>
                <a:gd fmla="*/ 534 w 636" name="T52"/>
                <a:gd fmla="*/ 1016 h 1018" name="T53"/>
                <a:gd fmla="*/ 569 w 636" name="T54"/>
                <a:gd fmla="*/ 1003 h 1018" name="T55"/>
                <a:gd fmla="*/ 599 w 636" name="T56"/>
                <a:gd fmla="*/ 981 h 1018" name="T57"/>
                <a:gd fmla="*/ 615 w 636" name="T58"/>
                <a:gd fmla="*/ 961 h 1018" name="T59"/>
                <a:gd fmla="*/ 631 w 636" name="T60"/>
                <a:gd fmla="*/ 928 h 1018" name="T61"/>
                <a:gd fmla="*/ 636 w 636" name="T62"/>
                <a:gd fmla="*/ 892 h 1018" name="T63"/>
                <a:gd fmla="*/ 634 w 636" name="T64"/>
                <a:gd fmla="*/ 866 h 1018" name="T65"/>
                <a:gd fmla="*/ 621 w 636" name="T66"/>
                <a:gd fmla="*/ 832 h 1018" name="T67"/>
                <a:gd fmla="*/ 599 w 636" name="T68"/>
                <a:gd fmla="*/ 801 h 1018" name="T69"/>
                <a:gd fmla="*/ 554 w 636" name="T70"/>
                <a:gd fmla="*/ 936 h 1018" name="T71"/>
                <a:gd fmla="*/ 533 w 636" name="T72"/>
                <a:gd fmla="*/ 950 h 1018" name="T73"/>
                <a:gd fmla="*/ 497 w 636" name="T74"/>
                <a:gd fmla="*/ 953 h 1018" name="T75"/>
                <a:gd fmla="*/ 469 w 636" name="T76"/>
                <a:gd fmla="*/ 940 h 1018" name="T77"/>
                <a:gd fmla="*/ 91 w 636" name="T78"/>
                <a:gd fmla="*/ 577 h 1018" name="T79"/>
                <a:gd fmla="*/ 75 w 636" name="T80"/>
                <a:gd fmla="*/ 555 h 1018" name="T81"/>
                <a:gd fmla="*/ 65 w 636" name="T82"/>
                <a:gd fmla="*/ 528 h 1018" name="T83"/>
                <a:gd fmla="*/ 63 w 636" name="T84"/>
                <a:gd fmla="*/ 510 h 1018" name="T85"/>
                <a:gd fmla="*/ 68 w 636" name="T86"/>
                <a:gd fmla="*/ 482 h 1018" name="T87"/>
                <a:gd fmla="*/ 79 w 636" name="T88"/>
                <a:gd fmla="*/ 457 h 1018" name="T89"/>
                <a:gd fmla="*/ 464 w 636" name="T90"/>
                <a:gd fmla="*/ 82 h 1018" name="T91"/>
                <a:gd fmla="*/ 485 w 636" name="T92"/>
                <a:gd fmla="*/ 69 h 1018" name="T93"/>
                <a:gd fmla="*/ 509 w 636" name="T94"/>
                <a:gd fmla="*/ 63 h 1018" name="T95"/>
                <a:gd fmla="*/ 544 w 636" name="T96"/>
                <a:gd fmla="*/ 74 h 1018" name="T97"/>
                <a:gd fmla="*/ 562 w 636" name="T98"/>
                <a:gd fmla="*/ 91 h 1018" name="T99"/>
                <a:gd fmla="*/ 573 w 636" name="T100"/>
                <a:gd fmla="*/ 127 h 1018" name="T101"/>
                <a:gd fmla="*/ 568 w 636" name="T102"/>
                <a:gd fmla="*/ 151 h 1018" name="T103"/>
                <a:gd fmla="*/ 282 w 636" name="T104"/>
                <a:gd fmla="*/ 442 h 1018" name="T105"/>
                <a:gd fmla="*/ 270 w 636" name="T106"/>
                <a:gd fmla="*/ 457 h 1018" name="T107"/>
                <a:gd fmla="*/ 259 w 636" name="T108"/>
                <a:gd fmla="*/ 482 h 1018" name="T109"/>
                <a:gd fmla="*/ 254 w 636" name="T110"/>
                <a:gd fmla="*/ 510 h 1018" name="T111"/>
                <a:gd fmla="*/ 256 w 636" name="T112"/>
                <a:gd fmla="*/ 528 h 1018" name="T113"/>
                <a:gd fmla="*/ 266 w 636" name="T114"/>
                <a:gd fmla="*/ 555 h 1018" name="T115"/>
                <a:gd fmla="*/ 282 w 636" name="T116"/>
                <a:gd fmla="*/ 577 h 1018" name="T117"/>
                <a:gd fmla="*/ 562 w 636" name="T118"/>
                <a:gd fmla="*/ 856 h 1018" name="T119"/>
                <a:gd fmla="*/ 573 w 636" name="T120"/>
                <a:gd fmla="*/ 892 h 1018" name="T121"/>
                <a:gd fmla="*/ 568 w 636" name="T122"/>
                <a:gd fmla="*/ 915 h 1018" name="T123"/>
                <a:gd fmla="*/ 554 w 636" name="T124"/>
                <a:gd fmla="*/ 936 h 101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8" w="636">
                  <a:moveTo>
                    <a:pt x="327" y="532"/>
                  </a:moveTo>
                  <a:lnTo>
                    <a:pt x="327" y="532"/>
                  </a:lnTo>
                  <a:lnTo>
                    <a:pt x="323" y="527"/>
                  </a:lnTo>
                  <a:lnTo>
                    <a:pt x="321" y="521"/>
                  </a:lnTo>
                  <a:lnTo>
                    <a:pt x="319" y="516"/>
                  </a:lnTo>
                  <a:lnTo>
                    <a:pt x="318" y="510"/>
                  </a:lnTo>
                  <a:lnTo>
                    <a:pt x="318" y="510"/>
                  </a:lnTo>
                  <a:lnTo>
                    <a:pt x="319" y="503"/>
                  </a:lnTo>
                  <a:lnTo>
                    <a:pt x="321" y="497"/>
                  </a:lnTo>
                  <a:lnTo>
                    <a:pt x="323" y="491"/>
                  </a:lnTo>
                  <a:lnTo>
                    <a:pt x="327" y="487"/>
                  </a:lnTo>
                  <a:lnTo>
                    <a:pt x="599" y="217"/>
                  </a:lnTo>
                  <a:lnTo>
                    <a:pt x="599" y="217"/>
                  </a:lnTo>
                  <a:lnTo>
                    <a:pt x="607" y="207"/>
                  </a:lnTo>
                  <a:lnTo>
                    <a:pt x="615" y="197"/>
                  </a:lnTo>
                  <a:lnTo>
                    <a:pt x="621" y="187"/>
                  </a:lnTo>
                  <a:lnTo>
                    <a:pt x="627" y="176"/>
                  </a:lnTo>
                  <a:lnTo>
                    <a:pt x="631" y="164"/>
                  </a:lnTo>
                  <a:lnTo>
                    <a:pt x="634" y="152"/>
                  </a:lnTo>
                  <a:lnTo>
                    <a:pt x="635" y="139"/>
                  </a:lnTo>
                  <a:lnTo>
                    <a:pt x="636" y="127"/>
                  </a:lnTo>
                  <a:lnTo>
                    <a:pt x="636" y="127"/>
                  </a:lnTo>
                  <a:lnTo>
                    <a:pt x="635" y="115"/>
                  </a:lnTo>
                  <a:lnTo>
                    <a:pt x="634" y="102"/>
                  </a:lnTo>
                  <a:lnTo>
                    <a:pt x="631" y="90"/>
                  </a:lnTo>
                  <a:lnTo>
                    <a:pt x="627" y="78"/>
                  </a:lnTo>
                  <a:lnTo>
                    <a:pt x="621" y="67"/>
                  </a:lnTo>
                  <a:lnTo>
                    <a:pt x="615" y="57"/>
                  </a:lnTo>
                  <a:lnTo>
                    <a:pt x="607" y="46"/>
                  </a:lnTo>
                  <a:lnTo>
                    <a:pt x="599" y="36"/>
                  </a:lnTo>
                  <a:lnTo>
                    <a:pt x="599" y="36"/>
                  </a:lnTo>
                  <a:lnTo>
                    <a:pt x="589" y="29"/>
                  </a:lnTo>
                  <a:lnTo>
                    <a:pt x="579" y="21"/>
                  </a:lnTo>
                  <a:lnTo>
                    <a:pt x="569" y="15"/>
                  </a:lnTo>
                  <a:lnTo>
                    <a:pt x="558" y="10"/>
                  </a:lnTo>
                  <a:lnTo>
                    <a:pt x="546" y="5"/>
                  </a:lnTo>
                  <a:lnTo>
                    <a:pt x="534" y="2"/>
                  </a:lnTo>
                  <a:lnTo>
                    <a:pt x="521" y="0"/>
                  </a:lnTo>
                  <a:lnTo>
                    <a:pt x="509" y="0"/>
                  </a:lnTo>
                  <a:lnTo>
                    <a:pt x="509" y="0"/>
                  </a:lnTo>
                  <a:lnTo>
                    <a:pt x="496" y="0"/>
                  </a:lnTo>
                  <a:lnTo>
                    <a:pt x="484" y="2"/>
                  </a:lnTo>
                  <a:lnTo>
                    <a:pt x="472" y="5"/>
                  </a:lnTo>
                  <a:lnTo>
                    <a:pt x="460" y="10"/>
                  </a:lnTo>
                  <a:lnTo>
                    <a:pt x="450" y="15"/>
                  </a:lnTo>
                  <a:lnTo>
                    <a:pt x="439" y="20"/>
                  </a:lnTo>
                  <a:lnTo>
                    <a:pt x="428" y="28"/>
                  </a:lnTo>
                  <a:lnTo>
                    <a:pt x="420" y="36"/>
                  </a:lnTo>
                  <a:lnTo>
                    <a:pt x="46" y="397"/>
                  </a:lnTo>
                  <a:lnTo>
                    <a:pt x="46" y="397"/>
                  </a:lnTo>
                  <a:lnTo>
                    <a:pt x="36" y="409"/>
                  </a:lnTo>
                  <a:lnTo>
                    <a:pt x="27" y="422"/>
                  </a:lnTo>
                  <a:lnTo>
                    <a:pt x="18" y="435"/>
                  </a:lnTo>
                  <a:lnTo>
                    <a:pt x="12" y="448"/>
                  </a:lnTo>
                  <a:lnTo>
                    <a:pt x="6" y="463"/>
                  </a:lnTo>
                  <a:lnTo>
                    <a:pt x="3" y="479"/>
                  </a:lnTo>
                  <a:lnTo>
                    <a:pt x="1" y="494"/>
                  </a:lnTo>
                  <a:lnTo>
                    <a:pt x="0" y="510"/>
                  </a:lnTo>
                  <a:lnTo>
                    <a:pt x="0" y="510"/>
                  </a:lnTo>
                  <a:lnTo>
                    <a:pt x="1" y="526"/>
                  </a:lnTo>
                  <a:lnTo>
                    <a:pt x="3" y="541"/>
                  </a:lnTo>
                  <a:lnTo>
                    <a:pt x="6" y="556"/>
                  </a:lnTo>
                  <a:lnTo>
                    <a:pt x="12" y="571"/>
                  </a:lnTo>
                  <a:lnTo>
                    <a:pt x="18" y="585"/>
                  </a:lnTo>
                  <a:lnTo>
                    <a:pt x="27" y="598"/>
                  </a:lnTo>
                  <a:lnTo>
                    <a:pt x="36" y="610"/>
                  </a:lnTo>
                  <a:lnTo>
                    <a:pt x="47" y="622"/>
                  </a:lnTo>
                  <a:lnTo>
                    <a:pt x="368" y="930"/>
                  </a:lnTo>
                  <a:lnTo>
                    <a:pt x="418" y="981"/>
                  </a:lnTo>
                  <a:lnTo>
                    <a:pt x="418" y="981"/>
                  </a:lnTo>
                  <a:lnTo>
                    <a:pt x="428" y="989"/>
                  </a:lnTo>
                  <a:lnTo>
                    <a:pt x="438" y="997"/>
                  </a:lnTo>
                  <a:lnTo>
                    <a:pt x="448" y="1003"/>
                  </a:lnTo>
                  <a:lnTo>
                    <a:pt x="460" y="1009"/>
                  </a:lnTo>
                  <a:lnTo>
                    <a:pt x="472" y="1013"/>
                  </a:lnTo>
                  <a:lnTo>
                    <a:pt x="484" y="1016"/>
                  </a:lnTo>
                  <a:lnTo>
                    <a:pt x="496" y="1018"/>
                  </a:lnTo>
                  <a:lnTo>
                    <a:pt x="509" y="1018"/>
                  </a:lnTo>
                  <a:lnTo>
                    <a:pt x="509" y="1018"/>
                  </a:lnTo>
                  <a:lnTo>
                    <a:pt x="521" y="1018"/>
                  </a:lnTo>
                  <a:lnTo>
                    <a:pt x="534" y="1016"/>
                  </a:lnTo>
                  <a:lnTo>
                    <a:pt x="546" y="1013"/>
                  </a:lnTo>
                  <a:lnTo>
                    <a:pt x="558" y="1009"/>
                  </a:lnTo>
                  <a:lnTo>
                    <a:pt x="569" y="1003"/>
                  </a:lnTo>
                  <a:lnTo>
                    <a:pt x="579" y="997"/>
                  </a:lnTo>
                  <a:lnTo>
                    <a:pt x="589" y="989"/>
                  </a:lnTo>
                  <a:lnTo>
                    <a:pt x="599" y="981"/>
                  </a:lnTo>
                  <a:lnTo>
                    <a:pt x="599" y="981"/>
                  </a:lnTo>
                  <a:lnTo>
                    <a:pt x="607" y="972"/>
                  </a:lnTo>
                  <a:lnTo>
                    <a:pt x="615" y="961"/>
                  </a:lnTo>
                  <a:lnTo>
                    <a:pt x="621" y="951"/>
                  </a:lnTo>
                  <a:lnTo>
                    <a:pt x="627" y="940"/>
                  </a:lnTo>
                  <a:lnTo>
                    <a:pt x="631" y="928"/>
                  </a:lnTo>
                  <a:lnTo>
                    <a:pt x="634" y="916"/>
                  </a:lnTo>
                  <a:lnTo>
                    <a:pt x="635" y="903"/>
                  </a:lnTo>
                  <a:lnTo>
                    <a:pt x="636" y="892"/>
                  </a:lnTo>
                  <a:lnTo>
                    <a:pt x="636" y="892"/>
                  </a:lnTo>
                  <a:lnTo>
                    <a:pt x="635" y="879"/>
                  </a:lnTo>
                  <a:lnTo>
                    <a:pt x="634" y="866"/>
                  </a:lnTo>
                  <a:lnTo>
                    <a:pt x="631" y="854"/>
                  </a:lnTo>
                  <a:lnTo>
                    <a:pt x="627" y="842"/>
                  </a:lnTo>
                  <a:lnTo>
                    <a:pt x="621" y="832"/>
                  </a:lnTo>
                  <a:lnTo>
                    <a:pt x="615" y="821"/>
                  </a:lnTo>
                  <a:lnTo>
                    <a:pt x="607" y="810"/>
                  </a:lnTo>
                  <a:lnTo>
                    <a:pt x="599" y="801"/>
                  </a:lnTo>
                  <a:lnTo>
                    <a:pt x="327" y="532"/>
                  </a:lnTo>
                  <a:close/>
                  <a:moveTo>
                    <a:pt x="554" y="936"/>
                  </a:moveTo>
                  <a:lnTo>
                    <a:pt x="554" y="936"/>
                  </a:lnTo>
                  <a:lnTo>
                    <a:pt x="549" y="940"/>
                  </a:lnTo>
                  <a:lnTo>
                    <a:pt x="544" y="944"/>
                  </a:lnTo>
                  <a:lnTo>
                    <a:pt x="533" y="950"/>
                  </a:lnTo>
                  <a:lnTo>
                    <a:pt x="521" y="953"/>
                  </a:lnTo>
                  <a:lnTo>
                    <a:pt x="509" y="954"/>
                  </a:lnTo>
                  <a:lnTo>
                    <a:pt x="497" y="953"/>
                  </a:lnTo>
                  <a:lnTo>
                    <a:pt x="485" y="950"/>
                  </a:lnTo>
                  <a:lnTo>
                    <a:pt x="473" y="944"/>
                  </a:lnTo>
                  <a:lnTo>
                    <a:pt x="469" y="940"/>
                  </a:lnTo>
                  <a:lnTo>
                    <a:pt x="464" y="936"/>
                  </a:lnTo>
                  <a:lnTo>
                    <a:pt x="91" y="577"/>
                  </a:lnTo>
                  <a:lnTo>
                    <a:pt x="91" y="577"/>
                  </a:lnTo>
                  <a:lnTo>
                    <a:pt x="85" y="570"/>
                  </a:lnTo>
                  <a:lnTo>
                    <a:pt x="79" y="562"/>
                  </a:lnTo>
                  <a:lnTo>
                    <a:pt x="75" y="555"/>
                  </a:lnTo>
                  <a:lnTo>
                    <a:pt x="71" y="546"/>
                  </a:lnTo>
                  <a:lnTo>
                    <a:pt x="68" y="538"/>
                  </a:lnTo>
                  <a:lnTo>
                    <a:pt x="65" y="528"/>
                  </a:lnTo>
                  <a:lnTo>
                    <a:pt x="64" y="519"/>
                  </a:lnTo>
                  <a:lnTo>
                    <a:pt x="63" y="510"/>
                  </a:lnTo>
                  <a:lnTo>
                    <a:pt x="63" y="510"/>
                  </a:lnTo>
                  <a:lnTo>
                    <a:pt x="64" y="500"/>
                  </a:lnTo>
                  <a:lnTo>
                    <a:pt x="65" y="490"/>
                  </a:lnTo>
                  <a:lnTo>
                    <a:pt x="68" y="482"/>
                  </a:lnTo>
                  <a:lnTo>
                    <a:pt x="71" y="473"/>
                  </a:lnTo>
                  <a:lnTo>
                    <a:pt x="75" y="465"/>
                  </a:lnTo>
                  <a:lnTo>
                    <a:pt x="79" y="457"/>
                  </a:lnTo>
                  <a:lnTo>
                    <a:pt x="85" y="450"/>
                  </a:lnTo>
                  <a:lnTo>
                    <a:pt x="91" y="442"/>
                  </a:lnTo>
                  <a:lnTo>
                    <a:pt x="464" y="82"/>
                  </a:lnTo>
                  <a:lnTo>
                    <a:pt x="464" y="82"/>
                  </a:lnTo>
                  <a:lnTo>
                    <a:pt x="473" y="74"/>
                  </a:lnTo>
                  <a:lnTo>
                    <a:pt x="485" y="69"/>
                  </a:lnTo>
                  <a:lnTo>
                    <a:pt x="497" y="64"/>
                  </a:lnTo>
                  <a:lnTo>
                    <a:pt x="509" y="63"/>
                  </a:lnTo>
                  <a:lnTo>
                    <a:pt x="509" y="63"/>
                  </a:lnTo>
                  <a:lnTo>
                    <a:pt x="521" y="64"/>
                  </a:lnTo>
                  <a:lnTo>
                    <a:pt x="533" y="69"/>
                  </a:lnTo>
                  <a:lnTo>
                    <a:pt x="544" y="74"/>
                  </a:lnTo>
                  <a:lnTo>
                    <a:pt x="554" y="82"/>
                  </a:lnTo>
                  <a:lnTo>
                    <a:pt x="554" y="82"/>
                  </a:lnTo>
                  <a:lnTo>
                    <a:pt x="562" y="91"/>
                  </a:lnTo>
                  <a:lnTo>
                    <a:pt x="568" y="103"/>
                  </a:lnTo>
                  <a:lnTo>
                    <a:pt x="571" y="115"/>
                  </a:lnTo>
                  <a:lnTo>
                    <a:pt x="573" y="127"/>
                  </a:lnTo>
                  <a:lnTo>
                    <a:pt x="573" y="127"/>
                  </a:lnTo>
                  <a:lnTo>
                    <a:pt x="571" y="139"/>
                  </a:lnTo>
                  <a:lnTo>
                    <a:pt x="568" y="151"/>
                  </a:lnTo>
                  <a:lnTo>
                    <a:pt x="562" y="162"/>
                  </a:lnTo>
                  <a:lnTo>
                    <a:pt x="554" y="172"/>
                  </a:lnTo>
                  <a:lnTo>
                    <a:pt x="282" y="442"/>
                  </a:lnTo>
                  <a:lnTo>
                    <a:pt x="282" y="442"/>
                  </a:lnTo>
                  <a:lnTo>
                    <a:pt x="276" y="448"/>
                  </a:lnTo>
                  <a:lnTo>
                    <a:pt x="270" y="457"/>
                  </a:lnTo>
                  <a:lnTo>
                    <a:pt x="266" y="465"/>
                  </a:lnTo>
                  <a:lnTo>
                    <a:pt x="262" y="473"/>
                  </a:lnTo>
                  <a:lnTo>
                    <a:pt x="259" y="482"/>
                  </a:lnTo>
                  <a:lnTo>
                    <a:pt x="256" y="490"/>
                  </a:lnTo>
                  <a:lnTo>
                    <a:pt x="255" y="500"/>
                  </a:lnTo>
                  <a:lnTo>
                    <a:pt x="254" y="510"/>
                  </a:lnTo>
                  <a:lnTo>
                    <a:pt x="254" y="510"/>
                  </a:lnTo>
                  <a:lnTo>
                    <a:pt x="255" y="519"/>
                  </a:lnTo>
                  <a:lnTo>
                    <a:pt x="256" y="528"/>
                  </a:lnTo>
                  <a:lnTo>
                    <a:pt x="259" y="538"/>
                  </a:lnTo>
                  <a:lnTo>
                    <a:pt x="262" y="546"/>
                  </a:lnTo>
                  <a:lnTo>
                    <a:pt x="266" y="555"/>
                  </a:lnTo>
                  <a:lnTo>
                    <a:pt x="270" y="562"/>
                  </a:lnTo>
                  <a:lnTo>
                    <a:pt x="276" y="570"/>
                  </a:lnTo>
                  <a:lnTo>
                    <a:pt x="282" y="577"/>
                  </a:lnTo>
                  <a:lnTo>
                    <a:pt x="554" y="847"/>
                  </a:lnTo>
                  <a:lnTo>
                    <a:pt x="554" y="847"/>
                  </a:lnTo>
                  <a:lnTo>
                    <a:pt x="562" y="856"/>
                  </a:lnTo>
                  <a:lnTo>
                    <a:pt x="568" y="867"/>
                  </a:lnTo>
                  <a:lnTo>
                    <a:pt x="571" y="879"/>
                  </a:lnTo>
                  <a:lnTo>
                    <a:pt x="573" y="892"/>
                  </a:lnTo>
                  <a:lnTo>
                    <a:pt x="573" y="892"/>
                  </a:lnTo>
                  <a:lnTo>
                    <a:pt x="571" y="903"/>
                  </a:lnTo>
                  <a:lnTo>
                    <a:pt x="568" y="915"/>
                  </a:lnTo>
                  <a:lnTo>
                    <a:pt x="562" y="926"/>
                  </a:lnTo>
                  <a:lnTo>
                    <a:pt x="554" y="936"/>
                  </a:lnTo>
                  <a:lnTo>
                    <a:pt x="554" y="93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6" name="Freeform 66"/>
            <p:cNvSpPr>
              <a:spLocks noEditPoints="1"/>
            </p:cNvSpPr>
            <p:nvPr/>
          </p:nvSpPr>
          <p:spPr bwMode="auto">
            <a:xfrm>
              <a:off x="1769761" y="1597932"/>
              <a:ext cx="203200" cy="323850"/>
            </a:xfrm>
            <a:custGeom>
              <a:gdLst>
                <a:gd fmla="*/ 217 w 637" name="T0"/>
                <a:gd fmla="*/ 36 h 1018" name="T1"/>
                <a:gd fmla="*/ 187 w 637" name="T2"/>
                <a:gd fmla="*/ 15 h 1018" name="T3"/>
                <a:gd fmla="*/ 153 w 637" name="T4"/>
                <a:gd fmla="*/ 2 h 1018" name="T5"/>
                <a:gd fmla="*/ 128 w 637" name="T6"/>
                <a:gd fmla="*/ 0 h 1018" name="T7"/>
                <a:gd fmla="*/ 91 w 637" name="T8"/>
                <a:gd fmla="*/ 5 h 1018" name="T9"/>
                <a:gd fmla="*/ 57 w 637" name="T10"/>
                <a:gd fmla="*/ 21 h 1018" name="T11"/>
                <a:gd fmla="*/ 38 w 637" name="T12"/>
                <a:gd fmla="*/ 36 h 1018" name="T13"/>
                <a:gd fmla="*/ 15 w 637" name="T14"/>
                <a:gd fmla="*/ 67 h 1018" name="T15"/>
                <a:gd fmla="*/ 3 w 637" name="T16"/>
                <a:gd fmla="*/ 102 h 1018" name="T17"/>
                <a:gd fmla="*/ 0 w 637" name="T18"/>
                <a:gd fmla="*/ 127 h 1018" name="T19"/>
                <a:gd fmla="*/ 6 w 637" name="T20"/>
                <a:gd fmla="*/ 164 h 1018" name="T21"/>
                <a:gd fmla="*/ 22 w 637" name="T22"/>
                <a:gd fmla="*/ 197 h 1018" name="T23"/>
                <a:gd fmla="*/ 309 w 637" name="T24"/>
                <a:gd fmla="*/ 487 h 1018" name="T25"/>
                <a:gd fmla="*/ 316 w 637" name="T26"/>
                <a:gd fmla="*/ 497 h 1018" name="T27"/>
                <a:gd fmla="*/ 318 w 637" name="T28"/>
                <a:gd fmla="*/ 510 h 1018" name="T29"/>
                <a:gd fmla="*/ 314 w 637" name="T30"/>
                <a:gd fmla="*/ 527 h 1018" name="T31"/>
                <a:gd fmla="*/ 38 w 637" name="T32"/>
                <a:gd fmla="*/ 801 h 1018" name="T33"/>
                <a:gd fmla="*/ 15 w 637" name="T34"/>
                <a:gd fmla="*/ 832 h 1018" name="T35"/>
                <a:gd fmla="*/ 3 w 637" name="T36"/>
                <a:gd fmla="*/ 866 h 1018" name="T37"/>
                <a:gd fmla="*/ 0 w 637" name="T38"/>
                <a:gd fmla="*/ 892 h 1018" name="T39"/>
                <a:gd fmla="*/ 6 w 637" name="T40"/>
                <a:gd fmla="*/ 928 h 1018" name="T41"/>
                <a:gd fmla="*/ 22 w 637" name="T42"/>
                <a:gd fmla="*/ 961 h 1018" name="T43"/>
                <a:gd fmla="*/ 38 w 637" name="T44"/>
                <a:gd fmla="*/ 981 h 1018" name="T45"/>
                <a:gd fmla="*/ 68 w 637" name="T46"/>
                <a:gd fmla="*/ 1003 h 1018" name="T47"/>
                <a:gd fmla="*/ 102 w 637" name="T48"/>
                <a:gd fmla="*/ 1016 h 1018" name="T49"/>
                <a:gd fmla="*/ 128 w 637" name="T50"/>
                <a:gd fmla="*/ 1018 h 1018" name="T51"/>
                <a:gd fmla="*/ 165 w 637" name="T52"/>
                <a:gd fmla="*/ 1013 h 1018" name="T53"/>
                <a:gd fmla="*/ 198 w 637" name="T54"/>
                <a:gd fmla="*/ 997 h 1018" name="T55"/>
                <a:gd fmla="*/ 269 w 637" name="T56"/>
                <a:gd fmla="*/ 930 h 1018" name="T57"/>
                <a:gd fmla="*/ 600 w 637" name="T58"/>
                <a:gd fmla="*/ 610 h 1018" name="T59"/>
                <a:gd fmla="*/ 625 w 637" name="T60"/>
                <a:gd fmla="*/ 571 h 1018" name="T61"/>
                <a:gd fmla="*/ 636 w 637" name="T62"/>
                <a:gd fmla="*/ 526 h 1018" name="T63"/>
                <a:gd fmla="*/ 636 w 637" name="T64"/>
                <a:gd fmla="*/ 494 h 1018" name="T65"/>
                <a:gd fmla="*/ 625 w 637" name="T66"/>
                <a:gd fmla="*/ 448 h 1018" name="T67"/>
                <a:gd fmla="*/ 600 w 637" name="T68"/>
                <a:gd fmla="*/ 409 h 1018" name="T69"/>
                <a:gd fmla="*/ 545 w 637" name="T70"/>
                <a:gd fmla="*/ 577 h 1018" name="T71"/>
                <a:gd fmla="*/ 168 w 637" name="T72"/>
                <a:gd fmla="*/ 940 h 1018" name="T73"/>
                <a:gd fmla="*/ 140 w 637" name="T74"/>
                <a:gd fmla="*/ 953 h 1018" name="T75"/>
                <a:gd fmla="*/ 103 w 637" name="T76"/>
                <a:gd fmla="*/ 950 h 1018" name="T77"/>
                <a:gd fmla="*/ 83 w 637" name="T78"/>
                <a:gd fmla="*/ 936 h 1018" name="T79"/>
                <a:gd fmla="*/ 69 w 637" name="T80"/>
                <a:gd fmla="*/ 915 h 1018" name="T81"/>
                <a:gd fmla="*/ 64 w 637" name="T82"/>
                <a:gd fmla="*/ 892 h 1018" name="T83"/>
                <a:gd fmla="*/ 74 w 637" name="T84"/>
                <a:gd fmla="*/ 856 h 1018" name="T85"/>
                <a:gd fmla="*/ 354 w 637" name="T86"/>
                <a:gd fmla="*/ 577 h 1018" name="T87"/>
                <a:gd fmla="*/ 371 w 637" name="T88"/>
                <a:gd fmla="*/ 555 h 1018" name="T89"/>
                <a:gd fmla="*/ 380 w 637" name="T90"/>
                <a:gd fmla="*/ 528 h 1018" name="T91"/>
                <a:gd fmla="*/ 382 w 637" name="T92"/>
                <a:gd fmla="*/ 510 h 1018" name="T93"/>
                <a:gd fmla="*/ 378 w 637" name="T94"/>
                <a:gd fmla="*/ 482 h 1018" name="T95"/>
                <a:gd fmla="*/ 366 w 637" name="T96"/>
                <a:gd fmla="*/ 457 h 1018" name="T97"/>
                <a:gd fmla="*/ 83 w 637" name="T98"/>
                <a:gd fmla="*/ 172 h 1018" name="T99"/>
                <a:gd fmla="*/ 69 w 637" name="T100"/>
                <a:gd fmla="*/ 151 h 1018" name="T101"/>
                <a:gd fmla="*/ 64 w 637" name="T102"/>
                <a:gd fmla="*/ 127 h 1018" name="T103"/>
                <a:gd fmla="*/ 74 w 637" name="T104"/>
                <a:gd fmla="*/ 91 h 1018" name="T105"/>
                <a:gd fmla="*/ 93 w 637" name="T106"/>
                <a:gd fmla="*/ 74 h 1018" name="T107"/>
                <a:gd fmla="*/ 128 w 637" name="T108"/>
                <a:gd fmla="*/ 63 h 1018" name="T109"/>
                <a:gd fmla="*/ 152 w 637" name="T110"/>
                <a:gd fmla="*/ 69 h 1018" name="T111"/>
                <a:gd fmla="*/ 545 w 637" name="T112"/>
                <a:gd fmla="*/ 442 h 1018" name="T113"/>
                <a:gd fmla="*/ 557 w 637" name="T114"/>
                <a:gd fmla="*/ 457 h 1018" name="T115"/>
                <a:gd fmla="*/ 569 w 637" name="T116"/>
                <a:gd fmla="*/ 482 h 1018" name="T117"/>
                <a:gd fmla="*/ 573 w 637" name="T118"/>
                <a:gd fmla="*/ 510 h 1018" name="T119"/>
                <a:gd fmla="*/ 571 w 637" name="T120"/>
                <a:gd fmla="*/ 528 h 1018" name="T121"/>
                <a:gd fmla="*/ 562 w 637" name="T122"/>
                <a:gd fmla="*/ 555 h 1018" name="T123"/>
                <a:gd fmla="*/ 545 w 637" name="T124"/>
                <a:gd fmla="*/ 577 h 101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8" w="637">
                  <a:moveTo>
                    <a:pt x="591" y="397"/>
                  </a:moveTo>
                  <a:lnTo>
                    <a:pt x="217" y="36"/>
                  </a:lnTo>
                  <a:lnTo>
                    <a:pt x="217" y="36"/>
                  </a:lnTo>
                  <a:lnTo>
                    <a:pt x="209" y="28"/>
                  </a:lnTo>
                  <a:lnTo>
                    <a:pt x="198" y="20"/>
                  </a:lnTo>
                  <a:lnTo>
                    <a:pt x="187" y="15"/>
                  </a:lnTo>
                  <a:lnTo>
                    <a:pt x="176" y="10"/>
                  </a:lnTo>
                  <a:lnTo>
                    <a:pt x="165" y="5"/>
                  </a:lnTo>
                  <a:lnTo>
                    <a:pt x="153" y="2"/>
                  </a:lnTo>
                  <a:lnTo>
                    <a:pt x="140" y="0"/>
                  </a:lnTo>
                  <a:lnTo>
                    <a:pt x="128" y="0"/>
                  </a:lnTo>
                  <a:lnTo>
                    <a:pt x="128" y="0"/>
                  </a:lnTo>
                  <a:lnTo>
                    <a:pt x="115" y="0"/>
                  </a:lnTo>
                  <a:lnTo>
                    <a:pt x="102" y="2"/>
                  </a:lnTo>
                  <a:lnTo>
                    <a:pt x="91" y="5"/>
                  </a:lnTo>
                  <a:lnTo>
                    <a:pt x="79" y="10"/>
                  </a:lnTo>
                  <a:lnTo>
                    <a:pt x="68" y="15"/>
                  </a:lnTo>
                  <a:lnTo>
                    <a:pt x="57" y="21"/>
                  </a:lnTo>
                  <a:lnTo>
                    <a:pt x="48" y="29"/>
                  </a:lnTo>
                  <a:lnTo>
                    <a:pt x="38" y="36"/>
                  </a:lnTo>
                  <a:lnTo>
                    <a:pt x="38" y="36"/>
                  </a:lnTo>
                  <a:lnTo>
                    <a:pt x="29" y="46"/>
                  </a:lnTo>
                  <a:lnTo>
                    <a:pt x="22" y="57"/>
                  </a:lnTo>
                  <a:lnTo>
                    <a:pt x="15" y="67"/>
                  </a:lnTo>
                  <a:lnTo>
                    <a:pt x="10" y="78"/>
                  </a:lnTo>
                  <a:lnTo>
                    <a:pt x="6" y="90"/>
                  </a:lnTo>
                  <a:lnTo>
                    <a:pt x="3" y="102"/>
                  </a:lnTo>
                  <a:lnTo>
                    <a:pt x="1" y="115"/>
                  </a:lnTo>
                  <a:lnTo>
                    <a:pt x="0" y="127"/>
                  </a:lnTo>
                  <a:lnTo>
                    <a:pt x="0" y="127"/>
                  </a:lnTo>
                  <a:lnTo>
                    <a:pt x="1" y="139"/>
                  </a:lnTo>
                  <a:lnTo>
                    <a:pt x="3" y="152"/>
                  </a:lnTo>
                  <a:lnTo>
                    <a:pt x="6" y="164"/>
                  </a:lnTo>
                  <a:lnTo>
                    <a:pt x="10" y="176"/>
                  </a:lnTo>
                  <a:lnTo>
                    <a:pt x="15" y="187"/>
                  </a:lnTo>
                  <a:lnTo>
                    <a:pt x="22" y="197"/>
                  </a:lnTo>
                  <a:lnTo>
                    <a:pt x="29" y="207"/>
                  </a:lnTo>
                  <a:lnTo>
                    <a:pt x="38" y="217"/>
                  </a:lnTo>
                  <a:lnTo>
                    <a:pt x="309" y="487"/>
                  </a:lnTo>
                  <a:lnTo>
                    <a:pt x="309" y="487"/>
                  </a:lnTo>
                  <a:lnTo>
                    <a:pt x="314" y="491"/>
                  </a:lnTo>
                  <a:lnTo>
                    <a:pt x="316" y="497"/>
                  </a:lnTo>
                  <a:lnTo>
                    <a:pt x="318" y="503"/>
                  </a:lnTo>
                  <a:lnTo>
                    <a:pt x="318" y="510"/>
                  </a:lnTo>
                  <a:lnTo>
                    <a:pt x="318" y="510"/>
                  </a:lnTo>
                  <a:lnTo>
                    <a:pt x="318" y="516"/>
                  </a:lnTo>
                  <a:lnTo>
                    <a:pt x="316" y="521"/>
                  </a:lnTo>
                  <a:lnTo>
                    <a:pt x="314" y="527"/>
                  </a:lnTo>
                  <a:lnTo>
                    <a:pt x="309" y="532"/>
                  </a:lnTo>
                  <a:lnTo>
                    <a:pt x="38" y="801"/>
                  </a:lnTo>
                  <a:lnTo>
                    <a:pt x="38" y="801"/>
                  </a:lnTo>
                  <a:lnTo>
                    <a:pt x="29" y="810"/>
                  </a:lnTo>
                  <a:lnTo>
                    <a:pt x="22" y="821"/>
                  </a:lnTo>
                  <a:lnTo>
                    <a:pt x="15" y="832"/>
                  </a:lnTo>
                  <a:lnTo>
                    <a:pt x="10" y="842"/>
                  </a:lnTo>
                  <a:lnTo>
                    <a:pt x="6" y="854"/>
                  </a:lnTo>
                  <a:lnTo>
                    <a:pt x="3" y="866"/>
                  </a:lnTo>
                  <a:lnTo>
                    <a:pt x="1" y="879"/>
                  </a:lnTo>
                  <a:lnTo>
                    <a:pt x="0" y="892"/>
                  </a:lnTo>
                  <a:lnTo>
                    <a:pt x="0" y="892"/>
                  </a:lnTo>
                  <a:lnTo>
                    <a:pt x="1" y="903"/>
                  </a:lnTo>
                  <a:lnTo>
                    <a:pt x="3" y="916"/>
                  </a:lnTo>
                  <a:lnTo>
                    <a:pt x="6" y="928"/>
                  </a:lnTo>
                  <a:lnTo>
                    <a:pt x="10" y="940"/>
                  </a:lnTo>
                  <a:lnTo>
                    <a:pt x="15" y="951"/>
                  </a:lnTo>
                  <a:lnTo>
                    <a:pt x="22" y="961"/>
                  </a:lnTo>
                  <a:lnTo>
                    <a:pt x="29" y="972"/>
                  </a:lnTo>
                  <a:lnTo>
                    <a:pt x="38" y="981"/>
                  </a:lnTo>
                  <a:lnTo>
                    <a:pt x="38" y="981"/>
                  </a:lnTo>
                  <a:lnTo>
                    <a:pt x="48" y="989"/>
                  </a:lnTo>
                  <a:lnTo>
                    <a:pt x="57" y="997"/>
                  </a:lnTo>
                  <a:lnTo>
                    <a:pt x="68" y="1003"/>
                  </a:lnTo>
                  <a:lnTo>
                    <a:pt x="79" y="1009"/>
                  </a:lnTo>
                  <a:lnTo>
                    <a:pt x="91" y="1013"/>
                  </a:lnTo>
                  <a:lnTo>
                    <a:pt x="102" y="1016"/>
                  </a:lnTo>
                  <a:lnTo>
                    <a:pt x="115" y="1018"/>
                  </a:lnTo>
                  <a:lnTo>
                    <a:pt x="128" y="1018"/>
                  </a:lnTo>
                  <a:lnTo>
                    <a:pt x="128" y="1018"/>
                  </a:lnTo>
                  <a:lnTo>
                    <a:pt x="140" y="1018"/>
                  </a:lnTo>
                  <a:lnTo>
                    <a:pt x="153" y="1016"/>
                  </a:lnTo>
                  <a:lnTo>
                    <a:pt x="165" y="1013"/>
                  </a:lnTo>
                  <a:lnTo>
                    <a:pt x="176" y="1009"/>
                  </a:lnTo>
                  <a:lnTo>
                    <a:pt x="188" y="1003"/>
                  </a:lnTo>
                  <a:lnTo>
                    <a:pt x="198" y="997"/>
                  </a:lnTo>
                  <a:lnTo>
                    <a:pt x="209" y="989"/>
                  </a:lnTo>
                  <a:lnTo>
                    <a:pt x="218" y="981"/>
                  </a:lnTo>
                  <a:lnTo>
                    <a:pt x="269" y="930"/>
                  </a:lnTo>
                  <a:lnTo>
                    <a:pt x="589" y="622"/>
                  </a:lnTo>
                  <a:lnTo>
                    <a:pt x="589" y="622"/>
                  </a:lnTo>
                  <a:lnTo>
                    <a:pt x="600" y="610"/>
                  </a:lnTo>
                  <a:lnTo>
                    <a:pt x="610" y="598"/>
                  </a:lnTo>
                  <a:lnTo>
                    <a:pt x="617" y="585"/>
                  </a:lnTo>
                  <a:lnTo>
                    <a:pt x="625" y="571"/>
                  </a:lnTo>
                  <a:lnTo>
                    <a:pt x="630" y="556"/>
                  </a:lnTo>
                  <a:lnTo>
                    <a:pt x="633" y="541"/>
                  </a:lnTo>
                  <a:lnTo>
                    <a:pt x="636" y="526"/>
                  </a:lnTo>
                  <a:lnTo>
                    <a:pt x="637" y="510"/>
                  </a:lnTo>
                  <a:lnTo>
                    <a:pt x="637" y="510"/>
                  </a:lnTo>
                  <a:lnTo>
                    <a:pt x="636" y="494"/>
                  </a:lnTo>
                  <a:lnTo>
                    <a:pt x="633" y="479"/>
                  </a:lnTo>
                  <a:lnTo>
                    <a:pt x="630" y="463"/>
                  </a:lnTo>
                  <a:lnTo>
                    <a:pt x="625" y="448"/>
                  </a:lnTo>
                  <a:lnTo>
                    <a:pt x="618" y="435"/>
                  </a:lnTo>
                  <a:lnTo>
                    <a:pt x="610" y="422"/>
                  </a:lnTo>
                  <a:lnTo>
                    <a:pt x="600" y="409"/>
                  </a:lnTo>
                  <a:lnTo>
                    <a:pt x="591" y="397"/>
                  </a:lnTo>
                  <a:lnTo>
                    <a:pt x="591" y="397"/>
                  </a:lnTo>
                  <a:close/>
                  <a:moveTo>
                    <a:pt x="545" y="577"/>
                  </a:moveTo>
                  <a:lnTo>
                    <a:pt x="173" y="936"/>
                  </a:lnTo>
                  <a:lnTo>
                    <a:pt x="173" y="936"/>
                  </a:lnTo>
                  <a:lnTo>
                    <a:pt x="168" y="940"/>
                  </a:lnTo>
                  <a:lnTo>
                    <a:pt x="162" y="944"/>
                  </a:lnTo>
                  <a:lnTo>
                    <a:pt x="152" y="950"/>
                  </a:lnTo>
                  <a:lnTo>
                    <a:pt x="140" y="953"/>
                  </a:lnTo>
                  <a:lnTo>
                    <a:pt x="128" y="954"/>
                  </a:lnTo>
                  <a:lnTo>
                    <a:pt x="115" y="953"/>
                  </a:lnTo>
                  <a:lnTo>
                    <a:pt x="103" y="950"/>
                  </a:lnTo>
                  <a:lnTo>
                    <a:pt x="93" y="944"/>
                  </a:lnTo>
                  <a:lnTo>
                    <a:pt x="87" y="940"/>
                  </a:lnTo>
                  <a:lnTo>
                    <a:pt x="83" y="936"/>
                  </a:lnTo>
                  <a:lnTo>
                    <a:pt x="83" y="936"/>
                  </a:lnTo>
                  <a:lnTo>
                    <a:pt x="74" y="926"/>
                  </a:lnTo>
                  <a:lnTo>
                    <a:pt x="69" y="915"/>
                  </a:lnTo>
                  <a:lnTo>
                    <a:pt x="66" y="903"/>
                  </a:lnTo>
                  <a:lnTo>
                    <a:pt x="64" y="892"/>
                  </a:lnTo>
                  <a:lnTo>
                    <a:pt x="64" y="892"/>
                  </a:lnTo>
                  <a:lnTo>
                    <a:pt x="66" y="879"/>
                  </a:lnTo>
                  <a:lnTo>
                    <a:pt x="69" y="867"/>
                  </a:lnTo>
                  <a:lnTo>
                    <a:pt x="74" y="856"/>
                  </a:lnTo>
                  <a:lnTo>
                    <a:pt x="83" y="847"/>
                  </a:lnTo>
                  <a:lnTo>
                    <a:pt x="354" y="577"/>
                  </a:lnTo>
                  <a:lnTo>
                    <a:pt x="354" y="577"/>
                  </a:lnTo>
                  <a:lnTo>
                    <a:pt x="361" y="570"/>
                  </a:lnTo>
                  <a:lnTo>
                    <a:pt x="366" y="562"/>
                  </a:lnTo>
                  <a:lnTo>
                    <a:pt x="371" y="555"/>
                  </a:lnTo>
                  <a:lnTo>
                    <a:pt x="375" y="546"/>
                  </a:lnTo>
                  <a:lnTo>
                    <a:pt x="378" y="538"/>
                  </a:lnTo>
                  <a:lnTo>
                    <a:pt x="380" y="528"/>
                  </a:lnTo>
                  <a:lnTo>
                    <a:pt x="381" y="519"/>
                  </a:lnTo>
                  <a:lnTo>
                    <a:pt x="382" y="510"/>
                  </a:lnTo>
                  <a:lnTo>
                    <a:pt x="382" y="510"/>
                  </a:lnTo>
                  <a:lnTo>
                    <a:pt x="381" y="500"/>
                  </a:lnTo>
                  <a:lnTo>
                    <a:pt x="380" y="490"/>
                  </a:lnTo>
                  <a:lnTo>
                    <a:pt x="378" y="482"/>
                  </a:lnTo>
                  <a:lnTo>
                    <a:pt x="375" y="473"/>
                  </a:lnTo>
                  <a:lnTo>
                    <a:pt x="371" y="465"/>
                  </a:lnTo>
                  <a:lnTo>
                    <a:pt x="366" y="457"/>
                  </a:lnTo>
                  <a:lnTo>
                    <a:pt x="361" y="448"/>
                  </a:lnTo>
                  <a:lnTo>
                    <a:pt x="354" y="442"/>
                  </a:lnTo>
                  <a:lnTo>
                    <a:pt x="83" y="172"/>
                  </a:lnTo>
                  <a:lnTo>
                    <a:pt x="83" y="172"/>
                  </a:lnTo>
                  <a:lnTo>
                    <a:pt x="74" y="162"/>
                  </a:lnTo>
                  <a:lnTo>
                    <a:pt x="69" y="151"/>
                  </a:lnTo>
                  <a:lnTo>
                    <a:pt x="66" y="139"/>
                  </a:lnTo>
                  <a:lnTo>
                    <a:pt x="64" y="127"/>
                  </a:lnTo>
                  <a:lnTo>
                    <a:pt x="64" y="127"/>
                  </a:lnTo>
                  <a:lnTo>
                    <a:pt x="66" y="115"/>
                  </a:lnTo>
                  <a:lnTo>
                    <a:pt x="69" y="103"/>
                  </a:lnTo>
                  <a:lnTo>
                    <a:pt x="74" y="91"/>
                  </a:lnTo>
                  <a:lnTo>
                    <a:pt x="83" y="82"/>
                  </a:lnTo>
                  <a:lnTo>
                    <a:pt x="83" y="82"/>
                  </a:lnTo>
                  <a:lnTo>
                    <a:pt x="93" y="74"/>
                  </a:lnTo>
                  <a:lnTo>
                    <a:pt x="103" y="69"/>
                  </a:lnTo>
                  <a:lnTo>
                    <a:pt x="115" y="64"/>
                  </a:lnTo>
                  <a:lnTo>
                    <a:pt x="128" y="63"/>
                  </a:lnTo>
                  <a:lnTo>
                    <a:pt x="128" y="63"/>
                  </a:lnTo>
                  <a:lnTo>
                    <a:pt x="140" y="64"/>
                  </a:lnTo>
                  <a:lnTo>
                    <a:pt x="152" y="69"/>
                  </a:lnTo>
                  <a:lnTo>
                    <a:pt x="163" y="74"/>
                  </a:lnTo>
                  <a:lnTo>
                    <a:pt x="173" y="82"/>
                  </a:lnTo>
                  <a:lnTo>
                    <a:pt x="545" y="442"/>
                  </a:lnTo>
                  <a:lnTo>
                    <a:pt x="545" y="442"/>
                  </a:lnTo>
                  <a:lnTo>
                    <a:pt x="552" y="450"/>
                  </a:lnTo>
                  <a:lnTo>
                    <a:pt x="557" y="457"/>
                  </a:lnTo>
                  <a:lnTo>
                    <a:pt x="562" y="465"/>
                  </a:lnTo>
                  <a:lnTo>
                    <a:pt x="566" y="473"/>
                  </a:lnTo>
                  <a:lnTo>
                    <a:pt x="569" y="482"/>
                  </a:lnTo>
                  <a:lnTo>
                    <a:pt x="571" y="490"/>
                  </a:lnTo>
                  <a:lnTo>
                    <a:pt x="572" y="500"/>
                  </a:lnTo>
                  <a:lnTo>
                    <a:pt x="573" y="510"/>
                  </a:lnTo>
                  <a:lnTo>
                    <a:pt x="573" y="510"/>
                  </a:lnTo>
                  <a:lnTo>
                    <a:pt x="572" y="519"/>
                  </a:lnTo>
                  <a:lnTo>
                    <a:pt x="571" y="528"/>
                  </a:lnTo>
                  <a:lnTo>
                    <a:pt x="569" y="538"/>
                  </a:lnTo>
                  <a:lnTo>
                    <a:pt x="566" y="546"/>
                  </a:lnTo>
                  <a:lnTo>
                    <a:pt x="562" y="555"/>
                  </a:lnTo>
                  <a:lnTo>
                    <a:pt x="557" y="562"/>
                  </a:lnTo>
                  <a:lnTo>
                    <a:pt x="552" y="570"/>
                  </a:lnTo>
                  <a:lnTo>
                    <a:pt x="545" y="577"/>
                  </a:lnTo>
                  <a:lnTo>
                    <a:pt x="545" y="57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7" name="Freeform 67"/>
            <p:cNvSpPr>
              <a:spLocks noEditPoints="1"/>
            </p:cNvSpPr>
            <p:nvPr/>
          </p:nvSpPr>
          <p:spPr bwMode="auto">
            <a:xfrm>
              <a:off x="2355548" y="1597932"/>
              <a:ext cx="323850" cy="323850"/>
            </a:xfrm>
            <a:custGeom>
              <a:gdLst>
                <a:gd fmla="*/ 470 w 1018" name="T0"/>
                <a:gd fmla="*/ 381 h 1018" name="T1"/>
                <a:gd fmla="*/ 461 w 1018" name="T2"/>
                <a:gd fmla="*/ 366 h 1018" name="T3"/>
                <a:gd fmla="*/ 598 w 1018" name="T4"/>
                <a:gd fmla="*/ 217 h 1018" name="T5"/>
                <a:gd fmla="*/ 631 w 1018" name="T6"/>
                <a:gd fmla="*/ 164 h 1018" name="T7"/>
                <a:gd fmla="*/ 636 w 1018" name="T8"/>
                <a:gd fmla="*/ 115 h 1018" name="T9"/>
                <a:gd fmla="*/ 615 w 1018" name="T10"/>
                <a:gd fmla="*/ 57 h 1018" name="T11"/>
                <a:gd fmla="*/ 579 w 1018" name="T12"/>
                <a:gd fmla="*/ 21 h 1018" name="T13"/>
                <a:gd fmla="*/ 521 w 1018" name="T14"/>
                <a:gd fmla="*/ 0 h 1018" name="T15"/>
                <a:gd fmla="*/ 472 w 1018" name="T16"/>
                <a:gd fmla="*/ 5 h 1018" name="T17"/>
                <a:gd fmla="*/ 419 w 1018" name="T18"/>
                <a:gd fmla="*/ 36 h 1018" name="T19"/>
                <a:gd fmla="*/ 19 w 1018" name="T20"/>
                <a:gd fmla="*/ 435 h 1018" name="T21"/>
                <a:gd fmla="*/ 0 w 1018" name="T22"/>
                <a:gd fmla="*/ 510 h 1018" name="T23"/>
                <a:gd fmla="*/ 13 w 1018" name="T24"/>
                <a:gd fmla="*/ 571 h 1018" name="T25"/>
                <a:gd fmla="*/ 47 w 1018" name="T26"/>
                <a:gd fmla="*/ 622 h 1018" name="T27"/>
                <a:gd fmla="*/ 439 w 1018" name="T28"/>
                <a:gd fmla="*/ 997 h 1018" name="T29"/>
                <a:gd fmla="*/ 497 w 1018" name="T30"/>
                <a:gd fmla="*/ 1018 h 1018" name="T31"/>
                <a:gd fmla="*/ 546 w 1018" name="T32"/>
                <a:gd fmla="*/ 1013 h 1018" name="T33"/>
                <a:gd fmla="*/ 598 w 1018" name="T34"/>
                <a:gd fmla="*/ 981 h 1018" name="T35"/>
                <a:gd fmla="*/ 626 w 1018" name="T36"/>
                <a:gd fmla="*/ 940 h 1018" name="T37"/>
                <a:gd fmla="*/ 636 w 1018" name="T38"/>
                <a:gd fmla="*/ 892 h 1018" name="T39"/>
                <a:gd fmla="*/ 621 w 1018" name="T40"/>
                <a:gd fmla="*/ 832 h 1018" name="T41"/>
                <a:gd fmla="*/ 467 w 1018" name="T42"/>
                <a:gd fmla="*/ 663 h 1018" name="T43"/>
                <a:gd fmla="*/ 462 w 1018" name="T44"/>
                <a:gd fmla="*/ 646 h 1018" name="T45"/>
                <a:gd fmla="*/ 477 w 1018" name="T46"/>
                <a:gd fmla="*/ 636 h 1018" name="T47"/>
                <a:gd fmla="*/ 928 w 1018" name="T48"/>
                <a:gd fmla="*/ 630 h 1018" name="T49"/>
                <a:gd fmla="*/ 980 w 1018" name="T50"/>
                <a:gd fmla="*/ 599 h 1018" name="T51"/>
                <a:gd fmla="*/ 1012 w 1018" name="T52"/>
                <a:gd fmla="*/ 546 h 1018" name="T53"/>
                <a:gd fmla="*/ 1018 w 1018" name="T54"/>
                <a:gd fmla="*/ 507 h 1018" name="T55"/>
                <a:gd fmla="*/ 1002 w 1018" name="T56"/>
                <a:gd fmla="*/ 447 h 1018" name="T57"/>
                <a:gd fmla="*/ 961 w 1018" name="T58"/>
                <a:gd fmla="*/ 403 h 1018" name="T59"/>
                <a:gd fmla="*/ 903 w 1018" name="T60"/>
                <a:gd fmla="*/ 383 h 1018" name="T61"/>
                <a:gd fmla="*/ 477 w 1018" name="T62"/>
                <a:gd fmla="*/ 572 h 1018" name="T63"/>
                <a:gd fmla="*/ 440 w 1018" name="T64"/>
                <a:gd fmla="*/ 582 h 1018" name="T65"/>
                <a:gd fmla="*/ 416 w 1018" name="T66"/>
                <a:gd fmla="*/ 602 h 1018" name="T67"/>
                <a:gd fmla="*/ 399 w 1018" name="T68"/>
                <a:gd fmla="*/ 636 h 1018" name="T69"/>
                <a:gd fmla="*/ 399 w 1018" name="T70"/>
                <a:gd fmla="*/ 667 h 1018" name="T71"/>
                <a:gd fmla="*/ 415 w 1018" name="T72"/>
                <a:gd fmla="*/ 702 h 1018" name="T73"/>
                <a:gd fmla="*/ 567 w 1018" name="T74"/>
                <a:gd fmla="*/ 867 h 1018" name="T75"/>
                <a:gd fmla="*/ 567 w 1018" name="T76"/>
                <a:gd fmla="*/ 915 h 1018" name="T77"/>
                <a:gd fmla="*/ 544 w 1018" name="T78"/>
                <a:gd fmla="*/ 944 h 1018" name="T79"/>
                <a:gd fmla="*/ 485 w 1018" name="T80"/>
                <a:gd fmla="*/ 950 h 1018" name="T81"/>
                <a:gd fmla="*/ 91 w 1018" name="T82"/>
                <a:gd fmla="*/ 576 h 1018" name="T83"/>
                <a:gd fmla="*/ 74 w 1018" name="T84"/>
                <a:gd fmla="*/ 551 h 1018" name="T85"/>
                <a:gd fmla="*/ 64 w 1018" name="T86"/>
                <a:gd fmla="*/ 510 h 1018" name="T87"/>
                <a:gd fmla="*/ 71 w 1018" name="T88"/>
                <a:gd fmla="*/ 473 h 1018" name="T89"/>
                <a:gd fmla="*/ 464 w 1018" name="T90"/>
                <a:gd fmla="*/ 82 h 1018" name="T91"/>
                <a:gd fmla="*/ 497 w 1018" name="T92"/>
                <a:gd fmla="*/ 65 h 1018" name="T93"/>
                <a:gd fmla="*/ 549 w 1018" name="T94"/>
                <a:gd fmla="*/ 77 h 1018" name="T95"/>
                <a:gd fmla="*/ 572 w 1018" name="T96"/>
                <a:gd fmla="*/ 115 h 1018" name="T97"/>
                <a:gd fmla="*/ 562 w 1018" name="T98"/>
                <a:gd fmla="*/ 162 h 1018" name="T99"/>
                <a:gd fmla="*/ 411 w 1018" name="T100"/>
                <a:gd fmla="*/ 322 h 1018" name="T101"/>
                <a:gd fmla="*/ 398 w 1018" name="T102"/>
                <a:gd fmla="*/ 358 h 1018" name="T103"/>
                <a:gd fmla="*/ 401 w 1018" name="T104"/>
                <a:gd fmla="*/ 389 h 1018" name="T105"/>
                <a:gd fmla="*/ 420 w 1018" name="T106"/>
                <a:gd fmla="*/ 423 h 1018" name="T107"/>
                <a:gd fmla="*/ 447 w 1018" name="T108"/>
                <a:gd fmla="*/ 440 h 1018" name="T109"/>
                <a:gd fmla="*/ 890 w 1018" name="T110"/>
                <a:gd fmla="*/ 446 h 1018" name="T111"/>
                <a:gd fmla="*/ 926 w 1018" name="T112"/>
                <a:gd fmla="*/ 457 h 1018" name="T113"/>
                <a:gd fmla="*/ 954 w 1018" name="T114"/>
                <a:gd fmla="*/ 502 h 1018" name="T115"/>
                <a:gd fmla="*/ 949 w 1018" name="T116"/>
                <a:gd fmla="*/ 533 h 1018" name="T117"/>
                <a:gd fmla="*/ 903 w 1018" name="T118"/>
                <a:gd fmla="*/ 571 h 101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8" w="1018">
                  <a:moveTo>
                    <a:pt x="890" y="382"/>
                  </a:moveTo>
                  <a:lnTo>
                    <a:pt x="477" y="382"/>
                  </a:lnTo>
                  <a:lnTo>
                    <a:pt x="477" y="382"/>
                  </a:lnTo>
                  <a:lnTo>
                    <a:pt x="473" y="382"/>
                  </a:lnTo>
                  <a:lnTo>
                    <a:pt x="470" y="381"/>
                  </a:lnTo>
                  <a:lnTo>
                    <a:pt x="465" y="378"/>
                  </a:lnTo>
                  <a:lnTo>
                    <a:pt x="465" y="378"/>
                  </a:lnTo>
                  <a:lnTo>
                    <a:pt x="462" y="372"/>
                  </a:lnTo>
                  <a:lnTo>
                    <a:pt x="461" y="366"/>
                  </a:lnTo>
                  <a:lnTo>
                    <a:pt x="461" y="366"/>
                  </a:lnTo>
                  <a:lnTo>
                    <a:pt x="462" y="363"/>
                  </a:lnTo>
                  <a:lnTo>
                    <a:pt x="463" y="359"/>
                  </a:lnTo>
                  <a:lnTo>
                    <a:pt x="467" y="355"/>
                  </a:lnTo>
                  <a:lnTo>
                    <a:pt x="598" y="217"/>
                  </a:lnTo>
                  <a:lnTo>
                    <a:pt x="598" y="217"/>
                  </a:lnTo>
                  <a:lnTo>
                    <a:pt x="607" y="207"/>
                  </a:lnTo>
                  <a:lnTo>
                    <a:pt x="615" y="197"/>
                  </a:lnTo>
                  <a:lnTo>
                    <a:pt x="621" y="187"/>
                  </a:lnTo>
                  <a:lnTo>
                    <a:pt x="626" y="176"/>
                  </a:lnTo>
                  <a:lnTo>
                    <a:pt x="631" y="164"/>
                  </a:lnTo>
                  <a:lnTo>
                    <a:pt x="634" y="152"/>
                  </a:lnTo>
                  <a:lnTo>
                    <a:pt x="636" y="139"/>
                  </a:lnTo>
                  <a:lnTo>
                    <a:pt x="636" y="127"/>
                  </a:lnTo>
                  <a:lnTo>
                    <a:pt x="636" y="127"/>
                  </a:lnTo>
                  <a:lnTo>
                    <a:pt x="636" y="115"/>
                  </a:lnTo>
                  <a:lnTo>
                    <a:pt x="634" y="102"/>
                  </a:lnTo>
                  <a:lnTo>
                    <a:pt x="631" y="90"/>
                  </a:lnTo>
                  <a:lnTo>
                    <a:pt x="626" y="78"/>
                  </a:lnTo>
                  <a:lnTo>
                    <a:pt x="621" y="67"/>
                  </a:lnTo>
                  <a:lnTo>
                    <a:pt x="615" y="57"/>
                  </a:lnTo>
                  <a:lnTo>
                    <a:pt x="607" y="46"/>
                  </a:lnTo>
                  <a:lnTo>
                    <a:pt x="598" y="36"/>
                  </a:lnTo>
                  <a:lnTo>
                    <a:pt x="598" y="36"/>
                  </a:lnTo>
                  <a:lnTo>
                    <a:pt x="590" y="29"/>
                  </a:lnTo>
                  <a:lnTo>
                    <a:pt x="579" y="21"/>
                  </a:lnTo>
                  <a:lnTo>
                    <a:pt x="568" y="15"/>
                  </a:lnTo>
                  <a:lnTo>
                    <a:pt x="558" y="10"/>
                  </a:lnTo>
                  <a:lnTo>
                    <a:pt x="546" y="5"/>
                  </a:lnTo>
                  <a:lnTo>
                    <a:pt x="534" y="2"/>
                  </a:lnTo>
                  <a:lnTo>
                    <a:pt x="521" y="0"/>
                  </a:lnTo>
                  <a:lnTo>
                    <a:pt x="509" y="0"/>
                  </a:lnTo>
                  <a:lnTo>
                    <a:pt x="509" y="0"/>
                  </a:lnTo>
                  <a:lnTo>
                    <a:pt x="497" y="0"/>
                  </a:lnTo>
                  <a:lnTo>
                    <a:pt x="484" y="2"/>
                  </a:lnTo>
                  <a:lnTo>
                    <a:pt x="472" y="5"/>
                  </a:lnTo>
                  <a:lnTo>
                    <a:pt x="460" y="10"/>
                  </a:lnTo>
                  <a:lnTo>
                    <a:pt x="449" y="15"/>
                  </a:lnTo>
                  <a:lnTo>
                    <a:pt x="439" y="20"/>
                  </a:lnTo>
                  <a:lnTo>
                    <a:pt x="429" y="28"/>
                  </a:lnTo>
                  <a:lnTo>
                    <a:pt x="419" y="36"/>
                  </a:lnTo>
                  <a:lnTo>
                    <a:pt x="47" y="397"/>
                  </a:lnTo>
                  <a:lnTo>
                    <a:pt x="47" y="397"/>
                  </a:lnTo>
                  <a:lnTo>
                    <a:pt x="36" y="409"/>
                  </a:lnTo>
                  <a:lnTo>
                    <a:pt x="27" y="422"/>
                  </a:lnTo>
                  <a:lnTo>
                    <a:pt x="19" y="435"/>
                  </a:lnTo>
                  <a:lnTo>
                    <a:pt x="13" y="448"/>
                  </a:lnTo>
                  <a:lnTo>
                    <a:pt x="7" y="463"/>
                  </a:lnTo>
                  <a:lnTo>
                    <a:pt x="3" y="479"/>
                  </a:lnTo>
                  <a:lnTo>
                    <a:pt x="1" y="494"/>
                  </a:lnTo>
                  <a:lnTo>
                    <a:pt x="0" y="510"/>
                  </a:lnTo>
                  <a:lnTo>
                    <a:pt x="0" y="510"/>
                  </a:lnTo>
                  <a:lnTo>
                    <a:pt x="1" y="526"/>
                  </a:lnTo>
                  <a:lnTo>
                    <a:pt x="3" y="541"/>
                  </a:lnTo>
                  <a:lnTo>
                    <a:pt x="7" y="556"/>
                  </a:lnTo>
                  <a:lnTo>
                    <a:pt x="13" y="571"/>
                  </a:lnTo>
                  <a:lnTo>
                    <a:pt x="19" y="585"/>
                  </a:lnTo>
                  <a:lnTo>
                    <a:pt x="27" y="598"/>
                  </a:lnTo>
                  <a:lnTo>
                    <a:pt x="36" y="610"/>
                  </a:lnTo>
                  <a:lnTo>
                    <a:pt x="47" y="622"/>
                  </a:lnTo>
                  <a:lnTo>
                    <a:pt x="47" y="622"/>
                  </a:lnTo>
                  <a:lnTo>
                    <a:pt x="52" y="627"/>
                  </a:lnTo>
                  <a:lnTo>
                    <a:pt x="419" y="981"/>
                  </a:lnTo>
                  <a:lnTo>
                    <a:pt x="419" y="981"/>
                  </a:lnTo>
                  <a:lnTo>
                    <a:pt x="429" y="989"/>
                  </a:lnTo>
                  <a:lnTo>
                    <a:pt x="439" y="997"/>
                  </a:lnTo>
                  <a:lnTo>
                    <a:pt x="449" y="1003"/>
                  </a:lnTo>
                  <a:lnTo>
                    <a:pt x="460" y="1009"/>
                  </a:lnTo>
                  <a:lnTo>
                    <a:pt x="472" y="1013"/>
                  </a:lnTo>
                  <a:lnTo>
                    <a:pt x="484" y="1016"/>
                  </a:lnTo>
                  <a:lnTo>
                    <a:pt x="497" y="1018"/>
                  </a:lnTo>
                  <a:lnTo>
                    <a:pt x="509" y="1018"/>
                  </a:lnTo>
                  <a:lnTo>
                    <a:pt x="509" y="1018"/>
                  </a:lnTo>
                  <a:lnTo>
                    <a:pt x="521" y="1018"/>
                  </a:lnTo>
                  <a:lnTo>
                    <a:pt x="534" y="1016"/>
                  </a:lnTo>
                  <a:lnTo>
                    <a:pt x="546" y="1013"/>
                  </a:lnTo>
                  <a:lnTo>
                    <a:pt x="558" y="1009"/>
                  </a:lnTo>
                  <a:lnTo>
                    <a:pt x="568" y="1003"/>
                  </a:lnTo>
                  <a:lnTo>
                    <a:pt x="579" y="997"/>
                  </a:lnTo>
                  <a:lnTo>
                    <a:pt x="590" y="989"/>
                  </a:lnTo>
                  <a:lnTo>
                    <a:pt x="598" y="981"/>
                  </a:lnTo>
                  <a:lnTo>
                    <a:pt x="598" y="981"/>
                  </a:lnTo>
                  <a:lnTo>
                    <a:pt x="607" y="972"/>
                  </a:lnTo>
                  <a:lnTo>
                    <a:pt x="615" y="961"/>
                  </a:lnTo>
                  <a:lnTo>
                    <a:pt x="621" y="951"/>
                  </a:lnTo>
                  <a:lnTo>
                    <a:pt x="626" y="940"/>
                  </a:lnTo>
                  <a:lnTo>
                    <a:pt x="631" y="928"/>
                  </a:lnTo>
                  <a:lnTo>
                    <a:pt x="634" y="916"/>
                  </a:lnTo>
                  <a:lnTo>
                    <a:pt x="636" y="903"/>
                  </a:lnTo>
                  <a:lnTo>
                    <a:pt x="636" y="892"/>
                  </a:lnTo>
                  <a:lnTo>
                    <a:pt x="636" y="892"/>
                  </a:lnTo>
                  <a:lnTo>
                    <a:pt x="636" y="879"/>
                  </a:lnTo>
                  <a:lnTo>
                    <a:pt x="634" y="866"/>
                  </a:lnTo>
                  <a:lnTo>
                    <a:pt x="631" y="854"/>
                  </a:lnTo>
                  <a:lnTo>
                    <a:pt x="626" y="842"/>
                  </a:lnTo>
                  <a:lnTo>
                    <a:pt x="621" y="832"/>
                  </a:lnTo>
                  <a:lnTo>
                    <a:pt x="615" y="821"/>
                  </a:lnTo>
                  <a:lnTo>
                    <a:pt x="608" y="811"/>
                  </a:lnTo>
                  <a:lnTo>
                    <a:pt x="600" y="801"/>
                  </a:lnTo>
                  <a:lnTo>
                    <a:pt x="467" y="663"/>
                  </a:lnTo>
                  <a:lnTo>
                    <a:pt x="467" y="663"/>
                  </a:lnTo>
                  <a:lnTo>
                    <a:pt x="463" y="659"/>
                  </a:lnTo>
                  <a:lnTo>
                    <a:pt x="462" y="656"/>
                  </a:lnTo>
                  <a:lnTo>
                    <a:pt x="461" y="651"/>
                  </a:lnTo>
                  <a:lnTo>
                    <a:pt x="461" y="651"/>
                  </a:lnTo>
                  <a:lnTo>
                    <a:pt x="462" y="646"/>
                  </a:lnTo>
                  <a:lnTo>
                    <a:pt x="467" y="641"/>
                  </a:lnTo>
                  <a:lnTo>
                    <a:pt x="467" y="641"/>
                  </a:lnTo>
                  <a:lnTo>
                    <a:pt x="470" y="637"/>
                  </a:lnTo>
                  <a:lnTo>
                    <a:pt x="473" y="636"/>
                  </a:lnTo>
                  <a:lnTo>
                    <a:pt x="477" y="636"/>
                  </a:lnTo>
                  <a:lnTo>
                    <a:pt x="890" y="636"/>
                  </a:lnTo>
                  <a:lnTo>
                    <a:pt x="890" y="636"/>
                  </a:lnTo>
                  <a:lnTo>
                    <a:pt x="903" y="635"/>
                  </a:lnTo>
                  <a:lnTo>
                    <a:pt x="916" y="633"/>
                  </a:lnTo>
                  <a:lnTo>
                    <a:pt x="928" y="630"/>
                  </a:lnTo>
                  <a:lnTo>
                    <a:pt x="940" y="626"/>
                  </a:lnTo>
                  <a:lnTo>
                    <a:pt x="951" y="620"/>
                  </a:lnTo>
                  <a:lnTo>
                    <a:pt x="961" y="614"/>
                  </a:lnTo>
                  <a:lnTo>
                    <a:pt x="972" y="607"/>
                  </a:lnTo>
                  <a:lnTo>
                    <a:pt x="980" y="599"/>
                  </a:lnTo>
                  <a:lnTo>
                    <a:pt x="989" y="590"/>
                  </a:lnTo>
                  <a:lnTo>
                    <a:pt x="995" y="579"/>
                  </a:lnTo>
                  <a:lnTo>
                    <a:pt x="1002" y="570"/>
                  </a:lnTo>
                  <a:lnTo>
                    <a:pt x="1007" y="558"/>
                  </a:lnTo>
                  <a:lnTo>
                    <a:pt x="1012" y="546"/>
                  </a:lnTo>
                  <a:lnTo>
                    <a:pt x="1015" y="534"/>
                  </a:lnTo>
                  <a:lnTo>
                    <a:pt x="1017" y="521"/>
                  </a:lnTo>
                  <a:lnTo>
                    <a:pt x="1018" y="509"/>
                  </a:lnTo>
                  <a:lnTo>
                    <a:pt x="1018" y="507"/>
                  </a:lnTo>
                  <a:lnTo>
                    <a:pt x="1018" y="507"/>
                  </a:lnTo>
                  <a:lnTo>
                    <a:pt x="1017" y="495"/>
                  </a:lnTo>
                  <a:lnTo>
                    <a:pt x="1015" y="483"/>
                  </a:lnTo>
                  <a:lnTo>
                    <a:pt x="1012" y="470"/>
                  </a:lnTo>
                  <a:lnTo>
                    <a:pt x="1007" y="459"/>
                  </a:lnTo>
                  <a:lnTo>
                    <a:pt x="1002" y="447"/>
                  </a:lnTo>
                  <a:lnTo>
                    <a:pt x="995" y="438"/>
                  </a:lnTo>
                  <a:lnTo>
                    <a:pt x="988" y="428"/>
                  </a:lnTo>
                  <a:lnTo>
                    <a:pt x="980" y="420"/>
                  </a:lnTo>
                  <a:lnTo>
                    <a:pt x="971" y="411"/>
                  </a:lnTo>
                  <a:lnTo>
                    <a:pt x="961" y="403"/>
                  </a:lnTo>
                  <a:lnTo>
                    <a:pt x="950" y="397"/>
                  </a:lnTo>
                  <a:lnTo>
                    <a:pt x="940" y="392"/>
                  </a:lnTo>
                  <a:lnTo>
                    <a:pt x="928" y="388"/>
                  </a:lnTo>
                  <a:lnTo>
                    <a:pt x="916" y="385"/>
                  </a:lnTo>
                  <a:lnTo>
                    <a:pt x="903" y="383"/>
                  </a:lnTo>
                  <a:lnTo>
                    <a:pt x="890" y="382"/>
                  </a:lnTo>
                  <a:lnTo>
                    <a:pt x="890" y="382"/>
                  </a:lnTo>
                  <a:close/>
                  <a:moveTo>
                    <a:pt x="890" y="572"/>
                  </a:moveTo>
                  <a:lnTo>
                    <a:pt x="477" y="572"/>
                  </a:lnTo>
                  <a:lnTo>
                    <a:pt x="477" y="572"/>
                  </a:lnTo>
                  <a:lnTo>
                    <a:pt x="470" y="573"/>
                  </a:lnTo>
                  <a:lnTo>
                    <a:pt x="461" y="574"/>
                  </a:lnTo>
                  <a:lnTo>
                    <a:pt x="454" y="576"/>
                  </a:lnTo>
                  <a:lnTo>
                    <a:pt x="447" y="578"/>
                  </a:lnTo>
                  <a:lnTo>
                    <a:pt x="440" y="582"/>
                  </a:lnTo>
                  <a:lnTo>
                    <a:pt x="433" y="586"/>
                  </a:lnTo>
                  <a:lnTo>
                    <a:pt x="427" y="590"/>
                  </a:lnTo>
                  <a:lnTo>
                    <a:pt x="421" y="595"/>
                  </a:lnTo>
                  <a:lnTo>
                    <a:pt x="421" y="595"/>
                  </a:lnTo>
                  <a:lnTo>
                    <a:pt x="416" y="602"/>
                  </a:lnTo>
                  <a:lnTo>
                    <a:pt x="411" y="607"/>
                  </a:lnTo>
                  <a:lnTo>
                    <a:pt x="408" y="615"/>
                  </a:lnTo>
                  <a:lnTo>
                    <a:pt x="403" y="621"/>
                  </a:lnTo>
                  <a:lnTo>
                    <a:pt x="401" y="629"/>
                  </a:lnTo>
                  <a:lnTo>
                    <a:pt x="399" y="636"/>
                  </a:lnTo>
                  <a:lnTo>
                    <a:pt x="398" y="644"/>
                  </a:lnTo>
                  <a:lnTo>
                    <a:pt x="398" y="651"/>
                  </a:lnTo>
                  <a:lnTo>
                    <a:pt x="398" y="651"/>
                  </a:lnTo>
                  <a:lnTo>
                    <a:pt x="398" y="660"/>
                  </a:lnTo>
                  <a:lnTo>
                    <a:pt x="399" y="667"/>
                  </a:lnTo>
                  <a:lnTo>
                    <a:pt x="401" y="675"/>
                  </a:lnTo>
                  <a:lnTo>
                    <a:pt x="403" y="682"/>
                  </a:lnTo>
                  <a:lnTo>
                    <a:pt x="406" y="689"/>
                  </a:lnTo>
                  <a:lnTo>
                    <a:pt x="411" y="695"/>
                  </a:lnTo>
                  <a:lnTo>
                    <a:pt x="415" y="702"/>
                  </a:lnTo>
                  <a:lnTo>
                    <a:pt x="420" y="707"/>
                  </a:lnTo>
                  <a:lnTo>
                    <a:pt x="554" y="847"/>
                  </a:lnTo>
                  <a:lnTo>
                    <a:pt x="554" y="847"/>
                  </a:lnTo>
                  <a:lnTo>
                    <a:pt x="562" y="856"/>
                  </a:lnTo>
                  <a:lnTo>
                    <a:pt x="567" y="867"/>
                  </a:lnTo>
                  <a:lnTo>
                    <a:pt x="572" y="879"/>
                  </a:lnTo>
                  <a:lnTo>
                    <a:pt x="573" y="892"/>
                  </a:lnTo>
                  <a:lnTo>
                    <a:pt x="573" y="892"/>
                  </a:lnTo>
                  <a:lnTo>
                    <a:pt x="572" y="903"/>
                  </a:lnTo>
                  <a:lnTo>
                    <a:pt x="567" y="915"/>
                  </a:lnTo>
                  <a:lnTo>
                    <a:pt x="562" y="926"/>
                  </a:lnTo>
                  <a:lnTo>
                    <a:pt x="554" y="936"/>
                  </a:lnTo>
                  <a:lnTo>
                    <a:pt x="554" y="936"/>
                  </a:lnTo>
                  <a:lnTo>
                    <a:pt x="549" y="940"/>
                  </a:lnTo>
                  <a:lnTo>
                    <a:pt x="544" y="944"/>
                  </a:lnTo>
                  <a:lnTo>
                    <a:pt x="533" y="950"/>
                  </a:lnTo>
                  <a:lnTo>
                    <a:pt x="521" y="953"/>
                  </a:lnTo>
                  <a:lnTo>
                    <a:pt x="509" y="954"/>
                  </a:lnTo>
                  <a:lnTo>
                    <a:pt x="497" y="953"/>
                  </a:lnTo>
                  <a:lnTo>
                    <a:pt x="485" y="950"/>
                  </a:lnTo>
                  <a:lnTo>
                    <a:pt x="474" y="944"/>
                  </a:lnTo>
                  <a:lnTo>
                    <a:pt x="469" y="940"/>
                  </a:lnTo>
                  <a:lnTo>
                    <a:pt x="463" y="936"/>
                  </a:lnTo>
                  <a:lnTo>
                    <a:pt x="91" y="576"/>
                  </a:lnTo>
                  <a:lnTo>
                    <a:pt x="91" y="576"/>
                  </a:lnTo>
                  <a:lnTo>
                    <a:pt x="88" y="573"/>
                  </a:lnTo>
                  <a:lnTo>
                    <a:pt x="88" y="573"/>
                  </a:lnTo>
                  <a:lnTo>
                    <a:pt x="82" y="565"/>
                  </a:lnTo>
                  <a:lnTo>
                    <a:pt x="77" y="559"/>
                  </a:lnTo>
                  <a:lnTo>
                    <a:pt x="74" y="551"/>
                  </a:lnTo>
                  <a:lnTo>
                    <a:pt x="70" y="543"/>
                  </a:lnTo>
                  <a:lnTo>
                    <a:pt x="67" y="535"/>
                  </a:lnTo>
                  <a:lnTo>
                    <a:pt x="65" y="527"/>
                  </a:lnTo>
                  <a:lnTo>
                    <a:pt x="64" y="518"/>
                  </a:lnTo>
                  <a:lnTo>
                    <a:pt x="64" y="510"/>
                  </a:lnTo>
                  <a:lnTo>
                    <a:pt x="64" y="510"/>
                  </a:lnTo>
                  <a:lnTo>
                    <a:pt x="64" y="500"/>
                  </a:lnTo>
                  <a:lnTo>
                    <a:pt x="65" y="490"/>
                  </a:lnTo>
                  <a:lnTo>
                    <a:pt x="67" y="482"/>
                  </a:lnTo>
                  <a:lnTo>
                    <a:pt x="71" y="473"/>
                  </a:lnTo>
                  <a:lnTo>
                    <a:pt x="75" y="465"/>
                  </a:lnTo>
                  <a:lnTo>
                    <a:pt x="79" y="457"/>
                  </a:lnTo>
                  <a:lnTo>
                    <a:pt x="86" y="450"/>
                  </a:lnTo>
                  <a:lnTo>
                    <a:pt x="91" y="442"/>
                  </a:lnTo>
                  <a:lnTo>
                    <a:pt x="464" y="82"/>
                  </a:lnTo>
                  <a:lnTo>
                    <a:pt x="464" y="82"/>
                  </a:lnTo>
                  <a:lnTo>
                    <a:pt x="469" y="77"/>
                  </a:lnTo>
                  <a:lnTo>
                    <a:pt x="474" y="74"/>
                  </a:lnTo>
                  <a:lnTo>
                    <a:pt x="485" y="69"/>
                  </a:lnTo>
                  <a:lnTo>
                    <a:pt x="497" y="65"/>
                  </a:lnTo>
                  <a:lnTo>
                    <a:pt x="509" y="64"/>
                  </a:lnTo>
                  <a:lnTo>
                    <a:pt x="521" y="65"/>
                  </a:lnTo>
                  <a:lnTo>
                    <a:pt x="533" y="69"/>
                  </a:lnTo>
                  <a:lnTo>
                    <a:pt x="544" y="74"/>
                  </a:lnTo>
                  <a:lnTo>
                    <a:pt x="549" y="77"/>
                  </a:lnTo>
                  <a:lnTo>
                    <a:pt x="554" y="82"/>
                  </a:lnTo>
                  <a:lnTo>
                    <a:pt x="554" y="82"/>
                  </a:lnTo>
                  <a:lnTo>
                    <a:pt x="562" y="91"/>
                  </a:lnTo>
                  <a:lnTo>
                    <a:pt x="567" y="103"/>
                  </a:lnTo>
                  <a:lnTo>
                    <a:pt x="572" y="115"/>
                  </a:lnTo>
                  <a:lnTo>
                    <a:pt x="573" y="127"/>
                  </a:lnTo>
                  <a:lnTo>
                    <a:pt x="573" y="127"/>
                  </a:lnTo>
                  <a:lnTo>
                    <a:pt x="572" y="139"/>
                  </a:lnTo>
                  <a:lnTo>
                    <a:pt x="567" y="151"/>
                  </a:lnTo>
                  <a:lnTo>
                    <a:pt x="562" y="162"/>
                  </a:lnTo>
                  <a:lnTo>
                    <a:pt x="553" y="173"/>
                  </a:lnTo>
                  <a:lnTo>
                    <a:pt x="421" y="310"/>
                  </a:lnTo>
                  <a:lnTo>
                    <a:pt x="421" y="310"/>
                  </a:lnTo>
                  <a:lnTo>
                    <a:pt x="416" y="315"/>
                  </a:lnTo>
                  <a:lnTo>
                    <a:pt x="411" y="322"/>
                  </a:lnTo>
                  <a:lnTo>
                    <a:pt x="408" y="329"/>
                  </a:lnTo>
                  <a:lnTo>
                    <a:pt x="403" y="336"/>
                  </a:lnTo>
                  <a:lnTo>
                    <a:pt x="401" y="343"/>
                  </a:lnTo>
                  <a:lnTo>
                    <a:pt x="399" y="351"/>
                  </a:lnTo>
                  <a:lnTo>
                    <a:pt x="398" y="358"/>
                  </a:lnTo>
                  <a:lnTo>
                    <a:pt x="398" y="366"/>
                  </a:lnTo>
                  <a:lnTo>
                    <a:pt x="398" y="366"/>
                  </a:lnTo>
                  <a:lnTo>
                    <a:pt x="398" y="374"/>
                  </a:lnTo>
                  <a:lnTo>
                    <a:pt x="399" y="382"/>
                  </a:lnTo>
                  <a:lnTo>
                    <a:pt x="401" y="389"/>
                  </a:lnTo>
                  <a:lnTo>
                    <a:pt x="403" y="397"/>
                  </a:lnTo>
                  <a:lnTo>
                    <a:pt x="408" y="403"/>
                  </a:lnTo>
                  <a:lnTo>
                    <a:pt x="411" y="410"/>
                  </a:lnTo>
                  <a:lnTo>
                    <a:pt x="416" y="416"/>
                  </a:lnTo>
                  <a:lnTo>
                    <a:pt x="420" y="423"/>
                  </a:lnTo>
                  <a:lnTo>
                    <a:pt x="420" y="423"/>
                  </a:lnTo>
                  <a:lnTo>
                    <a:pt x="427" y="428"/>
                  </a:lnTo>
                  <a:lnTo>
                    <a:pt x="433" y="432"/>
                  </a:lnTo>
                  <a:lnTo>
                    <a:pt x="440" y="437"/>
                  </a:lnTo>
                  <a:lnTo>
                    <a:pt x="447" y="440"/>
                  </a:lnTo>
                  <a:lnTo>
                    <a:pt x="454" y="442"/>
                  </a:lnTo>
                  <a:lnTo>
                    <a:pt x="461" y="444"/>
                  </a:lnTo>
                  <a:lnTo>
                    <a:pt x="470" y="445"/>
                  </a:lnTo>
                  <a:lnTo>
                    <a:pt x="477" y="446"/>
                  </a:lnTo>
                  <a:lnTo>
                    <a:pt x="890" y="446"/>
                  </a:lnTo>
                  <a:lnTo>
                    <a:pt x="890" y="446"/>
                  </a:lnTo>
                  <a:lnTo>
                    <a:pt x="897" y="446"/>
                  </a:lnTo>
                  <a:lnTo>
                    <a:pt x="903" y="447"/>
                  </a:lnTo>
                  <a:lnTo>
                    <a:pt x="915" y="451"/>
                  </a:lnTo>
                  <a:lnTo>
                    <a:pt x="926" y="457"/>
                  </a:lnTo>
                  <a:lnTo>
                    <a:pt x="935" y="465"/>
                  </a:lnTo>
                  <a:lnTo>
                    <a:pt x="943" y="474"/>
                  </a:lnTo>
                  <a:lnTo>
                    <a:pt x="949" y="484"/>
                  </a:lnTo>
                  <a:lnTo>
                    <a:pt x="953" y="497"/>
                  </a:lnTo>
                  <a:lnTo>
                    <a:pt x="954" y="502"/>
                  </a:lnTo>
                  <a:lnTo>
                    <a:pt x="955" y="509"/>
                  </a:lnTo>
                  <a:lnTo>
                    <a:pt x="955" y="509"/>
                  </a:lnTo>
                  <a:lnTo>
                    <a:pt x="954" y="515"/>
                  </a:lnTo>
                  <a:lnTo>
                    <a:pt x="953" y="521"/>
                  </a:lnTo>
                  <a:lnTo>
                    <a:pt x="949" y="533"/>
                  </a:lnTo>
                  <a:lnTo>
                    <a:pt x="943" y="544"/>
                  </a:lnTo>
                  <a:lnTo>
                    <a:pt x="935" y="554"/>
                  </a:lnTo>
                  <a:lnTo>
                    <a:pt x="926" y="561"/>
                  </a:lnTo>
                  <a:lnTo>
                    <a:pt x="915" y="568"/>
                  </a:lnTo>
                  <a:lnTo>
                    <a:pt x="903" y="571"/>
                  </a:lnTo>
                  <a:lnTo>
                    <a:pt x="897" y="572"/>
                  </a:lnTo>
                  <a:lnTo>
                    <a:pt x="890" y="572"/>
                  </a:lnTo>
                  <a:lnTo>
                    <a:pt x="890" y="57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8" name="Freeform 68"/>
            <p:cNvSpPr>
              <a:spLocks noEditPoints="1"/>
            </p:cNvSpPr>
            <p:nvPr/>
          </p:nvSpPr>
          <p:spPr bwMode="auto">
            <a:xfrm>
              <a:off x="3001661" y="1597932"/>
              <a:ext cx="323850" cy="323850"/>
            </a:xfrm>
            <a:custGeom>
              <a:gdLst>
                <a:gd fmla="*/ 580 w 1018" name="T0"/>
                <a:gd fmla="*/ 20 h 1018" name="T1"/>
                <a:gd fmla="*/ 523 w 1018" name="T2"/>
                <a:gd fmla="*/ 0 h 1018" name="T3"/>
                <a:gd fmla="*/ 472 w 1018" name="T4"/>
                <a:gd fmla="*/ 5 h 1018" name="T5"/>
                <a:gd fmla="*/ 420 w 1018" name="T6"/>
                <a:gd fmla="*/ 36 h 1018" name="T7"/>
                <a:gd fmla="*/ 392 w 1018" name="T8"/>
                <a:gd fmla="*/ 78 h 1018" name="T9"/>
                <a:gd fmla="*/ 382 w 1018" name="T10"/>
                <a:gd fmla="*/ 127 h 1018" name="T11"/>
                <a:gd fmla="*/ 397 w 1018" name="T12"/>
                <a:gd fmla="*/ 187 h 1018" name="T13"/>
                <a:gd fmla="*/ 552 w 1018" name="T14"/>
                <a:gd fmla="*/ 355 h 1018" name="T15"/>
                <a:gd fmla="*/ 556 w 1018" name="T16"/>
                <a:gd fmla="*/ 372 h 1018" name="T17"/>
                <a:gd fmla="*/ 541 w 1018" name="T18"/>
                <a:gd fmla="*/ 382 h 1018" name="T19"/>
                <a:gd fmla="*/ 90 w 1018" name="T20"/>
                <a:gd fmla="*/ 388 h 1018" name="T21"/>
                <a:gd fmla="*/ 39 w 1018" name="T22"/>
                <a:gd fmla="*/ 420 h 1018" name="T23"/>
                <a:gd fmla="*/ 7 w 1018" name="T24"/>
                <a:gd fmla="*/ 470 h 1018" name="T25"/>
                <a:gd fmla="*/ 0 w 1018" name="T26"/>
                <a:gd fmla="*/ 509 h 1018" name="T27"/>
                <a:gd fmla="*/ 16 w 1018" name="T28"/>
                <a:gd fmla="*/ 570 h 1018" name="T29"/>
                <a:gd fmla="*/ 57 w 1018" name="T30"/>
                <a:gd fmla="*/ 614 h 1018" name="T31"/>
                <a:gd fmla="*/ 115 w 1018" name="T32"/>
                <a:gd fmla="*/ 635 h 1018" name="T33"/>
                <a:gd fmla="*/ 548 w 1018" name="T34"/>
                <a:gd fmla="*/ 637 h 1018" name="T35"/>
                <a:gd fmla="*/ 557 w 1018" name="T36"/>
                <a:gd fmla="*/ 651 h 1018" name="T37"/>
                <a:gd fmla="*/ 420 w 1018" name="T38"/>
                <a:gd fmla="*/ 801 h 1018" name="T39"/>
                <a:gd fmla="*/ 388 w 1018" name="T40"/>
                <a:gd fmla="*/ 854 h 1018" name="T41"/>
                <a:gd fmla="*/ 383 w 1018" name="T42"/>
                <a:gd fmla="*/ 903 h 1018" name="T43"/>
                <a:gd fmla="*/ 404 w 1018" name="T44"/>
                <a:gd fmla="*/ 961 h 1018" name="T45"/>
                <a:gd fmla="*/ 439 w 1018" name="T46"/>
                <a:gd fmla="*/ 997 h 1018" name="T47"/>
                <a:gd fmla="*/ 497 w 1018" name="T48"/>
                <a:gd fmla="*/ 1018 h 1018" name="T49"/>
                <a:gd fmla="*/ 546 w 1018" name="T50"/>
                <a:gd fmla="*/ 1013 h 1018" name="T51"/>
                <a:gd fmla="*/ 600 w 1018" name="T52"/>
                <a:gd fmla="*/ 981 h 1018" name="T53"/>
                <a:gd fmla="*/ 983 w 1018" name="T54"/>
                <a:gd fmla="*/ 610 h 1018" name="T55"/>
                <a:gd fmla="*/ 1015 w 1018" name="T56"/>
                <a:gd fmla="*/ 541 h 1018" name="T57"/>
                <a:gd fmla="*/ 1015 w 1018" name="T58"/>
                <a:gd fmla="*/ 479 h 1018" name="T59"/>
                <a:gd fmla="*/ 983 w 1018" name="T60"/>
                <a:gd fmla="*/ 409 h 1018" name="T61"/>
                <a:gd fmla="*/ 927 w 1018" name="T62"/>
                <a:gd fmla="*/ 576 h 1018" name="T63"/>
                <a:gd fmla="*/ 533 w 1018" name="T64"/>
                <a:gd fmla="*/ 950 h 1018" name="T65"/>
                <a:gd fmla="*/ 474 w 1018" name="T66"/>
                <a:gd fmla="*/ 944 h 1018" name="T67"/>
                <a:gd fmla="*/ 451 w 1018" name="T68"/>
                <a:gd fmla="*/ 915 h 1018" name="T69"/>
                <a:gd fmla="*/ 451 w 1018" name="T70"/>
                <a:gd fmla="*/ 867 h 1018" name="T71"/>
                <a:gd fmla="*/ 603 w 1018" name="T72"/>
                <a:gd fmla="*/ 702 h 1018" name="T73"/>
                <a:gd fmla="*/ 619 w 1018" name="T74"/>
                <a:gd fmla="*/ 667 h 1018" name="T75"/>
                <a:gd fmla="*/ 619 w 1018" name="T76"/>
                <a:gd fmla="*/ 636 h 1018" name="T77"/>
                <a:gd fmla="*/ 603 w 1018" name="T78"/>
                <a:gd fmla="*/ 602 h 1018" name="T79"/>
                <a:gd fmla="*/ 578 w 1018" name="T80"/>
                <a:gd fmla="*/ 582 h 1018" name="T81"/>
                <a:gd fmla="*/ 541 w 1018" name="T82"/>
                <a:gd fmla="*/ 572 h 1018" name="T83"/>
                <a:gd fmla="*/ 103 w 1018" name="T84"/>
                <a:gd fmla="*/ 568 h 1018" name="T85"/>
                <a:gd fmla="*/ 66 w 1018" name="T86"/>
                <a:gd fmla="*/ 521 h 1018" name="T87"/>
                <a:gd fmla="*/ 66 w 1018" name="T88"/>
                <a:gd fmla="*/ 497 h 1018" name="T89"/>
                <a:gd fmla="*/ 103 w 1018" name="T90"/>
                <a:gd fmla="*/ 451 h 1018" name="T91"/>
                <a:gd fmla="*/ 541 w 1018" name="T92"/>
                <a:gd fmla="*/ 446 h 1018" name="T93"/>
                <a:gd fmla="*/ 578 w 1018" name="T94"/>
                <a:gd fmla="*/ 437 h 1018" name="T95"/>
                <a:gd fmla="*/ 603 w 1018" name="T96"/>
                <a:gd fmla="*/ 416 h 1018" name="T97"/>
                <a:gd fmla="*/ 619 w 1018" name="T98"/>
                <a:gd fmla="*/ 382 h 1018" name="T99"/>
                <a:gd fmla="*/ 619 w 1018" name="T100"/>
                <a:gd fmla="*/ 351 h 1018" name="T101"/>
                <a:gd fmla="*/ 603 w 1018" name="T102"/>
                <a:gd fmla="*/ 315 h 1018" name="T103"/>
                <a:gd fmla="*/ 451 w 1018" name="T104"/>
                <a:gd fmla="*/ 151 h 1018" name="T105"/>
                <a:gd fmla="*/ 451 w 1018" name="T106"/>
                <a:gd fmla="*/ 103 h 1018" name="T107"/>
                <a:gd fmla="*/ 474 w 1018" name="T108"/>
                <a:gd fmla="*/ 74 h 1018" name="T109"/>
                <a:gd fmla="*/ 533 w 1018" name="T110"/>
                <a:gd fmla="*/ 69 h 1018" name="T111"/>
                <a:gd fmla="*/ 927 w 1018" name="T112"/>
                <a:gd fmla="*/ 442 h 1018" name="T113"/>
                <a:gd fmla="*/ 951 w 1018" name="T114"/>
                <a:gd fmla="*/ 482 h 1018" name="T115"/>
                <a:gd fmla="*/ 954 w 1018" name="T116"/>
                <a:gd fmla="*/ 518 h 1018" name="T117"/>
                <a:gd fmla="*/ 941 w 1018" name="T118"/>
                <a:gd fmla="*/ 559 h 101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8" w="1018">
                  <a:moveTo>
                    <a:pt x="972" y="397"/>
                  </a:moveTo>
                  <a:lnTo>
                    <a:pt x="599" y="36"/>
                  </a:lnTo>
                  <a:lnTo>
                    <a:pt x="599" y="36"/>
                  </a:lnTo>
                  <a:lnTo>
                    <a:pt x="590" y="28"/>
                  </a:lnTo>
                  <a:lnTo>
                    <a:pt x="580" y="20"/>
                  </a:lnTo>
                  <a:lnTo>
                    <a:pt x="570" y="15"/>
                  </a:lnTo>
                  <a:lnTo>
                    <a:pt x="558" y="10"/>
                  </a:lnTo>
                  <a:lnTo>
                    <a:pt x="546" y="5"/>
                  </a:lnTo>
                  <a:lnTo>
                    <a:pt x="535" y="2"/>
                  </a:lnTo>
                  <a:lnTo>
                    <a:pt x="523" y="0"/>
                  </a:lnTo>
                  <a:lnTo>
                    <a:pt x="510" y="0"/>
                  </a:lnTo>
                  <a:lnTo>
                    <a:pt x="510" y="0"/>
                  </a:lnTo>
                  <a:lnTo>
                    <a:pt x="497" y="0"/>
                  </a:lnTo>
                  <a:lnTo>
                    <a:pt x="484" y="2"/>
                  </a:lnTo>
                  <a:lnTo>
                    <a:pt x="472" y="5"/>
                  </a:lnTo>
                  <a:lnTo>
                    <a:pt x="460" y="10"/>
                  </a:lnTo>
                  <a:lnTo>
                    <a:pt x="450" y="15"/>
                  </a:lnTo>
                  <a:lnTo>
                    <a:pt x="439" y="21"/>
                  </a:lnTo>
                  <a:lnTo>
                    <a:pt x="429" y="29"/>
                  </a:lnTo>
                  <a:lnTo>
                    <a:pt x="420" y="36"/>
                  </a:lnTo>
                  <a:lnTo>
                    <a:pt x="420" y="36"/>
                  </a:lnTo>
                  <a:lnTo>
                    <a:pt x="411" y="46"/>
                  </a:lnTo>
                  <a:lnTo>
                    <a:pt x="404" y="57"/>
                  </a:lnTo>
                  <a:lnTo>
                    <a:pt x="397" y="67"/>
                  </a:lnTo>
                  <a:lnTo>
                    <a:pt x="392" y="78"/>
                  </a:lnTo>
                  <a:lnTo>
                    <a:pt x="388" y="90"/>
                  </a:lnTo>
                  <a:lnTo>
                    <a:pt x="384" y="102"/>
                  </a:lnTo>
                  <a:lnTo>
                    <a:pt x="383" y="115"/>
                  </a:lnTo>
                  <a:lnTo>
                    <a:pt x="382" y="127"/>
                  </a:lnTo>
                  <a:lnTo>
                    <a:pt x="382" y="127"/>
                  </a:lnTo>
                  <a:lnTo>
                    <a:pt x="383" y="139"/>
                  </a:lnTo>
                  <a:lnTo>
                    <a:pt x="384" y="152"/>
                  </a:lnTo>
                  <a:lnTo>
                    <a:pt x="388" y="164"/>
                  </a:lnTo>
                  <a:lnTo>
                    <a:pt x="392" y="176"/>
                  </a:lnTo>
                  <a:lnTo>
                    <a:pt x="397" y="187"/>
                  </a:lnTo>
                  <a:lnTo>
                    <a:pt x="404" y="197"/>
                  </a:lnTo>
                  <a:lnTo>
                    <a:pt x="411" y="207"/>
                  </a:lnTo>
                  <a:lnTo>
                    <a:pt x="420" y="217"/>
                  </a:lnTo>
                  <a:lnTo>
                    <a:pt x="552" y="355"/>
                  </a:lnTo>
                  <a:lnTo>
                    <a:pt x="552" y="355"/>
                  </a:lnTo>
                  <a:lnTo>
                    <a:pt x="556" y="359"/>
                  </a:lnTo>
                  <a:lnTo>
                    <a:pt x="557" y="363"/>
                  </a:lnTo>
                  <a:lnTo>
                    <a:pt x="557" y="366"/>
                  </a:lnTo>
                  <a:lnTo>
                    <a:pt x="557" y="366"/>
                  </a:lnTo>
                  <a:lnTo>
                    <a:pt x="556" y="372"/>
                  </a:lnTo>
                  <a:lnTo>
                    <a:pt x="553" y="378"/>
                  </a:lnTo>
                  <a:lnTo>
                    <a:pt x="553" y="378"/>
                  </a:lnTo>
                  <a:lnTo>
                    <a:pt x="548" y="381"/>
                  </a:lnTo>
                  <a:lnTo>
                    <a:pt x="545" y="382"/>
                  </a:lnTo>
                  <a:lnTo>
                    <a:pt x="541" y="382"/>
                  </a:lnTo>
                  <a:lnTo>
                    <a:pt x="128" y="382"/>
                  </a:lnTo>
                  <a:lnTo>
                    <a:pt x="128" y="382"/>
                  </a:lnTo>
                  <a:lnTo>
                    <a:pt x="115" y="383"/>
                  </a:lnTo>
                  <a:lnTo>
                    <a:pt x="102" y="385"/>
                  </a:lnTo>
                  <a:lnTo>
                    <a:pt x="90" y="388"/>
                  </a:lnTo>
                  <a:lnTo>
                    <a:pt x="78" y="392"/>
                  </a:lnTo>
                  <a:lnTo>
                    <a:pt x="68" y="397"/>
                  </a:lnTo>
                  <a:lnTo>
                    <a:pt x="57" y="403"/>
                  </a:lnTo>
                  <a:lnTo>
                    <a:pt x="47" y="411"/>
                  </a:lnTo>
                  <a:lnTo>
                    <a:pt x="39" y="420"/>
                  </a:lnTo>
                  <a:lnTo>
                    <a:pt x="30" y="428"/>
                  </a:lnTo>
                  <a:lnTo>
                    <a:pt x="23" y="438"/>
                  </a:lnTo>
                  <a:lnTo>
                    <a:pt x="16" y="447"/>
                  </a:lnTo>
                  <a:lnTo>
                    <a:pt x="11" y="459"/>
                  </a:lnTo>
                  <a:lnTo>
                    <a:pt x="7" y="470"/>
                  </a:lnTo>
                  <a:lnTo>
                    <a:pt x="3" y="483"/>
                  </a:lnTo>
                  <a:lnTo>
                    <a:pt x="1" y="495"/>
                  </a:lnTo>
                  <a:lnTo>
                    <a:pt x="0" y="507"/>
                  </a:lnTo>
                  <a:lnTo>
                    <a:pt x="0" y="509"/>
                  </a:lnTo>
                  <a:lnTo>
                    <a:pt x="0" y="509"/>
                  </a:lnTo>
                  <a:lnTo>
                    <a:pt x="1" y="521"/>
                  </a:lnTo>
                  <a:lnTo>
                    <a:pt x="3" y="534"/>
                  </a:lnTo>
                  <a:lnTo>
                    <a:pt x="7" y="546"/>
                  </a:lnTo>
                  <a:lnTo>
                    <a:pt x="11" y="558"/>
                  </a:lnTo>
                  <a:lnTo>
                    <a:pt x="16" y="570"/>
                  </a:lnTo>
                  <a:lnTo>
                    <a:pt x="23" y="579"/>
                  </a:lnTo>
                  <a:lnTo>
                    <a:pt x="30" y="590"/>
                  </a:lnTo>
                  <a:lnTo>
                    <a:pt x="38" y="599"/>
                  </a:lnTo>
                  <a:lnTo>
                    <a:pt x="47" y="607"/>
                  </a:lnTo>
                  <a:lnTo>
                    <a:pt x="57" y="614"/>
                  </a:lnTo>
                  <a:lnTo>
                    <a:pt x="68" y="620"/>
                  </a:lnTo>
                  <a:lnTo>
                    <a:pt x="78" y="626"/>
                  </a:lnTo>
                  <a:lnTo>
                    <a:pt x="90" y="630"/>
                  </a:lnTo>
                  <a:lnTo>
                    <a:pt x="102" y="633"/>
                  </a:lnTo>
                  <a:lnTo>
                    <a:pt x="115" y="635"/>
                  </a:lnTo>
                  <a:lnTo>
                    <a:pt x="128" y="636"/>
                  </a:lnTo>
                  <a:lnTo>
                    <a:pt x="541" y="636"/>
                  </a:lnTo>
                  <a:lnTo>
                    <a:pt x="541" y="636"/>
                  </a:lnTo>
                  <a:lnTo>
                    <a:pt x="545" y="636"/>
                  </a:lnTo>
                  <a:lnTo>
                    <a:pt x="548" y="637"/>
                  </a:lnTo>
                  <a:lnTo>
                    <a:pt x="553" y="641"/>
                  </a:lnTo>
                  <a:lnTo>
                    <a:pt x="553" y="641"/>
                  </a:lnTo>
                  <a:lnTo>
                    <a:pt x="556" y="646"/>
                  </a:lnTo>
                  <a:lnTo>
                    <a:pt x="557" y="651"/>
                  </a:lnTo>
                  <a:lnTo>
                    <a:pt x="557" y="651"/>
                  </a:lnTo>
                  <a:lnTo>
                    <a:pt x="557" y="656"/>
                  </a:lnTo>
                  <a:lnTo>
                    <a:pt x="556" y="659"/>
                  </a:lnTo>
                  <a:lnTo>
                    <a:pt x="553" y="663"/>
                  </a:lnTo>
                  <a:lnTo>
                    <a:pt x="420" y="801"/>
                  </a:lnTo>
                  <a:lnTo>
                    <a:pt x="420" y="801"/>
                  </a:lnTo>
                  <a:lnTo>
                    <a:pt x="411" y="811"/>
                  </a:lnTo>
                  <a:lnTo>
                    <a:pt x="404" y="821"/>
                  </a:lnTo>
                  <a:lnTo>
                    <a:pt x="397" y="832"/>
                  </a:lnTo>
                  <a:lnTo>
                    <a:pt x="392" y="842"/>
                  </a:lnTo>
                  <a:lnTo>
                    <a:pt x="388" y="854"/>
                  </a:lnTo>
                  <a:lnTo>
                    <a:pt x="384" y="866"/>
                  </a:lnTo>
                  <a:lnTo>
                    <a:pt x="383" y="879"/>
                  </a:lnTo>
                  <a:lnTo>
                    <a:pt x="382" y="892"/>
                  </a:lnTo>
                  <a:lnTo>
                    <a:pt x="382" y="892"/>
                  </a:lnTo>
                  <a:lnTo>
                    <a:pt x="383" y="903"/>
                  </a:lnTo>
                  <a:lnTo>
                    <a:pt x="384" y="916"/>
                  </a:lnTo>
                  <a:lnTo>
                    <a:pt x="388" y="928"/>
                  </a:lnTo>
                  <a:lnTo>
                    <a:pt x="392" y="940"/>
                  </a:lnTo>
                  <a:lnTo>
                    <a:pt x="397" y="951"/>
                  </a:lnTo>
                  <a:lnTo>
                    <a:pt x="404" y="961"/>
                  </a:lnTo>
                  <a:lnTo>
                    <a:pt x="411" y="972"/>
                  </a:lnTo>
                  <a:lnTo>
                    <a:pt x="420" y="981"/>
                  </a:lnTo>
                  <a:lnTo>
                    <a:pt x="420" y="981"/>
                  </a:lnTo>
                  <a:lnTo>
                    <a:pt x="429" y="989"/>
                  </a:lnTo>
                  <a:lnTo>
                    <a:pt x="439" y="997"/>
                  </a:lnTo>
                  <a:lnTo>
                    <a:pt x="450" y="1003"/>
                  </a:lnTo>
                  <a:lnTo>
                    <a:pt x="460" y="1009"/>
                  </a:lnTo>
                  <a:lnTo>
                    <a:pt x="472" y="1013"/>
                  </a:lnTo>
                  <a:lnTo>
                    <a:pt x="484" y="1016"/>
                  </a:lnTo>
                  <a:lnTo>
                    <a:pt x="497" y="1018"/>
                  </a:lnTo>
                  <a:lnTo>
                    <a:pt x="510" y="1018"/>
                  </a:lnTo>
                  <a:lnTo>
                    <a:pt x="510" y="1018"/>
                  </a:lnTo>
                  <a:lnTo>
                    <a:pt x="523" y="1018"/>
                  </a:lnTo>
                  <a:lnTo>
                    <a:pt x="535" y="1016"/>
                  </a:lnTo>
                  <a:lnTo>
                    <a:pt x="546" y="1013"/>
                  </a:lnTo>
                  <a:lnTo>
                    <a:pt x="558" y="1009"/>
                  </a:lnTo>
                  <a:lnTo>
                    <a:pt x="570" y="1003"/>
                  </a:lnTo>
                  <a:lnTo>
                    <a:pt x="581" y="997"/>
                  </a:lnTo>
                  <a:lnTo>
                    <a:pt x="590" y="989"/>
                  </a:lnTo>
                  <a:lnTo>
                    <a:pt x="600" y="981"/>
                  </a:lnTo>
                  <a:lnTo>
                    <a:pt x="967" y="627"/>
                  </a:lnTo>
                  <a:lnTo>
                    <a:pt x="967" y="627"/>
                  </a:lnTo>
                  <a:lnTo>
                    <a:pt x="972" y="622"/>
                  </a:lnTo>
                  <a:lnTo>
                    <a:pt x="972" y="622"/>
                  </a:lnTo>
                  <a:lnTo>
                    <a:pt x="983" y="610"/>
                  </a:lnTo>
                  <a:lnTo>
                    <a:pt x="992" y="598"/>
                  </a:lnTo>
                  <a:lnTo>
                    <a:pt x="1000" y="585"/>
                  </a:lnTo>
                  <a:lnTo>
                    <a:pt x="1007" y="571"/>
                  </a:lnTo>
                  <a:lnTo>
                    <a:pt x="1012" y="556"/>
                  </a:lnTo>
                  <a:lnTo>
                    <a:pt x="1015" y="541"/>
                  </a:lnTo>
                  <a:lnTo>
                    <a:pt x="1017" y="526"/>
                  </a:lnTo>
                  <a:lnTo>
                    <a:pt x="1018" y="510"/>
                  </a:lnTo>
                  <a:lnTo>
                    <a:pt x="1018" y="510"/>
                  </a:lnTo>
                  <a:lnTo>
                    <a:pt x="1017" y="494"/>
                  </a:lnTo>
                  <a:lnTo>
                    <a:pt x="1015" y="479"/>
                  </a:lnTo>
                  <a:lnTo>
                    <a:pt x="1012" y="463"/>
                  </a:lnTo>
                  <a:lnTo>
                    <a:pt x="1007" y="448"/>
                  </a:lnTo>
                  <a:lnTo>
                    <a:pt x="1000" y="435"/>
                  </a:lnTo>
                  <a:lnTo>
                    <a:pt x="992" y="422"/>
                  </a:lnTo>
                  <a:lnTo>
                    <a:pt x="983" y="409"/>
                  </a:lnTo>
                  <a:lnTo>
                    <a:pt x="972" y="397"/>
                  </a:lnTo>
                  <a:lnTo>
                    <a:pt x="972" y="397"/>
                  </a:lnTo>
                  <a:close/>
                  <a:moveTo>
                    <a:pt x="930" y="573"/>
                  </a:moveTo>
                  <a:lnTo>
                    <a:pt x="930" y="573"/>
                  </a:lnTo>
                  <a:lnTo>
                    <a:pt x="927" y="576"/>
                  </a:lnTo>
                  <a:lnTo>
                    <a:pt x="555" y="936"/>
                  </a:lnTo>
                  <a:lnTo>
                    <a:pt x="555" y="936"/>
                  </a:lnTo>
                  <a:lnTo>
                    <a:pt x="551" y="940"/>
                  </a:lnTo>
                  <a:lnTo>
                    <a:pt x="545" y="944"/>
                  </a:lnTo>
                  <a:lnTo>
                    <a:pt x="533" y="950"/>
                  </a:lnTo>
                  <a:lnTo>
                    <a:pt x="522" y="953"/>
                  </a:lnTo>
                  <a:lnTo>
                    <a:pt x="510" y="954"/>
                  </a:lnTo>
                  <a:lnTo>
                    <a:pt x="497" y="953"/>
                  </a:lnTo>
                  <a:lnTo>
                    <a:pt x="485" y="950"/>
                  </a:lnTo>
                  <a:lnTo>
                    <a:pt x="474" y="944"/>
                  </a:lnTo>
                  <a:lnTo>
                    <a:pt x="469" y="940"/>
                  </a:lnTo>
                  <a:lnTo>
                    <a:pt x="465" y="936"/>
                  </a:lnTo>
                  <a:lnTo>
                    <a:pt x="465" y="936"/>
                  </a:lnTo>
                  <a:lnTo>
                    <a:pt x="456" y="926"/>
                  </a:lnTo>
                  <a:lnTo>
                    <a:pt x="451" y="915"/>
                  </a:lnTo>
                  <a:lnTo>
                    <a:pt x="448" y="903"/>
                  </a:lnTo>
                  <a:lnTo>
                    <a:pt x="445" y="892"/>
                  </a:lnTo>
                  <a:lnTo>
                    <a:pt x="445" y="892"/>
                  </a:lnTo>
                  <a:lnTo>
                    <a:pt x="448" y="879"/>
                  </a:lnTo>
                  <a:lnTo>
                    <a:pt x="451" y="867"/>
                  </a:lnTo>
                  <a:lnTo>
                    <a:pt x="456" y="856"/>
                  </a:lnTo>
                  <a:lnTo>
                    <a:pt x="465" y="847"/>
                  </a:lnTo>
                  <a:lnTo>
                    <a:pt x="598" y="707"/>
                  </a:lnTo>
                  <a:lnTo>
                    <a:pt x="598" y="707"/>
                  </a:lnTo>
                  <a:lnTo>
                    <a:pt x="603" y="702"/>
                  </a:lnTo>
                  <a:lnTo>
                    <a:pt x="607" y="695"/>
                  </a:lnTo>
                  <a:lnTo>
                    <a:pt x="612" y="689"/>
                  </a:lnTo>
                  <a:lnTo>
                    <a:pt x="615" y="682"/>
                  </a:lnTo>
                  <a:lnTo>
                    <a:pt x="617" y="675"/>
                  </a:lnTo>
                  <a:lnTo>
                    <a:pt x="619" y="667"/>
                  </a:lnTo>
                  <a:lnTo>
                    <a:pt x="620" y="660"/>
                  </a:lnTo>
                  <a:lnTo>
                    <a:pt x="620" y="651"/>
                  </a:lnTo>
                  <a:lnTo>
                    <a:pt x="620" y="651"/>
                  </a:lnTo>
                  <a:lnTo>
                    <a:pt x="620" y="644"/>
                  </a:lnTo>
                  <a:lnTo>
                    <a:pt x="619" y="636"/>
                  </a:lnTo>
                  <a:lnTo>
                    <a:pt x="617" y="629"/>
                  </a:lnTo>
                  <a:lnTo>
                    <a:pt x="615" y="621"/>
                  </a:lnTo>
                  <a:lnTo>
                    <a:pt x="612" y="615"/>
                  </a:lnTo>
                  <a:lnTo>
                    <a:pt x="607" y="607"/>
                  </a:lnTo>
                  <a:lnTo>
                    <a:pt x="603" y="602"/>
                  </a:lnTo>
                  <a:lnTo>
                    <a:pt x="598" y="595"/>
                  </a:lnTo>
                  <a:lnTo>
                    <a:pt x="598" y="595"/>
                  </a:lnTo>
                  <a:lnTo>
                    <a:pt x="591" y="590"/>
                  </a:lnTo>
                  <a:lnTo>
                    <a:pt x="586" y="586"/>
                  </a:lnTo>
                  <a:lnTo>
                    <a:pt x="578" y="582"/>
                  </a:lnTo>
                  <a:lnTo>
                    <a:pt x="572" y="578"/>
                  </a:lnTo>
                  <a:lnTo>
                    <a:pt x="565" y="576"/>
                  </a:lnTo>
                  <a:lnTo>
                    <a:pt x="557" y="574"/>
                  </a:lnTo>
                  <a:lnTo>
                    <a:pt x="550" y="573"/>
                  </a:lnTo>
                  <a:lnTo>
                    <a:pt x="541" y="572"/>
                  </a:lnTo>
                  <a:lnTo>
                    <a:pt x="128" y="572"/>
                  </a:lnTo>
                  <a:lnTo>
                    <a:pt x="128" y="572"/>
                  </a:lnTo>
                  <a:lnTo>
                    <a:pt x="121" y="572"/>
                  </a:lnTo>
                  <a:lnTo>
                    <a:pt x="115" y="571"/>
                  </a:lnTo>
                  <a:lnTo>
                    <a:pt x="103" y="568"/>
                  </a:lnTo>
                  <a:lnTo>
                    <a:pt x="92" y="561"/>
                  </a:lnTo>
                  <a:lnTo>
                    <a:pt x="83" y="554"/>
                  </a:lnTo>
                  <a:lnTo>
                    <a:pt x="75" y="544"/>
                  </a:lnTo>
                  <a:lnTo>
                    <a:pt x="70" y="533"/>
                  </a:lnTo>
                  <a:lnTo>
                    <a:pt x="66" y="521"/>
                  </a:lnTo>
                  <a:lnTo>
                    <a:pt x="65" y="515"/>
                  </a:lnTo>
                  <a:lnTo>
                    <a:pt x="65" y="509"/>
                  </a:lnTo>
                  <a:lnTo>
                    <a:pt x="65" y="509"/>
                  </a:lnTo>
                  <a:lnTo>
                    <a:pt x="65" y="502"/>
                  </a:lnTo>
                  <a:lnTo>
                    <a:pt x="66" y="497"/>
                  </a:lnTo>
                  <a:lnTo>
                    <a:pt x="70" y="484"/>
                  </a:lnTo>
                  <a:lnTo>
                    <a:pt x="75" y="474"/>
                  </a:lnTo>
                  <a:lnTo>
                    <a:pt x="83" y="465"/>
                  </a:lnTo>
                  <a:lnTo>
                    <a:pt x="92" y="457"/>
                  </a:lnTo>
                  <a:lnTo>
                    <a:pt x="103" y="451"/>
                  </a:lnTo>
                  <a:lnTo>
                    <a:pt x="115" y="447"/>
                  </a:lnTo>
                  <a:lnTo>
                    <a:pt x="121" y="446"/>
                  </a:lnTo>
                  <a:lnTo>
                    <a:pt x="128" y="446"/>
                  </a:lnTo>
                  <a:lnTo>
                    <a:pt x="541" y="446"/>
                  </a:lnTo>
                  <a:lnTo>
                    <a:pt x="541" y="446"/>
                  </a:lnTo>
                  <a:lnTo>
                    <a:pt x="550" y="445"/>
                  </a:lnTo>
                  <a:lnTo>
                    <a:pt x="557" y="444"/>
                  </a:lnTo>
                  <a:lnTo>
                    <a:pt x="565" y="442"/>
                  </a:lnTo>
                  <a:lnTo>
                    <a:pt x="572" y="440"/>
                  </a:lnTo>
                  <a:lnTo>
                    <a:pt x="578" y="437"/>
                  </a:lnTo>
                  <a:lnTo>
                    <a:pt x="586" y="432"/>
                  </a:lnTo>
                  <a:lnTo>
                    <a:pt x="591" y="428"/>
                  </a:lnTo>
                  <a:lnTo>
                    <a:pt x="598" y="423"/>
                  </a:lnTo>
                  <a:lnTo>
                    <a:pt x="598" y="423"/>
                  </a:lnTo>
                  <a:lnTo>
                    <a:pt x="603" y="416"/>
                  </a:lnTo>
                  <a:lnTo>
                    <a:pt x="607" y="410"/>
                  </a:lnTo>
                  <a:lnTo>
                    <a:pt x="612" y="403"/>
                  </a:lnTo>
                  <a:lnTo>
                    <a:pt x="615" y="397"/>
                  </a:lnTo>
                  <a:lnTo>
                    <a:pt x="617" y="389"/>
                  </a:lnTo>
                  <a:lnTo>
                    <a:pt x="619" y="382"/>
                  </a:lnTo>
                  <a:lnTo>
                    <a:pt x="620" y="374"/>
                  </a:lnTo>
                  <a:lnTo>
                    <a:pt x="620" y="366"/>
                  </a:lnTo>
                  <a:lnTo>
                    <a:pt x="620" y="366"/>
                  </a:lnTo>
                  <a:lnTo>
                    <a:pt x="620" y="358"/>
                  </a:lnTo>
                  <a:lnTo>
                    <a:pt x="619" y="351"/>
                  </a:lnTo>
                  <a:lnTo>
                    <a:pt x="617" y="343"/>
                  </a:lnTo>
                  <a:lnTo>
                    <a:pt x="615" y="336"/>
                  </a:lnTo>
                  <a:lnTo>
                    <a:pt x="612" y="329"/>
                  </a:lnTo>
                  <a:lnTo>
                    <a:pt x="607" y="322"/>
                  </a:lnTo>
                  <a:lnTo>
                    <a:pt x="603" y="315"/>
                  </a:lnTo>
                  <a:lnTo>
                    <a:pt x="598" y="310"/>
                  </a:lnTo>
                  <a:lnTo>
                    <a:pt x="465" y="173"/>
                  </a:lnTo>
                  <a:lnTo>
                    <a:pt x="465" y="173"/>
                  </a:lnTo>
                  <a:lnTo>
                    <a:pt x="457" y="162"/>
                  </a:lnTo>
                  <a:lnTo>
                    <a:pt x="451" y="151"/>
                  </a:lnTo>
                  <a:lnTo>
                    <a:pt x="448" y="139"/>
                  </a:lnTo>
                  <a:lnTo>
                    <a:pt x="445" y="127"/>
                  </a:lnTo>
                  <a:lnTo>
                    <a:pt x="445" y="127"/>
                  </a:lnTo>
                  <a:lnTo>
                    <a:pt x="448" y="115"/>
                  </a:lnTo>
                  <a:lnTo>
                    <a:pt x="451" y="103"/>
                  </a:lnTo>
                  <a:lnTo>
                    <a:pt x="456" y="91"/>
                  </a:lnTo>
                  <a:lnTo>
                    <a:pt x="465" y="82"/>
                  </a:lnTo>
                  <a:lnTo>
                    <a:pt x="465" y="82"/>
                  </a:lnTo>
                  <a:lnTo>
                    <a:pt x="469" y="77"/>
                  </a:lnTo>
                  <a:lnTo>
                    <a:pt x="474" y="74"/>
                  </a:lnTo>
                  <a:lnTo>
                    <a:pt x="485" y="69"/>
                  </a:lnTo>
                  <a:lnTo>
                    <a:pt x="497" y="65"/>
                  </a:lnTo>
                  <a:lnTo>
                    <a:pt x="510" y="64"/>
                  </a:lnTo>
                  <a:lnTo>
                    <a:pt x="522" y="65"/>
                  </a:lnTo>
                  <a:lnTo>
                    <a:pt x="533" y="69"/>
                  </a:lnTo>
                  <a:lnTo>
                    <a:pt x="545" y="74"/>
                  </a:lnTo>
                  <a:lnTo>
                    <a:pt x="550" y="77"/>
                  </a:lnTo>
                  <a:lnTo>
                    <a:pt x="555" y="82"/>
                  </a:lnTo>
                  <a:lnTo>
                    <a:pt x="927" y="442"/>
                  </a:lnTo>
                  <a:lnTo>
                    <a:pt x="927" y="442"/>
                  </a:lnTo>
                  <a:lnTo>
                    <a:pt x="934" y="450"/>
                  </a:lnTo>
                  <a:lnTo>
                    <a:pt x="939" y="457"/>
                  </a:lnTo>
                  <a:lnTo>
                    <a:pt x="943" y="465"/>
                  </a:lnTo>
                  <a:lnTo>
                    <a:pt x="948" y="473"/>
                  </a:lnTo>
                  <a:lnTo>
                    <a:pt x="951" y="482"/>
                  </a:lnTo>
                  <a:lnTo>
                    <a:pt x="953" y="490"/>
                  </a:lnTo>
                  <a:lnTo>
                    <a:pt x="954" y="500"/>
                  </a:lnTo>
                  <a:lnTo>
                    <a:pt x="955" y="510"/>
                  </a:lnTo>
                  <a:lnTo>
                    <a:pt x="955" y="510"/>
                  </a:lnTo>
                  <a:lnTo>
                    <a:pt x="954" y="518"/>
                  </a:lnTo>
                  <a:lnTo>
                    <a:pt x="953" y="527"/>
                  </a:lnTo>
                  <a:lnTo>
                    <a:pt x="951" y="535"/>
                  </a:lnTo>
                  <a:lnTo>
                    <a:pt x="949" y="543"/>
                  </a:lnTo>
                  <a:lnTo>
                    <a:pt x="945" y="551"/>
                  </a:lnTo>
                  <a:lnTo>
                    <a:pt x="941" y="559"/>
                  </a:lnTo>
                  <a:lnTo>
                    <a:pt x="937" y="565"/>
                  </a:lnTo>
                  <a:lnTo>
                    <a:pt x="930" y="573"/>
                  </a:lnTo>
                  <a:lnTo>
                    <a:pt x="930" y="57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69" name="Freeform 69"/>
            <p:cNvSpPr>
              <a:spLocks noEditPoints="1"/>
            </p:cNvSpPr>
            <p:nvPr/>
          </p:nvSpPr>
          <p:spPr bwMode="auto">
            <a:xfrm>
              <a:off x="3649361" y="1648732"/>
              <a:ext cx="322263" cy="222250"/>
            </a:xfrm>
            <a:custGeom>
              <a:gdLst>
                <a:gd fmla="*/ 720 w 1017" name="T0"/>
                <a:gd fmla="*/ 15 h 699" name="T1"/>
                <a:gd fmla="*/ 657 w 1017" name="T2"/>
                <a:gd fmla="*/ 0 h 699" name="T3"/>
                <a:gd fmla="*/ 599 w 1017" name="T4"/>
                <a:gd fmla="*/ 27 h 699" name="T5"/>
                <a:gd fmla="*/ 574 w 1017" name="T6"/>
                <a:gd fmla="*/ 76 h 699" name="T7"/>
                <a:gd fmla="*/ 579 w 1017" name="T8"/>
                <a:gd fmla="*/ 131 h 699" name="T9"/>
                <a:gd fmla="*/ 572 w 1017" name="T10"/>
                <a:gd fmla="*/ 254 h 699" name="T11"/>
                <a:gd fmla="*/ 515 w 1017" name="T12"/>
                <a:gd fmla="*/ 273 h 699" name="T13"/>
                <a:gd fmla="*/ 471 w 1017" name="T14"/>
                <a:gd fmla="*/ 257 h 699" name="T15"/>
                <a:gd fmla="*/ 422 w 1017" name="T16"/>
                <a:gd fmla="*/ 154 h 699" name="T17"/>
                <a:gd fmla="*/ 445 w 1017" name="T18"/>
                <a:gd fmla="*/ 94 h 699" name="T19"/>
                <a:gd fmla="*/ 429 w 1017" name="T20"/>
                <a:gd fmla="*/ 42 h 699" name="T21"/>
                <a:gd fmla="*/ 385 w 1017" name="T22"/>
                <a:gd fmla="*/ 6 h 699" name="T23"/>
                <a:gd fmla="*/ 322 w 1017" name="T24"/>
                <a:gd fmla="*/ 3 h 699" name="T25"/>
                <a:gd fmla="*/ 33 w 1017" name="T26"/>
                <a:gd fmla="*/ 267 h 699" name="T27"/>
                <a:gd fmla="*/ 0 w 1017" name="T28"/>
                <a:gd fmla="*/ 338 h 699" name="T29"/>
                <a:gd fmla="*/ 13 w 1017" name="T30"/>
                <a:gd fmla="*/ 404 h 699" name="T31"/>
                <a:gd fmla="*/ 282 w 1017" name="T32"/>
                <a:gd fmla="*/ 671 h 699" name="T33"/>
                <a:gd fmla="*/ 340 w 1017" name="T34"/>
                <a:gd fmla="*/ 699 h 699" name="T35"/>
                <a:gd fmla="*/ 393 w 1017" name="T36"/>
                <a:gd fmla="*/ 689 h 699" name="T37"/>
                <a:gd fmla="*/ 433 w 1017" name="T38"/>
                <a:gd fmla="*/ 649 h 699" name="T39"/>
                <a:gd fmla="*/ 444 w 1017" name="T40"/>
                <a:gd fmla="*/ 594 h 699" name="T41"/>
                <a:gd fmla="*/ 417 w 1017" name="T42"/>
                <a:gd fmla="*/ 537 h 699" name="T43"/>
                <a:gd fmla="*/ 479 w 1017" name="T44"/>
                <a:gd fmla="*/ 438 h 699" name="T45"/>
                <a:gd fmla="*/ 522 w 1017" name="T46"/>
                <a:gd fmla="*/ 430 h 699" name="T47"/>
                <a:gd fmla="*/ 687 w 1017" name="T48"/>
                <a:gd fmla="*/ 445 h 699" name="T49"/>
                <a:gd fmla="*/ 576 w 1017" name="T50"/>
                <a:gd fmla="*/ 576 h 699" name="T51"/>
                <a:gd fmla="*/ 576 w 1017" name="T52"/>
                <a:gd fmla="*/ 632 h 699" name="T53"/>
                <a:gd fmla="*/ 607 w 1017" name="T54"/>
                <a:gd fmla="*/ 678 h 699" name="T55"/>
                <a:gd fmla="*/ 667 w 1017" name="T56"/>
                <a:gd fmla="*/ 699 h 699" name="T57"/>
                <a:gd fmla="*/ 720 w 1017" name="T58"/>
                <a:gd fmla="*/ 683 h 699" name="T59"/>
                <a:gd fmla="*/ 1003 w 1017" name="T60"/>
                <a:gd fmla="*/ 403 h 699" name="T61"/>
                <a:gd fmla="*/ 1017 w 1017" name="T62"/>
                <a:gd fmla="*/ 337 h 699" name="T63"/>
                <a:gd fmla="*/ 982 w 1017" name="T64"/>
                <a:gd fmla="*/ 266 h 699" name="T65"/>
                <a:gd fmla="*/ 466 w 1017" name="T66"/>
                <a:gd fmla="*/ 371 h 699" name="T67"/>
                <a:gd fmla="*/ 315 w 1017" name="T68"/>
                <a:gd fmla="*/ 382 h 699" name="T69"/>
                <a:gd fmla="*/ 266 w 1017" name="T70"/>
                <a:gd fmla="*/ 432 h 699" name="T71"/>
                <a:gd fmla="*/ 372 w 1017" name="T72"/>
                <a:gd fmla="*/ 581 h 699" name="T73"/>
                <a:gd fmla="*/ 381 w 1017" name="T74"/>
                <a:gd fmla="*/ 610 h 699" name="T75"/>
                <a:gd fmla="*/ 355 w 1017" name="T76"/>
                <a:gd fmla="*/ 635 h 699" name="T77"/>
                <a:gd fmla="*/ 78 w 1017" name="T78"/>
                <a:gd fmla="*/ 386 h 699" name="T79"/>
                <a:gd fmla="*/ 63 w 1017" name="T80"/>
                <a:gd fmla="*/ 350 h 699" name="T81"/>
                <a:gd fmla="*/ 331 w 1017" name="T82"/>
                <a:gd fmla="*/ 67 h 699" name="T83"/>
                <a:gd fmla="*/ 372 w 1017" name="T84"/>
                <a:gd fmla="*/ 72 h 699" name="T85"/>
                <a:gd fmla="*/ 381 w 1017" name="T86"/>
                <a:gd fmla="*/ 101 h 699" name="T87"/>
                <a:gd fmla="*/ 269 w 1017" name="T88"/>
                <a:gd fmla="*/ 229 h 699" name="T89"/>
                <a:gd fmla="*/ 283 w 1017" name="T90"/>
                <a:gd fmla="*/ 299 h 699" name="T91"/>
                <a:gd fmla="*/ 445 w 1017" name="T92"/>
                <a:gd fmla="*/ 317 h 699" name="T93"/>
                <a:gd fmla="*/ 475 w 1017" name="T94"/>
                <a:gd fmla="*/ 342 h 699" name="T95"/>
                <a:gd fmla="*/ 679 w 1017" name="T96"/>
                <a:gd fmla="*/ 633 h 699" name="T97"/>
                <a:gd fmla="*/ 644 w 1017" name="T98"/>
                <a:gd fmla="*/ 626 h 699" name="T99"/>
                <a:gd fmla="*/ 638 w 1017" name="T100"/>
                <a:gd fmla="*/ 592 h 699" name="T101"/>
                <a:gd fmla="*/ 751 w 1017" name="T102"/>
                <a:gd fmla="*/ 457 h 699" name="T103"/>
                <a:gd fmla="*/ 734 w 1017" name="T104"/>
                <a:gd fmla="*/ 399 h 699" name="T105"/>
                <a:gd fmla="*/ 565 w 1017" name="T106"/>
                <a:gd fmla="*/ 380 h 699" name="T107"/>
                <a:gd fmla="*/ 540 w 1017" name="T108"/>
                <a:gd fmla="*/ 350 h 699" name="T109"/>
                <a:gd fmla="*/ 554 w 1017" name="T110"/>
                <a:gd fmla="*/ 323 h 699" name="T111"/>
                <a:gd fmla="*/ 713 w 1017" name="T112"/>
                <a:gd fmla="*/ 313 h 699" name="T113"/>
                <a:gd fmla="*/ 752 w 1017" name="T114"/>
                <a:gd fmla="*/ 254 h 699" name="T115"/>
                <a:gd fmla="*/ 644 w 1017" name="T116"/>
                <a:gd fmla="*/ 117 h 699" name="T117"/>
                <a:gd fmla="*/ 638 w 1017" name="T118"/>
                <a:gd fmla="*/ 82 h 699" name="T119"/>
                <a:gd fmla="*/ 667 w 1017" name="T120"/>
                <a:gd fmla="*/ 63 h 699" name="T121"/>
                <a:gd fmla="*/ 941 w 1017" name="T122"/>
                <a:gd fmla="*/ 314 h 699" name="T123"/>
                <a:gd fmla="*/ 952 w 1017" name="T124"/>
                <a:gd fmla="*/ 359 h 69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99" w="1017">
                  <a:moveTo>
                    <a:pt x="982" y="266"/>
                  </a:moveTo>
                  <a:lnTo>
                    <a:pt x="982" y="266"/>
                  </a:lnTo>
                  <a:lnTo>
                    <a:pt x="978" y="263"/>
                  </a:lnTo>
                  <a:lnTo>
                    <a:pt x="735" y="27"/>
                  </a:lnTo>
                  <a:lnTo>
                    <a:pt x="735" y="27"/>
                  </a:lnTo>
                  <a:lnTo>
                    <a:pt x="727" y="20"/>
                  </a:lnTo>
                  <a:lnTo>
                    <a:pt x="720" y="15"/>
                  </a:lnTo>
                  <a:lnTo>
                    <a:pt x="712" y="11"/>
                  </a:lnTo>
                  <a:lnTo>
                    <a:pt x="703" y="6"/>
                  </a:lnTo>
                  <a:lnTo>
                    <a:pt x="695" y="3"/>
                  </a:lnTo>
                  <a:lnTo>
                    <a:pt x="685" y="1"/>
                  </a:lnTo>
                  <a:lnTo>
                    <a:pt x="677" y="0"/>
                  </a:lnTo>
                  <a:lnTo>
                    <a:pt x="667" y="0"/>
                  </a:lnTo>
                  <a:lnTo>
                    <a:pt x="657" y="0"/>
                  </a:lnTo>
                  <a:lnTo>
                    <a:pt x="649" y="1"/>
                  </a:lnTo>
                  <a:lnTo>
                    <a:pt x="640" y="3"/>
                  </a:lnTo>
                  <a:lnTo>
                    <a:pt x="631" y="6"/>
                  </a:lnTo>
                  <a:lnTo>
                    <a:pt x="622" y="11"/>
                  </a:lnTo>
                  <a:lnTo>
                    <a:pt x="614" y="15"/>
                  </a:lnTo>
                  <a:lnTo>
                    <a:pt x="607" y="20"/>
                  </a:lnTo>
                  <a:lnTo>
                    <a:pt x="599" y="27"/>
                  </a:lnTo>
                  <a:lnTo>
                    <a:pt x="599" y="27"/>
                  </a:lnTo>
                  <a:lnTo>
                    <a:pt x="593" y="34"/>
                  </a:lnTo>
                  <a:lnTo>
                    <a:pt x="588" y="42"/>
                  </a:lnTo>
                  <a:lnTo>
                    <a:pt x="583" y="49"/>
                  </a:lnTo>
                  <a:lnTo>
                    <a:pt x="579" y="58"/>
                  </a:lnTo>
                  <a:lnTo>
                    <a:pt x="576" y="66"/>
                  </a:lnTo>
                  <a:lnTo>
                    <a:pt x="574" y="76"/>
                  </a:lnTo>
                  <a:lnTo>
                    <a:pt x="573" y="85"/>
                  </a:lnTo>
                  <a:lnTo>
                    <a:pt x="572" y="94"/>
                  </a:lnTo>
                  <a:lnTo>
                    <a:pt x="572" y="94"/>
                  </a:lnTo>
                  <a:lnTo>
                    <a:pt x="573" y="104"/>
                  </a:lnTo>
                  <a:lnTo>
                    <a:pt x="574" y="112"/>
                  </a:lnTo>
                  <a:lnTo>
                    <a:pt x="576" y="122"/>
                  </a:lnTo>
                  <a:lnTo>
                    <a:pt x="579" y="131"/>
                  </a:lnTo>
                  <a:lnTo>
                    <a:pt x="583" y="139"/>
                  </a:lnTo>
                  <a:lnTo>
                    <a:pt x="588" y="147"/>
                  </a:lnTo>
                  <a:lnTo>
                    <a:pt x="593" y="154"/>
                  </a:lnTo>
                  <a:lnTo>
                    <a:pt x="599" y="162"/>
                  </a:lnTo>
                  <a:lnTo>
                    <a:pt x="688" y="254"/>
                  </a:lnTo>
                  <a:lnTo>
                    <a:pt x="572" y="254"/>
                  </a:lnTo>
                  <a:lnTo>
                    <a:pt x="572" y="254"/>
                  </a:lnTo>
                  <a:lnTo>
                    <a:pt x="563" y="254"/>
                  </a:lnTo>
                  <a:lnTo>
                    <a:pt x="553" y="255"/>
                  </a:lnTo>
                  <a:lnTo>
                    <a:pt x="546" y="257"/>
                  </a:lnTo>
                  <a:lnTo>
                    <a:pt x="537" y="261"/>
                  </a:lnTo>
                  <a:lnTo>
                    <a:pt x="530" y="264"/>
                  </a:lnTo>
                  <a:lnTo>
                    <a:pt x="522" y="268"/>
                  </a:lnTo>
                  <a:lnTo>
                    <a:pt x="515" y="273"/>
                  </a:lnTo>
                  <a:lnTo>
                    <a:pt x="508" y="279"/>
                  </a:lnTo>
                  <a:lnTo>
                    <a:pt x="508" y="279"/>
                  </a:lnTo>
                  <a:lnTo>
                    <a:pt x="502" y="273"/>
                  </a:lnTo>
                  <a:lnTo>
                    <a:pt x="494" y="268"/>
                  </a:lnTo>
                  <a:lnTo>
                    <a:pt x="487" y="264"/>
                  </a:lnTo>
                  <a:lnTo>
                    <a:pt x="479" y="261"/>
                  </a:lnTo>
                  <a:lnTo>
                    <a:pt x="471" y="257"/>
                  </a:lnTo>
                  <a:lnTo>
                    <a:pt x="462" y="255"/>
                  </a:lnTo>
                  <a:lnTo>
                    <a:pt x="453" y="254"/>
                  </a:lnTo>
                  <a:lnTo>
                    <a:pt x="445" y="254"/>
                  </a:lnTo>
                  <a:lnTo>
                    <a:pt x="328" y="253"/>
                  </a:lnTo>
                  <a:lnTo>
                    <a:pt x="416" y="162"/>
                  </a:lnTo>
                  <a:lnTo>
                    <a:pt x="416" y="162"/>
                  </a:lnTo>
                  <a:lnTo>
                    <a:pt x="422" y="154"/>
                  </a:lnTo>
                  <a:lnTo>
                    <a:pt x="429" y="147"/>
                  </a:lnTo>
                  <a:lnTo>
                    <a:pt x="433" y="139"/>
                  </a:lnTo>
                  <a:lnTo>
                    <a:pt x="437" y="131"/>
                  </a:lnTo>
                  <a:lnTo>
                    <a:pt x="441" y="122"/>
                  </a:lnTo>
                  <a:lnTo>
                    <a:pt x="443" y="112"/>
                  </a:lnTo>
                  <a:lnTo>
                    <a:pt x="444" y="104"/>
                  </a:lnTo>
                  <a:lnTo>
                    <a:pt x="445" y="94"/>
                  </a:lnTo>
                  <a:lnTo>
                    <a:pt x="445" y="94"/>
                  </a:lnTo>
                  <a:lnTo>
                    <a:pt x="444" y="85"/>
                  </a:lnTo>
                  <a:lnTo>
                    <a:pt x="443" y="75"/>
                  </a:lnTo>
                  <a:lnTo>
                    <a:pt x="441" y="66"/>
                  </a:lnTo>
                  <a:lnTo>
                    <a:pt x="437" y="58"/>
                  </a:lnTo>
                  <a:lnTo>
                    <a:pt x="433" y="49"/>
                  </a:lnTo>
                  <a:lnTo>
                    <a:pt x="429" y="42"/>
                  </a:lnTo>
                  <a:lnTo>
                    <a:pt x="422" y="34"/>
                  </a:lnTo>
                  <a:lnTo>
                    <a:pt x="416" y="27"/>
                  </a:lnTo>
                  <a:lnTo>
                    <a:pt x="416" y="27"/>
                  </a:lnTo>
                  <a:lnTo>
                    <a:pt x="410" y="20"/>
                  </a:lnTo>
                  <a:lnTo>
                    <a:pt x="402" y="15"/>
                  </a:lnTo>
                  <a:lnTo>
                    <a:pt x="393" y="11"/>
                  </a:lnTo>
                  <a:lnTo>
                    <a:pt x="385" y="6"/>
                  </a:lnTo>
                  <a:lnTo>
                    <a:pt x="376" y="3"/>
                  </a:lnTo>
                  <a:lnTo>
                    <a:pt x="368" y="2"/>
                  </a:lnTo>
                  <a:lnTo>
                    <a:pt x="358" y="0"/>
                  </a:lnTo>
                  <a:lnTo>
                    <a:pt x="349" y="0"/>
                  </a:lnTo>
                  <a:lnTo>
                    <a:pt x="340" y="0"/>
                  </a:lnTo>
                  <a:lnTo>
                    <a:pt x="330" y="1"/>
                  </a:lnTo>
                  <a:lnTo>
                    <a:pt x="322" y="3"/>
                  </a:lnTo>
                  <a:lnTo>
                    <a:pt x="313" y="6"/>
                  </a:lnTo>
                  <a:lnTo>
                    <a:pt x="304" y="11"/>
                  </a:lnTo>
                  <a:lnTo>
                    <a:pt x="297" y="15"/>
                  </a:lnTo>
                  <a:lnTo>
                    <a:pt x="289" y="20"/>
                  </a:lnTo>
                  <a:lnTo>
                    <a:pt x="282" y="27"/>
                  </a:lnTo>
                  <a:lnTo>
                    <a:pt x="33" y="267"/>
                  </a:lnTo>
                  <a:lnTo>
                    <a:pt x="33" y="267"/>
                  </a:lnTo>
                  <a:lnTo>
                    <a:pt x="25" y="276"/>
                  </a:lnTo>
                  <a:lnTo>
                    <a:pt x="19" y="284"/>
                  </a:lnTo>
                  <a:lnTo>
                    <a:pt x="13" y="295"/>
                  </a:lnTo>
                  <a:lnTo>
                    <a:pt x="8" y="304"/>
                  </a:lnTo>
                  <a:lnTo>
                    <a:pt x="4" y="315"/>
                  </a:lnTo>
                  <a:lnTo>
                    <a:pt x="2" y="326"/>
                  </a:lnTo>
                  <a:lnTo>
                    <a:pt x="0" y="338"/>
                  </a:lnTo>
                  <a:lnTo>
                    <a:pt x="0" y="350"/>
                  </a:lnTo>
                  <a:lnTo>
                    <a:pt x="0" y="350"/>
                  </a:lnTo>
                  <a:lnTo>
                    <a:pt x="0" y="361"/>
                  </a:lnTo>
                  <a:lnTo>
                    <a:pt x="2" y="372"/>
                  </a:lnTo>
                  <a:lnTo>
                    <a:pt x="4" y="383"/>
                  </a:lnTo>
                  <a:lnTo>
                    <a:pt x="8" y="394"/>
                  </a:lnTo>
                  <a:lnTo>
                    <a:pt x="13" y="404"/>
                  </a:lnTo>
                  <a:lnTo>
                    <a:pt x="19" y="414"/>
                  </a:lnTo>
                  <a:lnTo>
                    <a:pt x="25" y="424"/>
                  </a:lnTo>
                  <a:lnTo>
                    <a:pt x="33" y="432"/>
                  </a:lnTo>
                  <a:lnTo>
                    <a:pt x="33" y="432"/>
                  </a:lnTo>
                  <a:lnTo>
                    <a:pt x="37" y="435"/>
                  </a:lnTo>
                  <a:lnTo>
                    <a:pt x="282" y="671"/>
                  </a:lnTo>
                  <a:lnTo>
                    <a:pt x="282" y="671"/>
                  </a:lnTo>
                  <a:lnTo>
                    <a:pt x="288" y="678"/>
                  </a:lnTo>
                  <a:lnTo>
                    <a:pt x="296" y="683"/>
                  </a:lnTo>
                  <a:lnTo>
                    <a:pt x="304" y="689"/>
                  </a:lnTo>
                  <a:lnTo>
                    <a:pt x="313" y="692"/>
                  </a:lnTo>
                  <a:lnTo>
                    <a:pt x="322" y="695"/>
                  </a:lnTo>
                  <a:lnTo>
                    <a:pt x="330" y="697"/>
                  </a:lnTo>
                  <a:lnTo>
                    <a:pt x="340" y="699"/>
                  </a:lnTo>
                  <a:lnTo>
                    <a:pt x="349" y="699"/>
                  </a:lnTo>
                  <a:lnTo>
                    <a:pt x="349" y="699"/>
                  </a:lnTo>
                  <a:lnTo>
                    <a:pt x="358" y="699"/>
                  </a:lnTo>
                  <a:lnTo>
                    <a:pt x="368" y="697"/>
                  </a:lnTo>
                  <a:lnTo>
                    <a:pt x="377" y="695"/>
                  </a:lnTo>
                  <a:lnTo>
                    <a:pt x="386" y="692"/>
                  </a:lnTo>
                  <a:lnTo>
                    <a:pt x="393" y="689"/>
                  </a:lnTo>
                  <a:lnTo>
                    <a:pt x="402" y="683"/>
                  </a:lnTo>
                  <a:lnTo>
                    <a:pt x="410" y="678"/>
                  </a:lnTo>
                  <a:lnTo>
                    <a:pt x="416" y="671"/>
                  </a:lnTo>
                  <a:lnTo>
                    <a:pt x="416" y="671"/>
                  </a:lnTo>
                  <a:lnTo>
                    <a:pt x="422" y="664"/>
                  </a:lnTo>
                  <a:lnTo>
                    <a:pt x="429" y="656"/>
                  </a:lnTo>
                  <a:lnTo>
                    <a:pt x="433" y="649"/>
                  </a:lnTo>
                  <a:lnTo>
                    <a:pt x="437" y="640"/>
                  </a:lnTo>
                  <a:lnTo>
                    <a:pt x="441" y="632"/>
                  </a:lnTo>
                  <a:lnTo>
                    <a:pt x="443" y="623"/>
                  </a:lnTo>
                  <a:lnTo>
                    <a:pt x="444" y="613"/>
                  </a:lnTo>
                  <a:lnTo>
                    <a:pt x="445" y="604"/>
                  </a:lnTo>
                  <a:lnTo>
                    <a:pt x="445" y="604"/>
                  </a:lnTo>
                  <a:lnTo>
                    <a:pt x="444" y="594"/>
                  </a:lnTo>
                  <a:lnTo>
                    <a:pt x="443" y="586"/>
                  </a:lnTo>
                  <a:lnTo>
                    <a:pt x="441" y="576"/>
                  </a:lnTo>
                  <a:lnTo>
                    <a:pt x="437" y="567"/>
                  </a:lnTo>
                  <a:lnTo>
                    <a:pt x="433" y="559"/>
                  </a:lnTo>
                  <a:lnTo>
                    <a:pt x="429" y="551"/>
                  </a:lnTo>
                  <a:lnTo>
                    <a:pt x="423" y="544"/>
                  </a:lnTo>
                  <a:lnTo>
                    <a:pt x="417" y="537"/>
                  </a:lnTo>
                  <a:lnTo>
                    <a:pt x="328" y="444"/>
                  </a:lnTo>
                  <a:lnTo>
                    <a:pt x="445" y="444"/>
                  </a:lnTo>
                  <a:lnTo>
                    <a:pt x="445" y="444"/>
                  </a:lnTo>
                  <a:lnTo>
                    <a:pt x="453" y="444"/>
                  </a:lnTo>
                  <a:lnTo>
                    <a:pt x="462" y="443"/>
                  </a:lnTo>
                  <a:lnTo>
                    <a:pt x="471" y="441"/>
                  </a:lnTo>
                  <a:lnTo>
                    <a:pt x="479" y="438"/>
                  </a:lnTo>
                  <a:lnTo>
                    <a:pt x="487" y="434"/>
                  </a:lnTo>
                  <a:lnTo>
                    <a:pt x="494" y="430"/>
                  </a:lnTo>
                  <a:lnTo>
                    <a:pt x="502" y="425"/>
                  </a:lnTo>
                  <a:lnTo>
                    <a:pt x="508" y="419"/>
                  </a:lnTo>
                  <a:lnTo>
                    <a:pt x="508" y="419"/>
                  </a:lnTo>
                  <a:lnTo>
                    <a:pt x="515" y="425"/>
                  </a:lnTo>
                  <a:lnTo>
                    <a:pt x="522" y="430"/>
                  </a:lnTo>
                  <a:lnTo>
                    <a:pt x="530" y="434"/>
                  </a:lnTo>
                  <a:lnTo>
                    <a:pt x="537" y="438"/>
                  </a:lnTo>
                  <a:lnTo>
                    <a:pt x="545" y="441"/>
                  </a:lnTo>
                  <a:lnTo>
                    <a:pt x="553" y="443"/>
                  </a:lnTo>
                  <a:lnTo>
                    <a:pt x="563" y="444"/>
                  </a:lnTo>
                  <a:lnTo>
                    <a:pt x="572" y="444"/>
                  </a:lnTo>
                  <a:lnTo>
                    <a:pt x="687" y="445"/>
                  </a:lnTo>
                  <a:lnTo>
                    <a:pt x="599" y="536"/>
                  </a:lnTo>
                  <a:lnTo>
                    <a:pt x="599" y="536"/>
                  </a:lnTo>
                  <a:lnTo>
                    <a:pt x="593" y="544"/>
                  </a:lnTo>
                  <a:lnTo>
                    <a:pt x="588" y="551"/>
                  </a:lnTo>
                  <a:lnTo>
                    <a:pt x="583" y="559"/>
                  </a:lnTo>
                  <a:lnTo>
                    <a:pt x="579" y="567"/>
                  </a:lnTo>
                  <a:lnTo>
                    <a:pt x="576" y="576"/>
                  </a:lnTo>
                  <a:lnTo>
                    <a:pt x="574" y="586"/>
                  </a:lnTo>
                  <a:lnTo>
                    <a:pt x="573" y="594"/>
                  </a:lnTo>
                  <a:lnTo>
                    <a:pt x="572" y="604"/>
                  </a:lnTo>
                  <a:lnTo>
                    <a:pt x="572" y="604"/>
                  </a:lnTo>
                  <a:lnTo>
                    <a:pt x="573" y="613"/>
                  </a:lnTo>
                  <a:lnTo>
                    <a:pt x="574" y="623"/>
                  </a:lnTo>
                  <a:lnTo>
                    <a:pt x="576" y="632"/>
                  </a:lnTo>
                  <a:lnTo>
                    <a:pt x="579" y="640"/>
                  </a:lnTo>
                  <a:lnTo>
                    <a:pt x="583" y="649"/>
                  </a:lnTo>
                  <a:lnTo>
                    <a:pt x="588" y="656"/>
                  </a:lnTo>
                  <a:lnTo>
                    <a:pt x="593" y="664"/>
                  </a:lnTo>
                  <a:lnTo>
                    <a:pt x="599" y="671"/>
                  </a:lnTo>
                  <a:lnTo>
                    <a:pt x="599" y="671"/>
                  </a:lnTo>
                  <a:lnTo>
                    <a:pt x="607" y="678"/>
                  </a:lnTo>
                  <a:lnTo>
                    <a:pt x="614" y="683"/>
                  </a:lnTo>
                  <a:lnTo>
                    <a:pt x="622" y="689"/>
                  </a:lnTo>
                  <a:lnTo>
                    <a:pt x="631" y="692"/>
                  </a:lnTo>
                  <a:lnTo>
                    <a:pt x="639" y="695"/>
                  </a:lnTo>
                  <a:lnTo>
                    <a:pt x="649" y="697"/>
                  </a:lnTo>
                  <a:lnTo>
                    <a:pt x="657" y="699"/>
                  </a:lnTo>
                  <a:lnTo>
                    <a:pt x="667" y="699"/>
                  </a:lnTo>
                  <a:lnTo>
                    <a:pt x="667" y="699"/>
                  </a:lnTo>
                  <a:lnTo>
                    <a:pt x="677" y="699"/>
                  </a:lnTo>
                  <a:lnTo>
                    <a:pt x="686" y="697"/>
                  </a:lnTo>
                  <a:lnTo>
                    <a:pt x="695" y="695"/>
                  </a:lnTo>
                  <a:lnTo>
                    <a:pt x="703" y="692"/>
                  </a:lnTo>
                  <a:lnTo>
                    <a:pt x="712" y="689"/>
                  </a:lnTo>
                  <a:lnTo>
                    <a:pt x="720" y="683"/>
                  </a:lnTo>
                  <a:lnTo>
                    <a:pt x="727" y="678"/>
                  </a:lnTo>
                  <a:lnTo>
                    <a:pt x="735" y="671"/>
                  </a:lnTo>
                  <a:lnTo>
                    <a:pt x="982" y="431"/>
                  </a:lnTo>
                  <a:lnTo>
                    <a:pt x="982" y="431"/>
                  </a:lnTo>
                  <a:lnTo>
                    <a:pt x="991" y="423"/>
                  </a:lnTo>
                  <a:lnTo>
                    <a:pt x="997" y="414"/>
                  </a:lnTo>
                  <a:lnTo>
                    <a:pt x="1003" y="403"/>
                  </a:lnTo>
                  <a:lnTo>
                    <a:pt x="1008" y="394"/>
                  </a:lnTo>
                  <a:lnTo>
                    <a:pt x="1011" y="383"/>
                  </a:lnTo>
                  <a:lnTo>
                    <a:pt x="1015" y="372"/>
                  </a:lnTo>
                  <a:lnTo>
                    <a:pt x="1017" y="360"/>
                  </a:lnTo>
                  <a:lnTo>
                    <a:pt x="1017" y="348"/>
                  </a:lnTo>
                  <a:lnTo>
                    <a:pt x="1017" y="348"/>
                  </a:lnTo>
                  <a:lnTo>
                    <a:pt x="1017" y="337"/>
                  </a:lnTo>
                  <a:lnTo>
                    <a:pt x="1015" y="326"/>
                  </a:lnTo>
                  <a:lnTo>
                    <a:pt x="1011" y="315"/>
                  </a:lnTo>
                  <a:lnTo>
                    <a:pt x="1008" y="304"/>
                  </a:lnTo>
                  <a:lnTo>
                    <a:pt x="1003" y="294"/>
                  </a:lnTo>
                  <a:lnTo>
                    <a:pt x="997" y="284"/>
                  </a:lnTo>
                  <a:lnTo>
                    <a:pt x="991" y="274"/>
                  </a:lnTo>
                  <a:lnTo>
                    <a:pt x="982" y="266"/>
                  </a:lnTo>
                  <a:lnTo>
                    <a:pt x="982" y="266"/>
                  </a:lnTo>
                  <a:close/>
                  <a:moveTo>
                    <a:pt x="476" y="350"/>
                  </a:moveTo>
                  <a:lnTo>
                    <a:pt x="476" y="350"/>
                  </a:lnTo>
                  <a:lnTo>
                    <a:pt x="475" y="356"/>
                  </a:lnTo>
                  <a:lnTo>
                    <a:pt x="474" y="361"/>
                  </a:lnTo>
                  <a:lnTo>
                    <a:pt x="471" y="367"/>
                  </a:lnTo>
                  <a:lnTo>
                    <a:pt x="466" y="371"/>
                  </a:lnTo>
                  <a:lnTo>
                    <a:pt x="462" y="375"/>
                  </a:lnTo>
                  <a:lnTo>
                    <a:pt x="457" y="379"/>
                  </a:lnTo>
                  <a:lnTo>
                    <a:pt x="450" y="380"/>
                  </a:lnTo>
                  <a:lnTo>
                    <a:pt x="445" y="381"/>
                  </a:lnTo>
                  <a:lnTo>
                    <a:pt x="328" y="381"/>
                  </a:lnTo>
                  <a:lnTo>
                    <a:pt x="328" y="381"/>
                  </a:lnTo>
                  <a:lnTo>
                    <a:pt x="315" y="382"/>
                  </a:lnTo>
                  <a:lnTo>
                    <a:pt x="303" y="385"/>
                  </a:lnTo>
                  <a:lnTo>
                    <a:pt x="293" y="391"/>
                  </a:lnTo>
                  <a:lnTo>
                    <a:pt x="283" y="399"/>
                  </a:lnTo>
                  <a:lnTo>
                    <a:pt x="283" y="399"/>
                  </a:lnTo>
                  <a:lnTo>
                    <a:pt x="274" y="409"/>
                  </a:lnTo>
                  <a:lnTo>
                    <a:pt x="269" y="420"/>
                  </a:lnTo>
                  <a:lnTo>
                    <a:pt x="266" y="432"/>
                  </a:lnTo>
                  <a:lnTo>
                    <a:pt x="265" y="444"/>
                  </a:lnTo>
                  <a:lnTo>
                    <a:pt x="265" y="444"/>
                  </a:lnTo>
                  <a:lnTo>
                    <a:pt x="266" y="457"/>
                  </a:lnTo>
                  <a:lnTo>
                    <a:pt x="269" y="469"/>
                  </a:lnTo>
                  <a:lnTo>
                    <a:pt x="274" y="479"/>
                  </a:lnTo>
                  <a:lnTo>
                    <a:pt x="283" y="489"/>
                  </a:lnTo>
                  <a:lnTo>
                    <a:pt x="372" y="581"/>
                  </a:lnTo>
                  <a:lnTo>
                    <a:pt x="372" y="581"/>
                  </a:lnTo>
                  <a:lnTo>
                    <a:pt x="375" y="587"/>
                  </a:lnTo>
                  <a:lnTo>
                    <a:pt x="378" y="592"/>
                  </a:lnTo>
                  <a:lnTo>
                    <a:pt x="381" y="597"/>
                  </a:lnTo>
                  <a:lnTo>
                    <a:pt x="381" y="604"/>
                  </a:lnTo>
                  <a:lnTo>
                    <a:pt x="381" y="604"/>
                  </a:lnTo>
                  <a:lnTo>
                    <a:pt x="381" y="610"/>
                  </a:lnTo>
                  <a:lnTo>
                    <a:pt x="378" y="616"/>
                  </a:lnTo>
                  <a:lnTo>
                    <a:pt x="375" y="621"/>
                  </a:lnTo>
                  <a:lnTo>
                    <a:pt x="371" y="626"/>
                  </a:lnTo>
                  <a:lnTo>
                    <a:pt x="371" y="626"/>
                  </a:lnTo>
                  <a:lnTo>
                    <a:pt x="367" y="631"/>
                  </a:lnTo>
                  <a:lnTo>
                    <a:pt x="361" y="633"/>
                  </a:lnTo>
                  <a:lnTo>
                    <a:pt x="355" y="635"/>
                  </a:lnTo>
                  <a:lnTo>
                    <a:pt x="349" y="635"/>
                  </a:lnTo>
                  <a:lnTo>
                    <a:pt x="343" y="635"/>
                  </a:lnTo>
                  <a:lnTo>
                    <a:pt x="337" y="633"/>
                  </a:lnTo>
                  <a:lnTo>
                    <a:pt x="331" y="631"/>
                  </a:lnTo>
                  <a:lnTo>
                    <a:pt x="326" y="626"/>
                  </a:lnTo>
                  <a:lnTo>
                    <a:pt x="78" y="386"/>
                  </a:lnTo>
                  <a:lnTo>
                    <a:pt x="78" y="386"/>
                  </a:lnTo>
                  <a:lnTo>
                    <a:pt x="76" y="384"/>
                  </a:lnTo>
                  <a:lnTo>
                    <a:pt x="76" y="384"/>
                  </a:lnTo>
                  <a:lnTo>
                    <a:pt x="70" y="376"/>
                  </a:lnTo>
                  <a:lnTo>
                    <a:pt x="66" y="368"/>
                  </a:lnTo>
                  <a:lnTo>
                    <a:pt x="64" y="359"/>
                  </a:lnTo>
                  <a:lnTo>
                    <a:pt x="63" y="350"/>
                  </a:lnTo>
                  <a:lnTo>
                    <a:pt x="63" y="350"/>
                  </a:lnTo>
                  <a:lnTo>
                    <a:pt x="64" y="339"/>
                  </a:lnTo>
                  <a:lnTo>
                    <a:pt x="67" y="329"/>
                  </a:lnTo>
                  <a:lnTo>
                    <a:pt x="72" y="321"/>
                  </a:lnTo>
                  <a:lnTo>
                    <a:pt x="78" y="312"/>
                  </a:lnTo>
                  <a:lnTo>
                    <a:pt x="327" y="72"/>
                  </a:lnTo>
                  <a:lnTo>
                    <a:pt x="327" y="72"/>
                  </a:lnTo>
                  <a:lnTo>
                    <a:pt x="331" y="67"/>
                  </a:lnTo>
                  <a:lnTo>
                    <a:pt x="337" y="65"/>
                  </a:lnTo>
                  <a:lnTo>
                    <a:pt x="343" y="63"/>
                  </a:lnTo>
                  <a:lnTo>
                    <a:pt x="349" y="63"/>
                  </a:lnTo>
                  <a:lnTo>
                    <a:pt x="355" y="63"/>
                  </a:lnTo>
                  <a:lnTo>
                    <a:pt x="361" y="65"/>
                  </a:lnTo>
                  <a:lnTo>
                    <a:pt x="367" y="67"/>
                  </a:lnTo>
                  <a:lnTo>
                    <a:pt x="372" y="72"/>
                  </a:lnTo>
                  <a:lnTo>
                    <a:pt x="372" y="72"/>
                  </a:lnTo>
                  <a:lnTo>
                    <a:pt x="375" y="77"/>
                  </a:lnTo>
                  <a:lnTo>
                    <a:pt x="378" y="82"/>
                  </a:lnTo>
                  <a:lnTo>
                    <a:pt x="381" y="88"/>
                  </a:lnTo>
                  <a:lnTo>
                    <a:pt x="381" y="94"/>
                  </a:lnTo>
                  <a:lnTo>
                    <a:pt x="381" y="94"/>
                  </a:lnTo>
                  <a:lnTo>
                    <a:pt x="381" y="101"/>
                  </a:lnTo>
                  <a:lnTo>
                    <a:pt x="378" y="106"/>
                  </a:lnTo>
                  <a:lnTo>
                    <a:pt x="375" y="112"/>
                  </a:lnTo>
                  <a:lnTo>
                    <a:pt x="371" y="117"/>
                  </a:lnTo>
                  <a:lnTo>
                    <a:pt x="283" y="209"/>
                  </a:lnTo>
                  <a:lnTo>
                    <a:pt x="283" y="209"/>
                  </a:lnTo>
                  <a:lnTo>
                    <a:pt x="274" y="219"/>
                  </a:lnTo>
                  <a:lnTo>
                    <a:pt x="269" y="229"/>
                  </a:lnTo>
                  <a:lnTo>
                    <a:pt x="266" y="241"/>
                  </a:lnTo>
                  <a:lnTo>
                    <a:pt x="265" y="254"/>
                  </a:lnTo>
                  <a:lnTo>
                    <a:pt x="265" y="254"/>
                  </a:lnTo>
                  <a:lnTo>
                    <a:pt x="266" y="266"/>
                  </a:lnTo>
                  <a:lnTo>
                    <a:pt x="269" y="278"/>
                  </a:lnTo>
                  <a:lnTo>
                    <a:pt x="274" y="289"/>
                  </a:lnTo>
                  <a:lnTo>
                    <a:pt x="283" y="299"/>
                  </a:lnTo>
                  <a:lnTo>
                    <a:pt x="283" y="299"/>
                  </a:lnTo>
                  <a:lnTo>
                    <a:pt x="293" y="307"/>
                  </a:lnTo>
                  <a:lnTo>
                    <a:pt x="303" y="313"/>
                  </a:lnTo>
                  <a:lnTo>
                    <a:pt x="315" y="316"/>
                  </a:lnTo>
                  <a:lnTo>
                    <a:pt x="328" y="317"/>
                  </a:lnTo>
                  <a:lnTo>
                    <a:pt x="445" y="317"/>
                  </a:lnTo>
                  <a:lnTo>
                    <a:pt x="445" y="317"/>
                  </a:lnTo>
                  <a:lnTo>
                    <a:pt x="450" y="318"/>
                  </a:lnTo>
                  <a:lnTo>
                    <a:pt x="457" y="320"/>
                  </a:lnTo>
                  <a:lnTo>
                    <a:pt x="462" y="323"/>
                  </a:lnTo>
                  <a:lnTo>
                    <a:pt x="466" y="327"/>
                  </a:lnTo>
                  <a:lnTo>
                    <a:pt x="471" y="331"/>
                  </a:lnTo>
                  <a:lnTo>
                    <a:pt x="474" y="337"/>
                  </a:lnTo>
                  <a:lnTo>
                    <a:pt x="475" y="342"/>
                  </a:lnTo>
                  <a:lnTo>
                    <a:pt x="476" y="348"/>
                  </a:lnTo>
                  <a:lnTo>
                    <a:pt x="476" y="350"/>
                  </a:lnTo>
                  <a:close/>
                  <a:moveTo>
                    <a:pt x="938" y="386"/>
                  </a:moveTo>
                  <a:lnTo>
                    <a:pt x="690" y="626"/>
                  </a:lnTo>
                  <a:lnTo>
                    <a:pt x="690" y="626"/>
                  </a:lnTo>
                  <a:lnTo>
                    <a:pt x="685" y="631"/>
                  </a:lnTo>
                  <a:lnTo>
                    <a:pt x="679" y="633"/>
                  </a:lnTo>
                  <a:lnTo>
                    <a:pt x="673" y="635"/>
                  </a:lnTo>
                  <a:lnTo>
                    <a:pt x="667" y="635"/>
                  </a:lnTo>
                  <a:lnTo>
                    <a:pt x="661" y="635"/>
                  </a:lnTo>
                  <a:lnTo>
                    <a:pt x="655" y="633"/>
                  </a:lnTo>
                  <a:lnTo>
                    <a:pt x="650" y="631"/>
                  </a:lnTo>
                  <a:lnTo>
                    <a:pt x="644" y="626"/>
                  </a:lnTo>
                  <a:lnTo>
                    <a:pt x="644" y="626"/>
                  </a:lnTo>
                  <a:lnTo>
                    <a:pt x="640" y="621"/>
                  </a:lnTo>
                  <a:lnTo>
                    <a:pt x="638" y="616"/>
                  </a:lnTo>
                  <a:lnTo>
                    <a:pt x="636" y="610"/>
                  </a:lnTo>
                  <a:lnTo>
                    <a:pt x="635" y="604"/>
                  </a:lnTo>
                  <a:lnTo>
                    <a:pt x="635" y="604"/>
                  </a:lnTo>
                  <a:lnTo>
                    <a:pt x="636" y="597"/>
                  </a:lnTo>
                  <a:lnTo>
                    <a:pt x="638" y="592"/>
                  </a:lnTo>
                  <a:lnTo>
                    <a:pt x="641" y="586"/>
                  </a:lnTo>
                  <a:lnTo>
                    <a:pt x="646" y="581"/>
                  </a:lnTo>
                  <a:lnTo>
                    <a:pt x="734" y="489"/>
                  </a:lnTo>
                  <a:lnTo>
                    <a:pt x="734" y="489"/>
                  </a:lnTo>
                  <a:lnTo>
                    <a:pt x="741" y="479"/>
                  </a:lnTo>
                  <a:lnTo>
                    <a:pt x="747" y="469"/>
                  </a:lnTo>
                  <a:lnTo>
                    <a:pt x="751" y="457"/>
                  </a:lnTo>
                  <a:lnTo>
                    <a:pt x="752" y="444"/>
                  </a:lnTo>
                  <a:lnTo>
                    <a:pt x="752" y="444"/>
                  </a:lnTo>
                  <a:lnTo>
                    <a:pt x="751" y="432"/>
                  </a:lnTo>
                  <a:lnTo>
                    <a:pt x="747" y="420"/>
                  </a:lnTo>
                  <a:lnTo>
                    <a:pt x="741" y="409"/>
                  </a:lnTo>
                  <a:lnTo>
                    <a:pt x="734" y="399"/>
                  </a:lnTo>
                  <a:lnTo>
                    <a:pt x="734" y="399"/>
                  </a:lnTo>
                  <a:lnTo>
                    <a:pt x="724" y="391"/>
                  </a:lnTo>
                  <a:lnTo>
                    <a:pt x="713" y="385"/>
                  </a:lnTo>
                  <a:lnTo>
                    <a:pt x="701" y="382"/>
                  </a:lnTo>
                  <a:lnTo>
                    <a:pt x="688" y="381"/>
                  </a:lnTo>
                  <a:lnTo>
                    <a:pt x="572" y="381"/>
                  </a:lnTo>
                  <a:lnTo>
                    <a:pt x="572" y="381"/>
                  </a:lnTo>
                  <a:lnTo>
                    <a:pt x="565" y="380"/>
                  </a:lnTo>
                  <a:lnTo>
                    <a:pt x="560" y="379"/>
                  </a:lnTo>
                  <a:lnTo>
                    <a:pt x="554" y="375"/>
                  </a:lnTo>
                  <a:lnTo>
                    <a:pt x="549" y="371"/>
                  </a:lnTo>
                  <a:lnTo>
                    <a:pt x="546" y="367"/>
                  </a:lnTo>
                  <a:lnTo>
                    <a:pt x="543" y="361"/>
                  </a:lnTo>
                  <a:lnTo>
                    <a:pt x="540" y="356"/>
                  </a:lnTo>
                  <a:lnTo>
                    <a:pt x="540" y="350"/>
                  </a:lnTo>
                  <a:lnTo>
                    <a:pt x="540" y="348"/>
                  </a:lnTo>
                  <a:lnTo>
                    <a:pt x="540" y="348"/>
                  </a:lnTo>
                  <a:lnTo>
                    <a:pt x="540" y="342"/>
                  </a:lnTo>
                  <a:lnTo>
                    <a:pt x="543" y="337"/>
                  </a:lnTo>
                  <a:lnTo>
                    <a:pt x="546" y="331"/>
                  </a:lnTo>
                  <a:lnTo>
                    <a:pt x="549" y="327"/>
                  </a:lnTo>
                  <a:lnTo>
                    <a:pt x="554" y="323"/>
                  </a:lnTo>
                  <a:lnTo>
                    <a:pt x="560" y="320"/>
                  </a:lnTo>
                  <a:lnTo>
                    <a:pt x="565" y="318"/>
                  </a:lnTo>
                  <a:lnTo>
                    <a:pt x="572" y="317"/>
                  </a:lnTo>
                  <a:lnTo>
                    <a:pt x="688" y="317"/>
                  </a:lnTo>
                  <a:lnTo>
                    <a:pt x="688" y="317"/>
                  </a:lnTo>
                  <a:lnTo>
                    <a:pt x="701" y="316"/>
                  </a:lnTo>
                  <a:lnTo>
                    <a:pt x="713" y="313"/>
                  </a:lnTo>
                  <a:lnTo>
                    <a:pt x="724" y="307"/>
                  </a:lnTo>
                  <a:lnTo>
                    <a:pt x="734" y="299"/>
                  </a:lnTo>
                  <a:lnTo>
                    <a:pt x="734" y="299"/>
                  </a:lnTo>
                  <a:lnTo>
                    <a:pt x="741" y="289"/>
                  </a:lnTo>
                  <a:lnTo>
                    <a:pt x="747" y="278"/>
                  </a:lnTo>
                  <a:lnTo>
                    <a:pt x="751" y="266"/>
                  </a:lnTo>
                  <a:lnTo>
                    <a:pt x="752" y="254"/>
                  </a:lnTo>
                  <a:lnTo>
                    <a:pt x="752" y="254"/>
                  </a:lnTo>
                  <a:lnTo>
                    <a:pt x="751" y="241"/>
                  </a:lnTo>
                  <a:lnTo>
                    <a:pt x="747" y="229"/>
                  </a:lnTo>
                  <a:lnTo>
                    <a:pt x="741" y="219"/>
                  </a:lnTo>
                  <a:lnTo>
                    <a:pt x="734" y="209"/>
                  </a:lnTo>
                  <a:lnTo>
                    <a:pt x="644" y="117"/>
                  </a:lnTo>
                  <a:lnTo>
                    <a:pt x="644" y="117"/>
                  </a:lnTo>
                  <a:lnTo>
                    <a:pt x="640" y="111"/>
                  </a:lnTo>
                  <a:lnTo>
                    <a:pt x="638" y="106"/>
                  </a:lnTo>
                  <a:lnTo>
                    <a:pt x="636" y="101"/>
                  </a:lnTo>
                  <a:lnTo>
                    <a:pt x="635" y="94"/>
                  </a:lnTo>
                  <a:lnTo>
                    <a:pt x="635" y="94"/>
                  </a:lnTo>
                  <a:lnTo>
                    <a:pt x="636" y="88"/>
                  </a:lnTo>
                  <a:lnTo>
                    <a:pt x="638" y="82"/>
                  </a:lnTo>
                  <a:lnTo>
                    <a:pt x="640" y="77"/>
                  </a:lnTo>
                  <a:lnTo>
                    <a:pt x="644" y="72"/>
                  </a:lnTo>
                  <a:lnTo>
                    <a:pt x="644" y="72"/>
                  </a:lnTo>
                  <a:lnTo>
                    <a:pt x="650" y="67"/>
                  </a:lnTo>
                  <a:lnTo>
                    <a:pt x="655" y="65"/>
                  </a:lnTo>
                  <a:lnTo>
                    <a:pt x="661" y="63"/>
                  </a:lnTo>
                  <a:lnTo>
                    <a:pt x="667" y="63"/>
                  </a:lnTo>
                  <a:lnTo>
                    <a:pt x="673" y="63"/>
                  </a:lnTo>
                  <a:lnTo>
                    <a:pt x="679" y="65"/>
                  </a:lnTo>
                  <a:lnTo>
                    <a:pt x="685" y="68"/>
                  </a:lnTo>
                  <a:lnTo>
                    <a:pt x="690" y="72"/>
                  </a:lnTo>
                  <a:lnTo>
                    <a:pt x="938" y="312"/>
                  </a:lnTo>
                  <a:lnTo>
                    <a:pt x="938" y="312"/>
                  </a:lnTo>
                  <a:lnTo>
                    <a:pt x="941" y="314"/>
                  </a:lnTo>
                  <a:lnTo>
                    <a:pt x="941" y="314"/>
                  </a:lnTo>
                  <a:lnTo>
                    <a:pt x="946" y="322"/>
                  </a:lnTo>
                  <a:lnTo>
                    <a:pt x="950" y="330"/>
                  </a:lnTo>
                  <a:lnTo>
                    <a:pt x="952" y="340"/>
                  </a:lnTo>
                  <a:lnTo>
                    <a:pt x="953" y="348"/>
                  </a:lnTo>
                  <a:lnTo>
                    <a:pt x="953" y="348"/>
                  </a:lnTo>
                  <a:lnTo>
                    <a:pt x="952" y="359"/>
                  </a:lnTo>
                  <a:lnTo>
                    <a:pt x="949" y="369"/>
                  </a:lnTo>
                  <a:lnTo>
                    <a:pt x="945" y="377"/>
                  </a:lnTo>
                  <a:lnTo>
                    <a:pt x="938" y="386"/>
                  </a:lnTo>
                  <a:lnTo>
                    <a:pt x="938" y="38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0" name="Freeform 70"/>
            <p:cNvSpPr>
              <a:spLocks noEditPoints="1"/>
            </p:cNvSpPr>
            <p:nvPr/>
          </p:nvSpPr>
          <p:spPr bwMode="auto">
            <a:xfrm>
              <a:off x="1709436" y="3536270"/>
              <a:ext cx="323850" cy="323850"/>
            </a:xfrm>
            <a:custGeom>
              <a:gdLst>
                <a:gd fmla="*/ 255 w 1019" name="T0"/>
                <a:gd fmla="*/ 21 h 1018" name="T1"/>
                <a:gd fmla="*/ 224 w 1019" name="T2"/>
                <a:gd fmla="*/ 748 h 1018" name="T3"/>
                <a:gd fmla="*/ 201 w 1019" name="T4"/>
                <a:gd fmla="*/ 763 h 1018" name="T5"/>
                <a:gd fmla="*/ 182 w 1019" name="T6"/>
                <a:gd fmla="*/ 264 h 1018" name="T7"/>
                <a:gd fmla="*/ 63 w 1019" name="T8"/>
                <a:gd fmla="*/ 260 h 1018" name="T9"/>
                <a:gd fmla="*/ 5 w 1019" name="T10"/>
                <a:gd fmla="*/ 320 h 1018" name="T11"/>
                <a:gd fmla="*/ 20 w 1019" name="T12"/>
                <a:gd fmla="*/ 934 h 1018" name="T13"/>
                <a:gd fmla="*/ 143 w 1019" name="T14"/>
                <a:gd fmla="*/ 1017 h 1018" name="T15"/>
                <a:gd fmla="*/ 907 w 1019" name="T16"/>
                <a:gd fmla="*/ 1011 h 1018" name="T17"/>
                <a:gd fmla="*/ 1011 w 1019" name="T18"/>
                <a:gd fmla="*/ 907 h 1018" name="T19"/>
                <a:gd fmla="*/ 1008 w 1019" name="T20"/>
                <a:gd fmla="*/ 48 h 1018" name="T21"/>
                <a:gd fmla="*/ 940 w 1019" name="T22"/>
                <a:gd fmla="*/ 1 h 1018" name="T23"/>
                <a:gd fmla="*/ 938 w 1019" name="T24"/>
                <a:gd fmla="*/ 913 h 1018" name="T25"/>
                <a:gd fmla="*/ 860 w 1019" name="T26"/>
                <a:gd fmla="*/ 955 h 1018" name="T27"/>
                <a:gd fmla="*/ 99 w 1019" name="T28"/>
                <a:gd fmla="*/ 932 h 1018" name="T29"/>
                <a:gd fmla="*/ 65 w 1019" name="T30"/>
                <a:gd fmla="*/ 346 h 1018" name="T31"/>
                <a:gd fmla="*/ 128 w 1019" name="T32"/>
                <a:gd fmla="*/ 319 h 1018" name="T33"/>
                <a:gd fmla="*/ 152 w 1019" name="T34"/>
                <a:gd fmla="*/ 804 h 1018" name="T35"/>
                <a:gd fmla="*/ 215 w 1019" name="T36"/>
                <a:gd fmla="*/ 827 h 1018" name="T37"/>
                <a:gd fmla="*/ 277 w 1019" name="T38"/>
                <a:gd fmla="*/ 785 h 1018" name="T39"/>
                <a:gd fmla="*/ 291 w 1019" name="T40"/>
                <a:gd fmla="*/ 76 h 1018" name="T41"/>
                <a:gd fmla="*/ 945 w 1019" name="T42"/>
                <a:gd fmla="*/ 69 h 1018" name="T43"/>
                <a:gd fmla="*/ 394 w 1019" name="T44"/>
                <a:gd fmla="*/ 443 h 1018" name="T45"/>
                <a:gd fmla="*/ 518 w 1019" name="T46"/>
                <a:gd fmla="*/ 436 h 1018" name="T47"/>
                <a:gd fmla="*/ 541 w 1019" name="T48"/>
                <a:gd fmla="*/ 445 h 1018" name="T49"/>
                <a:gd fmla="*/ 555 w 1019" name="T50"/>
                <a:gd fmla="*/ 442 h 1018" name="T51"/>
                <a:gd fmla="*/ 571 w 1019" name="T52"/>
                <a:gd fmla="*/ 424 h 1018" name="T53"/>
                <a:gd fmla="*/ 559 w 1019" name="T54"/>
                <a:gd fmla="*/ 133 h 1018" name="T55"/>
                <a:gd fmla="*/ 512 w 1019" name="T56"/>
                <a:gd fmla="*/ 147 h 1018" name="T57"/>
                <a:gd fmla="*/ 397 w 1019" name="T58"/>
                <a:gd fmla="*/ 132 h 1018" name="T59"/>
                <a:gd fmla="*/ 374 w 1019" name="T60"/>
                <a:gd fmla="*/ 130 h 1018" name="T61"/>
                <a:gd fmla="*/ 354 w 1019" name="T62"/>
                <a:gd fmla="*/ 145 h 1018" name="T63"/>
                <a:gd fmla="*/ 353 w 1019" name="T64"/>
                <a:gd fmla="*/ 426 h 1018" name="T65"/>
                <a:gd fmla="*/ 891 w 1019" name="T66"/>
                <a:gd fmla="*/ 668 h 1018" name="T67"/>
                <a:gd fmla="*/ 642 w 1019" name="T68"/>
                <a:gd fmla="*/ 142 h 1018" name="T69"/>
                <a:gd fmla="*/ 656 w 1019" name="T70"/>
                <a:gd fmla="*/ 189 h 1018" name="T71"/>
                <a:gd fmla="*/ 889 w 1019" name="T72"/>
                <a:gd fmla="*/ 172 h 1018" name="T73"/>
                <a:gd fmla="*/ 866 w 1019" name="T74"/>
                <a:gd fmla="*/ 129 h 1018" name="T75"/>
                <a:gd fmla="*/ 642 w 1019" name="T76"/>
                <a:gd fmla="*/ 269 h 1018" name="T77"/>
                <a:gd fmla="*/ 656 w 1019" name="T78"/>
                <a:gd fmla="*/ 316 h 1018" name="T79"/>
                <a:gd fmla="*/ 889 w 1019" name="T80"/>
                <a:gd fmla="*/ 299 h 1018" name="T81"/>
                <a:gd fmla="*/ 866 w 1019" name="T82"/>
                <a:gd fmla="*/ 255 h 1018" name="T83"/>
                <a:gd fmla="*/ 642 w 1019" name="T84"/>
                <a:gd fmla="*/ 396 h 1018" name="T85"/>
                <a:gd fmla="*/ 656 w 1019" name="T86"/>
                <a:gd fmla="*/ 443 h 1018" name="T87"/>
                <a:gd fmla="*/ 889 w 1019" name="T88"/>
                <a:gd fmla="*/ 426 h 1018" name="T89"/>
                <a:gd fmla="*/ 866 w 1019" name="T90"/>
                <a:gd fmla="*/ 383 h 1018" name="T91"/>
                <a:gd fmla="*/ 356 w 1019" name="T92"/>
                <a:gd fmla="*/ 682 h 1018" name="T93"/>
                <a:gd fmla="*/ 369 w 1019" name="T94"/>
                <a:gd fmla="*/ 729 h 1018" name="T95"/>
                <a:gd fmla="*/ 570 w 1019" name="T96"/>
                <a:gd fmla="*/ 712 h 1018" name="T97"/>
                <a:gd fmla="*/ 548 w 1019" name="T98"/>
                <a:gd fmla="*/ 669 h 1018" name="T99"/>
                <a:gd fmla="*/ 356 w 1019" name="T100"/>
                <a:gd fmla="*/ 810 h 1018" name="T101"/>
                <a:gd fmla="*/ 369 w 1019" name="T102"/>
                <a:gd fmla="*/ 857 h 1018" name="T103"/>
                <a:gd fmla="*/ 570 w 1019" name="T104"/>
                <a:gd fmla="*/ 840 h 1018" name="T105"/>
                <a:gd fmla="*/ 548 w 1019" name="T106"/>
                <a:gd fmla="*/ 796 h 1018" name="T107"/>
                <a:gd fmla="*/ 356 w 1019" name="T108"/>
                <a:gd fmla="*/ 523 h 1018" name="T109"/>
                <a:gd fmla="*/ 364 w 1019" name="T110"/>
                <a:gd fmla="*/ 600 h 1018" name="T111"/>
                <a:gd fmla="*/ 886 w 1019" name="T112"/>
                <a:gd fmla="*/ 591 h 1018" name="T113"/>
                <a:gd fmla="*/ 877 w 1019" name="T114"/>
                <a:gd fmla="*/ 515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9">
                  <a:moveTo>
                    <a:pt x="931" y="0"/>
                  </a:moveTo>
                  <a:lnTo>
                    <a:pt x="310" y="0"/>
                  </a:lnTo>
                  <a:lnTo>
                    <a:pt x="310" y="0"/>
                  </a:lnTo>
                  <a:lnTo>
                    <a:pt x="302" y="1"/>
                  </a:lnTo>
                  <a:lnTo>
                    <a:pt x="293" y="2"/>
                  </a:lnTo>
                  <a:lnTo>
                    <a:pt x="285" y="4"/>
                  </a:lnTo>
                  <a:lnTo>
                    <a:pt x="277" y="7"/>
                  </a:lnTo>
                  <a:lnTo>
                    <a:pt x="269" y="12"/>
                  </a:lnTo>
                  <a:lnTo>
                    <a:pt x="262" y="16"/>
                  </a:lnTo>
                  <a:lnTo>
                    <a:pt x="255" y="21"/>
                  </a:lnTo>
                  <a:lnTo>
                    <a:pt x="249" y="27"/>
                  </a:lnTo>
                  <a:lnTo>
                    <a:pt x="243" y="34"/>
                  </a:lnTo>
                  <a:lnTo>
                    <a:pt x="239" y="41"/>
                  </a:lnTo>
                  <a:lnTo>
                    <a:pt x="234" y="48"/>
                  </a:lnTo>
                  <a:lnTo>
                    <a:pt x="230" y="57"/>
                  </a:lnTo>
                  <a:lnTo>
                    <a:pt x="227" y="64"/>
                  </a:lnTo>
                  <a:lnTo>
                    <a:pt x="225" y="74"/>
                  </a:lnTo>
                  <a:lnTo>
                    <a:pt x="224" y="83"/>
                  </a:lnTo>
                  <a:lnTo>
                    <a:pt x="224" y="92"/>
                  </a:lnTo>
                  <a:lnTo>
                    <a:pt x="224" y="748"/>
                  </a:lnTo>
                  <a:lnTo>
                    <a:pt x="224" y="748"/>
                  </a:lnTo>
                  <a:lnTo>
                    <a:pt x="222" y="751"/>
                  </a:lnTo>
                  <a:lnTo>
                    <a:pt x="222" y="754"/>
                  </a:lnTo>
                  <a:lnTo>
                    <a:pt x="218" y="760"/>
                  </a:lnTo>
                  <a:lnTo>
                    <a:pt x="214" y="763"/>
                  </a:lnTo>
                  <a:lnTo>
                    <a:pt x="211" y="764"/>
                  </a:lnTo>
                  <a:lnTo>
                    <a:pt x="207" y="764"/>
                  </a:lnTo>
                  <a:lnTo>
                    <a:pt x="207" y="764"/>
                  </a:lnTo>
                  <a:lnTo>
                    <a:pt x="204" y="764"/>
                  </a:lnTo>
                  <a:lnTo>
                    <a:pt x="201" y="763"/>
                  </a:lnTo>
                  <a:lnTo>
                    <a:pt x="196" y="760"/>
                  </a:lnTo>
                  <a:lnTo>
                    <a:pt x="192" y="754"/>
                  </a:lnTo>
                  <a:lnTo>
                    <a:pt x="191" y="751"/>
                  </a:lnTo>
                  <a:lnTo>
                    <a:pt x="191" y="748"/>
                  </a:lnTo>
                  <a:lnTo>
                    <a:pt x="191" y="286"/>
                  </a:lnTo>
                  <a:lnTo>
                    <a:pt x="191" y="286"/>
                  </a:lnTo>
                  <a:lnTo>
                    <a:pt x="190" y="280"/>
                  </a:lnTo>
                  <a:lnTo>
                    <a:pt x="189" y="275"/>
                  </a:lnTo>
                  <a:lnTo>
                    <a:pt x="186" y="268"/>
                  </a:lnTo>
                  <a:lnTo>
                    <a:pt x="182" y="264"/>
                  </a:lnTo>
                  <a:lnTo>
                    <a:pt x="177" y="260"/>
                  </a:lnTo>
                  <a:lnTo>
                    <a:pt x="172" y="257"/>
                  </a:lnTo>
                  <a:lnTo>
                    <a:pt x="166" y="255"/>
                  </a:lnTo>
                  <a:lnTo>
                    <a:pt x="159" y="255"/>
                  </a:lnTo>
                  <a:lnTo>
                    <a:pt x="159" y="255"/>
                  </a:lnTo>
                  <a:lnTo>
                    <a:pt x="88" y="255"/>
                  </a:lnTo>
                  <a:lnTo>
                    <a:pt x="88" y="255"/>
                  </a:lnTo>
                  <a:lnTo>
                    <a:pt x="79" y="255"/>
                  </a:lnTo>
                  <a:lnTo>
                    <a:pt x="70" y="256"/>
                  </a:lnTo>
                  <a:lnTo>
                    <a:pt x="63" y="260"/>
                  </a:lnTo>
                  <a:lnTo>
                    <a:pt x="54" y="262"/>
                  </a:lnTo>
                  <a:lnTo>
                    <a:pt x="47" y="266"/>
                  </a:lnTo>
                  <a:lnTo>
                    <a:pt x="39" y="270"/>
                  </a:lnTo>
                  <a:lnTo>
                    <a:pt x="33" y="276"/>
                  </a:lnTo>
                  <a:lnTo>
                    <a:pt x="26" y="282"/>
                  </a:lnTo>
                  <a:lnTo>
                    <a:pt x="21" y="289"/>
                  </a:lnTo>
                  <a:lnTo>
                    <a:pt x="15" y="295"/>
                  </a:lnTo>
                  <a:lnTo>
                    <a:pt x="11" y="302"/>
                  </a:lnTo>
                  <a:lnTo>
                    <a:pt x="8" y="311"/>
                  </a:lnTo>
                  <a:lnTo>
                    <a:pt x="5" y="320"/>
                  </a:lnTo>
                  <a:lnTo>
                    <a:pt x="3" y="328"/>
                  </a:lnTo>
                  <a:lnTo>
                    <a:pt x="1" y="337"/>
                  </a:lnTo>
                  <a:lnTo>
                    <a:pt x="0" y="346"/>
                  </a:lnTo>
                  <a:lnTo>
                    <a:pt x="0" y="859"/>
                  </a:lnTo>
                  <a:lnTo>
                    <a:pt x="0" y="859"/>
                  </a:lnTo>
                  <a:lnTo>
                    <a:pt x="1" y="875"/>
                  </a:lnTo>
                  <a:lnTo>
                    <a:pt x="4" y="891"/>
                  </a:lnTo>
                  <a:lnTo>
                    <a:pt x="8" y="907"/>
                  </a:lnTo>
                  <a:lnTo>
                    <a:pt x="13" y="920"/>
                  </a:lnTo>
                  <a:lnTo>
                    <a:pt x="20" y="934"/>
                  </a:lnTo>
                  <a:lnTo>
                    <a:pt x="28" y="948"/>
                  </a:lnTo>
                  <a:lnTo>
                    <a:pt x="37" y="960"/>
                  </a:lnTo>
                  <a:lnTo>
                    <a:pt x="48" y="972"/>
                  </a:lnTo>
                  <a:lnTo>
                    <a:pt x="58" y="982"/>
                  </a:lnTo>
                  <a:lnTo>
                    <a:pt x="71" y="991"/>
                  </a:lnTo>
                  <a:lnTo>
                    <a:pt x="84" y="999"/>
                  </a:lnTo>
                  <a:lnTo>
                    <a:pt x="98" y="1005"/>
                  </a:lnTo>
                  <a:lnTo>
                    <a:pt x="112" y="1011"/>
                  </a:lnTo>
                  <a:lnTo>
                    <a:pt x="128" y="1015"/>
                  </a:lnTo>
                  <a:lnTo>
                    <a:pt x="143" y="1017"/>
                  </a:lnTo>
                  <a:lnTo>
                    <a:pt x="159" y="1018"/>
                  </a:lnTo>
                  <a:lnTo>
                    <a:pt x="159" y="1017"/>
                  </a:lnTo>
                  <a:lnTo>
                    <a:pt x="159" y="1017"/>
                  </a:lnTo>
                  <a:lnTo>
                    <a:pt x="174" y="1018"/>
                  </a:lnTo>
                  <a:lnTo>
                    <a:pt x="189" y="1018"/>
                  </a:lnTo>
                  <a:lnTo>
                    <a:pt x="860" y="1018"/>
                  </a:lnTo>
                  <a:lnTo>
                    <a:pt x="860" y="1018"/>
                  </a:lnTo>
                  <a:lnTo>
                    <a:pt x="876" y="1017"/>
                  </a:lnTo>
                  <a:lnTo>
                    <a:pt x="891" y="1015"/>
                  </a:lnTo>
                  <a:lnTo>
                    <a:pt x="907" y="1011"/>
                  </a:lnTo>
                  <a:lnTo>
                    <a:pt x="921" y="1005"/>
                  </a:lnTo>
                  <a:lnTo>
                    <a:pt x="935" y="999"/>
                  </a:lnTo>
                  <a:lnTo>
                    <a:pt x="948" y="991"/>
                  </a:lnTo>
                  <a:lnTo>
                    <a:pt x="961" y="982"/>
                  </a:lnTo>
                  <a:lnTo>
                    <a:pt x="971" y="972"/>
                  </a:lnTo>
                  <a:lnTo>
                    <a:pt x="982" y="960"/>
                  </a:lnTo>
                  <a:lnTo>
                    <a:pt x="991" y="948"/>
                  </a:lnTo>
                  <a:lnTo>
                    <a:pt x="999" y="934"/>
                  </a:lnTo>
                  <a:lnTo>
                    <a:pt x="1006" y="920"/>
                  </a:lnTo>
                  <a:lnTo>
                    <a:pt x="1011" y="907"/>
                  </a:lnTo>
                  <a:lnTo>
                    <a:pt x="1015" y="891"/>
                  </a:lnTo>
                  <a:lnTo>
                    <a:pt x="1018" y="875"/>
                  </a:lnTo>
                  <a:lnTo>
                    <a:pt x="1019" y="859"/>
                  </a:lnTo>
                  <a:lnTo>
                    <a:pt x="1019" y="92"/>
                  </a:lnTo>
                  <a:lnTo>
                    <a:pt x="1019" y="92"/>
                  </a:lnTo>
                  <a:lnTo>
                    <a:pt x="1018" y="83"/>
                  </a:lnTo>
                  <a:lnTo>
                    <a:pt x="1016" y="74"/>
                  </a:lnTo>
                  <a:lnTo>
                    <a:pt x="1014" y="64"/>
                  </a:lnTo>
                  <a:lnTo>
                    <a:pt x="1011" y="57"/>
                  </a:lnTo>
                  <a:lnTo>
                    <a:pt x="1008" y="48"/>
                  </a:lnTo>
                  <a:lnTo>
                    <a:pt x="1004" y="41"/>
                  </a:lnTo>
                  <a:lnTo>
                    <a:pt x="998" y="34"/>
                  </a:lnTo>
                  <a:lnTo>
                    <a:pt x="993" y="27"/>
                  </a:lnTo>
                  <a:lnTo>
                    <a:pt x="986" y="21"/>
                  </a:lnTo>
                  <a:lnTo>
                    <a:pt x="980" y="16"/>
                  </a:lnTo>
                  <a:lnTo>
                    <a:pt x="972" y="12"/>
                  </a:lnTo>
                  <a:lnTo>
                    <a:pt x="965" y="7"/>
                  </a:lnTo>
                  <a:lnTo>
                    <a:pt x="956" y="4"/>
                  </a:lnTo>
                  <a:lnTo>
                    <a:pt x="949" y="2"/>
                  </a:lnTo>
                  <a:lnTo>
                    <a:pt x="940" y="1"/>
                  </a:lnTo>
                  <a:lnTo>
                    <a:pt x="931" y="0"/>
                  </a:lnTo>
                  <a:lnTo>
                    <a:pt x="931" y="0"/>
                  </a:lnTo>
                  <a:close/>
                  <a:moveTo>
                    <a:pt x="955" y="859"/>
                  </a:moveTo>
                  <a:lnTo>
                    <a:pt x="955" y="859"/>
                  </a:lnTo>
                  <a:lnTo>
                    <a:pt x="954" y="869"/>
                  </a:lnTo>
                  <a:lnTo>
                    <a:pt x="953" y="879"/>
                  </a:lnTo>
                  <a:lnTo>
                    <a:pt x="951" y="887"/>
                  </a:lnTo>
                  <a:lnTo>
                    <a:pt x="948" y="896"/>
                  </a:lnTo>
                  <a:lnTo>
                    <a:pt x="944" y="904"/>
                  </a:lnTo>
                  <a:lnTo>
                    <a:pt x="938" y="913"/>
                  </a:lnTo>
                  <a:lnTo>
                    <a:pt x="933" y="919"/>
                  </a:lnTo>
                  <a:lnTo>
                    <a:pt x="926" y="927"/>
                  </a:lnTo>
                  <a:lnTo>
                    <a:pt x="920" y="932"/>
                  </a:lnTo>
                  <a:lnTo>
                    <a:pt x="912" y="939"/>
                  </a:lnTo>
                  <a:lnTo>
                    <a:pt x="905" y="943"/>
                  </a:lnTo>
                  <a:lnTo>
                    <a:pt x="896" y="947"/>
                  </a:lnTo>
                  <a:lnTo>
                    <a:pt x="888" y="951"/>
                  </a:lnTo>
                  <a:lnTo>
                    <a:pt x="878" y="953"/>
                  </a:lnTo>
                  <a:lnTo>
                    <a:pt x="869" y="954"/>
                  </a:lnTo>
                  <a:lnTo>
                    <a:pt x="860" y="955"/>
                  </a:lnTo>
                  <a:lnTo>
                    <a:pt x="860" y="955"/>
                  </a:lnTo>
                  <a:lnTo>
                    <a:pt x="159" y="955"/>
                  </a:lnTo>
                  <a:lnTo>
                    <a:pt x="159" y="955"/>
                  </a:lnTo>
                  <a:lnTo>
                    <a:pt x="150" y="954"/>
                  </a:lnTo>
                  <a:lnTo>
                    <a:pt x="141" y="953"/>
                  </a:lnTo>
                  <a:lnTo>
                    <a:pt x="131" y="951"/>
                  </a:lnTo>
                  <a:lnTo>
                    <a:pt x="123" y="947"/>
                  </a:lnTo>
                  <a:lnTo>
                    <a:pt x="114" y="943"/>
                  </a:lnTo>
                  <a:lnTo>
                    <a:pt x="107" y="939"/>
                  </a:lnTo>
                  <a:lnTo>
                    <a:pt x="99" y="932"/>
                  </a:lnTo>
                  <a:lnTo>
                    <a:pt x="93" y="927"/>
                  </a:lnTo>
                  <a:lnTo>
                    <a:pt x="86" y="919"/>
                  </a:lnTo>
                  <a:lnTo>
                    <a:pt x="81" y="913"/>
                  </a:lnTo>
                  <a:lnTo>
                    <a:pt x="75" y="904"/>
                  </a:lnTo>
                  <a:lnTo>
                    <a:pt x="72" y="896"/>
                  </a:lnTo>
                  <a:lnTo>
                    <a:pt x="69" y="887"/>
                  </a:lnTo>
                  <a:lnTo>
                    <a:pt x="66" y="879"/>
                  </a:lnTo>
                  <a:lnTo>
                    <a:pt x="65" y="869"/>
                  </a:lnTo>
                  <a:lnTo>
                    <a:pt x="65" y="859"/>
                  </a:lnTo>
                  <a:lnTo>
                    <a:pt x="65" y="346"/>
                  </a:lnTo>
                  <a:lnTo>
                    <a:pt x="65" y="346"/>
                  </a:lnTo>
                  <a:lnTo>
                    <a:pt x="65" y="341"/>
                  </a:lnTo>
                  <a:lnTo>
                    <a:pt x="66" y="336"/>
                  </a:lnTo>
                  <a:lnTo>
                    <a:pt x="68" y="330"/>
                  </a:lnTo>
                  <a:lnTo>
                    <a:pt x="71" y="327"/>
                  </a:lnTo>
                  <a:lnTo>
                    <a:pt x="74" y="323"/>
                  </a:lnTo>
                  <a:lnTo>
                    <a:pt x="79" y="321"/>
                  </a:lnTo>
                  <a:lnTo>
                    <a:pt x="83" y="320"/>
                  </a:lnTo>
                  <a:lnTo>
                    <a:pt x="88" y="319"/>
                  </a:lnTo>
                  <a:lnTo>
                    <a:pt x="128" y="319"/>
                  </a:lnTo>
                  <a:lnTo>
                    <a:pt x="128" y="748"/>
                  </a:lnTo>
                  <a:lnTo>
                    <a:pt x="128" y="748"/>
                  </a:lnTo>
                  <a:lnTo>
                    <a:pt x="128" y="756"/>
                  </a:lnTo>
                  <a:lnTo>
                    <a:pt x="129" y="764"/>
                  </a:lnTo>
                  <a:lnTo>
                    <a:pt x="131" y="771"/>
                  </a:lnTo>
                  <a:lnTo>
                    <a:pt x="135" y="779"/>
                  </a:lnTo>
                  <a:lnTo>
                    <a:pt x="138" y="785"/>
                  </a:lnTo>
                  <a:lnTo>
                    <a:pt x="141" y="792"/>
                  </a:lnTo>
                  <a:lnTo>
                    <a:pt x="146" y="798"/>
                  </a:lnTo>
                  <a:lnTo>
                    <a:pt x="152" y="804"/>
                  </a:lnTo>
                  <a:lnTo>
                    <a:pt x="157" y="809"/>
                  </a:lnTo>
                  <a:lnTo>
                    <a:pt x="162" y="814"/>
                  </a:lnTo>
                  <a:lnTo>
                    <a:pt x="170" y="817"/>
                  </a:lnTo>
                  <a:lnTo>
                    <a:pt x="176" y="821"/>
                  </a:lnTo>
                  <a:lnTo>
                    <a:pt x="184" y="824"/>
                  </a:lnTo>
                  <a:lnTo>
                    <a:pt x="191" y="826"/>
                  </a:lnTo>
                  <a:lnTo>
                    <a:pt x="199" y="827"/>
                  </a:lnTo>
                  <a:lnTo>
                    <a:pt x="207" y="827"/>
                  </a:lnTo>
                  <a:lnTo>
                    <a:pt x="207" y="827"/>
                  </a:lnTo>
                  <a:lnTo>
                    <a:pt x="215" y="827"/>
                  </a:lnTo>
                  <a:lnTo>
                    <a:pt x="224" y="826"/>
                  </a:lnTo>
                  <a:lnTo>
                    <a:pt x="231" y="824"/>
                  </a:lnTo>
                  <a:lnTo>
                    <a:pt x="239" y="821"/>
                  </a:lnTo>
                  <a:lnTo>
                    <a:pt x="245" y="817"/>
                  </a:lnTo>
                  <a:lnTo>
                    <a:pt x="251" y="814"/>
                  </a:lnTo>
                  <a:lnTo>
                    <a:pt x="258" y="809"/>
                  </a:lnTo>
                  <a:lnTo>
                    <a:pt x="263" y="804"/>
                  </a:lnTo>
                  <a:lnTo>
                    <a:pt x="269" y="798"/>
                  </a:lnTo>
                  <a:lnTo>
                    <a:pt x="273" y="792"/>
                  </a:lnTo>
                  <a:lnTo>
                    <a:pt x="277" y="785"/>
                  </a:lnTo>
                  <a:lnTo>
                    <a:pt x="280" y="779"/>
                  </a:lnTo>
                  <a:lnTo>
                    <a:pt x="284" y="771"/>
                  </a:lnTo>
                  <a:lnTo>
                    <a:pt x="286" y="764"/>
                  </a:lnTo>
                  <a:lnTo>
                    <a:pt x="287" y="756"/>
                  </a:lnTo>
                  <a:lnTo>
                    <a:pt x="287" y="748"/>
                  </a:lnTo>
                  <a:lnTo>
                    <a:pt x="287" y="92"/>
                  </a:lnTo>
                  <a:lnTo>
                    <a:pt x="287" y="92"/>
                  </a:lnTo>
                  <a:lnTo>
                    <a:pt x="287" y="86"/>
                  </a:lnTo>
                  <a:lnTo>
                    <a:pt x="289" y="81"/>
                  </a:lnTo>
                  <a:lnTo>
                    <a:pt x="291" y="76"/>
                  </a:lnTo>
                  <a:lnTo>
                    <a:pt x="294" y="72"/>
                  </a:lnTo>
                  <a:lnTo>
                    <a:pt x="298" y="69"/>
                  </a:lnTo>
                  <a:lnTo>
                    <a:pt x="302" y="66"/>
                  </a:lnTo>
                  <a:lnTo>
                    <a:pt x="306" y="64"/>
                  </a:lnTo>
                  <a:lnTo>
                    <a:pt x="310" y="64"/>
                  </a:lnTo>
                  <a:lnTo>
                    <a:pt x="931" y="64"/>
                  </a:lnTo>
                  <a:lnTo>
                    <a:pt x="931" y="64"/>
                  </a:lnTo>
                  <a:lnTo>
                    <a:pt x="936" y="64"/>
                  </a:lnTo>
                  <a:lnTo>
                    <a:pt x="940" y="66"/>
                  </a:lnTo>
                  <a:lnTo>
                    <a:pt x="945" y="69"/>
                  </a:lnTo>
                  <a:lnTo>
                    <a:pt x="948" y="72"/>
                  </a:lnTo>
                  <a:lnTo>
                    <a:pt x="951" y="76"/>
                  </a:lnTo>
                  <a:lnTo>
                    <a:pt x="953" y="81"/>
                  </a:lnTo>
                  <a:lnTo>
                    <a:pt x="954" y="86"/>
                  </a:lnTo>
                  <a:lnTo>
                    <a:pt x="955" y="92"/>
                  </a:lnTo>
                  <a:lnTo>
                    <a:pt x="955" y="859"/>
                  </a:lnTo>
                  <a:close/>
                  <a:moveTo>
                    <a:pt x="382" y="445"/>
                  </a:moveTo>
                  <a:lnTo>
                    <a:pt x="382" y="445"/>
                  </a:lnTo>
                  <a:lnTo>
                    <a:pt x="389" y="445"/>
                  </a:lnTo>
                  <a:lnTo>
                    <a:pt x="394" y="443"/>
                  </a:lnTo>
                  <a:lnTo>
                    <a:pt x="401" y="440"/>
                  </a:lnTo>
                  <a:lnTo>
                    <a:pt x="405" y="437"/>
                  </a:lnTo>
                  <a:lnTo>
                    <a:pt x="409" y="431"/>
                  </a:lnTo>
                  <a:lnTo>
                    <a:pt x="411" y="426"/>
                  </a:lnTo>
                  <a:lnTo>
                    <a:pt x="413" y="420"/>
                  </a:lnTo>
                  <a:lnTo>
                    <a:pt x="415" y="414"/>
                  </a:lnTo>
                  <a:lnTo>
                    <a:pt x="415" y="270"/>
                  </a:lnTo>
                  <a:lnTo>
                    <a:pt x="514" y="431"/>
                  </a:lnTo>
                  <a:lnTo>
                    <a:pt x="514" y="431"/>
                  </a:lnTo>
                  <a:lnTo>
                    <a:pt x="518" y="436"/>
                  </a:lnTo>
                  <a:lnTo>
                    <a:pt x="518" y="436"/>
                  </a:lnTo>
                  <a:lnTo>
                    <a:pt x="520" y="437"/>
                  </a:lnTo>
                  <a:lnTo>
                    <a:pt x="520" y="437"/>
                  </a:lnTo>
                  <a:lnTo>
                    <a:pt x="523" y="440"/>
                  </a:lnTo>
                  <a:lnTo>
                    <a:pt x="528" y="443"/>
                  </a:lnTo>
                  <a:lnTo>
                    <a:pt x="528" y="443"/>
                  </a:lnTo>
                  <a:lnTo>
                    <a:pt x="530" y="443"/>
                  </a:lnTo>
                  <a:lnTo>
                    <a:pt x="530" y="443"/>
                  </a:lnTo>
                  <a:lnTo>
                    <a:pt x="536" y="445"/>
                  </a:lnTo>
                  <a:lnTo>
                    <a:pt x="541" y="445"/>
                  </a:lnTo>
                  <a:lnTo>
                    <a:pt x="541" y="445"/>
                  </a:lnTo>
                  <a:lnTo>
                    <a:pt x="541" y="445"/>
                  </a:lnTo>
                  <a:lnTo>
                    <a:pt x="541" y="445"/>
                  </a:lnTo>
                  <a:lnTo>
                    <a:pt x="541" y="445"/>
                  </a:lnTo>
                  <a:lnTo>
                    <a:pt x="541" y="445"/>
                  </a:lnTo>
                  <a:lnTo>
                    <a:pt x="547" y="445"/>
                  </a:lnTo>
                  <a:lnTo>
                    <a:pt x="552" y="443"/>
                  </a:lnTo>
                  <a:lnTo>
                    <a:pt x="552" y="443"/>
                  </a:lnTo>
                  <a:lnTo>
                    <a:pt x="555" y="442"/>
                  </a:lnTo>
                  <a:lnTo>
                    <a:pt x="555" y="442"/>
                  </a:lnTo>
                  <a:lnTo>
                    <a:pt x="558" y="441"/>
                  </a:lnTo>
                  <a:lnTo>
                    <a:pt x="558" y="441"/>
                  </a:lnTo>
                  <a:lnTo>
                    <a:pt x="560" y="439"/>
                  </a:lnTo>
                  <a:lnTo>
                    <a:pt x="560" y="439"/>
                  </a:lnTo>
                  <a:lnTo>
                    <a:pt x="566" y="434"/>
                  </a:lnTo>
                  <a:lnTo>
                    <a:pt x="566" y="434"/>
                  </a:lnTo>
                  <a:lnTo>
                    <a:pt x="569" y="429"/>
                  </a:lnTo>
                  <a:lnTo>
                    <a:pt x="569" y="429"/>
                  </a:lnTo>
                  <a:lnTo>
                    <a:pt x="571" y="424"/>
                  </a:lnTo>
                  <a:lnTo>
                    <a:pt x="571" y="424"/>
                  </a:lnTo>
                  <a:lnTo>
                    <a:pt x="572" y="417"/>
                  </a:lnTo>
                  <a:lnTo>
                    <a:pt x="572" y="417"/>
                  </a:lnTo>
                  <a:lnTo>
                    <a:pt x="573" y="414"/>
                  </a:lnTo>
                  <a:lnTo>
                    <a:pt x="573" y="160"/>
                  </a:lnTo>
                  <a:lnTo>
                    <a:pt x="573" y="160"/>
                  </a:lnTo>
                  <a:lnTo>
                    <a:pt x="572" y="153"/>
                  </a:lnTo>
                  <a:lnTo>
                    <a:pt x="570" y="147"/>
                  </a:lnTo>
                  <a:lnTo>
                    <a:pt x="568" y="142"/>
                  </a:lnTo>
                  <a:lnTo>
                    <a:pt x="564" y="137"/>
                  </a:lnTo>
                  <a:lnTo>
                    <a:pt x="559" y="133"/>
                  </a:lnTo>
                  <a:lnTo>
                    <a:pt x="554" y="130"/>
                  </a:lnTo>
                  <a:lnTo>
                    <a:pt x="548" y="129"/>
                  </a:lnTo>
                  <a:lnTo>
                    <a:pt x="541" y="128"/>
                  </a:lnTo>
                  <a:lnTo>
                    <a:pt x="541" y="128"/>
                  </a:lnTo>
                  <a:lnTo>
                    <a:pt x="535" y="129"/>
                  </a:lnTo>
                  <a:lnTo>
                    <a:pt x="529" y="130"/>
                  </a:lnTo>
                  <a:lnTo>
                    <a:pt x="524" y="133"/>
                  </a:lnTo>
                  <a:lnTo>
                    <a:pt x="519" y="137"/>
                  </a:lnTo>
                  <a:lnTo>
                    <a:pt x="515" y="142"/>
                  </a:lnTo>
                  <a:lnTo>
                    <a:pt x="512" y="147"/>
                  </a:lnTo>
                  <a:lnTo>
                    <a:pt x="510" y="153"/>
                  </a:lnTo>
                  <a:lnTo>
                    <a:pt x="510" y="160"/>
                  </a:lnTo>
                  <a:lnTo>
                    <a:pt x="510" y="304"/>
                  </a:lnTo>
                  <a:lnTo>
                    <a:pt x="409" y="143"/>
                  </a:lnTo>
                  <a:lnTo>
                    <a:pt x="409" y="143"/>
                  </a:lnTo>
                  <a:lnTo>
                    <a:pt x="407" y="140"/>
                  </a:lnTo>
                  <a:lnTo>
                    <a:pt x="407" y="140"/>
                  </a:lnTo>
                  <a:lnTo>
                    <a:pt x="403" y="135"/>
                  </a:lnTo>
                  <a:lnTo>
                    <a:pt x="403" y="135"/>
                  </a:lnTo>
                  <a:lnTo>
                    <a:pt x="397" y="132"/>
                  </a:lnTo>
                  <a:lnTo>
                    <a:pt x="397" y="132"/>
                  </a:lnTo>
                  <a:lnTo>
                    <a:pt x="392" y="130"/>
                  </a:lnTo>
                  <a:lnTo>
                    <a:pt x="392" y="130"/>
                  </a:lnTo>
                  <a:lnTo>
                    <a:pt x="386" y="129"/>
                  </a:lnTo>
                  <a:lnTo>
                    <a:pt x="386" y="129"/>
                  </a:lnTo>
                  <a:lnTo>
                    <a:pt x="382" y="128"/>
                  </a:lnTo>
                  <a:lnTo>
                    <a:pt x="382" y="128"/>
                  </a:lnTo>
                  <a:lnTo>
                    <a:pt x="380" y="129"/>
                  </a:lnTo>
                  <a:lnTo>
                    <a:pt x="380" y="129"/>
                  </a:lnTo>
                  <a:lnTo>
                    <a:pt x="374" y="130"/>
                  </a:lnTo>
                  <a:lnTo>
                    <a:pt x="374" y="130"/>
                  </a:lnTo>
                  <a:lnTo>
                    <a:pt x="367" y="132"/>
                  </a:lnTo>
                  <a:lnTo>
                    <a:pt x="367" y="132"/>
                  </a:lnTo>
                  <a:lnTo>
                    <a:pt x="365" y="133"/>
                  </a:lnTo>
                  <a:lnTo>
                    <a:pt x="365" y="133"/>
                  </a:lnTo>
                  <a:lnTo>
                    <a:pt x="363" y="135"/>
                  </a:lnTo>
                  <a:lnTo>
                    <a:pt x="363" y="135"/>
                  </a:lnTo>
                  <a:lnTo>
                    <a:pt x="359" y="139"/>
                  </a:lnTo>
                  <a:lnTo>
                    <a:pt x="359" y="139"/>
                  </a:lnTo>
                  <a:lnTo>
                    <a:pt x="354" y="145"/>
                  </a:lnTo>
                  <a:lnTo>
                    <a:pt x="354" y="145"/>
                  </a:lnTo>
                  <a:lnTo>
                    <a:pt x="352" y="150"/>
                  </a:lnTo>
                  <a:lnTo>
                    <a:pt x="352" y="150"/>
                  </a:lnTo>
                  <a:lnTo>
                    <a:pt x="351" y="157"/>
                  </a:lnTo>
                  <a:lnTo>
                    <a:pt x="351" y="157"/>
                  </a:lnTo>
                  <a:lnTo>
                    <a:pt x="350" y="160"/>
                  </a:lnTo>
                  <a:lnTo>
                    <a:pt x="350" y="414"/>
                  </a:lnTo>
                  <a:lnTo>
                    <a:pt x="350" y="414"/>
                  </a:lnTo>
                  <a:lnTo>
                    <a:pt x="351" y="420"/>
                  </a:lnTo>
                  <a:lnTo>
                    <a:pt x="353" y="426"/>
                  </a:lnTo>
                  <a:lnTo>
                    <a:pt x="356" y="431"/>
                  </a:lnTo>
                  <a:lnTo>
                    <a:pt x="360" y="437"/>
                  </a:lnTo>
                  <a:lnTo>
                    <a:pt x="364" y="440"/>
                  </a:lnTo>
                  <a:lnTo>
                    <a:pt x="369" y="443"/>
                  </a:lnTo>
                  <a:lnTo>
                    <a:pt x="376" y="445"/>
                  </a:lnTo>
                  <a:lnTo>
                    <a:pt x="382" y="445"/>
                  </a:lnTo>
                  <a:lnTo>
                    <a:pt x="382" y="445"/>
                  </a:lnTo>
                  <a:close/>
                  <a:moveTo>
                    <a:pt x="637" y="859"/>
                  </a:moveTo>
                  <a:lnTo>
                    <a:pt x="891" y="859"/>
                  </a:lnTo>
                  <a:lnTo>
                    <a:pt x="891" y="668"/>
                  </a:lnTo>
                  <a:lnTo>
                    <a:pt x="637" y="668"/>
                  </a:lnTo>
                  <a:lnTo>
                    <a:pt x="637" y="859"/>
                  </a:lnTo>
                  <a:close/>
                  <a:moveTo>
                    <a:pt x="860" y="128"/>
                  </a:moveTo>
                  <a:lnTo>
                    <a:pt x="669" y="128"/>
                  </a:lnTo>
                  <a:lnTo>
                    <a:pt x="669" y="128"/>
                  </a:lnTo>
                  <a:lnTo>
                    <a:pt x="662" y="129"/>
                  </a:lnTo>
                  <a:lnTo>
                    <a:pt x="656" y="130"/>
                  </a:lnTo>
                  <a:lnTo>
                    <a:pt x="651" y="133"/>
                  </a:lnTo>
                  <a:lnTo>
                    <a:pt x="646" y="137"/>
                  </a:lnTo>
                  <a:lnTo>
                    <a:pt x="642" y="142"/>
                  </a:lnTo>
                  <a:lnTo>
                    <a:pt x="639" y="147"/>
                  </a:lnTo>
                  <a:lnTo>
                    <a:pt x="638" y="153"/>
                  </a:lnTo>
                  <a:lnTo>
                    <a:pt x="637" y="160"/>
                  </a:lnTo>
                  <a:lnTo>
                    <a:pt x="637" y="160"/>
                  </a:lnTo>
                  <a:lnTo>
                    <a:pt x="638" y="166"/>
                  </a:lnTo>
                  <a:lnTo>
                    <a:pt x="639" y="172"/>
                  </a:lnTo>
                  <a:lnTo>
                    <a:pt x="642" y="177"/>
                  </a:lnTo>
                  <a:lnTo>
                    <a:pt x="646" y="182"/>
                  </a:lnTo>
                  <a:lnTo>
                    <a:pt x="651" y="186"/>
                  </a:lnTo>
                  <a:lnTo>
                    <a:pt x="656" y="189"/>
                  </a:lnTo>
                  <a:lnTo>
                    <a:pt x="662" y="191"/>
                  </a:lnTo>
                  <a:lnTo>
                    <a:pt x="669" y="191"/>
                  </a:lnTo>
                  <a:lnTo>
                    <a:pt x="860" y="191"/>
                  </a:lnTo>
                  <a:lnTo>
                    <a:pt x="860" y="191"/>
                  </a:lnTo>
                  <a:lnTo>
                    <a:pt x="866" y="191"/>
                  </a:lnTo>
                  <a:lnTo>
                    <a:pt x="872" y="189"/>
                  </a:lnTo>
                  <a:lnTo>
                    <a:pt x="877" y="186"/>
                  </a:lnTo>
                  <a:lnTo>
                    <a:pt x="882" y="182"/>
                  </a:lnTo>
                  <a:lnTo>
                    <a:pt x="886" y="177"/>
                  </a:lnTo>
                  <a:lnTo>
                    <a:pt x="889" y="172"/>
                  </a:lnTo>
                  <a:lnTo>
                    <a:pt x="891" y="166"/>
                  </a:lnTo>
                  <a:lnTo>
                    <a:pt x="891" y="160"/>
                  </a:lnTo>
                  <a:lnTo>
                    <a:pt x="891" y="160"/>
                  </a:lnTo>
                  <a:lnTo>
                    <a:pt x="891" y="153"/>
                  </a:lnTo>
                  <a:lnTo>
                    <a:pt x="889" y="147"/>
                  </a:lnTo>
                  <a:lnTo>
                    <a:pt x="886" y="142"/>
                  </a:lnTo>
                  <a:lnTo>
                    <a:pt x="882" y="137"/>
                  </a:lnTo>
                  <a:lnTo>
                    <a:pt x="877" y="133"/>
                  </a:lnTo>
                  <a:lnTo>
                    <a:pt x="872" y="130"/>
                  </a:lnTo>
                  <a:lnTo>
                    <a:pt x="866" y="129"/>
                  </a:lnTo>
                  <a:lnTo>
                    <a:pt x="860" y="128"/>
                  </a:lnTo>
                  <a:lnTo>
                    <a:pt x="860" y="128"/>
                  </a:lnTo>
                  <a:close/>
                  <a:moveTo>
                    <a:pt x="860" y="255"/>
                  </a:moveTo>
                  <a:lnTo>
                    <a:pt x="669" y="255"/>
                  </a:lnTo>
                  <a:lnTo>
                    <a:pt x="669" y="255"/>
                  </a:lnTo>
                  <a:lnTo>
                    <a:pt x="662" y="255"/>
                  </a:lnTo>
                  <a:lnTo>
                    <a:pt x="656" y="257"/>
                  </a:lnTo>
                  <a:lnTo>
                    <a:pt x="651" y="261"/>
                  </a:lnTo>
                  <a:lnTo>
                    <a:pt x="646" y="264"/>
                  </a:lnTo>
                  <a:lnTo>
                    <a:pt x="642" y="269"/>
                  </a:lnTo>
                  <a:lnTo>
                    <a:pt x="639" y="275"/>
                  </a:lnTo>
                  <a:lnTo>
                    <a:pt x="638" y="280"/>
                  </a:lnTo>
                  <a:lnTo>
                    <a:pt x="637" y="286"/>
                  </a:lnTo>
                  <a:lnTo>
                    <a:pt x="637" y="286"/>
                  </a:lnTo>
                  <a:lnTo>
                    <a:pt x="638" y="293"/>
                  </a:lnTo>
                  <a:lnTo>
                    <a:pt x="639" y="299"/>
                  </a:lnTo>
                  <a:lnTo>
                    <a:pt x="642" y="305"/>
                  </a:lnTo>
                  <a:lnTo>
                    <a:pt x="646" y="309"/>
                  </a:lnTo>
                  <a:lnTo>
                    <a:pt x="651" y="313"/>
                  </a:lnTo>
                  <a:lnTo>
                    <a:pt x="656" y="316"/>
                  </a:lnTo>
                  <a:lnTo>
                    <a:pt x="662" y="317"/>
                  </a:lnTo>
                  <a:lnTo>
                    <a:pt x="669" y="319"/>
                  </a:lnTo>
                  <a:lnTo>
                    <a:pt x="860" y="319"/>
                  </a:lnTo>
                  <a:lnTo>
                    <a:pt x="860" y="319"/>
                  </a:lnTo>
                  <a:lnTo>
                    <a:pt x="866" y="317"/>
                  </a:lnTo>
                  <a:lnTo>
                    <a:pt x="872" y="316"/>
                  </a:lnTo>
                  <a:lnTo>
                    <a:pt x="877" y="313"/>
                  </a:lnTo>
                  <a:lnTo>
                    <a:pt x="882" y="309"/>
                  </a:lnTo>
                  <a:lnTo>
                    <a:pt x="886" y="305"/>
                  </a:lnTo>
                  <a:lnTo>
                    <a:pt x="889" y="299"/>
                  </a:lnTo>
                  <a:lnTo>
                    <a:pt x="891" y="293"/>
                  </a:lnTo>
                  <a:lnTo>
                    <a:pt x="891" y="286"/>
                  </a:lnTo>
                  <a:lnTo>
                    <a:pt x="891" y="286"/>
                  </a:lnTo>
                  <a:lnTo>
                    <a:pt x="891" y="280"/>
                  </a:lnTo>
                  <a:lnTo>
                    <a:pt x="889" y="275"/>
                  </a:lnTo>
                  <a:lnTo>
                    <a:pt x="886" y="269"/>
                  </a:lnTo>
                  <a:lnTo>
                    <a:pt x="882" y="264"/>
                  </a:lnTo>
                  <a:lnTo>
                    <a:pt x="877" y="261"/>
                  </a:lnTo>
                  <a:lnTo>
                    <a:pt x="872" y="257"/>
                  </a:lnTo>
                  <a:lnTo>
                    <a:pt x="866" y="255"/>
                  </a:lnTo>
                  <a:lnTo>
                    <a:pt x="860" y="255"/>
                  </a:lnTo>
                  <a:lnTo>
                    <a:pt x="860" y="255"/>
                  </a:lnTo>
                  <a:close/>
                  <a:moveTo>
                    <a:pt x="860" y="382"/>
                  </a:moveTo>
                  <a:lnTo>
                    <a:pt x="669" y="382"/>
                  </a:lnTo>
                  <a:lnTo>
                    <a:pt x="669" y="382"/>
                  </a:lnTo>
                  <a:lnTo>
                    <a:pt x="662" y="383"/>
                  </a:lnTo>
                  <a:lnTo>
                    <a:pt x="656" y="385"/>
                  </a:lnTo>
                  <a:lnTo>
                    <a:pt x="651" y="387"/>
                  </a:lnTo>
                  <a:lnTo>
                    <a:pt x="646" y="392"/>
                  </a:lnTo>
                  <a:lnTo>
                    <a:pt x="642" y="396"/>
                  </a:lnTo>
                  <a:lnTo>
                    <a:pt x="639" y="401"/>
                  </a:lnTo>
                  <a:lnTo>
                    <a:pt x="638" y="408"/>
                  </a:lnTo>
                  <a:lnTo>
                    <a:pt x="637" y="414"/>
                  </a:lnTo>
                  <a:lnTo>
                    <a:pt x="637" y="414"/>
                  </a:lnTo>
                  <a:lnTo>
                    <a:pt x="638" y="420"/>
                  </a:lnTo>
                  <a:lnTo>
                    <a:pt x="639" y="426"/>
                  </a:lnTo>
                  <a:lnTo>
                    <a:pt x="642" y="431"/>
                  </a:lnTo>
                  <a:lnTo>
                    <a:pt x="646" y="437"/>
                  </a:lnTo>
                  <a:lnTo>
                    <a:pt x="651" y="440"/>
                  </a:lnTo>
                  <a:lnTo>
                    <a:pt x="656" y="443"/>
                  </a:lnTo>
                  <a:lnTo>
                    <a:pt x="662" y="445"/>
                  </a:lnTo>
                  <a:lnTo>
                    <a:pt x="669" y="445"/>
                  </a:lnTo>
                  <a:lnTo>
                    <a:pt x="860" y="445"/>
                  </a:lnTo>
                  <a:lnTo>
                    <a:pt x="860" y="445"/>
                  </a:lnTo>
                  <a:lnTo>
                    <a:pt x="866" y="445"/>
                  </a:lnTo>
                  <a:lnTo>
                    <a:pt x="872" y="443"/>
                  </a:lnTo>
                  <a:lnTo>
                    <a:pt x="877" y="440"/>
                  </a:lnTo>
                  <a:lnTo>
                    <a:pt x="882" y="437"/>
                  </a:lnTo>
                  <a:lnTo>
                    <a:pt x="886" y="431"/>
                  </a:lnTo>
                  <a:lnTo>
                    <a:pt x="889" y="426"/>
                  </a:lnTo>
                  <a:lnTo>
                    <a:pt x="891" y="420"/>
                  </a:lnTo>
                  <a:lnTo>
                    <a:pt x="891" y="414"/>
                  </a:lnTo>
                  <a:lnTo>
                    <a:pt x="891" y="414"/>
                  </a:lnTo>
                  <a:lnTo>
                    <a:pt x="891" y="408"/>
                  </a:lnTo>
                  <a:lnTo>
                    <a:pt x="889" y="401"/>
                  </a:lnTo>
                  <a:lnTo>
                    <a:pt x="886" y="396"/>
                  </a:lnTo>
                  <a:lnTo>
                    <a:pt x="882" y="392"/>
                  </a:lnTo>
                  <a:lnTo>
                    <a:pt x="877" y="387"/>
                  </a:lnTo>
                  <a:lnTo>
                    <a:pt x="872" y="385"/>
                  </a:lnTo>
                  <a:lnTo>
                    <a:pt x="866" y="383"/>
                  </a:lnTo>
                  <a:lnTo>
                    <a:pt x="860" y="382"/>
                  </a:lnTo>
                  <a:lnTo>
                    <a:pt x="860" y="382"/>
                  </a:lnTo>
                  <a:close/>
                  <a:moveTo>
                    <a:pt x="541" y="668"/>
                  </a:moveTo>
                  <a:lnTo>
                    <a:pt x="382" y="668"/>
                  </a:lnTo>
                  <a:lnTo>
                    <a:pt x="382" y="668"/>
                  </a:lnTo>
                  <a:lnTo>
                    <a:pt x="376" y="669"/>
                  </a:lnTo>
                  <a:lnTo>
                    <a:pt x="369" y="670"/>
                  </a:lnTo>
                  <a:lnTo>
                    <a:pt x="364" y="674"/>
                  </a:lnTo>
                  <a:lnTo>
                    <a:pt x="360" y="678"/>
                  </a:lnTo>
                  <a:lnTo>
                    <a:pt x="356" y="682"/>
                  </a:lnTo>
                  <a:lnTo>
                    <a:pt x="353" y="688"/>
                  </a:lnTo>
                  <a:lnTo>
                    <a:pt x="351" y="694"/>
                  </a:lnTo>
                  <a:lnTo>
                    <a:pt x="350" y="701"/>
                  </a:lnTo>
                  <a:lnTo>
                    <a:pt x="350" y="701"/>
                  </a:lnTo>
                  <a:lnTo>
                    <a:pt x="351" y="707"/>
                  </a:lnTo>
                  <a:lnTo>
                    <a:pt x="353" y="712"/>
                  </a:lnTo>
                  <a:lnTo>
                    <a:pt x="356" y="718"/>
                  </a:lnTo>
                  <a:lnTo>
                    <a:pt x="360" y="723"/>
                  </a:lnTo>
                  <a:lnTo>
                    <a:pt x="364" y="726"/>
                  </a:lnTo>
                  <a:lnTo>
                    <a:pt x="369" y="729"/>
                  </a:lnTo>
                  <a:lnTo>
                    <a:pt x="376" y="732"/>
                  </a:lnTo>
                  <a:lnTo>
                    <a:pt x="382" y="732"/>
                  </a:lnTo>
                  <a:lnTo>
                    <a:pt x="541" y="732"/>
                  </a:lnTo>
                  <a:lnTo>
                    <a:pt x="541" y="732"/>
                  </a:lnTo>
                  <a:lnTo>
                    <a:pt x="548" y="732"/>
                  </a:lnTo>
                  <a:lnTo>
                    <a:pt x="554" y="729"/>
                  </a:lnTo>
                  <a:lnTo>
                    <a:pt x="559" y="726"/>
                  </a:lnTo>
                  <a:lnTo>
                    <a:pt x="564" y="723"/>
                  </a:lnTo>
                  <a:lnTo>
                    <a:pt x="568" y="718"/>
                  </a:lnTo>
                  <a:lnTo>
                    <a:pt x="570" y="712"/>
                  </a:lnTo>
                  <a:lnTo>
                    <a:pt x="572" y="707"/>
                  </a:lnTo>
                  <a:lnTo>
                    <a:pt x="573" y="701"/>
                  </a:lnTo>
                  <a:lnTo>
                    <a:pt x="573" y="701"/>
                  </a:lnTo>
                  <a:lnTo>
                    <a:pt x="572" y="694"/>
                  </a:lnTo>
                  <a:lnTo>
                    <a:pt x="570" y="688"/>
                  </a:lnTo>
                  <a:lnTo>
                    <a:pt x="568" y="682"/>
                  </a:lnTo>
                  <a:lnTo>
                    <a:pt x="564" y="678"/>
                  </a:lnTo>
                  <a:lnTo>
                    <a:pt x="559" y="674"/>
                  </a:lnTo>
                  <a:lnTo>
                    <a:pt x="554" y="670"/>
                  </a:lnTo>
                  <a:lnTo>
                    <a:pt x="548" y="669"/>
                  </a:lnTo>
                  <a:lnTo>
                    <a:pt x="541" y="668"/>
                  </a:lnTo>
                  <a:lnTo>
                    <a:pt x="541" y="668"/>
                  </a:lnTo>
                  <a:close/>
                  <a:moveTo>
                    <a:pt x="541" y="796"/>
                  </a:moveTo>
                  <a:lnTo>
                    <a:pt x="382" y="796"/>
                  </a:lnTo>
                  <a:lnTo>
                    <a:pt x="382" y="796"/>
                  </a:lnTo>
                  <a:lnTo>
                    <a:pt x="376" y="796"/>
                  </a:lnTo>
                  <a:lnTo>
                    <a:pt x="369" y="798"/>
                  </a:lnTo>
                  <a:lnTo>
                    <a:pt x="364" y="801"/>
                  </a:lnTo>
                  <a:lnTo>
                    <a:pt x="360" y="805"/>
                  </a:lnTo>
                  <a:lnTo>
                    <a:pt x="356" y="810"/>
                  </a:lnTo>
                  <a:lnTo>
                    <a:pt x="353" y="815"/>
                  </a:lnTo>
                  <a:lnTo>
                    <a:pt x="351" y="821"/>
                  </a:lnTo>
                  <a:lnTo>
                    <a:pt x="350" y="827"/>
                  </a:lnTo>
                  <a:lnTo>
                    <a:pt x="350" y="827"/>
                  </a:lnTo>
                  <a:lnTo>
                    <a:pt x="351" y="834"/>
                  </a:lnTo>
                  <a:lnTo>
                    <a:pt x="353" y="840"/>
                  </a:lnTo>
                  <a:lnTo>
                    <a:pt x="356" y="845"/>
                  </a:lnTo>
                  <a:lnTo>
                    <a:pt x="360" y="850"/>
                  </a:lnTo>
                  <a:lnTo>
                    <a:pt x="364" y="854"/>
                  </a:lnTo>
                  <a:lnTo>
                    <a:pt x="369" y="857"/>
                  </a:lnTo>
                  <a:lnTo>
                    <a:pt x="376" y="858"/>
                  </a:lnTo>
                  <a:lnTo>
                    <a:pt x="382" y="859"/>
                  </a:lnTo>
                  <a:lnTo>
                    <a:pt x="541" y="859"/>
                  </a:lnTo>
                  <a:lnTo>
                    <a:pt x="541" y="859"/>
                  </a:lnTo>
                  <a:lnTo>
                    <a:pt x="548" y="858"/>
                  </a:lnTo>
                  <a:lnTo>
                    <a:pt x="554" y="857"/>
                  </a:lnTo>
                  <a:lnTo>
                    <a:pt x="559" y="854"/>
                  </a:lnTo>
                  <a:lnTo>
                    <a:pt x="564" y="850"/>
                  </a:lnTo>
                  <a:lnTo>
                    <a:pt x="568" y="845"/>
                  </a:lnTo>
                  <a:lnTo>
                    <a:pt x="570" y="840"/>
                  </a:lnTo>
                  <a:lnTo>
                    <a:pt x="572" y="834"/>
                  </a:lnTo>
                  <a:lnTo>
                    <a:pt x="573" y="827"/>
                  </a:lnTo>
                  <a:lnTo>
                    <a:pt x="573" y="827"/>
                  </a:lnTo>
                  <a:lnTo>
                    <a:pt x="572" y="821"/>
                  </a:lnTo>
                  <a:lnTo>
                    <a:pt x="570" y="815"/>
                  </a:lnTo>
                  <a:lnTo>
                    <a:pt x="568" y="810"/>
                  </a:lnTo>
                  <a:lnTo>
                    <a:pt x="564" y="805"/>
                  </a:lnTo>
                  <a:lnTo>
                    <a:pt x="559" y="801"/>
                  </a:lnTo>
                  <a:lnTo>
                    <a:pt x="554" y="798"/>
                  </a:lnTo>
                  <a:lnTo>
                    <a:pt x="548" y="796"/>
                  </a:lnTo>
                  <a:lnTo>
                    <a:pt x="541" y="796"/>
                  </a:lnTo>
                  <a:lnTo>
                    <a:pt x="541" y="796"/>
                  </a:lnTo>
                  <a:close/>
                  <a:moveTo>
                    <a:pt x="860" y="510"/>
                  </a:moveTo>
                  <a:lnTo>
                    <a:pt x="382" y="510"/>
                  </a:lnTo>
                  <a:lnTo>
                    <a:pt x="382" y="510"/>
                  </a:lnTo>
                  <a:lnTo>
                    <a:pt x="376" y="510"/>
                  </a:lnTo>
                  <a:lnTo>
                    <a:pt x="369" y="512"/>
                  </a:lnTo>
                  <a:lnTo>
                    <a:pt x="364" y="515"/>
                  </a:lnTo>
                  <a:lnTo>
                    <a:pt x="360" y="518"/>
                  </a:lnTo>
                  <a:lnTo>
                    <a:pt x="356" y="523"/>
                  </a:lnTo>
                  <a:lnTo>
                    <a:pt x="353" y="529"/>
                  </a:lnTo>
                  <a:lnTo>
                    <a:pt x="351" y="534"/>
                  </a:lnTo>
                  <a:lnTo>
                    <a:pt x="350" y="541"/>
                  </a:lnTo>
                  <a:lnTo>
                    <a:pt x="350" y="573"/>
                  </a:lnTo>
                  <a:lnTo>
                    <a:pt x="350" y="573"/>
                  </a:lnTo>
                  <a:lnTo>
                    <a:pt x="351" y="579"/>
                  </a:lnTo>
                  <a:lnTo>
                    <a:pt x="353" y="586"/>
                  </a:lnTo>
                  <a:lnTo>
                    <a:pt x="356" y="591"/>
                  </a:lnTo>
                  <a:lnTo>
                    <a:pt x="360" y="595"/>
                  </a:lnTo>
                  <a:lnTo>
                    <a:pt x="364" y="600"/>
                  </a:lnTo>
                  <a:lnTo>
                    <a:pt x="369" y="602"/>
                  </a:lnTo>
                  <a:lnTo>
                    <a:pt x="376" y="604"/>
                  </a:lnTo>
                  <a:lnTo>
                    <a:pt x="382" y="605"/>
                  </a:lnTo>
                  <a:lnTo>
                    <a:pt x="860" y="605"/>
                  </a:lnTo>
                  <a:lnTo>
                    <a:pt x="860" y="605"/>
                  </a:lnTo>
                  <a:lnTo>
                    <a:pt x="866" y="604"/>
                  </a:lnTo>
                  <a:lnTo>
                    <a:pt x="872" y="602"/>
                  </a:lnTo>
                  <a:lnTo>
                    <a:pt x="877" y="600"/>
                  </a:lnTo>
                  <a:lnTo>
                    <a:pt x="882" y="595"/>
                  </a:lnTo>
                  <a:lnTo>
                    <a:pt x="886" y="591"/>
                  </a:lnTo>
                  <a:lnTo>
                    <a:pt x="889" y="586"/>
                  </a:lnTo>
                  <a:lnTo>
                    <a:pt x="891" y="579"/>
                  </a:lnTo>
                  <a:lnTo>
                    <a:pt x="891" y="573"/>
                  </a:lnTo>
                  <a:lnTo>
                    <a:pt x="891" y="541"/>
                  </a:lnTo>
                  <a:lnTo>
                    <a:pt x="891" y="541"/>
                  </a:lnTo>
                  <a:lnTo>
                    <a:pt x="891" y="534"/>
                  </a:lnTo>
                  <a:lnTo>
                    <a:pt x="889" y="529"/>
                  </a:lnTo>
                  <a:lnTo>
                    <a:pt x="886" y="523"/>
                  </a:lnTo>
                  <a:lnTo>
                    <a:pt x="882" y="518"/>
                  </a:lnTo>
                  <a:lnTo>
                    <a:pt x="877" y="515"/>
                  </a:lnTo>
                  <a:lnTo>
                    <a:pt x="872" y="512"/>
                  </a:lnTo>
                  <a:lnTo>
                    <a:pt x="866" y="510"/>
                  </a:lnTo>
                  <a:lnTo>
                    <a:pt x="860" y="510"/>
                  </a:lnTo>
                  <a:lnTo>
                    <a:pt x="860" y="51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1" name="Freeform 71"/>
            <p:cNvSpPr>
              <a:spLocks noEditPoints="1"/>
            </p:cNvSpPr>
            <p:nvPr/>
          </p:nvSpPr>
          <p:spPr bwMode="auto">
            <a:xfrm>
              <a:off x="3649361" y="3536270"/>
              <a:ext cx="322263" cy="323850"/>
            </a:xfrm>
            <a:custGeom>
              <a:gdLst>
                <a:gd fmla="*/ 975 w 1017" name="T0"/>
                <a:gd fmla="*/ 16 h 1018" name="T1"/>
                <a:gd fmla="*/ 941 w 1017" name="T2"/>
                <a:gd fmla="*/ 2 h 1018" name="T3"/>
                <a:gd fmla="*/ 95 w 1017" name="T4"/>
                <a:gd fmla="*/ 0 h 1018" name="T5"/>
                <a:gd fmla="*/ 58 w 1017" name="T6"/>
                <a:gd fmla="*/ 7 h 1018" name="T7"/>
                <a:gd fmla="*/ 28 w 1017" name="T8"/>
                <a:gd fmla="*/ 29 h 1018" name="T9"/>
                <a:gd fmla="*/ 10 w 1017" name="T10"/>
                <a:gd fmla="*/ 51 h 1018" name="T11"/>
                <a:gd fmla="*/ 0 w 1017" name="T12"/>
                <a:gd fmla="*/ 87 h 1018" name="T13"/>
                <a:gd fmla="*/ 0 w 1017" name="T14"/>
                <a:gd fmla="*/ 932 h 1018" name="T15"/>
                <a:gd fmla="*/ 2 w 1017" name="T16"/>
                <a:gd fmla="*/ 945 h 1018" name="T17"/>
                <a:gd fmla="*/ 7 w 1017" name="T18"/>
                <a:gd fmla="*/ 961 h 1018" name="T19"/>
                <a:gd fmla="*/ 21 w 1017" name="T20"/>
                <a:gd fmla="*/ 984 h 1018" name="T21"/>
                <a:gd fmla="*/ 40 w 1017" name="T22"/>
                <a:gd fmla="*/ 1001 h 1018" name="T23"/>
                <a:gd fmla="*/ 48 w 1017" name="T24"/>
                <a:gd fmla="*/ 1006 h 1018" name="T25"/>
                <a:gd fmla="*/ 58 w 1017" name="T26"/>
                <a:gd fmla="*/ 1011 h 1018" name="T27"/>
                <a:gd fmla="*/ 76 w 1017" name="T28"/>
                <a:gd fmla="*/ 1016 h 1018" name="T29"/>
                <a:gd fmla="*/ 921 w 1017" name="T30"/>
                <a:gd fmla="*/ 1018 h 1018" name="T31"/>
                <a:gd fmla="*/ 941 w 1017" name="T32"/>
                <a:gd fmla="*/ 1016 h 1018" name="T33"/>
                <a:gd fmla="*/ 959 w 1017" name="T34"/>
                <a:gd fmla="*/ 1011 h 1018" name="T35"/>
                <a:gd fmla="*/ 969 w 1017" name="T36"/>
                <a:gd fmla="*/ 1006 h 1018" name="T37"/>
                <a:gd fmla="*/ 976 w 1017" name="T38"/>
                <a:gd fmla="*/ 1001 h 1018" name="T39"/>
                <a:gd fmla="*/ 995 w 1017" name="T40"/>
                <a:gd fmla="*/ 984 h 1018" name="T41"/>
                <a:gd fmla="*/ 1008 w 1017" name="T42"/>
                <a:gd fmla="*/ 961 h 1018" name="T43"/>
                <a:gd fmla="*/ 1014 w 1017" name="T44"/>
                <a:gd fmla="*/ 945 h 1018" name="T45"/>
                <a:gd fmla="*/ 1017 w 1017" name="T46"/>
                <a:gd fmla="*/ 932 h 1018" name="T47"/>
                <a:gd fmla="*/ 1017 w 1017" name="T48"/>
                <a:gd fmla="*/ 87 h 1018" name="T49"/>
                <a:gd fmla="*/ 1006 w 1017" name="T50"/>
                <a:gd fmla="*/ 51 h 1018" name="T51"/>
                <a:gd fmla="*/ 989 w 1017" name="T52"/>
                <a:gd fmla="*/ 29 h 1018" name="T53"/>
                <a:gd fmla="*/ 63 w 1017" name="T54"/>
                <a:gd fmla="*/ 199 h 1018" name="T55"/>
                <a:gd fmla="*/ 944 w 1017" name="T56"/>
                <a:gd fmla="*/ 945 h 1018" name="T57"/>
                <a:gd fmla="*/ 934 w 1017" name="T58"/>
                <a:gd fmla="*/ 952 h 1018" name="T59"/>
                <a:gd fmla="*/ 95 w 1017" name="T60"/>
                <a:gd fmla="*/ 955 h 1018" name="T61"/>
                <a:gd fmla="*/ 77 w 1017" name="T62"/>
                <a:gd fmla="*/ 949 h 1018" name="T63"/>
                <a:gd fmla="*/ 65 w 1017" name="T64"/>
                <a:gd fmla="*/ 935 h 1018" name="T65"/>
                <a:gd fmla="*/ 63 w 1017" name="T66"/>
                <a:gd fmla="*/ 923 h 1018" name="T67"/>
                <a:gd fmla="*/ 72 w 1017" name="T68"/>
                <a:gd fmla="*/ 900 h 1018" name="T69"/>
                <a:gd fmla="*/ 448 w 1017" name="T70"/>
                <a:gd fmla="*/ 584 h 1018" name="T71"/>
                <a:gd fmla="*/ 480 w 1017" name="T72"/>
                <a:gd fmla="*/ 601 h 1018" name="T73"/>
                <a:gd fmla="*/ 508 w 1017" name="T74"/>
                <a:gd fmla="*/ 605 h 1018" name="T75"/>
                <a:gd fmla="*/ 545 w 1017" name="T76"/>
                <a:gd fmla="*/ 598 h 1018" name="T77"/>
                <a:gd fmla="*/ 576 w 1017" name="T78"/>
                <a:gd fmla="*/ 577 h 1018" name="T79"/>
                <a:gd fmla="*/ 948 w 1017" name="T80"/>
                <a:gd fmla="*/ 905 h 1018" name="T81"/>
                <a:gd fmla="*/ 953 w 1017" name="T82"/>
                <a:gd fmla="*/ 923 h 1018" name="T83"/>
                <a:gd fmla="*/ 953 w 1017" name="T84"/>
                <a:gd fmla="*/ 820 h 1018" name="T85"/>
                <a:gd fmla="*/ 944 w 1017" name="T86"/>
                <a:gd fmla="*/ 118 h 1018" name="T87"/>
                <a:gd fmla="*/ 520 w 1017" name="T88"/>
                <a:gd fmla="*/ 539 h 1018" name="T89"/>
                <a:gd fmla="*/ 496 w 1017" name="T90"/>
                <a:gd fmla="*/ 539 h 1018" name="T91"/>
                <a:gd fmla="*/ 72 w 1017" name="T92"/>
                <a:gd fmla="*/ 118 h 1018" name="T93"/>
                <a:gd fmla="*/ 63 w 1017" name="T94"/>
                <a:gd fmla="*/ 95 h 1018" name="T95"/>
                <a:gd fmla="*/ 68 w 1017" name="T96"/>
                <a:gd fmla="*/ 78 h 1018" name="T97"/>
                <a:gd fmla="*/ 82 w 1017" name="T98"/>
                <a:gd fmla="*/ 66 h 1018" name="T99"/>
                <a:gd fmla="*/ 921 w 1017" name="T100"/>
                <a:gd fmla="*/ 64 h 1018" name="T101"/>
                <a:gd fmla="*/ 944 w 1017" name="T102"/>
                <a:gd fmla="*/ 73 h 1018" name="T103"/>
                <a:gd fmla="*/ 952 w 1017" name="T104"/>
                <a:gd fmla="*/ 90 h 1018" name="T105"/>
                <a:gd fmla="*/ 951 w 1017" name="T106"/>
                <a:gd fmla="*/ 108 h 10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18" w="1017">
                  <a:moveTo>
                    <a:pt x="989" y="29"/>
                  </a:moveTo>
                  <a:lnTo>
                    <a:pt x="989" y="29"/>
                  </a:lnTo>
                  <a:lnTo>
                    <a:pt x="982" y="22"/>
                  </a:lnTo>
                  <a:lnTo>
                    <a:pt x="975" y="16"/>
                  </a:lnTo>
                  <a:lnTo>
                    <a:pt x="966" y="12"/>
                  </a:lnTo>
                  <a:lnTo>
                    <a:pt x="958" y="7"/>
                  </a:lnTo>
                  <a:lnTo>
                    <a:pt x="949" y="4"/>
                  </a:lnTo>
                  <a:lnTo>
                    <a:pt x="941" y="2"/>
                  </a:lnTo>
                  <a:lnTo>
                    <a:pt x="931" y="1"/>
                  </a:lnTo>
                  <a:lnTo>
                    <a:pt x="921" y="0"/>
                  </a:lnTo>
                  <a:lnTo>
                    <a:pt x="95" y="0"/>
                  </a:lnTo>
                  <a:lnTo>
                    <a:pt x="95" y="0"/>
                  </a:lnTo>
                  <a:lnTo>
                    <a:pt x="85" y="1"/>
                  </a:lnTo>
                  <a:lnTo>
                    <a:pt x="76" y="2"/>
                  </a:lnTo>
                  <a:lnTo>
                    <a:pt x="67" y="4"/>
                  </a:lnTo>
                  <a:lnTo>
                    <a:pt x="58" y="7"/>
                  </a:lnTo>
                  <a:lnTo>
                    <a:pt x="50" y="12"/>
                  </a:lnTo>
                  <a:lnTo>
                    <a:pt x="41" y="16"/>
                  </a:lnTo>
                  <a:lnTo>
                    <a:pt x="34" y="22"/>
                  </a:lnTo>
                  <a:lnTo>
                    <a:pt x="28" y="29"/>
                  </a:lnTo>
                  <a:lnTo>
                    <a:pt x="28" y="29"/>
                  </a:lnTo>
                  <a:lnTo>
                    <a:pt x="21" y="35"/>
                  </a:lnTo>
                  <a:lnTo>
                    <a:pt x="15" y="43"/>
                  </a:lnTo>
                  <a:lnTo>
                    <a:pt x="10" y="51"/>
                  </a:lnTo>
                  <a:lnTo>
                    <a:pt x="6" y="59"/>
                  </a:lnTo>
                  <a:lnTo>
                    <a:pt x="3" y="69"/>
                  </a:lnTo>
                  <a:lnTo>
                    <a:pt x="1" y="77"/>
                  </a:lnTo>
                  <a:lnTo>
                    <a:pt x="0" y="87"/>
                  </a:lnTo>
                  <a:lnTo>
                    <a:pt x="0" y="95"/>
                  </a:lnTo>
                  <a:lnTo>
                    <a:pt x="0" y="923"/>
                  </a:lnTo>
                  <a:lnTo>
                    <a:pt x="0" y="923"/>
                  </a:lnTo>
                  <a:lnTo>
                    <a:pt x="0" y="932"/>
                  </a:lnTo>
                  <a:lnTo>
                    <a:pt x="1" y="942"/>
                  </a:lnTo>
                  <a:lnTo>
                    <a:pt x="1" y="942"/>
                  </a:lnTo>
                  <a:lnTo>
                    <a:pt x="2" y="945"/>
                  </a:lnTo>
                  <a:lnTo>
                    <a:pt x="2" y="945"/>
                  </a:lnTo>
                  <a:lnTo>
                    <a:pt x="4" y="953"/>
                  </a:lnTo>
                  <a:lnTo>
                    <a:pt x="7" y="960"/>
                  </a:lnTo>
                  <a:lnTo>
                    <a:pt x="7" y="960"/>
                  </a:lnTo>
                  <a:lnTo>
                    <a:pt x="7" y="961"/>
                  </a:lnTo>
                  <a:lnTo>
                    <a:pt x="7" y="961"/>
                  </a:lnTo>
                  <a:lnTo>
                    <a:pt x="11" y="969"/>
                  </a:lnTo>
                  <a:lnTo>
                    <a:pt x="16" y="976"/>
                  </a:lnTo>
                  <a:lnTo>
                    <a:pt x="21" y="984"/>
                  </a:lnTo>
                  <a:lnTo>
                    <a:pt x="28" y="990"/>
                  </a:lnTo>
                  <a:lnTo>
                    <a:pt x="28" y="990"/>
                  </a:lnTo>
                  <a:lnTo>
                    <a:pt x="34" y="996"/>
                  </a:lnTo>
                  <a:lnTo>
                    <a:pt x="40" y="1001"/>
                  </a:lnTo>
                  <a:lnTo>
                    <a:pt x="40" y="1001"/>
                  </a:lnTo>
                  <a:lnTo>
                    <a:pt x="41" y="1002"/>
                  </a:lnTo>
                  <a:lnTo>
                    <a:pt x="41" y="1002"/>
                  </a:lnTo>
                  <a:lnTo>
                    <a:pt x="48" y="1006"/>
                  </a:lnTo>
                  <a:lnTo>
                    <a:pt x="55" y="1010"/>
                  </a:lnTo>
                  <a:lnTo>
                    <a:pt x="55" y="1010"/>
                  </a:lnTo>
                  <a:lnTo>
                    <a:pt x="58" y="1011"/>
                  </a:lnTo>
                  <a:lnTo>
                    <a:pt x="58" y="1011"/>
                  </a:lnTo>
                  <a:lnTo>
                    <a:pt x="65" y="1013"/>
                  </a:lnTo>
                  <a:lnTo>
                    <a:pt x="72" y="1015"/>
                  </a:lnTo>
                  <a:lnTo>
                    <a:pt x="72" y="1015"/>
                  </a:lnTo>
                  <a:lnTo>
                    <a:pt x="76" y="1016"/>
                  </a:lnTo>
                  <a:lnTo>
                    <a:pt x="76" y="1016"/>
                  </a:lnTo>
                  <a:lnTo>
                    <a:pt x="85" y="1018"/>
                  </a:lnTo>
                  <a:lnTo>
                    <a:pt x="95" y="1018"/>
                  </a:lnTo>
                  <a:lnTo>
                    <a:pt x="921" y="1018"/>
                  </a:lnTo>
                  <a:lnTo>
                    <a:pt x="921" y="1018"/>
                  </a:lnTo>
                  <a:lnTo>
                    <a:pt x="931" y="1018"/>
                  </a:lnTo>
                  <a:lnTo>
                    <a:pt x="941" y="1016"/>
                  </a:lnTo>
                  <a:lnTo>
                    <a:pt x="941" y="1016"/>
                  </a:lnTo>
                  <a:lnTo>
                    <a:pt x="945" y="1015"/>
                  </a:lnTo>
                  <a:lnTo>
                    <a:pt x="945" y="1015"/>
                  </a:lnTo>
                  <a:lnTo>
                    <a:pt x="951" y="1013"/>
                  </a:lnTo>
                  <a:lnTo>
                    <a:pt x="959" y="1011"/>
                  </a:lnTo>
                  <a:lnTo>
                    <a:pt x="959" y="1011"/>
                  </a:lnTo>
                  <a:lnTo>
                    <a:pt x="961" y="1010"/>
                  </a:lnTo>
                  <a:lnTo>
                    <a:pt x="961" y="1010"/>
                  </a:lnTo>
                  <a:lnTo>
                    <a:pt x="969" y="1006"/>
                  </a:lnTo>
                  <a:lnTo>
                    <a:pt x="975" y="1002"/>
                  </a:lnTo>
                  <a:lnTo>
                    <a:pt x="975" y="1002"/>
                  </a:lnTo>
                  <a:lnTo>
                    <a:pt x="976" y="1001"/>
                  </a:lnTo>
                  <a:lnTo>
                    <a:pt x="976" y="1001"/>
                  </a:lnTo>
                  <a:lnTo>
                    <a:pt x="982" y="996"/>
                  </a:lnTo>
                  <a:lnTo>
                    <a:pt x="989" y="990"/>
                  </a:lnTo>
                  <a:lnTo>
                    <a:pt x="989" y="990"/>
                  </a:lnTo>
                  <a:lnTo>
                    <a:pt x="995" y="984"/>
                  </a:lnTo>
                  <a:lnTo>
                    <a:pt x="1001" y="976"/>
                  </a:lnTo>
                  <a:lnTo>
                    <a:pt x="1005" y="969"/>
                  </a:lnTo>
                  <a:lnTo>
                    <a:pt x="1008" y="961"/>
                  </a:lnTo>
                  <a:lnTo>
                    <a:pt x="1008" y="961"/>
                  </a:lnTo>
                  <a:lnTo>
                    <a:pt x="1009" y="960"/>
                  </a:lnTo>
                  <a:lnTo>
                    <a:pt x="1009" y="960"/>
                  </a:lnTo>
                  <a:lnTo>
                    <a:pt x="1013" y="953"/>
                  </a:lnTo>
                  <a:lnTo>
                    <a:pt x="1014" y="945"/>
                  </a:lnTo>
                  <a:lnTo>
                    <a:pt x="1014" y="945"/>
                  </a:lnTo>
                  <a:lnTo>
                    <a:pt x="1015" y="942"/>
                  </a:lnTo>
                  <a:lnTo>
                    <a:pt x="1015" y="942"/>
                  </a:lnTo>
                  <a:lnTo>
                    <a:pt x="1017" y="932"/>
                  </a:lnTo>
                  <a:lnTo>
                    <a:pt x="1017" y="923"/>
                  </a:lnTo>
                  <a:lnTo>
                    <a:pt x="1017" y="95"/>
                  </a:lnTo>
                  <a:lnTo>
                    <a:pt x="1017" y="95"/>
                  </a:lnTo>
                  <a:lnTo>
                    <a:pt x="1017" y="87"/>
                  </a:lnTo>
                  <a:lnTo>
                    <a:pt x="1015" y="77"/>
                  </a:lnTo>
                  <a:lnTo>
                    <a:pt x="1013" y="69"/>
                  </a:lnTo>
                  <a:lnTo>
                    <a:pt x="1009" y="59"/>
                  </a:lnTo>
                  <a:lnTo>
                    <a:pt x="1006" y="51"/>
                  </a:lnTo>
                  <a:lnTo>
                    <a:pt x="1001" y="43"/>
                  </a:lnTo>
                  <a:lnTo>
                    <a:pt x="995" y="35"/>
                  </a:lnTo>
                  <a:lnTo>
                    <a:pt x="989" y="29"/>
                  </a:lnTo>
                  <a:lnTo>
                    <a:pt x="989" y="29"/>
                  </a:lnTo>
                  <a:close/>
                  <a:moveTo>
                    <a:pt x="63" y="199"/>
                  </a:moveTo>
                  <a:lnTo>
                    <a:pt x="373" y="510"/>
                  </a:lnTo>
                  <a:lnTo>
                    <a:pt x="63" y="820"/>
                  </a:lnTo>
                  <a:lnTo>
                    <a:pt x="63" y="199"/>
                  </a:lnTo>
                  <a:close/>
                  <a:moveTo>
                    <a:pt x="951" y="935"/>
                  </a:moveTo>
                  <a:lnTo>
                    <a:pt x="951" y="935"/>
                  </a:lnTo>
                  <a:lnTo>
                    <a:pt x="948" y="941"/>
                  </a:lnTo>
                  <a:lnTo>
                    <a:pt x="944" y="945"/>
                  </a:lnTo>
                  <a:lnTo>
                    <a:pt x="944" y="945"/>
                  </a:lnTo>
                  <a:lnTo>
                    <a:pt x="940" y="949"/>
                  </a:lnTo>
                  <a:lnTo>
                    <a:pt x="934" y="952"/>
                  </a:lnTo>
                  <a:lnTo>
                    <a:pt x="934" y="952"/>
                  </a:lnTo>
                  <a:lnTo>
                    <a:pt x="928" y="954"/>
                  </a:lnTo>
                  <a:lnTo>
                    <a:pt x="921" y="955"/>
                  </a:lnTo>
                  <a:lnTo>
                    <a:pt x="95" y="955"/>
                  </a:lnTo>
                  <a:lnTo>
                    <a:pt x="95" y="955"/>
                  </a:lnTo>
                  <a:lnTo>
                    <a:pt x="89" y="954"/>
                  </a:lnTo>
                  <a:lnTo>
                    <a:pt x="82" y="952"/>
                  </a:lnTo>
                  <a:lnTo>
                    <a:pt x="82" y="952"/>
                  </a:lnTo>
                  <a:lnTo>
                    <a:pt x="77" y="949"/>
                  </a:lnTo>
                  <a:lnTo>
                    <a:pt x="73" y="945"/>
                  </a:lnTo>
                  <a:lnTo>
                    <a:pt x="73" y="945"/>
                  </a:lnTo>
                  <a:lnTo>
                    <a:pt x="68" y="941"/>
                  </a:lnTo>
                  <a:lnTo>
                    <a:pt x="65" y="935"/>
                  </a:lnTo>
                  <a:lnTo>
                    <a:pt x="65" y="935"/>
                  </a:lnTo>
                  <a:lnTo>
                    <a:pt x="63" y="929"/>
                  </a:lnTo>
                  <a:lnTo>
                    <a:pt x="63" y="923"/>
                  </a:lnTo>
                  <a:lnTo>
                    <a:pt x="63" y="923"/>
                  </a:lnTo>
                  <a:lnTo>
                    <a:pt x="63" y="916"/>
                  </a:lnTo>
                  <a:lnTo>
                    <a:pt x="65" y="911"/>
                  </a:lnTo>
                  <a:lnTo>
                    <a:pt x="68" y="905"/>
                  </a:lnTo>
                  <a:lnTo>
                    <a:pt x="72" y="900"/>
                  </a:lnTo>
                  <a:lnTo>
                    <a:pt x="418" y="555"/>
                  </a:lnTo>
                  <a:lnTo>
                    <a:pt x="441" y="577"/>
                  </a:lnTo>
                  <a:lnTo>
                    <a:pt x="441" y="577"/>
                  </a:lnTo>
                  <a:lnTo>
                    <a:pt x="448" y="584"/>
                  </a:lnTo>
                  <a:lnTo>
                    <a:pt x="456" y="589"/>
                  </a:lnTo>
                  <a:lnTo>
                    <a:pt x="463" y="593"/>
                  </a:lnTo>
                  <a:lnTo>
                    <a:pt x="472" y="598"/>
                  </a:lnTo>
                  <a:lnTo>
                    <a:pt x="480" y="601"/>
                  </a:lnTo>
                  <a:lnTo>
                    <a:pt x="489" y="603"/>
                  </a:lnTo>
                  <a:lnTo>
                    <a:pt x="499" y="604"/>
                  </a:lnTo>
                  <a:lnTo>
                    <a:pt x="508" y="605"/>
                  </a:lnTo>
                  <a:lnTo>
                    <a:pt x="508" y="605"/>
                  </a:lnTo>
                  <a:lnTo>
                    <a:pt x="518" y="604"/>
                  </a:lnTo>
                  <a:lnTo>
                    <a:pt x="526" y="603"/>
                  </a:lnTo>
                  <a:lnTo>
                    <a:pt x="536" y="601"/>
                  </a:lnTo>
                  <a:lnTo>
                    <a:pt x="545" y="598"/>
                  </a:lnTo>
                  <a:lnTo>
                    <a:pt x="553" y="593"/>
                  </a:lnTo>
                  <a:lnTo>
                    <a:pt x="561" y="589"/>
                  </a:lnTo>
                  <a:lnTo>
                    <a:pt x="568" y="584"/>
                  </a:lnTo>
                  <a:lnTo>
                    <a:pt x="576" y="577"/>
                  </a:lnTo>
                  <a:lnTo>
                    <a:pt x="598" y="555"/>
                  </a:lnTo>
                  <a:lnTo>
                    <a:pt x="944" y="900"/>
                  </a:lnTo>
                  <a:lnTo>
                    <a:pt x="944" y="900"/>
                  </a:lnTo>
                  <a:lnTo>
                    <a:pt x="948" y="905"/>
                  </a:lnTo>
                  <a:lnTo>
                    <a:pt x="951" y="911"/>
                  </a:lnTo>
                  <a:lnTo>
                    <a:pt x="952" y="916"/>
                  </a:lnTo>
                  <a:lnTo>
                    <a:pt x="953" y="923"/>
                  </a:lnTo>
                  <a:lnTo>
                    <a:pt x="953" y="923"/>
                  </a:lnTo>
                  <a:lnTo>
                    <a:pt x="952" y="929"/>
                  </a:lnTo>
                  <a:lnTo>
                    <a:pt x="951" y="935"/>
                  </a:lnTo>
                  <a:lnTo>
                    <a:pt x="951" y="935"/>
                  </a:lnTo>
                  <a:close/>
                  <a:moveTo>
                    <a:pt x="953" y="820"/>
                  </a:moveTo>
                  <a:lnTo>
                    <a:pt x="643" y="510"/>
                  </a:lnTo>
                  <a:lnTo>
                    <a:pt x="953" y="198"/>
                  </a:lnTo>
                  <a:lnTo>
                    <a:pt x="953" y="820"/>
                  </a:lnTo>
                  <a:close/>
                  <a:moveTo>
                    <a:pt x="944" y="118"/>
                  </a:moveTo>
                  <a:lnTo>
                    <a:pt x="531" y="532"/>
                  </a:lnTo>
                  <a:lnTo>
                    <a:pt x="531" y="532"/>
                  </a:lnTo>
                  <a:lnTo>
                    <a:pt x="525" y="535"/>
                  </a:lnTo>
                  <a:lnTo>
                    <a:pt x="520" y="539"/>
                  </a:lnTo>
                  <a:lnTo>
                    <a:pt x="515" y="541"/>
                  </a:lnTo>
                  <a:lnTo>
                    <a:pt x="508" y="541"/>
                  </a:lnTo>
                  <a:lnTo>
                    <a:pt x="502" y="541"/>
                  </a:lnTo>
                  <a:lnTo>
                    <a:pt x="496" y="539"/>
                  </a:lnTo>
                  <a:lnTo>
                    <a:pt x="490" y="535"/>
                  </a:lnTo>
                  <a:lnTo>
                    <a:pt x="486" y="532"/>
                  </a:lnTo>
                  <a:lnTo>
                    <a:pt x="72" y="118"/>
                  </a:lnTo>
                  <a:lnTo>
                    <a:pt x="72" y="118"/>
                  </a:lnTo>
                  <a:lnTo>
                    <a:pt x="68" y="114"/>
                  </a:lnTo>
                  <a:lnTo>
                    <a:pt x="65" y="108"/>
                  </a:lnTo>
                  <a:lnTo>
                    <a:pt x="63" y="102"/>
                  </a:lnTo>
                  <a:lnTo>
                    <a:pt x="63" y="95"/>
                  </a:lnTo>
                  <a:lnTo>
                    <a:pt x="63" y="95"/>
                  </a:lnTo>
                  <a:lnTo>
                    <a:pt x="63" y="90"/>
                  </a:lnTo>
                  <a:lnTo>
                    <a:pt x="65" y="84"/>
                  </a:lnTo>
                  <a:lnTo>
                    <a:pt x="68" y="78"/>
                  </a:lnTo>
                  <a:lnTo>
                    <a:pt x="73" y="73"/>
                  </a:lnTo>
                  <a:lnTo>
                    <a:pt x="73" y="73"/>
                  </a:lnTo>
                  <a:lnTo>
                    <a:pt x="77" y="70"/>
                  </a:lnTo>
                  <a:lnTo>
                    <a:pt x="82" y="66"/>
                  </a:lnTo>
                  <a:lnTo>
                    <a:pt x="89" y="64"/>
                  </a:lnTo>
                  <a:lnTo>
                    <a:pt x="95" y="64"/>
                  </a:lnTo>
                  <a:lnTo>
                    <a:pt x="921" y="64"/>
                  </a:lnTo>
                  <a:lnTo>
                    <a:pt x="921" y="64"/>
                  </a:lnTo>
                  <a:lnTo>
                    <a:pt x="928" y="64"/>
                  </a:lnTo>
                  <a:lnTo>
                    <a:pt x="934" y="66"/>
                  </a:lnTo>
                  <a:lnTo>
                    <a:pt x="940" y="70"/>
                  </a:lnTo>
                  <a:lnTo>
                    <a:pt x="944" y="73"/>
                  </a:lnTo>
                  <a:lnTo>
                    <a:pt x="944" y="73"/>
                  </a:lnTo>
                  <a:lnTo>
                    <a:pt x="948" y="78"/>
                  </a:lnTo>
                  <a:lnTo>
                    <a:pt x="951" y="84"/>
                  </a:lnTo>
                  <a:lnTo>
                    <a:pt x="952" y="90"/>
                  </a:lnTo>
                  <a:lnTo>
                    <a:pt x="953" y="95"/>
                  </a:lnTo>
                  <a:lnTo>
                    <a:pt x="953" y="95"/>
                  </a:lnTo>
                  <a:lnTo>
                    <a:pt x="952" y="102"/>
                  </a:lnTo>
                  <a:lnTo>
                    <a:pt x="951" y="108"/>
                  </a:lnTo>
                  <a:lnTo>
                    <a:pt x="948" y="114"/>
                  </a:lnTo>
                  <a:lnTo>
                    <a:pt x="944" y="118"/>
                  </a:lnTo>
                  <a:lnTo>
                    <a:pt x="944" y="11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2" name="Freeform 72"/>
            <p:cNvSpPr>
              <a:spLocks noEditPoints="1"/>
            </p:cNvSpPr>
            <p:nvPr/>
          </p:nvSpPr>
          <p:spPr bwMode="auto">
            <a:xfrm>
              <a:off x="2355548" y="4182382"/>
              <a:ext cx="323850" cy="323850"/>
            </a:xfrm>
            <a:custGeom>
              <a:gdLst>
                <a:gd fmla="*/ 934 w 1018" name="T0"/>
                <a:gd fmla="*/ 31 h 1017" name="T1"/>
                <a:gd fmla="*/ 868 w 1018" name="T2"/>
                <a:gd fmla="*/ 3 h 1017" name="T3"/>
                <a:gd fmla="*/ 812 w 1018" name="T4"/>
                <a:gd fmla="*/ 0 h 1017" name="T5"/>
                <a:gd fmla="*/ 743 w 1018" name="T6"/>
                <a:gd fmla="*/ 22 h 1017" name="T7"/>
                <a:gd fmla="*/ 137 w 1018" name="T8"/>
                <a:gd fmla="*/ 613 h 1017" name="T9"/>
                <a:gd fmla="*/ 2 w 1018" name="T10"/>
                <a:gd fmla="*/ 974 h 1017" name="T11"/>
                <a:gd fmla="*/ 4 w 1018" name="T12"/>
                <a:gd fmla="*/ 1000 h 1017" name="T13"/>
                <a:gd fmla="*/ 19 w 1018" name="T14"/>
                <a:gd fmla="*/ 1015 h 1017" name="T15"/>
                <a:gd fmla="*/ 36 w 1018" name="T16"/>
                <a:gd fmla="*/ 1017 h 1017" name="T17"/>
                <a:gd fmla="*/ 365 w 1018" name="T18"/>
                <a:gd fmla="*/ 915 h 1017" name="T19"/>
                <a:gd fmla="*/ 975 w 1018" name="T20"/>
                <a:gd fmla="*/ 305 h 1017" name="T21"/>
                <a:gd fmla="*/ 1009 w 1018" name="T22"/>
                <a:gd fmla="*/ 242 h 1017" name="T23"/>
                <a:gd fmla="*/ 1018 w 1018" name="T24"/>
                <a:gd fmla="*/ 187 h 1017" name="T25"/>
                <a:gd fmla="*/ 1004 w 1018" name="T26"/>
                <a:gd fmla="*/ 115 h 1017" name="T27"/>
                <a:gd fmla="*/ 963 w 1018" name="T28"/>
                <a:gd fmla="*/ 55 h 1017" name="T29"/>
                <a:gd fmla="*/ 203 w 1018" name="T30"/>
                <a:gd fmla="*/ 900 h 1017" name="T31"/>
                <a:gd fmla="*/ 170 w 1018" name="T32"/>
                <a:gd fmla="*/ 847 h 1017" name="T33"/>
                <a:gd fmla="*/ 139 w 1018" name="T34"/>
                <a:gd fmla="*/ 823 h 1017" name="T35"/>
                <a:gd fmla="*/ 254 w 1018" name="T36"/>
                <a:gd fmla="*/ 731 h 1017" name="T37"/>
                <a:gd fmla="*/ 261 w 1018" name="T38"/>
                <a:gd fmla="*/ 749 h 1017" name="T39"/>
                <a:gd fmla="*/ 280 w 1018" name="T40"/>
                <a:gd fmla="*/ 762 h 1017" name="T41"/>
                <a:gd fmla="*/ 789 w 1018" name="T42"/>
                <a:gd fmla="*/ 403 h 1017" name="T43"/>
                <a:gd fmla="*/ 414 w 1018" name="T44"/>
                <a:gd fmla="*/ 731 h 1017" name="T45"/>
                <a:gd fmla="*/ 406 w 1018" name="T46"/>
                <a:gd fmla="*/ 712 h 1017" name="T47"/>
                <a:gd fmla="*/ 382 w 1018" name="T48"/>
                <a:gd fmla="*/ 700 h 1017" name="T49"/>
                <a:gd fmla="*/ 317 w 1018" name="T50"/>
                <a:gd fmla="*/ 629 h 1017" name="T51"/>
                <a:gd fmla="*/ 305 w 1018" name="T52"/>
                <a:gd fmla="*/ 610 h 1017" name="T53"/>
                <a:gd fmla="*/ 236 w 1018" name="T54"/>
                <a:gd fmla="*/ 604 h 1017" name="T55"/>
                <a:gd fmla="*/ 624 w 1018" name="T56"/>
                <a:gd fmla="*/ 220 h 1017" name="T57"/>
                <a:gd fmla="*/ 666 w 1018" name="T58"/>
                <a:gd fmla="*/ 198 h 1017" name="T59"/>
                <a:gd fmla="*/ 703 w 1018" name="T60"/>
                <a:gd fmla="*/ 192 h 1017" name="T61"/>
                <a:gd fmla="*/ 750 w 1018" name="T62"/>
                <a:gd fmla="*/ 202 h 1017" name="T63"/>
                <a:gd fmla="*/ 789 w 1018" name="T64"/>
                <a:gd fmla="*/ 229 h 1017" name="T65"/>
                <a:gd fmla="*/ 811 w 1018" name="T66"/>
                <a:gd fmla="*/ 258 h 1017" name="T67"/>
                <a:gd fmla="*/ 825 w 1018" name="T68"/>
                <a:gd fmla="*/ 304 h 1017" name="T69"/>
                <a:gd fmla="*/ 823 w 1018" name="T70"/>
                <a:gd fmla="*/ 340 h 1017" name="T71"/>
                <a:gd fmla="*/ 804 w 1018" name="T72"/>
                <a:gd fmla="*/ 384 h 1017" name="T73"/>
                <a:gd fmla="*/ 918 w 1018" name="T74"/>
                <a:gd fmla="*/ 274 h 1017" name="T75"/>
                <a:gd fmla="*/ 884 w 1018" name="T76"/>
                <a:gd fmla="*/ 271 h 1017" name="T77"/>
                <a:gd fmla="*/ 856 w 1018" name="T78"/>
                <a:gd fmla="*/ 209 h 1017" name="T79"/>
                <a:gd fmla="*/ 822 w 1018" name="T80"/>
                <a:gd fmla="*/ 172 h 1017" name="T81"/>
                <a:gd fmla="*/ 764 w 1018" name="T82"/>
                <a:gd fmla="*/ 139 h 1017" name="T83"/>
                <a:gd fmla="*/ 743 w 1018" name="T84"/>
                <a:gd fmla="*/ 100 h 1017" name="T85"/>
                <a:gd fmla="*/ 763 w 1018" name="T86"/>
                <a:gd fmla="*/ 84 h 1017" name="T87"/>
                <a:gd fmla="*/ 807 w 1018" name="T88"/>
                <a:gd fmla="*/ 66 h 1017" name="T89"/>
                <a:gd fmla="*/ 843 w 1018" name="T90"/>
                <a:gd fmla="*/ 64 h 1017" name="T91"/>
                <a:gd fmla="*/ 889 w 1018" name="T92"/>
                <a:gd fmla="*/ 78 h 1017" name="T93"/>
                <a:gd fmla="*/ 918 w 1018" name="T94"/>
                <a:gd fmla="*/ 100 h 1017" name="T95"/>
                <a:gd fmla="*/ 945 w 1018" name="T96"/>
                <a:gd fmla="*/ 140 h 1017" name="T97"/>
                <a:gd fmla="*/ 955 w 1018" name="T98"/>
                <a:gd fmla="*/ 187 h 1017" name="T99"/>
                <a:gd fmla="*/ 949 w 1018" name="T100"/>
                <a:gd fmla="*/ 222 h 1017" name="T101"/>
                <a:gd fmla="*/ 927 w 1018" name="T102"/>
                <a:gd fmla="*/ 265 h 1017" name="T103"/>
                <a:gd fmla="*/ 391 w 1018" name="T104"/>
                <a:gd fmla="*/ 582 h 1017" name="T105"/>
                <a:gd fmla="*/ 383 w 1018" name="T106"/>
                <a:gd fmla="*/ 598 h 1017" name="T107"/>
                <a:gd fmla="*/ 387 w 1018" name="T108"/>
                <a:gd fmla="*/ 621 h 1017" name="T109"/>
                <a:gd fmla="*/ 402 w 1018" name="T110"/>
                <a:gd fmla="*/ 633 h 1017" name="T111"/>
                <a:gd fmla="*/ 419 w 1018" name="T112"/>
                <a:gd fmla="*/ 635 h 1017" name="T113"/>
                <a:gd fmla="*/ 754 w 1018" name="T114"/>
                <a:gd fmla="*/ 308 h 1017" name="T115"/>
                <a:gd fmla="*/ 763 w 1018" name="T116"/>
                <a:gd fmla="*/ 292 h 1017" name="T117"/>
                <a:gd fmla="*/ 758 w 1018" name="T118"/>
                <a:gd fmla="*/ 269 h 1017" name="T119"/>
                <a:gd fmla="*/ 743 w 1018" name="T120"/>
                <a:gd fmla="*/ 257 h 1017" name="T121"/>
                <a:gd fmla="*/ 720 w 1018" name="T122"/>
                <a:gd fmla="*/ 257 h 10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7" w="1018">
                  <a:moveTo>
                    <a:pt x="963" y="55"/>
                  </a:moveTo>
                  <a:lnTo>
                    <a:pt x="963" y="55"/>
                  </a:lnTo>
                  <a:lnTo>
                    <a:pt x="949" y="42"/>
                  </a:lnTo>
                  <a:lnTo>
                    <a:pt x="934" y="31"/>
                  </a:lnTo>
                  <a:lnTo>
                    <a:pt x="919" y="22"/>
                  </a:lnTo>
                  <a:lnTo>
                    <a:pt x="902" y="14"/>
                  </a:lnTo>
                  <a:lnTo>
                    <a:pt x="885" y="8"/>
                  </a:lnTo>
                  <a:lnTo>
                    <a:pt x="868" y="3"/>
                  </a:lnTo>
                  <a:lnTo>
                    <a:pt x="850" y="0"/>
                  </a:lnTo>
                  <a:lnTo>
                    <a:pt x="831" y="0"/>
                  </a:lnTo>
                  <a:lnTo>
                    <a:pt x="831" y="0"/>
                  </a:lnTo>
                  <a:lnTo>
                    <a:pt x="812" y="0"/>
                  </a:lnTo>
                  <a:lnTo>
                    <a:pt x="794" y="3"/>
                  </a:lnTo>
                  <a:lnTo>
                    <a:pt x="777" y="8"/>
                  </a:lnTo>
                  <a:lnTo>
                    <a:pt x="759" y="14"/>
                  </a:lnTo>
                  <a:lnTo>
                    <a:pt x="743" y="22"/>
                  </a:lnTo>
                  <a:lnTo>
                    <a:pt x="727" y="31"/>
                  </a:lnTo>
                  <a:lnTo>
                    <a:pt x="712" y="42"/>
                  </a:lnTo>
                  <a:lnTo>
                    <a:pt x="699" y="55"/>
                  </a:lnTo>
                  <a:lnTo>
                    <a:pt x="137" y="613"/>
                  </a:lnTo>
                  <a:lnTo>
                    <a:pt x="137" y="613"/>
                  </a:lnTo>
                  <a:lnTo>
                    <a:pt x="133" y="618"/>
                  </a:lnTo>
                  <a:lnTo>
                    <a:pt x="130" y="625"/>
                  </a:lnTo>
                  <a:lnTo>
                    <a:pt x="2" y="974"/>
                  </a:lnTo>
                  <a:lnTo>
                    <a:pt x="2" y="974"/>
                  </a:lnTo>
                  <a:lnTo>
                    <a:pt x="0" y="983"/>
                  </a:lnTo>
                  <a:lnTo>
                    <a:pt x="1" y="993"/>
                  </a:lnTo>
                  <a:lnTo>
                    <a:pt x="4" y="1000"/>
                  </a:lnTo>
                  <a:lnTo>
                    <a:pt x="9" y="1008"/>
                  </a:lnTo>
                  <a:lnTo>
                    <a:pt x="9" y="1008"/>
                  </a:lnTo>
                  <a:lnTo>
                    <a:pt x="14" y="1012"/>
                  </a:lnTo>
                  <a:lnTo>
                    <a:pt x="19" y="1015"/>
                  </a:lnTo>
                  <a:lnTo>
                    <a:pt x="26" y="1017"/>
                  </a:lnTo>
                  <a:lnTo>
                    <a:pt x="32" y="1017"/>
                  </a:lnTo>
                  <a:lnTo>
                    <a:pt x="32" y="1017"/>
                  </a:lnTo>
                  <a:lnTo>
                    <a:pt x="36" y="1017"/>
                  </a:lnTo>
                  <a:lnTo>
                    <a:pt x="42" y="1016"/>
                  </a:lnTo>
                  <a:lnTo>
                    <a:pt x="358" y="919"/>
                  </a:lnTo>
                  <a:lnTo>
                    <a:pt x="358" y="919"/>
                  </a:lnTo>
                  <a:lnTo>
                    <a:pt x="365" y="915"/>
                  </a:lnTo>
                  <a:lnTo>
                    <a:pt x="371" y="911"/>
                  </a:lnTo>
                  <a:lnTo>
                    <a:pt x="963" y="319"/>
                  </a:lnTo>
                  <a:lnTo>
                    <a:pt x="963" y="319"/>
                  </a:lnTo>
                  <a:lnTo>
                    <a:pt x="975" y="305"/>
                  </a:lnTo>
                  <a:lnTo>
                    <a:pt x="987" y="290"/>
                  </a:lnTo>
                  <a:lnTo>
                    <a:pt x="995" y="275"/>
                  </a:lnTo>
                  <a:lnTo>
                    <a:pt x="1004" y="259"/>
                  </a:lnTo>
                  <a:lnTo>
                    <a:pt x="1009" y="242"/>
                  </a:lnTo>
                  <a:lnTo>
                    <a:pt x="1015" y="223"/>
                  </a:lnTo>
                  <a:lnTo>
                    <a:pt x="1017" y="205"/>
                  </a:lnTo>
                  <a:lnTo>
                    <a:pt x="1018" y="187"/>
                  </a:lnTo>
                  <a:lnTo>
                    <a:pt x="1018" y="187"/>
                  </a:lnTo>
                  <a:lnTo>
                    <a:pt x="1017" y="169"/>
                  </a:lnTo>
                  <a:lnTo>
                    <a:pt x="1015" y="150"/>
                  </a:lnTo>
                  <a:lnTo>
                    <a:pt x="1009" y="132"/>
                  </a:lnTo>
                  <a:lnTo>
                    <a:pt x="1004" y="115"/>
                  </a:lnTo>
                  <a:lnTo>
                    <a:pt x="995" y="99"/>
                  </a:lnTo>
                  <a:lnTo>
                    <a:pt x="987" y="83"/>
                  </a:lnTo>
                  <a:lnTo>
                    <a:pt x="975" y="68"/>
                  </a:lnTo>
                  <a:lnTo>
                    <a:pt x="963" y="55"/>
                  </a:lnTo>
                  <a:lnTo>
                    <a:pt x="963" y="55"/>
                  </a:lnTo>
                  <a:close/>
                  <a:moveTo>
                    <a:pt x="322" y="864"/>
                  </a:moveTo>
                  <a:lnTo>
                    <a:pt x="203" y="900"/>
                  </a:lnTo>
                  <a:lnTo>
                    <a:pt x="203" y="900"/>
                  </a:lnTo>
                  <a:lnTo>
                    <a:pt x="197" y="885"/>
                  </a:lnTo>
                  <a:lnTo>
                    <a:pt x="190" y="871"/>
                  </a:lnTo>
                  <a:lnTo>
                    <a:pt x="181" y="859"/>
                  </a:lnTo>
                  <a:lnTo>
                    <a:pt x="170" y="847"/>
                  </a:lnTo>
                  <a:lnTo>
                    <a:pt x="170" y="847"/>
                  </a:lnTo>
                  <a:lnTo>
                    <a:pt x="161" y="838"/>
                  </a:lnTo>
                  <a:lnTo>
                    <a:pt x="150" y="831"/>
                  </a:lnTo>
                  <a:lnTo>
                    <a:pt x="139" y="823"/>
                  </a:lnTo>
                  <a:lnTo>
                    <a:pt x="127" y="817"/>
                  </a:lnTo>
                  <a:lnTo>
                    <a:pt x="181" y="668"/>
                  </a:lnTo>
                  <a:lnTo>
                    <a:pt x="254" y="668"/>
                  </a:lnTo>
                  <a:lnTo>
                    <a:pt x="254" y="731"/>
                  </a:lnTo>
                  <a:lnTo>
                    <a:pt x="254" y="731"/>
                  </a:lnTo>
                  <a:lnTo>
                    <a:pt x="255" y="737"/>
                  </a:lnTo>
                  <a:lnTo>
                    <a:pt x="257" y="744"/>
                  </a:lnTo>
                  <a:lnTo>
                    <a:pt x="261" y="749"/>
                  </a:lnTo>
                  <a:lnTo>
                    <a:pt x="264" y="753"/>
                  </a:lnTo>
                  <a:lnTo>
                    <a:pt x="269" y="758"/>
                  </a:lnTo>
                  <a:lnTo>
                    <a:pt x="274" y="761"/>
                  </a:lnTo>
                  <a:lnTo>
                    <a:pt x="280" y="762"/>
                  </a:lnTo>
                  <a:lnTo>
                    <a:pt x="286" y="763"/>
                  </a:lnTo>
                  <a:lnTo>
                    <a:pt x="342" y="763"/>
                  </a:lnTo>
                  <a:lnTo>
                    <a:pt x="322" y="864"/>
                  </a:lnTo>
                  <a:close/>
                  <a:moveTo>
                    <a:pt x="789" y="403"/>
                  </a:moveTo>
                  <a:lnTo>
                    <a:pt x="402" y="790"/>
                  </a:lnTo>
                  <a:lnTo>
                    <a:pt x="413" y="738"/>
                  </a:lnTo>
                  <a:lnTo>
                    <a:pt x="413" y="738"/>
                  </a:lnTo>
                  <a:lnTo>
                    <a:pt x="414" y="731"/>
                  </a:lnTo>
                  <a:lnTo>
                    <a:pt x="413" y="723"/>
                  </a:lnTo>
                  <a:lnTo>
                    <a:pt x="411" y="717"/>
                  </a:lnTo>
                  <a:lnTo>
                    <a:pt x="406" y="712"/>
                  </a:lnTo>
                  <a:lnTo>
                    <a:pt x="406" y="712"/>
                  </a:lnTo>
                  <a:lnTo>
                    <a:pt x="401" y="706"/>
                  </a:lnTo>
                  <a:lnTo>
                    <a:pt x="396" y="703"/>
                  </a:lnTo>
                  <a:lnTo>
                    <a:pt x="389" y="700"/>
                  </a:lnTo>
                  <a:lnTo>
                    <a:pt x="382" y="700"/>
                  </a:lnTo>
                  <a:lnTo>
                    <a:pt x="318" y="700"/>
                  </a:lnTo>
                  <a:lnTo>
                    <a:pt x="318" y="635"/>
                  </a:lnTo>
                  <a:lnTo>
                    <a:pt x="318" y="635"/>
                  </a:lnTo>
                  <a:lnTo>
                    <a:pt x="317" y="629"/>
                  </a:lnTo>
                  <a:lnTo>
                    <a:pt x="315" y="624"/>
                  </a:lnTo>
                  <a:lnTo>
                    <a:pt x="313" y="618"/>
                  </a:lnTo>
                  <a:lnTo>
                    <a:pt x="309" y="614"/>
                  </a:lnTo>
                  <a:lnTo>
                    <a:pt x="305" y="610"/>
                  </a:lnTo>
                  <a:lnTo>
                    <a:pt x="299" y="606"/>
                  </a:lnTo>
                  <a:lnTo>
                    <a:pt x="293" y="604"/>
                  </a:lnTo>
                  <a:lnTo>
                    <a:pt x="286" y="604"/>
                  </a:lnTo>
                  <a:lnTo>
                    <a:pt x="236" y="604"/>
                  </a:lnTo>
                  <a:lnTo>
                    <a:pt x="615" y="228"/>
                  </a:lnTo>
                  <a:lnTo>
                    <a:pt x="615" y="229"/>
                  </a:lnTo>
                  <a:lnTo>
                    <a:pt x="615" y="229"/>
                  </a:lnTo>
                  <a:lnTo>
                    <a:pt x="624" y="220"/>
                  </a:lnTo>
                  <a:lnTo>
                    <a:pt x="634" y="213"/>
                  </a:lnTo>
                  <a:lnTo>
                    <a:pt x="644" y="206"/>
                  </a:lnTo>
                  <a:lnTo>
                    <a:pt x="655" y="202"/>
                  </a:lnTo>
                  <a:lnTo>
                    <a:pt x="666" y="198"/>
                  </a:lnTo>
                  <a:lnTo>
                    <a:pt x="678" y="194"/>
                  </a:lnTo>
                  <a:lnTo>
                    <a:pt x="690" y="193"/>
                  </a:lnTo>
                  <a:lnTo>
                    <a:pt x="703" y="192"/>
                  </a:lnTo>
                  <a:lnTo>
                    <a:pt x="703" y="192"/>
                  </a:lnTo>
                  <a:lnTo>
                    <a:pt x="714" y="193"/>
                  </a:lnTo>
                  <a:lnTo>
                    <a:pt x="726" y="194"/>
                  </a:lnTo>
                  <a:lnTo>
                    <a:pt x="738" y="198"/>
                  </a:lnTo>
                  <a:lnTo>
                    <a:pt x="750" y="202"/>
                  </a:lnTo>
                  <a:lnTo>
                    <a:pt x="761" y="206"/>
                  </a:lnTo>
                  <a:lnTo>
                    <a:pt x="770" y="213"/>
                  </a:lnTo>
                  <a:lnTo>
                    <a:pt x="780" y="220"/>
                  </a:lnTo>
                  <a:lnTo>
                    <a:pt x="789" y="229"/>
                  </a:lnTo>
                  <a:lnTo>
                    <a:pt x="789" y="229"/>
                  </a:lnTo>
                  <a:lnTo>
                    <a:pt x="798" y="237"/>
                  </a:lnTo>
                  <a:lnTo>
                    <a:pt x="804" y="247"/>
                  </a:lnTo>
                  <a:lnTo>
                    <a:pt x="811" y="258"/>
                  </a:lnTo>
                  <a:lnTo>
                    <a:pt x="816" y="269"/>
                  </a:lnTo>
                  <a:lnTo>
                    <a:pt x="821" y="279"/>
                  </a:lnTo>
                  <a:lnTo>
                    <a:pt x="823" y="291"/>
                  </a:lnTo>
                  <a:lnTo>
                    <a:pt x="825" y="304"/>
                  </a:lnTo>
                  <a:lnTo>
                    <a:pt x="826" y="316"/>
                  </a:lnTo>
                  <a:lnTo>
                    <a:pt x="826" y="316"/>
                  </a:lnTo>
                  <a:lnTo>
                    <a:pt x="825" y="328"/>
                  </a:lnTo>
                  <a:lnTo>
                    <a:pt x="823" y="340"/>
                  </a:lnTo>
                  <a:lnTo>
                    <a:pt x="821" y="351"/>
                  </a:lnTo>
                  <a:lnTo>
                    <a:pt x="816" y="363"/>
                  </a:lnTo>
                  <a:lnTo>
                    <a:pt x="811" y="374"/>
                  </a:lnTo>
                  <a:lnTo>
                    <a:pt x="804" y="384"/>
                  </a:lnTo>
                  <a:lnTo>
                    <a:pt x="798" y="394"/>
                  </a:lnTo>
                  <a:lnTo>
                    <a:pt x="789" y="403"/>
                  </a:lnTo>
                  <a:lnTo>
                    <a:pt x="789" y="403"/>
                  </a:lnTo>
                  <a:close/>
                  <a:moveTo>
                    <a:pt x="918" y="274"/>
                  </a:moveTo>
                  <a:lnTo>
                    <a:pt x="888" y="304"/>
                  </a:lnTo>
                  <a:lnTo>
                    <a:pt x="888" y="304"/>
                  </a:lnTo>
                  <a:lnTo>
                    <a:pt x="887" y="287"/>
                  </a:lnTo>
                  <a:lnTo>
                    <a:pt x="884" y="271"/>
                  </a:lnTo>
                  <a:lnTo>
                    <a:pt x="879" y="255"/>
                  </a:lnTo>
                  <a:lnTo>
                    <a:pt x="872" y="238"/>
                  </a:lnTo>
                  <a:lnTo>
                    <a:pt x="865" y="223"/>
                  </a:lnTo>
                  <a:lnTo>
                    <a:pt x="856" y="209"/>
                  </a:lnTo>
                  <a:lnTo>
                    <a:pt x="846" y="196"/>
                  </a:lnTo>
                  <a:lnTo>
                    <a:pt x="835" y="184"/>
                  </a:lnTo>
                  <a:lnTo>
                    <a:pt x="835" y="184"/>
                  </a:lnTo>
                  <a:lnTo>
                    <a:pt x="822" y="172"/>
                  </a:lnTo>
                  <a:lnTo>
                    <a:pt x="808" y="161"/>
                  </a:lnTo>
                  <a:lnTo>
                    <a:pt x="794" y="153"/>
                  </a:lnTo>
                  <a:lnTo>
                    <a:pt x="779" y="145"/>
                  </a:lnTo>
                  <a:lnTo>
                    <a:pt x="764" y="139"/>
                  </a:lnTo>
                  <a:lnTo>
                    <a:pt x="748" y="134"/>
                  </a:lnTo>
                  <a:lnTo>
                    <a:pt x="730" y="131"/>
                  </a:lnTo>
                  <a:lnTo>
                    <a:pt x="714" y="129"/>
                  </a:lnTo>
                  <a:lnTo>
                    <a:pt x="743" y="100"/>
                  </a:lnTo>
                  <a:lnTo>
                    <a:pt x="743" y="100"/>
                  </a:lnTo>
                  <a:lnTo>
                    <a:pt x="743" y="100"/>
                  </a:lnTo>
                  <a:lnTo>
                    <a:pt x="753" y="91"/>
                  </a:lnTo>
                  <a:lnTo>
                    <a:pt x="763" y="84"/>
                  </a:lnTo>
                  <a:lnTo>
                    <a:pt x="773" y="78"/>
                  </a:lnTo>
                  <a:lnTo>
                    <a:pt x="784" y="73"/>
                  </a:lnTo>
                  <a:lnTo>
                    <a:pt x="795" y="69"/>
                  </a:lnTo>
                  <a:lnTo>
                    <a:pt x="807" y="66"/>
                  </a:lnTo>
                  <a:lnTo>
                    <a:pt x="818" y="64"/>
                  </a:lnTo>
                  <a:lnTo>
                    <a:pt x="831" y="64"/>
                  </a:lnTo>
                  <a:lnTo>
                    <a:pt x="831" y="64"/>
                  </a:lnTo>
                  <a:lnTo>
                    <a:pt x="843" y="64"/>
                  </a:lnTo>
                  <a:lnTo>
                    <a:pt x="855" y="66"/>
                  </a:lnTo>
                  <a:lnTo>
                    <a:pt x="867" y="69"/>
                  </a:lnTo>
                  <a:lnTo>
                    <a:pt x="879" y="73"/>
                  </a:lnTo>
                  <a:lnTo>
                    <a:pt x="889" y="78"/>
                  </a:lnTo>
                  <a:lnTo>
                    <a:pt x="899" y="84"/>
                  </a:lnTo>
                  <a:lnTo>
                    <a:pt x="909" y="91"/>
                  </a:lnTo>
                  <a:lnTo>
                    <a:pt x="918" y="100"/>
                  </a:lnTo>
                  <a:lnTo>
                    <a:pt x="918" y="100"/>
                  </a:lnTo>
                  <a:lnTo>
                    <a:pt x="927" y="109"/>
                  </a:lnTo>
                  <a:lnTo>
                    <a:pt x="933" y="118"/>
                  </a:lnTo>
                  <a:lnTo>
                    <a:pt x="940" y="129"/>
                  </a:lnTo>
                  <a:lnTo>
                    <a:pt x="945" y="140"/>
                  </a:lnTo>
                  <a:lnTo>
                    <a:pt x="949" y="150"/>
                  </a:lnTo>
                  <a:lnTo>
                    <a:pt x="951" y="162"/>
                  </a:lnTo>
                  <a:lnTo>
                    <a:pt x="954" y="174"/>
                  </a:lnTo>
                  <a:lnTo>
                    <a:pt x="955" y="187"/>
                  </a:lnTo>
                  <a:lnTo>
                    <a:pt x="955" y="187"/>
                  </a:lnTo>
                  <a:lnTo>
                    <a:pt x="954" y="199"/>
                  </a:lnTo>
                  <a:lnTo>
                    <a:pt x="951" y="211"/>
                  </a:lnTo>
                  <a:lnTo>
                    <a:pt x="949" y="222"/>
                  </a:lnTo>
                  <a:lnTo>
                    <a:pt x="945" y="234"/>
                  </a:lnTo>
                  <a:lnTo>
                    <a:pt x="940" y="245"/>
                  </a:lnTo>
                  <a:lnTo>
                    <a:pt x="933" y="256"/>
                  </a:lnTo>
                  <a:lnTo>
                    <a:pt x="927" y="265"/>
                  </a:lnTo>
                  <a:lnTo>
                    <a:pt x="918" y="274"/>
                  </a:lnTo>
                  <a:lnTo>
                    <a:pt x="918" y="274"/>
                  </a:lnTo>
                  <a:close/>
                  <a:moveTo>
                    <a:pt x="709" y="263"/>
                  </a:moveTo>
                  <a:lnTo>
                    <a:pt x="391" y="582"/>
                  </a:lnTo>
                  <a:lnTo>
                    <a:pt x="391" y="582"/>
                  </a:lnTo>
                  <a:lnTo>
                    <a:pt x="387" y="587"/>
                  </a:lnTo>
                  <a:lnTo>
                    <a:pt x="384" y="593"/>
                  </a:lnTo>
                  <a:lnTo>
                    <a:pt x="383" y="598"/>
                  </a:lnTo>
                  <a:lnTo>
                    <a:pt x="382" y="604"/>
                  </a:lnTo>
                  <a:lnTo>
                    <a:pt x="383" y="610"/>
                  </a:lnTo>
                  <a:lnTo>
                    <a:pt x="384" y="616"/>
                  </a:lnTo>
                  <a:lnTo>
                    <a:pt x="387" y="621"/>
                  </a:lnTo>
                  <a:lnTo>
                    <a:pt x="391" y="627"/>
                  </a:lnTo>
                  <a:lnTo>
                    <a:pt x="391" y="627"/>
                  </a:lnTo>
                  <a:lnTo>
                    <a:pt x="396" y="631"/>
                  </a:lnTo>
                  <a:lnTo>
                    <a:pt x="402" y="633"/>
                  </a:lnTo>
                  <a:lnTo>
                    <a:pt x="408" y="635"/>
                  </a:lnTo>
                  <a:lnTo>
                    <a:pt x="414" y="635"/>
                  </a:lnTo>
                  <a:lnTo>
                    <a:pt x="414" y="635"/>
                  </a:lnTo>
                  <a:lnTo>
                    <a:pt x="419" y="635"/>
                  </a:lnTo>
                  <a:lnTo>
                    <a:pt x="426" y="633"/>
                  </a:lnTo>
                  <a:lnTo>
                    <a:pt x="431" y="631"/>
                  </a:lnTo>
                  <a:lnTo>
                    <a:pt x="436" y="627"/>
                  </a:lnTo>
                  <a:lnTo>
                    <a:pt x="754" y="308"/>
                  </a:lnTo>
                  <a:lnTo>
                    <a:pt x="754" y="308"/>
                  </a:lnTo>
                  <a:lnTo>
                    <a:pt x="758" y="304"/>
                  </a:lnTo>
                  <a:lnTo>
                    <a:pt x="762" y="299"/>
                  </a:lnTo>
                  <a:lnTo>
                    <a:pt x="763" y="292"/>
                  </a:lnTo>
                  <a:lnTo>
                    <a:pt x="764" y="286"/>
                  </a:lnTo>
                  <a:lnTo>
                    <a:pt x="763" y="280"/>
                  </a:lnTo>
                  <a:lnTo>
                    <a:pt x="762" y="274"/>
                  </a:lnTo>
                  <a:lnTo>
                    <a:pt x="758" y="269"/>
                  </a:lnTo>
                  <a:lnTo>
                    <a:pt x="754" y="263"/>
                  </a:lnTo>
                  <a:lnTo>
                    <a:pt x="754" y="263"/>
                  </a:lnTo>
                  <a:lnTo>
                    <a:pt x="749" y="260"/>
                  </a:lnTo>
                  <a:lnTo>
                    <a:pt x="743" y="257"/>
                  </a:lnTo>
                  <a:lnTo>
                    <a:pt x="738" y="255"/>
                  </a:lnTo>
                  <a:lnTo>
                    <a:pt x="732" y="255"/>
                  </a:lnTo>
                  <a:lnTo>
                    <a:pt x="725" y="255"/>
                  </a:lnTo>
                  <a:lnTo>
                    <a:pt x="720" y="257"/>
                  </a:lnTo>
                  <a:lnTo>
                    <a:pt x="714" y="260"/>
                  </a:lnTo>
                  <a:lnTo>
                    <a:pt x="709" y="263"/>
                  </a:lnTo>
                  <a:lnTo>
                    <a:pt x="709" y="26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3" name="Freeform 73"/>
            <p:cNvSpPr>
              <a:spLocks noEditPoints="1"/>
            </p:cNvSpPr>
            <p:nvPr/>
          </p:nvSpPr>
          <p:spPr bwMode="auto">
            <a:xfrm>
              <a:off x="2355548" y="3536270"/>
              <a:ext cx="323850" cy="323850"/>
            </a:xfrm>
            <a:custGeom>
              <a:gdLst>
                <a:gd fmla="*/ 201 w 1018" name="T0"/>
                <a:gd fmla="*/ 717 h 1018" name="T1"/>
                <a:gd fmla="*/ 161 w 1018" name="T2"/>
                <a:gd fmla="*/ 777 h 1018" name="T3"/>
                <a:gd fmla="*/ 170 w 1018" name="T4"/>
                <a:gd fmla="*/ 841 h 1018" name="T5"/>
                <a:gd fmla="*/ 226 w 1018" name="T6"/>
                <a:gd fmla="*/ 886 h 1018" name="T7"/>
                <a:gd fmla="*/ 292 w 1018" name="T8"/>
                <a:gd fmla="*/ 883 h 1018" name="T9"/>
                <a:gd fmla="*/ 342 w 1018" name="T10"/>
                <a:gd fmla="*/ 832 h 1018" name="T11"/>
                <a:gd fmla="*/ 345 w 1018" name="T12"/>
                <a:gd fmla="*/ 767 h 1018" name="T13"/>
                <a:gd fmla="*/ 300 w 1018" name="T14"/>
                <a:gd fmla="*/ 711 h 1018" name="T15"/>
                <a:gd fmla="*/ 254 w 1018" name="T16"/>
                <a:gd fmla="*/ 827 h 1018" name="T17"/>
                <a:gd fmla="*/ 223 w 1018" name="T18"/>
                <a:gd fmla="*/ 796 h 1018" name="T19"/>
                <a:gd fmla="*/ 249 w 1018" name="T20"/>
                <a:gd fmla="*/ 765 h 1018" name="T21"/>
                <a:gd fmla="*/ 284 w 1018" name="T22"/>
                <a:gd fmla="*/ 783 h 1018" name="T23"/>
                <a:gd fmla="*/ 272 w 1018" name="T24"/>
                <a:gd fmla="*/ 822 h 1018" name="T25"/>
                <a:gd fmla="*/ 330 w 1018" name="T26"/>
                <a:gd fmla="*/ 130 h 1018" name="T27"/>
                <a:gd fmla="*/ 168 w 1018" name="T28"/>
                <a:gd fmla="*/ 137 h 1018" name="T29"/>
                <a:gd fmla="*/ 127 w 1018" name="T30"/>
                <a:gd fmla="*/ 541 h 1018" name="T31"/>
                <a:gd fmla="*/ 179 w 1018" name="T32"/>
                <a:gd fmla="*/ 602 h 1018" name="T33"/>
                <a:gd fmla="*/ 341 w 1018" name="T34"/>
                <a:gd fmla="*/ 595 h 1018" name="T35"/>
                <a:gd fmla="*/ 382 w 1018" name="T36"/>
                <a:gd fmla="*/ 191 h 1018" name="T37"/>
                <a:gd fmla="*/ 204 w 1018" name="T38"/>
                <a:gd fmla="*/ 541 h 1018" name="T39"/>
                <a:gd fmla="*/ 286 w 1018" name="T40"/>
                <a:gd fmla="*/ 191 h 1018" name="T41"/>
                <a:gd fmla="*/ 735 w 1018" name="T42"/>
                <a:gd fmla="*/ 705 h 1018" name="T43"/>
                <a:gd fmla="*/ 680 w 1018" name="T44"/>
                <a:gd fmla="*/ 750 h 1018" name="T45"/>
                <a:gd fmla="*/ 670 w 1018" name="T46"/>
                <a:gd fmla="*/ 814 h 1018" name="T47"/>
                <a:gd fmla="*/ 710 w 1018" name="T48"/>
                <a:gd fmla="*/ 874 h 1018" name="T49"/>
                <a:gd fmla="*/ 773 w 1018" name="T50"/>
                <a:gd fmla="*/ 890 h 1018" name="T51"/>
                <a:gd fmla="*/ 837 w 1018" name="T52"/>
                <a:gd fmla="*/ 856 h 1018" name="T53"/>
                <a:gd fmla="*/ 859 w 1018" name="T54"/>
                <a:gd fmla="*/ 796 h 1018" name="T55"/>
                <a:gd fmla="*/ 831 w 1018" name="T56"/>
                <a:gd fmla="*/ 728 h 1018" name="T57"/>
                <a:gd fmla="*/ 764 w 1018" name="T58"/>
                <a:gd fmla="*/ 701 h 1018" name="T59"/>
                <a:gd fmla="*/ 737 w 1018" name="T60"/>
                <a:gd fmla="*/ 813 h 1018" name="T61"/>
                <a:gd fmla="*/ 741 w 1018" name="T62"/>
                <a:gd fmla="*/ 773 h 1018" name="T63"/>
                <a:gd fmla="*/ 781 w 1018" name="T64"/>
                <a:gd fmla="*/ 769 h 1018" name="T65"/>
                <a:gd fmla="*/ 793 w 1018" name="T66"/>
                <a:gd fmla="*/ 808 h 1018" name="T67"/>
                <a:gd fmla="*/ 955 w 1018" name="T68"/>
                <a:gd fmla="*/ 0 h 1018" name="T69"/>
                <a:gd fmla="*/ 520 w 1018" name="T70"/>
                <a:gd fmla="*/ 29 h 1018" name="T71"/>
                <a:gd fmla="*/ 504 w 1018" name="T72"/>
                <a:gd fmla="*/ 40 h 1018" name="T73"/>
                <a:gd fmla="*/ 64 w 1018" name="T74"/>
                <a:gd fmla="*/ 0 h 1018" name="T75"/>
                <a:gd fmla="*/ 5 w 1018" name="T76"/>
                <a:gd fmla="*/ 40 h 1018" name="T77"/>
                <a:gd fmla="*/ 5 w 1018" name="T78"/>
                <a:gd fmla="*/ 979 h 1018" name="T79"/>
                <a:gd fmla="*/ 445 w 1018" name="T80"/>
                <a:gd fmla="*/ 1018 h 1018" name="T81"/>
                <a:gd fmla="*/ 504 w 1018" name="T82"/>
                <a:gd fmla="*/ 979 h 1018" name="T83"/>
                <a:gd fmla="*/ 520 w 1018" name="T84"/>
                <a:gd fmla="*/ 990 h 1018" name="T85"/>
                <a:gd fmla="*/ 955 w 1018" name="T86"/>
                <a:gd fmla="*/ 1018 h 1018" name="T87"/>
                <a:gd fmla="*/ 1017 w 1018" name="T88"/>
                <a:gd fmla="*/ 968 h 1018" name="T89"/>
                <a:gd fmla="*/ 1007 w 1018" name="T90"/>
                <a:gd fmla="*/ 29 h 1018" name="T91"/>
                <a:gd fmla="*/ 64 w 1018" name="T92"/>
                <a:gd fmla="*/ 955 h 1018" name="T93"/>
                <a:gd fmla="*/ 955 w 1018" name="T94"/>
                <a:gd fmla="*/ 955 h 1018" name="T95"/>
                <a:gd fmla="*/ 699 w 1018" name="T96"/>
                <a:gd fmla="*/ 128 h 1018" name="T97"/>
                <a:gd fmla="*/ 641 w 1018" name="T98"/>
                <a:gd fmla="*/ 174 h 1018" name="T99"/>
                <a:gd fmla="*/ 641 w 1018" name="T100"/>
                <a:gd fmla="*/ 559 h 1018" name="T101"/>
                <a:gd fmla="*/ 827 w 1018" name="T102"/>
                <a:gd fmla="*/ 605 h 1018" name="T103"/>
                <a:gd fmla="*/ 885 w 1018" name="T104"/>
                <a:gd fmla="*/ 559 h 1018" name="T105"/>
                <a:gd fmla="*/ 885 w 1018" name="T106"/>
                <a:gd fmla="*/ 174 h 1018" name="T107"/>
                <a:gd fmla="*/ 713 w 1018" name="T108"/>
                <a:gd fmla="*/ 191 h 1018" name="T109"/>
                <a:gd fmla="*/ 827 w 1018" name="T110"/>
                <a:gd fmla="*/ 528 h 10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8" w="1018">
                  <a:moveTo>
                    <a:pt x="254" y="701"/>
                  </a:moveTo>
                  <a:lnTo>
                    <a:pt x="254" y="701"/>
                  </a:lnTo>
                  <a:lnTo>
                    <a:pt x="244" y="701"/>
                  </a:lnTo>
                  <a:lnTo>
                    <a:pt x="236" y="702"/>
                  </a:lnTo>
                  <a:lnTo>
                    <a:pt x="226" y="705"/>
                  </a:lnTo>
                  <a:lnTo>
                    <a:pt x="218" y="708"/>
                  </a:lnTo>
                  <a:lnTo>
                    <a:pt x="209" y="711"/>
                  </a:lnTo>
                  <a:lnTo>
                    <a:pt x="201" y="717"/>
                  </a:lnTo>
                  <a:lnTo>
                    <a:pt x="194" y="722"/>
                  </a:lnTo>
                  <a:lnTo>
                    <a:pt x="188" y="728"/>
                  </a:lnTo>
                  <a:lnTo>
                    <a:pt x="181" y="735"/>
                  </a:lnTo>
                  <a:lnTo>
                    <a:pt x="176" y="742"/>
                  </a:lnTo>
                  <a:lnTo>
                    <a:pt x="170" y="750"/>
                  </a:lnTo>
                  <a:lnTo>
                    <a:pt x="167" y="758"/>
                  </a:lnTo>
                  <a:lnTo>
                    <a:pt x="164" y="767"/>
                  </a:lnTo>
                  <a:lnTo>
                    <a:pt x="161" y="777"/>
                  </a:lnTo>
                  <a:lnTo>
                    <a:pt x="160" y="785"/>
                  </a:lnTo>
                  <a:lnTo>
                    <a:pt x="160" y="796"/>
                  </a:lnTo>
                  <a:lnTo>
                    <a:pt x="160" y="796"/>
                  </a:lnTo>
                  <a:lnTo>
                    <a:pt x="160" y="806"/>
                  </a:lnTo>
                  <a:lnTo>
                    <a:pt x="161" y="814"/>
                  </a:lnTo>
                  <a:lnTo>
                    <a:pt x="164" y="824"/>
                  </a:lnTo>
                  <a:lnTo>
                    <a:pt x="167" y="832"/>
                  </a:lnTo>
                  <a:lnTo>
                    <a:pt x="170" y="841"/>
                  </a:lnTo>
                  <a:lnTo>
                    <a:pt x="176" y="849"/>
                  </a:lnTo>
                  <a:lnTo>
                    <a:pt x="181" y="856"/>
                  </a:lnTo>
                  <a:lnTo>
                    <a:pt x="188" y="863"/>
                  </a:lnTo>
                  <a:lnTo>
                    <a:pt x="194" y="869"/>
                  </a:lnTo>
                  <a:lnTo>
                    <a:pt x="201" y="874"/>
                  </a:lnTo>
                  <a:lnTo>
                    <a:pt x="209" y="880"/>
                  </a:lnTo>
                  <a:lnTo>
                    <a:pt x="218" y="883"/>
                  </a:lnTo>
                  <a:lnTo>
                    <a:pt x="226" y="886"/>
                  </a:lnTo>
                  <a:lnTo>
                    <a:pt x="236" y="889"/>
                  </a:lnTo>
                  <a:lnTo>
                    <a:pt x="244" y="890"/>
                  </a:lnTo>
                  <a:lnTo>
                    <a:pt x="254" y="890"/>
                  </a:lnTo>
                  <a:lnTo>
                    <a:pt x="254" y="890"/>
                  </a:lnTo>
                  <a:lnTo>
                    <a:pt x="265" y="890"/>
                  </a:lnTo>
                  <a:lnTo>
                    <a:pt x="273" y="889"/>
                  </a:lnTo>
                  <a:lnTo>
                    <a:pt x="283" y="886"/>
                  </a:lnTo>
                  <a:lnTo>
                    <a:pt x="292" y="883"/>
                  </a:lnTo>
                  <a:lnTo>
                    <a:pt x="300" y="880"/>
                  </a:lnTo>
                  <a:lnTo>
                    <a:pt x="308" y="874"/>
                  </a:lnTo>
                  <a:lnTo>
                    <a:pt x="315" y="869"/>
                  </a:lnTo>
                  <a:lnTo>
                    <a:pt x="322" y="863"/>
                  </a:lnTo>
                  <a:lnTo>
                    <a:pt x="328" y="856"/>
                  </a:lnTo>
                  <a:lnTo>
                    <a:pt x="333" y="849"/>
                  </a:lnTo>
                  <a:lnTo>
                    <a:pt x="339" y="841"/>
                  </a:lnTo>
                  <a:lnTo>
                    <a:pt x="342" y="832"/>
                  </a:lnTo>
                  <a:lnTo>
                    <a:pt x="345" y="824"/>
                  </a:lnTo>
                  <a:lnTo>
                    <a:pt x="348" y="814"/>
                  </a:lnTo>
                  <a:lnTo>
                    <a:pt x="350" y="806"/>
                  </a:lnTo>
                  <a:lnTo>
                    <a:pt x="350" y="796"/>
                  </a:lnTo>
                  <a:lnTo>
                    <a:pt x="350" y="796"/>
                  </a:lnTo>
                  <a:lnTo>
                    <a:pt x="350" y="785"/>
                  </a:lnTo>
                  <a:lnTo>
                    <a:pt x="348" y="777"/>
                  </a:lnTo>
                  <a:lnTo>
                    <a:pt x="345" y="767"/>
                  </a:lnTo>
                  <a:lnTo>
                    <a:pt x="342" y="758"/>
                  </a:lnTo>
                  <a:lnTo>
                    <a:pt x="339" y="750"/>
                  </a:lnTo>
                  <a:lnTo>
                    <a:pt x="333" y="742"/>
                  </a:lnTo>
                  <a:lnTo>
                    <a:pt x="328" y="735"/>
                  </a:lnTo>
                  <a:lnTo>
                    <a:pt x="322" y="728"/>
                  </a:lnTo>
                  <a:lnTo>
                    <a:pt x="315" y="722"/>
                  </a:lnTo>
                  <a:lnTo>
                    <a:pt x="308" y="717"/>
                  </a:lnTo>
                  <a:lnTo>
                    <a:pt x="300" y="711"/>
                  </a:lnTo>
                  <a:lnTo>
                    <a:pt x="292" y="708"/>
                  </a:lnTo>
                  <a:lnTo>
                    <a:pt x="283" y="705"/>
                  </a:lnTo>
                  <a:lnTo>
                    <a:pt x="273" y="702"/>
                  </a:lnTo>
                  <a:lnTo>
                    <a:pt x="265" y="701"/>
                  </a:lnTo>
                  <a:lnTo>
                    <a:pt x="254" y="701"/>
                  </a:lnTo>
                  <a:lnTo>
                    <a:pt x="254" y="701"/>
                  </a:lnTo>
                  <a:close/>
                  <a:moveTo>
                    <a:pt x="254" y="827"/>
                  </a:moveTo>
                  <a:lnTo>
                    <a:pt x="254" y="827"/>
                  </a:lnTo>
                  <a:lnTo>
                    <a:pt x="249" y="827"/>
                  </a:lnTo>
                  <a:lnTo>
                    <a:pt x="242" y="825"/>
                  </a:lnTo>
                  <a:lnTo>
                    <a:pt x="237" y="822"/>
                  </a:lnTo>
                  <a:lnTo>
                    <a:pt x="233" y="819"/>
                  </a:lnTo>
                  <a:lnTo>
                    <a:pt x="228" y="813"/>
                  </a:lnTo>
                  <a:lnTo>
                    <a:pt x="225" y="808"/>
                  </a:lnTo>
                  <a:lnTo>
                    <a:pt x="223" y="802"/>
                  </a:lnTo>
                  <a:lnTo>
                    <a:pt x="223" y="796"/>
                  </a:lnTo>
                  <a:lnTo>
                    <a:pt x="223" y="796"/>
                  </a:lnTo>
                  <a:lnTo>
                    <a:pt x="223" y="790"/>
                  </a:lnTo>
                  <a:lnTo>
                    <a:pt x="225" y="783"/>
                  </a:lnTo>
                  <a:lnTo>
                    <a:pt x="228" y="778"/>
                  </a:lnTo>
                  <a:lnTo>
                    <a:pt x="233" y="773"/>
                  </a:lnTo>
                  <a:lnTo>
                    <a:pt x="237" y="769"/>
                  </a:lnTo>
                  <a:lnTo>
                    <a:pt x="242" y="766"/>
                  </a:lnTo>
                  <a:lnTo>
                    <a:pt x="249" y="765"/>
                  </a:lnTo>
                  <a:lnTo>
                    <a:pt x="254" y="764"/>
                  </a:lnTo>
                  <a:lnTo>
                    <a:pt x="254" y="764"/>
                  </a:lnTo>
                  <a:lnTo>
                    <a:pt x="261" y="765"/>
                  </a:lnTo>
                  <a:lnTo>
                    <a:pt x="267" y="766"/>
                  </a:lnTo>
                  <a:lnTo>
                    <a:pt x="272" y="769"/>
                  </a:lnTo>
                  <a:lnTo>
                    <a:pt x="277" y="773"/>
                  </a:lnTo>
                  <a:lnTo>
                    <a:pt x="281" y="778"/>
                  </a:lnTo>
                  <a:lnTo>
                    <a:pt x="284" y="783"/>
                  </a:lnTo>
                  <a:lnTo>
                    <a:pt x="286" y="790"/>
                  </a:lnTo>
                  <a:lnTo>
                    <a:pt x="286" y="796"/>
                  </a:lnTo>
                  <a:lnTo>
                    <a:pt x="286" y="796"/>
                  </a:lnTo>
                  <a:lnTo>
                    <a:pt x="286" y="802"/>
                  </a:lnTo>
                  <a:lnTo>
                    <a:pt x="284" y="808"/>
                  </a:lnTo>
                  <a:lnTo>
                    <a:pt x="281" y="813"/>
                  </a:lnTo>
                  <a:lnTo>
                    <a:pt x="277" y="819"/>
                  </a:lnTo>
                  <a:lnTo>
                    <a:pt x="272" y="822"/>
                  </a:lnTo>
                  <a:lnTo>
                    <a:pt x="267" y="825"/>
                  </a:lnTo>
                  <a:lnTo>
                    <a:pt x="261" y="827"/>
                  </a:lnTo>
                  <a:lnTo>
                    <a:pt x="254" y="827"/>
                  </a:lnTo>
                  <a:lnTo>
                    <a:pt x="254" y="827"/>
                  </a:lnTo>
                  <a:close/>
                  <a:moveTo>
                    <a:pt x="341" y="137"/>
                  </a:moveTo>
                  <a:lnTo>
                    <a:pt x="341" y="137"/>
                  </a:lnTo>
                  <a:lnTo>
                    <a:pt x="336" y="133"/>
                  </a:lnTo>
                  <a:lnTo>
                    <a:pt x="330" y="130"/>
                  </a:lnTo>
                  <a:lnTo>
                    <a:pt x="325" y="129"/>
                  </a:lnTo>
                  <a:lnTo>
                    <a:pt x="318" y="128"/>
                  </a:lnTo>
                  <a:lnTo>
                    <a:pt x="191" y="128"/>
                  </a:lnTo>
                  <a:lnTo>
                    <a:pt x="191" y="128"/>
                  </a:lnTo>
                  <a:lnTo>
                    <a:pt x="184" y="129"/>
                  </a:lnTo>
                  <a:lnTo>
                    <a:pt x="179" y="130"/>
                  </a:lnTo>
                  <a:lnTo>
                    <a:pt x="174" y="133"/>
                  </a:lnTo>
                  <a:lnTo>
                    <a:pt x="168" y="137"/>
                  </a:lnTo>
                  <a:lnTo>
                    <a:pt x="137" y="168"/>
                  </a:lnTo>
                  <a:lnTo>
                    <a:pt x="137" y="168"/>
                  </a:lnTo>
                  <a:lnTo>
                    <a:pt x="133" y="174"/>
                  </a:lnTo>
                  <a:lnTo>
                    <a:pt x="130" y="179"/>
                  </a:lnTo>
                  <a:lnTo>
                    <a:pt x="127" y="186"/>
                  </a:lnTo>
                  <a:lnTo>
                    <a:pt x="127" y="191"/>
                  </a:lnTo>
                  <a:lnTo>
                    <a:pt x="127" y="541"/>
                  </a:lnTo>
                  <a:lnTo>
                    <a:pt x="127" y="541"/>
                  </a:lnTo>
                  <a:lnTo>
                    <a:pt x="127" y="547"/>
                  </a:lnTo>
                  <a:lnTo>
                    <a:pt x="130" y="554"/>
                  </a:lnTo>
                  <a:lnTo>
                    <a:pt x="133" y="559"/>
                  </a:lnTo>
                  <a:lnTo>
                    <a:pt x="137" y="563"/>
                  </a:lnTo>
                  <a:lnTo>
                    <a:pt x="168" y="595"/>
                  </a:lnTo>
                  <a:lnTo>
                    <a:pt x="168" y="595"/>
                  </a:lnTo>
                  <a:lnTo>
                    <a:pt x="174" y="600"/>
                  </a:lnTo>
                  <a:lnTo>
                    <a:pt x="179" y="602"/>
                  </a:lnTo>
                  <a:lnTo>
                    <a:pt x="184" y="604"/>
                  </a:lnTo>
                  <a:lnTo>
                    <a:pt x="191" y="605"/>
                  </a:lnTo>
                  <a:lnTo>
                    <a:pt x="318" y="605"/>
                  </a:lnTo>
                  <a:lnTo>
                    <a:pt x="318" y="605"/>
                  </a:lnTo>
                  <a:lnTo>
                    <a:pt x="325" y="604"/>
                  </a:lnTo>
                  <a:lnTo>
                    <a:pt x="330" y="602"/>
                  </a:lnTo>
                  <a:lnTo>
                    <a:pt x="336" y="600"/>
                  </a:lnTo>
                  <a:lnTo>
                    <a:pt x="341" y="595"/>
                  </a:lnTo>
                  <a:lnTo>
                    <a:pt x="372" y="563"/>
                  </a:lnTo>
                  <a:lnTo>
                    <a:pt x="372" y="563"/>
                  </a:lnTo>
                  <a:lnTo>
                    <a:pt x="376" y="559"/>
                  </a:lnTo>
                  <a:lnTo>
                    <a:pt x="380" y="554"/>
                  </a:lnTo>
                  <a:lnTo>
                    <a:pt x="381" y="547"/>
                  </a:lnTo>
                  <a:lnTo>
                    <a:pt x="382" y="541"/>
                  </a:lnTo>
                  <a:lnTo>
                    <a:pt x="382" y="191"/>
                  </a:lnTo>
                  <a:lnTo>
                    <a:pt x="382" y="191"/>
                  </a:lnTo>
                  <a:lnTo>
                    <a:pt x="381" y="186"/>
                  </a:lnTo>
                  <a:lnTo>
                    <a:pt x="380" y="179"/>
                  </a:lnTo>
                  <a:lnTo>
                    <a:pt x="376" y="174"/>
                  </a:lnTo>
                  <a:lnTo>
                    <a:pt x="372" y="168"/>
                  </a:lnTo>
                  <a:lnTo>
                    <a:pt x="341" y="137"/>
                  </a:lnTo>
                  <a:close/>
                  <a:moveTo>
                    <a:pt x="318" y="528"/>
                  </a:moveTo>
                  <a:lnTo>
                    <a:pt x="306" y="541"/>
                  </a:lnTo>
                  <a:lnTo>
                    <a:pt x="204" y="541"/>
                  </a:lnTo>
                  <a:lnTo>
                    <a:pt x="191" y="528"/>
                  </a:lnTo>
                  <a:lnTo>
                    <a:pt x="191" y="205"/>
                  </a:lnTo>
                  <a:lnTo>
                    <a:pt x="204" y="191"/>
                  </a:lnTo>
                  <a:lnTo>
                    <a:pt x="223" y="191"/>
                  </a:lnTo>
                  <a:lnTo>
                    <a:pt x="223" y="319"/>
                  </a:lnTo>
                  <a:lnTo>
                    <a:pt x="254" y="286"/>
                  </a:lnTo>
                  <a:lnTo>
                    <a:pt x="286" y="319"/>
                  </a:lnTo>
                  <a:lnTo>
                    <a:pt x="286" y="191"/>
                  </a:lnTo>
                  <a:lnTo>
                    <a:pt x="306" y="191"/>
                  </a:lnTo>
                  <a:lnTo>
                    <a:pt x="318" y="205"/>
                  </a:lnTo>
                  <a:lnTo>
                    <a:pt x="318" y="528"/>
                  </a:lnTo>
                  <a:close/>
                  <a:moveTo>
                    <a:pt x="764" y="701"/>
                  </a:moveTo>
                  <a:lnTo>
                    <a:pt x="764" y="701"/>
                  </a:lnTo>
                  <a:lnTo>
                    <a:pt x="754" y="701"/>
                  </a:lnTo>
                  <a:lnTo>
                    <a:pt x="744" y="702"/>
                  </a:lnTo>
                  <a:lnTo>
                    <a:pt x="735" y="705"/>
                  </a:lnTo>
                  <a:lnTo>
                    <a:pt x="726" y="708"/>
                  </a:lnTo>
                  <a:lnTo>
                    <a:pt x="718" y="711"/>
                  </a:lnTo>
                  <a:lnTo>
                    <a:pt x="710" y="717"/>
                  </a:lnTo>
                  <a:lnTo>
                    <a:pt x="703" y="722"/>
                  </a:lnTo>
                  <a:lnTo>
                    <a:pt x="696" y="728"/>
                  </a:lnTo>
                  <a:lnTo>
                    <a:pt x="690" y="735"/>
                  </a:lnTo>
                  <a:lnTo>
                    <a:pt x="684" y="742"/>
                  </a:lnTo>
                  <a:lnTo>
                    <a:pt x="680" y="750"/>
                  </a:lnTo>
                  <a:lnTo>
                    <a:pt x="676" y="758"/>
                  </a:lnTo>
                  <a:lnTo>
                    <a:pt x="673" y="767"/>
                  </a:lnTo>
                  <a:lnTo>
                    <a:pt x="670" y="777"/>
                  </a:lnTo>
                  <a:lnTo>
                    <a:pt x="668" y="785"/>
                  </a:lnTo>
                  <a:lnTo>
                    <a:pt x="668" y="796"/>
                  </a:lnTo>
                  <a:lnTo>
                    <a:pt x="668" y="796"/>
                  </a:lnTo>
                  <a:lnTo>
                    <a:pt x="668" y="806"/>
                  </a:lnTo>
                  <a:lnTo>
                    <a:pt x="670" y="814"/>
                  </a:lnTo>
                  <a:lnTo>
                    <a:pt x="673" y="824"/>
                  </a:lnTo>
                  <a:lnTo>
                    <a:pt x="676" y="832"/>
                  </a:lnTo>
                  <a:lnTo>
                    <a:pt x="680" y="841"/>
                  </a:lnTo>
                  <a:lnTo>
                    <a:pt x="684" y="849"/>
                  </a:lnTo>
                  <a:lnTo>
                    <a:pt x="690" y="856"/>
                  </a:lnTo>
                  <a:lnTo>
                    <a:pt x="696" y="863"/>
                  </a:lnTo>
                  <a:lnTo>
                    <a:pt x="703" y="869"/>
                  </a:lnTo>
                  <a:lnTo>
                    <a:pt x="710" y="874"/>
                  </a:lnTo>
                  <a:lnTo>
                    <a:pt x="718" y="880"/>
                  </a:lnTo>
                  <a:lnTo>
                    <a:pt x="726" y="883"/>
                  </a:lnTo>
                  <a:lnTo>
                    <a:pt x="735" y="886"/>
                  </a:lnTo>
                  <a:lnTo>
                    <a:pt x="744" y="889"/>
                  </a:lnTo>
                  <a:lnTo>
                    <a:pt x="754" y="890"/>
                  </a:lnTo>
                  <a:lnTo>
                    <a:pt x="764" y="890"/>
                  </a:lnTo>
                  <a:lnTo>
                    <a:pt x="764" y="890"/>
                  </a:lnTo>
                  <a:lnTo>
                    <a:pt x="773" y="890"/>
                  </a:lnTo>
                  <a:lnTo>
                    <a:pt x="783" y="889"/>
                  </a:lnTo>
                  <a:lnTo>
                    <a:pt x="792" y="886"/>
                  </a:lnTo>
                  <a:lnTo>
                    <a:pt x="800" y="883"/>
                  </a:lnTo>
                  <a:lnTo>
                    <a:pt x="809" y="880"/>
                  </a:lnTo>
                  <a:lnTo>
                    <a:pt x="816" y="874"/>
                  </a:lnTo>
                  <a:lnTo>
                    <a:pt x="824" y="869"/>
                  </a:lnTo>
                  <a:lnTo>
                    <a:pt x="831" y="863"/>
                  </a:lnTo>
                  <a:lnTo>
                    <a:pt x="837" y="856"/>
                  </a:lnTo>
                  <a:lnTo>
                    <a:pt x="842" y="849"/>
                  </a:lnTo>
                  <a:lnTo>
                    <a:pt x="847" y="841"/>
                  </a:lnTo>
                  <a:lnTo>
                    <a:pt x="852" y="832"/>
                  </a:lnTo>
                  <a:lnTo>
                    <a:pt x="855" y="824"/>
                  </a:lnTo>
                  <a:lnTo>
                    <a:pt x="857" y="814"/>
                  </a:lnTo>
                  <a:lnTo>
                    <a:pt x="858" y="806"/>
                  </a:lnTo>
                  <a:lnTo>
                    <a:pt x="859" y="796"/>
                  </a:lnTo>
                  <a:lnTo>
                    <a:pt x="859" y="796"/>
                  </a:lnTo>
                  <a:lnTo>
                    <a:pt x="858" y="785"/>
                  </a:lnTo>
                  <a:lnTo>
                    <a:pt x="857" y="777"/>
                  </a:lnTo>
                  <a:lnTo>
                    <a:pt x="855" y="767"/>
                  </a:lnTo>
                  <a:lnTo>
                    <a:pt x="852" y="758"/>
                  </a:lnTo>
                  <a:lnTo>
                    <a:pt x="847" y="750"/>
                  </a:lnTo>
                  <a:lnTo>
                    <a:pt x="842" y="742"/>
                  </a:lnTo>
                  <a:lnTo>
                    <a:pt x="837" y="735"/>
                  </a:lnTo>
                  <a:lnTo>
                    <a:pt x="831" y="728"/>
                  </a:lnTo>
                  <a:lnTo>
                    <a:pt x="824" y="722"/>
                  </a:lnTo>
                  <a:lnTo>
                    <a:pt x="816" y="717"/>
                  </a:lnTo>
                  <a:lnTo>
                    <a:pt x="809" y="711"/>
                  </a:lnTo>
                  <a:lnTo>
                    <a:pt x="800" y="708"/>
                  </a:lnTo>
                  <a:lnTo>
                    <a:pt x="792" y="705"/>
                  </a:lnTo>
                  <a:lnTo>
                    <a:pt x="783" y="702"/>
                  </a:lnTo>
                  <a:lnTo>
                    <a:pt x="773" y="701"/>
                  </a:lnTo>
                  <a:lnTo>
                    <a:pt x="764" y="701"/>
                  </a:lnTo>
                  <a:lnTo>
                    <a:pt x="764" y="701"/>
                  </a:lnTo>
                  <a:close/>
                  <a:moveTo>
                    <a:pt x="764" y="827"/>
                  </a:moveTo>
                  <a:lnTo>
                    <a:pt x="764" y="827"/>
                  </a:lnTo>
                  <a:lnTo>
                    <a:pt x="757" y="827"/>
                  </a:lnTo>
                  <a:lnTo>
                    <a:pt x="751" y="825"/>
                  </a:lnTo>
                  <a:lnTo>
                    <a:pt x="745" y="822"/>
                  </a:lnTo>
                  <a:lnTo>
                    <a:pt x="741" y="819"/>
                  </a:lnTo>
                  <a:lnTo>
                    <a:pt x="737" y="813"/>
                  </a:lnTo>
                  <a:lnTo>
                    <a:pt x="734" y="808"/>
                  </a:lnTo>
                  <a:lnTo>
                    <a:pt x="733" y="802"/>
                  </a:lnTo>
                  <a:lnTo>
                    <a:pt x="732" y="796"/>
                  </a:lnTo>
                  <a:lnTo>
                    <a:pt x="732" y="796"/>
                  </a:lnTo>
                  <a:lnTo>
                    <a:pt x="733" y="790"/>
                  </a:lnTo>
                  <a:lnTo>
                    <a:pt x="734" y="783"/>
                  </a:lnTo>
                  <a:lnTo>
                    <a:pt x="737" y="778"/>
                  </a:lnTo>
                  <a:lnTo>
                    <a:pt x="741" y="773"/>
                  </a:lnTo>
                  <a:lnTo>
                    <a:pt x="745" y="769"/>
                  </a:lnTo>
                  <a:lnTo>
                    <a:pt x="751" y="766"/>
                  </a:lnTo>
                  <a:lnTo>
                    <a:pt x="757" y="765"/>
                  </a:lnTo>
                  <a:lnTo>
                    <a:pt x="764" y="764"/>
                  </a:lnTo>
                  <a:lnTo>
                    <a:pt x="764" y="764"/>
                  </a:lnTo>
                  <a:lnTo>
                    <a:pt x="770" y="765"/>
                  </a:lnTo>
                  <a:lnTo>
                    <a:pt x="776" y="766"/>
                  </a:lnTo>
                  <a:lnTo>
                    <a:pt x="781" y="769"/>
                  </a:lnTo>
                  <a:lnTo>
                    <a:pt x="786" y="773"/>
                  </a:lnTo>
                  <a:lnTo>
                    <a:pt x="789" y="778"/>
                  </a:lnTo>
                  <a:lnTo>
                    <a:pt x="793" y="783"/>
                  </a:lnTo>
                  <a:lnTo>
                    <a:pt x="795" y="790"/>
                  </a:lnTo>
                  <a:lnTo>
                    <a:pt x="795" y="796"/>
                  </a:lnTo>
                  <a:lnTo>
                    <a:pt x="795" y="796"/>
                  </a:lnTo>
                  <a:lnTo>
                    <a:pt x="795" y="802"/>
                  </a:lnTo>
                  <a:lnTo>
                    <a:pt x="793" y="808"/>
                  </a:lnTo>
                  <a:lnTo>
                    <a:pt x="789" y="813"/>
                  </a:lnTo>
                  <a:lnTo>
                    <a:pt x="786" y="819"/>
                  </a:lnTo>
                  <a:lnTo>
                    <a:pt x="781" y="822"/>
                  </a:lnTo>
                  <a:lnTo>
                    <a:pt x="776" y="825"/>
                  </a:lnTo>
                  <a:lnTo>
                    <a:pt x="770" y="827"/>
                  </a:lnTo>
                  <a:lnTo>
                    <a:pt x="764" y="827"/>
                  </a:lnTo>
                  <a:lnTo>
                    <a:pt x="764" y="827"/>
                  </a:lnTo>
                  <a:close/>
                  <a:moveTo>
                    <a:pt x="955" y="0"/>
                  </a:moveTo>
                  <a:lnTo>
                    <a:pt x="573" y="0"/>
                  </a:lnTo>
                  <a:lnTo>
                    <a:pt x="573" y="0"/>
                  </a:lnTo>
                  <a:lnTo>
                    <a:pt x="566" y="1"/>
                  </a:lnTo>
                  <a:lnTo>
                    <a:pt x="560" y="2"/>
                  </a:lnTo>
                  <a:lnTo>
                    <a:pt x="548" y="5"/>
                  </a:lnTo>
                  <a:lnTo>
                    <a:pt x="537" y="12"/>
                  </a:lnTo>
                  <a:lnTo>
                    <a:pt x="528" y="19"/>
                  </a:lnTo>
                  <a:lnTo>
                    <a:pt x="520" y="29"/>
                  </a:lnTo>
                  <a:lnTo>
                    <a:pt x="514" y="40"/>
                  </a:lnTo>
                  <a:lnTo>
                    <a:pt x="511" y="51"/>
                  </a:lnTo>
                  <a:lnTo>
                    <a:pt x="509" y="58"/>
                  </a:lnTo>
                  <a:lnTo>
                    <a:pt x="509" y="64"/>
                  </a:lnTo>
                  <a:lnTo>
                    <a:pt x="509" y="64"/>
                  </a:lnTo>
                  <a:lnTo>
                    <a:pt x="508" y="58"/>
                  </a:lnTo>
                  <a:lnTo>
                    <a:pt x="507" y="51"/>
                  </a:lnTo>
                  <a:lnTo>
                    <a:pt x="504" y="40"/>
                  </a:lnTo>
                  <a:lnTo>
                    <a:pt x="498" y="29"/>
                  </a:lnTo>
                  <a:lnTo>
                    <a:pt x="490" y="19"/>
                  </a:lnTo>
                  <a:lnTo>
                    <a:pt x="480" y="12"/>
                  </a:lnTo>
                  <a:lnTo>
                    <a:pt x="470" y="5"/>
                  </a:lnTo>
                  <a:lnTo>
                    <a:pt x="458" y="2"/>
                  </a:lnTo>
                  <a:lnTo>
                    <a:pt x="451" y="1"/>
                  </a:lnTo>
                  <a:lnTo>
                    <a:pt x="445" y="0"/>
                  </a:lnTo>
                  <a:lnTo>
                    <a:pt x="64" y="0"/>
                  </a:lnTo>
                  <a:lnTo>
                    <a:pt x="64" y="0"/>
                  </a:lnTo>
                  <a:lnTo>
                    <a:pt x="58" y="1"/>
                  </a:lnTo>
                  <a:lnTo>
                    <a:pt x="51" y="2"/>
                  </a:lnTo>
                  <a:lnTo>
                    <a:pt x="39" y="5"/>
                  </a:lnTo>
                  <a:lnTo>
                    <a:pt x="29" y="12"/>
                  </a:lnTo>
                  <a:lnTo>
                    <a:pt x="19" y="19"/>
                  </a:lnTo>
                  <a:lnTo>
                    <a:pt x="11" y="29"/>
                  </a:lnTo>
                  <a:lnTo>
                    <a:pt x="5" y="40"/>
                  </a:lnTo>
                  <a:lnTo>
                    <a:pt x="2" y="51"/>
                  </a:lnTo>
                  <a:lnTo>
                    <a:pt x="1" y="58"/>
                  </a:lnTo>
                  <a:lnTo>
                    <a:pt x="0" y="64"/>
                  </a:lnTo>
                  <a:lnTo>
                    <a:pt x="0" y="955"/>
                  </a:lnTo>
                  <a:lnTo>
                    <a:pt x="0" y="955"/>
                  </a:lnTo>
                  <a:lnTo>
                    <a:pt x="1" y="961"/>
                  </a:lnTo>
                  <a:lnTo>
                    <a:pt x="2" y="968"/>
                  </a:lnTo>
                  <a:lnTo>
                    <a:pt x="5" y="979"/>
                  </a:lnTo>
                  <a:lnTo>
                    <a:pt x="11" y="990"/>
                  </a:lnTo>
                  <a:lnTo>
                    <a:pt x="19" y="1000"/>
                  </a:lnTo>
                  <a:lnTo>
                    <a:pt x="29" y="1007"/>
                  </a:lnTo>
                  <a:lnTo>
                    <a:pt x="39" y="1013"/>
                  </a:lnTo>
                  <a:lnTo>
                    <a:pt x="51" y="1017"/>
                  </a:lnTo>
                  <a:lnTo>
                    <a:pt x="58" y="1018"/>
                  </a:lnTo>
                  <a:lnTo>
                    <a:pt x="64" y="1018"/>
                  </a:lnTo>
                  <a:lnTo>
                    <a:pt x="445" y="1018"/>
                  </a:lnTo>
                  <a:lnTo>
                    <a:pt x="445" y="1018"/>
                  </a:lnTo>
                  <a:lnTo>
                    <a:pt x="451" y="1018"/>
                  </a:lnTo>
                  <a:lnTo>
                    <a:pt x="458" y="1017"/>
                  </a:lnTo>
                  <a:lnTo>
                    <a:pt x="470" y="1013"/>
                  </a:lnTo>
                  <a:lnTo>
                    <a:pt x="480" y="1007"/>
                  </a:lnTo>
                  <a:lnTo>
                    <a:pt x="490" y="1000"/>
                  </a:lnTo>
                  <a:lnTo>
                    <a:pt x="498" y="990"/>
                  </a:lnTo>
                  <a:lnTo>
                    <a:pt x="504" y="979"/>
                  </a:lnTo>
                  <a:lnTo>
                    <a:pt x="507" y="968"/>
                  </a:lnTo>
                  <a:lnTo>
                    <a:pt x="508" y="961"/>
                  </a:lnTo>
                  <a:lnTo>
                    <a:pt x="509" y="955"/>
                  </a:lnTo>
                  <a:lnTo>
                    <a:pt x="509" y="955"/>
                  </a:lnTo>
                  <a:lnTo>
                    <a:pt x="509" y="961"/>
                  </a:lnTo>
                  <a:lnTo>
                    <a:pt x="511" y="968"/>
                  </a:lnTo>
                  <a:lnTo>
                    <a:pt x="514" y="979"/>
                  </a:lnTo>
                  <a:lnTo>
                    <a:pt x="520" y="990"/>
                  </a:lnTo>
                  <a:lnTo>
                    <a:pt x="528" y="1000"/>
                  </a:lnTo>
                  <a:lnTo>
                    <a:pt x="537" y="1007"/>
                  </a:lnTo>
                  <a:lnTo>
                    <a:pt x="548" y="1013"/>
                  </a:lnTo>
                  <a:lnTo>
                    <a:pt x="560" y="1017"/>
                  </a:lnTo>
                  <a:lnTo>
                    <a:pt x="566" y="1018"/>
                  </a:lnTo>
                  <a:lnTo>
                    <a:pt x="573" y="1018"/>
                  </a:lnTo>
                  <a:lnTo>
                    <a:pt x="955" y="1018"/>
                  </a:lnTo>
                  <a:lnTo>
                    <a:pt x="955" y="1018"/>
                  </a:lnTo>
                  <a:lnTo>
                    <a:pt x="961" y="1018"/>
                  </a:lnTo>
                  <a:lnTo>
                    <a:pt x="968" y="1017"/>
                  </a:lnTo>
                  <a:lnTo>
                    <a:pt x="979" y="1013"/>
                  </a:lnTo>
                  <a:lnTo>
                    <a:pt x="990" y="1007"/>
                  </a:lnTo>
                  <a:lnTo>
                    <a:pt x="1000" y="1000"/>
                  </a:lnTo>
                  <a:lnTo>
                    <a:pt x="1007" y="990"/>
                  </a:lnTo>
                  <a:lnTo>
                    <a:pt x="1013" y="979"/>
                  </a:lnTo>
                  <a:lnTo>
                    <a:pt x="1017" y="968"/>
                  </a:lnTo>
                  <a:lnTo>
                    <a:pt x="1018" y="961"/>
                  </a:lnTo>
                  <a:lnTo>
                    <a:pt x="1018" y="955"/>
                  </a:lnTo>
                  <a:lnTo>
                    <a:pt x="1018" y="64"/>
                  </a:lnTo>
                  <a:lnTo>
                    <a:pt x="1018" y="64"/>
                  </a:lnTo>
                  <a:lnTo>
                    <a:pt x="1018" y="58"/>
                  </a:lnTo>
                  <a:lnTo>
                    <a:pt x="1017" y="51"/>
                  </a:lnTo>
                  <a:lnTo>
                    <a:pt x="1013" y="40"/>
                  </a:lnTo>
                  <a:lnTo>
                    <a:pt x="1007" y="29"/>
                  </a:lnTo>
                  <a:lnTo>
                    <a:pt x="1000" y="19"/>
                  </a:lnTo>
                  <a:lnTo>
                    <a:pt x="990" y="12"/>
                  </a:lnTo>
                  <a:lnTo>
                    <a:pt x="979" y="5"/>
                  </a:lnTo>
                  <a:lnTo>
                    <a:pt x="968" y="2"/>
                  </a:lnTo>
                  <a:lnTo>
                    <a:pt x="961" y="1"/>
                  </a:lnTo>
                  <a:lnTo>
                    <a:pt x="955" y="0"/>
                  </a:lnTo>
                  <a:lnTo>
                    <a:pt x="955" y="0"/>
                  </a:lnTo>
                  <a:close/>
                  <a:moveTo>
                    <a:pt x="64" y="955"/>
                  </a:moveTo>
                  <a:lnTo>
                    <a:pt x="64" y="64"/>
                  </a:lnTo>
                  <a:lnTo>
                    <a:pt x="445" y="64"/>
                  </a:lnTo>
                  <a:lnTo>
                    <a:pt x="445" y="955"/>
                  </a:lnTo>
                  <a:lnTo>
                    <a:pt x="64" y="955"/>
                  </a:lnTo>
                  <a:close/>
                  <a:moveTo>
                    <a:pt x="573" y="955"/>
                  </a:moveTo>
                  <a:lnTo>
                    <a:pt x="573" y="64"/>
                  </a:lnTo>
                  <a:lnTo>
                    <a:pt x="955" y="64"/>
                  </a:lnTo>
                  <a:lnTo>
                    <a:pt x="955" y="955"/>
                  </a:lnTo>
                  <a:lnTo>
                    <a:pt x="573" y="955"/>
                  </a:lnTo>
                  <a:close/>
                  <a:moveTo>
                    <a:pt x="850" y="137"/>
                  </a:moveTo>
                  <a:lnTo>
                    <a:pt x="850" y="137"/>
                  </a:lnTo>
                  <a:lnTo>
                    <a:pt x="844" y="133"/>
                  </a:lnTo>
                  <a:lnTo>
                    <a:pt x="839" y="130"/>
                  </a:lnTo>
                  <a:lnTo>
                    <a:pt x="833" y="129"/>
                  </a:lnTo>
                  <a:lnTo>
                    <a:pt x="827" y="128"/>
                  </a:lnTo>
                  <a:lnTo>
                    <a:pt x="699" y="128"/>
                  </a:lnTo>
                  <a:lnTo>
                    <a:pt x="699" y="128"/>
                  </a:lnTo>
                  <a:lnTo>
                    <a:pt x="694" y="129"/>
                  </a:lnTo>
                  <a:lnTo>
                    <a:pt x="688" y="130"/>
                  </a:lnTo>
                  <a:lnTo>
                    <a:pt x="682" y="133"/>
                  </a:lnTo>
                  <a:lnTo>
                    <a:pt x="678" y="137"/>
                  </a:lnTo>
                  <a:lnTo>
                    <a:pt x="646" y="168"/>
                  </a:lnTo>
                  <a:lnTo>
                    <a:pt x="646" y="168"/>
                  </a:lnTo>
                  <a:lnTo>
                    <a:pt x="641" y="174"/>
                  </a:lnTo>
                  <a:lnTo>
                    <a:pt x="638" y="179"/>
                  </a:lnTo>
                  <a:lnTo>
                    <a:pt x="637" y="186"/>
                  </a:lnTo>
                  <a:lnTo>
                    <a:pt x="636" y="191"/>
                  </a:lnTo>
                  <a:lnTo>
                    <a:pt x="636" y="541"/>
                  </a:lnTo>
                  <a:lnTo>
                    <a:pt x="636" y="541"/>
                  </a:lnTo>
                  <a:lnTo>
                    <a:pt x="637" y="547"/>
                  </a:lnTo>
                  <a:lnTo>
                    <a:pt x="638" y="554"/>
                  </a:lnTo>
                  <a:lnTo>
                    <a:pt x="641" y="559"/>
                  </a:lnTo>
                  <a:lnTo>
                    <a:pt x="646" y="563"/>
                  </a:lnTo>
                  <a:lnTo>
                    <a:pt x="678" y="595"/>
                  </a:lnTo>
                  <a:lnTo>
                    <a:pt x="678" y="595"/>
                  </a:lnTo>
                  <a:lnTo>
                    <a:pt x="682" y="600"/>
                  </a:lnTo>
                  <a:lnTo>
                    <a:pt x="688" y="602"/>
                  </a:lnTo>
                  <a:lnTo>
                    <a:pt x="694" y="604"/>
                  </a:lnTo>
                  <a:lnTo>
                    <a:pt x="699" y="605"/>
                  </a:lnTo>
                  <a:lnTo>
                    <a:pt x="827" y="605"/>
                  </a:lnTo>
                  <a:lnTo>
                    <a:pt x="827" y="605"/>
                  </a:lnTo>
                  <a:lnTo>
                    <a:pt x="833" y="604"/>
                  </a:lnTo>
                  <a:lnTo>
                    <a:pt x="839" y="602"/>
                  </a:lnTo>
                  <a:lnTo>
                    <a:pt x="844" y="600"/>
                  </a:lnTo>
                  <a:lnTo>
                    <a:pt x="850" y="595"/>
                  </a:lnTo>
                  <a:lnTo>
                    <a:pt x="882" y="563"/>
                  </a:lnTo>
                  <a:lnTo>
                    <a:pt x="882" y="563"/>
                  </a:lnTo>
                  <a:lnTo>
                    <a:pt x="885" y="559"/>
                  </a:lnTo>
                  <a:lnTo>
                    <a:pt x="888" y="554"/>
                  </a:lnTo>
                  <a:lnTo>
                    <a:pt x="890" y="547"/>
                  </a:lnTo>
                  <a:lnTo>
                    <a:pt x="890" y="541"/>
                  </a:lnTo>
                  <a:lnTo>
                    <a:pt x="890" y="191"/>
                  </a:lnTo>
                  <a:lnTo>
                    <a:pt x="890" y="191"/>
                  </a:lnTo>
                  <a:lnTo>
                    <a:pt x="890" y="186"/>
                  </a:lnTo>
                  <a:lnTo>
                    <a:pt x="888" y="179"/>
                  </a:lnTo>
                  <a:lnTo>
                    <a:pt x="885" y="174"/>
                  </a:lnTo>
                  <a:lnTo>
                    <a:pt x="882" y="168"/>
                  </a:lnTo>
                  <a:lnTo>
                    <a:pt x="850" y="137"/>
                  </a:lnTo>
                  <a:close/>
                  <a:moveTo>
                    <a:pt x="827" y="528"/>
                  </a:moveTo>
                  <a:lnTo>
                    <a:pt x="814" y="541"/>
                  </a:lnTo>
                  <a:lnTo>
                    <a:pt x="713" y="541"/>
                  </a:lnTo>
                  <a:lnTo>
                    <a:pt x="699" y="528"/>
                  </a:lnTo>
                  <a:lnTo>
                    <a:pt x="699" y="205"/>
                  </a:lnTo>
                  <a:lnTo>
                    <a:pt x="713" y="191"/>
                  </a:lnTo>
                  <a:lnTo>
                    <a:pt x="732" y="191"/>
                  </a:lnTo>
                  <a:lnTo>
                    <a:pt x="732" y="319"/>
                  </a:lnTo>
                  <a:lnTo>
                    <a:pt x="764" y="286"/>
                  </a:lnTo>
                  <a:lnTo>
                    <a:pt x="795" y="319"/>
                  </a:lnTo>
                  <a:lnTo>
                    <a:pt x="795" y="191"/>
                  </a:lnTo>
                  <a:lnTo>
                    <a:pt x="814" y="191"/>
                  </a:lnTo>
                  <a:lnTo>
                    <a:pt x="827" y="205"/>
                  </a:lnTo>
                  <a:lnTo>
                    <a:pt x="827" y="52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4" name="Freeform 74"/>
            <p:cNvSpPr>
              <a:spLocks noEditPoints="1"/>
            </p:cNvSpPr>
            <p:nvPr/>
          </p:nvSpPr>
          <p:spPr bwMode="auto">
            <a:xfrm>
              <a:off x="1063323" y="4182382"/>
              <a:ext cx="323850" cy="323850"/>
            </a:xfrm>
            <a:custGeom>
              <a:gdLst>
                <a:gd fmla="*/ 892 w 1018" name="T0"/>
                <a:gd fmla="*/ 102 h 1017" name="T1"/>
                <a:gd fmla="*/ 945 w 1018" name="T2"/>
                <a:gd fmla="*/ 137 h 1017" name="T3"/>
                <a:gd fmla="*/ 73 w 1018" name="T4"/>
                <a:gd fmla="*/ 137 h 1017" name="T5"/>
                <a:gd fmla="*/ 127 w 1018" name="T6"/>
                <a:gd fmla="*/ 102 h 1017" name="T7"/>
                <a:gd fmla="*/ 86 w 1018" name="T8"/>
                <a:gd fmla="*/ 64 h 1017" name="T9"/>
                <a:gd fmla="*/ 4 w 1018" name="T10"/>
                <a:gd fmla="*/ 130 h 1017" name="T11"/>
                <a:gd fmla="*/ 21 w 1018" name="T12"/>
                <a:gd fmla="*/ 983 h 1017" name="T13"/>
                <a:gd fmla="*/ 932 w 1018" name="T14"/>
                <a:gd fmla="*/ 1017 h 1017" name="T15"/>
                <a:gd fmla="*/ 1014 w 1018" name="T16"/>
                <a:gd fmla="*/ 951 h 1017" name="T17"/>
                <a:gd fmla="*/ 996 w 1018" name="T18"/>
                <a:gd fmla="*/ 98 h 1017" name="T19"/>
                <a:gd fmla="*/ 954 w 1018" name="T20"/>
                <a:gd fmla="*/ 922 h 1017" name="T21"/>
                <a:gd fmla="*/ 84 w 1018" name="T22"/>
                <a:gd fmla="*/ 952 h 1017" name="T23"/>
                <a:gd fmla="*/ 197 w 1018" name="T24"/>
                <a:gd fmla="*/ 190 h 1017" name="T25"/>
                <a:gd fmla="*/ 218 w 1018" name="T26"/>
                <a:gd fmla="*/ 14 h 1017" name="T27"/>
                <a:gd fmla="*/ 162 w 1018" name="T28"/>
                <a:gd fmla="*/ 20 h 1017" name="T29"/>
                <a:gd fmla="*/ 191 w 1018" name="T30"/>
                <a:gd fmla="*/ 190 h 1017" name="T31"/>
                <a:gd fmla="*/ 350 w 1018" name="T32"/>
                <a:gd fmla="*/ 31 h 1017" name="T33"/>
                <a:gd fmla="*/ 306 w 1018" name="T34"/>
                <a:gd fmla="*/ 2 h 1017" name="T35"/>
                <a:gd fmla="*/ 296 w 1018" name="T36"/>
                <a:gd fmla="*/ 182 h 1017" name="T37"/>
                <a:gd fmla="*/ 472 w 1018" name="T38"/>
                <a:gd fmla="*/ 176 h 1017" name="T39"/>
                <a:gd fmla="*/ 452 w 1018" name="T40"/>
                <a:gd fmla="*/ 0 h 1017" name="T41"/>
                <a:gd fmla="*/ 413 w 1018" name="T42"/>
                <a:gd fmla="*/ 159 h 1017" name="T43"/>
                <a:gd fmla="*/ 579 w 1018" name="T44"/>
                <a:gd fmla="*/ 190 h 1017" name="T45"/>
                <a:gd fmla="*/ 599 w 1018" name="T46"/>
                <a:gd fmla="*/ 14 h 1017" name="T47"/>
                <a:gd fmla="*/ 543 w 1018" name="T48"/>
                <a:gd fmla="*/ 20 h 1017" name="T49"/>
                <a:gd fmla="*/ 573 w 1018" name="T50"/>
                <a:gd fmla="*/ 190 h 1017" name="T51"/>
                <a:gd fmla="*/ 732 w 1018" name="T52"/>
                <a:gd fmla="*/ 31 h 1017" name="T53"/>
                <a:gd fmla="*/ 688 w 1018" name="T54"/>
                <a:gd fmla="*/ 2 h 1017" name="T55"/>
                <a:gd fmla="*/ 677 w 1018" name="T56"/>
                <a:gd fmla="*/ 182 h 1017" name="T57"/>
                <a:gd fmla="*/ 853 w 1018" name="T58"/>
                <a:gd fmla="*/ 176 h 1017" name="T59"/>
                <a:gd fmla="*/ 834 w 1018" name="T60"/>
                <a:gd fmla="*/ 0 h 1017" name="T61"/>
                <a:gd fmla="*/ 795 w 1018" name="T62"/>
                <a:gd fmla="*/ 159 h 1017" name="T63"/>
                <a:gd fmla="*/ 674 w 1018" name="T64"/>
                <a:gd fmla="*/ 794 h 1017" name="T65"/>
                <a:gd fmla="*/ 627 w 1018" name="T66"/>
                <a:gd fmla="*/ 724 h 1017" name="T67"/>
                <a:gd fmla="*/ 573 w 1018" name="T68"/>
                <a:gd fmla="*/ 741 h 1017" name="T69"/>
                <a:gd fmla="*/ 621 w 1018" name="T70"/>
                <a:gd fmla="*/ 839 h 1017" name="T71"/>
                <a:gd fmla="*/ 737 w 1018" name="T72"/>
                <a:gd fmla="*/ 845 h 1017" name="T73"/>
                <a:gd fmla="*/ 795 w 1018" name="T74"/>
                <a:gd fmla="*/ 747 h 1017" name="T75"/>
                <a:gd fmla="*/ 781 w 1018" name="T76"/>
                <a:gd fmla="*/ 642 h 1017" name="T77"/>
                <a:gd fmla="*/ 776 w 1018" name="T78"/>
                <a:gd fmla="*/ 526 h 1017" name="T79"/>
                <a:gd fmla="*/ 673 w 1018" name="T80"/>
                <a:gd fmla="*/ 478 h 1017" name="T81"/>
                <a:gd fmla="*/ 577 w 1018" name="T82"/>
                <a:gd fmla="*/ 555 h 1017" name="T83"/>
                <a:gd fmla="*/ 604 w 1018" name="T84"/>
                <a:gd fmla="*/ 620 h 1017" name="T85"/>
                <a:gd fmla="*/ 639 w 1018" name="T86"/>
                <a:gd fmla="*/ 570 h 1017" name="T87"/>
                <a:gd fmla="*/ 723 w 1018" name="T88"/>
                <a:gd fmla="*/ 561 h 1017" name="T89"/>
                <a:gd fmla="*/ 683 w 1018" name="T90"/>
                <a:gd fmla="*/ 635 h 1017" name="T91"/>
                <a:gd fmla="*/ 655 w 1018" name="T92"/>
                <a:gd fmla="*/ 681 h 1017" name="T93"/>
                <a:gd fmla="*/ 723 w 1018" name="T94"/>
                <a:gd fmla="*/ 720 h 1017" name="T95"/>
                <a:gd fmla="*/ 683 w 1018" name="T96"/>
                <a:gd fmla="*/ 795 h 1017" name="T97"/>
                <a:gd fmla="*/ 413 w 1018" name="T98"/>
                <a:gd fmla="*/ 859 h 1017" name="T99"/>
                <a:gd fmla="*/ 443 w 1018" name="T100"/>
                <a:gd fmla="*/ 815 h 1017" name="T101"/>
                <a:gd fmla="*/ 351 w 1018" name="T102"/>
                <a:gd fmla="*/ 743 h 1017" name="T103"/>
                <a:gd fmla="*/ 445 w 1018" name="T104"/>
                <a:gd fmla="*/ 576 h 1017" name="T105"/>
                <a:gd fmla="*/ 367 w 1018" name="T106"/>
                <a:gd fmla="*/ 482 h 1017" name="T107"/>
                <a:gd fmla="*/ 255 w 1018" name="T108"/>
                <a:gd fmla="*/ 510 h 1017" name="T109"/>
                <a:gd fmla="*/ 229 w 1018" name="T110"/>
                <a:gd fmla="*/ 606 h 1017" name="T111"/>
                <a:gd fmla="*/ 284 w 1018" name="T112"/>
                <a:gd fmla="*/ 601 h 1017" name="T113"/>
                <a:gd fmla="*/ 334 w 1018" name="T114"/>
                <a:gd fmla="*/ 541 h 1017" name="T115"/>
                <a:gd fmla="*/ 374 w 1018" name="T116"/>
                <a:gd fmla="*/ 613 h 1017" name="T117"/>
                <a:gd fmla="*/ 226 w 1018" name="T118"/>
                <a:gd fmla="*/ 803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8">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5" name="Freeform 75"/>
            <p:cNvSpPr>
              <a:spLocks noEditPoints="1"/>
            </p:cNvSpPr>
            <p:nvPr/>
          </p:nvSpPr>
          <p:spPr bwMode="auto">
            <a:xfrm>
              <a:off x="4941586" y="3556907"/>
              <a:ext cx="322263" cy="282575"/>
            </a:xfrm>
            <a:custGeom>
              <a:gdLst>
                <a:gd fmla="*/ 918 w 1018" name="T0"/>
                <a:gd fmla="*/ 194 h 891" name="T1"/>
                <a:gd fmla="*/ 888 w 1018" name="T2"/>
                <a:gd fmla="*/ 149 h 891" name="T3"/>
                <a:gd fmla="*/ 837 w 1018" name="T4"/>
                <a:gd fmla="*/ 128 h 891" name="T5"/>
                <a:gd fmla="*/ 427 w 1018" name="T6"/>
                <a:gd fmla="*/ 122 h 891" name="T7"/>
                <a:gd fmla="*/ 414 w 1018" name="T8"/>
                <a:gd fmla="*/ 96 h 891" name="T9"/>
                <a:gd fmla="*/ 397 w 1018" name="T10"/>
                <a:gd fmla="*/ 42 h 891" name="T11"/>
                <a:gd fmla="*/ 356 w 1018" name="T12"/>
                <a:gd fmla="*/ 8 h 891" name="T13"/>
                <a:gd fmla="*/ 191 w 1018" name="T14"/>
                <a:gd fmla="*/ 0 h 891" name="T15"/>
                <a:gd fmla="*/ 138 w 1018" name="T16"/>
                <a:gd fmla="*/ 16 h 891" name="T17"/>
                <a:gd fmla="*/ 103 w 1018" name="T18"/>
                <a:gd fmla="*/ 58 h 891" name="T19"/>
                <a:gd fmla="*/ 96 w 1018" name="T20"/>
                <a:gd fmla="*/ 255 h 891" name="T21"/>
                <a:gd fmla="*/ 42 w 1018" name="T22"/>
                <a:gd fmla="*/ 271 h 891" name="T23"/>
                <a:gd fmla="*/ 8 w 1018" name="T24"/>
                <a:gd fmla="*/ 312 h 891" name="T25"/>
                <a:gd fmla="*/ 64 w 1018" name="T26"/>
                <a:gd fmla="*/ 795 h 891" name="T27"/>
                <a:gd fmla="*/ 80 w 1018" name="T28"/>
                <a:gd fmla="*/ 849 h 891" name="T29"/>
                <a:gd fmla="*/ 122 w 1018" name="T30"/>
                <a:gd fmla="*/ 883 h 891" name="T31"/>
                <a:gd fmla="*/ 859 w 1018" name="T32"/>
                <a:gd fmla="*/ 891 h 891" name="T33"/>
                <a:gd fmla="*/ 912 w 1018" name="T34"/>
                <a:gd fmla="*/ 875 h 891" name="T35"/>
                <a:gd fmla="*/ 947 w 1018" name="T36"/>
                <a:gd fmla="*/ 832 h 891" name="T37"/>
                <a:gd fmla="*/ 1018 w 1018" name="T38"/>
                <a:gd fmla="*/ 350 h 891" name="T39"/>
                <a:gd fmla="*/ 1001 w 1018" name="T40"/>
                <a:gd fmla="*/ 296 h 891" name="T41"/>
                <a:gd fmla="*/ 960 w 1018" name="T42"/>
                <a:gd fmla="*/ 262 h 891" name="T43"/>
                <a:gd fmla="*/ 159 w 1018" name="T44"/>
                <a:gd fmla="*/ 96 h 891" name="T45"/>
                <a:gd fmla="*/ 173 w 1018" name="T46"/>
                <a:gd fmla="*/ 69 h 891" name="T47"/>
                <a:gd fmla="*/ 324 w 1018" name="T48"/>
                <a:gd fmla="*/ 65 h 891" name="T49"/>
                <a:gd fmla="*/ 349 w 1018" name="T50"/>
                <a:gd fmla="*/ 89 h 891" name="T51"/>
                <a:gd fmla="*/ 358 w 1018" name="T52"/>
                <a:gd fmla="*/ 132 h 891" name="T53"/>
                <a:gd fmla="*/ 392 w 1018" name="T54"/>
                <a:gd fmla="*/ 174 h 891" name="T55"/>
                <a:gd fmla="*/ 446 w 1018" name="T56"/>
                <a:gd fmla="*/ 191 h 891" name="T57"/>
                <a:gd fmla="*/ 849 w 1018" name="T58"/>
                <a:gd fmla="*/ 200 h 891" name="T59"/>
                <a:gd fmla="*/ 159 w 1018" name="T60"/>
                <a:gd fmla="*/ 255 h 891" name="T61"/>
                <a:gd fmla="*/ 886 w 1018" name="T62"/>
                <a:gd fmla="*/ 812 h 891" name="T63"/>
                <a:gd fmla="*/ 159 w 1018" name="T64"/>
                <a:gd fmla="*/ 826 h 891" name="T65"/>
                <a:gd fmla="*/ 132 w 1018" name="T66"/>
                <a:gd fmla="*/ 812 h 891" name="T67"/>
                <a:gd fmla="*/ 65 w 1018" name="T68"/>
                <a:gd fmla="*/ 344 h 891" name="T69"/>
                <a:gd fmla="*/ 89 w 1018" name="T70"/>
                <a:gd fmla="*/ 319 h 891" name="T71"/>
                <a:gd fmla="*/ 940 w 1018" name="T72"/>
                <a:gd fmla="*/ 323 h 891" name="T73"/>
                <a:gd fmla="*/ 891 w 1018" name="T74"/>
                <a:gd fmla="*/ 795 h 891" name="T75"/>
                <a:gd fmla="*/ 203 w 1018" name="T76"/>
                <a:gd fmla="*/ 385 h 891" name="T77"/>
                <a:gd fmla="*/ 170 w 1018" name="T78"/>
                <a:gd fmla="*/ 407 h 891" name="T79"/>
                <a:gd fmla="*/ 153 w 1018" name="T80"/>
                <a:gd fmla="*/ 451 h 891" name="T81"/>
                <a:gd fmla="*/ 170 w 1018" name="T82"/>
                <a:gd fmla="*/ 578 h 891" name="T83"/>
                <a:gd fmla="*/ 221 w 1018" name="T84"/>
                <a:gd fmla="*/ 632 h 891" name="T85"/>
                <a:gd fmla="*/ 469 w 1018" name="T86"/>
                <a:gd fmla="*/ 635 h 891" name="T87"/>
                <a:gd fmla="*/ 512 w 1018" name="T88"/>
                <a:gd fmla="*/ 618 h 891" name="T89"/>
                <a:gd fmla="*/ 537 w 1018" name="T90"/>
                <a:gd fmla="*/ 581 h 891" name="T91"/>
                <a:gd fmla="*/ 540 w 1018" name="T92"/>
                <a:gd fmla="*/ 453 h 891" name="T93"/>
                <a:gd fmla="*/ 523 w 1018" name="T94"/>
                <a:gd fmla="*/ 410 h 891" name="T95"/>
                <a:gd fmla="*/ 485 w 1018" name="T96"/>
                <a:gd fmla="*/ 385 h 891" name="T97"/>
                <a:gd fmla="*/ 477 w 1018" name="T98"/>
                <a:gd fmla="*/ 557 h 891" name="T99"/>
                <a:gd fmla="*/ 462 w 1018" name="T100"/>
                <a:gd fmla="*/ 572 h 891" name="T101"/>
                <a:gd fmla="*/ 229 w 1018" name="T102"/>
                <a:gd fmla="*/ 554 h 891" name="T103"/>
                <a:gd fmla="*/ 223 w 1018" name="T104"/>
                <a:gd fmla="*/ 447 h 891" name="T105"/>
                <a:gd fmla="*/ 473 w 1018" name="T106"/>
                <a:gd fmla="*/ 450 h 8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1" w="1018">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6" name="Freeform 76"/>
            <p:cNvSpPr>
              <a:spLocks noEditPoints="1"/>
            </p:cNvSpPr>
            <p:nvPr/>
          </p:nvSpPr>
          <p:spPr bwMode="auto">
            <a:xfrm>
              <a:off x="1063323" y="2285320"/>
              <a:ext cx="322263" cy="241300"/>
            </a:xfrm>
            <a:custGeom>
              <a:gdLst>
                <a:gd fmla="*/ 967 w 1014" name="T0"/>
                <a:gd fmla="*/ 28 h 763" name="T1"/>
                <a:gd fmla="*/ 935 w 1014" name="T2"/>
                <a:gd fmla="*/ 10 h 763" name="T3"/>
                <a:gd fmla="*/ 899 w 1014" name="T4"/>
                <a:gd fmla="*/ 1 h 763" name="T5"/>
                <a:gd fmla="*/ 862 w 1014" name="T6"/>
                <a:gd fmla="*/ 2 h 763" name="T7"/>
                <a:gd fmla="*/ 827 w 1014" name="T8"/>
                <a:gd fmla="*/ 14 h 763" name="T9"/>
                <a:gd fmla="*/ 796 w 1014" name="T10"/>
                <a:gd fmla="*/ 36 h 763" name="T11"/>
                <a:gd fmla="*/ 217 w 1014" name="T12"/>
                <a:gd fmla="*/ 295 h 763" name="T13"/>
                <a:gd fmla="*/ 187 w 1014" name="T14"/>
                <a:gd fmla="*/ 272 h 763" name="T15"/>
                <a:gd fmla="*/ 151 w 1014" name="T16"/>
                <a:gd fmla="*/ 261 h 763" name="T17"/>
                <a:gd fmla="*/ 115 w 1014" name="T18"/>
                <a:gd fmla="*/ 260 h 763" name="T19"/>
                <a:gd fmla="*/ 78 w 1014" name="T20"/>
                <a:gd fmla="*/ 268 h 763" name="T21"/>
                <a:gd fmla="*/ 46 w 1014" name="T22"/>
                <a:gd fmla="*/ 286 h 763" name="T23"/>
                <a:gd fmla="*/ 28 w 1014" name="T24"/>
                <a:gd fmla="*/ 305 h 763" name="T25"/>
                <a:gd fmla="*/ 10 w 1014" name="T26"/>
                <a:gd fmla="*/ 337 h 763" name="T27"/>
                <a:gd fmla="*/ 0 w 1014" name="T28"/>
                <a:gd fmla="*/ 372 h 763" name="T29"/>
                <a:gd fmla="*/ 2 w 1014" name="T30"/>
                <a:gd fmla="*/ 409 h 763" name="T31"/>
                <a:gd fmla="*/ 14 w 1014" name="T32"/>
                <a:gd fmla="*/ 444 h 763" name="T33"/>
                <a:gd fmla="*/ 38 w 1014" name="T34"/>
                <a:gd fmla="*/ 474 h 763" name="T35"/>
                <a:gd fmla="*/ 297 w 1014" name="T36"/>
                <a:gd fmla="*/ 734 h 763" name="T37"/>
                <a:gd fmla="*/ 330 w 1014" name="T38"/>
                <a:gd fmla="*/ 753 h 763" name="T39"/>
                <a:gd fmla="*/ 365 w 1014" name="T40"/>
                <a:gd fmla="*/ 762 h 763" name="T41"/>
                <a:gd fmla="*/ 391 w 1014" name="T42"/>
                <a:gd fmla="*/ 762 h 763" name="T43"/>
                <a:gd fmla="*/ 426 w 1014" name="T44"/>
                <a:gd fmla="*/ 753 h 763" name="T45"/>
                <a:gd fmla="*/ 458 w 1014" name="T46"/>
                <a:gd fmla="*/ 734 h 763" name="T47"/>
                <a:gd fmla="*/ 977 w 1014" name="T48"/>
                <a:gd fmla="*/ 217 h 763" name="T49"/>
                <a:gd fmla="*/ 999 w 1014" name="T50"/>
                <a:gd fmla="*/ 187 h 763" name="T51"/>
                <a:gd fmla="*/ 1012 w 1014" name="T52"/>
                <a:gd fmla="*/ 151 h 763" name="T53"/>
                <a:gd fmla="*/ 1014 w 1014" name="T54"/>
                <a:gd fmla="*/ 127 h 763" name="T55"/>
                <a:gd fmla="*/ 1009 w 1014" name="T56"/>
                <a:gd fmla="*/ 89 h 763" name="T57"/>
                <a:gd fmla="*/ 993 w 1014" name="T58"/>
                <a:gd fmla="*/ 56 h 763" name="T59"/>
                <a:gd fmla="*/ 977 w 1014" name="T60"/>
                <a:gd fmla="*/ 36 h 763" name="T61"/>
                <a:gd fmla="*/ 423 w 1014" name="T62"/>
                <a:gd fmla="*/ 680 h 763" name="T63"/>
                <a:gd fmla="*/ 401 w 1014" name="T64"/>
                <a:gd fmla="*/ 694 h 763" name="T65"/>
                <a:gd fmla="*/ 366 w 1014" name="T66"/>
                <a:gd fmla="*/ 697 h 763" name="T67"/>
                <a:gd fmla="*/ 337 w 1014" name="T68"/>
                <a:gd fmla="*/ 684 h 763" name="T69"/>
                <a:gd fmla="*/ 83 w 1014" name="T70"/>
                <a:gd fmla="*/ 430 h 763" name="T71"/>
                <a:gd fmla="*/ 69 w 1014" name="T72"/>
                <a:gd fmla="*/ 409 h 763" name="T73"/>
                <a:gd fmla="*/ 65 w 1014" name="T74"/>
                <a:gd fmla="*/ 372 h 763" name="T75"/>
                <a:gd fmla="*/ 77 w 1014" name="T76"/>
                <a:gd fmla="*/ 344 h 763" name="T77"/>
                <a:gd fmla="*/ 92 w 1014" name="T78"/>
                <a:gd fmla="*/ 332 h 763" name="T79"/>
                <a:gd fmla="*/ 127 w 1014" name="T80"/>
                <a:gd fmla="*/ 321 h 763" name="T81"/>
                <a:gd fmla="*/ 151 w 1014" name="T82"/>
                <a:gd fmla="*/ 326 h 763" name="T83"/>
                <a:gd fmla="*/ 355 w 1014" name="T84"/>
                <a:gd fmla="*/ 522 h 763" name="T85"/>
                <a:gd fmla="*/ 366 w 1014" name="T86"/>
                <a:gd fmla="*/ 530 h 763" name="T87"/>
                <a:gd fmla="*/ 384 w 1014" name="T88"/>
                <a:gd fmla="*/ 531 h 763" name="T89"/>
                <a:gd fmla="*/ 400 w 1014" name="T90"/>
                <a:gd fmla="*/ 522 h 763" name="T91"/>
                <a:gd fmla="*/ 847 w 1014" name="T92"/>
                <a:gd fmla="*/ 77 h 763" name="T93"/>
                <a:gd fmla="*/ 875 w 1014" name="T94"/>
                <a:gd fmla="*/ 64 h 763" name="T95"/>
                <a:gd fmla="*/ 911 w 1014" name="T96"/>
                <a:gd fmla="*/ 68 h 763" name="T97"/>
                <a:gd fmla="*/ 931 w 1014" name="T98"/>
                <a:gd fmla="*/ 82 h 763" name="T99"/>
                <a:gd fmla="*/ 945 w 1014" name="T100"/>
                <a:gd fmla="*/ 102 h 763" name="T101"/>
                <a:gd fmla="*/ 951 w 1014" name="T102"/>
                <a:gd fmla="*/ 127 h 763" name="T103"/>
                <a:gd fmla="*/ 940 w 1014" name="T104"/>
                <a:gd fmla="*/ 162 h 76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63" w="1014">
                  <a:moveTo>
                    <a:pt x="977" y="36"/>
                  </a:moveTo>
                  <a:lnTo>
                    <a:pt x="977" y="36"/>
                  </a:lnTo>
                  <a:lnTo>
                    <a:pt x="967" y="28"/>
                  </a:lnTo>
                  <a:lnTo>
                    <a:pt x="957" y="20"/>
                  </a:lnTo>
                  <a:lnTo>
                    <a:pt x="946" y="14"/>
                  </a:lnTo>
                  <a:lnTo>
                    <a:pt x="935" y="10"/>
                  </a:lnTo>
                  <a:lnTo>
                    <a:pt x="923" y="5"/>
                  </a:lnTo>
                  <a:lnTo>
                    <a:pt x="911" y="2"/>
                  </a:lnTo>
                  <a:lnTo>
                    <a:pt x="899" y="1"/>
                  </a:lnTo>
                  <a:lnTo>
                    <a:pt x="886" y="0"/>
                  </a:lnTo>
                  <a:lnTo>
                    <a:pt x="875" y="1"/>
                  </a:lnTo>
                  <a:lnTo>
                    <a:pt x="862" y="2"/>
                  </a:lnTo>
                  <a:lnTo>
                    <a:pt x="850" y="5"/>
                  </a:lnTo>
                  <a:lnTo>
                    <a:pt x="838" y="10"/>
                  </a:lnTo>
                  <a:lnTo>
                    <a:pt x="827" y="14"/>
                  </a:lnTo>
                  <a:lnTo>
                    <a:pt x="817" y="20"/>
                  </a:lnTo>
                  <a:lnTo>
                    <a:pt x="806" y="28"/>
                  </a:lnTo>
                  <a:lnTo>
                    <a:pt x="796" y="36"/>
                  </a:lnTo>
                  <a:lnTo>
                    <a:pt x="378" y="455"/>
                  </a:lnTo>
                  <a:lnTo>
                    <a:pt x="217" y="295"/>
                  </a:lnTo>
                  <a:lnTo>
                    <a:pt x="217" y="295"/>
                  </a:lnTo>
                  <a:lnTo>
                    <a:pt x="208" y="286"/>
                  </a:lnTo>
                  <a:lnTo>
                    <a:pt x="198" y="279"/>
                  </a:lnTo>
                  <a:lnTo>
                    <a:pt x="187" y="272"/>
                  </a:lnTo>
                  <a:lnTo>
                    <a:pt x="175" y="268"/>
                  </a:lnTo>
                  <a:lnTo>
                    <a:pt x="164" y="264"/>
                  </a:lnTo>
                  <a:lnTo>
                    <a:pt x="151" y="261"/>
                  </a:lnTo>
                  <a:lnTo>
                    <a:pt x="140" y="260"/>
                  </a:lnTo>
                  <a:lnTo>
                    <a:pt x="127" y="259"/>
                  </a:lnTo>
                  <a:lnTo>
                    <a:pt x="115" y="260"/>
                  </a:lnTo>
                  <a:lnTo>
                    <a:pt x="103" y="261"/>
                  </a:lnTo>
                  <a:lnTo>
                    <a:pt x="90" y="264"/>
                  </a:lnTo>
                  <a:lnTo>
                    <a:pt x="78" y="268"/>
                  </a:lnTo>
                  <a:lnTo>
                    <a:pt x="68" y="272"/>
                  </a:lnTo>
                  <a:lnTo>
                    <a:pt x="57" y="279"/>
                  </a:lnTo>
                  <a:lnTo>
                    <a:pt x="46" y="286"/>
                  </a:lnTo>
                  <a:lnTo>
                    <a:pt x="38" y="295"/>
                  </a:lnTo>
                  <a:lnTo>
                    <a:pt x="38" y="295"/>
                  </a:lnTo>
                  <a:lnTo>
                    <a:pt x="28" y="305"/>
                  </a:lnTo>
                  <a:lnTo>
                    <a:pt x="21" y="314"/>
                  </a:lnTo>
                  <a:lnTo>
                    <a:pt x="14" y="325"/>
                  </a:lnTo>
                  <a:lnTo>
                    <a:pt x="10" y="337"/>
                  </a:lnTo>
                  <a:lnTo>
                    <a:pt x="6" y="349"/>
                  </a:lnTo>
                  <a:lnTo>
                    <a:pt x="2" y="360"/>
                  </a:lnTo>
                  <a:lnTo>
                    <a:pt x="0" y="372"/>
                  </a:lnTo>
                  <a:lnTo>
                    <a:pt x="0" y="385"/>
                  </a:lnTo>
                  <a:lnTo>
                    <a:pt x="0" y="397"/>
                  </a:lnTo>
                  <a:lnTo>
                    <a:pt x="2" y="409"/>
                  </a:lnTo>
                  <a:lnTo>
                    <a:pt x="6" y="421"/>
                  </a:lnTo>
                  <a:lnTo>
                    <a:pt x="10" y="432"/>
                  </a:lnTo>
                  <a:lnTo>
                    <a:pt x="14" y="444"/>
                  </a:lnTo>
                  <a:lnTo>
                    <a:pt x="21" y="455"/>
                  </a:lnTo>
                  <a:lnTo>
                    <a:pt x="28" y="465"/>
                  </a:lnTo>
                  <a:lnTo>
                    <a:pt x="38" y="474"/>
                  </a:lnTo>
                  <a:lnTo>
                    <a:pt x="288" y="725"/>
                  </a:lnTo>
                  <a:lnTo>
                    <a:pt x="288" y="725"/>
                  </a:lnTo>
                  <a:lnTo>
                    <a:pt x="297" y="734"/>
                  </a:lnTo>
                  <a:lnTo>
                    <a:pt x="307" y="741"/>
                  </a:lnTo>
                  <a:lnTo>
                    <a:pt x="318" y="748"/>
                  </a:lnTo>
                  <a:lnTo>
                    <a:pt x="330" y="753"/>
                  </a:lnTo>
                  <a:lnTo>
                    <a:pt x="340" y="757"/>
                  </a:lnTo>
                  <a:lnTo>
                    <a:pt x="353" y="760"/>
                  </a:lnTo>
                  <a:lnTo>
                    <a:pt x="365" y="762"/>
                  </a:lnTo>
                  <a:lnTo>
                    <a:pt x="378" y="763"/>
                  </a:lnTo>
                  <a:lnTo>
                    <a:pt x="378" y="763"/>
                  </a:lnTo>
                  <a:lnTo>
                    <a:pt x="391" y="762"/>
                  </a:lnTo>
                  <a:lnTo>
                    <a:pt x="403" y="760"/>
                  </a:lnTo>
                  <a:lnTo>
                    <a:pt x="415" y="757"/>
                  </a:lnTo>
                  <a:lnTo>
                    <a:pt x="426" y="753"/>
                  </a:lnTo>
                  <a:lnTo>
                    <a:pt x="438" y="748"/>
                  </a:lnTo>
                  <a:lnTo>
                    <a:pt x="449" y="741"/>
                  </a:lnTo>
                  <a:lnTo>
                    <a:pt x="458" y="734"/>
                  </a:lnTo>
                  <a:lnTo>
                    <a:pt x="468" y="725"/>
                  </a:lnTo>
                  <a:lnTo>
                    <a:pt x="977" y="217"/>
                  </a:lnTo>
                  <a:lnTo>
                    <a:pt x="977" y="217"/>
                  </a:lnTo>
                  <a:lnTo>
                    <a:pt x="985" y="207"/>
                  </a:lnTo>
                  <a:lnTo>
                    <a:pt x="993" y="197"/>
                  </a:lnTo>
                  <a:lnTo>
                    <a:pt x="999" y="187"/>
                  </a:lnTo>
                  <a:lnTo>
                    <a:pt x="1004" y="175"/>
                  </a:lnTo>
                  <a:lnTo>
                    <a:pt x="1009" y="163"/>
                  </a:lnTo>
                  <a:lnTo>
                    <a:pt x="1012" y="151"/>
                  </a:lnTo>
                  <a:lnTo>
                    <a:pt x="1013" y="139"/>
                  </a:lnTo>
                  <a:lnTo>
                    <a:pt x="1014" y="127"/>
                  </a:lnTo>
                  <a:lnTo>
                    <a:pt x="1014" y="127"/>
                  </a:lnTo>
                  <a:lnTo>
                    <a:pt x="1013" y="114"/>
                  </a:lnTo>
                  <a:lnTo>
                    <a:pt x="1012" y="102"/>
                  </a:lnTo>
                  <a:lnTo>
                    <a:pt x="1009" y="89"/>
                  </a:lnTo>
                  <a:lnTo>
                    <a:pt x="1004" y="77"/>
                  </a:lnTo>
                  <a:lnTo>
                    <a:pt x="999" y="66"/>
                  </a:lnTo>
                  <a:lnTo>
                    <a:pt x="993" y="56"/>
                  </a:lnTo>
                  <a:lnTo>
                    <a:pt x="985" y="46"/>
                  </a:lnTo>
                  <a:lnTo>
                    <a:pt x="977" y="36"/>
                  </a:lnTo>
                  <a:lnTo>
                    <a:pt x="977" y="36"/>
                  </a:lnTo>
                  <a:close/>
                  <a:moveTo>
                    <a:pt x="931" y="172"/>
                  </a:moveTo>
                  <a:lnTo>
                    <a:pt x="423" y="680"/>
                  </a:lnTo>
                  <a:lnTo>
                    <a:pt x="423" y="680"/>
                  </a:lnTo>
                  <a:lnTo>
                    <a:pt x="419" y="684"/>
                  </a:lnTo>
                  <a:lnTo>
                    <a:pt x="413" y="688"/>
                  </a:lnTo>
                  <a:lnTo>
                    <a:pt x="401" y="694"/>
                  </a:lnTo>
                  <a:lnTo>
                    <a:pt x="390" y="697"/>
                  </a:lnTo>
                  <a:lnTo>
                    <a:pt x="378" y="698"/>
                  </a:lnTo>
                  <a:lnTo>
                    <a:pt x="366" y="697"/>
                  </a:lnTo>
                  <a:lnTo>
                    <a:pt x="353" y="694"/>
                  </a:lnTo>
                  <a:lnTo>
                    <a:pt x="342" y="688"/>
                  </a:lnTo>
                  <a:lnTo>
                    <a:pt x="337" y="684"/>
                  </a:lnTo>
                  <a:lnTo>
                    <a:pt x="333" y="680"/>
                  </a:lnTo>
                  <a:lnTo>
                    <a:pt x="83" y="430"/>
                  </a:lnTo>
                  <a:lnTo>
                    <a:pt x="83" y="430"/>
                  </a:lnTo>
                  <a:lnTo>
                    <a:pt x="77" y="425"/>
                  </a:lnTo>
                  <a:lnTo>
                    <a:pt x="74" y="419"/>
                  </a:lnTo>
                  <a:lnTo>
                    <a:pt x="69" y="409"/>
                  </a:lnTo>
                  <a:lnTo>
                    <a:pt x="65" y="397"/>
                  </a:lnTo>
                  <a:lnTo>
                    <a:pt x="63" y="385"/>
                  </a:lnTo>
                  <a:lnTo>
                    <a:pt x="65" y="372"/>
                  </a:lnTo>
                  <a:lnTo>
                    <a:pt x="69" y="360"/>
                  </a:lnTo>
                  <a:lnTo>
                    <a:pt x="74" y="350"/>
                  </a:lnTo>
                  <a:lnTo>
                    <a:pt x="77" y="344"/>
                  </a:lnTo>
                  <a:lnTo>
                    <a:pt x="83" y="340"/>
                  </a:lnTo>
                  <a:lnTo>
                    <a:pt x="83" y="340"/>
                  </a:lnTo>
                  <a:lnTo>
                    <a:pt x="92" y="332"/>
                  </a:lnTo>
                  <a:lnTo>
                    <a:pt x="103" y="326"/>
                  </a:lnTo>
                  <a:lnTo>
                    <a:pt x="115" y="322"/>
                  </a:lnTo>
                  <a:lnTo>
                    <a:pt x="127" y="321"/>
                  </a:lnTo>
                  <a:lnTo>
                    <a:pt x="127" y="321"/>
                  </a:lnTo>
                  <a:lnTo>
                    <a:pt x="140" y="322"/>
                  </a:lnTo>
                  <a:lnTo>
                    <a:pt x="151" y="326"/>
                  </a:lnTo>
                  <a:lnTo>
                    <a:pt x="162" y="332"/>
                  </a:lnTo>
                  <a:lnTo>
                    <a:pt x="172" y="340"/>
                  </a:lnTo>
                  <a:lnTo>
                    <a:pt x="355" y="522"/>
                  </a:lnTo>
                  <a:lnTo>
                    <a:pt x="355" y="522"/>
                  </a:lnTo>
                  <a:lnTo>
                    <a:pt x="361" y="527"/>
                  </a:lnTo>
                  <a:lnTo>
                    <a:pt x="366" y="530"/>
                  </a:lnTo>
                  <a:lnTo>
                    <a:pt x="371" y="531"/>
                  </a:lnTo>
                  <a:lnTo>
                    <a:pt x="378" y="532"/>
                  </a:lnTo>
                  <a:lnTo>
                    <a:pt x="384" y="531"/>
                  </a:lnTo>
                  <a:lnTo>
                    <a:pt x="390" y="530"/>
                  </a:lnTo>
                  <a:lnTo>
                    <a:pt x="395" y="527"/>
                  </a:lnTo>
                  <a:lnTo>
                    <a:pt x="400" y="522"/>
                  </a:lnTo>
                  <a:lnTo>
                    <a:pt x="841" y="82"/>
                  </a:lnTo>
                  <a:lnTo>
                    <a:pt x="841" y="82"/>
                  </a:lnTo>
                  <a:lnTo>
                    <a:pt x="847" y="77"/>
                  </a:lnTo>
                  <a:lnTo>
                    <a:pt x="851" y="74"/>
                  </a:lnTo>
                  <a:lnTo>
                    <a:pt x="863" y="68"/>
                  </a:lnTo>
                  <a:lnTo>
                    <a:pt x="875" y="64"/>
                  </a:lnTo>
                  <a:lnTo>
                    <a:pt x="886" y="63"/>
                  </a:lnTo>
                  <a:lnTo>
                    <a:pt x="899" y="64"/>
                  </a:lnTo>
                  <a:lnTo>
                    <a:pt x="911" y="68"/>
                  </a:lnTo>
                  <a:lnTo>
                    <a:pt x="922" y="74"/>
                  </a:lnTo>
                  <a:lnTo>
                    <a:pt x="927" y="77"/>
                  </a:lnTo>
                  <a:lnTo>
                    <a:pt x="931" y="82"/>
                  </a:lnTo>
                  <a:lnTo>
                    <a:pt x="931" y="82"/>
                  </a:lnTo>
                  <a:lnTo>
                    <a:pt x="940" y="91"/>
                  </a:lnTo>
                  <a:lnTo>
                    <a:pt x="945" y="102"/>
                  </a:lnTo>
                  <a:lnTo>
                    <a:pt x="949" y="114"/>
                  </a:lnTo>
                  <a:lnTo>
                    <a:pt x="951" y="127"/>
                  </a:lnTo>
                  <a:lnTo>
                    <a:pt x="951" y="127"/>
                  </a:lnTo>
                  <a:lnTo>
                    <a:pt x="949" y="138"/>
                  </a:lnTo>
                  <a:lnTo>
                    <a:pt x="945" y="151"/>
                  </a:lnTo>
                  <a:lnTo>
                    <a:pt x="940" y="162"/>
                  </a:lnTo>
                  <a:lnTo>
                    <a:pt x="931" y="172"/>
                  </a:lnTo>
                  <a:lnTo>
                    <a:pt x="931" y="17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7" name="Freeform 77"/>
            <p:cNvSpPr>
              <a:spLocks noEditPoints="1"/>
            </p:cNvSpPr>
            <p:nvPr/>
          </p:nvSpPr>
          <p:spPr bwMode="auto">
            <a:xfrm>
              <a:off x="4314523" y="4830082"/>
              <a:ext cx="282575" cy="322263"/>
            </a:xfrm>
            <a:custGeom>
              <a:gdLst>
                <a:gd fmla="*/ 827 w 891" name="T0"/>
                <a:gd fmla="*/ 276 h 1017" name="T1"/>
                <a:gd fmla="*/ 813 w 891" name="T2"/>
                <a:gd fmla="*/ 258 h 1017" name="T3"/>
                <a:gd fmla="*/ 637 w 891" name="T4"/>
                <a:gd fmla="*/ 254 h 1017" name="T5"/>
                <a:gd fmla="*/ 632 w 891" name="T6"/>
                <a:gd fmla="*/ 152 h 1017" name="T7"/>
                <a:gd fmla="*/ 603 w 891" name="T8"/>
                <a:gd fmla="*/ 83 h 1017" name="T9"/>
                <a:gd fmla="*/ 552 w 891" name="T10"/>
                <a:gd fmla="*/ 32 h 1017" name="T11"/>
                <a:gd fmla="*/ 484 w 891" name="T12"/>
                <a:gd fmla="*/ 3 h 1017" name="T13"/>
                <a:gd fmla="*/ 426 w 891" name="T14"/>
                <a:gd fmla="*/ 1 h 1017" name="T15"/>
                <a:gd fmla="*/ 354 w 891" name="T16"/>
                <a:gd fmla="*/ 22 h 1017" name="T17"/>
                <a:gd fmla="*/ 299 w 891" name="T18"/>
                <a:gd fmla="*/ 69 h 1017" name="T19"/>
                <a:gd fmla="*/ 263 w 891" name="T20"/>
                <a:gd fmla="*/ 134 h 1017" name="T21"/>
                <a:gd fmla="*/ 255 w 891" name="T22"/>
                <a:gd fmla="*/ 254 h 1017" name="T23"/>
                <a:gd fmla="*/ 84 w 891" name="T24"/>
                <a:gd fmla="*/ 256 h 1017" name="T25"/>
                <a:gd fmla="*/ 67 w 891" name="T26"/>
                <a:gd fmla="*/ 271 h 1017" name="T27"/>
                <a:gd fmla="*/ 0 w 891" name="T28"/>
                <a:gd fmla="*/ 982 h 1017" name="T29"/>
                <a:gd fmla="*/ 9 w 891" name="T30"/>
                <a:gd fmla="*/ 1007 h 1017" name="T31"/>
                <a:gd fmla="*/ 25 w 891" name="T32"/>
                <a:gd fmla="*/ 1017 h 1017" name="T33"/>
                <a:gd fmla="*/ 865 w 891" name="T34"/>
                <a:gd fmla="*/ 1017 h 1017" name="T35"/>
                <a:gd fmla="*/ 882 w 891" name="T36"/>
                <a:gd fmla="*/ 1007 h 1017" name="T37"/>
                <a:gd fmla="*/ 891 w 891" name="T38"/>
                <a:gd fmla="*/ 982 h 1017" name="T39"/>
                <a:gd fmla="*/ 319 w 891" name="T40"/>
                <a:gd fmla="*/ 177 h 1017" name="T41"/>
                <a:gd fmla="*/ 334 w 891" name="T42"/>
                <a:gd fmla="*/ 129 h 1017" name="T43"/>
                <a:gd fmla="*/ 365 w 891" name="T44"/>
                <a:gd fmla="*/ 92 h 1017" name="T45"/>
                <a:gd fmla="*/ 408 w 891" name="T46"/>
                <a:gd fmla="*/ 68 h 1017" name="T47"/>
                <a:gd fmla="*/ 446 w 891" name="T48"/>
                <a:gd fmla="*/ 63 h 1017" name="T49"/>
                <a:gd fmla="*/ 495 w 891" name="T50"/>
                <a:gd fmla="*/ 73 h 1017" name="T51"/>
                <a:gd fmla="*/ 536 w 891" name="T52"/>
                <a:gd fmla="*/ 100 h 1017" name="T53"/>
                <a:gd fmla="*/ 563 w 891" name="T54"/>
                <a:gd fmla="*/ 140 h 1017" name="T55"/>
                <a:gd fmla="*/ 573 w 891" name="T56"/>
                <a:gd fmla="*/ 191 h 1017" name="T57"/>
                <a:gd fmla="*/ 67 w 891" name="T58"/>
                <a:gd fmla="*/ 953 h 1017" name="T59"/>
                <a:gd fmla="*/ 255 w 891" name="T60"/>
                <a:gd fmla="*/ 390 h 1017" name="T61"/>
                <a:gd fmla="*/ 232 w 891" name="T62"/>
                <a:gd fmla="*/ 413 h 1017" name="T63"/>
                <a:gd fmla="*/ 222 w 891" name="T64"/>
                <a:gd fmla="*/ 445 h 1017" name="T65"/>
                <a:gd fmla="*/ 228 w 891" name="T66"/>
                <a:gd fmla="*/ 470 h 1017" name="T67"/>
                <a:gd fmla="*/ 262 w 891" name="T68"/>
                <a:gd fmla="*/ 503 h 1017" name="T69"/>
                <a:gd fmla="*/ 287 w 891" name="T70"/>
                <a:gd fmla="*/ 508 h 1017" name="T71"/>
                <a:gd fmla="*/ 322 w 891" name="T72"/>
                <a:gd fmla="*/ 497 h 1017" name="T73"/>
                <a:gd fmla="*/ 349 w 891" name="T74"/>
                <a:gd fmla="*/ 458 h 1017" name="T75"/>
                <a:gd fmla="*/ 350 w 891" name="T76"/>
                <a:gd fmla="*/ 436 h 1017" name="T77"/>
                <a:gd fmla="*/ 337 w 891" name="T78"/>
                <a:gd fmla="*/ 406 h 1017" name="T79"/>
                <a:gd fmla="*/ 318 w 891" name="T80"/>
                <a:gd fmla="*/ 317 h 1017" name="T81"/>
                <a:gd fmla="*/ 566 w 891" name="T82"/>
                <a:gd fmla="*/ 394 h 1017" name="T83"/>
                <a:gd fmla="*/ 546 w 891" name="T84"/>
                <a:gd fmla="*/ 420 h 1017" name="T85"/>
                <a:gd fmla="*/ 541 w 891" name="T86"/>
                <a:gd fmla="*/ 445 h 1017" name="T87"/>
                <a:gd fmla="*/ 552 w 891" name="T88"/>
                <a:gd fmla="*/ 480 h 1017" name="T89"/>
                <a:gd fmla="*/ 592 w 891" name="T90"/>
                <a:gd fmla="*/ 507 h 1017" name="T91"/>
                <a:gd fmla="*/ 611 w 891" name="T92"/>
                <a:gd fmla="*/ 508 h 1017" name="T93"/>
                <a:gd fmla="*/ 649 w 891" name="T94"/>
                <a:gd fmla="*/ 490 h 1017" name="T95"/>
                <a:gd fmla="*/ 668 w 891" name="T96"/>
                <a:gd fmla="*/ 451 h 1017" name="T97"/>
                <a:gd fmla="*/ 666 w 891" name="T98"/>
                <a:gd fmla="*/ 428 h 1017" name="T99"/>
                <a:gd fmla="*/ 649 w 891" name="T100"/>
                <a:gd fmla="*/ 400 h 1017" name="T101"/>
                <a:gd fmla="*/ 766 w 891" name="T102"/>
                <a:gd fmla="*/ 317 h 10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17" w="891">
                  <a:moveTo>
                    <a:pt x="891" y="982"/>
                  </a:moveTo>
                  <a:lnTo>
                    <a:pt x="828" y="283"/>
                  </a:lnTo>
                  <a:lnTo>
                    <a:pt x="828" y="283"/>
                  </a:lnTo>
                  <a:lnTo>
                    <a:pt x="827" y="276"/>
                  </a:lnTo>
                  <a:lnTo>
                    <a:pt x="824" y="271"/>
                  </a:lnTo>
                  <a:lnTo>
                    <a:pt x="821" y="267"/>
                  </a:lnTo>
                  <a:lnTo>
                    <a:pt x="817" y="262"/>
                  </a:lnTo>
                  <a:lnTo>
                    <a:pt x="813" y="258"/>
                  </a:lnTo>
                  <a:lnTo>
                    <a:pt x="807" y="256"/>
                  </a:lnTo>
                  <a:lnTo>
                    <a:pt x="802" y="254"/>
                  </a:lnTo>
                  <a:lnTo>
                    <a:pt x="795" y="254"/>
                  </a:lnTo>
                  <a:lnTo>
                    <a:pt x="637" y="254"/>
                  </a:lnTo>
                  <a:lnTo>
                    <a:pt x="637" y="191"/>
                  </a:lnTo>
                  <a:lnTo>
                    <a:pt x="637" y="191"/>
                  </a:lnTo>
                  <a:lnTo>
                    <a:pt x="636" y="170"/>
                  </a:lnTo>
                  <a:lnTo>
                    <a:pt x="632" y="152"/>
                  </a:lnTo>
                  <a:lnTo>
                    <a:pt x="628" y="134"/>
                  </a:lnTo>
                  <a:lnTo>
                    <a:pt x="622" y="115"/>
                  </a:lnTo>
                  <a:lnTo>
                    <a:pt x="613" y="99"/>
                  </a:lnTo>
                  <a:lnTo>
                    <a:pt x="603" y="83"/>
                  </a:lnTo>
                  <a:lnTo>
                    <a:pt x="593" y="69"/>
                  </a:lnTo>
                  <a:lnTo>
                    <a:pt x="581" y="55"/>
                  </a:lnTo>
                  <a:lnTo>
                    <a:pt x="567" y="42"/>
                  </a:lnTo>
                  <a:lnTo>
                    <a:pt x="552" y="32"/>
                  </a:lnTo>
                  <a:lnTo>
                    <a:pt x="537" y="22"/>
                  </a:lnTo>
                  <a:lnTo>
                    <a:pt x="520" y="15"/>
                  </a:lnTo>
                  <a:lnTo>
                    <a:pt x="502" y="8"/>
                  </a:lnTo>
                  <a:lnTo>
                    <a:pt x="484" y="3"/>
                  </a:lnTo>
                  <a:lnTo>
                    <a:pt x="465" y="1"/>
                  </a:lnTo>
                  <a:lnTo>
                    <a:pt x="446" y="0"/>
                  </a:lnTo>
                  <a:lnTo>
                    <a:pt x="446" y="0"/>
                  </a:lnTo>
                  <a:lnTo>
                    <a:pt x="426" y="1"/>
                  </a:lnTo>
                  <a:lnTo>
                    <a:pt x="407" y="3"/>
                  </a:lnTo>
                  <a:lnTo>
                    <a:pt x="389" y="8"/>
                  </a:lnTo>
                  <a:lnTo>
                    <a:pt x="372" y="15"/>
                  </a:lnTo>
                  <a:lnTo>
                    <a:pt x="354" y="22"/>
                  </a:lnTo>
                  <a:lnTo>
                    <a:pt x="339" y="32"/>
                  </a:lnTo>
                  <a:lnTo>
                    <a:pt x="324" y="42"/>
                  </a:lnTo>
                  <a:lnTo>
                    <a:pt x="310" y="55"/>
                  </a:lnTo>
                  <a:lnTo>
                    <a:pt x="299" y="69"/>
                  </a:lnTo>
                  <a:lnTo>
                    <a:pt x="288" y="83"/>
                  </a:lnTo>
                  <a:lnTo>
                    <a:pt x="278" y="99"/>
                  </a:lnTo>
                  <a:lnTo>
                    <a:pt x="270" y="115"/>
                  </a:lnTo>
                  <a:lnTo>
                    <a:pt x="263" y="134"/>
                  </a:lnTo>
                  <a:lnTo>
                    <a:pt x="259" y="152"/>
                  </a:lnTo>
                  <a:lnTo>
                    <a:pt x="256" y="170"/>
                  </a:lnTo>
                  <a:lnTo>
                    <a:pt x="255" y="191"/>
                  </a:lnTo>
                  <a:lnTo>
                    <a:pt x="255" y="254"/>
                  </a:lnTo>
                  <a:lnTo>
                    <a:pt x="96" y="254"/>
                  </a:lnTo>
                  <a:lnTo>
                    <a:pt x="96" y="254"/>
                  </a:lnTo>
                  <a:lnTo>
                    <a:pt x="89" y="254"/>
                  </a:lnTo>
                  <a:lnTo>
                    <a:pt x="84" y="256"/>
                  </a:lnTo>
                  <a:lnTo>
                    <a:pt x="79" y="258"/>
                  </a:lnTo>
                  <a:lnTo>
                    <a:pt x="74" y="262"/>
                  </a:lnTo>
                  <a:lnTo>
                    <a:pt x="70" y="267"/>
                  </a:lnTo>
                  <a:lnTo>
                    <a:pt x="67" y="271"/>
                  </a:lnTo>
                  <a:lnTo>
                    <a:pt x="65" y="276"/>
                  </a:lnTo>
                  <a:lnTo>
                    <a:pt x="64" y="283"/>
                  </a:lnTo>
                  <a:lnTo>
                    <a:pt x="0" y="982"/>
                  </a:lnTo>
                  <a:lnTo>
                    <a:pt x="0" y="982"/>
                  </a:lnTo>
                  <a:lnTo>
                    <a:pt x="0" y="989"/>
                  </a:lnTo>
                  <a:lnTo>
                    <a:pt x="2" y="995"/>
                  </a:lnTo>
                  <a:lnTo>
                    <a:pt x="5" y="1002"/>
                  </a:lnTo>
                  <a:lnTo>
                    <a:pt x="9" y="1007"/>
                  </a:lnTo>
                  <a:lnTo>
                    <a:pt x="9" y="1007"/>
                  </a:lnTo>
                  <a:lnTo>
                    <a:pt x="13" y="1011"/>
                  </a:lnTo>
                  <a:lnTo>
                    <a:pt x="20" y="1015"/>
                  </a:lnTo>
                  <a:lnTo>
                    <a:pt x="25" y="1017"/>
                  </a:lnTo>
                  <a:lnTo>
                    <a:pt x="33" y="1017"/>
                  </a:lnTo>
                  <a:lnTo>
                    <a:pt x="859" y="1017"/>
                  </a:lnTo>
                  <a:lnTo>
                    <a:pt x="859" y="1017"/>
                  </a:lnTo>
                  <a:lnTo>
                    <a:pt x="865" y="1017"/>
                  </a:lnTo>
                  <a:lnTo>
                    <a:pt x="872" y="1015"/>
                  </a:lnTo>
                  <a:lnTo>
                    <a:pt x="878" y="1011"/>
                  </a:lnTo>
                  <a:lnTo>
                    <a:pt x="882" y="1007"/>
                  </a:lnTo>
                  <a:lnTo>
                    <a:pt x="882" y="1007"/>
                  </a:lnTo>
                  <a:lnTo>
                    <a:pt x="887" y="1002"/>
                  </a:lnTo>
                  <a:lnTo>
                    <a:pt x="889" y="995"/>
                  </a:lnTo>
                  <a:lnTo>
                    <a:pt x="891" y="989"/>
                  </a:lnTo>
                  <a:lnTo>
                    <a:pt x="891" y="982"/>
                  </a:lnTo>
                  <a:lnTo>
                    <a:pt x="891" y="982"/>
                  </a:lnTo>
                  <a:close/>
                  <a:moveTo>
                    <a:pt x="318" y="191"/>
                  </a:moveTo>
                  <a:lnTo>
                    <a:pt x="318" y="191"/>
                  </a:lnTo>
                  <a:lnTo>
                    <a:pt x="319" y="177"/>
                  </a:lnTo>
                  <a:lnTo>
                    <a:pt x="321" y="165"/>
                  </a:lnTo>
                  <a:lnTo>
                    <a:pt x="324" y="152"/>
                  </a:lnTo>
                  <a:lnTo>
                    <a:pt x="329" y="140"/>
                  </a:lnTo>
                  <a:lnTo>
                    <a:pt x="334" y="129"/>
                  </a:lnTo>
                  <a:lnTo>
                    <a:pt x="340" y="119"/>
                  </a:lnTo>
                  <a:lnTo>
                    <a:pt x="348" y="109"/>
                  </a:lnTo>
                  <a:lnTo>
                    <a:pt x="355" y="100"/>
                  </a:lnTo>
                  <a:lnTo>
                    <a:pt x="365" y="92"/>
                  </a:lnTo>
                  <a:lnTo>
                    <a:pt x="375" y="84"/>
                  </a:lnTo>
                  <a:lnTo>
                    <a:pt x="386" y="78"/>
                  </a:lnTo>
                  <a:lnTo>
                    <a:pt x="396" y="73"/>
                  </a:lnTo>
                  <a:lnTo>
                    <a:pt x="408" y="68"/>
                  </a:lnTo>
                  <a:lnTo>
                    <a:pt x="420" y="65"/>
                  </a:lnTo>
                  <a:lnTo>
                    <a:pt x="433" y="64"/>
                  </a:lnTo>
                  <a:lnTo>
                    <a:pt x="446" y="63"/>
                  </a:lnTo>
                  <a:lnTo>
                    <a:pt x="446" y="63"/>
                  </a:lnTo>
                  <a:lnTo>
                    <a:pt x="458" y="64"/>
                  </a:lnTo>
                  <a:lnTo>
                    <a:pt x="471" y="65"/>
                  </a:lnTo>
                  <a:lnTo>
                    <a:pt x="483" y="68"/>
                  </a:lnTo>
                  <a:lnTo>
                    <a:pt x="495" y="73"/>
                  </a:lnTo>
                  <a:lnTo>
                    <a:pt x="506" y="78"/>
                  </a:lnTo>
                  <a:lnTo>
                    <a:pt x="516" y="84"/>
                  </a:lnTo>
                  <a:lnTo>
                    <a:pt x="526" y="92"/>
                  </a:lnTo>
                  <a:lnTo>
                    <a:pt x="536" y="100"/>
                  </a:lnTo>
                  <a:lnTo>
                    <a:pt x="543" y="109"/>
                  </a:lnTo>
                  <a:lnTo>
                    <a:pt x="551" y="119"/>
                  </a:lnTo>
                  <a:lnTo>
                    <a:pt x="557" y="129"/>
                  </a:lnTo>
                  <a:lnTo>
                    <a:pt x="563" y="140"/>
                  </a:lnTo>
                  <a:lnTo>
                    <a:pt x="567" y="152"/>
                  </a:lnTo>
                  <a:lnTo>
                    <a:pt x="570" y="165"/>
                  </a:lnTo>
                  <a:lnTo>
                    <a:pt x="572" y="177"/>
                  </a:lnTo>
                  <a:lnTo>
                    <a:pt x="573" y="191"/>
                  </a:lnTo>
                  <a:lnTo>
                    <a:pt x="573" y="254"/>
                  </a:lnTo>
                  <a:lnTo>
                    <a:pt x="318" y="254"/>
                  </a:lnTo>
                  <a:lnTo>
                    <a:pt x="318" y="191"/>
                  </a:lnTo>
                  <a:close/>
                  <a:moveTo>
                    <a:pt x="67" y="953"/>
                  </a:moveTo>
                  <a:lnTo>
                    <a:pt x="125" y="317"/>
                  </a:lnTo>
                  <a:lnTo>
                    <a:pt x="255" y="317"/>
                  </a:lnTo>
                  <a:lnTo>
                    <a:pt x="255" y="390"/>
                  </a:lnTo>
                  <a:lnTo>
                    <a:pt x="255" y="390"/>
                  </a:lnTo>
                  <a:lnTo>
                    <a:pt x="248" y="394"/>
                  </a:lnTo>
                  <a:lnTo>
                    <a:pt x="242" y="400"/>
                  </a:lnTo>
                  <a:lnTo>
                    <a:pt x="236" y="406"/>
                  </a:lnTo>
                  <a:lnTo>
                    <a:pt x="232" y="413"/>
                  </a:lnTo>
                  <a:lnTo>
                    <a:pt x="228" y="420"/>
                  </a:lnTo>
                  <a:lnTo>
                    <a:pt x="226" y="428"/>
                  </a:lnTo>
                  <a:lnTo>
                    <a:pt x="224" y="436"/>
                  </a:lnTo>
                  <a:lnTo>
                    <a:pt x="222" y="445"/>
                  </a:lnTo>
                  <a:lnTo>
                    <a:pt x="222" y="445"/>
                  </a:lnTo>
                  <a:lnTo>
                    <a:pt x="224" y="451"/>
                  </a:lnTo>
                  <a:lnTo>
                    <a:pt x="225" y="458"/>
                  </a:lnTo>
                  <a:lnTo>
                    <a:pt x="228" y="470"/>
                  </a:lnTo>
                  <a:lnTo>
                    <a:pt x="234" y="480"/>
                  </a:lnTo>
                  <a:lnTo>
                    <a:pt x="242" y="490"/>
                  </a:lnTo>
                  <a:lnTo>
                    <a:pt x="251" y="497"/>
                  </a:lnTo>
                  <a:lnTo>
                    <a:pt x="262" y="503"/>
                  </a:lnTo>
                  <a:lnTo>
                    <a:pt x="274" y="507"/>
                  </a:lnTo>
                  <a:lnTo>
                    <a:pt x="280" y="508"/>
                  </a:lnTo>
                  <a:lnTo>
                    <a:pt x="287" y="508"/>
                  </a:lnTo>
                  <a:lnTo>
                    <a:pt x="287" y="508"/>
                  </a:lnTo>
                  <a:lnTo>
                    <a:pt x="293" y="508"/>
                  </a:lnTo>
                  <a:lnTo>
                    <a:pt x="300" y="507"/>
                  </a:lnTo>
                  <a:lnTo>
                    <a:pt x="311" y="503"/>
                  </a:lnTo>
                  <a:lnTo>
                    <a:pt x="322" y="497"/>
                  </a:lnTo>
                  <a:lnTo>
                    <a:pt x="332" y="490"/>
                  </a:lnTo>
                  <a:lnTo>
                    <a:pt x="339" y="480"/>
                  </a:lnTo>
                  <a:lnTo>
                    <a:pt x="345" y="470"/>
                  </a:lnTo>
                  <a:lnTo>
                    <a:pt x="349" y="458"/>
                  </a:lnTo>
                  <a:lnTo>
                    <a:pt x="350" y="451"/>
                  </a:lnTo>
                  <a:lnTo>
                    <a:pt x="350" y="445"/>
                  </a:lnTo>
                  <a:lnTo>
                    <a:pt x="350" y="445"/>
                  </a:lnTo>
                  <a:lnTo>
                    <a:pt x="350" y="436"/>
                  </a:lnTo>
                  <a:lnTo>
                    <a:pt x="348" y="428"/>
                  </a:lnTo>
                  <a:lnTo>
                    <a:pt x="345" y="420"/>
                  </a:lnTo>
                  <a:lnTo>
                    <a:pt x="342" y="413"/>
                  </a:lnTo>
                  <a:lnTo>
                    <a:pt x="337" y="406"/>
                  </a:lnTo>
                  <a:lnTo>
                    <a:pt x="331" y="400"/>
                  </a:lnTo>
                  <a:lnTo>
                    <a:pt x="325" y="394"/>
                  </a:lnTo>
                  <a:lnTo>
                    <a:pt x="318" y="390"/>
                  </a:lnTo>
                  <a:lnTo>
                    <a:pt x="318" y="317"/>
                  </a:lnTo>
                  <a:lnTo>
                    <a:pt x="573" y="317"/>
                  </a:lnTo>
                  <a:lnTo>
                    <a:pt x="573" y="390"/>
                  </a:lnTo>
                  <a:lnTo>
                    <a:pt x="573" y="390"/>
                  </a:lnTo>
                  <a:lnTo>
                    <a:pt x="566" y="394"/>
                  </a:lnTo>
                  <a:lnTo>
                    <a:pt x="559" y="400"/>
                  </a:lnTo>
                  <a:lnTo>
                    <a:pt x="554" y="406"/>
                  </a:lnTo>
                  <a:lnTo>
                    <a:pt x="550" y="413"/>
                  </a:lnTo>
                  <a:lnTo>
                    <a:pt x="546" y="420"/>
                  </a:lnTo>
                  <a:lnTo>
                    <a:pt x="543" y="428"/>
                  </a:lnTo>
                  <a:lnTo>
                    <a:pt x="541" y="436"/>
                  </a:lnTo>
                  <a:lnTo>
                    <a:pt x="541" y="445"/>
                  </a:lnTo>
                  <a:lnTo>
                    <a:pt x="541" y="445"/>
                  </a:lnTo>
                  <a:lnTo>
                    <a:pt x="541" y="451"/>
                  </a:lnTo>
                  <a:lnTo>
                    <a:pt x="542" y="458"/>
                  </a:lnTo>
                  <a:lnTo>
                    <a:pt x="546" y="470"/>
                  </a:lnTo>
                  <a:lnTo>
                    <a:pt x="552" y="480"/>
                  </a:lnTo>
                  <a:lnTo>
                    <a:pt x="559" y="490"/>
                  </a:lnTo>
                  <a:lnTo>
                    <a:pt x="569" y="497"/>
                  </a:lnTo>
                  <a:lnTo>
                    <a:pt x="580" y="503"/>
                  </a:lnTo>
                  <a:lnTo>
                    <a:pt x="592" y="507"/>
                  </a:lnTo>
                  <a:lnTo>
                    <a:pt x="598" y="508"/>
                  </a:lnTo>
                  <a:lnTo>
                    <a:pt x="604" y="508"/>
                  </a:lnTo>
                  <a:lnTo>
                    <a:pt x="604" y="508"/>
                  </a:lnTo>
                  <a:lnTo>
                    <a:pt x="611" y="508"/>
                  </a:lnTo>
                  <a:lnTo>
                    <a:pt x="617" y="507"/>
                  </a:lnTo>
                  <a:lnTo>
                    <a:pt x="629" y="503"/>
                  </a:lnTo>
                  <a:lnTo>
                    <a:pt x="640" y="497"/>
                  </a:lnTo>
                  <a:lnTo>
                    <a:pt x="649" y="490"/>
                  </a:lnTo>
                  <a:lnTo>
                    <a:pt x="657" y="480"/>
                  </a:lnTo>
                  <a:lnTo>
                    <a:pt x="663" y="470"/>
                  </a:lnTo>
                  <a:lnTo>
                    <a:pt x="667" y="458"/>
                  </a:lnTo>
                  <a:lnTo>
                    <a:pt x="668" y="451"/>
                  </a:lnTo>
                  <a:lnTo>
                    <a:pt x="668" y="445"/>
                  </a:lnTo>
                  <a:lnTo>
                    <a:pt x="668" y="445"/>
                  </a:lnTo>
                  <a:lnTo>
                    <a:pt x="668" y="436"/>
                  </a:lnTo>
                  <a:lnTo>
                    <a:pt x="666" y="428"/>
                  </a:lnTo>
                  <a:lnTo>
                    <a:pt x="663" y="420"/>
                  </a:lnTo>
                  <a:lnTo>
                    <a:pt x="659" y="413"/>
                  </a:lnTo>
                  <a:lnTo>
                    <a:pt x="655" y="406"/>
                  </a:lnTo>
                  <a:lnTo>
                    <a:pt x="649" y="400"/>
                  </a:lnTo>
                  <a:lnTo>
                    <a:pt x="643" y="394"/>
                  </a:lnTo>
                  <a:lnTo>
                    <a:pt x="637" y="390"/>
                  </a:lnTo>
                  <a:lnTo>
                    <a:pt x="637" y="317"/>
                  </a:lnTo>
                  <a:lnTo>
                    <a:pt x="766" y="317"/>
                  </a:lnTo>
                  <a:lnTo>
                    <a:pt x="824" y="953"/>
                  </a:lnTo>
                  <a:lnTo>
                    <a:pt x="67" y="95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8" name="Freeform 78"/>
            <p:cNvSpPr>
              <a:spLocks noEditPoints="1"/>
            </p:cNvSpPr>
            <p:nvPr/>
          </p:nvSpPr>
          <p:spPr bwMode="auto">
            <a:xfrm>
              <a:off x="1063323" y="5576207"/>
              <a:ext cx="323850" cy="120650"/>
            </a:xfrm>
            <a:custGeom>
              <a:gdLst>
                <a:gd fmla="*/ 430 w 1018" name="T0"/>
                <a:gd fmla="*/ 4 h 382" name="T1"/>
                <a:gd fmla="*/ 286 w 1018" name="T2"/>
                <a:gd fmla="*/ 25 h 382" name="T3"/>
                <a:gd fmla="*/ 183 w 1018" name="T4"/>
                <a:gd fmla="*/ 58 h 382" name="T5"/>
                <a:gd fmla="*/ 100 w 1018" name="T6"/>
                <a:gd fmla="*/ 102 h 382" name="T7"/>
                <a:gd fmla="*/ 40 w 1018" name="T8"/>
                <a:gd fmla="*/ 155 h 382" name="T9"/>
                <a:gd fmla="*/ 5 w 1018" name="T10"/>
                <a:gd fmla="*/ 216 h 382" name="T11"/>
                <a:gd fmla="*/ 0 w 1018" name="T12"/>
                <a:gd fmla="*/ 287 h 382" name="T13"/>
                <a:gd fmla="*/ 12 w 1018" name="T14"/>
                <a:gd fmla="*/ 332 h 382" name="T15"/>
                <a:gd fmla="*/ 42 w 1018" name="T16"/>
                <a:gd fmla="*/ 366 h 382" name="T17"/>
                <a:gd fmla="*/ 86 w 1018" name="T18"/>
                <a:gd fmla="*/ 382 h 382" name="T19"/>
                <a:gd fmla="*/ 242 w 1018" name="T20"/>
                <a:gd fmla="*/ 380 h 382" name="T21"/>
                <a:gd fmla="*/ 283 w 1018" name="T22"/>
                <a:gd fmla="*/ 361 h 382" name="T23"/>
                <a:gd fmla="*/ 311 w 1018" name="T24"/>
                <a:gd fmla="*/ 324 h 382" name="T25"/>
                <a:gd fmla="*/ 319 w 1018" name="T26"/>
                <a:gd fmla="*/ 255 h 382" name="T27"/>
                <a:gd fmla="*/ 329 w 1018" name="T28"/>
                <a:gd fmla="*/ 232 h 382" name="T29"/>
                <a:gd fmla="*/ 377 w 1018" name="T30"/>
                <a:gd fmla="*/ 208 h 382" name="T31"/>
                <a:gd fmla="*/ 462 w 1018" name="T32"/>
                <a:gd fmla="*/ 193 h 382" name="T33"/>
                <a:gd fmla="*/ 555 w 1018" name="T34"/>
                <a:gd fmla="*/ 193 h 382" name="T35"/>
                <a:gd fmla="*/ 642 w 1018" name="T36"/>
                <a:gd fmla="*/ 208 h 382" name="T37"/>
                <a:gd fmla="*/ 689 w 1018" name="T38"/>
                <a:gd fmla="*/ 232 h 382" name="T39"/>
                <a:gd fmla="*/ 700 w 1018" name="T40"/>
                <a:gd fmla="*/ 287 h 382" name="T41"/>
                <a:gd fmla="*/ 707 w 1018" name="T42"/>
                <a:gd fmla="*/ 324 h 382" name="T43"/>
                <a:gd fmla="*/ 735 w 1018" name="T44"/>
                <a:gd fmla="*/ 361 h 382" name="T45"/>
                <a:gd fmla="*/ 776 w 1018" name="T46"/>
                <a:gd fmla="*/ 380 h 382" name="T47"/>
                <a:gd fmla="*/ 932 w 1018" name="T48"/>
                <a:gd fmla="*/ 382 h 382" name="T49"/>
                <a:gd fmla="*/ 975 w 1018" name="T50"/>
                <a:gd fmla="*/ 366 h 382" name="T51"/>
                <a:gd fmla="*/ 1006 w 1018" name="T52"/>
                <a:gd fmla="*/ 332 h 382" name="T53"/>
                <a:gd fmla="*/ 1018 w 1018" name="T54"/>
                <a:gd fmla="*/ 287 h 382" name="T55"/>
                <a:gd fmla="*/ 1012 w 1018" name="T56"/>
                <a:gd fmla="*/ 216 h 382" name="T57"/>
                <a:gd fmla="*/ 979 w 1018" name="T58"/>
                <a:gd fmla="*/ 155 h 382" name="T59"/>
                <a:gd fmla="*/ 918 w 1018" name="T60"/>
                <a:gd fmla="*/ 102 h 382" name="T61"/>
                <a:gd fmla="*/ 835 w 1018" name="T62"/>
                <a:gd fmla="*/ 58 h 382" name="T63"/>
                <a:gd fmla="*/ 732 w 1018" name="T64"/>
                <a:gd fmla="*/ 25 h 382" name="T65"/>
                <a:gd fmla="*/ 588 w 1018" name="T66"/>
                <a:gd fmla="*/ 4 h 382" name="T67"/>
                <a:gd fmla="*/ 954 w 1018" name="T68"/>
                <a:gd fmla="*/ 287 h 382" name="T69"/>
                <a:gd fmla="*/ 945 w 1018" name="T70"/>
                <a:gd fmla="*/ 309 h 382" name="T71"/>
                <a:gd fmla="*/ 795 w 1018" name="T72"/>
                <a:gd fmla="*/ 319 h 382" name="T73"/>
                <a:gd fmla="*/ 773 w 1018" name="T74"/>
                <a:gd fmla="*/ 309 h 382" name="T75"/>
                <a:gd fmla="*/ 764 w 1018" name="T76"/>
                <a:gd fmla="*/ 255 h 382" name="T77"/>
                <a:gd fmla="*/ 754 w 1018" name="T78"/>
                <a:gd fmla="*/ 215 h 382" name="T79"/>
                <a:gd fmla="*/ 705 w 1018" name="T80"/>
                <a:gd fmla="*/ 165 h 382" name="T81"/>
                <a:gd fmla="*/ 584 w 1018" name="T82"/>
                <a:gd fmla="*/ 131 h 382" name="T83"/>
                <a:gd fmla="*/ 435 w 1018" name="T84"/>
                <a:gd fmla="*/ 131 h 382" name="T85"/>
                <a:gd fmla="*/ 313 w 1018" name="T86"/>
                <a:gd fmla="*/ 165 h 382" name="T87"/>
                <a:gd fmla="*/ 263 w 1018" name="T88"/>
                <a:gd fmla="*/ 215 h 382" name="T89"/>
                <a:gd fmla="*/ 254 w 1018" name="T90"/>
                <a:gd fmla="*/ 287 h 382" name="T91"/>
                <a:gd fmla="*/ 246 w 1018" name="T92"/>
                <a:gd fmla="*/ 309 h 382" name="T93"/>
                <a:gd fmla="*/ 95 w 1018" name="T94"/>
                <a:gd fmla="*/ 319 h 382" name="T95"/>
                <a:gd fmla="*/ 73 w 1018" name="T96"/>
                <a:gd fmla="*/ 309 h 382" name="T97"/>
                <a:gd fmla="*/ 63 w 1018" name="T98"/>
                <a:gd fmla="*/ 255 h 382" name="T99"/>
                <a:gd fmla="*/ 74 w 1018" name="T100"/>
                <a:gd fmla="*/ 215 h 382" name="T101"/>
                <a:gd fmla="*/ 114 w 1018" name="T102"/>
                <a:gd fmla="*/ 169 h 382" name="T103"/>
                <a:gd fmla="*/ 207 w 1018" name="T104"/>
                <a:gd fmla="*/ 117 h 382" name="T105"/>
                <a:gd fmla="*/ 389 w 1018" name="T106"/>
                <a:gd fmla="*/ 72 h 382" name="T107"/>
                <a:gd fmla="*/ 557 w 1018" name="T108"/>
                <a:gd fmla="*/ 66 h 382" name="T109"/>
                <a:gd fmla="*/ 765 w 1018" name="T110"/>
                <a:gd fmla="*/ 101 h 382" name="T111"/>
                <a:gd fmla="*/ 894 w 1018" name="T112"/>
                <a:gd fmla="*/ 162 h 382" name="T113"/>
                <a:gd fmla="*/ 936 w 1018" name="T114"/>
                <a:gd fmla="*/ 204 h 382" name="T115"/>
                <a:gd fmla="*/ 954 w 1018" name="T116"/>
                <a:gd fmla="*/ 247 h 38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2" w="1018">
                  <a:moveTo>
                    <a:pt x="509" y="0"/>
                  </a:moveTo>
                  <a:lnTo>
                    <a:pt x="509" y="0"/>
                  </a:lnTo>
                  <a:lnTo>
                    <a:pt x="483" y="2"/>
                  </a:lnTo>
                  <a:lnTo>
                    <a:pt x="456" y="2"/>
                  </a:lnTo>
                  <a:lnTo>
                    <a:pt x="430" y="4"/>
                  </a:lnTo>
                  <a:lnTo>
                    <a:pt x="406" y="6"/>
                  </a:lnTo>
                  <a:lnTo>
                    <a:pt x="356" y="12"/>
                  </a:lnTo>
                  <a:lnTo>
                    <a:pt x="333" y="15"/>
                  </a:lnTo>
                  <a:lnTo>
                    <a:pt x="309" y="21"/>
                  </a:lnTo>
                  <a:lnTo>
                    <a:pt x="286" y="25"/>
                  </a:lnTo>
                  <a:lnTo>
                    <a:pt x="265" y="31"/>
                  </a:lnTo>
                  <a:lnTo>
                    <a:pt x="244" y="37"/>
                  </a:lnTo>
                  <a:lnTo>
                    <a:pt x="222" y="43"/>
                  </a:lnTo>
                  <a:lnTo>
                    <a:pt x="203" y="51"/>
                  </a:lnTo>
                  <a:lnTo>
                    <a:pt x="183" y="58"/>
                  </a:lnTo>
                  <a:lnTo>
                    <a:pt x="165" y="66"/>
                  </a:lnTo>
                  <a:lnTo>
                    <a:pt x="148" y="74"/>
                  </a:lnTo>
                  <a:lnTo>
                    <a:pt x="131" y="83"/>
                  </a:lnTo>
                  <a:lnTo>
                    <a:pt x="115" y="93"/>
                  </a:lnTo>
                  <a:lnTo>
                    <a:pt x="100" y="102"/>
                  </a:lnTo>
                  <a:lnTo>
                    <a:pt x="86" y="112"/>
                  </a:lnTo>
                  <a:lnTo>
                    <a:pt x="73" y="123"/>
                  </a:lnTo>
                  <a:lnTo>
                    <a:pt x="61" y="132"/>
                  </a:lnTo>
                  <a:lnTo>
                    <a:pt x="49" y="144"/>
                  </a:lnTo>
                  <a:lnTo>
                    <a:pt x="40" y="155"/>
                  </a:lnTo>
                  <a:lnTo>
                    <a:pt x="30" y="167"/>
                  </a:lnTo>
                  <a:lnTo>
                    <a:pt x="23" y="179"/>
                  </a:lnTo>
                  <a:lnTo>
                    <a:pt x="16" y="190"/>
                  </a:lnTo>
                  <a:lnTo>
                    <a:pt x="11" y="203"/>
                  </a:lnTo>
                  <a:lnTo>
                    <a:pt x="5" y="216"/>
                  </a:lnTo>
                  <a:lnTo>
                    <a:pt x="3" y="229"/>
                  </a:lnTo>
                  <a:lnTo>
                    <a:pt x="1" y="242"/>
                  </a:lnTo>
                  <a:lnTo>
                    <a:pt x="0" y="255"/>
                  </a:lnTo>
                  <a:lnTo>
                    <a:pt x="0" y="287"/>
                  </a:lnTo>
                  <a:lnTo>
                    <a:pt x="0" y="287"/>
                  </a:lnTo>
                  <a:lnTo>
                    <a:pt x="1" y="297"/>
                  </a:lnTo>
                  <a:lnTo>
                    <a:pt x="2" y="306"/>
                  </a:lnTo>
                  <a:lnTo>
                    <a:pt x="4" y="315"/>
                  </a:lnTo>
                  <a:lnTo>
                    <a:pt x="8" y="324"/>
                  </a:lnTo>
                  <a:lnTo>
                    <a:pt x="12" y="332"/>
                  </a:lnTo>
                  <a:lnTo>
                    <a:pt x="16" y="341"/>
                  </a:lnTo>
                  <a:lnTo>
                    <a:pt x="21" y="348"/>
                  </a:lnTo>
                  <a:lnTo>
                    <a:pt x="28" y="355"/>
                  </a:lnTo>
                  <a:lnTo>
                    <a:pt x="35" y="361"/>
                  </a:lnTo>
                  <a:lnTo>
                    <a:pt x="42" y="366"/>
                  </a:lnTo>
                  <a:lnTo>
                    <a:pt x="50" y="371"/>
                  </a:lnTo>
                  <a:lnTo>
                    <a:pt x="58" y="375"/>
                  </a:lnTo>
                  <a:lnTo>
                    <a:pt x="68" y="378"/>
                  </a:lnTo>
                  <a:lnTo>
                    <a:pt x="76" y="380"/>
                  </a:lnTo>
                  <a:lnTo>
                    <a:pt x="86" y="382"/>
                  </a:lnTo>
                  <a:lnTo>
                    <a:pt x="95" y="382"/>
                  </a:lnTo>
                  <a:lnTo>
                    <a:pt x="223" y="382"/>
                  </a:lnTo>
                  <a:lnTo>
                    <a:pt x="223" y="382"/>
                  </a:lnTo>
                  <a:lnTo>
                    <a:pt x="233" y="382"/>
                  </a:lnTo>
                  <a:lnTo>
                    <a:pt x="242" y="380"/>
                  </a:lnTo>
                  <a:lnTo>
                    <a:pt x="251" y="378"/>
                  </a:lnTo>
                  <a:lnTo>
                    <a:pt x="260" y="375"/>
                  </a:lnTo>
                  <a:lnTo>
                    <a:pt x="268" y="371"/>
                  </a:lnTo>
                  <a:lnTo>
                    <a:pt x="276" y="366"/>
                  </a:lnTo>
                  <a:lnTo>
                    <a:pt x="283" y="361"/>
                  </a:lnTo>
                  <a:lnTo>
                    <a:pt x="290" y="355"/>
                  </a:lnTo>
                  <a:lnTo>
                    <a:pt x="296" y="348"/>
                  </a:lnTo>
                  <a:lnTo>
                    <a:pt x="301" y="341"/>
                  </a:lnTo>
                  <a:lnTo>
                    <a:pt x="307" y="332"/>
                  </a:lnTo>
                  <a:lnTo>
                    <a:pt x="311" y="324"/>
                  </a:lnTo>
                  <a:lnTo>
                    <a:pt x="314" y="315"/>
                  </a:lnTo>
                  <a:lnTo>
                    <a:pt x="317" y="306"/>
                  </a:lnTo>
                  <a:lnTo>
                    <a:pt x="318" y="297"/>
                  </a:lnTo>
                  <a:lnTo>
                    <a:pt x="319" y="287"/>
                  </a:lnTo>
                  <a:lnTo>
                    <a:pt x="319" y="255"/>
                  </a:lnTo>
                  <a:lnTo>
                    <a:pt x="319" y="255"/>
                  </a:lnTo>
                  <a:lnTo>
                    <a:pt x="319" y="249"/>
                  </a:lnTo>
                  <a:lnTo>
                    <a:pt x="321" y="243"/>
                  </a:lnTo>
                  <a:lnTo>
                    <a:pt x="324" y="238"/>
                  </a:lnTo>
                  <a:lnTo>
                    <a:pt x="329" y="232"/>
                  </a:lnTo>
                  <a:lnTo>
                    <a:pt x="336" y="227"/>
                  </a:lnTo>
                  <a:lnTo>
                    <a:pt x="343" y="221"/>
                  </a:lnTo>
                  <a:lnTo>
                    <a:pt x="353" y="216"/>
                  </a:lnTo>
                  <a:lnTo>
                    <a:pt x="364" y="212"/>
                  </a:lnTo>
                  <a:lnTo>
                    <a:pt x="377" y="208"/>
                  </a:lnTo>
                  <a:lnTo>
                    <a:pt x="391" y="203"/>
                  </a:lnTo>
                  <a:lnTo>
                    <a:pt x="407" y="200"/>
                  </a:lnTo>
                  <a:lnTo>
                    <a:pt x="424" y="197"/>
                  </a:lnTo>
                  <a:lnTo>
                    <a:pt x="442" y="195"/>
                  </a:lnTo>
                  <a:lnTo>
                    <a:pt x="462" y="193"/>
                  </a:lnTo>
                  <a:lnTo>
                    <a:pt x="485" y="191"/>
                  </a:lnTo>
                  <a:lnTo>
                    <a:pt x="509" y="191"/>
                  </a:lnTo>
                  <a:lnTo>
                    <a:pt x="509" y="191"/>
                  </a:lnTo>
                  <a:lnTo>
                    <a:pt x="533" y="191"/>
                  </a:lnTo>
                  <a:lnTo>
                    <a:pt x="555" y="193"/>
                  </a:lnTo>
                  <a:lnTo>
                    <a:pt x="575" y="195"/>
                  </a:lnTo>
                  <a:lnTo>
                    <a:pt x="594" y="197"/>
                  </a:lnTo>
                  <a:lnTo>
                    <a:pt x="612" y="200"/>
                  </a:lnTo>
                  <a:lnTo>
                    <a:pt x="628" y="203"/>
                  </a:lnTo>
                  <a:lnTo>
                    <a:pt x="642" y="208"/>
                  </a:lnTo>
                  <a:lnTo>
                    <a:pt x="653" y="212"/>
                  </a:lnTo>
                  <a:lnTo>
                    <a:pt x="665" y="216"/>
                  </a:lnTo>
                  <a:lnTo>
                    <a:pt x="674" y="221"/>
                  </a:lnTo>
                  <a:lnTo>
                    <a:pt x="682" y="227"/>
                  </a:lnTo>
                  <a:lnTo>
                    <a:pt x="689" y="232"/>
                  </a:lnTo>
                  <a:lnTo>
                    <a:pt x="693" y="238"/>
                  </a:lnTo>
                  <a:lnTo>
                    <a:pt x="697" y="243"/>
                  </a:lnTo>
                  <a:lnTo>
                    <a:pt x="700" y="249"/>
                  </a:lnTo>
                  <a:lnTo>
                    <a:pt x="700" y="255"/>
                  </a:lnTo>
                  <a:lnTo>
                    <a:pt x="700" y="287"/>
                  </a:lnTo>
                  <a:lnTo>
                    <a:pt x="700" y="287"/>
                  </a:lnTo>
                  <a:lnTo>
                    <a:pt x="701" y="297"/>
                  </a:lnTo>
                  <a:lnTo>
                    <a:pt x="702" y="306"/>
                  </a:lnTo>
                  <a:lnTo>
                    <a:pt x="704" y="315"/>
                  </a:lnTo>
                  <a:lnTo>
                    <a:pt x="707" y="324"/>
                  </a:lnTo>
                  <a:lnTo>
                    <a:pt x="711" y="332"/>
                  </a:lnTo>
                  <a:lnTo>
                    <a:pt x="716" y="341"/>
                  </a:lnTo>
                  <a:lnTo>
                    <a:pt x="722" y="348"/>
                  </a:lnTo>
                  <a:lnTo>
                    <a:pt x="727" y="355"/>
                  </a:lnTo>
                  <a:lnTo>
                    <a:pt x="735" y="361"/>
                  </a:lnTo>
                  <a:lnTo>
                    <a:pt x="741" y="366"/>
                  </a:lnTo>
                  <a:lnTo>
                    <a:pt x="750" y="371"/>
                  </a:lnTo>
                  <a:lnTo>
                    <a:pt x="759" y="375"/>
                  </a:lnTo>
                  <a:lnTo>
                    <a:pt x="767" y="378"/>
                  </a:lnTo>
                  <a:lnTo>
                    <a:pt x="776" y="380"/>
                  </a:lnTo>
                  <a:lnTo>
                    <a:pt x="785" y="382"/>
                  </a:lnTo>
                  <a:lnTo>
                    <a:pt x="795" y="382"/>
                  </a:lnTo>
                  <a:lnTo>
                    <a:pt x="923" y="382"/>
                  </a:lnTo>
                  <a:lnTo>
                    <a:pt x="923" y="382"/>
                  </a:lnTo>
                  <a:lnTo>
                    <a:pt x="932" y="382"/>
                  </a:lnTo>
                  <a:lnTo>
                    <a:pt x="942" y="380"/>
                  </a:lnTo>
                  <a:lnTo>
                    <a:pt x="951" y="378"/>
                  </a:lnTo>
                  <a:lnTo>
                    <a:pt x="959" y="375"/>
                  </a:lnTo>
                  <a:lnTo>
                    <a:pt x="968" y="371"/>
                  </a:lnTo>
                  <a:lnTo>
                    <a:pt x="975" y="366"/>
                  </a:lnTo>
                  <a:lnTo>
                    <a:pt x="983" y="361"/>
                  </a:lnTo>
                  <a:lnTo>
                    <a:pt x="990" y="355"/>
                  </a:lnTo>
                  <a:lnTo>
                    <a:pt x="996" y="348"/>
                  </a:lnTo>
                  <a:lnTo>
                    <a:pt x="1001" y="341"/>
                  </a:lnTo>
                  <a:lnTo>
                    <a:pt x="1006" y="332"/>
                  </a:lnTo>
                  <a:lnTo>
                    <a:pt x="1011" y="324"/>
                  </a:lnTo>
                  <a:lnTo>
                    <a:pt x="1014" y="315"/>
                  </a:lnTo>
                  <a:lnTo>
                    <a:pt x="1016" y="306"/>
                  </a:lnTo>
                  <a:lnTo>
                    <a:pt x="1017" y="297"/>
                  </a:lnTo>
                  <a:lnTo>
                    <a:pt x="1018" y="287"/>
                  </a:lnTo>
                  <a:lnTo>
                    <a:pt x="1018" y="255"/>
                  </a:lnTo>
                  <a:lnTo>
                    <a:pt x="1018" y="255"/>
                  </a:lnTo>
                  <a:lnTo>
                    <a:pt x="1017" y="242"/>
                  </a:lnTo>
                  <a:lnTo>
                    <a:pt x="1015" y="229"/>
                  </a:lnTo>
                  <a:lnTo>
                    <a:pt x="1012" y="216"/>
                  </a:lnTo>
                  <a:lnTo>
                    <a:pt x="1008" y="203"/>
                  </a:lnTo>
                  <a:lnTo>
                    <a:pt x="1002" y="190"/>
                  </a:lnTo>
                  <a:lnTo>
                    <a:pt x="996" y="179"/>
                  </a:lnTo>
                  <a:lnTo>
                    <a:pt x="987" y="167"/>
                  </a:lnTo>
                  <a:lnTo>
                    <a:pt x="979" y="155"/>
                  </a:lnTo>
                  <a:lnTo>
                    <a:pt x="969" y="144"/>
                  </a:lnTo>
                  <a:lnTo>
                    <a:pt x="957" y="132"/>
                  </a:lnTo>
                  <a:lnTo>
                    <a:pt x="945" y="123"/>
                  </a:lnTo>
                  <a:lnTo>
                    <a:pt x="932" y="112"/>
                  </a:lnTo>
                  <a:lnTo>
                    <a:pt x="918" y="102"/>
                  </a:lnTo>
                  <a:lnTo>
                    <a:pt x="903" y="93"/>
                  </a:lnTo>
                  <a:lnTo>
                    <a:pt x="887" y="83"/>
                  </a:lnTo>
                  <a:lnTo>
                    <a:pt x="870" y="74"/>
                  </a:lnTo>
                  <a:lnTo>
                    <a:pt x="853" y="66"/>
                  </a:lnTo>
                  <a:lnTo>
                    <a:pt x="835" y="58"/>
                  </a:lnTo>
                  <a:lnTo>
                    <a:pt x="815" y="51"/>
                  </a:lnTo>
                  <a:lnTo>
                    <a:pt x="795" y="43"/>
                  </a:lnTo>
                  <a:lnTo>
                    <a:pt x="775" y="37"/>
                  </a:lnTo>
                  <a:lnTo>
                    <a:pt x="753" y="31"/>
                  </a:lnTo>
                  <a:lnTo>
                    <a:pt x="732" y="25"/>
                  </a:lnTo>
                  <a:lnTo>
                    <a:pt x="709" y="21"/>
                  </a:lnTo>
                  <a:lnTo>
                    <a:pt x="686" y="15"/>
                  </a:lnTo>
                  <a:lnTo>
                    <a:pt x="662" y="12"/>
                  </a:lnTo>
                  <a:lnTo>
                    <a:pt x="613" y="6"/>
                  </a:lnTo>
                  <a:lnTo>
                    <a:pt x="588" y="4"/>
                  </a:lnTo>
                  <a:lnTo>
                    <a:pt x="562" y="2"/>
                  </a:lnTo>
                  <a:lnTo>
                    <a:pt x="535" y="2"/>
                  </a:lnTo>
                  <a:lnTo>
                    <a:pt x="509" y="0"/>
                  </a:lnTo>
                  <a:lnTo>
                    <a:pt x="509" y="0"/>
                  </a:lnTo>
                  <a:close/>
                  <a:moveTo>
                    <a:pt x="954" y="287"/>
                  </a:moveTo>
                  <a:lnTo>
                    <a:pt x="954" y="287"/>
                  </a:lnTo>
                  <a:lnTo>
                    <a:pt x="954" y="293"/>
                  </a:lnTo>
                  <a:lnTo>
                    <a:pt x="952" y="300"/>
                  </a:lnTo>
                  <a:lnTo>
                    <a:pt x="948" y="305"/>
                  </a:lnTo>
                  <a:lnTo>
                    <a:pt x="945" y="309"/>
                  </a:lnTo>
                  <a:lnTo>
                    <a:pt x="940" y="314"/>
                  </a:lnTo>
                  <a:lnTo>
                    <a:pt x="935" y="316"/>
                  </a:lnTo>
                  <a:lnTo>
                    <a:pt x="929" y="318"/>
                  </a:lnTo>
                  <a:lnTo>
                    <a:pt x="923" y="319"/>
                  </a:lnTo>
                  <a:lnTo>
                    <a:pt x="795" y="319"/>
                  </a:lnTo>
                  <a:lnTo>
                    <a:pt x="795" y="319"/>
                  </a:lnTo>
                  <a:lnTo>
                    <a:pt x="789" y="318"/>
                  </a:lnTo>
                  <a:lnTo>
                    <a:pt x="783" y="316"/>
                  </a:lnTo>
                  <a:lnTo>
                    <a:pt x="778" y="314"/>
                  </a:lnTo>
                  <a:lnTo>
                    <a:pt x="773" y="309"/>
                  </a:lnTo>
                  <a:lnTo>
                    <a:pt x="769" y="305"/>
                  </a:lnTo>
                  <a:lnTo>
                    <a:pt x="766" y="300"/>
                  </a:lnTo>
                  <a:lnTo>
                    <a:pt x="764" y="293"/>
                  </a:lnTo>
                  <a:lnTo>
                    <a:pt x="764" y="287"/>
                  </a:lnTo>
                  <a:lnTo>
                    <a:pt x="764" y="255"/>
                  </a:lnTo>
                  <a:lnTo>
                    <a:pt x="764" y="255"/>
                  </a:lnTo>
                  <a:lnTo>
                    <a:pt x="763" y="246"/>
                  </a:lnTo>
                  <a:lnTo>
                    <a:pt x="762" y="237"/>
                  </a:lnTo>
                  <a:lnTo>
                    <a:pt x="759" y="226"/>
                  </a:lnTo>
                  <a:lnTo>
                    <a:pt x="754" y="215"/>
                  </a:lnTo>
                  <a:lnTo>
                    <a:pt x="749" y="204"/>
                  </a:lnTo>
                  <a:lnTo>
                    <a:pt x="741" y="194"/>
                  </a:lnTo>
                  <a:lnTo>
                    <a:pt x="732" y="184"/>
                  </a:lnTo>
                  <a:lnTo>
                    <a:pt x="719" y="174"/>
                  </a:lnTo>
                  <a:lnTo>
                    <a:pt x="705" y="165"/>
                  </a:lnTo>
                  <a:lnTo>
                    <a:pt x="687" y="156"/>
                  </a:lnTo>
                  <a:lnTo>
                    <a:pt x="666" y="147"/>
                  </a:lnTo>
                  <a:lnTo>
                    <a:pt x="642" y="141"/>
                  </a:lnTo>
                  <a:lnTo>
                    <a:pt x="615" y="136"/>
                  </a:lnTo>
                  <a:lnTo>
                    <a:pt x="584" y="131"/>
                  </a:lnTo>
                  <a:lnTo>
                    <a:pt x="548" y="129"/>
                  </a:lnTo>
                  <a:lnTo>
                    <a:pt x="509" y="128"/>
                  </a:lnTo>
                  <a:lnTo>
                    <a:pt x="509" y="128"/>
                  </a:lnTo>
                  <a:lnTo>
                    <a:pt x="470" y="129"/>
                  </a:lnTo>
                  <a:lnTo>
                    <a:pt x="435" y="131"/>
                  </a:lnTo>
                  <a:lnTo>
                    <a:pt x="403" y="136"/>
                  </a:lnTo>
                  <a:lnTo>
                    <a:pt x="376" y="141"/>
                  </a:lnTo>
                  <a:lnTo>
                    <a:pt x="352" y="147"/>
                  </a:lnTo>
                  <a:lnTo>
                    <a:pt x="332" y="156"/>
                  </a:lnTo>
                  <a:lnTo>
                    <a:pt x="313" y="165"/>
                  </a:lnTo>
                  <a:lnTo>
                    <a:pt x="298" y="174"/>
                  </a:lnTo>
                  <a:lnTo>
                    <a:pt x="286" y="184"/>
                  </a:lnTo>
                  <a:lnTo>
                    <a:pt x="277" y="194"/>
                  </a:lnTo>
                  <a:lnTo>
                    <a:pt x="269" y="204"/>
                  </a:lnTo>
                  <a:lnTo>
                    <a:pt x="263" y="215"/>
                  </a:lnTo>
                  <a:lnTo>
                    <a:pt x="259" y="226"/>
                  </a:lnTo>
                  <a:lnTo>
                    <a:pt x="256" y="237"/>
                  </a:lnTo>
                  <a:lnTo>
                    <a:pt x="255" y="246"/>
                  </a:lnTo>
                  <a:lnTo>
                    <a:pt x="254" y="255"/>
                  </a:lnTo>
                  <a:lnTo>
                    <a:pt x="254" y="287"/>
                  </a:lnTo>
                  <a:lnTo>
                    <a:pt x="254" y="287"/>
                  </a:lnTo>
                  <a:lnTo>
                    <a:pt x="254" y="293"/>
                  </a:lnTo>
                  <a:lnTo>
                    <a:pt x="252" y="300"/>
                  </a:lnTo>
                  <a:lnTo>
                    <a:pt x="249" y="305"/>
                  </a:lnTo>
                  <a:lnTo>
                    <a:pt x="246" y="309"/>
                  </a:lnTo>
                  <a:lnTo>
                    <a:pt x="240" y="314"/>
                  </a:lnTo>
                  <a:lnTo>
                    <a:pt x="235" y="316"/>
                  </a:lnTo>
                  <a:lnTo>
                    <a:pt x="230" y="318"/>
                  </a:lnTo>
                  <a:lnTo>
                    <a:pt x="223" y="319"/>
                  </a:lnTo>
                  <a:lnTo>
                    <a:pt x="95" y="319"/>
                  </a:lnTo>
                  <a:lnTo>
                    <a:pt x="95" y="319"/>
                  </a:lnTo>
                  <a:lnTo>
                    <a:pt x="89" y="318"/>
                  </a:lnTo>
                  <a:lnTo>
                    <a:pt x="84" y="316"/>
                  </a:lnTo>
                  <a:lnTo>
                    <a:pt x="77" y="314"/>
                  </a:lnTo>
                  <a:lnTo>
                    <a:pt x="73" y="309"/>
                  </a:lnTo>
                  <a:lnTo>
                    <a:pt x="69" y="305"/>
                  </a:lnTo>
                  <a:lnTo>
                    <a:pt x="67" y="300"/>
                  </a:lnTo>
                  <a:lnTo>
                    <a:pt x="64" y="293"/>
                  </a:lnTo>
                  <a:lnTo>
                    <a:pt x="63" y="287"/>
                  </a:lnTo>
                  <a:lnTo>
                    <a:pt x="63" y="255"/>
                  </a:lnTo>
                  <a:lnTo>
                    <a:pt x="63" y="255"/>
                  </a:lnTo>
                  <a:lnTo>
                    <a:pt x="64" y="245"/>
                  </a:lnTo>
                  <a:lnTo>
                    <a:pt x="67" y="234"/>
                  </a:lnTo>
                  <a:lnTo>
                    <a:pt x="70" y="225"/>
                  </a:lnTo>
                  <a:lnTo>
                    <a:pt x="74" y="215"/>
                  </a:lnTo>
                  <a:lnTo>
                    <a:pt x="79" y="205"/>
                  </a:lnTo>
                  <a:lnTo>
                    <a:pt x="87" y="196"/>
                  </a:lnTo>
                  <a:lnTo>
                    <a:pt x="94" y="187"/>
                  </a:lnTo>
                  <a:lnTo>
                    <a:pt x="104" y="177"/>
                  </a:lnTo>
                  <a:lnTo>
                    <a:pt x="114" y="169"/>
                  </a:lnTo>
                  <a:lnTo>
                    <a:pt x="124" y="161"/>
                  </a:lnTo>
                  <a:lnTo>
                    <a:pt x="136" y="153"/>
                  </a:lnTo>
                  <a:lnTo>
                    <a:pt x="149" y="145"/>
                  </a:lnTo>
                  <a:lnTo>
                    <a:pt x="177" y="131"/>
                  </a:lnTo>
                  <a:lnTo>
                    <a:pt x="207" y="117"/>
                  </a:lnTo>
                  <a:lnTo>
                    <a:pt x="240" y="106"/>
                  </a:lnTo>
                  <a:lnTo>
                    <a:pt x="276" y="95"/>
                  </a:lnTo>
                  <a:lnTo>
                    <a:pt x="312" y="86"/>
                  </a:lnTo>
                  <a:lnTo>
                    <a:pt x="351" y="79"/>
                  </a:lnTo>
                  <a:lnTo>
                    <a:pt x="389" y="72"/>
                  </a:lnTo>
                  <a:lnTo>
                    <a:pt x="429" y="68"/>
                  </a:lnTo>
                  <a:lnTo>
                    <a:pt x="469" y="65"/>
                  </a:lnTo>
                  <a:lnTo>
                    <a:pt x="509" y="65"/>
                  </a:lnTo>
                  <a:lnTo>
                    <a:pt x="509" y="65"/>
                  </a:lnTo>
                  <a:lnTo>
                    <a:pt x="557" y="66"/>
                  </a:lnTo>
                  <a:lnTo>
                    <a:pt x="603" y="69"/>
                  </a:lnTo>
                  <a:lnTo>
                    <a:pt x="648" y="74"/>
                  </a:lnTo>
                  <a:lnTo>
                    <a:pt x="689" y="82"/>
                  </a:lnTo>
                  <a:lnTo>
                    <a:pt x="729" y="91"/>
                  </a:lnTo>
                  <a:lnTo>
                    <a:pt x="765" y="101"/>
                  </a:lnTo>
                  <a:lnTo>
                    <a:pt x="799" y="113"/>
                  </a:lnTo>
                  <a:lnTo>
                    <a:pt x="830" y="126"/>
                  </a:lnTo>
                  <a:lnTo>
                    <a:pt x="858" y="140"/>
                  </a:lnTo>
                  <a:lnTo>
                    <a:pt x="883" y="155"/>
                  </a:lnTo>
                  <a:lnTo>
                    <a:pt x="894" y="162"/>
                  </a:lnTo>
                  <a:lnTo>
                    <a:pt x="903" y="171"/>
                  </a:lnTo>
                  <a:lnTo>
                    <a:pt x="913" y="179"/>
                  </a:lnTo>
                  <a:lnTo>
                    <a:pt x="922" y="187"/>
                  </a:lnTo>
                  <a:lnTo>
                    <a:pt x="929" y="196"/>
                  </a:lnTo>
                  <a:lnTo>
                    <a:pt x="936" y="204"/>
                  </a:lnTo>
                  <a:lnTo>
                    <a:pt x="941" y="213"/>
                  </a:lnTo>
                  <a:lnTo>
                    <a:pt x="946" y="221"/>
                  </a:lnTo>
                  <a:lnTo>
                    <a:pt x="950" y="230"/>
                  </a:lnTo>
                  <a:lnTo>
                    <a:pt x="952" y="239"/>
                  </a:lnTo>
                  <a:lnTo>
                    <a:pt x="954" y="247"/>
                  </a:lnTo>
                  <a:lnTo>
                    <a:pt x="954" y="255"/>
                  </a:lnTo>
                  <a:lnTo>
                    <a:pt x="954" y="28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79" name="Freeform 79"/>
            <p:cNvSpPr>
              <a:spLocks noEditPoints="1"/>
            </p:cNvSpPr>
            <p:nvPr/>
          </p:nvSpPr>
          <p:spPr bwMode="auto">
            <a:xfrm>
              <a:off x="1709436" y="5476195"/>
              <a:ext cx="323850" cy="322263"/>
            </a:xfrm>
            <a:custGeom>
              <a:gdLst>
                <a:gd fmla="*/ 911 w 1019" name="T0"/>
                <a:gd fmla="*/ 21 h 1017" name="T1"/>
                <a:gd fmla="*/ 809 w 1019" name="T2"/>
                <a:gd fmla="*/ 0 h 1017" name="T3"/>
                <a:gd fmla="*/ 623 w 1019" name="T4"/>
                <a:gd fmla="*/ 44 h 1017" name="T5"/>
                <a:gd fmla="*/ 418 w 1019" name="T6"/>
                <a:gd fmla="*/ 165 h 1017" name="T7"/>
                <a:gd fmla="*/ 259 w 1019" name="T8"/>
                <a:gd fmla="*/ 306 h 1017" name="T9"/>
                <a:gd fmla="*/ 139 w 1019" name="T10"/>
                <a:gd fmla="*/ 452 h 1017" name="T11"/>
                <a:gd fmla="*/ 54 w 1019" name="T12"/>
                <a:gd fmla="*/ 597 h 1017" name="T13"/>
                <a:gd fmla="*/ 8 w 1019" name="T14"/>
                <a:gd fmla="*/ 733 h 1017" name="T15"/>
                <a:gd fmla="*/ 4 w 1019" name="T16"/>
                <a:gd fmla="*/ 852 h 1017" name="T17"/>
                <a:gd fmla="*/ 42 w 1019" name="T18"/>
                <a:gd fmla="*/ 943 h 1017" name="T19"/>
                <a:gd fmla="*/ 109 w 1019" name="T20"/>
                <a:gd fmla="*/ 1004 h 1017" name="T21"/>
                <a:gd fmla="*/ 162 w 1019" name="T22"/>
                <a:gd fmla="*/ 1017 h 1017" name="T23"/>
                <a:gd fmla="*/ 225 w 1019" name="T24"/>
                <a:gd fmla="*/ 998 h 1017" name="T25"/>
                <a:gd fmla="*/ 371 w 1019" name="T26"/>
                <a:gd fmla="*/ 852 h 1017" name="T27"/>
                <a:gd fmla="*/ 390 w 1019" name="T28"/>
                <a:gd fmla="*/ 791 h 1017" name="T29"/>
                <a:gd fmla="*/ 371 w 1019" name="T30"/>
                <a:gd fmla="*/ 728 h 1017" name="T31"/>
                <a:gd fmla="*/ 319 w 1019" name="T32"/>
                <a:gd fmla="*/ 668 h 1017" name="T33"/>
                <a:gd fmla="*/ 324 w 1019" name="T34"/>
                <a:gd fmla="*/ 600 h 1017" name="T35"/>
                <a:gd fmla="*/ 398 w 1019" name="T36"/>
                <a:gd fmla="*/ 488 h 1017" name="T37"/>
                <a:gd fmla="*/ 500 w 1019" name="T38"/>
                <a:gd fmla="*/ 388 h 1017" name="T39"/>
                <a:gd fmla="*/ 588 w 1019" name="T40"/>
                <a:gd fmla="*/ 330 h 1017" name="T41"/>
                <a:gd fmla="*/ 658 w 1019" name="T42"/>
                <a:gd fmla="*/ 314 h 1017" name="T43"/>
                <a:gd fmla="*/ 720 w 1019" name="T44"/>
                <a:gd fmla="*/ 364 h 1017" name="T45"/>
                <a:gd fmla="*/ 780 w 1019" name="T46"/>
                <a:gd fmla="*/ 387 h 1017" name="T47"/>
                <a:gd fmla="*/ 845 w 1019" name="T48"/>
                <a:gd fmla="*/ 375 h 1017" name="T49"/>
                <a:gd fmla="*/ 993 w 1019" name="T50"/>
                <a:gd fmla="*/ 234 h 1017" name="T51"/>
                <a:gd fmla="*/ 1019 w 1019" name="T52"/>
                <a:gd fmla="*/ 174 h 1017" name="T53"/>
                <a:gd fmla="*/ 1010 w 1019" name="T54"/>
                <a:gd fmla="*/ 119 h 1017" name="T55"/>
                <a:gd fmla="*/ 940 w 1019" name="T56"/>
                <a:gd fmla="*/ 196 h 1017" name="T57"/>
                <a:gd fmla="*/ 791 w 1019" name="T58"/>
                <a:gd fmla="*/ 325 h 1017" name="T59"/>
                <a:gd fmla="*/ 728 w 1019" name="T60"/>
                <a:gd fmla="*/ 282 h 1017" name="T61"/>
                <a:gd fmla="*/ 670 w 1019" name="T62"/>
                <a:gd fmla="*/ 252 h 1017" name="T63"/>
                <a:gd fmla="*/ 607 w 1019" name="T64"/>
                <a:gd fmla="*/ 255 h 1017" name="T65"/>
                <a:gd fmla="*/ 518 w 1019" name="T66"/>
                <a:gd fmla="*/ 296 h 1017" name="T67"/>
                <a:gd fmla="*/ 397 w 1019" name="T68"/>
                <a:gd fmla="*/ 397 h 1017" name="T69"/>
                <a:gd fmla="*/ 320 w 1019" name="T70"/>
                <a:gd fmla="*/ 483 h 1017" name="T71"/>
                <a:gd fmla="*/ 269 w 1019" name="T72"/>
                <a:gd fmla="*/ 569 h 1017" name="T73"/>
                <a:gd fmla="*/ 251 w 1019" name="T74"/>
                <a:gd fmla="*/ 661 h 1017" name="T75"/>
                <a:gd fmla="*/ 283 w 1019" name="T76"/>
                <a:gd fmla="*/ 727 h 1017" name="T77"/>
                <a:gd fmla="*/ 325 w 1019" name="T78"/>
                <a:gd fmla="*/ 791 h 1017" name="T79"/>
                <a:gd fmla="*/ 197 w 1019" name="T80"/>
                <a:gd fmla="*/ 939 h 1017" name="T81"/>
                <a:gd fmla="*/ 144 w 1019" name="T82"/>
                <a:gd fmla="*/ 949 h 1017" name="T83"/>
                <a:gd fmla="*/ 83 w 1019" name="T84"/>
                <a:gd fmla="*/ 890 h 1017" name="T85"/>
                <a:gd fmla="*/ 64 w 1019" name="T86"/>
                <a:gd fmla="*/ 810 h 1017" name="T87"/>
                <a:gd fmla="*/ 81 w 1019" name="T88"/>
                <a:gd fmla="*/ 705 h 1017" name="T89"/>
                <a:gd fmla="*/ 133 w 1019" name="T90"/>
                <a:gd fmla="*/ 584 h 1017" name="T91"/>
                <a:gd fmla="*/ 270 w 1019" name="T92"/>
                <a:gd fmla="*/ 390 h 1017" name="T93"/>
                <a:gd fmla="*/ 389 w 1019" name="T94"/>
                <a:gd fmla="*/ 270 h 1017" name="T95"/>
                <a:gd fmla="*/ 580 w 1019" name="T96"/>
                <a:gd fmla="*/ 136 h 1017" name="T97"/>
                <a:gd fmla="*/ 758 w 1019" name="T98"/>
                <a:gd fmla="*/ 69 h 1017" name="T99"/>
                <a:gd fmla="*/ 856 w 1019" name="T100"/>
                <a:gd fmla="*/ 70 h 1017" name="T101"/>
                <a:gd fmla="*/ 940 w 1019" name="T102"/>
                <a:gd fmla="*/ 128 h 1017" name="T103"/>
                <a:gd fmla="*/ 954 w 1019" name="T104"/>
                <a:gd fmla="*/ 162 h 101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17" w="1019">
                  <a:moveTo>
                    <a:pt x="985" y="82"/>
                  </a:moveTo>
                  <a:lnTo>
                    <a:pt x="957" y="54"/>
                  </a:lnTo>
                  <a:lnTo>
                    <a:pt x="957" y="54"/>
                  </a:lnTo>
                  <a:lnTo>
                    <a:pt x="944" y="42"/>
                  </a:lnTo>
                  <a:lnTo>
                    <a:pt x="927" y="31"/>
                  </a:lnTo>
                  <a:lnTo>
                    <a:pt x="911" y="21"/>
                  </a:lnTo>
                  <a:lnTo>
                    <a:pt x="893" y="14"/>
                  </a:lnTo>
                  <a:lnTo>
                    <a:pt x="874" y="7"/>
                  </a:lnTo>
                  <a:lnTo>
                    <a:pt x="853" y="3"/>
                  </a:lnTo>
                  <a:lnTo>
                    <a:pt x="832" y="1"/>
                  </a:lnTo>
                  <a:lnTo>
                    <a:pt x="809" y="0"/>
                  </a:lnTo>
                  <a:lnTo>
                    <a:pt x="809" y="0"/>
                  </a:lnTo>
                  <a:lnTo>
                    <a:pt x="782" y="1"/>
                  </a:lnTo>
                  <a:lnTo>
                    <a:pt x="751" y="5"/>
                  </a:lnTo>
                  <a:lnTo>
                    <a:pt x="720" y="12"/>
                  </a:lnTo>
                  <a:lnTo>
                    <a:pt x="688" y="19"/>
                  </a:lnTo>
                  <a:lnTo>
                    <a:pt x="656" y="31"/>
                  </a:lnTo>
                  <a:lnTo>
                    <a:pt x="623" y="44"/>
                  </a:lnTo>
                  <a:lnTo>
                    <a:pt x="589" y="59"/>
                  </a:lnTo>
                  <a:lnTo>
                    <a:pt x="555" y="76"/>
                  </a:lnTo>
                  <a:lnTo>
                    <a:pt x="521" y="95"/>
                  </a:lnTo>
                  <a:lnTo>
                    <a:pt x="486" y="117"/>
                  </a:lnTo>
                  <a:lnTo>
                    <a:pt x="452" y="139"/>
                  </a:lnTo>
                  <a:lnTo>
                    <a:pt x="418" y="165"/>
                  </a:lnTo>
                  <a:lnTo>
                    <a:pt x="383" y="192"/>
                  </a:lnTo>
                  <a:lnTo>
                    <a:pt x="349" y="220"/>
                  </a:lnTo>
                  <a:lnTo>
                    <a:pt x="316" y="250"/>
                  </a:lnTo>
                  <a:lnTo>
                    <a:pt x="283" y="282"/>
                  </a:lnTo>
                  <a:lnTo>
                    <a:pt x="283" y="282"/>
                  </a:lnTo>
                  <a:lnTo>
                    <a:pt x="259" y="306"/>
                  </a:lnTo>
                  <a:lnTo>
                    <a:pt x="236" y="330"/>
                  </a:lnTo>
                  <a:lnTo>
                    <a:pt x="215" y="354"/>
                  </a:lnTo>
                  <a:lnTo>
                    <a:pt x="195" y="379"/>
                  </a:lnTo>
                  <a:lnTo>
                    <a:pt x="175" y="403"/>
                  </a:lnTo>
                  <a:lnTo>
                    <a:pt x="157" y="428"/>
                  </a:lnTo>
                  <a:lnTo>
                    <a:pt x="139" y="452"/>
                  </a:lnTo>
                  <a:lnTo>
                    <a:pt x="123" y="476"/>
                  </a:lnTo>
                  <a:lnTo>
                    <a:pt x="107" y="501"/>
                  </a:lnTo>
                  <a:lnTo>
                    <a:pt x="92" y="526"/>
                  </a:lnTo>
                  <a:lnTo>
                    <a:pt x="79" y="549"/>
                  </a:lnTo>
                  <a:lnTo>
                    <a:pt x="66" y="574"/>
                  </a:lnTo>
                  <a:lnTo>
                    <a:pt x="54" y="597"/>
                  </a:lnTo>
                  <a:lnTo>
                    <a:pt x="44" y="621"/>
                  </a:lnTo>
                  <a:lnTo>
                    <a:pt x="35" y="644"/>
                  </a:lnTo>
                  <a:lnTo>
                    <a:pt x="26" y="667"/>
                  </a:lnTo>
                  <a:lnTo>
                    <a:pt x="19" y="690"/>
                  </a:lnTo>
                  <a:lnTo>
                    <a:pt x="13" y="711"/>
                  </a:lnTo>
                  <a:lnTo>
                    <a:pt x="8" y="733"/>
                  </a:lnTo>
                  <a:lnTo>
                    <a:pt x="5" y="754"/>
                  </a:lnTo>
                  <a:lnTo>
                    <a:pt x="1" y="775"/>
                  </a:lnTo>
                  <a:lnTo>
                    <a:pt x="0" y="795"/>
                  </a:lnTo>
                  <a:lnTo>
                    <a:pt x="0" y="814"/>
                  </a:lnTo>
                  <a:lnTo>
                    <a:pt x="1" y="834"/>
                  </a:lnTo>
                  <a:lnTo>
                    <a:pt x="4" y="852"/>
                  </a:lnTo>
                  <a:lnTo>
                    <a:pt x="7" y="869"/>
                  </a:lnTo>
                  <a:lnTo>
                    <a:pt x="11" y="885"/>
                  </a:lnTo>
                  <a:lnTo>
                    <a:pt x="18" y="901"/>
                  </a:lnTo>
                  <a:lnTo>
                    <a:pt x="24" y="916"/>
                  </a:lnTo>
                  <a:lnTo>
                    <a:pt x="33" y="930"/>
                  </a:lnTo>
                  <a:lnTo>
                    <a:pt x="42" y="943"/>
                  </a:lnTo>
                  <a:lnTo>
                    <a:pt x="54" y="956"/>
                  </a:lnTo>
                  <a:lnTo>
                    <a:pt x="82" y="984"/>
                  </a:lnTo>
                  <a:lnTo>
                    <a:pt x="82" y="984"/>
                  </a:lnTo>
                  <a:lnTo>
                    <a:pt x="91" y="991"/>
                  </a:lnTo>
                  <a:lnTo>
                    <a:pt x="99" y="998"/>
                  </a:lnTo>
                  <a:lnTo>
                    <a:pt x="109" y="1004"/>
                  </a:lnTo>
                  <a:lnTo>
                    <a:pt x="119" y="1008"/>
                  </a:lnTo>
                  <a:lnTo>
                    <a:pt x="129" y="1013"/>
                  </a:lnTo>
                  <a:lnTo>
                    <a:pt x="140" y="1015"/>
                  </a:lnTo>
                  <a:lnTo>
                    <a:pt x="151" y="1017"/>
                  </a:lnTo>
                  <a:lnTo>
                    <a:pt x="162" y="1017"/>
                  </a:lnTo>
                  <a:lnTo>
                    <a:pt x="162" y="1017"/>
                  </a:lnTo>
                  <a:lnTo>
                    <a:pt x="173" y="1017"/>
                  </a:lnTo>
                  <a:lnTo>
                    <a:pt x="185" y="1015"/>
                  </a:lnTo>
                  <a:lnTo>
                    <a:pt x="196" y="1013"/>
                  </a:lnTo>
                  <a:lnTo>
                    <a:pt x="205" y="1008"/>
                  </a:lnTo>
                  <a:lnTo>
                    <a:pt x="215" y="1004"/>
                  </a:lnTo>
                  <a:lnTo>
                    <a:pt x="225" y="998"/>
                  </a:lnTo>
                  <a:lnTo>
                    <a:pt x="234" y="991"/>
                  </a:lnTo>
                  <a:lnTo>
                    <a:pt x="242" y="984"/>
                  </a:lnTo>
                  <a:lnTo>
                    <a:pt x="357" y="870"/>
                  </a:lnTo>
                  <a:lnTo>
                    <a:pt x="357" y="870"/>
                  </a:lnTo>
                  <a:lnTo>
                    <a:pt x="364" y="861"/>
                  </a:lnTo>
                  <a:lnTo>
                    <a:pt x="371" y="852"/>
                  </a:lnTo>
                  <a:lnTo>
                    <a:pt x="377" y="842"/>
                  </a:lnTo>
                  <a:lnTo>
                    <a:pt x="381" y="832"/>
                  </a:lnTo>
                  <a:lnTo>
                    <a:pt x="385" y="823"/>
                  </a:lnTo>
                  <a:lnTo>
                    <a:pt x="388" y="812"/>
                  </a:lnTo>
                  <a:lnTo>
                    <a:pt x="389" y="801"/>
                  </a:lnTo>
                  <a:lnTo>
                    <a:pt x="390" y="791"/>
                  </a:lnTo>
                  <a:lnTo>
                    <a:pt x="389" y="779"/>
                  </a:lnTo>
                  <a:lnTo>
                    <a:pt x="388" y="768"/>
                  </a:lnTo>
                  <a:lnTo>
                    <a:pt x="385" y="758"/>
                  </a:lnTo>
                  <a:lnTo>
                    <a:pt x="381" y="748"/>
                  </a:lnTo>
                  <a:lnTo>
                    <a:pt x="377" y="738"/>
                  </a:lnTo>
                  <a:lnTo>
                    <a:pt x="371" y="728"/>
                  </a:lnTo>
                  <a:lnTo>
                    <a:pt x="364" y="719"/>
                  </a:lnTo>
                  <a:lnTo>
                    <a:pt x="357" y="710"/>
                  </a:lnTo>
                  <a:lnTo>
                    <a:pt x="328" y="682"/>
                  </a:lnTo>
                  <a:lnTo>
                    <a:pt x="328" y="682"/>
                  </a:lnTo>
                  <a:lnTo>
                    <a:pt x="323" y="676"/>
                  </a:lnTo>
                  <a:lnTo>
                    <a:pt x="319" y="668"/>
                  </a:lnTo>
                  <a:lnTo>
                    <a:pt x="316" y="660"/>
                  </a:lnTo>
                  <a:lnTo>
                    <a:pt x="315" y="650"/>
                  </a:lnTo>
                  <a:lnTo>
                    <a:pt x="315" y="639"/>
                  </a:lnTo>
                  <a:lnTo>
                    <a:pt x="316" y="626"/>
                  </a:lnTo>
                  <a:lnTo>
                    <a:pt x="319" y="614"/>
                  </a:lnTo>
                  <a:lnTo>
                    <a:pt x="324" y="600"/>
                  </a:lnTo>
                  <a:lnTo>
                    <a:pt x="332" y="584"/>
                  </a:lnTo>
                  <a:lnTo>
                    <a:pt x="341" y="567"/>
                  </a:lnTo>
                  <a:lnTo>
                    <a:pt x="351" y="549"/>
                  </a:lnTo>
                  <a:lnTo>
                    <a:pt x="365" y="530"/>
                  </a:lnTo>
                  <a:lnTo>
                    <a:pt x="380" y="510"/>
                  </a:lnTo>
                  <a:lnTo>
                    <a:pt x="398" y="488"/>
                  </a:lnTo>
                  <a:lnTo>
                    <a:pt x="419" y="466"/>
                  </a:lnTo>
                  <a:lnTo>
                    <a:pt x="442" y="442"/>
                  </a:lnTo>
                  <a:lnTo>
                    <a:pt x="442" y="442"/>
                  </a:lnTo>
                  <a:lnTo>
                    <a:pt x="463" y="422"/>
                  </a:lnTo>
                  <a:lnTo>
                    <a:pt x="482" y="404"/>
                  </a:lnTo>
                  <a:lnTo>
                    <a:pt x="500" y="388"/>
                  </a:lnTo>
                  <a:lnTo>
                    <a:pt x="518" y="374"/>
                  </a:lnTo>
                  <a:lnTo>
                    <a:pt x="534" y="363"/>
                  </a:lnTo>
                  <a:lnTo>
                    <a:pt x="549" y="353"/>
                  </a:lnTo>
                  <a:lnTo>
                    <a:pt x="563" y="343"/>
                  </a:lnTo>
                  <a:lnTo>
                    <a:pt x="575" y="336"/>
                  </a:lnTo>
                  <a:lnTo>
                    <a:pt x="588" y="330"/>
                  </a:lnTo>
                  <a:lnTo>
                    <a:pt x="599" y="325"/>
                  </a:lnTo>
                  <a:lnTo>
                    <a:pt x="618" y="319"/>
                  </a:lnTo>
                  <a:lnTo>
                    <a:pt x="635" y="315"/>
                  </a:lnTo>
                  <a:lnTo>
                    <a:pt x="647" y="314"/>
                  </a:lnTo>
                  <a:lnTo>
                    <a:pt x="647" y="314"/>
                  </a:lnTo>
                  <a:lnTo>
                    <a:pt x="658" y="314"/>
                  </a:lnTo>
                  <a:lnTo>
                    <a:pt x="667" y="317"/>
                  </a:lnTo>
                  <a:lnTo>
                    <a:pt x="675" y="322"/>
                  </a:lnTo>
                  <a:lnTo>
                    <a:pt x="683" y="327"/>
                  </a:lnTo>
                  <a:lnTo>
                    <a:pt x="712" y="356"/>
                  </a:lnTo>
                  <a:lnTo>
                    <a:pt x="712" y="356"/>
                  </a:lnTo>
                  <a:lnTo>
                    <a:pt x="720" y="364"/>
                  </a:lnTo>
                  <a:lnTo>
                    <a:pt x="729" y="370"/>
                  </a:lnTo>
                  <a:lnTo>
                    <a:pt x="739" y="375"/>
                  </a:lnTo>
                  <a:lnTo>
                    <a:pt x="748" y="380"/>
                  </a:lnTo>
                  <a:lnTo>
                    <a:pt x="759" y="384"/>
                  </a:lnTo>
                  <a:lnTo>
                    <a:pt x="770" y="386"/>
                  </a:lnTo>
                  <a:lnTo>
                    <a:pt x="780" y="387"/>
                  </a:lnTo>
                  <a:lnTo>
                    <a:pt x="791" y="388"/>
                  </a:lnTo>
                  <a:lnTo>
                    <a:pt x="803" y="387"/>
                  </a:lnTo>
                  <a:lnTo>
                    <a:pt x="814" y="386"/>
                  </a:lnTo>
                  <a:lnTo>
                    <a:pt x="824" y="384"/>
                  </a:lnTo>
                  <a:lnTo>
                    <a:pt x="834" y="380"/>
                  </a:lnTo>
                  <a:lnTo>
                    <a:pt x="845" y="375"/>
                  </a:lnTo>
                  <a:lnTo>
                    <a:pt x="854" y="370"/>
                  </a:lnTo>
                  <a:lnTo>
                    <a:pt x="863" y="364"/>
                  </a:lnTo>
                  <a:lnTo>
                    <a:pt x="872" y="356"/>
                  </a:lnTo>
                  <a:lnTo>
                    <a:pt x="985" y="242"/>
                  </a:lnTo>
                  <a:lnTo>
                    <a:pt x="985" y="242"/>
                  </a:lnTo>
                  <a:lnTo>
                    <a:pt x="993" y="234"/>
                  </a:lnTo>
                  <a:lnTo>
                    <a:pt x="1000" y="225"/>
                  </a:lnTo>
                  <a:lnTo>
                    <a:pt x="1006" y="216"/>
                  </a:lnTo>
                  <a:lnTo>
                    <a:pt x="1010" y="206"/>
                  </a:lnTo>
                  <a:lnTo>
                    <a:pt x="1014" y="195"/>
                  </a:lnTo>
                  <a:lnTo>
                    <a:pt x="1016" y="184"/>
                  </a:lnTo>
                  <a:lnTo>
                    <a:pt x="1019" y="174"/>
                  </a:lnTo>
                  <a:lnTo>
                    <a:pt x="1019" y="162"/>
                  </a:lnTo>
                  <a:lnTo>
                    <a:pt x="1019" y="162"/>
                  </a:lnTo>
                  <a:lnTo>
                    <a:pt x="1019" y="151"/>
                  </a:lnTo>
                  <a:lnTo>
                    <a:pt x="1016" y="140"/>
                  </a:lnTo>
                  <a:lnTo>
                    <a:pt x="1014" y="130"/>
                  </a:lnTo>
                  <a:lnTo>
                    <a:pt x="1010" y="119"/>
                  </a:lnTo>
                  <a:lnTo>
                    <a:pt x="1006" y="109"/>
                  </a:lnTo>
                  <a:lnTo>
                    <a:pt x="1000" y="100"/>
                  </a:lnTo>
                  <a:lnTo>
                    <a:pt x="993" y="91"/>
                  </a:lnTo>
                  <a:lnTo>
                    <a:pt x="985" y="82"/>
                  </a:lnTo>
                  <a:lnTo>
                    <a:pt x="985" y="82"/>
                  </a:lnTo>
                  <a:close/>
                  <a:moveTo>
                    <a:pt x="940" y="196"/>
                  </a:moveTo>
                  <a:lnTo>
                    <a:pt x="825" y="311"/>
                  </a:lnTo>
                  <a:lnTo>
                    <a:pt x="825" y="311"/>
                  </a:lnTo>
                  <a:lnTo>
                    <a:pt x="818" y="316"/>
                  </a:lnTo>
                  <a:lnTo>
                    <a:pt x="810" y="321"/>
                  </a:lnTo>
                  <a:lnTo>
                    <a:pt x="801" y="324"/>
                  </a:lnTo>
                  <a:lnTo>
                    <a:pt x="791" y="325"/>
                  </a:lnTo>
                  <a:lnTo>
                    <a:pt x="783" y="324"/>
                  </a:lnTo>
                  <a:lnTo>
                    <a:pt x="773" y="321"/>
                  </a:lnTo>
                  <a:lnTo>
                    <a:pt x="764" y="316"/>
                  </a:lnTo>
                  <a:lnTo>
                    <a:pt x="757" y="311"/>
                  </a:lnTo>
                  <a:lnTo>
                    <a:pt x="728" y="282"/>
                  </a:lnTo>
                  <a:lnTo>
                    <a:pt x="728" y="282"/>
                  </a:lnTo>
                  <a:lnTo>
                    <a:pt x="720" y="275"/>
                  </a:lnTo>
                  <a:lnTo>
                    <a:pt x="711" y="268"/>
                  </a:lnTo>
                  <a:lnTo>
                    <a:pt x="702" y="263"/>
                  </a:lnTo>
                  <a:lnTo>
                    <a:pt x="691" y="258"/>
                  </a:lnTo>
                  <a:lnTo>
                    <a:pt x="681" y="254"/>
                  </a:lnTo>
                  <a:lnTo>
                    <a:pt x="670" y="252"/>
                  </a:lnTo>
                  <a:lnTo>
                    <a:pt x="659" y="250"/>
                  </a:lnTo>
                  <a:lnTo>
                    <a:pt x="647" y="250"/>
                  </a:lnTo>
                  <a:lnTo>
                    <a:pt x="647" y="250"/>
                  </a:lnTo>
                  <a:lnTo>
                    <a:pt x="633" y="250"/>
                  </a:lnTo>
                  <a:lnTo>
                    <a:pt x="621" y="252"/>
                  </a:lnTo>
                  <a:lnTo>
                    <a:pt x="607" y="255"/>
                  </a:lnTo>
                  <a:lnTo>
                    <a:pt x="593" y="260"/>
                  </a:lnTo>
                  <a:lnTo>
                    <a:pt x="579" y="264"/>
                  </a:lnTo>
                  <a:lnTo>
                    <a:pt x="564" y="270"/>
                  </a:lnTo>
                  <a:lnTo>
                    <a:pt x="549" y="278"/>
                  </a:lnTo>
                  <a:lnTo>
                    <a:pt x="533" y="286"/>
                  </a:lnTo>
                  <a:lnTo>
                    <a:pt x="518" y="296"/>
                  </a:lnTo>
                  <a:lnTo>
                    <a:pt x="500" y="307"/>
                  </a:lnTo>
                  <a:lnTo>
                    <a:pt x="484" y="320"/>
                  </a:lnTo>
                  <a:lnTo>
                    <a:pt x="467" y="332"/>
                  </a:lnTo>
                  <a:lnTo>
                    <a:pt x="450" y="346"/>
                  </a:lnTo>
                  <a:lnTo>
                    <a:pt x="433" y="363"/>
                  </a:lnTo>
                  <a:lnTo>
                    <a:pt x="397" y="397"/>
                  </a:lnTo>
                  <a:lnTo>
                    <a:pt x="397" y="397"/>
                  </a:lnTo>
                  <a:lnTo>
                    <a:pt x="379" y="415"/>
                  </a:lnTo>
                  <a:lnTo>
                    <a:pt x="362" y="433"/>
                  </a:lnTo>
                  <a:lnTo>
                    <a:pt x="347" y="451"/>
                  </a:lnTo>
                  <a:lnTo>
                    <a:pt x="333" y="467"/>
                  </a:lnTo>
                  <a:lnTo>
                    <a:pt x="320" y="483"/>
                  </a:lnTo>
                  <a:lnTo>
                    <a:pt x="309" y="499"/>
                  </a:lnTo>
                  <a:lnTo>
                    <a:pt x="299" y="514"/>
                  </a:lnTo>
                  <a:lnTo>
                    <a:pt x="290" y="528"/>
                  </a:lnTo>
                  <a:lnTo>
                    <a:pt x="282" y="542"/>
                  </a:lnTo>
                  <a:lnTo>
                    <a:pt x="275" y="556"/>
                  </a:lnTo>
                  <a:lnTo>
                    <a:pt x="269" y="569"/>
                  </a:lnTo>
                  <a:lnTo>
                    <a:pt x="263" y="580"/>
                  </a:lnTo>
                  <a:lnTo>
                    <a:pt x="260" y="592"/>
                  </a:lnTo>
                  <a:lnTo>
                    <a:pt x="257" y="604"/>
                  </a:lnTo>
                  <a:lnTo>
                    <a:pt x="253" y="624"/>
                  </a:lnTo>
                  <a:lnTo>
                    <a:pt x="250" y="644"/>
                  </a:lnTo>
                  <a:lnTo>
                    <a:pt x="251" y="661"/>
                  </a:lnTo>
                  <a:lnTo>
                    <a:pt x="254" y="677"/>
                  </a:lnTo>
                  <a:lnTo>
                    <a:pt x="258" y="690"/>
                  </a:lnTo>
                  <a:lnTo>
                    <a:pt x="263" y="702"/>
                  </a:lnTo>
                  <a:lnTo>
                    <a:pt x="270" y="712"/>
                  </a:lnTo>
                  <a:lnTo>
                    <a:pt x="276" y="720"/>
                  </a:lnTo>
                  <a:lnTo>
                    <a:pt x="283" y="727"/>
                  </a:lnTo>
                  <a:lnTo>
                    <a:pt x="312" y="755"/>
                  </a:lnTo>
                  <a:lnTo>
                    <a:pt x="312" y="755"/>
                  </a:lnTo>
                  <a:lnTo>
                    <a:pt x="317" y="764"/>
                  </a:lnTo>
                  <a:lnTo>
                    <a:pt x="322" y="771"/>
                  </a:lnTo>
                  <a:lnTo>
                    <a:pt x="324" y="781"/>
                  </a:lnTo>
                  <a:lnTo>
                    <a:pt x="325" y="791"/>
                  </a:lnTo>
                  <a:lnTo>
                    <a:pt x="324" y="799"/>
                  </a:lnTo>
                  <a:lnTo>
                    <a:pt x="322" y="809"/>
                  </a:lnTo>
                  <a:lnTo>
                    <a:pt x="317" y="817"/>
                  </a:lnTo>
                  <a:lnTo>
                    <a:pt x="312" y="825"/>
                  </a:lnTo>
                  <a:lnTo>
                    <a:pt x="197" y="939"/>
                  </a:lnTo>
                  <a:lnTo>
                    <a:pt x="197" y="939"/>
                  </a:lnTo>
                  <a:lnTo>
                    <a:pt x="189" y="945"/>
                  </a:lnTo>
                  <a:lnTo>
                    <a:pt x="181" y="949"/>
                  </a:lnTo>
                  <a:lnTo>
                    <a:pt x="172" y="952"/>
                  </a:lnTo>
                  <a:lnTo>
                    <a:pt x="162" y="953"/>
                  </a:lnTo>
                  <a:lnTo>
                    <a:pt x="153" y="952"/>
                  </a:lnTo>
                  <a:lnTo>
                    <a:pt x="144" y="949"/>
                  </a:lnTo>
                  <a:lnTo>
                    <a:pt x="136" y="945"/>
                  </a:lnTo>
                  <a:lnTo>
                    <a:pt x="128" y="939"/>
                  </a:lnTo>
                  <a:lnTo>
                    <a:pt x="99" y="910"/>
                  </a:lnTo>
                  <a:lnTo>
                    <a:pt x="99" y="910"/>
                  </a:lnTo>
                  <a:lnTo>
                    <a:pt x="91" y="901"/>
                  </a:lnTo>
                  <a:lnTo>
                    <a:pt x="83" y="890"/>
                  </a:lnTo>
                  <a:lnTo>
                    <a:pt x="78" y="879"/>
                  </a:lnTo>
                  <a:lnTo>
                    <a:pt x="72" y="867"/>
                  </a:lnTo>
                  <a:lnTo>
                    <a:pt x="68" y="854"/>
                  </a:lnTo>
                  <a:lnTo>
                    <a:pt x="66" y="840"/>
                  </a:lnTo>
                  <a:lnTo>
                    <a:pt x="64" y="825"/>
                  </a:lnTo>
                  <a:lnTo>
                    <a:pt x="64" y="810"/>
                  </a:lnTo>
                  <a:lnTo>
                    <a:pt x="64" y="794"/>
                  </a:lnTo>
                  <a:lnTo>
                    <a:pt x="65" y="777"/>
                  </a:lnTo>
                  <a:lnTo>
                    <a:pt x="68" y="760"/>
                  </a:lnTo>
                  <a:lnTo>
                    <a:pt x="71" y="741"/>
                  </a:lnTo>
                  <a:lnTo>
                    <a:pt x="75" y="723"/>
                  </a:lnTo>
                  <a:lnTo>
                    <a:pt x="81" y="705"/>
                  </a:lnTo>
                  <a:lnTo>
                    <a:pt x="87" y="685"/>
                  </a:lnTo>
                  <a:lnTo>
                    <a:pt x="95" y="665"/>
                  </a:lnTo>
                  <a:lnTo>
                    <a:pt x="103" y="645"/>
                  </a:lnTo>
                  <a:lnTo>
                    <a:pt x="112" y="624"/>
                  </a:lnTo>
                  <a:lnTo>
                    <a:pt x="123" y="604"/>
                  </a:lnTo>
                  <a:lnTo>
                    <a:pt x="133" y="584"/>
                  </a:lnTo>
                  <a:lnTo>
                    <a:pt x="145" y="562"/>
                  </a:lnTo>
                  <a:lnTo>
                    <a:pt x="158" y="541"/>
                  </a:lnTo>
                  <a:lnTo>
                    <a:pt x="186" y="498"/>
                  </a:lnTo>
                  <a:lnTo>
                    <a:pt x="217" y="455"/>
                  </a:lnTo>
                  <a:lnTo>
                    <a:pt x="251" y="412"/>
                  </a:lnTo>
                  <a:lnTo>
                    <a:pt x="270" y="390"/>
                  </a:lnTo>
                  <a:lnTo>
                    <a:pt x="288" y="369"/>
                  </a:lnTo>
                  <a:lnTo>
                    <a:pt x="307" y="349"/>
                  </a:lnTo>
                  <a:lnTo>
                    <a:pt x="328" y="327"/>
                  </a:lnTo>
                  <a:lnTo>
                    <a:pt x="328" y="327"/>
                  </a:lnTo>
                  <a:lnTo>
                    <a:pt x="359" y="298"/>
                  </a:lnTo>
                  <a:lnTo>
                    <a:pt x="389" y="270"/>
                  </a:lnTo>
                  <a:lnTo>
                    <a:pt x="421" y="243"/>
                  </a:lnTo>
                  <a:lnTo>
                    <a:pt x="452" y="219"/>
                  </a:lnTo>
                  <a:lnTo>
                    <a:pt x="484" y="195"/>
                  </a:lnTo>
                  <a:lnTo>
                    <a:pt x="516" y="174"/>
                  </a:lnTo>
                  <a:lnTo>
                    <a:pt x="548" y="154"/>
                  </a:lnTo>
                  <a:lnTo>
                    <a:pt x="580" y="136"/>
                  </a:lnTo>
                  <a:lnTo>
                    <a:pt x="611" y="120"/>
                  </a:lnTo>
                  <a:lnTo>
                    <a:pt x="642" y="105"/>
                  </a:lnTo>
                  <a:lnTo>
                    <a:pt x="672" y="93"/>
                  </a:lnTo>
                  <a:lnTo>
                    <a:pt x="701" y="82"/>
                  </a:lnTo>
                  <a:lnTo>
                    <a:pt x="730" y="75"/>
                  </a:lnTo>
                  <a:lnTo>
                    <a:pt x="758" y="69"/>
                  </a:lnTo>
                  <a:lnTo>
                    <a:pt x="785" y="65"/>
                  </a:lnTo>
                  <a:lnTo>
                    <a:pt x="809" y="64"/>
                  </a:lnTo>
                  <a:lnTo>
                    <a:pt x="809" y="64"/>
                  </a:lnTo>
                  <a:lnTo>
                    <a:pt x="827" y="64"/>
                  </a:lnTo>
                  <a:lnTo>
                    <a:pt x="842" y="66"/>
                  </a:lnTo>
                  <a:lnTo>
                    <a:pt x="856" y="70"/>
                  </a:lnTo>
                  <a:lnTo>
                    <a:pt x="868" y="73"/>
                  </a:lnTo>
                  <a:lnTo>
                    <a:pt x="881" y="78"/>
                  </a:lnTo>
                  <a:lnTo>
                    <a:pt x="892" y="84"/>
                  </a:lnTo>
                  <a:lnTo>
                    <a:pt x="903" y="91"/>
                  </a:lnTo>
                  <a:lnTo>
                    <a:pt x="911" y="100"/>
                  </a:lnTo>
                  <a:lnTo>
                    <a:pt x="940" y="128"/>
                  </a:lnTo>
                  <a:lnTo>
                    <a:pt x="940" y="128"/>
                  </a:lnTo>
                  <a:lnTo>
                    <a:pt x="947" y="135"/>
                  </a:lnTo>
                  <a:lnTo>
                    <a:pt x="951" y="144"/>
                  </a:lnTo>
                  <a:lnTo>
                    <a:pt x="954" y="152"/>
                  </a:lnTo>
                  <a:lnTo>
                    <a:pt x="954" y="162"/>
                  </a:lnTo>
                  <a:lnTo>
                    <a:pt x="954" y="162"/>
                  </a:lnTo>
                  <a:lnTo>
                    <a:pt x="954" y="172"/>
                  </a:lnTo>
                  <a:lnTo>
                    <a:pt x="951" y="181"/>
                  </a:lnTo>
                  <a:lnTo>
                    <a:pt x="947" y="189"/>
                  </a:lnTo>
                  <a:lnTo>
                    <a:pt x="940" y="196"/>
                  </a:lnTo>
                  <a:lnTo>
                    <a:pt x="940" y="19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0" name="Freeform 80"/>
            <p:cNvSpPr>
              <a:spLocks noEditPoints="1"/>
            </p:cNvSpPr>
            <p:nvPr/>
          </p:nvSpPr>
          <p:spPr bwMode="auto">
            <a:xfrm>
              <a:off x="4295473" y="3536270"/>
              <a:ext cx="322263" cy="323850"/>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1" name="Freeform 81"/>
            <p:cNvSpPr>
              <a:spLocks noEditPoints="1"/>
            </p:cNvSpPr>
            <p:nvPr/>
          </p:nvSpPr>
          <p:spPr bwMode="auto">
            <a:xfrm>
              <a:off x="1063323" y="2961595"/>
              <a:ext cx="323850" cy="192088"/>
            </a:xfrm>
            <a:custGeom>
              <a:gdLst>
                <a:gd fmla="*/ 583 w 1018" name="T0"/>
                <a:gd fmla="*/ 228 h 604" name="T1"/>
                <a:gd fmla="*/ 547 w 1018" name="T2"/>
                <a:gd fmla="*/ 235 h 604" name="T3"/>
                <a:gd fmla="*/ 540 w 1018" name="T4"/>
                <a:gd fmla="*/ 282 h 604" name="T5"/>
                <a:gd fmla="*/ 512 w 1018" name="T6"/>
                <a:gd fmla="*/ 415 h 604" name="T7"/>
                <a:gd fmla="*/ 395 w 1018" name="T8"/>
                <a:gd fmla="*/ 521 h 604" name="T9"/>
                <a:gd fmla="*/ 254 w 1018" name="T10"/>
                <a:gd fmla="*/ 535 h 604" name="T11"/>
                <a:gd fmla="*/ 118 w 1018" name="T12"/>
                <a:gd fmla="*/ 454 h 604" name="T13"/>
                <a:gd fmla="*/ 63 w 1018" name="T14"/>
                <a:gd fmla="*/ 301 h 604" name="T15"/>
                <a:gd fmla="*/ 104 w 1018" name="T16"/>
                <a:gd fmla="*/ 168 h 604" name="T17"/>
                <a:gd fmla="*/ 232 w 1018" name="T18"/>
                <a:gd fmla="*/ 74 h 604" name="T19"/>
                <a:gd fmla="*/ 343 w 1018" name="T20"/>
                <a:gd fmla="*/ 66 h 604" name="T21"/>
                <a:gd fmla="*/ 415 w 1018" name="T22"/>
                <a:gd fmla="*/ 91 h 604" name="T23"/>
                <a:gd fmla="*/ 452 w 1018" name="T24"/>
                <a:gd fmla="*/ 74 h 604" name="T25"/>
                <a:gd fmla="*/ 447 w 1018" name="T26"/>
                <a:gd fmla="*/ 39 h 604" name="T27"/>
                <a:gd fmla="*/ 372 w 1018" name="T28"/>
                <a:gd fmla="*/ 7 h 604" name="T29"/>
                <a:gd fmla="*/ 271 w 1018" name="T30"/>
                <a:gd fmla="*/ 1 h 604" name="T31"/>
                <a:gd fmla="*/ 172 w 1018" name="T32"/>
                <a:gd fmla="*/ 30 h 604" name="T33"/>
                <a:gd fmla="*/ 89 w 1018" name="T34"/>
                <a:gd fmla="*/ 88 h 604" name="T35"/>
                <a:gd fmla="*/ 30 w 1018" name="T36"/>
                <a:gd fmla="*/ 171 h 604" name="T37"/>
                <a:gd fmla="*/ 2 w 1018" name="T38"/>
                <a:gd fmla="*/ 271 h 604" name="T39"/>
                <a:gd fmla="*/ 6 w 1018" name="T40"/>
                <a:gd fmla="*/ 362 h 604" name="T41"/>
                <a:gd fmla="*/ 44 w 1018" name="T42"/>
                <a:gd fmla="*/ 458 h 604" name="T43"/>
                <a:gd fmla="*/ 111 w 1018" name="T44"/>
                <a:gd fmla="*/ 535 h 604" name="T45"/>
                <a:gd fmla="*/ 198 w 1018" name="T46"/>
                <a:gd fmla="*/ 586 h 604" name="T47"/>
                <a:gd fmla="*/ 303 w 1018" name="T48"/>
                <a:gd fmla="*/ 604 h 604" name="T49"/>
                <a:gd fmla="*/ 392 w 1018" name="T50"/>
                <a:gd fmla="*/ 590 h 604" name="T51"/>
                <a:gd fmla="*/ 483 w 1018" name="T52"/>
                <a:gd fmla="*/ 544 h 604" name="T53"/>
                <a:gd fmla="*/ 553 w 1018" name="T54"/>
                <a:gd fmla="*/ 471 h 604" name="T55"/>
                <a:gd fmla="*/ 594 w 1018" name="T56"/>
                <a:gd fmla="*/ 377 h 604" name="T57"/>
                <a:gd fmla="*/ 603 w 1018" name="T58"/>
                <a:gd fmla="*/ 277 h 604" name="T59"/>
                <a:gd fmla="*/ 670 w 1018" name="T60"/>
                <a:gd fmla="*/ 3 h 604" name="T61"/>
                <a:gd fmla="*/ 572 w 1018" name="T62"/>
                <a:gd fmla="*/ 36 h 604" name="T63"/>
                <a:gd fmla="*/ 492 w 1018" name="T64"/>
                <a:gd fmla="*/ 98 h 604" name="T65"/>
                <a:gd fmla="*/ 438 w 1018" name="T66"/>
                <a:gd fmla="*/ 184 h 604" name="T67"/>
                <a:gd fmla="*/ 414 w 1018" name="T68"/>
                <a:gd fmla="*/ 286 h 604" name="T69"/>
                <a:gd fmla="*/ 422 w 1018" name="T70"/>
                <a:gd fmla="*/ 362 h 604" name="T71"/>
                <a:gd fmla="*/ 454 w 1018" name="T72"/>
                <a:gd fmla="*/ 376 h 604" name="T73"/>
                <a:gd fmla="*/ 481 w 1018" name="T74"/>
                <a:gd fmla="*/ 346 h 604" name="T75"/>
                <a:gd fmla="*/ 482 w 1018" name="T76"/>
                <a:gd fmla="*/ 254 h 604" name="T77"/>
                <a:gd fmla="*/ 564 w 1018" name="T78"/>
                <a:gd fmla="*/ 118 h 604" name="T79"/>
                <a:gd fmla="*/ 716 w 1018" name="T80"/>
                <a:gd fmla="*/ 63 h 604" name="T81"/>
                <a:gd fmla="*/ 849 w 1018" name="T82"/>
                <a:gd fmla="*/ 104 h 604" name="T83"/>
                <a:gd fmla="*/ 943 w 1018" name="T84"/>
                <a:gd fmla="*/ 230 h 604" name="T85"/>
                <a:gd fmla="*/ 943 w 1018" name="T86"/>
                <a:gd fmla="*/ 373 h 604" name="T87"/>
                <a:gd fmla="*/ 849 w 1018" name="T88"/>
                <a:gd fmla="*/ 500 h 604" name="T89"/>
                <a:gd fmla="*/ 716 w 1018" name="T90"/>
                <a:gd fmla="*/ 541 h 604" name="T91"/>
                <a:gd fmla="*/ 621 w 1018" name="T92"/>
                <a:gd fmla="*/ 521 h 604" name="T93"/>
                <a:gd fmla="*/ 579 w 1018" name="T94"/>
                <a:gd fmla="*/ 516 h 604" name="T95"/>
                <a:gd fmla="*/ 563 w 1018" name="T96"/>
                <a:gd fmla="*/ 548 h 604" name="T97"/>
                <a:gd fmla="*/ 597 w 1018" name="T98"/>
                <a:gd fmla="*/ 579 h 604" name="T99"/>
                <a:gd fmla="*/ 716 w 1018" name="T100"/>
                <a:gd fmla="*/ 604 h 604" name="T101"/>
                <a:gd fmla="*/ 806 w 1018" name="T102"/>
                <a:gd fmla="*/ 590 h 604" name="T103"/>
                <a:gd fmla="*/ 896 w 1018" name="T104"/>
                <a:gd fmla="*/ 544 h 604" name="T105"/>
                <a:gd fmla="*/ 967 w 1018" name="T106"/>
                <a:gd fmla="*/ 471 h 604" name="T107"/>
                <a:gd fmla="*/ 1009 w 1018" name="T108"/>
                <a:gd fmla="*/ 377 h 604" name="T109"/>
                <a:gd fmla="*/ 1017 w 1018" name="T110"/>
                <a:gd fmla="*/ 286 h 604" name="T111"/>
                <a:gd fmla="*/ 995 w 1018" name="T112"/>
                <a:gd fmla="*/ 184 h 604" name="T113"/>
                <a:gd fmla="*/ 939 w 1018" name="T114"/>
                <a:gd fmla="*/ 98 h 604" name="T115"/>
                <a:gd fmla="*/ 859 w 1018" name="T116"/>
                <a:gd fmla="*/ 36 h 604" name="T117"/>
                <a:gd fmla="*/ 762 w 1018" name="T118"/>
                <a:gd fmla="*/ 3 h 60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4" w="1018">
                  <a:moveTo>
                    <a:pt x="601" y="252"/>
                  </a:moveTo>
                  <a:lnTo>
                    <a:pt x="601" y="252"/>
                  </a:lnTo>
                  <a:lnTo>
                    <a:pt x="599" y="247"/>
                  </a:lnTo>
                  <a:lnTo>
                    <a:pt x="595" y="240"/>
                  </a:lnTo>
                  <a:lnTo>
                    <a:pt x="592" y="236"/>
                  </a:lnTo>
                  <a:lnTo>
                    <a:pt x="588" y="232"/>
                  </a:lnTo>
                  <a:lnTo>
                    <a:pt x="583" y="228"/>
                  </a:lnTo>
                  <a:lnTo>
                    <a:pt x="576" y="226"/>
                  </a:lnTo>
                  <a:lnTo>
                    <a:pt x="571" y="226"/>
                  </a:lnTo>
                  <a:lnTo>
                    <a:pt x="564" y="226"/>
                  </a:lnTo>
                  <a:lnTo>
                    <a:pt x="564" y="226"/>
                  </a:lnTo>
                  <a:lnTo>
                    <a:pt x="558" y="228"/>
                  </a:lnTo>
                  <a:lnTo>
                    <a:pt x="553" y="230"/>
                  </a:lnTo>
                  <a:lnTo>
                    <a:pt x="547" y="235"/>
                  </a:lnTo>
                  <a:lnTo>
                    <a:pt x="543" y="239"/>
                  </a:lnTo>
                  <a:lnTo>
                    <a:pt x="540" y="244"/>
                  </a:lnTo>
                  <a:lnTo>
                    <a:pt x="538" y="250"/>
                  </a:lnTo>
                  <a:lnTo>
                    <a:pt x="538" y="256"/>
                  </a:lnTo>
                  <a:lnTo>
                    <a:pt x="538" y="263"/>
                  </a:lnTo>
                  <a:lnTo>
                    <a:pt x="538" y="263"/>
                  </a:lnTo>
                  <a:lnTo>
                    <a:pt x="540" y="282"/>
                  </a:lnTo>
                  <a:lnTo>
                    <a:pt x="541" y="301"/>
                  </a:lnTo>
                  <a:lnTo>
                    <a:pt x="541" y="301"/>
                  </a:lnTo>
                  <a:lnTo>
                    <a:pt x="540" y="326"/>
                  </a:lnTo>
                  <a:lnTo>
                    <a:pt x="536" y="350"/>
                  </a:lnTo>
                  <a:lnTo>
                    <a:pt x="530" y="373"/>
                  </a:lnTo>
                  <a:lnTo>
                    <a:pt x="523" y="395"/>
                  </a:lnTo>
                  <a:lnTo>
                    <a:pt x="512" y="415"/>
                  </a:lnTo>
                  <a:lnTo>
                    <a:pt x="500" y="435"/>
                  </a:lnTo>
                  <a:lnTo>
                    <a:pt x="486" y="454"/>
                  </a:lnTo>
                  <a:lnTo>
                    <a:pt x="471" y="471"/>
                  </a:lnTo>
                  <a:lnTo>
                    <a:pt x="454" y="486"/>
                  </a:lnTo>
                  <a:lnTo>
                    <a:pt x="436" y="500"/>
                  </a:lnTo>
                  <a:lnTo>
                    <a:pt x="416" y="512"/>
                  </a:lnTo>
                  <a:lnTo>
                    <a:pt x="395" y="521"/>
                  </a:lnTo>
                  <a:lnTo>
                    <a:pt x="373" y="530"/>
                  </a:lnTo>
                  <a:lnTo>
                    <a:pt x="350" y="535"/>
                  </a:lnTo>
                  <a:lnTo>
                    <a:pt x="326" y="539"/>
                  </a:lnTo>
                  <a:lnTo>
                    <a:pt x="303" y="541"/>
                  </a:lnTo>
                  <a:lnTo>
                    <a:pt x="303" y="541"/>
                  </a:lnTo>
                  <a:lnTo>
                    <a:pt x="278" y="539"/>
                  </a:lnTo>
                  <a:lnTo>
                    <a:pt x="254" y="535"/>
                  </a:lnTo>
                  <a:lnTo>
                    <a:pt x="232" y="530"/>
                  </a:lnTo>
                  <a:lnTo>
                    <a:pt x="209" y="521"/>
                  </a:lnTo>
                  <a:lnTo>
                    <a:pt x="189" y="512"/>
                  </a:lnTo>
                  <a:lnTo>
                    <a:pt x="170" y="500"/>
                  </a:lnTo>
                  <a:lnTo>
                    <a:pt x="150" y="486"/>
                  </a:lnTo>
                  <a:lnTo>
                    <a:pt x="134" y="471"/>
                  </a:lnTo>
                  <a:lnTo>
                    <a:pt x="118" y="454"/>
                  </a:lnTo>
                  <a:lnTo>
                    <a:pt x="104" y="435"/>
                  </a:lnTo>
                  <a:lnTo>
                    <a:pt x="92" y="415"/>
                  </a:lnTo>
                  <a:lnTo>
                    <a:pt x="83" y="395"/>
                  </a:lnTo>
                  <a:lnTo>
                    <a:pt x="74" y="373"/>
                  </a:lnTo>
                  <a:lnTo>
                    <a:pt x="69" y="350"/>
                  </a:lnTo>
                  <a:lnTo>
                    <a:pt x="65" y="326"/>
                  </a:lnTo>
                  <a:lnTo>
                    <a:pt x="63" y="301"/>
                  </a:lnTo>
                  <a:lnTo>
                    <a:pt x="63" y="301"/>
                  </a:lnTo>
                  <a:lnTo>
                    <a:pt x="65" y="278"/>
                  </a:lnTo>
                  <a:lnTo>
                    <a:pt x="69" y="254"/>
                  </a:lnTo>
                  <a:lnTo>
                    <a:pt x="74" y="230"/>
                  </a:lnTo>
                  <a:lnTo>
                    <a:pt x="83" y="209"/>
                  </a:lnTo>
                  <a:lnTo>
                    <a:pt x="92" y="189"/>
                  </a:lnTo>
                  <a:lnTo>
                    <a:pt x="104" y="168"/>
                  </a:lnTo>
                  <a:lnTo>
                    <a:pt x="118" y="150"/>
                  </a:lnTo>
                  <a:lnTo>
                    <a:pt x="134" y="133"/>
                  </a:lnTo>
                  <a:lnTo>
                    <a:pt x="150" y="118"/>
                  </a:lnTo>
                  <a:lnTo>
                    <a:pt x="170" y="104"/>
                  </a:lnTo>
                  <a:lnTo>
                    <a:pt x="189" y="92"/>
                  </a:lnTo>
                  <a:lnTo>
                    <a:pt x="209" y="82"/>
                  </a:lnTo>
                  <a:lnTo>
                    <a:pt x="232" y="74"/>
                  </a:lnTo>
                  <a:lnTo>
                    <a:pt x="254" y="68"/>
                  </a:lnTo>
                  <a:lnTo>
                    <a:pt x="278" y="64"/>
                  </a:lnTo>
                  <a:lnTo>
                    <a:pt x="303" y="63"/>
                  </a:lnTo>
                  <a:lnTo>
                    <a:pt x="303" y="63"/>
                  </a:lnTo>
                  <a:lnTo>
                    <a:pt x="317" y="64"/>
                  </a:lnTo>
                  <a:lnTo>
                    <a:pt x="330" y="65"/>
                  </a:lnTo>
                  <a:lnTo>
                    <a:pt x="343" y="66"/>
                  </a:lnTo>
                  <a:lnTo>
                    <a:pt x="357" y="70"/>
                  </a:lnTo>
                  <a:lnTo>
                    <a:pt x="370" y="73"/>
                  </a:lnTo>
                  <a:lnTo>
                    <a:pt x="383" y="77"/>
                  </a:lnTo>
                  <a:lnTo>
                    <a:pt x="396" y="82"/>
                  </a:lnTo>
                  <a:lnTo>
                    <a:pt x="409" y="89"/>
                  </a:lnTo>
                  <a:lnTo>
                    <a:pt x="409" y="89"/>
                  </a:lnTo>
                  <a:lnTo>
                    <a:pt x="415" y="91"/>
                  </a:lnTo>
                  <a:lnTo>
                    <a:pt x="422" y="92"/>
                  </a:lnTo>
                  <a:lnTo>
                    <a:pt x="427" y="91"/>
                  </a:lnTo>
                  <a:lnTo>
                    <a:pt x="433" y="90"/>
                  </a:lnTo>
                  <a:lnTo>
                    <a:pt x="439" y="88"/>
                  </a:lnTo>
                  <a:lnTo>
                    <a:pt x="444" y="85"/>
                  </a:lnTo>
                  <a:lnTo>
                    <a:pt x="448" y="79"/>
                  </a:lnTo>
                  <a:lnTo>
                    <a:pt x="452" y="74"/>
                  </a:lnTo>
                  <a:lnTo>
                    <a:pt x="452" y="74"/>
                  </a:lnTo>
                  <a:lnTo>
                    <a:pt x="454" y="68"/>
                  </a:lnTo>
                  <a:lnTo>
                    <a:pt x="455" y="62"/>
                  </a:lnTo>
                  <a:lnTo>
                    <a:pt x="455" y="56"/>
                  </a:lnTo>
                  <a:lnTo>
                    <a:pt x="454" y="50"/>
                  </a:lnTo>
                  <a:lnTo>
                    <a:pt x="451" y="44"/>
                  </a:lnTo>
                  <a:lnTo>
                    <a:pt x="447" y="39"/>
                  </a:lnTo>
                  <a:lnTo>
                    <a:pt x="443" y="35"/>
                  </a:lnTo>
                  <a:lnTo>
                    <a:pt x="438" y="32"/>
                  </a:lnTo>
                  <a:lnTo>
                    <a:pt x="438" y="32"/>
                  </a:lnTo>
                  <a:lnTo>
                    <a:pt x="422" y="24"/>
                  </a:lnTo>
                  <a:lnTo>
                    <a:pt x="406" y="18"/>
                  </a:lnTo>
                  <a:lnTo>
                    <a:pt x="388" y="13"/>
                  </a:lnTo>
                  <a:lnTo>
                    <a:pt x="372" y="7"/>
                  </a:lnTo>
                  <a:lnTo>
                    <a:pt x="355" y="4"/>
                  </a:lnTo>
                  <a:lnTo>
                    <a:pt x="338" y="2"/>
                  </a:lnTo>
                  <a:lnTo>
                    <a:pt x="320" y="0"/>
                  </a:lnTo>
                  <a:lnTo>
                    <a:pt x="303" y="0"/>
                  </a:lnTo>
                  <a:lnTo>
                    <a:pt x="303" y="0"/>
                  </a:lnTo>
                  <a:lnTo>
                    <a:pt x="286" y="0"/>
                  </a:lnTo>
                  <a:lnTo>
                    <a:pt x="271" y="1"/>
                  </a:lnTo>
                  <a:lnTo>
                    <a:pt x="256" y="3"/>
                  </a:lnTo>
                  <a:lnTo>
                    <a:pt x="241" y="6"/>
                  </a:lnTo>
                  <a:lnTo>
                    <a:pt x="226" y="9"/>
                  </a:lnTo>
                  <a:lnTo>
                    <a:pt x="212" y="14"/>
                  </a:lnTo>
                  <a:lnTo>
                    <a:pt x="198" y="18"/>
                  </a:lnTo>
                  <a:lnTo>
                    <a:pt x="185" y="23"/>
                  </a:lnTo>
                  <a:lnTo>
                    <a:pt x="172" y="30"/>
                  </a:lnTo>
                  <a:lnTo>
                    <a:pt x="159" y="36"/>
                  </a:lnTo>
                  <a:lnTo>
                    <a:pt x="146" y="44"/>
                  </a:lnTo>
                  <a:lnTo>
                    <a:pt x="133" y="51"/>
                  </a:lnTo>
                  <a:lnTo>
                    <a:pt x="121" y="60"/>
                  </a:lnTo>
                  <a:lnTo>
                    <a:pt x="111" y="68"/>
                  </a:lnTo>
                  <a:lnTo>
                    <a:pt x="99" y="78"/>
                  </a:lnTo>
                  <a:lnTo>
                    <a:pt x="89" y="88"/>
                  </a:lnTo>
                  <a:lnTo>
                    <a:pt x="78" y="98"/>
                  </a:lnTo>
                  <a:lnTo>
                    <a:pt x="69" y="109"/>
                  </a:lnTo>
                  <a:lnTo>
                    <a:pt x="60" y="121"/>
                  </a:lnTo>
                  <a:lnTo>
                    <a:pt x="52" y="133"/>
                  </a:lnTo>
                  <a:lnTo>
                    <a:pt x="44" y="146"/>
                  </a:lnTo>
                  <a:lnTo>
                    <a:pt x="36" y="157"/>
                  </a:lnTo>
                  <a:lnTo>
                    <a:pt x="30" y="171"/>
                  </a:lnTo>
                  <a:lnTo>
                    <a:pt x="24" y="184"/>
                  </a:lnTo>
                  <a:lnTo>
                    <a:pt x="18" y="198"/>
                  </a:lnTo>
                  <a:lnTo>
                    <a:pt x="14" y="212"/>
                  </a:lnTo>
                  <a:lnTo>
                    <a:pt x="10" y="226"/>
                  </a:lnTo>
                  <a:lnTo>
                    <a:pt x="6" y="241"/>
                  </a:lnTo>
                  <a:lnTo>
                    <a:pt x="3" y="256"/>
                  </a:lnTo>
                  <a:lnTo>
                    <a:pt x="2" y="271"/>
                  </a:lnTo>
                  <a:lnTo>
                    <a:pt x="0" y="286"/>
                  </a:lnTo>
                  <a:lnTo>
                    <a:pt x="0" y="301"/>
                  </a:lnTo>
                  <a:lnTo>
                    <a:pt x="0" y="301"/>
                  </a:lnTo>
                  <a:lnTo>
                    <a:pt x="0" y="317"/>
                  </a:lnTo>
                  <a:lnTo>
                    <a:pt x="2" y="332"/>
                  </a:lnTo>
                  <a:lnTo>
                    <a:pt x="3" y="347"/>
                  </a:lnTo>
                  <a:lnTo>
                    <a:pt x="6" y="362"/>
                  </a:lnTo>
                  <a:lnTo>
                    <a:pt x="10" y="377"/>
                  </a:lnTo>
                  <a:lnTo>
                    <a:pt x="14" y="391"/>
                  </a:lnTo>
                  <a:lnTo>
                    <a:pt x="18" y="405"/>
                  </a:lnTo>
                  <a:lnTo>
                    <a:pt x="24" y="419"/>
                  </a:lnTo>
                  <a:lnTo>
                    <a:pt x="30" y="432"/>
                  </a:lnTo>
                  <a:lnTo>
                    <a:pt x="36" y="446"/>
                  </a:lnTo>
                  <a:lnTo>
                    <a:pt x="44" y="458"/>
                  </a:lnTo>
                  <a:lnTo>
                    <a:pt x="52" y="471"/>
                  </a:lnTo>
                  <a:lnTo>
                    <a:pt x="60" y="483"/>
                  </a:lnTo>
                  <a:lnTo>
                    <a:pt x="69" y="494"/>
                  </a:lnTo>
                  <a:lnTo>
                    <a:pt x="78" y="505"/>
                  </a:lnTo>
                  <a:lnTo>
                    <a:pt x="89" y="516"/>
                  </a:lnTo>
                  <a:lnTo>
                    <a:pt x="99" y="525"/>
                  </a:lnTo>
                  <a:lnTo>
                    <a:pt x="111" y="535"/>
                  </a:lnTo>
                  <a:lnTo>
                    <a:pt x="121" y="544"/>
                  </a:lnTo>
                  <a:lnTo>
                    <a:pt x="133" y="552"/>
                  </a:lnTo>
                  <a:lnTo>
                    <a:pt x="146" y="560"/>
                  </a:lnTo>
                  <a:lnTo>
                    <a:pt x="159" y="567"/>
                  </a:lnTo>
                  <a:lnTo>
                    <a:pt x="172" y="574"/>
                  </a:lnTo>
                  <a:lnTo>
                    <a:pt x="185" y="580"/>
                  </a:lnTo>
                  <a:lnTo>
                    <a:pt x="198" y="586"/>
                  </a:lnTo>
                  <a:lnTo>
                    <a:pt x="212" y="590"/>
                  </a:lnTo>
                  <a:lnTo>
                    <a:pt x="226" y="594"/>
                  </a:lnTo>
                  <a:lnTo>
                    <a:pt x="241" y="597"/>
                  </a:lnTo>
                  <a:lnTo>
                    <a:pt x="256" y="601"/>
                  </a:lnTo>
                  <a:lnTo>
                    <a:pt x="271" y="603"/>
                  </a:lnTo>
                  <a:lnTo>
                    <a:pt x="286" y="604"/>
                  </a:lnTo>
                  <a:lnTo>
                    <a:pt x="303" y="604"/>
                  </a:lnTo>
                  <a:lnTo>
                    <a:pt x="303" y="604"/>
                  </a:lnTo>
                  <a:lnTo>
                    <a:pt x="318" y="604"/>
                  </a:lnTo>
                  <a:lnTo>
                    <a:pt x="333" y="603"/>
                  </a:lnTo>
                  <a:lnTo>
                    <a:pt x="349" y="601"/>
                  </a:lnTo>
                  <a:lnTo>
                    <a:pt x="363" y="597"/>
                  </a:lnTo>
                  <a:lnTo>
                    <a:pt x="378" y="594"/>
                  </a:lnTo>
                  <a:lnTo>
                    <a:pt x="392" y="590"/>
                  </a:lnTo>
                  <a:lnTo>
                    <a:pt x="406" y="586"/>
                  </a:lnTo>
                  <a:lnTo>
                    <a:pt x="420" y="580"/>
                  </a:lnTo>
                  <a:lnTo>
                    <a:pt x="433" y="574"/>
                  </a:lnTo>
                  <a:lnTo>
                    <a:pt x="446" y="567"/>
                  </a:lnTo>
                  <a:lnTo>
                    <a:pt x="459" y="560"/>
                  </a:lnTo>
                  <a:lnTo>
                    <a:pt x="471" y="552"/>
                  </a:lnTo>
                  <a:lnTo>
                    <a:pt x="483" y="544"/>
                  </a:lnTo>
                  <a:lnTo>
                    <a:pt x="495" y="535"/>
                  </a:lnTo>
                  <a:lnTo>
                    <a:pt x="505" y="525"/>
                  </a:lnTo>
                  <a:lnTo>
                    <a:pt x="516" y="516"/>
                  </a:lnTo>
                  <a:lnTo>
                    <a:pt x="526" y="505"/>
                  </a:lnTo>
                  <a:lnTo>
                    <a:pt x="535" y="494"/>
                  </a:lnTo>
                  <a:lnTo>
                    <a:pt x="544" y="483"/>
                  </a:lnTo>
                  <a:lnTo>
                    <a:pt x="553" y="471"/>
                  </a:lnTo>
                  <a:lnTo>
                    <a:pt x="560" y="458"/>
                  </a:lnTo>
                  <a:lnTo>
                    <a:pt x="568" y="446"/>
                  </a:lnTo>
                  <a:lnTo>
                    <a:pt x="575" y="432"/>
                  </a:lnTo>
                  <a:lnTo>
                    <a:pt x="580" y="419"/>
                  </a:lnTo>
                  <a:lnTo>
                    <a:pt x="586" y="405"/>
                  </a:lnTo>
                  <a:lnTo>
                    <a:pt x="591" y="391"/>
                  </a:lnTo>
                  <a:lnTo>
                    <a:pt x="594" y="377"/>
                  </a:lnTo>
                  <a:lnTo>
                    <a:pt x="599" y="362"/>
                  </a:lnTo>
                  <a:lnTo>
                    <a:pt x="601" y="347"/>
                  </a:lnTo>
                  <a:lnTo>
                    <a:pt x="603" y="332"/>
                  </a:lnTo>
                  <a:lnTo>
                    <a:pt x="604" y="317"/>
                  </a:lnTo>
                  <a:lnTo>
                    <a:pt x="604" y="301"/>
                  </a:lnTo>
                  <a:lnTo>
                    <a:pt x="604" y="301"/>
                  </a:lnTo>
                  <a:lnTo>
                    <a:pt x="603" y="277"/>
                  </a:lnTo>
                  <a:lnTo>
                    <a:pt x="601" y="252"/>
                  </a:lnTo>
                  <a:lnTo>
                    <a:pt x="601" y="252"/>
                  </a:lnTo>
                  <a:close/>
                  <a:moveTo>
                    <a:pt x="716" y="0"/>
                  </a:moveTo>
                  <a:lnTo>
                    <a:pt x="716" y="0"/>
                  </a:lnTo>
                  <a:lnTo>
                    <a:pt x="701" y="0"/>
                  </a:lnTo>
                  <a:lnTo>
                    <a:pt x="685" y="1"/>
                  </a:lnTo>
                  <a:lnTo>
                    <a:pt x="670" y="3"/>
                  </a:lnTo>
                  <a:lnTo>
                    <a:pt x="655" y="6"/>
                  </a:lnTo>
                  <a:lnTo>
                    <a:pt x="641" y="9"/>
                  </a:lnTo>
                  <a:lnTo>
                    <a:pt x="626" y="14"/>
                  </a:lnTo>
                  <a:lnTo>
                    <a:pt x="612" y="18"/>
                  </a:lnTo>
                  <a:lnTo>
                    <a:pt x="599" y="23"/>
                  </a:lnTo>
                  <a:lnTo>
                    <a:pt x="585" y="30"/>
                  </a:lnTo>
                  <a:lnTo>
                    <a:pt x="572" y="36"/>
                  </a:lnTo>
                  <a:lnTo>
                    <a:pt x="559" y="44"/>
                  </a:lnTo>
                  <a:lnTo>
                    <a:pt x="547" y="51"/>
                  </a:lnTo>
                  <a:lnTo>
                    <a:pt x="535" y="60"/>
                  </a:lnTo>
                  <a:lnTo>
                    <a:pt x="524" y="68"/>
                  </a:lnTo>
                  <a:lnTo>
                    <a:pt x="513" y="78"/>
                  </a:lnTo>
                  <a:lnTo>
                    <a:pt x="502" y="88"/>
                  </a:lnTo>
                  <a:lnTo>
                    <a:pt x="492" y="98"/>
                  </a:lnTo>
                  <a:lnTo>
                    <a:pt x="483" y="109"/>
                  </a:lnTo>
                  <a:lnTo>
                    <a:pt x="473" y="121"/>
                  </a:lnTo>
                  <a:lnTo>
                    <a:pt x="466" y="133"/>
                  </a:lnTo>
                  <a:lnTo>
                    <a:pt x="457" y="146"/>
                  </a:lnTo>
                  <a:lnTo>
                    <a:pt x="451" y="157"/>
                  </a:lnTo>
                  <a:lnTo>
                    <a:pt x="443" y="171"/>
                  </a:lnTo>
                  <a:lnTo>
                    <a:pt x="438" y="184"/>
                  </a:lnTo>
                  <a:lnTo>
                    <a:pt x="432" y="198"/>
                  </a:lnTo>
                  <a:lnTo>
                    <a:pt x="427" y="212"/>
                  </a:lnTo>
                  <a:lnTo>
                    <a:pt x="423" y="226"/>
                  </a:lnTo>
                  <a:lnTo>
                    <a:pt x="420" y="241"/>
                  </a:lnTo>
                  <a:lnTo>
                    <a:pt x="417" y="256"/>
                  </a:lnTo>
                  <a:lnTo>
                    <a:pt x="415" y="271"/>
                  </a:lnTo>
                  <a:lnTo>
                    <a:pt x="414" y="286"/>
                  </a:lnTo>
                  <a:lnTo>
                    <a:pt x="413" y="301"/>
                  </a:lnTo>
                  <a:lnTo>
                    <a:pt x="413" y="301"/>
                  </a:lnTo>
                  <a:lnTo>
                    <a:pt x="414" y="326"/>
                  </a:lnTo>
                  <a:lnTo>
                    <a:pt x="417" y="351"/>
                  </a:lnTo>
                  <a:lnTo>
                    <a:pt x="417" y="351"/>
                  </a:lnTo>
                  <a:lnTo>
                    <a:pt x="420" y="357"/>
                  </a:lnTo>
                  <a:lnTo>
                    <a:pt x="422" y="362"/>
                  </a:lnTo>
                  <a:lnTo>
                    <a:pt x="426" y="367"/>
                  </a:lnTo>
                  <a:lnTo>
                    <a:pt x="430" y="371"/>
                  </a:lnTo>
                  <a:lnTo>
                    <a:pt x="436" y="374"/>
                  </a:lnTo>
                  <a:lnTo>
                    <a:pt x="441" y="376"/>
                  </a:lnTo>
                  <a:lnTo>
                    <a:pt x="447" y="377"/>
                  </a:lnTo>
                  <a:lnTo>
                    <a:pt x="454" y="376"/>
                  </a:lnTo>
                  <a:lnTo>
                    <a:pt x="454" y="376"/>
                  </a:lnTo>
                  <a:lnTo>
                    <a:pt x="460" y="375"/>
                  </a:lnTo>
                  <a:lnTo>
                    <a:pt x="466" y="372"/>
                  </a:lnTo>
                  <a:lnTo>
                    <a:pt x="471" y="369"/>
                  </a:lnTo>
                  <a:lnTo>
                    <a:pt x="474" y="363"/>
                  </a:lnTo>
                  <a:lnTo>
                    <a:pt x="477" y="358"/>
                  </a:lnTo>
                  <a:lnTo>
                    <a:pt x="480" y="353"/>
                  </a:lnTo>
                  <a:lnTo>
                    <a:pt x="481" y="346"/>
                  </a:lnTo>
                  <a:lnTo>
                    <a:pt x="481" y="340"/>
                  </a:lnTo>
                  <a:lnTo>
                    <a:pt x="481" y="340"/>
                  </a:lnTo>
                  <a:lnTo>
                    <a:pt x="477" y="321"/>
                  </a:lnTo>
                  <a:lnTo>
                    <a:pt x="477" y="301"/>
                  </a:lnTo>
                  <a:lnTo>
                    <a:pt x="477" y="301"/>
                  </a:lnTo>
                  <a:lnTo>
                    <a:pt x="479" y="278"/>
                  </a:lnTo>
                  <a:lnTo>
                    <a:pt x="482" y="254"/>
                  </a:lnTo>
                  <a:lnTo>
                    <a:pt x="488" y="230"/>
                  </a:lnTo>
                  <a:lnTo>
                    <a:pt x="496" y="209"/>
                  </a:lnTo>
                  <a:lnTo>
                    <a:pt x="506" y="189"/>
                  </a:lnTo>
                  <a:lnTo>
                    <a:pt x="518" y="168"/>
                  </a:lnTo>
                  <a:lnTo>
                    <a:pt x="532" y="150"/>
                  </a:lnTo>
                  <a:lnTo>
                    <a:pt x="547" y="133"/>
                  </a:lnTo>
                  <a:lnTo>
                    <a:pt x="564" y="118"/>
                  </a:lnTo>
                  <a:lnTo>
                    <a:pt x="583" y="104"/>
                  </a:lnTo>
                  <a:lnTo>
                    <a:pt x="602" y="92"/>
                  </a:lnTo>
                  <a:lnTo>
                    <a:pt x="623" y="82"/>
                  </a:lnTo>
                  <a:lnTo>
                    <a:pt x="645" y="74"/>
                  </a:lnTo>
                  <a:lnTo>
                    <a:pt x="667" y="68"/>
                  </a:lnTo>
                  <a:lnTo>
                    <a:pt x="691" y="64"/>
                  </a:lnTo>
                  <a:lnTo>
                    <a:pt x="716" y="63"/>
                  </a:lnTo>
                  <a:lnTo>
                    <a:pt x="716" y="63"/>
                  </a:lnTo>
                  <a:lnTo>
                    <a:pt x="740" y="64"/>
                  </a:lnTo>
                  <a:lnTo>
                    <a:pt x="764" y="68"/>
                  </a:lnTo>
                  <a:lnTo>
                    <a:pt x="786" y="74"/>
                  </a:lnTo>
                  <a:lnTo>
                    <a:pt x="809" y="82"/>
                  </a:lnTo>
                  <a:lnTo>
                    <a:pt x="829" y="92"/>
                  </a:lnTo>
                  <a:lnTo>
                    <a:pt x="849" y="104"/>
                  </a:lnTo>
                  <a:lnTo>
                    <a:pt x="867" y="118"/>
                  </a:lnTo>
                  <a:lnTo>
                    <a:pt x="884" y="133"/>
                  </a:lnTo>
                  <a:lnTo>
                    <a:pt x="900" y="150"/>
                  </a:lnTo>
                  <a:lnTo>
                    <a:pt x="913" y="168"/>
                  </a:lnTo>
                  <a:lnTo>
                    <a:pt x="926" y="189"/>
                  </a:lnTo>
                  <a:lnTo>
                    <a:pt x="936" y="209"/>
                  </a:lnTo>
                  <a:lnTo>
                    <a:pt x="943" y="230"/>
                  </a:lnTo>
                  <a:lnTo>
                    <a:pt x="950" y="254"/>
                  </a:lnTo>
                  <a:lnTo>
                    <a:pt x="953" y="278"/>
                  </a:lnTo>
                  <a:lnTo>
                    <a:pt x="954" y="301"/>
                  </a:lnTo>
                  <a:lnTo>
                    <a:pt x="954" y="301"/>
                  </a:lnTo>
                  <a:lnTo>
                    <a:pt x="953" y="326"/>
                  </a:lnTo>
                  <a:lnTo>
                    <a:pt x="950" y="350"/>
                  </a:lnTo>
                  <a:lnTo>
                    <a:pt x="943" y="373"/>
                  </a:lnTo>
                  <a:lnTo>
                    <a:pt x="936" y="395"/>
                  </a:lnTo>
                  <a:lnTo>
                    <a:pt x="926" y="415"/>
                  </a:lnTo>
                  <a:lnTo>
                    <a:pt x="913" y="435"/>
                  </a:lnTo>
                  <a:lnTo>
                    <a:pt x="900" y="454"/>
                  </a:lnTo>
                  <a:lnTo>
                    <a:pt x="884" y="471"/>
                  </a:lnTo>
                  <a:lnTo>
                    <a:pt x="867" y="486"/>
                  </a:lnTo>
                  <a:lnTo>
                    <a:pt x="849" y="500"/>
                  </a:lnTo>
                  <a:lnTo>
                    <a:pt x="829" y="512"/>
                  </a:lnTo>
                  <a:lnTo>
                    <a:pt x="809" y="521"/>
                  </a:lnTo>
                  <a:lnTo>
                    <a:pt x="786" y="530"/>
                  </a:lnTo>
                  <a:lnTo>
                    <a:pt x="764" y="535"/>
                  </a:lnTo>
                  <a:lnTo>
                    <a:pt x="740" y="539"/>
                  </a:lnTo>
                  <a:lnTo>
                    <a:pt x="716" y="541"/>
                  </a:lnTo>
                  <a:lnTo>
                    <a:pt x="716" y="541"/>
                  </a:lnTo>
                  <a:lnTo>
                    <a:pt x="702" y="539"/>
                  </a:lnTo>
                  <a:lnTo>
                    <a:pt x="688" y="538"/>
                  </a:lnTo>
                  <a:lnTo>
                    <a:pt x="674" y="536"/>
                  </a:lnTo>
                  <a:lnTo>
                    <a:pt x="661" y="534"/>
                  </a:lnTo>
                  <a:lnTo>
                    <a:pt x="648" y="531"/>
                  </a:lnTo>
                  <a:lnTo>
                    <a:pt x="634" y="527"/>
                  </a:lnTo>
                  <a:lnTo>
                    <a:pt x="621" y="521"/>
                  </a:lnTo>
                  <a:lnTo>
                    <a:pt x="609" y="515"/>
                  </a:lnTo>
                  <a:lnTo>
                    <a:pt x="609" y="515"/>
                  </a:lnTo>
                  <a:lnTo>
                    <a:pt x="603" y="513"/>
                  </a:lnTo>
                  <a:lnTo>
                    <a:pt x="597" y="512"/>
                  </a:lnTo>
                  <a:lnTo>
                    <a:pt x="591" y="513"/>
                  </a:lnTo>
                  <a:lnTo>
                    <a:pt x="585" y="514"/>
                  </a:lnTo>
                  <a:lnTo>
                    <a:pt x="579" y="516"/>
                  </a:lnTo>
                  <a:lnTo>
                    <a:pt x="574" y="519"/>
                  </a:lnTo>
                  <a:lnTo>
                    <a:pt x="570" y="524"/>
                  </a:lnTo>
                  <a:lnTo>
                    <a:pt x="567" y="530"/>
                  </a:lnTo>
                  <a:lnTo>
                    <a:pt x="567" y="530"/>
                  </a:lnTo>
                  <a:lnTo>
                    <a:pt x="564" y="535"/>
                  </a:lnTo>
                  <a:lnTo>
                    <a:pt x="563" y="542"/>
                  </a:lnTo>
                  <a:lnTo>
                    <a:pt x="563" y="548"/>
                  </a:lnTo>
                  <a:lnTo>
                    <a:pt x="564" y="553"/>
                  </a:lnTo>
                  <a:lnTo>
                    <a:pt x="568" y="559"/>
                  </a:lnTo>
                  <a:lnTo>
                    <a:pt x="571" y="564"/>
                  </a:lnTo>
                  <a:lnTo>
                    <a:pt x="575" y="568"/>
                  </a:lnTo>
                  <a:lnTo>
                    <a:pt x="580" y="572"/>
                  </a:lnTo>
                  <a:lnTo>
                    <a:pt x="580" y="572"/>
                  </a:lnTo>
                  <a:lnTo>
                    <a:pt x="597" y="579"/>
                  </a:lnTo>
                  <a:lnTo>
                    <a:pt x="613" y="586"/>
                  </a:lnTo>
                  <a:lnTo>
                    <a:pt x="630" y="591"/>
                  </a:lnTo>
                  <a:lnTo>
                    <a:pt x="646" y="596"/>
                  </a:lnTo>
                  <a:lnTo>
                    <a:pt x="663" y="600"/>
                  </a:lnTo>
                  <a:lnTo>
                    <a:pt x="680" y="602"/>
                  </a:lnTo>
                  <a:lnTo>
                    <a:pt x="698" y="604"/>
                  </a:lnTo>
                  <a:lnTo>
                    <a:pt x="716" y="604"/>
                  </a:lnTo>
                  <a:lnTo>
                    <a:pt x="716" y="604"/>
                  </a:lnTo>
                  <a:lnTo>
                    <a:pt x="732" y="604"/>
                  </a:lnTo>
                  <a:lnTo>
                    <a:pt x="747" y="603"/>
                  </a:lnTo>
                  <a:lnTo>
                    <a:pt x="762" y="601"/>
                  </a:lnTo>
                  <a:lnTo>
                    <a:pt x="777" y="597"/>
                  </a:lnTo>
                  <a:lnTo>
                    <a:pt x="791" y="594"/>
                  </a:lnTo>
                  <a:lnTo>
                    <a:pt x="806" y="590"/>
                  </a:lnTo>
                  <a:lnTo>
                    <a:pt x="820" y="586"/>
                  </a:lnTo>
                  <a:lnTo>
                    <a:pt x="834" y="580"/>
                  </a:lnTo>
                  <a:lnTo>
                    <a:pt x="847" y="574"/>
                  </a:lnTo>
                  <a:lnTo>
                    <a:pt x="859" y="567"/>
                  </a:lnTo>
                  <a:lnTo>
                    <a:pt x="872" y="560"/>
                  </a:lnTo>
                  <a:lnTo>
                    <a:pt x="884" y="552"/>
                  </a:lnTo>
                  <a:lnTo>
                    <a:pt x="896" y="544"/>
                  </a:lnTo>
                  <a:lnTo>
                    <a:pt x="908" y="535"/>
                  </a:lnTo>
                  <a:lnTo>
                    <a:pt x="918" y="525"/>
                  </a:lnTo>
                  <a:lnTo>
                    <a:pt x="929" y="516"/>
                  </a:lnTo>
                  <a:lnTo>
                    <a:pt x="939" y="505"/>
                  </a:lnTo>
                  <a:lnTo>
                    <a:pt x="948" y="494"/>
                  </a:lnTo>
                  <a:lnTo>
                    <a:pt x="958" y="483"/>
                  </a:lnTo>
                  <a:lnTo>
                    <a:pt x="967" y="471"/>
                  </a:lnTo>
                  <a:lnTo>
                    <a:pt x="974" y="458"/>
                  </a:lnTo>
                  <a:lnTo>
                    <a:pt x="982" y="446"/>
                  </a:lnTo>
                  <a:lnTo>
                    <a:pt x="988" y="432"/>
                  </a:lnTo>
                  <a:lnTo>
                    <a:pt x="995" y="419"/>
                  </a:lnTo>
                  <a:lnTo>
                    <a:pt x="1000" y="405"/>
                  </a:lnTo>
                  <a:lnTo>
                    <a:pt x="1004" y="391"/>
                  </a:lnTo>
                  <a:lnTo>
                    <a:pt x="1009" y="377"/>
                  </a:lnTo>
                  <a:lnTo>
                    <a:pt x="1012" y="362"/>
                  </a:lnTo>
                  <a:lnTo>
                    <a:pt x="1014" y="347"/>
                  </a:lnTo>
                  <a:lnTo>
                    <a:pt x="1016" y="332"/>
                  </a:lnTo>
                  <a:lnTo>
                    <a:pt x="1017" y="317"/>
                  </a:lnTo>
                  <a:lnTo>
                    <a:pt x="1018" y="301"/>
                  </a:lnTo>
                  <a:lnTo>
                    <a:pt x="1018" y="301"/>
                  </a:lnTo>
                  <a:lnTo>
                    <a:pt x="1017" y="286"/>
                  </a:lnTo>
                  <a:lnTo>
                    <a:pt x="1016" y="271"/>
                  </a:lnTo>
                  <a:lnTo>
                    <a:pt x="1014" y="256"/>
                  </a:lnTo>
                  <a:lnTo>
                    <a:pt x="1012" y="241"/>
                  </a:lnTo>
                  <a:lnTo>
                    <a:pt x="1009" y="226"/>
                  </a:lnTo>
                  <a:lnTo>
                    <a:pt x="1004" y="212"/>
                  </a:lnTo>
                  <a:lnTo>
                    <a:pt x="1000" y="198"/>
                  </a:lnTo>
                  <a:lnTo>
                    <a:pt x="995" y="184"/>
                  </a:lnTo>
                  <a:lnTo>
                    <a:pt x="988" y="171"/>
                  </a:lnTo>
                  <a:lnTo>
                    <a:pt x="982" y="157"/>
                  </a:lnTo>
                  <a:lnTo>
                    <a:pt x="974" y="146"/>
                  </a:lnTo>
                  <a:lnTo>
                    <a:pt x="967" y="133"/>
                  </a:lnTo>
                  <a:lnTo>
                    <a:pt x="958" y="121"/>
                  </a:lnTo>
                  <a:lnTo>
                    <a:pt x="948" y="109"/>
                  </a:lnTo>
                  <a:lnTo>
                    <a:pt x="939" y="98"/>
                  </a:lnTo>
                  <a:lnTo>
                    <a:pt x="929" y="88"/>
                  </a:lnTo>
                  <a:lnTo>
                    <a:pt x="918" y="78"/>
                  </a:lnTo>
                  <a:lnTo>
                    <a:pt x="908" y="68"/>
                  </a:lnTo>
                  <a:lnTo>
                    <a:pt x="896" y="60"/>
                  </a:lnTo>
                  <a:lnTo>
                    <a:pt x="884" y="51"/>
                  </a:lnTo>
                  <a:lnTo>
                    <a:pt x="872" y="44"/>
                  </a:lnTo>
                  <a:lnTo>
                    <a:pt x="859" y="36"/>
                  </a:lnTo>
                  <a:lnTo>
                    <a:pt x="847" y="30"/>
                  </a:lnTo>
                  <a:lnTo>
                    <a:pt x="834" y="23"/>
                  </a:lnTo>
                  <a:lnTo>
                    <a:pt x="820" y="18"/>
                  </a:lnTo>
                  <a:lnTo>
                    <a:pt x="806" y="14"/>
                  </a:lnTo>
                  <a:lnTo>
                    <a:pt x="791" y="9"/>
                  </a:lnTo>
                  <a:lnTo>
                    <a:pt x="777" y="6"/>
                  </a:lnTo>
                  <a:lnTo>
                    <a:pt x="762" y="3"/>
                  </a:lnTo>
                  <a:lnTo>
                    <a:pt x="747" y="1"/>
                  </a:lnTo>
                  <a:lnTo>
                    <a:pt x="732" y="0"/>
                  </a:lnTo>
                  <a:lnTo>
                    <a:pt x="716" y="0"/>
                  </a:lnTo>
                  <a:lnTo>
                    <a:pt x="716"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2" name="Freeform 82"/>
            <p:cNvSpPr>
              <a:spLocks noEditPoints="1"/>
            </p:cNvSpPr>
            <p:nvPr/>
          </p:nvSpPr>
          <p:spPr bwMode="auto">
            <a:xfrm>
              <a:off x="3052461" y="5476195"/>
              <a:ext cx="222250" cy="322263"/>
            </a:xfrm>
            <a:custGeom>
              <a:gdLst>
                <a:gd fmla="*/ 695 w 700" name="T0"/>
                <a:gd fmla="*/ 430 h 1017" name="T1"/>
                <a:gd fmla="*/ 685 w 700" name="T2"/>
                <a:gd fmla="*/ 418 h 1017" name="T3"/>
                <a:gd fmla="*/ 667 w 700" name="T4"/>
                <a:gd fmla="*/ 413 h 1017" name="T5"/>
                <a:gd fmla="*/ 445 w 700" name="T6"/>
                <a:gd fmla="*/ 31 h 1017" name="T7"/>
                <a:gd fmla="*/ 444 w 700" name="T8"/>
                <a:gd fmla="*/ 27 h 1017" name="T9"/>
                <a:gd fmla="*/ 441 w 700" name="T10"/>
                <a:gd fmla="*/ 17 h 1017" name="T11"/>
                <a:gd fmla="*/ 436 w 700" name="T12"/>
                <a:gd fmla="*/ 8 h 1017" name="T13"/>
                <a:gd fmla="*/ 427 w 700" name="T14"/>
                <a:gd fmla="*/ 3 h 1017" name="T15"/>
                <a:gd fmla="*/ 423 w 700" name="T16"/>
                <a:gd fmla="*/ 1 h 1017" name="T17"/>
                <a:gd fmla="*/ 413 w 700" name="T18"/>
                <a:gd fmla="*/ 0 h 1017" name="T19"/>
                <a:gd fmla="*/ 403 w 700" name="T20"/>
                <a:gd fmla="*/ 1 h 1017" name="T21"/>
                <a:gd fmla="*/ 394 w 700" name="T22"/>
                <a:gd fmla="*/ 6 h 1017" name="T23"/>
                <a:gd fmla="*/ 387 w 700" name="T24"/>
                <a:gd fmla="*/ 13 h 1017" name="T25"/>
                <a:gd fmla="*/ 5 w 700" name="T26"/>
                <a:gd fmla="*/ 554 h 1017" name="T27"/>
                <a:gd fmla="*/ 0 w 700" name="T28"/>
                <a:gd fmla="*/ 570 h 1017" name="T29"/>
                <a:gd fmla="*/ 3 w 700" name="T30"/>
                <a:gd fmla="*/ 587 h 1017" name="T31"/>
                <a:gd fmla="*/ 9 w 700" name="T32"/>
                <a:gd fmla="*/ 594 h 1017" name="T33"/>
                <a:gd fmla="*/ 23 w 700" name="T34"/>
                <a:gd fmla="*/ 603 h 1017" name="T35"/>
                <a:gd fmla="*/ 254 w 700" name="T36"/>
                <a:gd fmla="*/ 604 h 1017" name="T37"/>
                <a:gd fmla="*/ 254 w 700" name="T38"/>
                <a:gd fmla="*/ 986 h 1017" name="T39"/>
                <a:gd fmla="*/ 255 w 700" name="T40"/>
                <a:gd fmla="*/ 996 h 1017" name="T41"/>
                <a:gd fmla="*/ 261 w 700" name="T42"/>
                <a:gd fmla="*/ 1004 h 1017" name="T43"/>
                <a:gd fmla="*/ 267 w 700" name="T44"/>
                <a:gd fmla="*/ 1012 h 1017" name="T45"/>
                <a:gd fmla="*/ 276 w 700" name="T46"/>
                <a:gd fmla="*/ 1016 h 1017" name="T47"/>
                <a:gd fmla="*/ 281 w 700" name="T48"/>
                <a:gd fmla="*/ 1017 h 1017" name="T49"/>
                <a:gd fmla="*/ 285 w 700" name="T50"/>
                <a:gd fmla="*/ 1017 h 1017" name="T51"/>
                <a:gd fmla="*/ 300 w 700" name="T52"/>
                <a:gd fmla="*/ 1014 h 1017" name="T53"/>
                <a:gd fmla="*/ 312 w 700" name="T54"/>
                <a:gd fmla="*/ 1004 h 1017" name="T55"/>
                <a:gd fmla="*/ 693 w 700" name="T56"/>
                <a:gd fmla="*/ 463 h 1017" name="T57"/>
                <a:gd fmla="*/ 700 w 700" name="T58"/>
                <a:gd fmla="*/ 447 h 1017" name="T59"/>
                <a:gd fmla="*/ 695 w 700" name="T60"/>
                <a:gd fmla="*/ 430 h 1017" name="T61"/>
                <a:gd fmla="*/ 318 w 700" name="T62"/>
                <a:gd fmla="*/ 885 h 1017" name="T63"/>
                <a:gd fmla="*/ 318 w 700" name="T64"/>
                <a:gd fmla="*/ 572 h 1017" name="T65"/>
                <a:gd fmla="*/ 315 w 700" name="T66"/>
                <a:gd fmla="*/ 560 h 1017" name="T67"/>
                <a:gd fmla="*/ 308 w 700" name="T68"/>
                <a:gd fmla="*/ 549 h 1017" name="T69"/>
                <a:gd fmla="*/ 298 w 700" name="T70"/>
                <a:gd fmla="*/ 543 h 1017" name="T71"/>
                <a:gd fmla="*/ 285 w 700" name="T72"/>
                <a:gd fmla="*/ 541 h 1017" name="T73"/>
                <a:gd fmla="*/ 381 w 700" name="T74"/>
                <a:gd fmla="*/ 132 h 1017" name="T75"/>
                <a:gd fmla="*/ 381 w 700" name="T76"/>
                <a:gd fmla="*/ 445 h 1017" name="T77"/>
                <a:gd fmla="*/ 384 w 700" name="T78"/>
                <a:gd fmla="*/ 457 h 1017" name="T79"/>
                <a:gd fmla="*/ 391 w 700" name="T80"/>
                <a:gd fmla="*/ 468 h 1017" name="T81"/>
                <a:gd fmla="*/ 400 w 700" name="T82"/>
                <a:gd fmla="*/ 474 h 1017" name="T83"/>
                <a:gd fmla="*/ 413 w 700" name="T84"/>
                <a:gd fmla="*/ 476 h 1017" name="T85"/>
                <a:gd fmla="*/ 318 w 700" name="T86"/>
                <a:gd fmla="*/ 885 h 10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17" w="700">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3" name="Freeform 83"/>
            <p:cNvSpPr>
              <a:spLocks noEditPoints="1"/>
            </p:cNvSpPr>
            <p:nvPr/>
          </p:nvSpPr>
          <p:spPr bwMode="auto">
            <a:xfrm>
              <a:off x="2426986" y="5476195"/>
              <a:ext cx="180975" cy="322263"/>
            </a:xfrm>
            <a:custGeom>
              <a:gdLst>
                <a:gd fmla="*/ 188 w 572" name="T0"/>
                <a:gd fmla="*/ 17 h 1017" name="T1"/>
                <a:gd fmla="*/ 84 w 572" name="T2"/>
                <a:gd fmla="*/ 84 h 1017" name="T3"/>
                <a:gd fmla="*/ 17 w 572" name="T4"/>
                <a:gd fmla="*/ 188 h 1017" name="T5"/>
                <a:gd fmla="*/ 1 w 572" name="T6"/>
                <a:gd fmla="*/ 314 h 1017" name="T7"/>
                <a:gd fmla="*/ 74 w 572" name="T8"/>
                <a:gd fmla="*/ 555 h 1017" name="T9"/>
                <a:gd fmla="*/ 102 w 572" name="T10"/>
                <a:gd fmla="*/ 704 h 1017" name="T11"/>
                <a:gd fmla="*/ 128 w 572" name="T12"/>
                <a:gd fmla="*/ 782 h 1017" name="T13"/>
                <a:gd fmla="*/ 162 w 572" name="T14"/>
                <a:gd fmla="*/ 868 h 1017" name="T15"/>
                <a:gd fmla="*/ 161 w 572" name="T16"/>
                <a:gd fmla="*/ 941 h 1017" name="T17"/>
                <a:gd fmla="*/ 209 w 572" name="T18"/>
                <a:gd fmla="*/ 1006 h 1017" name="T19"/>
                <a:gd fmla="*/ 337 w 572" name="T20"/>
                <a:gd fmla="*/ 1016 h 1017" name="T21"/>
                <a:gd fmla="*/ 401 w 572" name="T22"/>
                <a:gd fmla="*/ 968 h 1017" name="T23"/>
                <a:gd fmla="*/ 406 w 572" name="T24"/>
                <a:gd fmla="*/ 886 h 1017" name="T25"/>
                <a:gd fmla="*/ 444 w 572" name="T26"/>
                <a:gd fmla="*/ 808 h 1017" name="T27"/>
                <a:gd fmla="*/ 451 w 572" name="T28"/>
                <a:gd fmla="*/ 733 h 1017" name="T29"/>
                <a:gd fmla="*/ 481 w 572" name="T30"/>
                <a:gd fmla="*/ 621 h 1017" name="T31"/>
                <a:gd fmla="*/ 557 w 572" name="T32"/>
                <a:gd fmla="*/ 393 h 1017" name="T33"/>
                <a:gd fmla="*/ 566 w 572" name="T34"/>
                <a:gd fmla="*/ 228 h 1017" name="T35"/>
                <a:gd fmla="*/ 515 w 572" name="T36"/>
                <a:gd fmla="*/ 115 h 1017" name="T37"/>
                <a:gd fmla="*/ 423 w 572" name="T38"/>
                <a:gd fmla="*/ 34 h 1017" name="T39"/>
                <a:gd fmla="*/ 300 w 572" name="T40"/>
                <a:gd fmla="*/ 0 h 1017" name="T41"/>
                <a:gd fmla="*/ 232 w 572" name="T42"/>
                <a:gd fmla="*/ 944 h 1017" name="T43"/>
                <a:gd fmla="*/ 232 w 572" name="T44"/>
                <a:gd fmla="*/ 900 h 1017" name="T45"/>
                <a:gd fmla="*/ 336 w 572" name="T46"/>
                <a:gd fmla="*/ 896 h 1017" name="T47"/>
                <a:gd fmla="*/ 344 w 572" name="T48"/>
                <a:gd fmla="*/ 940 h 1017" name="T49"/>
                <a:gd fmla="*/ 222 w 572" name="T50"/>
                <a:gd fmla="*/ 827 h 1017" name="T51"/>
                <a:gd fmla="*/ 191 w 572" name="T52"/>
                <a:gd fmla="*/ 795 h 1017" name="T53"/>
                <a:gd fmla="*/ 350 w 572" name="T54"/>
                <a:gd fmla="*/ 763 h 1017" name="T55"/>
                <a:gd fmla="*/ 382 w 572" name="T56"/>
                <a:gd fmla="*/ 795 h 1017" name="T57"/>
                <a:gd fmla="*/ 350 w 572" name="T58"/>
                <a:gd fmla="*/ 827 h 1017" name="T59"/>
                <a:gd fmla="*/ 262 w 572" name="T60"/>
                <a:gd fmla="*/ 379 h 1017" name="T61"/>
                <a:gd fmla="*/ 356 w 572" name="T62"/>
                <a:gd fmla="*/ 357 h 1017" name="T63"/>
                <a:gd fmla="*/ 347 w 572" name="T64"/>
                <a:gd fmla="*/ 466 h 1017" name="T65"/>
                <a:gd fmla="*/ 286 w 572" name="T66"/>
                <a:gd fmla="*/ 699 h 1017" name="T67"/>
                <a:gd fmla="*/ 245 w 572" name="T68"/>
                <a:gd fmla="*/ 500 h 1017" name="T69"/>
                <a:gd fmla="*/ 195 w 572" name="T70"/>
                <a:gd fmla="*/ 342 h 1017" name="T71"/>
                <a:gd fmla="*/ 413 w 572" name="T72"/>
                <a:gd fmla="*/ 667 h 1017" name="T73"/>
                <a:gd fmla="*/ 382 w 572" name="T74"/>
                <a:gd fmla="*/ 699 h 1017" name="T75"/>
                <a:gd fmla="*/ 393 w 572" name="T76"/>
                <a:gd fmla="*/ 522 h 1017" name="T77"/>
                <a:gd fmla="*/ 445 w 572" name="T78"/>
                <a:gd fmla="*/ 279 h 1017" name="T79"/>
                <a:gd fmla="*/ 438 w 572" name="T80"/>
                <a:gd fmla="*/ 235 h 1017" name="T81"/>
                <a:gd fmla="*/ 423 w 572" name="T82"/>
                <a:gd fmla="*/ 224 h 1017" name="T83"/>
                <a:gd fmla="*/ 398 w 572" name="T84"/>
                <a:gd fmla="*/ 226 h 1017" name="T85"/>
                <a:gd fmla="*/ 369 w 572" name="T86"/>
                <a:gd fmla="*/ 261 h 1017" name="T87"/>
                <a:gd fmla="*/ 286 w 572" name="T88"/>
                <a:gd fmla="*/ 317 h 1017" name="T89"/>
                <a:gd fmla="*/ 193 w 572" name="T90"/>
                <a:gd fmla="*/ 248 h 1017" name="T91"/>
                <a:gd fmla="*/ 168 w 572" name="T92"/>
                <a:gd fmla="*/ 224 h 1017" name="T93"/>
                <a:gd fmla="*/ 150 w 572" name="T94"/>
                <a:gd fmla="*/ 224 h 1017" name="T95"/>
                <a:gd fmla="*/ 131 w 572" name="T96"/>
                <a:gd fmla="*/ 239 h 1017" name="T97"/>
                <a:gd fmla="*/ 132 w 572" name="T98"/>
                <a:gd fmla="*/ 342 h 1017" name="T99"/>
                <a:gd fmla="*/ 200 w 572" name="T100"/>
                <a:gd fmla="*/ 562 h 1017" name="T101"/>
                <a:gd fmla="*/ 178 w 572" name="T102"/>
                <a:gd fmla="*/ 697 h 1017" name="T103"/>
                <a:gd fmla="*/ 154 w 572" name="T104"/>
                <a:gd fmla="*/ 613 h 1017" name="T105"/>
                <a:gd fmla="*/ 77 w 572" name="T106"/>
                <a:gd fmla="*/ 378 h 1017" name="T107"/>
                <a:gd fmla="*/ 80 w 572" name="T108"/>
                <a:gd fmla="*/ 199 h 1017" name="T109"/>
                <a:gd fmla="*/ 220 w 572" name="T110"/>
                <a:gd fmla="*/ 73 h 1017" name="T111"/>
                <a:gd fmla="*/ 392 w 572" name="T112"/>
                <a:gd fmla="*/ 90 h 1017" name="T113"/>
                <a:gd fmla="*/ 504 w 572" name="T114"/>
                <a:gd fmla="*/ 241 h 1017" name="T115"/>
                <a:gd fmla="*/ 481 w 572" name="T116"/>
                <a:gd fmla="*/ 422 h 101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7" w="572">
                  <a:moveTo>
                    <a:pt x="286" y="0"/>
                  </a:moveTo>
                  <a:lnTo>
                    <a:pt x="286" y="0"/>
                  </a:lnTo>
                  <a:lnTo>
                    <a:pt x="271" y="0"/>
                  </a:lnTo>
                  <a:lnTo>
                    <a:pt x="256" y="1"/>
                  </a:lnTo>
                  <a:lnTo>
                    <a:pt x="242" y="3"/>
                  </a:lnTo>
                  <a:lnTo>
                    <a:pt x="228" y="5"/>
                  </a:lnTo>
                  <a:lnTo>
                    <a:pt x="215" y="8"/>
                  </a:lnTo>
                  <a:lnTo>
                    <a:pt x="201" y="13"/>
                  </a:lnTo>
                  <a:lnTo>
                    <a:pt x="188" y="17"/>
                  </a:lnTo>
                  <a:lnTo>
                    <a:pt x="175" y="22"/>
                  </a:lnTo>
                  <a:lnTo>
                    <a:pt x="162" y="28"/>
                  </a:lnTo>
                  <a:lnTo>
                    <a:pt x="150" y="34"/>
                  </a:lnTo>
                  <a:lnTo>
                    <a:pt x="137" y="42"/>
                  </a:lnTo>
                  <a:lnTo>
                    <a:pt x="127" y="48"/>
                  </a:lnTo>
                  <a:lnTo>
                    <a:pt x="115" y="57"/>
                  </a:lnTo>
                  <a:lnTo>
                    <a:pt x="104" y="65"/>
                  </a:lnTo>
                  <a:lnTo>
                    <a:pt x="93" y="74"/>
                  </a:lnTo>
                  <a:lnTo>
                    <a:pt x="84" y="84"/>
                  </a:lnTo>
                  <a:lnTo>
                    <a:pt x="74" y="93"/>
                  </a:lnTo>
                  <a:lnTo>
                    <a:pt x="65" y="104"/>
                  </a:lnTo>
                  <a:lnTo>
                    <a:pt x="57" y="115"/>
                  </a:lnTo>
                  <a:lnTo>
                    <a:pt x="48" y="126"/>
                  </a:lnTo>
                  <a:lnTo>
                    <a:pt x="42" y="137"/>
                  </a:lnTo>
                  <a:lnTo>
                    <a:pt x="34" y="150"/>
                  </a:lnTo>
                  <a:lnTo>
                    <a:pt x="28" y="162"/>
                  </a:lnTo>
                  <a:lnTo>
                    <a:pt x="22" y="175"/>
                  </a:lnTo>
                  <a:lnTo>
                    <a:pt x="17" y="188"/>
                  </a:lnTo>
                  <a:lnTo>
                    <a:pt x="13" y="201"/>
                  </a:lnTo>
                  <a:lnTo>
                    <a:pt x="9" y="214"/>
                  </a:lnTo>
                  <a:lnTo>
                    <a:pt x="5" y="228"/>
                  </a:lnTo>
                  <a:lnTo>
                    <a:pt x="3" y="242"/>
                  </a:lnTo>
                  <a:lnTo>
                    <a:pt x="1" y="256"/>
                  </a:lnTo>
                  <a:lnTo>
                    <a:pt x="0" y="271"/>
                  </a:lnTo>
                  <a:lnTo>
                    <a:pt x="0" y="286"/>
                  </a:lnTo>
                  <a:lnTo>
                    <a:pt x="0" y="286"/>
                  </a:lnTo>
                  <a:lnTo>
                    <a:pt x="1" y="314"/>
                  </a:lnTo>
                  <a:lnTo>
                    <a:pt x="4" y="341"/>
                  </a:lnTo>
                  <a:lnTo>
                    <a:pt x="10" y="367"/>
                  </a:lnTo>
                  <a:lnTo>
                    <a:pt x="16" y="393"/>
                  </a:lnTo>
                  <a:lnTo>
                    <a:pt x="24" y="417"/>
                  </a:lnTo>
                  <a:lnTo>
                    <a:pt x="31" y="442"/>
                  </a:lnTo>
                  <a:lnTo>
                    <a:pt x="49" y="488"/>
                  </a:lnTo>
                  <a:lnTo>
                    <a:pt x="49" y="488"/>
                  </a:lnTo>
                  <a:lnTo>
                    <a:pt x="66" y="532"/>
                  </a:lnTo>
                  <a:lnTo>
                    <a:pt x="74" y="555"/>
                  </a:lnTo>
                  <a:lnTo>
                    <a:pt x="82" y="576"/>
                  </a:lnTo>
                  <a:lnTo>
                    <a:pt x="87" y="599"/>
                  </a:lnTo>
                  <a:lnTo>
                    <a:pt x="91" y="621"/>
                  </a:lnTo>
                  <a:lnTo>
                    <a:pt x="94" y="644"/>
                  </a:lnTo>
                  <a:lnTo>
                    <a:pt x="95" y="667"/>
                  </a:lnTo>
                  <a:lnTo>
                    <a:pt x="95" y="667"/>
                  </a:lnTo>
                  <a:lnTo>
                    <a:pt x="97" y="680"/>
                  </a:lnTo>
                  <a:lnTo>
                    <a:pt x="99" y="692"/>
                  </a:lnTo>
                  <a:lnTo>
                    <a:pt x="102" y="704"/>
                  </a:lnTo>
                  <a:lnTo>
                    <a:pt x="107" y="714"/>
                  </a:lnTo>
                  <a:lnTo>
                    <a:pt x="114" y="724"/>
                  </a:lnTo>
                  <a:lnTo>
                    <a:pt x="121" y="733"/>
                  </a:lnTo>
                  <a:lnTo>
                    <a:pt x="130" y="741"/>
                  </a:lnTo>
                  <a:lnTo>
                    <a:pt x="139" y="748"/>
                  </a:lnTo>
                  <a:lnTo>
                    <a:pt x="139" y="748"/>
                  </a:lnTo>
                  <a:lnTo>
                    <a:pt x="134" y="758"/>
                  </a:lnTo>
                  <a:lnTo>
                    <a:pt x="131" y="770"/>
                  </a:lnTo>
                  <a:lnTo>
                    <a:pt x="128" y="782"/>
                  </a:lnTo>
                  <a:lnTo>
                    <a:pt x="127" y="795"/>
                  </a:lnTo>
                  <a:lnTo>
                    <a:pt x="127" y="795"/>
                  </a:lnTo>
                  <a:lnTo>
                    <a:pt x="128" y="808"/>
                  </a:lnTo>
                  <a:lnTo>
                    <a:pt x="130" y="820"/>
                  </a:lnTo>
                  <a:lnTo>
                    <a:pt x="134" y="830"/>
                  </a:lnTo>
                  <a:lnTo>
                    <a:pt x="139" y="841"/>
                  </a:lnTo>
                  <a:lnTo>
                    <a:pt x="146" y="852"/>
                  </a:lnTo>
                  <a:lnTo>
                    <a:pt x="153" y="860"/>
                  </a:lnTo>
                  <a:lnTo>
                    <a:pt x="162" y="868"/>
                  </a:lnTo>
                  <a:lnTo>
                    <a:pt x="172" y="875"/>
                  </a:lnTo>
                  <a:lnTo>
                    <a:pt x="172" y="875"/>
                  </a:lnTo>
                  <a:lnTo>
                    <a:pt x="166" y="886"/>
                  </a:lnTo>
                  <a:lnTo>
                    <a:pt x="162" y="898"/>
                  </a:lnTo>
                  <a:lnTo>
                    <a:pt x="160" y="910"/>
                  </a:lnTo>
                  <a:lnTo>
                    <a:pt x="159" y="922"/>
                  </a:lnTo>
                  <a:lnTo>
                    <a:pt x="159" y="922"/>
                  </a:lnTo>
                  <a:lnTo>
                    <a:pt x="160" y="932"/>
                  </a:lnTo>
                  <a:lnTo>
                    <a:pt x="161" y="941"/>
                  </a:lnTo>
                  <a:lnTo>
                    <a:pt x="163" y="950"/>
                  </a:lnTo>
                  <a:lnTo>
                    <a:pt x="166" y="959"/>
                  </a:lnTo>
                  <a:lnTo>
                    <a:pt x="171" y="968"/>
                  </a:lnTo>
                  <a:lnTo>
                    <a:pt x="175" y="975"/>
                  </a:lnTo>
                  <a:lnTo>
                    <a:pt x="180" y="983"/>
                  </a:lnTo>
                  <a:lnTo>
                    <a:pt x="187" y="989"/>
                  </a:lnTo>
                  <a:lnTo>
                    <a:pt x="193" y="996"/>
                  </a:lnTo>
                  <a:lnTo>
                    <a:pt x="201" y="1001"/>
                  </a:lnTo>
                  <a:lnTo>
                    <a:pt x="209" y="1006"/>
                  </a:lnTo>
                  <a:lnTo>
                    <a:pt x="217" y="1009"/>
                  </a:lnTo>
                  <a:lnTo>
                    <a:pt x="226" y="1013"/>
                  </a:lnTo>
                  <a:lnTo>
                    <a:pt x="235" y="1016"/>
                  </a:lnTo>
                  <a:lnTo>
                    <a:pt x="245" y="1017"/>
                  </a:lnTo>
                  <a:lnTo>
                    <a:pt x="254" y="1017"/>
                  </a:lnTo>
                  <a:lnTo>
                    <a:pt x="318" y="1017"/>
                  </a:lnTo>
                  <a:lnTo>
                    <a:pt x="318" y="1017"/>
                  </a:lnTo>
                  <a:lnTo>
                    <a:pt x="327" y="1017"/>
                  </a:lnTo>
                  <a:lnTo>
                    <a:pt x="337" y="1016"/>
                  </a:lnTo>
                  <a:lnTo>
                    <a:pt x="347" y="1013"/>
                  </a:lnTo>
                  <a:lnTo>
                    <a:pt x="355" y="1009"/>
                  </a:lnTo>
                  <a:lnTo>
                    <a:pt x="364" y="1006"/>
                  </a:lnTo>
                  <a:lnTo>
                    <a:pt x="371" y="1001"/>
                  </a:lnTo>
                  <a:lnTo>
                    <a:pt x="379" y="996"/>
                  </a:lnTo>
                  <a:lnTo>
                    <a:pt x="385" y="989"/>
                  </a:lnTo>
                  <a:lnTo>
                    <a:pt x="392" y="983"/>
                  </a:lnTo>
                  <a:lnTo>
                    <a:pt x="397" y="975"/>
                  </a:lnTo>
                  <a:lnTo>
                    <a:pt x="401" y="968"/>
                  </a:lnTo>
                  <a:lnTo>
                    <a:pt x="406" y="959"/>
                  </a:lnTo>
                  <a:lnTo>
                    <a:pt x="409" y="950"/>
                  </a:lnTo>
                  <a:lnTo>
                    <a:pt x="411" y="941"/>
                  </a:lnTo>
                  <a:lnTo>
                    <a:pt x="413" y="932"/>
                  </a:lnTo>
                  <a:lnTo>
                    <a:pt x="413" y="922"/>
                  </a:lnTo>
                  <a:lnTo>
                    <a:pt x="413" y="922"/>
                  </a:lnTo>
                  <a:lnTo>
                    <a:pt x="412" y="910"/>
                  </a:lnTo>
                  <a:lnTo>
                    <a:pt x="410" y="898"/>
                  </a:lnTo>
                  <a:lnTo>
                    <a:pt x="406" y="886"/>
                  </a:lnTo>
                  <a:lnTo>
                    <a:pt x="400" y="875"/>
                  </a:lnTo>
                  <a:lnTo>
                    <a:pt x="400" y="875"/>
                  </a:lnTo>
                  <a:lnTo>
                    <a:pt x="410" y="868"/>
                  </a:lnTo>
                  <a:lnTo>
                    <a:pt x="418" y="860"/>
                  </a:lnTo>
                  <a:lnTo>
                    <a:pt x="426" y="852"/>
                  </a:lnTo>
                  <a:lnTo>
                    <a:pt x="432" y="841"/>
                  </a:lnTo>
                  <a:lnTo>
                    <a:pt x="438" y="830"/>
                  </a:lnTo>
                  <a:lnTo>
                    <a:pt x="442" y="820"/>
                  </a:lnTo>
                  <a:lnTo>
                    <a:pt x="444" y="808"/>
                  </a:lnTo>
                  <a:lnTo>
                    <a:pt x="445" y="795"/>
                  </a:lnTo>
                  <a:lnTo>
                    <a:pt x="445" y="795"/>
                  </a:lnTo>
                  <a:lnTo>
                    <a:pt x="444" y="782"/>
                  </a:lnTo>
                  <a:lnTo>
                    <a:pt x="442" y="770"/>
                  </a:lnTo>
                  <a:lnTo>
                    <a:pt x="438" y="758"/>
                  </a:lnTo>
                  <a:lnTo>
                    <a:pt x="432" y="748"/>
                  </a:lnTo>
                  <a:lnTo>
                    <a:pt x="432" y="748"/>
                  </a:lnTo>
                  <a:lnTo>
                    <a:pt x="442" y="741"/>
                  </a:lnTo>
                  <a:lnTo>
                    <a:pt x="451" y="733"/>
                  </a:lnTo>
                  <a:lnTo>
                    <a:pt x="458" y="724"/>
                  </a:lnTo>
                  <a:lnTo>
                    <a:pt x="465" y="714"/>
                  </a:lnTo>
                  <a:lnTo>
                    <a:pt x="470" y="704"/>
                  </a:lnTo>
                  <a:lnTo>
                    <a:pt x="473" y="692"/>
                  </a:lnTo>
                  <a:lnTo>
                    <a:pt x="476" y="680"/>
                  </a:lnTo>
                  <a:lnTo>
                    <a:pt x="476" y="667"/>
                  </a:lnTo>
                  <a:lnTo>
                    <a:pt x="476" y="667"/>
                  </a:lnTo>
                  <a:lnTo>
                    <a:pt x="477" y="644"/>
                  </a:lnTo>
                  <a:lnTo>
                    <a:pt x="481" y="621"/>
                  </a:lnTo>
                  <a:lnTo>
                    <a:pt x="485" y="599"/>
                  </a:lnTo>
                  <a:lnTo>
                    <a:pt x="491" y="576"/>
                  </a:lnTo>
                  <a:lnTo>
                    <a:pt x="498" y="555"/>
                  </a:lnTo>
                  <a:lnTo>
                    <a:pt x="505" y="532"/>
                  </a:lnTo>
                  <a:lnTo>
                    <a:pt x="522" y="488"/>
                  </a:lnTo>
                  <a:lnTo>
                    <a:pt x="522" y="488"/>
                  </a:lnTo>
                  <a:lnTo>
                    <a:pt x="541" y="442"/>
                  </a:lnTo>
                  <a:lnTo>
                    <a:pt x="549" y="417"/>
                  </a:lnTo>
                  <a:lnTo>
                    <a:pt x="557" y="393"/>
                  </a:lnTo>
                  <a:lnTo>
                    <a:pt x="563" y="367"/>
                  </a:lnTo>
                  <a:lnTo>
                    <a:pt x="568" y="341"/>
                  </a:lnTo>
                  <a:lnTo>
                    <a:pt x="571" y="314"/>
                  </a:lnTo>
                  <a:lnTo>
                    <a:pt x="572" y="286"/>
                  </a:lnTo>
                  <a:lnTo>
                    <a:pt x="572" y="286"/>
                  </a:lnTo>
                  <a:lnTo>
                    <a:pt x="572" y="271"/>
                  </a:lnTo>
                  <a:lnTo>
                    <a:pt x="571" y="256"/>
                  </a:lnTo>
                  <a:lnTo>
                    <a:pt x="569" y="242"/>
                  </a:lnTo>
                  <a:lnTo>
                    <a:pt x="566" y="228"/>
                  </a:lnTo>
                  <a:lnTo>
                    <a:pt x="563" y="214"/>
                  </a:lnTo>
                  <a:lnTo>
                    <a:pt x="559" y="201"/>
                  </a:lnTo>
                  <a:lnTo>
                    <a:pt x="555" y="188"/>
                  </a:lnTo>
                  <a:lnTo>
                    <a:pt x="549" y="175"/>
                  </a:lnTo>
                  <a:lnTo>
                    <a:pt x="544" y="162"/>
                  </a:lnTo>
                  <a:lnTo>
                    <a:pt x="538" y="150"/>
                  </a:lnTo>
                  <a:lnTo>
                    <a:pt x="531" y="137"/>
                  </a:lnTo>
                  <a:lnTo>
                    <a:pt x="524" y="126"/>
                  </a:lnTo>
                  <a:lnTo>
                    <a:pt x="515" y="115"/>
                  </a:lnTo>
                  <a:lnTo>
                    <a:pt x="506" y="104"/>
                  </a:lnTo>
                  <a:lnTo>
                    <a:pt x="498" y="93"/>
                  </a:lnTo>
                  <a:lnTo>
                    <a:pt x="488" y="84"/>
                  </a:lnTo>
                  <a:lnTo>
                    <a:pt x="478" y="74"/>
                  </a:lnTo>
                  <a:lnTo>
                    <a:pt x="468" y="65"/>
                  </a:lnTo>
                  <a:lnTo>
                    <a:pt x="457" y="57"/>
                  </a:lnTo>
                  <a:lnTo>
                    <a:pt x="446" y="48"/>
                  </a:lnTo>
                  <a:lnTo>
                    <a:pt x="435" y="42"/>
                  </a:lnTo>
                  <a:lnTo>
                    <a:pt x="423" y="34"/>
                  </a:lnTo>
                  <a:lnTo>
                    <a:pt x="410" y="28"/>
                  </a:lnTo>
                  <a:lnTo>
                    <a:pt x="397" y="22"/>
                  </a:lnTo>
                  <a:lnTo>
                    <a:pt x="384" y="17"/>
                  </a:lnTo>
                  <a:lnTo>
                    <a:pt x="371" y="13"/>
                  </a:lnTo>
                  <a:lnTo>
                    <a:pt x="357" y="8"/>
                  </a:lnTo>
                  <a:lnTo>
                    <a:pt x="343" y="5"/>
                  </a:lnTo>
                  <a:lnTo>
                    <a:pt x="329" y="3"/>
                  </a:lnTo>
                  <a:lnTo>
                    <a:pt x="315" y="1"/>
                  </a:lnTo>
                  <a:lnTo>
                    <a:pt x="300" y="0"/>
                  </a:lnTo>
                  <a:lnTo>
                    <a:pt x="286" y="0"/>
                  </a:lnTo>
                  <a:lnTo>
                    <a:pt x="286" y="0"/>
                  </a:lnTo>
                  <a:close/>
                  <a:moveTo>
                    <a:pt x="318" y="954"/>
                  </a:moveTo>
                  <a:lnTo>
                    <a:pt x="254" y="954"/>
                  </a:lnTo>
                  <a:lnTo>
                    <a:pt x="254" y="954"/>
                  </a:lnTo>
                  <a:lnTo>
                    <a:pt x="248" y="954"/>
                  </a:lnTo>
                  <a:lnTo>
                    <a:pt x="241" y="952"/>
                  </a:lnTo>
                  <a:lnTo>
                    <a:pt x="236" y="948"/>
                  </a:lnTo>
                  <a:lnTo>
                    <a:pt x="232" y="944"/>
                  </a:lnTo>
                  <a:lnTo>
                    <a:pt x="227" y="940"/>
                  </a:lnTo>
                  <a:lnTo>
                    <a:pt x="225" y="934"/>
                  </a:lnTo>
                  <a:lnTo>
                    <a:pt x="223" y="928"/>
                  </a:lnTo>
                  <a:lnTo>
                    <a:pt x="222" y="922"/>
                  </a:lnTo>
                  <a:lnTo>
                    <a:pt x="222" y="922"/>
                  </a:lnTo>
                  <a:lnTo>
                    <a:pt x="223" y="916"/>
                  </a:lnTo>
                  <a:lnTo>
                    <a:pt x="225" y="910"/>
                  </a:lnTo>
                  <a:lnTo>
                    <a:pt x="227" y="904"/>
                  </a:lnTo>
                  <a:lnTo>
                    <a:pt x="232" y="900"/>
                  </a:lnTo>
                  <a:lnTo>
                    <a:pt x="236" y="896"/>
                  </a:lnTo>
                  <a:lnTo>
                    <a:pt x="241" y="893"/>
                  </a:lnTo>
                  <a:lnTo>
                    <a:pt x="248" y="890"/>
                  </a:lnTo>
                  <a:lnTo>
                    <a:pt x="254" y="890"/>
                  </a:lnTo>
                  <a:lnTo>
                    <a:pt x="318" y="890"/>
                  </a:lnTo>
                  <a:lnTo>
                    <a:pt x="318" y="890"/>
                  </a:lnTo>
                  <a:lnTo>
                    <a:pt x="324" y="890"/>
                  </a:lnTo>
                  <a:lnTo>
                    <a:pt x="330" y="893"/>
                  </a:lnTo>
                  <a:lnTo>
                    <a:pt x="336" y="896"/>
                  </a:lnTo>
                  <a:lnTo>
                    <a:pt x="340" y="900"/>
                  </a:lnTo>
                  <a:lnTo>
                    <a:pt x="344" y="904"/>
                  </a:lnTo>
                  <a:lnTo>
                    <a:pt x="348" y="910"/>
                  </a:lnTo>
                  <a:lnTo>
                    <a:pt x="349" y="916"/>
                  </a:lnTo>
                  <a:lnTo>
                    <a:pt x="350" y="922"/>
                  </a:lnTo>
                  <a:lnTo>
                    <a:pt x="350" y="922"/>
                  </a:lnTo>
                  <a:lnTo>
                    <a:pt x="349" y="928"/>
                  </a:lnTo>
                  <a:lnTo>
                    <a:pt x="348" y="934"/>
                  </a:lnTo>
                  <a:lnTo>
                    <a:pt x="344" y="940"/>
                  </a:lnTo>
                  <a:lnTo>
                    <a:pt x="340" y="944"/>
                  </a:lnTo>
                  <a:lnTo>
                    <a:pt x="336" y="948"/>
                  </a:lnTo>
                  <a:lnTo>
                    <a:pt x="330" y="952"/>
                  </a:lnTo>
                  <a:lnTo>
                    <a:pt x="324" y="954"/>
                  </a:lnTo>
                  <a:lnTo>
                    <a:pt x="318" y="954"/>
                  </a:lnTo>
                  <a:lnTo>
                    <a:pt x="318" y="954"/>
                  </a:lnTo>
                  <a:close/>
                  <a:moveTo>
                    <a:pt x="350" y="827"/>
                  </a:moveTo>
                  <a:lnTo>
                    <a:pt x="222" y="827"/>
                  </a:lnTo>
                  <a:lnTo>
                    <a:pt x="222" y="827"/>
                  </a:lnTo>
                  <a:lnTo>
                    <a:pt x="216" y="826"/>
                  </a:lnTo>
                  <a:lnTo>
                    <a:pt x="210" y="824"/>
                  </a:lnTo>
                  <a:lnTo>
                    <a:pt x="205" y="821"/>
                  </a:lnTo>
                  <a:lnTo>
                    <a:pt x="200" y="817"/>
                  </a:lnTo>
                  <a:lnTo>
                    <a:pt x="196" y="812"/>
                  </a:lnTo>
                  <a:lnTo>
                    <a:pt x="193" y="807"/>
                  </a:lnTo>
                  <a:lnTo>
                    <a:pt x="191" y="801"/>
                  </a:lnTo>
                  <a:lnTo>
                    <a:pt x="191" y="795"/>
                  </a:lnTo>
                  <a:lnTo>
                    <a:pt x="191" y="795"/>
                  </a:lnTo>
                  <a:lnTo>
                    <a:pt x="191" y="788"/>
                  </a:lnTo>
                  <a:lnTo>
                    <a:pt x="193" y="782"/>
                  </a:lnTo>
                  <a:lnTo>
                    <a:pt x="196" y="777"/>
                  </a:lnTo>
                  <a:lnTo>
                    <a:pt x="200" y="772"/>
                  </a:lnTo>
                  <a:lnTo>
                    <a:pt x="205" y="768"/>
                  </a:lnTo>
                  <a:lnTo>
                    <a:pt x="210" y="766"/>
                  </a:lnTo>
                  <a:lnTo>
                    <a:pt x="216" y="764"/>
                  </a:lnTo>
                  <a:lnTo>
                    <a:pt x="222" y="763"/>
                  </a:lnTo>
                  <a:lnTo>
                    <a:pt x="350" y="763"/>
                  </a:lnTo>
                  <a:lnTo>
                    <a:pt x="350" y="763"/>
                  </a:lnTo>
                  <a:lnTo>
                    <a:pt x="356" y="764"/>
                  </a:lnTo>
                  <a:lnTo>
                    <a:pt x="362" y="766"/>
                  </a:lnTo>
                  <a:lnTo>
                    <a:pt x="367" y="768"/>
                  </a:lnTo>
                  <a:lnTo>
                    <a:pt x="372" y="772"/>
                  </a:lnTo>
                  <a:lnTo>
                    <a:pt x="375" y="777"/>
                  </a:lnTo>
                  <a:lnTo>
                    <a:pt x="379" y="782"/>
                  </a:lnTo>
                  <a:lnTo>
                    <a:pt x="381" y="788"/>
                  </a:lnTo>
                  <a:lnTo>
                    <a:pt x="382" y="795"/>
                  </a:lnTo>
                  <a:lnTo>
                    <a:pt x="382" y="795"/>
                  </a:lnTo>
                  <a:lnTo>
                    <a:pt x="381" y="801"/>
                  </a:lnTo>
                  <a:lnTo>
                    <a:pt x="379" y="807"/>
                  </a:lnTo>
                  <a:lnTo>
                    <a:pt x="375" y="812"/>
                  </a:lnTo>
                  <a:lnTo>
                    <a:pt x="372" y="817"/>
                  </a:lnTo>
                  <a:lnTo>
                    <a:pt x="367" y="821"/>
                  </a:lnTo>
                  <a:lnTo>
                    <a:pt x="362" y="824"/>
                  </a:lnTo>
                  <a:lnTo>
                    <a:pt x="356" y="826"/>
                  </a:lnTo>
                  <a:lnTo>
                    <a:pt x="350" y="827"/>
                  </a:lnTo>
                  <a:lnTo>
                    <a:pt x="350" y="827"/>
                  </a:lnTo>
                  <a:close/>
                  <a:moveTo>
                    <a:pt x="195" y="342"/>
                  </a:moveTo>
                  <a:lnTo>
                    <a:pt x="195" y="342"/>
                  </a:lnTo>
                  <a:lnTo>
                    <a:pt x="206" y="350"/>
                  </a:lnTo>
                  <a:lnTo>
                    <a:pt x="216" y="357"/>
                  </a:lnTo>
                  <a:lnTo>
                    <a:pt x="226" y="364"/>
                  </a:lnTo>
                  <a:lnTo>
                    <a:pt x="238" y="370"/>
                  </a:lnTo>
                  <a:lnTo>
                    <a:pt x="250" y="374"/>
                  </a:lnTo>
                  <a:lnTo>
                    <a:pt x="262" y="379"/>
                  </a:lnTo>
                  <a:lnTo>
                    <a:pt x="274" y="381"/>
                  </a:lnTo>
                  <a:lnTo>
                    <a:pt x="286" y="382"/>
                  </a:lnTo>
                  <a:lnTo>
                    <a:pt x="286" y="382"/>
                  </a:lnTo>
                  <a:lnTo>
                    <a:pt x="298" y="381"/>
                  </a:lnTo>
                  <a:lnTo>
                    <a:pt x="311" y="379"/>
                  </a:lnTo>
                  <a:lnTo>
                    <a:pt x="323" y="374"/>
                  </a:lnTo>
                  <a:lnTo>
                    <a:pt x="335" y="370"/>
                  </a:lnTo>
                  <a:lnTo>
                    <a:pt x="345" y="364"/>
                  </a:lnTo>
                  <a:lnTo>
                    <a:pt x="356" y="357"/>
                  </a:lnTo>
                  <a:lnTo>
                    <a:pt x="367" y="350"/>
                  </a:lnTo>
                  <a:lnTo>
                    <a:pt x="377" y="342"/>
                  </a:lnTo>
                  <a:lnTo>
                    <a:pt x="377" y="342"/>
                  </a:lnTo>
                  <a:lnTo>
                    <a:pt x="373" y="367"/>
                  </a:lnTo>
                  <a:lnTo>
                    <a:pt x="369" y="389"/>
                  </a:lnTo>
                  <a:lnTo>
                    <a:pt x="365" y="410"/>
                  </a:lnTo>
                  <a:lnTo>
                    <a:pt x="359" y="429"/>
                  </a:lnTo>
                  <a:lnTo>
                    <a:pt x="353" y="447"/>
                  </a:lnTo>
                  <a:lnTo>
                    <a:pt x="347" y="466"/>
                  </a:lnTo>
                  <a:lnTo>
                    <a:pt x="334" y="499"/>
                  </a:lnTo>
                  <a:lnTo>
                    <a:pt x="334" y="499"/>
                  </a:lnTo>
                  <a:lnTo>
                    <a:pt x="318" y="540"/>
                  </a:lnTo>
                  <a:lnTo>
                    <a:pt x="311" y="561"/>
                  </a:lnTo>
                  <a:lnTo>
                    <a:pt x="304" y="584"/>
                  </a:lnTo>
                  <a:lnTo>
                    <a:pt x="298" y="608"/>
                  </a:lnTo>
                  <a:lnTo>
                    <a:pt x="293" y="636"/>
                  </a:lnTo>
                  <a:lnTo>
                    <a:pt x="290" y="666"/>
                  </a:lnTo>
                  <a:lnTo>
                    <a:pt x="286" y="699"/>
                  </a:lnTo>
                  <a:lnTo>
                    <a:pt x="285" y="699"/>
                  </a:lnTo>
                  <a:lnTo>
                    <a:pt x="285" y="699"/>
                  </a:lnTo>
                  <a:lnTo>
                    <a:pt x="283" y="660"/>
                  </a:lnTo>
                  <a:lnTo>
                    <a:pt x="279" y="625"/>
                  </a:lnTo>
                  <a:lnTo>
                    <a:pt x="274" y="595"/>
                  </a:lnTo>
                  <a:lnTo>
                    <a:pt x="267" y="567"/>
                  </a:lnTo>
                  <a:lnTo>
                    <a:pt x="261" y="544"/>
                  </a:lnTo>
                  <a:lnTo>
                    <a:pt x="252" y="521"/>
                  </a:lnTo>
                  <a:lnTo>
                    <a:pt x="245" y="500"/>
                  </a:lnTo>
                  <a:lnTo>
                    <a:pt x="236" y="481"/>
                  </a:lnTo>
                  <a:lnTo>
                    <a:pt x="236" y="481"/>
                  </a:lnTo>
                  <a:lnTo>
                    <a:pt x="223" y="451"/>
                  </a:lnTo>
                  <a:lnTo>
                    <a:pt x="212" y="419"/>
                  </a:lnTo>
                  <a:lnTo>
                    <a:pt x="207" y="403"/>
                  </a:lnTo>
                  <a:lnTo>
                    <a:pt x="203" y="384"/>
                  </a:lnTo>
                  <a:lnTo>
                    <a:pt x="200" y="365"/>
                  </a:lnTo>
                  <a:lnTo>
                    <a:pt x="195" y="342"/>
                  </a:lnTo>
                  <a:lnTo>
                    <a:pt x="195" y="342"/>
                  </a:lnTo>
                  <a:close/>
                  <a:moveTo>
                    <a:pt x="463" y="466"/>
                  </a:moveTo>
                  <a:lnTo>
                    <a:pt x="463" y="466"/>
                  </a:lnTo>
                  <a:lnTo>
                    <a:pt x="445" y="512"/>
                  </a:lnTo>
                  <a:lnTo>
                    <a:pt x="437" y="536"/>
                  </a:lnTo>
                  <a:lnTo>
                    <a:pt x="429" y="561"/>
                  </a:lnTo>
                  <a:lnTo>
                    <a:pt x="423" y="587"/>
                  </a:lnTo>
                  <a:lnTo>
                    <a:pt x="417" y="613"/>
                  </a:lnTo>
                  <a:lnTo>
                    <a:pt x="414" y="639"/>
                  </a:lnTo>
                  <a:lnTo>
                    <a:pt x="413" y="667"/>
                  </a:lnTo>
                  <a:lnTo>
                    <a:pt x="413" y="667"/>
                  </a:lnTo>
                  <a:lnTo>
                    <a:pt x="413" y="674"/>
                  </a:lnTo>
                  <a:lnTo>
                    <a:pt x="411" y="680"/>
                  </a:lnTo>
                  <a:lnTo>
                    <a:pt x="408" y="685"/>
                  </a:lnTo>
                  <a:lnTo>
                    <a:pt x="404" y="690"/>
                  </a:lnTo>
                  <a:lnTo>
                    <a:pt x="399" y="694"/>
                  </a:lnTo>
                  <a:lnTo>
                    <a:pt x="394" y="697"/>
                  </a:lnTo>
                  <a:lnTo>
                    <a:pt x="388" y="698"/>
                  </a:lnTo>
                  <a:lnTo>
                    <a:pt x="382" y="699"/>
                  </a:lnTo>
                  <a:lnTo>
                    <a:pt x="351" y="699"/>
                  </a:lnTo>
                  <a:lnTo>
                    <a:pt x="351" y="699"/>
                  </a:lnTo>
                  <a:lnTo>
                    <a:pt x="353" y="670"/>
                  </a:lnTo>
                  <a:lnTo>
                    <a:pt x="356" y="645"/>
                  </a:lnTo>
                  <a:lnTo>
                    <a:pt x="360" y="621"/>
                  </a:lnTo>
                  <a:lnTo>
                    <a:pt x="366" y="599"/>
                  </a:lnTo>
                  <a:lnTo>
                    <a:pt x="371" y="578"/>
                  </a:lnTo>
                  <a:lnTo>
                    <a:pt x="379" y="559"/>
                  </a:lnTo>
                  <a:lnTo>
                    <a:pt x="393" y="522"/>
                  </a:lnTo>
                  <a:lnTo>
                    <a:pt x="393" y="522"/>
                  </a:lnTo>
                  <a:lnTo>
                    <a:pt x="402" y="499"/>
                  </a:lnTo>
                  <a:lnTo>
                    <a:pt x="411" y="474"/>
                  </a:lnTo>
                  <a:lnTo>
                    <a:pt x="421" y="447"/>
                  </a:lnTo>
                  <a:lnTo>
                    <a:pt x="428" y="417"/>
                  </a:lnTo>
                  <a:lnTo>
                    <a:pt x="435" y="383"/>
                  </a:lnTo>
                  <a:lnTo>
                    <a:pt x="440" y="345"/>
                  </a:lnTo>
                  <a:lnTo>
                    <a:pt x="444" y="302"/>
                  </a:lnTo>
                  <a:lnTo>
                    <a:pt x="445" y="279"/>
                  </a:lnTo>
                  <a:lnTo>
                    <a:pt x="445" y="254"/>
                  </a:lnTo>
                  <a:lnTo>
                    <a:pt x="445" y="254"/>
                  </a:lnTo>
                  <a:lnTo>
                    <a:pt x="444" y="251"/>
                  </a:lnTo>
                  <a:lnTo>
                    <a:pt x="444" y="251"/>
                  </a:lnTo>
                  <a:lnTo>
                    <a:pt x="443" y="245"/>
                  </a:lnTo>
                  <a:lnTo>
                    <a:pt x="443" y="245"/>
                  </a:lnTo>
                  <a:lnTo>
                    <a:pt x="441" y="239"/>
                  </a:lnTo>
                  <a:lnTo>
                    <a:pt x="441" y="239"/>
                  </a:lnTo>
                  <a:lnTo>
                    <a:pt x="438" y="235"/>
                  </a:lnTo>
                  <a:lnTo>
                    <a:pt x="438" y="235"/>
                  </a:lnTo>
                  <a:lnTo>
                    <a:pt x="433" y="229"/>
                  </a:lnTo>
                  <a:lnTo>
                    <a:pt x="433" y="229"/>
                  </a:lnTo>
                  <a:lnTo>
                    <a:pt x="431" y="227"/>
                  </a:lnTo>
                  <a:lnTo>
                    <a:pt x="431" y="227"/>
                  </a:lnTo>
                  <a:lnTo>
                    <a:pt x="428" y="226"/>
                  </a:lnTo>
                  <a:lnTo>
                    <a:pt x="428" y="226"/>
                  </a:lnTo>
                  <a:lnTo>
                    <a:pt x="423" y="224"/>
                  </a:lnTo>
                  <a:lnTo>
                    <a:pt x="423" y="224"/>
                  </a:lnTo>
                  <a:lnTo>
                    <a:pt x="416" y="223"/>
                  </a:lnTo>
                  <a:lnTo>
                    <a:pt x="416" y="223"/>
                  </a:lnTo>
                  <a:lnTo>
                    <a:pt x="413" y="222"/>
                  </a:lnTo>
                  <a:lnTo>
                    <a:pt x="413" y="222"/>
                  </a:lnTo>
                  <a:lnTo>
                    <a:pt x="410" y="223"/>
                  </a:lnTo>
                  <a:lnTo>
                    <a:pt x="410" y="223"/>
                  </a:lnTo>
                  <a:lnTo>
                    <a:pt x="403" y="224"/>
                  </a:lnTo>
                  <a:lnTo>
                    <a:pt x="403" y="224"/>
                  </a:lnTo>
                  <a:lnTo>
                    <a:pt x="398" y="226"/>
                  </a:lnTo>
                  <a:lnTo>
                    <a:pt x="398" y="226"/>
                  </a:lnTo>
                  <a:lnTo>
                    <a:pt x="394" y="229"/>
                  </a:lnTo>
                  <a:lnTo>
                    <a:pt x="394" y="229"/>
                  </a:lnTo>
                  <a:lnTo>
                    <a:pt x="389" y="235"/>
                  </a:lnTo>
                  <a:lnTo>
                    <a:pt x="389" y="235"/>
                  </a:lnTo>
                  <a:lnTo>
                    <a:pt x="387" y="237"/>
                  </a:lnTo>
                  <a:lnTo>
                    <a:pt x="387" y="237"/>
                  </a:lnTo>
                  <a:lnTo>
                    <a:pt x="379" y="248"/>
                  </a:lnTo>
                  <a:lnTo>
                    <a:pt x="369" y="261"/>
                  </a:lnTo>
                  <a:lnTo>
                    <a:pt x="356" y="273"/>
                  </a:lnTo>
                  <a:lnTo>
                    <a:pt x="343" y="287"/>
                  </a:lnTo>
                  <a:lnTo>
                    <a:pt x="328" y="299"/>
                  </a:lnTo>
                  <a:lnTo>
                    <a:pt x="314" y="309"/>
                  </a:lnTo>
                  <a:lnTo>
                    <a:pt x="307" y="312"/>
                  </a:lnTo>
                  <a:lnTo>
                    <a:pt x="299" y="315"/>
                  </a:lnTo>
                  <a:lnTo>
                    <a:pt x="293" y="317"/>
                  </a:lnTo>
                  <a:lnTo>
                    <a:pt x="286" y="317"/>
                  </a:lnTo>
                  <a:lnTo>
                    <a:pt x="286" y="317"/>
                  </a:lnTo>
                  <a:lnTo>
                    <a:pt x="279" y="317"/>
                  </a:lnTo>
                  <a:lnTo>
                    <a:pt x="272" y="315"/>
                  </a:lnTo>
                  <a:lnTo>
                    <a:pt x="265" y="312"/>
                  </a:lnTo>
                  <a:lnTo>
                    <a:pt x="259" y="309"/>
                  </a:lnTo>
                  <a:lnTo>
                    <a:pt x="244" y="299"/>
                  </a:lnTo>
                  <a:lnTo>
                    <a:pt x="230" y="287"/>
                  </a:lnTo>
                  <a:lnTo>
                    <a:pt x="216" y="273"/>
                  </a:lnTo>
                  <a:lnTo>
                    <a:pt x="204" y="261"/>
                  </a:lnTo>
                  <a:lnTo>
                    <a:pt x="193" y="248"/>
                  </a:lnTo>
                  <a:lnTo>
                    <a:pt x="186" y="237"/>
                  </a:lnTo>
                  <a:lnTo>
                    <a:pt x="186" y="237"/>
                  </a:lnTo>
                  <a:lnTo>
                    <a:pt x="183" y="235"/>
                  </a:lnTo>
                  <a:lnTo>
                    <a:pt x="183" y="235"/>
                  </a:lnTo>
                  <a:lnTo>
                    <a:pt x="178" y="229"/>
                  </a:lnTo>
                  <a:lnTo>
                    <a:pt x="178" y="229"/>
                  </a:lnTo>
                  <a:lnTo>
                    <a:pt x="174" y="226"/>
                  </a:lnTo>
                  <a:lnTo>
                    <a:pt x="174" y="226"/>
                  </a:lnTo>
                  <a:lnTo>
                    <a:pt x="168" y="224"/>
                  </a:lnTo>
                  <a:lnTo>
                    <a:pt x="168" y="224"/>
                  </a:lnTo>
                  <a:lnTo>
                    <a:pt x="162" y="223"/>
                  </a:lnTo>
                  <a:lnTo>
                    <a:pt x="162" y="223"/>
                  </a:lnTo>
                  <a:lnTo>
                    <a:pt x="159" y="222"/>
                  </a:lnTo>
                  <a:lnTo>
                    <a:pt x="159" y="222"/>
                  </a:lnTo>
                  <a:lnTo>
                    <a:pt x="156" y="223"/>
                  </a:lnTo>
                  <a:lnTo>
                    <a:pt x="156" y="223"/>
                  </a:lnTo>
                  <a:lnTo>
                    <a:pt x="150" y="224"/>
                  </a:lnTo>
                  <a:lnTo>
                    <a:pt x="150" y="224"/>
                  </a:lnTo>
                  <a:lnTo>
                    <a:pt x="144" y="226"/>
                  </a:lnTo>
                  <a:lnTo>
                    <a:pt x="144" y="226"/>
                  </a:lnTo>
                  <a:lnTo>
                    <a:pt x="142" y="227"/>
                  </a:lnTo>
                  <a:lnTo>
                    <a:pt x="142" y="227"/>
                  </a:lnTo>
                  <a:lnTo>
                    <a:pt x="139" y="229"/>
                  </a:lnTo>
                  <a:lnTo>
                    <a:pt x="139" y="229"/>
                  </a:lnTo>
                  <a:lnTo>
                    <a:pt x="134" y="235"/>
                  </a:lnTo>
                  <a:lnTo>
                    <a:pt x="134" y="235"/>
                  </a:lnTo>
                  <a:lnTo>
                    <a:pt x="131" y="239"/>
                  </a:lnTo>
                  <a:lnTo>
                    <a:pt x="131" y="239"/>
                  </a:lnTo>
                  <a:lnTo>
                    <a:pt x="129" y="245"/>
                  </a:lnTo>
                  <a:lnTo>
                    <a:pt x="129" y="245"/>
                  </a:lnTo>
                  <a:lnTo>
                    <a:pt x="128" y="251"/>
                  </a:lnTo>
                  <a:lnTo>
                    <a:pt x="128" y="251"/>
                  </a:lnTo>
                  <a:lnTo>
                    <a:pt x="127" y="254"/>
                  </a:lnTo>
                  <a:lnTo>
                    <a:pt x="127" y="254"/>
                  </a:lnTo>
                  <a:lnTo>
                    <a:pt x="128" y="301"/>
                  </a:lnTo>
                  <a:lnTo>
                    <a:pt x="132" y="342"/>
                  </a:lnTo>
                  <a:lnTo>
                    <a:pt x="136" y="378"/>
                  </a:lnTo>
                  <a:lnTo>
                    <a:pt x="143" y="409"/>
                  </a:lnTo>
                  <a:lnTo>
                    <a:pt x="150" y="435"/>
                  </a:lnTo>
                  <a:lnTo>
                    <a:pt x="159" y="460"/>
                  </a:lnTo>
                  <a:lnTo>
                    <a:pt x="168" y="484"/>
                  </a:lnTo>
                  <a:lnTo>
                    <a:pt x="177" y="505"/>
                  </a:lnTo>
                  <a:lnTo>
                    <a:pt x="177" y="505"/>
                  </a:lnTo>
                  <a:lnTo>
                    <a:pt x="193" y="543"/>
                  </a:lnTo>
                  <a:lnTo>
                    <a:pt x="200" y="562"/>
                  </a:lnTo>
                  <a:lnTo>
                    <a:pt x="206" y="584"/>
                  </a:lnTo>
                  <a:lnTo>
                    <a:pt x="211" y="608"/>
                  </a:lnTo>
                  <a:lnTo>
                    <a:pt x="217" y="635"/>
                  </a:lnTo>
                  <a:lnTo>
                    <a:pt x="220" y="665"/>
                  </a:lnTo>
                  <a:lnTo>
                    <a:pt x="222" y="699"/>
                  </a:lnTo>
                  <a:lnTo>
                    <a:pt x="191" y="699"/>
                  </a:lnTo>
                  <a:lnTo>
                    <a:pt x="191" y="699"/>
                  </a:lnTo>
                  <a:lnTo>
                    <a:pt x="185" y="698"/>
                  </a:lnTo>
                  <a:lnTo>
                    <a:pt x="178" y="697"/>
                  </a:lnTo>
                  <a:lnTo>
                    <a:pt x="173" y="694"/>
                  </a:lnTo>
                  <a:lnTo>
                    <a:pt x="168" y="690"/>
                  </a:lnTo>
                  <a:lnTo>
                    <a:pt x="164" y="685"/>
                  </a:lnTo>
                  <a:lnTo>
                    <a:pt x="161" y="680"/>
                  </a:lnTo>
                  <a:lnTo>
                    <a:pt x="160" y="674"/>
                  </a:lnTo>
                  <a:lnTo>
                    <a:pt x="159" y="667"/>
                  </a:lnTo>
                  <a:lnTo>
                    <a:pt x="159" y="667"/>
                  </a:lnTo>
                  <a:lnTo>
                    <a:pt x="158" y="639"/>
                  </a:lnTo>
                  <a:lnTo>
                    <a:pt x="154" y="613"/>
                  </a:lnTo>
                  <a:lnTo>
                    <a:pt x="149" y="587"/>
                  </a:lnTo>
                  <a:lnTo>
                    <a:pt x="143" y="561"/>
                  </a:lnTo>
                  <a:lnTo>
                    <a:pt x="135" y="536"/>
                  </a:lnTo>
                  <a:lnTo>
                    <a:pt x="127" y="512"/>
                  </a:lnTo>
                  <a:lnTo>
                    <a:pt x="109" y="466"/>
                  </a:lnTo>
                  <a:lnTo>
                    <a:pt x="109" y="466"/>
                  </a:lnTo>
                  <a:lnTo>
                    <a:pt x="92" y="422"/>
                  </a:lnTo>
                  <a:lnTo>
                    <a:pt x="85" y="399"/>
                  </a:lnTo>
                  <a:lnTo>
                    <a:pt x="77" y="378"/>
                  </a:lnTo>
                  <a:lnTo>
                    <a:pt x="72" y="355"/>
                  </a:lnTo>
                  <a:lnTo>
                    <a:pt x="68" y="332"/>
                  </a:lnTo>
                  <a:lnTo>
                    <a:pt x="64" y="310"/>
                  </a:lnTo>
                  <a:lnTo>
                    <a:pt x="63" y="286"/>
                  </a:lnTo>
                  <a:lnTo>
                    <a:pt x="63" y="286"/>
                  </a:lnTo>
                  <a:lnTo>
                    <a:pt x="64" y="263"/>
                  </a:lnTo>
                  <a:lnTo>
                    <a:pt x="68" y="241"/>
                  </a:lnTo>
                  <a:lnTo>
                    <a:pt x="73" y="220"/>
                  </a:lnTo>
                  <a:lnTo>
                    <a:pt x="80" y="199"/>
                  </a:lnTo>
                  <a:lnTo>
                    <a:pt x="90" y="180"/>
                  </a:lnTo>
                  <a:lnTo>
                    <a:pt x="102" y="162"/>
                  </a:lnTo>
                  <a:lnTo>
                    <a:pt x="115" y="145"/>
                  </a:lnTo>
                  <a:lnTo>
                    <a:pt x="129" y="129"/>
                  </a:lnTo>
                  <a:lnTo>
                    <a:pt x="145" y="115"/>
                  </a:lnTo>
                  <a:lnTo>
                    <a:pt x="162" y="102"/>
                  </a:lnTo>
                  <a:lnTo>
                    <a:pt x="180" y="90"/>
                  </a:lnTo>
                  <a:lnTo>
                    <a:pt x="200" y="80"/>
                  </a:lnTo>
                  <a:lnTo>
                    <a:pt x="220" y="73"/>
                  </a:lnTo>
                  <a:lnTo>
                    <a:pt x="241" y="67"/>
                  </a:lnTo>
                  <a:lnTo>
                    <a:pt x="263" y="64"/>
                  </a:lnTo>
                  <a:lnTo>
                    <a:pt x="286" y="63"/>
                  </a:lnTo>
                  <a:lnTo>
                    <a:pt x="286" y="63"/>
                  </a:lnTo>
                  <a:lnTo>
                    <a:pt x="309" y="64"/>
                  </a:lnTo>
                  <a:lnTo>
                    <a:pt x="330" y="67"/>
                  </a:lnTo>
                  <a:lnTo>
                    <a:pt x="352" y="73"/>
                  </a:lnTo>
                  <a:lnTo>
                    <a:pt x="372" y="80"/>
                  </a:lnTo>
                  <a:lnTo>
                    <a:pt x="392" y="90"/>
                  </a:lnTo>
                  <a:lnTo>
                    <a:pt x="411" y="102"/>
                  </a:lnTo>
                  <a:lnTo>
                    <a:pt x="428" y="115"/>
                  </a:lnTo>
                  <a:lnTo>
                    <a:pt x="443" y="129"/>
                  </a:lnTo>
                  <a:lnTo>
                    <a:pt x="458" y="145"/>
                  </a:lnTo>
                  <a:lnTo>
                    <a:pt x="471" y="162"/>
                  </a:lnTo>
                  <a:lnTo>
                    <a:pt x="482" y="180"/>
                  </a:lnTo>
                  <a:lnTo>
                    <a:pt x="491" y="199"/>
                  </a:lnTo>
                  <a:lnTo>
                    <a:pt x="499" y="220"/>
                  </a:lnTo>
                  <a:lnTo>
                    <a:pt x="504" y="241"/>
                  </a:lnTo>
                  <a:lnTo>
                    <a:pt x="507" y="263"/>
                  </a:lnTo>
                  <a:lnTo>
                    <a:pt x="509" y="286"/>
                  </a:lnTo>
                  <a:lnTo>
                    <a:pt x="509" y="286"/>
                  </a:lnTo>
                  <a:lnTo>
                    <a:pt x="507" y="310"/>
                  </a:lnTo>
                  <a:lnTo>
                    <a:pt x="505" y="332"/>
                  </a:lnTo>
                  <a:lnTo>
                    <a:pt x="500" y="355"/>
                  </a:lnTo>
                  <a:lnTo>
                    <a:pt x="495" y="378"/>
                  </a:lnTo>
                  <a:lnTo>
                    <a:pt x="488" y="399"/>
                  </a:lnTo>
                  <a:lnTo>
                    <a:pt x="481" y="422"/>
                  </a:lnTo>
                  <a:lnTo>
                    <a:pt x="463" y="466"/>
                  </a:lnTo>
                  <a:lnTo>
                    <a:pt x="463" y="46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4" name="Freeform 84"/>
            <p:cNvSpPr>
              <a:spLocks noEditPoints="1"/>
            </p:cNvSpPr>
            <p:nvPr/>
          </p:nvSpPr>
          <p:spPr bwMode="auto">
            <a:xfrm>
              <a:off x="4941586" y="5476195"/>
              <a:ext cx="322263" cy="32226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5" name="Freeform 85"/>
            <p:cNvSpPr/>
            <p:nvPr/>
          </p:nvSpPr>
          <p:spPr bwMode="auto">
            <a:xfrm>
              <a:off x="5668661" y="2890157"/>
              <a:ext cx="160338" cy="323850"/>
            </a:xfrm>
            <a:custGeom>
              <a:gdLst>
                <a:gd fmla="*/ 229 w 509" name="T0"/>
                <a:gd fmla="*/ 2 h 1018" name="T1"/>
                <a:gd fmla="*/ 156 w 509" name="T2"/>
                <a:gd fmla="*/ 20 h 1018" name="T3"/>
                <a:gd fmla="*/ 75 w 509" name="T4"/>
                <a:gd fmla="*/ 75 h 1018" name="T5"/>
                <a:gd fmla="*/ 20 w 509" name="T6"/>
                <a:gd fmla="*/ 155 h 1018" name="T7"/>
                <a:gd fmla="*/ 1 w 509" name="T8"/>
                <a:gd fmla="*/ 228 h 1018" name="T9"/>
                <a:gd fmla="*/ 0 w 509" name="T10"/>
                <a:gd fmla="*/ 827 h 1018" name="T11"/>
                <a:gd fmla="*/ 15 w 509" name="T12"/>
                <a:gd fmla="*/ 901 h 1018" name="T13"/>
                <a:gd fmla="*/ 56 w 509" name="T14"/>
                <a:gd fmla="*/ 962 h 1018" name="T15"/>
                <a:gd fmla="*/ 117 w 509" name="T16"/>
                <a:gd fmla="*/ 1003 h 1018" name="T17"/>
                <a:gd fmla="*/ 191 w 509" name="T18"/>
                <a:gd fmla="*/ 1018 h 1018" name="T19"/>
                <a:gd fmla="*/ 248 w 509" name="T20"/>
                <a:gd fmla="*/ 1009 h 1018" name="T21"/>
                <a:gd fmla="*/ 312 w 509" name="T22"/>
                <a:gd fmla="*/ 974 h 1018" name="T23"/>
                <a:gd fmla="*/ 358 w 509" name="T24"/>
                <a:gd fmla="*/ 918 h 1018" name="T25"/>
                <a:gd fmla="*/ 381 w 509" name="T26"/>
                <a:gd fmla="*/ 846 h 1018" name="T27"/>
                <a:gd fmla="*/ 381 w 509" name="T28"/>
                <a:gd fmla="*/ 241 h 1018" name="T29"/>
                <a:gd fmla="*/ 366 w 509" name="T30"/>
                <a:gd fmla="*/ 194 h 1018" name="T31"/>
                <a:gd fmla="*/ 336 w 509" name="T32"/>
                <a:gd fmla="*/ 156 h 1018" name="T33"/>
                <a:gd fmla="*/ 292 w 509" name="T34"/>
                <a:gd fmla="*/ 133 h 1018" name="T35"/>
                <a:gd fmla="*/ 254 w 509" name="T36"/>
                <a:gd fmla="*/ 127 h 1018" name="T37"/>
                <a:gd fmla="*/ 205 w 509" name="T38"/>
                <a:gd fmla="*/ 137 h 1018" name="T39"/>
                <a:gd fmla="*/ 164 w 509" name="T40"/>
                <a:gd fmla="*/ 165 h 1018" name="T41"/>
                <a:gd fmla="*/ 137 w 509" name="T42"/>
                <a:gd fmla="*/ 205 h 1018" name="T43"/>
                <a:gd fmla="*/ 128 w 509" name="T44"/>
                <a:gd fmla="*/ 255 h 1018" name="T45"/>
                <a:gd fmla="*/ 130 w 509" name="T46"/>
                <a:gd fmla="*/ 744 h 1018" name="T47"/>
                <a:gd fmla="*/ 147 w 509" name="T48"/>
                <a:gd fmla="*/ 760 h 1018" name="T49"/>
                <a:gd fmla="*/ 165 w 509" name="T50"/>
                <a:gd fmla="*/ 762 h 1018" name="T51"/>
                <a:gd fmla="*/ 186 w 509" name="T52"/>
                <a:gd fmla="*/ 750 h 1018" name="T53"/>
                <a:gd fmla="*/ 191 w 509" name="T54"/>
                <a:gd fmla="*/ 255 h 1018" name="T55"/>
                <a:gd fmla="*/ 196 w 509" name="T56"/>
                <a:gd fmla="*/ 229 h 1018" name="T57"/>
                <a:gd fmla="*/ 230 w 509" name="T58"/>
                <a:gd fmla="*/ 196 h 1018" name="T59"/>
                <a:gd fmla="*/ 254 w 509" name="T60"/>
                <a:gd fmla="*/ 191 h 1018" name="T61"/>
                <a:gd fmla="*/ 290 w 509" name="T62"/>
                <a:gd fmla="*/ 201 h 1018" name="T63"/>
                <a:gd fmla="*/ 317 w 509" name="T64"/>
                <a:gd fmla="*/ 242 h 1018" name="T65"/>
                <a:gd fmla="*/ 319 w 509" name="T66"/>
                <a:gd fmla="*/ 827 h 1018" name="T67"/>
                <a:gd fmla="*/ 308 w 509" name="T68"/>
                <a:gd fmla="*/ 876 h 1018" name="T69"/>
                <a:gd fmla="*/ 281 w 509" name="T70"/>
                <a:gd fmla="*/ 917 h 1018" name="T71"/>
                <a:gd fmla="*/ 240 w 509" name="T72"/>
                <a:gd fmla="*/ 944 h 1018" name="T73"/>
                <a:gd fmla="*/ 191 w 509" name="T74"/>
                <a:gd fmla="*/ 954 h 1018" name="T75"/>
                <a:gd fmla="*/ 154 w 509" name="T76"/>
                <a:gd fmla="*/ 948 h 1018" name="T77"/>
                <a:gd fmla="*/ 111 w 509" name="T78"/>
                <a:gd fmla="*/ 926 h 1018" name="T79"/>
                <a:gd fmla="*/ 79 w 509" name="T80"/>
                <a:gd fmla="*/ 888 h 1018" name="T81"/>
                <a:gd fmla="*/ 64 w 509" name="T82"/>
                <a:gd fmla="*/ 840 h 1018" name="T83"/>
                <a:gd fmla="*/ 64 w 509" name="T84"/>
                <a:gd fmla="*/ 235 h 1018" name="T85"/>
                <a:gd fmla="*/ 87 w 509" name="T86"/>
                <a:gd fmla="*/ 164 h 1018" name="T87"/>
                <a:gd fmla="*/ 133 w 509" name="T88"/>
                <a:gd fmla="*/ 107 h 1018" name="T89"/>
                <a:gd fmla="*/ 198 w 509" name="T90"/>
                <a:gd fmla="*/ 73 h 1018" name="T91"/>
                <a:gd fmla="*/ 254 w 509" name="T92"/>
                <a:gd fmla="*/ 64 h 1018" name="T93"/>
                <a:gd fmla="*/ 328 w 509" name="T94"/>
                <a:gd fmla="*/ 79 h 1018" name="T95"/>
                <a:gd fmla="*/ 390 w 509" name="T96"/>
                <a:gd fmla="*/ 120 h 1018" name="T97"/>
                <a:gd fmla="*/ 430 w 509" name="T98"/>
                <a:gd fmla="*/ 180 h 1018" name="T99"/>
                <a:gd fmla="*/ 445 w 509" name="T100"/>
                <a:gd fmla="*/ 255 h 1018" name="T101"/>
                <a:gd fmla="*/ 448 w 509" name="T102"/>
                <a:gd fmla="*/ 744 h 1018" name="T103"/>
                <a:gd fmla="*/ 465 w 509" name="T104"/>
                <a:gd fmla="*/ 760 h 1018" name="T105"/>
                <a:gd fmla="*/ 484 w 509" name="T106"/>
                <a:gd fmla="*/ 762 h 1018" name="T107"/>
                <a:gd fmla="*/ 503 w 509" name="T108"/>
                <a:gd fmla="*/ 750 h 1018" name="T109"/>
                <a:gd fmla="*/ 509 w 509" name="T110"/>
                <a:gd fmla="*/ 255 h 1018" name="T111"/>
                <a:gd fmla="*/ 507 w 509" name="T112"/>
                <a:gd fmla="*/ 215 h 1018" name="T113"/>
                <a:gd fmla="*/ 479 w 509" name="T114"/>
                <a:gd fmla="*/ 134 h 1018" name="T115"/>
                <a:gd fmla="*/ 416 w 509" name="T116"/>
                <a:gd fmla="*/ 59 h 1018" name="T117"/>
                <a:gd fmla="*/ 331 w 509" name="T118"/>
                <a:gd fmla="*/ 11 h 1018" name="T119"/>
                <a:gd fmla="*/ 267 w 509" name="T120"/>
                <a:gd fmla="*/ 1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509">
                  <a:moveTo>
                    <a:pt x="254" y="0"/>
                  </a:moveTo>
                  <a:lnTo>
                    <a:pt x="254" y="0"/>
                  </a:lnTo>
                  <a:lnTo>
                    <a:pt x="242" y="1"/>
                  </a:lnTo>
                  <a:lnTo>
                    <a:pt x="229" y="2"/>
                  </a:lnTo>
                  <a:lnTo>
                    <a:pt x="216" y="3"/>
                  </a:lnTo>
                  <a:lnTo>
                    <a:pt x="203" y="5"/>
                  </a:lnTo>
                  <a:lnTo>
                    <a:pt x="179" y="11"/>
                  </a:lnTo>
                  <a:lnTo>
                    <a:pt x="156" y="20"/>
                  </a:lnTo>
                  <a:lnTo>
                    <a:pt x="133" y="31"/>
                  </a:lnTo>
                  <a:lnTo>
                    <a:pt x="113" y="44"/>
                  </a:lnTo>
                  <a:lnTo>
                    <a:pt x="92" y="59"/>
                  </a:lnTo>
                  <a:lnTo>
                    <a:pt x="75" y="75"/>
                  </a:lnTo>
                  <a:lnTo>
                    <a:pt x="58" y="93"/>
                  </a:lnTo>
                  <a:lnTo>
                    <a:pt x="44" y="112"/>
                  </a:lnTo>
                  <a:lnTo>
                    <a:pt x="31" y="134"/>
                  </a:lnTo>
                  <a:lnTo>
                    <a:pt x="20" y="155"/>
                  </a:lnTo>
                  <a:lnTo>
                    <a:pt x="12" y="179"/>
                  </a:lnTo>
                  <a:lnTo>
                    <a:pt x="5" y="203"/>
                  </a:lnTo>
                  <a:lnTo>
                    <a:pt x="3" y="215"/>
                  </a:lnTo>
                  <a:lnTo>
                    <a:pt x="1" y="228"/>
                  </a:lnTo>
                  <a:lnTo>
                    <a:pt x="0" y="241"/>
                  </a:lnTo>
                  <a:lnTo>
                    <a:pt x="0" y="255"/>
                  </a:lnTo>
                  <a:lnTo>
                    <a:pt x="0" y="827"/>
                  </a:lnTo>
                  <a:lnTo>
                    <a:pt x="0" y="827"/>
                  </a:lnTo>
                  <a:lnTo>
                    <a:pt x="1" y="846"/>
                  </a:lnTo>
                  <a:lnTo>
                    <a:pt x="4" y="865"/>
                  </a:lnTo>
                  <a:lnTo>
                    <a:pt x="9" y="884"/>
                  </a:lnTo>
                  <a:lnTo>
                    <a:pt x="15" y="901"/>
                  </a:lnTo>
                  <a:lnTo>
                    <a:pt x="24" y="918"/>
                  </a:lnTo>
                  <a:lnTo>
                    <a:pt x="32" y="933"/>
                  </a:lnTo>
                  <a:lnTo>
                    <a:pt x="44" y="948"/>
                  </a:lnTo>
                  <a:lnTo>
                    <a:pt x="56" y="962"/>
                  </a:lnTo>
                  <a:lnTo>
                    <a:pt x="70" y="974"/>
                  </a:lnTo>
                  <a:lnTo>
                    <a:pt x="85" y="986"/>
                  </a:lnTo>
                  <a:lnTo>
                    <a:pt x="100" y="994"/>
                  </a:lnTo>
                  <a:lnTo>
                    <a:pt x="117" y="1003"/>
                  </a:lnTo>
                  <a:lnTo>
                    <a:pt x="134" y="1009"/>
                  </a:lnTo>
                  <a:lnTo>
                    <a:pt x="152" y="1014"/>
                  </a:lnTo>
                  <a:lnTo>
                    <a:pt x="172" y="1017"/>
                  </a:lnTo>
                  <a:lnTo>
                    <a:pt x="191" y="1018"/>
                  </a:lnTo>
                  <a:lnTo>
                    <a:pt x="191" y="1018"/>
                  </a:lnTo>
                  <a:lnTo>
                    <a:pt x="210" y="1017"/>
                  </a:lnTo>
                  <a:lnTo>
                    <a:pt x="230" y="1014"/>
                  </a:lnTo>
                  <a:lnTo>
                    <a:pt x="248" y="1009"/>
                  </a:lnTo>
                  <a:lnTo>
                    <a:pt x="265" y="1003"/>
                  </a:lnTo>
                  <a:lnTo>
                    <a:pt x="282" y="994"/>
                  </a:lnTo>
                  <a:lnTo>
                    <a:pt x="297" y="986"/>
                  </a:lnTo>
                  <a:lnTo>
                    <a:pt x="312" y="974"/>
                  </a:lnTo>
                  <a:lnTo>
                    <a:pt x="326" y="962"/>
                  </a:lnTo>
                  <a:lnTo>
                    <a:pt x="338" y="948"/>
                  </a:lnTo>
                  <a:lnTo>
                    <a:pt x="349" y="933"/>
                  </a:lnTo>
                  <a:lnTo>
                    <a:pt x="358" y="918"/>
                  </a:lnTo>
                  <a:lnTo>
                    <a:pt x="367" y="901"/>
                  </a:lnTo>
                  <a:lnTo>
                    <a:pt x="373" y="884"/>
                  </a:lnTo>
                  <a:lnTo>
                    <a:pt x="378" y="865"/>
                  </a:lnTo>
                  <a:lnTo>
                    <a:pt x="381" y="846"/>
                  </a:lnTo>
                  <a:lnTo>
                    <a:pt x="382" y="827"/>
                  </a:lnTo>
                  <a:lnTo>
                    <a:pt x="382" y="255"/>
                  </a:lnTo>
                  <a:lnTo>
                    <a:pt x="382" y="255"/>
                  </a:lnTo>
                  <a:lnTo>
                    <a:pt x="381" y="241"/>
                  </a:lnTo>
                  <a:lnTo>
                    <a:pt x="379" y="229"/>
                  </a:lnTo>
                  <a:lnTo>
                    <a:pt x="376" y="216"/>
                  </a:lnTo>
                  <a:lnTo>
                    <a:pt x="371" y="205"/>
                  </a:lnTo>
                  <a:lnTo>
                    <a:pt x="366" y="194"/>
                  </a:lnTo>
                  <a:lnTo>
                    <a:pt x="361" y="183"/>
                  </a:lnTo>
                  <a:lnTo>
                    <a:pt x="353" y="173"/>
                  </a:lnTo>
                  <a:lnTo>
                    <a:pt x="345" y="165"/>
                  </a:lnTo>
                  <a:lnTo>
                    <a:pt x="336" y="156"/>
                  </a:lnTo>
                  <a:lnTo>
                    <a:pt x="325" y="149"/>
                  </a:lnTo>
                  <a:lnTo>
                    <a:pt x="316" y="142"/>
                  </a:lnTo>
                  <a:lnTo>
                    <a:pt x="304" y="137"/>
                  </a:lnTo>
                  <a:lnTo>
                    <a:pt x="292" y="133"/>
                  </a:lnTo>
                  <a:lnTo>
                    <a:pt x="280" y="129"/>
                  </a:lnTo>
                  <a:lnTo>
                    <a:pt x="267" y="128"/>
                  </a:lnTo>
                  <a:lnTo>
                    <a:pt x="254" y="127"/>
                  </a:lnTo>
                  <a:lnTo>
                    <a:pt x="254" y="127"/>
                  </a:lnTo>
                  <a:lnTo>
                    <a:pt x="242" y="128"/>
                  </a:lnTo>
                  <a:lnTo>
                    <a:pt x="229" y="129"/>
                  </a:lnTo>
                  <a:lnTo>
                    <a:pt x="217" y="133"/>
                  </a:lnTo>
                  <a:lnTo>
                    <a:pt x="205" y="137"/>
                  </a:lnTo>
                  <a:lnTo>
                    <a:pt x="194" y="142"/>
                  </a:lnTo>
                  <a:lnTo>
                    <a:pt x="184" y="149"/>
                  </a:lnTo>
                  <a:lnTo>
                    <a:pt x="174" y="156"/>
                  </a:lnTo>
                  <a:lnTo>
                    <a:pt x="164" y="165"/>
                  </a:lnTo>
                  <a:lnTo>
                    <a:pt x="157" y="173"/>
                  </a:lnTo>
                  <a:lnTo>
                    <a:pt x="149" y="183"/>
                  </a:lnTo>
                  <a:lnTo>
                    <a:pt x="143" y="194"/>
                  </a:lnTo>
                  <a:lnTo>
                    <a:pt x="137" y="205"/>
                  </a:lnTo>
                  <a:lnTo>
                    <a:pt x="133" y="216"/>
                  </a:lnTo>
                  <a:lnTo>
                    <a:pt x="130" y="229"/>
                  </a:lnTo>
                  <a:lnTo>
                    <a:pt x="128" y="241"/>
                  </a:lnTo>
                  <a:lnTo>
                    <a:pt x="128" y="255"/>
                  </a:lnTo>
                  <a:lnTo>
                    <a:pt x="128" y="731"/>
                  </a:lnTo>
                  <a:lnTo>
                    <a:pt x="128" y="731"/>
                  </a:lnTo>
                  <a:lnTo>
                    <a:pt x="128" y="738"/>
                  </a:lnTo>
                  <a:lnTo>
                    <a:pt x="130" y="744"/>
                  </a:lnTo>
                  <a:lnTo>
                    <a:pt x="133" y="750"/>
                  </a:lnTo>
                  <a:lnTo>
                    <a:pt x="136" y="754"/>
                  </a:lnTo>
                  <a:lnTo>
                    <a:pt x="142" y="758"/>
                  </a:lnTo>
                  <a:lnTo>
                    <a:pt x="147" y="760"/>
                  </a:lnTo>
                  <a:lnTo>
                    <a:pt x="152" y="762"/>
                  </a:lnTo>
                  <a:lnTo>
                    <a:pt x="159" y="764"/>
                  </a:lnTo>
                  <a:lnTo>
                    <a:pt x="159" y="764"/>
                  </a:lnTo>
                  <a:lnTo>
                    <a:pt x="165" y="762"/>
                  </a:lnTo>
                  <a:lnTo>
                    <a:pt x="172" y="760"/>
                  </a:lnTo>
                  <a:lnTo>
                    <a:pt x="177" y="758"/>
                  </a:lnTo>
                  <a:lnTo>
                    <a:pt x="181" y="754"/>
                  </a:lnTo>
                  <a:lnTo>
                    <a:pt x="186" y="750"/>
                  </a:lnTo>
                  <a:lnTo>
                    <a:pt x="189" y="744"/>
                  </a:lnTo>
                  <a:lnTo>
                    <a:pt x="190" y="738"/>
                  </a:lnTo>
                  <a:lnTo>
                    <a:pt x="191" y="731"/>
                  </a:lnTo>
                  <a:lnTo>
                    <a:pt x="191" y="255"/>
                  </a:lnTo>
                  <a:lnTo>
                    <a:pt x="191" y="255"/>
                  </a:lnTo>
                  <a:lnTo>
                    <a:pt x="191" y="247"/>
                  </a:lnTo>
                  <a:lnTo>
                    <a:pt x="192" y="242"/>
                  </a:lnTo>
                  <a:lnTo>
                    <a:pt x="196" y="229"/>
                  </a:lnTo>
                  <a:lnTo>
                    <a:pt x="202" y="218"/>
                  </a:lnTo>
                  <a:lnTo>
                    <a:pt x="209" y="210"/>
                  </a:lnTo>
                  <a:lnTo>
                    <a:pt x="219" y="201"/>
                  </a:lnTo>
                  <a:lnTo>
                    <a:pt x="230" y="196"/>
                  </a:lnTo>
                  <a:lnTo>
                    <a:pt x="242" y="192"/>
                  </a:lnTo>
                  <a:lnTo>
                    <a:pt x="248" y="192"/>
                  </a:lnTo>
                  <a:lnTo>
                    <a:pt x="254" y="191"/>
                  </a:lnTo>
                  <a:lnTo>
                    <a:pt x="254" y="191"/>
                  </a:lnTo>
                  <a:lnTo>
                    <a:pt x="261" y="192"/>
                  </a:lnTo>
                  <a:lnTo>
                    <a:pt x="267" y="192"/>
                  </a:lnTo>
                  <a:lnTo>
                    <a:pt x="279" y="196"/>
                  </a:lnTo>
                  <a:lnTo>
                    <a:pt x="290" y="201"/>
                  </a:lnTo>
                  <a:lnTo>
                    <a:pt x="299" y="210"/>
                  </a:lnTo>
                  <a:lnTo>
                    <a:pt x="307" y="218"/>
                  </a:lnTo>
                  <a:lnTo>
                    <a:pt x="313" y="229"/>
                  </a:lnTo>
                  <a:lnTo>
                    <a:pt x="317" y="242"/>
                  </a:lnTo>
                  <a:lnTo>
                    <a:pt x="318" y="247"/>
                  </a:lnTo>
                  <a:lnTo>
                    <a:pt x="319" y="255"/>
                  </a:lnTo>
                  <a:lnTo>
                    <a:pt x="319" y="827"/>
                  </a:lnTo>
                  <a:lnTo>
                    <a:pt x="319" y="827"/>
                  </a:lnTo>
                  <a:lnTo>
                    <a:pt x="318" y="840"/>
                  </a:lnTo>
                  <a:lnTo>
                    <a:pt x="316" y="853"/>
                  </a:lnTo>
                  <a:lnTo>
                    <a:pt x="312" y="864"/>
                  </a:lnTo>
                  <a:lnTo>
                    <a:pt x="308" y="876"/>
                  </a:lnTo>
                  <a:lnTo>
                    <a:pt x="303" y="888"/>
                  </a:lnTo>
                  <a:lnTo>
                    <a:pt x="296" y="898"/>
                  </a:lnTo>
                  <a:lnTo>
                    <a:pt x="289" y="907"/>
                  </a:lnTo>
                  <a:lnTo>
                    <a:pt x="281" y="917"/>
                  </a:lnTo>
                  <a:lnTo>
                    <a:pt x="272" y="926"/>
                  </a:lnTo>
                  <a:lnTo>
                    <a:pt x="262" y="932"/>
                  </a:lnTo>
                  <a:lnTo>
                    <a:pt x="251" y="938"/>
                  </a:lnTo>
                  <a:lnTo>
                    <a:pt x="240" y="944"/>
                  </a:lnTo>
                  <a:lnTo>
                    <a:pt x="229" y="948"/>
                  </a:lnTo>
                  <a:lnTo>
                    <a:pt x="217" y="951"/>
                  </a:lnTo>
                  <a:lnTo>
                    <a:pt x="204" y="953"/>
                  </a:lnTo>
                  <a:lnTo>
                    <a:pt x="191" y="954"/>
                  </a:lnTo>
                  <a:lnTo>
                    <a:pt x="191" y="954"/>
                  </a:lnTo>
                  <a:lnTo>
                    <a:pt x="178" y="953"/>
                  </a:lnTo>
                  <a:lnTo>
                    <a:pt x="165" y="951"/>
                  </a:lnTo>
                  <a:lnTo>
                    <a:pt x="154" y="948"/>
                  </a:lnTo>
                  <a:lnTo>
                    <a:pt x="142" y="944"/>
                  </a:lnTo>
                  <a:lnTo>
                    <a:pt x="130" y="938"/>
                  </a:lnTo>
                  <a:lnTo>
                    <a:pt x="120" y="932"/>
                  </a:lnTo>
                  <a:lnTo>
                    <a:pt x="111" y="926"/>
                  </a:lnTo>
                  <a:lnTo>
                    <a:pt x="101" y="917"/>
                  </a:lnTo>
                  <a:lnTo>
                    <a:pt x="92" y="907"/>
                  </a:lnTo>
                  <a:lnTo>
                    <a:pt x="86" y="898"/>
                  </a:lnTo>
                  <a:lnTo>
                    <a:pt x="79" y="888"/>
                  </a:lnTo>
                  <a:lnTo>
                    <a:pt x="74" y="876"/>
                  </a:lnTo>
                  <a:lnTo>
                    <a:pt x="70" y="864"/>
                  </a:lnTo>
                  <a:lnTo>
                    <a:pt x="67" y="853"/>
                  </a:lnTo>
                  <a:lnTo>
                    <a:pt x="64" y="840"/>
                  </a:lnTo>
                  <a:lnTo>
                    <a:pt x="63" y="827"/>
                  </a:lnTo>
                  <a:lnTo>
                    <a:pt x="63" y="255"/>
                  </a:lnTo>
                  <a:lnTo>
                    <a:pt x="63" y="255"/>
                  </a:lnTo>
                  <a:lnTo>
                    <a:pt x="64" y="235"/>
                  </a:lnTo>
                  <a:lnTo>
                    <a:pt x="68" y="216"/>
                  </a:lnTo>
                  <a:lnTo>
                    <a:pt x="72" y="198"/>
                  </a:lnTo>
                  <a:lnTo>
                    <a:pt x="78" y="180"/>
                  </a:lnTo>
                  <a:lnTo>
                    <a:pt x="87" y="164"/>
                  </a:lnTo>
                  <a:lnTo>
                    <a:pt x="97" y="148"/>
                  </a:lnTo>
                  <a:lnTo>
                    <a:pt x="107" y="133"/>
                  </a:lnTo>
                  <a:lnTo>
                    <a:pt x="120" y="120"/>
                  </a:lnTo>
                  <a:lnTo>
                    <a:pt x="133" y="107"/>
                  </a:lnTo>
                  <a:lnTo>
                    <a:pt x="148" y="96"/>
                  </a:lnTo>
                  <a:lnTo>
                    <a:pt x="164" y="87"/>
                  </a:lnTo>
                  <a:lnTo>
                    <a:pt x="180" y="79"/>
                  </a:lnTo>
                  <a:lnTo>
                    <a:pt x="198" y="73"/>
                  </a:lnTo>
                  <a:lnTo>
                    <a:pt x="216" y="67"/>
                  </a:lnTo>
                  <a:lnTo>
                    <a:pt x="235" y="65"/>
                  </a:lnTo>
                  <a:lnTo>
                    <a:pt x="254" y="64"/>
                  </a:lnTo>
                  <a:lnTo>
                    <a:pt x="254" y="64"/>
                  </a:lnTo>
                  <a:lnTo>
                    <a:pt x="274" y="65"/>
                  </a:lnTo>
                  <a:lnTo>
                    <a:pt x="293" y="67"/>
                  </a:lnTo>
                  <a:lnTo>
                    <a:pt x="311" y="73"/>
                  </a:lnTo>
                  <a:lnTo>
                    <a:pt x="328" y="79"/>
                  </a:lnTo>
                  <a:lnTo>
                    <a:pt x="346" y="87"/>
                  </a:lnTo>
                  <a:lnTo>
                    <a:pt x="362" y="96"/>
                  </a:lnTo>
                  <a:lnTo>
                    <a:pt x="376" y="107"/>
                  </a:lnTo>
                  <a:lnTo>
                    <a:pt x="390" y="120"/>
                  </a:lnTo>
                  <a:lnTo>
                    <a:pt x="401" y="133"/>
                  </a:lnTo>
                  <a:lnTo>
                    <a:pt x="413" y="148"/>
                  </a:lnTo>
                  <a:lnTo>
                    <a:pt x="423" y="164"/>
                  </a:lnTo>
                  <a:lnTo>
                    <a:pt x="430" y="180"/>
                  </a:lnTo>
                  <a:lnTo>
                    <a:pt x="437" y="198"/>
                  </a:lnTo>
                  <a:lnTo>
                    <a:pt x="441" y="216"/>
                  </a:lnTo>
                  <a:lnTo>
                    <a:pt x="444" y="235"/>
                  </a:lnTo>
                  <a:lnTo>
                    <a:pt x="445" y="255"/>
                  </a:lnTo>
                  <a:lnTo>
                    <a:pt x="445" y="731"/>
                  </a:lnTo>
                  <a:lnTo>
                    <a:pt x="445" y="731"/>
                  </a:lnTo>
                  <a:lnTo>
                    <a:pt x="446" y="738"/>
                  </a:lnTo>
                  <a:lnTo>
                    <a:pt x="448" y="744"/>
                  </a:lnTo>
                  <a:lnTo>
                    <a:pt x="451" y="750"/>
                  </a:lnTo>
                  <a:lnTo>
                    <a:pt x="455" y="754"/>
                  </a:lnTo>
                  <a:lnTo>
                    <a:pt x="459" y="758"/>
                  </a:lnTo>
                  <a:lnTo>
                    <a:pt x="465" y="760"/>
                  </a:lnTo>
                  <a:lnTo>
                    <a:pt x="471" y="762"/>
                  </a:lnTo>
                  <a:lnTo>
                    <a:pt x="478" y="764"/>
                  </a:lnTo>
                  <a:lnTo>
                    <a:pt x="478" y="764"/>
                  </a:lnTo>
                  <a:lnTo>
                    <a:pt x="484" y="762"/>
                  </a:lnTo>
                  <a:lnTo>
                    <a:pt x="489" y="760"/>
                  </a:lnTo>
                  <a:lnTo>
                    <a:pt x="495" y="758"/>
                  </a:lnTo>
                  <a:lnTo>
                    <a:pt x="500" y="754"/>
                  </a:lnTo>
                  <a:lnTo>
                    <a:pt x="503" y="750"/>
                  </a:lnTo>
                  <a:lnTo>
                    <a:pt x="507" y="744"/>
                  </a:lnTo>
                  <a:lnTo>
                    <a:pt x="509" y="738"/>
                  </a:lnTo>
                  <a:lnTo>
                    <a:pt x="509" y="731"/>
                  </a:lnTo>
                  <a:lnTo>
                    <a:pt x="509" y="255"/>
                  </a:lnTo>
                  <a:lnTo>
                    <a:pt x="509" y="255"/>
                  </a:lnTo>
                  <a:lnTo>
                    <a:pt x="509" y="241"/>
                  </a:lnTo>
                  <a:lnTo>
                    <a:pt x="508" y="228"/>
                  </a:lnTo>
                  <a:lnTo>
                    <a:pt x="507" y="215"/>
                  </a:lnTo>
                  <a:lnTo>
                    <a:pt x="504" y="203"/>
                  </a:lnTo>
                  <a:lnTo>
                    <a:pt x="498" y="179"/>
                  </a:lnTo>
                  <a:lnTo>
                    <a:pt x="489" y="155"/>
                  </a:lnTo>
                  <a:lnTo>
                    <a:pt x="479" y="134"/>
                  </a:lnTo>
                  <a:lnTo>
                    <a:pt x="466" y="112"/>
                  </a:lnTo>
                  <a:lnTo>
                    <a:pt x="451" y="93"/>
                  </a:lnTo>
                  <a:lnTo>
                    <a:pt x="435" y="75"/>
                  </a:lnTo>
                  <a:lnTo>
                    <a:pt x="416" y="59"/>
                  </a:lnTo>
                  <a:lnTo>
                    <a:pt x="397" y="44"/>
                  </a:lnTo>
                  <a:lnTo>
                    <a:pt x="376" y="31"/>
                  </a:lnTo>
                  <a:lnTo>
                    <a:pt x="353" y="20"/>
                  </a:lnTo>
                  <a:lnTo>
                    <a:pt x="331" y="11"/>
                  </a:lnTo>
                  <a:lnTo>
                    <a:pt x="306" y="5"/>
                  </a:lnTo>
                  <a:lnTo>
                    <a:pt x="293" y="3"/>
                  </a:lnTo>
                  <a:lnTo>
                    <a:pt x="280" y="2"/>
                  </a:lnTo>
                  <a:lnTo>
                    <a:pt x="267" y="1"/>
                  </a:lnTo>
                  <a:lnTo>
                    <a:pt x="254" y="0"/>
                  </a:lnTo>
                  <a:lnTo>
                    <a:pt x="254"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6" name="Freeform 86"/>
            <p:cNvSpPr>
              <a:spLocks noEditPoints="1"/>
            </p:cNvSpPr>
            <p:nvPr/>
          </p:nvSpPr>
          <p:spPr bwMode="auto">
            <a:xfrm>
              <a:off x="5587698" y="4263345"/>
              <a:ext cx="322263" cy="161925"/>
            </a:xfrm>
            <a:custGeom>
              <a:gdLst>
                <a:gd fmla="*/ 380 w 1018" name="T0"/>
                <a:gd fmla="*/ 7 h 508" name="T1"/>
                <a:gd fmla="*/ 222 w 1018" name="T2"/>
                <a:gd fmla="*/ 42 h 508" name="T3"/>
                <a:gd fmla="*/ 100 w 1018" name="T4"/>
                <a:gd fmla="*/ 100 h 508" name="T5"/>
                <a:gd fmla="*/ 22 w 1018" name="T6"/>
                <a:gd fmla="*/ 178 h 508" name="T7"/>
                <a:gd fmla="*/ 0 w 1018" name="T8"/>
                <a:gd fmla="*/ 254 h 508" name="T9"/>
                <a:gd fmla="*/ 30 w 1018" name="T10"/>
                <a:gd fmla="*/ 342 h 508" name="T11"/>
                <a:gd fmla="*/ 115 w 1018" name="T12"/>
                <a:gd fmla="*/ 417 h 508" name="T13"/>
                <a:gd fmla="*/ 243 w 1018" name="T14"/>
                <a:gd fmla="*/ 472 h 508" name="T15"/>
                <a:gd fmla="*/ 430 w 1018" name="T16"/>
                <a:gd fmla="*/ 505 h 508" name="T17"/>
                <a:gd fmla="*/ 587 w 1018" name="T18"/>
                <a:gd fmla="*/ 505 h 508" name="T19"/>
                <a:gd fmla="*/ 774 w 1018" name="T20"/>
                <a:gd fmla="*/ 472 h 508" name="T21"/>
                <a:gd fmla="*/ 902 w 1018" name="T22"/>
                <a:gd fmla="*/ 417 h 508" name="T23"/>
                <a:gd fmla="*/ 987 w 1018" name="T24"/>
                <a:gd fmla="*/ 342 h 508" name="T25"/>
                <a:gd fmla="*/ 1018 w 1018" name="T26"/>
                <a:gd fmla="*/ 254 h 508" name="T27"/>
                <a:gd fmla="*/ 996 w 1018" name="T28"/>
                <a:gd fmla="*/ 178 h 508" name="T29"/>
                <a:gd fmla="*/ 917 w 1018" name="T30"/>
                <a:gd fmla="*/ 100 h 508" name="T31"/>
                <a:gd fmla="*/ 795 w 1018" name="T32"/>
                <a:gd fmla="*/ 42 h 508" name="T33"/>
                <a:gd fmla="*/ 637 w 1018" name="T34"/>
                <a:gd fmla="*/ 7 h 508" name="T35"/>
                <a:gd fmla="*/ 63 w 1018" name="T36"/>
                <a:gd fmla="*/ 254 h 508" name="T37"/>
                <a:gd fmla="*/ 104 w 1018" name="T38"/>
                <a:gd fmla="*/ 179 h 508" name="T39"/>
                <a:gd fmla="*/ 239 w 1018" name="T40"/>
                <a:gd fmla="*/ 104 h 508" name="T41"/>
                <a:gd fmla="*/ 282 w 1018" name="T42"/>
                <a:gd fmla="*/ 138 h 508" name="T43"/>
                <a:gd fmla="*/ 255 w 1018" name="T44"/>
                <a:gd fmla="*/ 279 h 508" name="T45"/>
                <a:gd fmla="*/ 322 w 1018" name="T46"/>
                <a:gd fmla="*/ 426 h 508" name="T47"/>
                <a:gd fmla="*/ 170 w 1018" name="T48"/>
                <a:gd fmla="*/ 374 h 508" name="T49"/>
                <a:gd fmla="*/ 74 w 1018" name="T50"/>
                <a:gd fmla="*/ 291 h 508" name="T51"/>
                <a:gd fmla="*/ 489 w 1018" name="T52"/>
                <a:gd fmla="*/ 444 h 508" name="T53"/>
                <a:gd fmla="*/ 374 w 1018" name="T54"/>
                <a:gd fmla="*/ 389 h 508" name="T55"/>
                <a:gd fmla="*/ 318 w 1018" name="T56"/>
                <a:gd fmla="*/ 273 h 508" name="T57"/>
                <a:gd fmla="*/ 341 w 1018" name="T58"/>
                <a:gd fmla="*/ 163 h 508" name="T59"/>
                <a:gd fmla="*/ 434 w 1018" name="T60"/>
                <a:gd fmla="*/ 78 h 508" name="T61"/>
                <a:gd fmla="*/ 547 w 1018" name="T62"/>
                <a:gd fmla="*/ 67 h 508" name="T63"/>
                <a:gd fmla="*/ 655 w 1018" name="T64"/>
                <a:gd fmla="*/ 133 h 508" name="T65"/>
                <a:gd fmla="*/ 699 w 1018" name="T66"/>
                <a:gd fmla="*/ 254 h 508" name="T67"/>
                <a:gd fmla="*/ 667 w 1018" name="T68"/>
                <a:gd fmla="*/ 360 h 508" name="T69"/>
                <a:gd fmla="*/ 565 w 1018" name="T70"/>
                <a:gd fmla="*/ 436 h 508" name="T71"/>
                <a:gd fmla="*/ 710 w 1018" name="T72"/>
                <a:gd fmla="*/ 408 h 508" name="T73"/>
                <a:gd fmla="*/ 763 w 1018" name="T74"/>
                <a:gd fmla="*/ 254 h 508" name="T75"/>
                <a:gd fmla="*/ 724 w 1018" name="T76"/>
                <a:gd fmla="*/ 119 h 508" name="T77"/>
                <a:gd fmla="*/ 802 w 1018" name="T78"/>
                <a:gd fmla="*/ 113 h 508" name="T79"/>
                <a:gd fmla="*/ 926 w 1018" name="T80"/>
                <a:gd fmla="*/ 191 h 508" name="T81"/>
                <a:gd fmla="*/ 953 w 1018" name="T82"/>
                <a:gd fmla="*/ 267 h 508" name="T83"/>
                <a:gd fmla="*/ 884 w 1018" name="T84"/>
                <a:gd fmla="*/ 353 h 508" name="T85"/>
                <a:gd fmla="*/ 724 w 1018" name="T86"/>
                <a:gd fmla="*/ 419 h 508" name="T87"/>
                <a:gd fmla="*/ 480 w 1018" name="T88"/>
                <a:gd fmla="*/ 163 h 508" name="T89"/>
                <a:gd fmla="*/ 430 w 1018" name="T90"/>
                <a:gd fmla="*/ 200 h 508" name="T91"/>
                <a:gd fmla="*/ 413 w 1018" name="T92"/>
                <a:gd fmla="*/ 254 h 508" name="T93"/>
                <a:gd fmla="*/ 435 w 1018" name="T94"/>
                <a:gd fmla="*/ 314 h 508" name="T95"/>
                <a:gd fmla="*/ 489 w 1018" name="T96"/>
                <a:gd fmla="*/ 347 h 508" name="T97"/>
                <a:gd fmla="*/ 546 w 1018" name="T98"/>
                <a:gd fmla="*/ 342 h 508" name="T99"/>
                <a:gd fmla="*/ 592 w 1018" name="T100"/>
                <a:gd fmla="*/ 299 h 508" name="T101"/>
                <a:gd fmla="*/ 604 w 1018" name="T102"/>
                <a:gd fmla="*/ 244 h 508" name="T103"/>
                <a:gd fmla="*/ 576 w 1018" name="T104"/>
                <a:gd fmla="*/ 186 h 508" name="T105"/>
                <a:gd fmla="*/ 518 w 1018" name="T106"/>
                <a:gd fmla="*/ 158 h 508" name="T107"/>
                <a:gd fmla="*/ 491 w 1018" name="T108"/>
                <a:gd fmla="*/ 280 h 508" name="T109"/>
                <a:gd fmla="*/ 477 w 1018" name="T110"/>
                <a:gd fmla="*/ 247 h 508" name="T111"/>
                <a:gd fmla="*/ 508 w 1018" name="T112"/>
                <a:gd fmla="*/ 222 h 508" name="T113"/>
                <a:gd fmla="*/ 538 w 1018" name="T114"/>
                <a:gd fmla="*/ 241 h 508" name="T115"/>
                <a:gd fmla="*/ 531 w 1018" name="T116"/>
                <a:gd fmla="*/ 276 h 50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08" w="1018">
                  <a:moveTo>
                    <a:pt x="508" y="0"/>
                  </a:moveTo>
                  <a:lnTo>
                    <a:pt x="508" y="0"/>
                  </a:lnTo>
                  <a:lnTo>
                    <a:pt x="482" y="0"/>
                  </a:lnTo>
                  <a:lnTo>
                    <a:pt x="456" y="1"/>
                  </a:lnTo>
                  <a:lnTo>
                    <a:pt x="430" y="2"/>
                  </a:lnTo>
                  <a:lnTo>
                    <a:pt x="404" y="4"/>
                  </a:lnTo>
                  <a:lnTo>
                    <a:pt x="380" y="7"/>
                  </a:lnTo>
                  <a:lnTo>
                    <a:pt x="356" y="10"/>
                  </a:lnTo>
                  <a:lnTo>
                    <a:pt x="332" y="15"/>
                  </a:lnTo>
                  <a:lnTo>
                    <a:pt x="309" y="19"/>
                  </a:lnTo>
                  <a:lnTo>
                    <a:pt x="286" y="24"/>
                  </a:lnTo>
                  <a:lnTo>
                    <a:pt x="264" y="30"/>
                  </a:lnTo>
                  <a:lnTo>
                    <a:pt x="243" y="36"/>
                  </a:lnTo>
                  <a:lnTo>
                    <a:pt x="222" y="42"/>
                  </a:lnTo>
                  <a:lnTo>
                    <a:pt x="203" y="49"/>
                  </a:lnTo>
                  <a:lnTo>
                    <a:pt x="183" y="56"/>
                  </a:lnTo>
                  <a:lnTo>
                    <a:pt x="165" y="65"/>
                  </a:lnTo>
                  <a:lnTo>
                    <a:pt x="147" y="73"/>
                  </a:lnTo>
                  <a:lnTo>
                    <a:pt x="131" y="82"/>
                  </a:lnTo>
                  <a:lnTo>
                    <a:pt x="115" y="91"/>
                  </a:lnTo>
                  <a:lnTo>
                    <a:pt x="100" y="100"/>
                  </a:lnTo>
                  <a:lnTo>
                    <a:pt x="86" y="110"/>
                  </a:lnTo>
                  <a:lnTo>
                    <a:pt x="73" y="121"/>
                  </a:lnTo>
                  <a:lnTo>
                    <a:pt x="60" y="132"/>
                  </a:lnTo>
                  <a:lnTo>
                    <a:pt x="49" y="142"/>
                  </a:lnTo>
                  <a:lnTo>
                    <a:pt x="40" y="154"/>
                  </a:lnTo>
                  <a:lnTo>
                    <a:pt x="30" y="166"/>
                  </a:lnTo>
                  <a:lnTo>
                    <a:pt x="22" y="178"/>
                  </a:lnTo>
                  <a:lnTo>
                    <a:pt x="16" y="189"/>
                  </a:lnTo>
                  <a:lnTo>
                    <a:pt x="9" y="202"/>
                  </a:lnTo>
                  <a:lnTo>
                    <a:pt x="5" y="214"/>
                  </a:lnTo>
                  <a:lnTo>
                    <a:pt x="2" y="227"/>
                  </a:lnTo>
                  <a:lnTo>
                    <a:pt x="1" y="241"/>
                  </a:lnTo>
                  <a:lnTo>
                    <a:pt x="0" y="254"/>
                  </a:lnTo>
                  <a:lnTo>
                    <a:pt x="0" y="254"/>
                  </a:lnTo>
                  <a:lnTo>
                    <a:pt x="1" y="267"/>
                  </a:lnTo>
                  <a:lnTo>
                    <a:pt x="2" y="280"/>
                  </a:lnTo>
                  <a:lnTo>
                    <a:pt x="5" y="292"/>
                  </a:lnTo>
                  <a:lnTo>
                    <a:pt x="9" y="305"/>
                  </a:lnTo>
                  <a:lnTo>
                    <a:pt x="16" y="318"/>
                  </a:lnTo>
                  <a:lnTo>
                    <a:pt x="22" y="330"/>
                  </a:lnTo>
                  <a:lnTo>
                    <a:pt x="30" y="342"/>
                  </a:lnTo>
                  <a:lnTo>
                    <a:pt x="40" y="354"/>
                  </a:lnTo>
                  <a:lnTo>
                    <a:pt x="49" y="365"/>
                  </a:lnTo>
                  <a:lnTo>
                    <a:pt x="60" y="376"/>
                  </a:lnTo>
                  <a:lnTo>
                    <a:pt x="73" y="387"/>
                  </a:lnTo>
                  <a:lnTo>
                    <a:pt x="86" y="397"/>
                  </a:lnTo>
                  <a:lnTo>
                    <a:pt x="100" y="407"/>
                  </a:lnTo>
                  <a:lnTo>
                    <a:pt x="115" y="417"/>
                  </a:lnTo>
                  <a:lnTo>
                    <a:pt x="131" y="426"/>
                  </a:lnTo>
                  <a:lnTo>
                    <a:pt x="147" y="434"/>
                  </a:lnTo>
                  <a:lnTo>
                    <a:pt x="165" y="443"/>
                  </a:lnTo>
                  <a:lnTo>
                    <a:pt x="183" y="451"/>
                  </a:lnTo>
                  <a:lnTo>
                    <a:pt x="203" y="459"/>
                  </a:lnTo>
                  <a:lnTo>
                    <a:pt x="222" y="465"/>
                  </a:lnTo>
                  <a:lnTo>
                    <a:pt x="243" y="472"/>
                  </a:lnTo>
                  <a:lnTo>
                    <a:pt x="264" y="478"/>
                  </a:lnTo>
                  <a:lnTo>
                    <a:pt x="286" y="483"/>
                  </a:lnTo>
                  <a:lnTo>
                    <a:pt x="309" y="489"/>
                  </a:lnTo>
                  <a:lnTo>
                    <a:pt x="332" y="493"/>
                  </a:lnTo>
                  <a:lnTo>
                    <a:pt x="356" y="497"/>
                  </a:lnTo>
                  <a:lnTo>
                    <a:pt x="404" y="503"/>
                  </a:lnTo>
                  <a:lnTo>
                    <a:pt x="430" y="505"/>
                  </a:lnTo>
                  <a:lnTo>
                    <a:pt x="456" y="507"/>
                  </a:lnTo>
                  <a:lnTo>
                    <a:pt x="482" y="508"/>
                  </a:lnTo>
                  <a:lnTo>
                    <a:pt x="508" y="508"/>
                  </a:lnTo>
                  <a:lnTo>
                    <a:pt x="508" y="508"/>
                  </a:lnTo>
                  <a:lnTo>
                    <a:pt x="535" y="508"/>
                  </a:lnTo>
                  <a:lnTo>
                    <a:pt x="561" y="507"/>
                  </a:lnTo>
                  <a:lnTo>
                    <a:pt x="587" y="505"/>
                  </a:lnTo>
                  <a:lnTo>
                    <a:pt x="612" y="503"/>
                  </a:lnTo>
                  <a:lnTo>
                    <a:pt x="662" y="497"/>
                  </a:lnTo>
                  <a:lnTo>
                    <a:pt x="685" y="493"/>
                  </a:lnTo>
                  <a:lnTo>
                    <a:pt x="709" y="489"/>
                  </a:lnTo>
                  <a:lnTo>
                    <a:pt x="732" y="483"/>
                  </a:lnTo>
                  <a:lnTo>
                    <a:pt x="753" y="478"/>
                  </a:lnTo>
                  <a:lnTo>
                    <a:pt x="774" y="472"/>
                  </a:lnTo>
                  <a:lnTo>
                    <a:pt x="795" y="465"/>
                  </a:lnTo>
                  <a:lnTo>
                    <a:pt x="815" y="459"/>
                  </a:lnTo>
                  <a:lnTo>
                    <a:pt x="835" y="451"/>
                  </a:lnTo>
                  <a:lnTo>
                    <a:pt x="853" y="443"/>
                  </a:lnTo>
                  <a:lnTo>
                    <a:pt x="870" y="434"/>
                  </a:lnTo>
                  <a:lnTo>
                    <a:pt x="887" y="426"/>
                  </a:lnTo>
                  <a:lnTo>
                    <a:pt x="902" y="417"/>
                  </a:lnTo>
                  <a:lnTo>
                    <a:pt x="917" y="407"/>
                  </a:lnTo>
                  <a:lnTo>
                    <a:pt x="932" y="397"/>
                  </a:lnTo>
                  <a:lnTo>
                    <a:pt x="945" y="387"/>
                  </a:lnTo>
                  <a:lnTo>
                    <a:pt x="957" y="376"/>
                  </a:lnTo>
                  <a:lnTo>
                    <a:pt x="968" y="365"/>
                  </a:lnTo>
                  <a:lnTo>
                    <a:pt x="978" y="354"/>
                  </a:lnTo>
                  <a:lnTo>
                    <a:pt x="987" y="342"/>
                  </a:lnTo>
                  <a:lnTo>
                    <a:pt x="996" y="330"/>
                  </a:lnTo>
                  <a:lnTo>
                    <a:pt x="1002" y="318"/>
                  </a:lnTo>
                  <a:lnTo>
                    <a:pt x="1007" y="305"/>
                  </a:lnTo>
                  <a:lnTo>
                    <a:pt x="1012" y="292"/>
                  </a:lnTo>
                  <a:lnTo>
                    <a:pt x="1015" y="280"/>
                  </a:lnTo>
                  <a:lnTo>
                    <a:pt x="1017" y="267"/>
                  </a:lnTo>
                  <a:lnTo>
                    <a:pt x="1018" y="254"/>
                  </a:lnTo>
                  <a:lnTo>
                    <a:pt x="1018" y="254"/>
                  </a:lnTo>
                  <a:lnTo>
                    <a:pt x="1017" y="241"/>
                  </a:lnTo>
                  <a:lnTo>
                    <a:pt x="1015" y="227"/>
                  </a:lnTo>
                  <a:lnTo>
                    <a:pt x="1012" y="214"/>
                  </a:lnTo>
                  <a:lnTo>
                    <a:pt x="1007" y="202"/>
                  </a:lnTo>
                  <a:lnTo>
                    <a:pt x="1002" y="189"/>
                  </a:lnTo>
                  <a:lnTo>
                    <a:pt x="996" y="178"/>
                  </a:lnTo>
                  <a:lnTo>
                    <a:pt x="987" y="166"/>
                  </a:lnTo>
                  <a:lnTo>
                    <a:pt x="978" y="154"/>
                  </a:lnTo>
                  <a:lnTo>
                    <a:pt x="968" y="142"/>
                  </a:lnTo>
                  <a:lnTo>
                    <a:pt x="957" y="132"/>
                  </a:lnTo>
                  <a:lnTo>
                    <a:pt x="945" y="121"/>
                  </a:lnTo>
                  <a:lnTo>
                    <a:pt x="932" y="110"/>
                  </a:lnTo>
                  <a:lnTo>
                    <a:pt x="917" y="100"/>
                  </a:lnTo>
                  <a:lnTo>
                    <a:pt x="902" y="91"/>
                  </a:lnTo>
                  <a:lnTo>
                    <a:pt x="887" y="82"/>
                  </a:lnTo>
                  <a:lnTo>
                    <a:pt x="870" y="73"/>
                  </a:lnTo>
                  <a:lnTo>
                    <a:pt x="853" y="65"/>
                  </a:lnTo>
                  <a:lnTo>
                    <a:pt x="835" y="56"/>
                  </a:lnTo>
                  <a:lnTo>
                    <a:pt x="815" y="49"/>
                  </a:lnTo>
                  <a:lnTo>
                    <a:pt x="795" y="42"/>
                  </a:lnTo>
                  <a:lnTo>
                    <a:pt x="774" y="36"/>
                  </a:lnTo>
                  <a:lnTo>
                    <a:pt x="753" y="30"/>
                  </a:lnTo>
                  <a:lnTo>
                    <a:pt x="732" y="24"/>
                  </a:lnTo>
                  <a:lnTo>
                    <a:pt x="709" y="19"/>
                  </a:lnTo>
                  <a:lnTo>
                    <a:pt x="685" y="15"/>
                  </a:lnTo>
                  <a:lnTo>
                    <a:pt x="662" y="10"/>
                  </a:lnTo>
                  <a:lnTo>
                    <a:pt x="637" y="7"/>
                  </a:lnTo>
                  <a:lnTo>
                    <a:pt x="612" y="4"/>
                  </a:lnTo>
                  <a:lnTo>
                    <a:pt x="587" y="2"/>
                  </a:lnTo>
                  <a:lnTo>
                    <a:pt x="561" y="1"/>
                  </a:lnTo>
                  <a:lnTo>
                    <a:pt x="535" y="0"/>
                  </a:lnTo>
                  <a:lnTo>
                    <a:pt x="508" y="0"/>
                  </a:lnTo>
                  <a:lnTo>
                    <a:pt x="508" y="0"/>
                  </a:lnTo>
                  <a:close/>
                  <a:moveTo>
                    <a:pt x="63" y="254"/>
                  </a:moveTo>
                  <a:lnTo>
                    <a:pt x="63" y="254"/>
                  </a:lnTo>
                  <a:lnTo>
                    <a:pt x="64" y="241"/>
                  </a:lnTo>
                  <a:lnTo>
                    <a:pt x="68" y="228"/>
                  </a:lnTo>
                  <a:lnTo>
                    <a:pt x="74" y="216"/>
                  </a:lnTo>
                  <a:lnTo>
                    <a:pt x="81" y="203"/>
                  </a:lnTo>
                  <a:lnTo>
                    <a:pt x="91" y="191"/>
                  </a:lnTo>
                  <a:lnTo>
                    <a:pt x="104" y="179"/>
                  </a:lnTo>
                  <a:lnTo>
                    <a:pt x="118" y="167"/>
                  </a:lnTo>
                  <a:lnTo>
                    <a:pt x="133" y="155"/>
                  </a:lnTo>
                  <a:lnTo>
                    <a:pt x="151" y="143"/>
                  </a:lnTo>
                  <a:lnTo>
                    <a:pt x="170" y="133"/>
                  </a:lnTo>
                  <a:lnTo>
                    <a:pt x="192" y="123"/>
                  </a:lnTo>
                  <a:lnTo>
                    <a:pt x="214" y="113"/>
                  </a:lnTo>
                  <a:lnTo>
                    <a:pt x="239" y="104"/>
                  </a:lnTo>
                  <a:lnTo>
                    <a:pt x="265" y="96"/>
                  </a:lnTo>
                  <a:lnTo>
                    <a:pt x="293" y="89"/>
                  </a:lnTo>
                  <a:lnTo>
                    <a:pt x="322" y="81"/>
                  </a:lnTo>
                  <a:lnTo>
                    <a:pt x="322" y="81"/>
                  </a:lnTo>
                  <a:lnTo>
                    <a:pt x="307" y="99"/>
                  </a:lnTo>
                  <a:lnTo>
                    <a:pt x="294" y="119"/>
                  </a:lnTo>
                  <a:lnTo>
                    <a:pt x="282" y="138"/>
                  </a:lnTo>
                  <a:lnTo>
                    <a:pt x="272" y="159"/>
                  </a:lnTo>
                  <a:lnTo>
                    <a:pt x="265" y="182"/>
                  </a:lnTo>
                  <a:lnTo>
                    <a:pt x="258" y="206"/>
                  </a:lnTo>
                  <a:lnTo>
                    <a:pt x="255" y="229"/>
                  </a:lnTo>
                  <a:lnTo>
                    <a:pt x="254" y="254"/>
                  </a:lnTo>
                  <a:lnTo>
                    <a:pt x="254" y="254"/>
                  </a:lnTo>
                  <a:lnTo>
                    <a:pt x="255" y="279"/>
                  </a:lnTo>
                  <a:lnTo>
                    <a:pt x="258" y="302"/>
                  </a:lnTo>
                  <a:lnTo>
                    <a:pt x="265" y="326"/>
                  </a:lnTo>
                  <a:lnTo>
                    <a:pt x="272" y="348"/>
                  </a:lnTo>
                  <a:lnTo>
                    <a:pt x="282" y="369"/>
                  </a:lnTo>
                  <a:lnTo>
                    <a:pt x="294" y="389"/>
                  </a:lnTo>
                  <a:lnTo>
                    <a:pt x="307" y="408"/>
                  </a:lnTo>
                  <a:lnTo>
                    <a:pt x="322" y="426"/>
                  </a:lnTo>
                  <a:lnTo>
                    <a:pt x="322" y="426"/>
                  </a:lnTo>
                  <a:lnTo>
                    <a:pt x="293" y="419"/>
                  </a:lnTo>
                  <a:lnTo>
                    <a:pt x="265" y="412"/>
                  </a:lnTo>
                  <a:lnTo>
                    <a:pt x="239" y="403"/>
                  </a:lnTo>
                  <a:lnTo>
                    <a:pt x="214" y="394"/>
                  </a:lnTo>
                  <a:lnTo>
                    <a:pt x="192" y="385"/>
                  </a:lnTo>
                  <a:lnTo>
                    <a:pt x="170" y="374"/>
                  </a:lnTo>
                  <a:lnTo>
                    <a:pt x="151" y="363"/>
                  </a:lnTo>
                  <a:lnTo>
                    <a:pt x="133" y="353"/>
                  </a:lnTo>
                  <a:lnTo>
                    <a:pt x="118" y="341"/>
                  </a:lnTo>
                  <a:lnTo>
                    <a:pt x="104" y="329"/>
                  </a:lnTo>
                  <a:lnTo>
                    <a:pt x="91" y="316"/>
                  </a:lnTo>
                  <a:lnTo>
                    <a:pt x="81" y="304"/>
                  </a:lnTo>
                  <a:lnTo>
                    <a:pt x="74" y="291"/>
                  </a:lnTo>
                  <a:lnTo>
                    <a:pt x="68" y="279"/>
                  </a:lnTo>
                  <a:lnTo>
                    <a:pt x="64" y="267"/>
                  </a:lnTo>
                  <a:lnTo>
                    <a:pt x="63" y="254"/>
                  </a:lnTo>
                  <a:lnTo>
                    <a:pt x="63" y="254"/>
                  </a:lnTo>
                  <a:close/>
                  <a:moveTo>
                    <a:pt x="508" y="445"/>
                  </a:moveTo>
                  <a:lnTo>
                    <a:pt x="508" y="445"/>
                  </a:lnTo>
                  <a:lnTo>
                    <a:pt x="489" y="444"/>
                  </a:lnTo>
                  <a:lnTo>
                    <a:pt x="470" y="441"/>
                  </a:lnTo>
                  <a:lnTo>
                    <a:pt x="452" y="436"/>
                  </a:lnTo>
                  <a:lnTo>
                    <a:pt x="434" y="430"/>
                  </a:lnTo>
                  <a:lnTo>
                    <a:pt x="418" y="421"/>
                  </a:lnTo>
                  <a:lnTo>
                    <a:pt x="402" y="412"/>
                  </a:lnTo>
                  <a:lnTo>
                    <a:pt x="387" y="401"/>
                  </a:lnTo>
                  <a:lnTo>
                    <a:pt x="374" y="389"/>
                  </a:lnTo>
                  <a:lnTo>
                    <a:pt x="361" y="375"/>
                  </a:lnTo>
                  <a:lnTo>
                    <a:pt x="351" y="360"/>
                  </a:lnTo>
                  <a:lnTo>
                    <a:pt x="341" y="345"/>
                  </a:lnTo>
                  <a:lnTo>
                    <a:pt x="332" y="328"/>
                  </a:lnTo>
                  <a:lnTo>
                    <a:pt x="326" y="311"/>
                  </a:lnTo>
                  <a:lnTo>
                    <a:pt x="322" y="292"/>
                  </a:lnTo>
                  <a:lnTo>
                    <a:pt x="318" y="273"/>
                  </a:lnTo>
                  <a:lnTo>
                    <a:pt x="317" y="254"/>
                  </a:lnTo>
                  <a:lnTo>
                    <a:pt x="317" y="254"/>
                  </a:lnTo>
                  <a:lnTo>
                    <a:pt x="318" y="235"/>
                  </a:lnTo>
                  <a:lnTo>
                    <a:pt x="322" y="215"/>
                  </a:lnTo>
                  <a:lnTo>
                    <a:pt x="326" y="197"/>
                  </a:lnTo>
                  <a:lnTo>
                    <a:pt x="332" y="180"/>
                  </a:lnTo>
                  <a:lnTo>
                    <a:pt x="341" y="163"/>
                  </a:lnTo>
                  <a:lnTo>
                    <a:pt x="351" y="148"/>
                  </a:lnTo>
                  <a:lnTo>
                    <a:pt x="361" y="133"/>
                  </a:lnTo>
                  <a:lnTo>
                    <a:pt x="374" y="119"/>
                  </a:lnTo>
                  <a:lnTo>
                    <a:pt x="387" y="107"/>
                  </a:lnTo>
                  <a:lnTo>
                    <a:pt x="402" y="95"/>
                  </a:lnTo>
                  <a:lnTo>
                    <a:pt x="418" y="86"/>
                  </a:lnTo>
                  <a:lnTo>
                    <a:pt x="434" y="78"/>
                  </a:lnTo>
                  <a:lnTo>
                    <a:pt x="452" y="71"/>
                  </a:lnTo>
                  <a:lnTo>
                    <a:pt x="470" y="67"/>
                  </a:lnTo>
                  <a:lnTo>
                    <a:pt x="489" y="64"/>
                  </a:lnTo>
                  <a:lnTo>
                    <a:pt x="508" y="63"/>
                  </a:lnTo>
                  <a:lnTo>
                    <a:pt x="508" y="63"/>
                  </a:lnTo>
                  <a:lnTo>
                    <a:pt x="528" y="64"/>
                  </a:lnTo>
                  <a:lnTo>
                    <a:pt x="547" y="67"/>
                  </a:lnTo>
                  <a:lnTo>
                    <a:pt x="565" y="71"/>
                  </a:lnTo>
                  <a:lnTo>
                    <a:pt x="582" y="78"/>
                  </a:lnTo>
                  <a:lnTo>
                    <a:pt x="600" y="86"/>
                  </a:lnTo>
                  <a:lnTo>
                    <a:pt x="616" y="95"/>
                  </a:lnTo>
                  <a:lnTo>
                    <a:pt x="630" y="107"/>
                  </a:lnTo>
                  <a:lnTo>
                    <a:pt x="644" y="119"/>
                  </a:lnTo>
                  <a:lnTo>
                    <a:pt x="655" y="133"/>
                  </a:lnTo>
                  <a:lnTo>
                    <a:pt x="667" y="148"/>
                  </a:lnTo>
                  <a:lnTo>
                    <a:pt x="677" y="163"/>
                  </a:lnTo>
                  <a:lnTo>
                    <a:pt x="684" y="180"/>
                  </a:lnTo>
                  <a:lnTo>
                    <a:pt x="691" y="197"/>
                  </a:lnTo>
                  <a:lnTo>
                    <a:pt x="695" y="215"/>
                  </a:lnTo>
                  <a:lnTo>
                    <a:pt x="698" y="235"/>
                  </a:lnTo>
                  <a:lnTo>
                    <a:pt x="699" y="254"/>
                  </a:lnTo>
                  <a:lnTo>
                    <a:pt x="699" y="254"/>
                  </a:lnTo>
                  <a:lnTo>
                    <a:pt x="698" y="273"/>
                  </a:lnTo>
                  <a:lnTo>
                    <a:pt x="695" y="292"/>
                  </a:lnTo>
                  <a:lnTo>
                    <a:pt x="691" y="311"/>
                  </a:lnTo>
                  <a:lnTo>
                    <a:pt x="684" y="328"/>
                  </a:lnTo>
                  <a:lnTo>
                    <a:pt x="677" y="345"/>
                  </a:lnTo>
                  <a:lnTo>
                    <a:pt x="667" y="360"/>
                  </a:lnTo>
                  <a:lnTo>
                    <a:pt x="655" y="375"/>
                  </a:lnTo>
                  <a:lnTo>
                    <a:pt x="644" y="389"/>
                  </a:lnTo>
                  <a:lnTo>
                    <a:pt x="630" y="401"/>
                  </a:lnTo>
                  <a:lnTo>
                    <a:pt x="616" y="412"/>
                  </a:lnTo>
                  <a:lnTo>
                    <a:pt x="600" y="421"/>
                  </a:lnTo>
                  <a:lnTo>
                    <a:pt x="582" y="430"/>
                  </a:lnTo>
                  <a:lnTo>
                    <a:pt x="565" y="436"/>
                  </a:lnTo>
                  <a:lnTo>
                    <a:pt x="547" y="441"/>
                  </a:lnTo>
                  <a:lnTo>
                    <a:pt x="528" y="444"/>
                  </a:lnTo>
                  <a:lnTo>
                    <a:pt x="508" y="445"/>
                  </a:lnTo>
                  <a:lnTo>
                    <a:pt x="508" y="445"/>
                  </a:lnTo>
                  <a:close/>
                  <a:moveTo>
                    <a:pt x="695" y="426"/>
                  </a:moveTo>
                  <a:lnTo>
                    <a:pt x="695" y="426"/>
                  </a:lnTo>
                  <a:lnTo>
                    <a:pt x="710" y="408"/>
                  </a:lnTo>
                  <a:lnTo>
                    <a:pt x="724" y="389"/>
                  </a:lnTo>
                  <a:lnTo>
                    <a:pt x="735" y="369"/>
                  </a:lnTo>
                  <a:lnTo>
                    <a:pt x="744" y="348"/>
                  </a:lnTo>
                  <a:lnTo>
                    <a:pt x="753" y="326"/>
                  </a:lnTo>
                  <a:lnTo>
                    <a:pt x="758" y="302"/>
                  </a:lnTo>
                  <a:lnTo>
                    <a:pt x="762" y="279"/>
                  </a:lnTo>
                  <a:lnTo>
                    <a:pt x="763" y="254"/>
                  </a:lnTo>
                  <a:lnTo>
                    <a:pt x="763" y="254"/>
                  </a:lnTo>
                  <a:lnTo>
                    <a:pt x="762" y="229"/>
                  </a:lnTo>
                  <a:lnTo>
                    <a:pt x="758" y="206"/>
                  </a:lnTo>
                  <a:lnTo>
                    <a:pt x="753" y="182"/>
                  </a:lnTo>
                  <a:lnTo>
                    <a:pt x="744" y="159"/>
                  </a:lnTo>
                  <a:lnTo>
                    <a:pt x="735" y="138"/>
                  </a:lnTo>
                  <a:lnTo>
                    <a:pt x="724" y="119"/>
                  </a:lnTo>
                  <a:lnTo>
                    <a:pt x="710" y="99"/>
                  </a:lnTo>
                  <a:lnTo>
                    <a:pt x="695" y="81"/>
                  </a:lnTo>
                  <a:lnTo>
                    <a:pt x="695" y="81"/>
                  </a:lnTo>
                  <a:lnTo>
                    <a:pt x="724" y="89"/>
                  </a:lnTo>
                  <a:lnTo>
                    <a:pt x="752" y="96"/>
                  </a:lnTo>
                  <a:lnTo>
                    <a:pt x="778" y="104"/>
                  </a:lnTo>
                  <a:lnTo>
                    <a:pt x="802" y="113"/>
                  </a:lnTo>
                  <a:lnTo>
                    <a:pt x="826" y="123"/>
                  </a:lnTo>
                  <a:lnTo>
                    <a:pt x="846" y="133"/>
                  </a:lnTo>
                  <a:lnTo>
                    <a:pt x="867" y="143"/>
                  </a:lnTo>
                  <a:lnTo>
                    <a:pt x="884" y="155"/>
                  </a:lnTo>
                  <a:lnTo>
                    <a:pt x="900" y="167"/>
                  </a:lnTo>
                  <a:lnTo>
                    <a:pt x="914" y="179"/>
                  </a:lnTo>
                  <a:lnTo>
                    <a:pt x="926" y="191"/>
                  </a:lnTo>
                  <a:lnTo>
                    <a:pt x="935" y="203"/>
                  </a:lnTo>
                  <a:lnTo>
                    <a:pt x="944" y="216"/>
                  </a:lnTo>
                  <a:lnTo>
                    <a:pt x="949" y="228"/>
                  </a:lnTo>
                  <a:lnTo>
                    <a:pt x="953" y="241"/>
                  </a:lnTo>
                  <a:lnTo>
                    <a:pt x="954" y="254"/>
                  </a:lnTo>
                  <a:lnTo>
                    <a:pt x="954" y="254"/>
                  </a:lnTo>
                  <a:lnTo>
                    <a:pt x="953" y="267"/>
                  </a:lnTo>
                  <a:lnTo>
                    <a:pt x="949" y="279"/>
                  </a:lnTo>
                  <a:lnTo>
                    <a:pt x="944" y="291"/>
                  </a:lnTo>
                  <a:lnTo>
                    <a:pt x="935" y="304"/>
                  </a:lnTo>
                  <a:lnTo>
                    <a:pt x="926" y="316"/>
                  </a:lnTo>
                  <a:lnTo>
                    <a:pt x="914" y="329"/>
                  </a:lnTo>
                  <a:lnTo>
                    <a:pt x="900" y="341"/>
                  </a:lnTo>
                  <a:lnTo>
                    <a:pt x="884" y="353"/>
                  </a:lnTo>
                  <a:lnTo>
                    <a:pt x="867" y="363"/>
                  </a:lnTo>
                  <a:lnTo>
                    <a:pt x="846" y="374"/>
                  </a:lnTo>
                  <a:lnTo>
                    <a:pt x="826" y="385"/>
                  </a:lnTo>
                  <a:lnTo>
                    <a:pt x="802" y="394"/>
                  </a:lnTo>
                  <a:lnTo>
                    <a:pt x="778" y="403"/>
                  </a:lnTo>
                  <a:lnTo>
                    <a:pt x="752" y="412"/>
                  </a:lnTo>
                  <a:lnTo>
                    <a:pt x="724" y="419"/>
                  </a:lnTo>
                  <a:lnTo>
                    <a:pt x="695" y="426"/>
                  </a:lnTo>
                  <a:lnTo>
                    <a:pt x="695" y="426"/>
                  </a:lnTo>
                  <a:close/>
                  <a:moveTo>
                    <a:pt x="508" y="158"/>
                  </a:moveTo>
                  <a:lnTo>
                    <a:pt x="508" y="158"/>
                  </a:lnTo>
                  <a:lnTo>
                    <a:pt x="499" y="158"/>
                  </a:lnTo>
                  <a:lnTo>
                    <a:pt x="489" y="160"/>
                  </a:lnTo>
                  <a:lnTo>
                    <a:pt x="480" y="163"/>
                  </a:lnTo>
                  <a:lnTo>
                    <a:pt x="472" y="166"/>
                  </a:lnTo>
                  <a:lnTo>
                    <a:pt x="463" y="170"/>
                  </a:lnTo>
                  <a:lnTo>
                    <a:pt x="456" y="174"/>
                  </a:lnTo>
                  <a:lnTo>
                    <a:pt x="448" y="180"/>
                  </a:lnTo>
                  <a:lnTo>
                    <a:pt x="441" y="186"/>
                  </a:lnTo>
                  <a:lnTo>
                    <a:pt x="435" y="193"/>
                  </a:lnTo>
                  <a:lnTo>
                    <a:pt x="430" y="200"/>
                  </a:lnTo>
                  <a:lnTo>
                    <a:pt x="425" y="209"/>
                  </a:lnTo>
                  <a:lnTo>
                    <a:pt x="420" y="216"/>
                  </a:lnTo>
                  <a:lnTo>
                    <a:pt x="417" y="225"/>
                  </a:lnTo>
                  <a:lnTo>
                    <a:pt x="415" y="235"/>
                  </a:lnTo>
                  <a:lnTo>
                    <a:pt x="414" y="244"/>
                  </a:lnTo>
                  <a:lnTo>
                    <a:pt x="413" y="254"/>
                  </a:lnTo>
                  <a:lnTo>
                    <a:pt x="413" y="254"/>
                  </a:lnTo>
                  <a:lnTo>
                    <a:pt x="414" y="263"/>
                  </a:lnTo>
                  <a:lnTo>
                    <a:pt x="415" y="273"/>
                  </a:lnTo>
                  <a:lnTo>
                    <a:pt x="417" y="282"/>
                  </a:lnTo>
                  <a:lnTo>
                    <a:pt x="420" y="290"/>
                  </a:lnTo>
                  <a:lnTo>
                    <a:pt x="425" y="299"/>
                  </a:lnTo>
                  <a:lnTo>
                    <a:pt x="430" y="307"/>
                  </a:lnTo>
                  <a:lnTo>
                    <a:pt x="435" y="314"/>
                  </a:lnTo>
                  <a:lnTo>
                    <a:pt x="441" y="321"/>
                  </a:lnTo>
                  <a:lnTo>
                    <a:pt x="448" y="327"/>
                  </a:lnTo>
                  <a:lnTo>
                    <a:pt x="456" y="333"/>
                  </a:lnTo>
                  <a:lnTo>
                    <a:pt x="463" y="338"/>
                  </a:lnTo>
                  <a:lnTo>
                    <a:pt x="472" y="342"/>
                  </a:lnTo>
                  <a:lnTo>
                    <a:pt x="480" y="345"/>
                  </a:lnTo>
                  <a:lnTo>
                    <a:pt x="489" y="347"/>
                  </a:lnTo>
                  <a:lnTo>
                    <a:pt x="499" y="348"/>
                  </a:lnTo>
                  <a:lnTo>
                    <a:pt x="508" y="349"/>
                  </a:lnTo>
                  <a:lnTo>
                    <a:pt x="508" y="349"/>
                  </a:lnTo>
                  <a:lnTo>
                    <a:pt x="518" y="348"/>
                  </a:lnTo>
                  <a:lnTo>
                    <a:pt x="528" y="347"/>
                  </a:lnTo>
                  <a:lnTo>
                    <a:pt x="537" y="345"/>
                  </a:lnTo>
                  <a:lnTo>
                    <a:pt x="546" y="342"/>
                  </a:lnTo>
                  <a:lnTo>
                    <a:pt x="555" y="338"/>
                  </a:lnTo>
                  <a:lnTo>
                    <a:pt x="562" y="333"/>
                  </a:lnTo>
                  <a:lnTo>
                    <a:pt x="570" y="327"/>
                  </a:lnTo>
                  <a:lnTo>
                    <a:pt x="576" y="321"/>
                  </a:lnTo>
                  <a:lnTo>
                    <a:pt x="582" y="314"/>
                  </a:lnTo>
                  <a:lnTo>
                    <a:pt x="588" y="307"/>
                  </a:lnTo>
                  <a:lnTo>
                    <a:pt x="592" y="299"/>
                  </a:lnTo>
                  <a:lnTo>
                    <a:pt x="596" y="290"/>
                  </a:lnTo>
                  <a:lnTo>
                    <a:pt x="600" y="282"/>
                  </a:lnTo>
                  <a:lnTo>
                    <a:pt x="602" y="273"/>
                  </a:lnTo>
                  <a:lnTo>
                    <a:pt x="604" y="263"/>
                  </a:lnTo>
                  <a:lnTo>
                    <a:pt x="604" y="254"/>
                  </a:lnTo>
                  <a:lnTo>
                    <a:pt x="604" y="254"/>
                  </a:lnTo>
                  <a:lnTo>
                    <a:pt x="604" y="244"/>
                  </a:lnTo>
                  <a:lnTo>
                    <a:pt x="602" y="235"/>
                  </a:lnTo>
                  <a:lnTo>
                    <a:pt x="600" y="225"/>
                  </a:lnTo>
                  <a:lnTo>
                    <a:pt x="596" y="216"/>
                  </a:lnTo>
                  <a:lnTo>
                    <a:pt x="592" y="209"/>
                  </a:lnTo>
                  <a:lnTo>
                    <a:pt x="588" y="200"/>
                  </a:lnTo>
                  <a:lnTo>
                    <a:pt x="582" y="193"/>
                  </a:lnTo>
                  <a:lnTo>
                    <a:pt x="576" y="186"/>
                  </a:lnTo>
                  <a:lnTo>
                    <a:pt x="570" y="180"/>
                  </a:lnTo>
                  <a:lnTo>
                    <a:pt x="562" y="174"/>
                  </a:lnTo>
                  <a:lnTo>
                    <a:pt x="555" y="170"/>
                  </a:lnTo>
                  <a:lnTo>
                    <a:pt x="546" y="166"/>
                  </a:lnTo>
                  <a:lnTo>
                    <a:pt x="537" y="163"/>
                  </a:lnTo>
                  <a:lnTo>
                    <a:pt x="528" y="160"/>
                  </a:lnTo>
                  <a:lnTo>
                    <a:pt x="518" y="158"/>
                  </a:lnTo>
                  <a:lnTo>
                    <a:pt x="508" y="158"/>
                  </a:lnTo>
                  <a:lnTo>
                    <a:pt x="508" y="158"/>
                  </a:lnTo>
                  <a:close/>
                  <a:moveTo>
                    <a:pt x="508" y="286"/>
                  </a:moveTo>
                  <a:lnTo>
                    <a:pt x="508" y="286"/>
                  </a:lnTo>
                  <a:lnTo>
                    <a:pt x="502" y="285"/>
                  </a:lnTo>
                  <a:lnTo>
                    <a:pt x="497" y="283"/>
                  </a:lnTo>
                  <a:lnTo>
                    <a:pt x="491" y="280"/>
                  </a:lnTo>
                  <a:lnTo>
                    <a:pt x="486" y="276"/>
                  </a:lnTo>
                  <a:lnTo>
                    <a:pt x="483" y="271"/>
                  </a:lnTo>
                  <a:lnTo>
                    <a:pt x="479" y="266"/>
                  </a:lnTo>
                  <a:lnTo>
                    <a:pt x="477" y="260"/>
                  </a:lnTo>
                  <a:lnTo>
                    <a:pt x="477" y="254"/>
                  </a:lnTo>
                  <a:lnTo>
                    <a:pt x="477" y="254"/>
                  </a:lnTo>
                  <a:lnTo>
                    <a:pt x="477" y="247"/>
                  </a:lnTo>
                  <a:lnTo>
                    <a:pt x="479" y="241"/>
                  </a:lnTo>
                  <a:lnTo>
                    <a:pt x="483" y="236"/>
                  </a:lnTo>
                  <a:lnTo>
                    <a:pt x="486" y="231"/>
                  </a:lnTo>
                  <a:lnTo>
                    <a:pt x="491" y="227"/>
                  </a:lnTo>
                  <a:lnTo>
                    <a:pt x="497" y="225"/>
                  </a:lnTo>
                  <a:lnTo>
                    <a:pt x="502" y="223"/>
                  </a:lnTo>
                  <a:lnTo>
                    <a:pt x="508" y="222"/>
                  </a:lnTo>
                  <a:lnTo>
                    <a:pt x="508" y="222"/>
                  </a:lnTo>
                  <a:lnTo>
                    <a:pt x="515" y="223"/>
                  </a:lnTo>
                  <a:lnTo>
                    <a:pt x="521" y="225"/>
                  </a:lnTo>
                  <a:lnTo>
                    <a:pt x="527" y="227"/>
                  </a:lnTo>
                  <a:lnTo>
                    <a:pt x="531" y="231"/>
                  </a:lnTo>
                  <a:lnTo>
                    <a:pt x="535" y="236"/>
                  </a:lnTo>
                  <a:lnTo>
                    <a:pt x="538" y="241"/>
                  </a:lnTo>
                  <a:lnTo>
                    <a:pt x="540" y="247"/>
                  </a:lnTo>
                  <a:lnTo>
                    <a:pt x="541" y="254"/>
                  </a:lnTo>
                  <a:lnTo>
                    <a:pt x="541" y="254"/>
                  </a:lnTo>
                  <a:lnTo>
                    <a:pt x="540" y="260"/>
                  </a:lnTo>
                  <a:lnTo>
                    <a:pt x="538" y="266"/>
                  </a:lnTo>
                  <a:lnTo>
                    <a:pt x="535" y="271"/>
                  </a:lnTo>
                  <a:lnTo>
                    <a:pt x="531" y="276"/>
                  </a:lnTo>
                  <a:lnTo>
                    <a:pt x="527" y="280"/>
                  </a:lnTo>
                  <a:lnTo>
                    <a:pt x="521" y="283"/>
                  </a:lnTo>
                  <a:lnTo>
                    <a:pt x="515" y="285"/>
                  </a:lnTo>
                  <a:lnTo>
                    <a:pt x="508" y="286"/>
                  </a:lnTo>
                  <a:lnTo>
                    <a:pt x="508" y="28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7" name="Freeform 87"/>
            <p:cNvSpPr>
              <a:spLocks noEditPoints="1"/>
            </p:cNvSpPr>
            <p:nvPr/>
          </p:nvSpPr>
          <p:spPr bwMode="auto">
            <a:xfrm>
              <a:off x="3649361" y="4182382"/>
              <a:ext cx="322263" cy="323850"/>
            </a:xfrm>
            <a:custGeom>
              <a:gdLst>
                <a:gd fmla="*/ 629 w 1017" name="T0"/>
                <a:gd fmla="*/ 14 h 1017" name="T1"/>
                <a:gd fmla="*/ 413 w 1017" name="T2"/>
                <a:gd fmla="*/ 0 h 1017" name="T3"/>
                <a:gd fmla="*/ 386 w 1017" name="T4"/>
                <a:gd fmla="*/ 14 h 1017" name="T5"/>
                <a:gd fmla="*/ 84 w 1017" name="T6"/>
                <a:gd fmla="*/ 32 h 1017" name="T7"/>
                <a:gd fmla="*/ 34 w 1017" name="T8"/>
                <a:gd fmla="*/ 54 h 1017" name="T9"/>
                <a:gd fmla="*/ 4 w 1017" name="T10"/>
                <a:gd fmla="*/ 99 h 1017" name="T11"/>
                <a:gd fmla="*/ 0 w 1017" name="T12"/>
                <a:gd fmla="*/ 197 h 1017" name="T13"/>
                <a:gd fmla="*/ 24 w 1017" name="T14"/>
                <a:gd fmla="*/ 222 h 1017" name="T15"/>
                <a:gd fmla="*/ 128 w 1017" name="T16"/>
                <a:gd fmla="*/ 941 h 1017" name="T17"/>
                <a:gd fmla="*/ 154 w 1017" name="T18"/>
                <a:gd fmla="*/ 990 h 1017" name="T19"/>
                <a:gd fmla="*/ 202 w 1017" name="T20"/>
                <a:gd fmla="*/ 1015 h 1017" name="T21"/>
                <a:gd fmla="*/ 814 w 1017" name="T22"/>
                <a:gd fmla="*/ 1015 h 1017" name="T23"/>
                <a:gd fmla="*/ 862 w 1017" name="T24"/>
                <a:gd fmla="*/ 990 h 1017" name="T25"/>
                <a:gd fmla="*/ 888 w 1017" name="T26"/>
                <a:gd fmla="*/ 941 h 1017" name="T27"/>
                <a:gd fmla="*/ 991 w 1017" name="T28"/>
                <a:gd fmla="*/ 222 h 1017" name="T29"/>
                <a:gd fmla="*/ 1017 w 1017" name="T30"/>
                <a:gd fmla="*/ 197 h 1017" name="T31"/>
                <a:gd fmla="*/ 1013 w 1017" name="T32"/>
                <a:gd fmla="*/ 99 h 1017" name="T33"/>
                <a:gd fmla="*/ 982 w 1017" name="T34"/>
                <a:gd fmla="*/ 54 h 1017" name="T35"/>
                <a:gd fmla="*/ 931 w 1017" name="T36"/>
                <a:gd fmla="*/ 32 h 1017" name="T37"/>
                <a:gd fmla="*/ 824 w 1017" name="T38"/>
                <a:gd fmla="*/ 935 h 1017" name="T39"/>
                <a:gd fmla="*/ 795 w 1017" name="T40"/>
                <a:gd fmla="*/ 954 h 1017" name="T41"/>
                <a:gd fmla="*/ 199 w 1017" name="T42"/>
                <a:gd fmla="*/ 944 h 1017" name="T43"/>
                <a:gd fmla="*/ 826 w 1017" name="T44"/>
                <a:gd fmla="*/ 222 h 1017" name="T45"/>
                <a:gd fmla="*/ 63 w 1017" name="T46"/>
                <a:gd fmla="*/ 120 h 1017" name="T47"/>
                <a:gd fmla="*/ 89 w 1017" name="T48"/>
                <a:gd fmla="*/ 96 h 1017" name="T49"/>
                <a:gd fmla="*/ 940 w 1017" name="T50"/>
                <a:gd fmla="*/ 101 h 1017" name="T51"/>
                <a:gd fmla="*/ 953 w 1017" name="T52"/>
                <a:gd fmla="*/ 159 h 1017" name="T53"/>
                <a:gd fmla="*/ 340 w 1017" name="T54"/>
                <a:gd fmla="*/ 881 h 1017" name="T55"/>
                <a:gd fmla="*/ 349 w 1017" name="T56"/>
                <a:gd fmla="*/ 381 h 1017" name="T57"/>
                <a:gd fmla="*/ 330 w 1017" name="T58"/>
                <a:gd fmla="*/ 352 h 1017" name="T59"/>
                <a:gd fmla="*/ 299 w 1017" name="T60"/>
                <a:gd fmla="*/ 355 h 1017" name="T61"/>
                <a:gd fmla="*/ 285 w 1017" name="T62"/>
                <a:gd fmla="*/ 859 h 1017" name="T63"/>
                <a:gd fmla="*/ 299 w 1017" name="T64"/>
                <a:gd fmla="*/ 885 h 1017" name="T65"/>
                <a:gd fmla="*/ 445 w 1017" name="T66"/>
                <a:gd fmla="*/ 891 h 1017" name="T67"/>
                <a:gd fmla="*/ 474 w 1017" name="T68"/>
                <a:gd fmla="*/ 870 h 1017" name="T69"/>
                <a:gd fmla="*/ 474 w 1017" name="T70"/>
                <a:gd fmla="*/ 369 h 1017" name="T71"/>
                <a:gd fmla="*/ 445 w 1017" name="T72"/>
                <a:gd fmla="*/ 350 h 1017" name="T73"/>
                <a:gd fmla="*/ 418 w 1017" name="T74"/>
                <a:gd fmla="*/ 364 h 1017" name="T75"/>
                <a:gd fmla="*/ 414 w 1017" name="T76"/>
                <a:gd fmla="*/ 865 h 1017" name="T77"/>
                <a:gd fmla="*/ 438 w 1017" name="T78"/>
                <a:gd fmla="*/ 890 h 1017" name="T79"/>
                <a:gd fmla="*/ 584 w 1017" name="T80"/>
                <a:gd fmla="*/ 888 h 1017" name="T81"/>
                <a:gd fmla="*/ 604 w 1017" name="T82"/>
                <a:gd fmla="*/ 859 h 1017" name="T83"/>
                <a:gd fmla="*/ 594 w 1017" name="T84"/>
                <a:gd fmla="*/ 359 h 1017" name="T85"/>
                <a:gd fmla="*/ 565 w 1017" name="T86"/>
                <a:gd fmla="*/ 350 h 1017" name="T87"/>
                <a:gd fmla="*/ 540 w 1017" name="T88"/>
                <a:gd fmla="*/ 375 h 1017" name="T89"/>
                <a:gd fmla="*/ 546 w 1017" name="T90"/>
                <a:gd fmla="*/ 877 h 1017" name="T91"/>
                <a:gd fmla="*/ 572 w 1017" name="T92"/>
                <a:gd fmla="*/ 891 h 1017" name="T93"/>
                <a:gd fmla="*/ 722 w 1017" name="T94"/>
                <a:gd fmla="*/ 881 h 1017" name="T95"/>
                <a:gd fmla="*/ 730 w 1017" name="T96"/>
                <a:gd fmla="*/ 381 h 1017" name="T97"/>
                <a:gd fmla="*/ 711 w 1017" name="T98"/>
                <a:gd fmla="*/ 352 h 1017" name="T99"/>
                <a:gd fmla="*/ 681 w 1017" name="T100"/>
                <a:gd fmla="*/ 355 h 1017" name="T101"/>
                <a:gd fmla="*/ 667 w 1017" name="T102"/>
                <a:gd fmla="*/ 859 h 1017" name="T103"/>
                <a:gd fmla="*/ 681 w 1017" name="T104"/>
                <a:gd fmla="*/ 885 h 101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17" w="1017">
                  <a:moveTo>
                    <a:pt x="921" y="31"/>
                  </a:moveTo>
                  <a:lnTo>
                    <a:pt x="635" y="31"/>
                  </a:lnTo>
                  <a:lnTo>
                    <a:pt x="635" y="31"/>
                  </a:lnTo>
                  <a:lnTo>
                    <a:pt x="635" y="25"/>
                  </a:lnTo>
                  <a:lnTo>
                    <a:pt x="633" y="20"/>
                  </a:lnTo>
                  <a:lnTo>
                    <a:pt x="629" y="14"/>
                  </a:lnTo>
                  <a:lnTo>
                    <a:pt x="626" y="9"/>
                  </a:lnTo>
                  <a:lnTo>
                    <a:pt x="621" y="6"/>
                  </a:lnTo>
                  <a:lnTo>
                    <a:pt x="616" y="2"/>
                  </a:lnTo>
                  <a:lnTo>
                    <a:pt x="610" y="0"/>
                  </a:lnTo>
                  <a:lnTo>
                    <a:pt x="604" y="0"/>
                  </a:lnTo>
                  <a:lnTo>
                    <a:pt x="413" y="0"/>
                  </a:lnTo>
                  <a:lnTo>
                    <a:pt x="413" y="0"/>
                  </a:lnTo>
                  <a:lnTo>
                    <a:pt x="406" y="0"/>
                  </a:lnTo>
                  <a:lnTo>
                    <a:pt x="400" y="2"/>
                  </a:lnTo>
                  <a:lnTo>
                    <a:pt x="394" y="6"/>
                  </a:lnTo>
                  <a:lnTo>
                    <a:pt x="390" y="9"/>
                  </a:lnTo>
                  <a:lnTo>
                    <a:pt x="386" y="14"/>
                  </a:lnTo>
                  <a:lnTo>
                    <a:pt x="384" y="20"/>
                  </a:lnTo>
                  <a:lnTo>
                    <a:pt x="382" y="25"/>
                  </a:lnTo>
                  <a:lnTo>
                    <a:pt x="381" y="31"/>
                  </a:lnTo>
                  <a:lnTo>
                    <a:pt x="95" y="31"/>
                  </a:lnTo>
                  <a:lnTo>
                    <a:pt x="95" y="31"/>
                  </a:lnTo>
                  <a:lnTo>
                    <a:pt x="84" y="32"/>
                  </a:lnTo>
                  <a:lnTo>
                    <a:pt x="76" y="34"/>
                  </a:lnTo>
                  <a:lnTo>
                    <a:pt x="66" y="36"/>
                  </a:lnTo>
                  <a:lnTo>
                    <a:pt x="58" y="39"/>
                  </a:lnTo>
                  <a:lnTo>
                    <a:pt x="49" y="43"/>
                  </a:lnTo>
                  <a:lnTo>
                    <a:pt x="41" y="47"/>
                  </a:lnTo>
                  <a:lnTo>
                    <a:pt x="34" y="54"/>
                  </a:lnTo>
                  <a:lnTo>
                    <a:pt x="28" y="59"/>
                  </a:lnTo>
                  <a:lnTo>
                    <a:pt x="21" y="67"/>
                  </a:lnTo>
                  <a:lnTo>
                    <a:pt x="16" y="73"/>
                  </a:lnTo>
                  <a:lnTo>
                    <a:pt x="10" y="82"/>
                  </a:lnTo>
                  <a:lnTo>
                    <a:pt x="7" y="90"/>
                  </a:lnTo>
                  <a:lnTo>
                    <a:pt x="4" y="99"/>
                  </a:lnTo>
                  <a:lnTo>
                    <a:pt x="1" y="108"/>
                  </a:lnTo>
                  <a:lnTo>
                    <a:pt x="0" y="117"/>
                  </a:lnTo>
                  <a:lnTo>
                    <a:pt x="0" y="127"/>
                  </a:lnTo>
                  <a:lnTo>
                    <a:pt x="0" y="190"/>
                  </a:lnTo>
                  <a:lnTo>
                    <a:pt x="0" y="190"/>
                  </a:lnTo>
                  <a:lnTo>
                    <a:pt x="0" y="197"/>
                  </a:lnTo>
                  <a:lnTo>
                    <a:pt x="2" y="203"/>
                  </a:lnTo>
                  <a:lnTo>
                    <a:pt x="5" y="208"/>
                  </a:lnTo>
                  <a:lnTo>
                    <a:pt x="8" y="213"/>
                  </a:lnTo>
                  <a:lnTo>
                    <a:pt x="14" y="217"/>
                  </a:lnTo>
                  <a:lnTo>
                    <a:pt x="19" y="220"/>
                  </a:lnTo>
                  <a:lnTo>
                    <a:pt x="24" y="222"/>
                  </a:lnTo>
                  <a:lnTo>
                    <a:pt x="31" y="222"/>
                  </a:lnTo>
                  <a:lnTo>
                    <a:pt x="126" y="222"/>
                  </a:lnTo>
                  <a:lnTo>
                    <a:pt x="126" y="922"/>
                  </a:lnTo>
                  <a:lnTo>
                    <a:pt x="126" y="922"/>
                  </a:lnTo>
                  <a:lnTo>
                    <a:pt x="127" y="932"/>
                  </a:lnTo>
                  <a:lnTo>
                    <a:pt x="128" y="941"/>
                  </a:lnTo>
                  <a:lnTo>
                    <a:pt x="131" y="951"/>
                  </a:lnTo>
                  <a:lnTo>
                    <a:pt x="134" y="959"/>
                  </a:lnTo>
                  <a:lnTo>
                    <a:pt x="138" y="968"/>
                  </a:lnTo>
                  <a:lnTo>
                    <a:pt x="142" y="976"/>
                  </a:lnTo>
                  <a:lnTo>
                    <a:pt x="148" y="983"/>
                  </a:lnTo>
                  <a:lnTo>
                    <a:pt x="154" y="990"/>
                  </a:lnTo>
                  <a:lnTo>
                    <a:pt x="162" y="996"/>
                  </a:lnTo>
                  <a:lnTo>
                    <a:pt x="168" y="1001"/>
                  </a:lnTo>
                  <a:lnTo>
                    <a:pt x="177" y="1006"/>
                  </a:lnTo>
                  <a:lnTo>
                    <a:pt x="185" y="1010"/>
                  </a:lnTo>
                  <a:lnTo>
                    <a:pt x="194" y="1013"/>
                  </a:lnTo>
                  <a:lnTo>
                    <a:pt x="202" y="1015"/>
                  </a:lnTo>
                  <a:lnTo>
                    <a:pt x="212" y="1017"/>
                  </a:lnTo>
                  <a:lnTo>
                    <a:pt x="222" y="1017"/>
                  </a:lnTo>
                  <a:lnTo>
                    <a:pt x="795" y="1017"/>
                  </a:lnTo>
                  <a:lnTo>
                    <a:pt x="795" y="1017"/>
                  </a:lnTo>
                  <a:lnTo>
                    <a:pt x="804" y="1017"/>
                  </a:lnTo>
                  <a:lnTo>
                    <a:pt x="814" y="1015"/>
                  </a:lnTo>
                  <a:lnTo>
                    <a:pt x="823" y="1013"/>
                  </a:lnTo>
                  <a:lnTo>
                    <a:pt x="831" y="1010"/>
                  </a:lnTo>
                  <a:lnTo>
                    <a:pt x="840" y="1006"/>
                  </a:lnTo>
                  <a:lnTo>
                    <a:pt x="847" y="1001"/>
                  </a:lnTo>
                  <a:lnTo>
                    <a:pt x="855" y="996"/>
                  </a:lnTo>
                  <a:lnTo>
                    <a:pt x="862" y="990"/>
                  </a:lnTo>
                  <a:lnTo>
                    <a:pt x="868" y="983"/>
                  </a:lnTo>
                  <a:lnTo>
                    <a:pt x="873" y="976"/>
                  </a:lnTo>
                  <a:lnTo>
                    <a:pt x="878" y="968"/>
                  </a:lnTo>
                  <a:lnTo>
                    <a:pt x="883" y="959"/>
                  </a:lnTo>
                  <a:lnTo>
                    <a:pt x="886" y="951"/>
                  </a:lnTo>
                  <a:lnTo>
                    <a:pt x="888" y="941"/>
                  </a:lnTo>
                  <a:lnTo>
                    <a:pt x="889" y="932"/>
                  </a:lnTo>
                  <a:lnTo>
                    <a:pt x="890" y="922"/>
                  </a:lnTo>
                  <a:lnTo>
                    <a:pt x="890" y="222"/>
                  </a:lnTo>
                  <a:lnTo>
                    <a:pt x="986" y="222"/>
                  </a:lnTo>
                  <a:lnTo>
                    <a:pt x="986" y="222"/>
                  </a:lnTo>
                  <a:lnTo>
                    <a:pt x="991" y="222"/>
                  </a:lnTo>
                  <a:lnTo>
                    <a:pt x="997" y="220"/>
                  </a:lnTo>
                  <a:lnTo>
                    <a:pt x="1003" y="217"/>
                  </a:lnTo>
                  <a:lnTo>
                    <a:pt x="1007" y="213"/>
                  </a:lnTo>
                  <a:lnTo>
                    <a:pt x="1011" y="208"/>
                  </a:lnTo>
                  <a:lnTo>
                    <a:pt x="1015" y="203"/>
                  </a:lnTo>
                  <a:lnTo>
                    <a:pt x="1017" y="197"/>
                  </a:lnTo>
                  <a:lnTo>
                    <a:pt x="1017" y="190"/>
                  </a:lnTo>
                  <a:lnTo>
                    <a:pt x="1017" y="127"/>
                  </a:lnTo>
                  <a:lnTo>
                    <a:pt x="1017" y="127"/>
                  </a:lnTo>
                  <a:lnTo>
                    <a:pt x="1017" y="117"/>
                  </a:lnTo>
                  <a:lnTo>
                    <a:pt x="1015" y="108"/>
                  </a:lnTo>
                  <a:lnTo>
                    <a:pt x="1013" y="99"/>
                  </a:lnTo>
                  <a:lnTo>
                    <a:pt x="1009" y="90"/>
                  </a:lnTo>
                  <a:lnTo>
                    <a:pt x="1005" y="82"/>
                  </a:lnTo>
                  <a:lnTo>
                    <a:pt x="1001" y="73"/>
                  </a:lnTo>
                  <a:lnTo>
                    <a:pt x="995" y="67"/>
                  </a:lnTo>
                  <a:lnTo>
                    <a:pt x="989" y="59"/>
                  </a:lnTo>
                  <a:lnTo>
                    <a:pt x="982" y="54"/>
                  </a:lnTo>
                  <a:lnTo>
                    <a:pt x="975" y="47"/>
                  </a:lnTo>
                  <a:lnTo>
                    <a:pt x="967" y="43"/>
                  </a:lnTo>
                  <a:lnTo>
                    <a:pt x="959" y="39"/>
                  </a:lnTo>
                  <a:lnTo>
                    <a:pt x="950" y="36"/>
                  </a:lnTo>
                  <a:lnTo>
                    <a:pt x="941" y="34"/>
                  </a:lnTo>
                  <a:lnTo>
                    <a:pt x="931" y="32"/>
                  </a:lnTo>
                  <a:lnTo>
                    <a:pt x="921" y="31"/>
                  </a:lnTo>
                  <a:lnTo>
                    <a:pt x="921" y="31"/>
                  </a:lnTo>
                  <a:close/>
                  <a:moveTo>
                    <a:pt x="826" y="922"/>
                  </a:moveTo>
                  <a:lnTo>
                    <a:pt x="826" y="922"/>
                  </a:lnTo>
                  <a:lnTo>
                    <a:pt x="826" y="928"/>
                  </a:lnTo>
                  <a:lnTo>
                    <a:pt x="824" y="935"/>
                  </a:lnTo>
                  <a:lnTo>
                    <a:pt x="820" y="940"/>
                  </a:lnTo>
                  <a:lnTo>
                    <a:pt x="817" y="944"/>
                  </a:lnTo>
                  <a:lnTo>
                    <a:pt x="812" y="949"/>
                  </a:lnTo>
                  <a:lnTo>
                    <a:pt x="806" y="952"/>
                  </a:lnTo>
                  <a:lnTo>
                    <a:pt x="801" y="953"/>
                  </a:lnTo>
                  <a:lnTo>
                    <a:pt x="795" y="954"/>
                  </a:lnTo>
                  <a:lnTo>
                    <a:pt x="222" y="954"/>
                  </a:lnTo>
                  <a:lnTo>
                    <a:pt x="222" y="954"/>
                  </a:lnTo>
                  <a:lnTo>
                    <a:pt x="215" y="953"/>
                  </a:lnTo>
                  <a:lnTo>
                    <a:pt x="210" y="952"/>
                  </a:lnTo>
                  <a:lnTo>
                    <a:pt x="205" y="949"/>
                  </a:lnTo>
                  <a:lnTo>
                    <a:pt x="199" y="944"/>
                  </a:lnTo>
                  <a:lnTo>
                    <a:pt x="196" y="940"/>
                  </a:lnTo>
                  <a:lnTo>
                    <a:pt x="193" y="935"/>
                  </a:lnTo>
                  <a:lnTo>
                    <a:pt x="191" y="928"/>
                  </a:lnTo>
                  <a:lnTo>
                    <a:pt x="190" y="922"/>
                  </a:lnTo>
                  <a:lnTo>
                    <a:pt x="190" y="222"/>
                  </a:lnTo>
                  <a:lnTo>
                    <a:pt x="826" y="222"/>
                  </a:lnTo>
                  <a:lnTo>
                    <a:pt x="826" y="922"/>
                  </a:lnTo>
                  <a:close/>
                  <a:moveTo>
                    <a:pt x="953" y="159"/>
                  </a:moveTo>
                  <a:lnTo>
                    <a:pt x="63" y="159"/>
                  </a:lnTo>
                  <a:lnTo>
                    <a:pt x="63" y="127"/>
                  </a:lnTo>
                  <a:lnTo>
                    <a:pt x="63" y="127"/>
                  </a:lnTo>
                  <a:lnTo>
                    <a:pt x="63" y="120"/>
                  </a:lnTo>
                  <a:lnTo>
                    <a:pt x="65" y="115"/>
                  </a:lnTo>
                  <a:lnTo>
                    <a:pt x="68" y="110"/>
                  </a:lnTo>
                  <a:lnTo>
                    <a:pt x="73" y="104"/>
                  </a:lnTo>
                  <a:lnTo>
                    <a:pt x="77" y="101"/>
                  </a:lnTo>
                  <a:lnTo>
                    <a:pt x="82" y="98"/>
                  </a:lnTo>
                  <a:lnTo>
                    <a:pt x="89" y="96"/>
                  </a:lnTo>
                  <a:lnTo>
                    <a:pt x="95" y="96"/>
                  </a:lnTo>
                  <a:lnTo>
                    <a:pt x="921" y="96"/>
                  </a:lnTo>
                  <a:lnTo>
                    <a:pt x="921" y="96"/>
                  </a:lnTo>
                  <a:lnTo>
                    <a:pt x="928" y="96"/>
                  </a:lnTo>
                  <a:lnTo>
                    <a:pt x="934" y="98"/>
                  </a:lnTo>
                  <a:lnTo>
                    <a:pt x="940" y="101"/>
                  </a:lnTo>
                  <a:lnTo>
                    <a:pt x="944" y="104"/>
                  </a:lnTo>
                  <a:lnTo>
                    <a:pt x="948" y="110"/>
                  </a:lnTo>
                  <a:lnTo>
                    <a:pt x="951" y="115"/>
                  </a:lnTo>
                  <a:lnTo>
                    <a:pt x="952" y="120"/>
                  </a:lnTo>
                  <a:lnTo>
                    <a:pt x="953" y="127"/>
                  </a:lnTo>
                  <a:lnTo>
                    <a:pt x="953" y="159"/>
                  </a:lnTo>
                  <a:close/>
                  <a:moveTo>
                    <a:pt x="317" y="891"/>
                  </a:moveTo>
                  <a:lnTo>
                    <a:pt x="317" y="891"/>
                  </a:lnTo>
                  <a:lnTo>
                    <a:pt x="324" y="890"/>
                  </a:lnTo>
                  <a:lnTo>
                    <a:pt x="330" y="888"/>
                  </a:lnTo>
                  <a:lnTo>
                    <a:pt x="335" y="885"/>
                  </a:lnTo>
                  <a:lnTo>
                    <a:pt x="340" y="881"/>
                  </a:lnTo>
                  <a:lnTo>
                    <a:pt x="344" y="877"/>
                  </a:lnTo>
                  <a:lnTo>
                    <a:pt x="346" y="870"/>
                  </a:lnTo>
                  <a:lnTo>
                    <a:pt x="348" y="865"/>
                  </a:lnTo>
                  <a:lnTo>
                    <a:pt x="349" y="859"/>
                  </a:lnTo>
                  <a:lnTo>
                    <a:pt x="349" y="381"/>
                  </a:lnTo>
                  <a:lnTo>
                    <a:pt x="349" y="381"/>
                  </a:lnTo>
                  <a:lnTo>
                    <a:pt x="348" y="375"/>
                  </a:lnTo>
                  <a:lnTo>
                    <a:pt x="346" y="369"/>
                  </a:lnTo>
                  <a:lnTo>
                    <a:pt x="344" y="364"/>
                  </a:lnTo>
                  <a:lnTo>
                    <a:pt x="340" y="359"/>
                  </a:lnTo>
                  <a:lnTo>
                    <a:pt x="335" y="355"/>
                  </a:lnTo>
                  <a:lnTo>
                    <a:pt x="330" y="352"/>
                  </a:lnTo>
                  <a:lnTo>
                    <a:pt x="324" y="350"/>
                  </a:lnTo>
                  <a:lnTo>
                    <a:pt x="317" y="350"/>
                  </a:lnTo>
                  <a:lnTo>
                    <a:pt x="317" y="350"/>
                  </a:lnTo>
                  <a:lnTo>
                    <a:pt x="311" y="350"/>
                  </a:lnTo>
                  <a:lnTo>
                    <a:pt x="304" y="352"/>
                  </a:lnTo>
                  <a:lnTo>
                    <a:pt x="299" y="355"/>
                  </a:lnTo>
                  <a:lnTo>
                    <a:pt x="295" y="359"/>
                  </a:lnTo>
                  <a:lnTo>
                    <a:pt x="290" y="364"/>
                  </a:lnTo>
                  <a:lnTo>
                    <a:pt x="288" y="369"/>
                  </a:lnTo>
                  <a:lnTo>
                    <a:pt x="286" y="375"/>
                  </a:lnTo>
                  <a:lnTo>
                    <a:pt x="285" y="381"/>
                  </a:lnTo>
                  <a:lnTo>
                    <a:pt x="285" y="859"/>
                  </a:lnTo>
                  <a:lnTo>
                    <a:pt x="285" y="859"/>
                  </a:lnTo>
                  <a:lnTo>
                    <a:pt x="286" y="865"/>
                  </a:lnTo>
                  <a:lnTo>
                    <a:pt x="288" y="870"/>
                  </a:lnTo>
                  <a:lnTo>
                    <a:pt x="290" y="877"/>
                  </a:lnTo>
                  <a:lnTo>
                    <a:pt x="295" y="881"/>
                  </a:lnTo>
                  <a:lnTo>
                    <a:pt x="299" y="885"/>
                  </a:lnTo>
                  <a:lnTo>
                    <a:pt x="304" y="888"/>
                  </a:lnTo>
                  <a:lnTo>
                    <a:pt x="311" y="890"/>
                  </a:lnTo>
                  <a:lnTo>
                    <a:pt x="317" y="891"/>
                  </a:lnTo>
                  <a:lnTo>
                    <a:pt x="317" y="891"/>
                  </a:lnTo>
                  <a:close/>
                  <a:moveTo>
                    <a:pt x="445" y="891"/>
                  </a:moveTo>
                  <a:lnTo>
                    <a:pt x="445" y="891"/>
                  </a:lnTo>
                  <a:lnTo>
                    <a:pt x="451" y="890"/>
                  </a:lnTo>
                  <a:lnTo>
                    <a:pt x="457" y="888"/>
                  </a:lnTo>
                  <a:lnTo>
                    <a:pt x="462" y="885"/>
                  </a:lnTo>
                  <a:lnTo>
                    <a:pt x="467" y="881"/>
                  </a:lnTo>
                  <a:lnTo>
                    <a:pt x="471" y="877"/>
                  </a:lnTo>
                  <a:lnTo>
                    <a:pt x="474" y="870"/>
                  </a:lnTo>
                  <a:lnTo>
                    <a:pt x="476" y="865"/>
                  </a:lnTo>
                  <a:lnTo>
                    <a:pt x="476" y="859"/>
                  </a:lnTo>
                  <a:lnTo>
                    <a:pt x="476" y="381"/>
                  </a:lnTo>
                  <a:lnTo>
                    <a:pt x="476" y="381"/>
                  </a:lnTo>
                  <a:lnTo>
                    <a:pt x="476" y="375"/>
                  </a:lnTo>
                  <a:lnTo>
                    <a:pt x="474" y="369"/>
                  </a:lnTo>
                  <a:lnTo>
                    <a:pt x="471" y="364"/>
                  </a:lnTo>
                  <a:lnTo>
                    <a:pt x="467" y="359"/>
                  </a:lnTo>
                  <a:lnTo>
                    <a:pt x="462" y="355"/>
                  </a:lnTo>
                  <a:lnTo>
                    <a:pt x="457" y="352"/>
                  </a:lnTo>
                  <a:lnTo>
                    <a:pt x="451" y="350"/>
                  </a:lnTo>
                  <a:lnTo>
                    <a:pt x="445" y="350"/>
                  </a:lnTo>
                  <a:lnTo>
                    <a:pt x="445" y="350"/>
                  </a:lnTo>
                  <a:lnTo>
                    <a:pt x="438" y="350"/>
                  </a:lnTo>
                  <a:lnTo>
                    <a:pt x="432" y="352"/>
                  </a:lnTo>
                  <a:lnTo>
                    <a:pt x="427" y="355"/>
                  </a:lnTo>
                  <a:lnTo>
                    <a:pt x="422" y="359"/>
                  </a:lnTo>
                  <a:lnTo>
                    <a:pt x="418" y="364"/>
                  </a:lnTo>
                  <a:lnTo>
                    <a:pt x="415" y="369"/>
                  </a:lnTo>
                  <a:lnTo>
                    <a:pt x="414" y="375"/>
                  </a:lnTo>
                  <a:lnTo>
                    <a:pt x="413" y="381"/>
                  </a:lnTo>
                  <a:lnTo>
                    <a:pt x="413" y="859"/>
                  </a:lnTo>
                  <a:lnTo>
                    <a:pt x="413" y="859"/>
                  </a:lnTo>
                  <a:lnTo>
                    <a:pt x="414" y="865"/>
                  </a:lnTo>
                  <a:lnTo>
                    <a:pt x="415" y="870"/>
                  </a:lnTo>
                  <a:lnTo>
                    <a:pt x="418" y="877"/>
                  </a:lnTo>
                  <a:lnTo>
                    <a:pt x="422" y="881"/>
                  </a:lnTo>
                  <a:lnTo>
                    <a:pt x="427" y="885"/>
                  </a:lnTo>
                  <a:lnTo>
                    <a:pt x="432" y="888"/>
                  </a:lnTo>
                  <a:lnTo>
                    <a:pt x="438" y="890"/>
                  </a:lnTo>
                  <a:lnTo>
                    <a:pt x="445" y="891"/>
                  </a:lnTo>
                  <a:lnTo>
                    <a:pt x="445" y="891"/>
                  </a:lnTo>
                  <a:close/>
                  <a:moveTo>
                    <a:pt x="572" y="891"/>
                  </a:moveTo>
                  <a:lnTo>
                    <a:pt x="572" y="891"/>
                  </a:lnTo>
                  <a:lnTo>
                    <a:pt x="578" y="890"/>
                  </a:lnTo>
                  <a:lnTo>
                    <a:pt x="584" y="888"/>
                  </a:lnTo>
                  <a:lnTo>
                    <a:pt x="590" y="885"/>
                  </a:lnTo>
                  <a:lnTo>
                    <a:pt x="594" y="881"/>
                  </a:lnTo>
                  <a:lnTo>
                    <a:pt x="598" y="877"/>
                  </a:lnTo>
                  <a:lnTo>
                    <a:pt x="600" y="870"/>
                  </a:lnTo>
                  <a:lnTo>
                    <a:pt x="603" y="865"/>
                  </a:lnTo>
                  <a:lnTo>
                    <a:pt x="604" y="859"/>
                  </a:lnTo>
                  <a:lnTo>
                    <a:pt x="604" y="381"/>
                  </a:lnTo>
                  <a:lnTo>
                    <a:pt x="604" y="381"/>
                  </a:lnTo>
                  <a:lnTo>
                    <a:pt x="603" y="375"/>
                  </a:lnTo>
                  <a:lnTo>
                    <a:pt x="600" y="369"/>
                  </a:lnTo>
                  <a:lnTo>
                    <a:pt x="598" y="364"/>
                  </a:lnTo>
                  <a:lnTo>
                    <a:pt x="594" y="359"/>
                  </a:lnTo>
                  <a:lnTo>
                    <a:pt x="590" y="355"/>
                  </a:lnTo>
                  <a:lnTo>
                    <a:pt x="584" y="352"/>
                  </a:lnTo>
                  <a:lnTo>
                    <a:pt x="578" y="350"/>
                  </a:lnTo>
                  <a:lnTo>
                    <a:pt x="572" y="350"/>
                  </a:lnTo>
                  <a:lnTo>
                    <a:pt x="572" y="350"/>
                  </a:lnTo>
                  <a:lnTo>
                    <a:pt x="565" y="350"/>
                  </a:lnTo>
                  <a:lnTo>
                    <a:pt x="560" y="352"/>
                  </a:lnTo>
                  <a:lnTo>
                    <a:pt x="554" y="355"/>
                  </a:lnTo>
                  <a:lnTo>
                    <a:pt x="549" y="359"/>
                  </a:lnTo>
                  <a:lnTo>
                    <a:pt x="546" y="364"/>
                  </a:lnTo>
                  <a:lnTo>
                    <a:pt x="543" y="369"/>
                  </a:lnTo>
                  <a:lnTo>
                    <a:pt x="540" y="375"/>
                  </a:lnTo>
                  <a:lnTo>
                    <a:pt x="540" y="381"/>
                  </a:lnTo>
                  <a:lnTo>
                    <a:pt x="540" y="859"/>
                  </a:lnTo>
                  <a:lnTo>
                    <a:pt x="540" y="859"/>
                  </a:lnTo>
                  <a:lnTo>
                    <a:pt x="540" y="865"/>
                  </a:lnTo>
                  <a:lnTo>
                    <a:pt x="543" y="870"/>
                  </a:lnTo>
                  <a:lnTo>
                    <a:pt x="546" y="877"/>
                  </a:lnTo>
                  <a:lnTo>
                    <a:pt x="549" y="881"/>
                  </a:lnTo>
                  <a:lnTo>
                    <a:pt x="554" y="885"/>
                  </a:lnTo>
                  <a:lnTo>
                    <a:pt x="560" y="888"/>
                  </a:lnTo>
                  <a:lnTo>
                    <a:pt x="565" y="890"/>
                  </a:lnTo>
                  <a:lnTo>
                    <a:pt x="572" y="891"/>
                  </a:lnTo>
                  <a:lnTo>
                    <a:pt x="572" y="891"/>
                  </a:lnTo>
                  <a:close/>
                  <a:moveTo>
                    <a:pt x="699" y="891"/>
                  </a:moveTo>
                  <a:lnTo>
                    <a:pt x="699" y="891"/>
                  </a:lnTo>
                  <a:lnTo>
                    <a:pt x="706" y="890"/>
                  </a:lnTo>
                  <a:lnTo>
                    <a:pt x="711" y="888"/>
                  </a:lnTo>
                  <a:lnTo>
                    <a:pt x="716" y="885"/>
                  </a:lnTo>
                  <a:lnTo>
                    <a:pt x="722" y="881"/>
                  </a:lnTo>
                  <a:lnTo>
                    <a:pt x="725" y="877"/>
                  </a:lnTo>
                  <a:lnTo>
                    <a:pt x="728" y="870"/>
                  </a:lnTo>
                  <a:lnTo>
                    <a:pt x="730" y="865"/>
                  </a:lnTo>
                  <a:lnTo>
                    <a:pt x="730" y="859"/>
                  </a:lnTo>
                  <a:lnTo>
                    <a:pt x="730" y="381"/>
                  </a:lnTo>
                  <a:lnTo>
                    <a:pt x="730" y="381"/>
                  </a:lnTo>
                  <a:lnTo>
                    <a:pt x="730" y="375"/>
                  </a:lnTo>
                  <a:lnTo>
                    <a:pt x="728" y="369"/>
                  </a:lnTo>
                  <a:lnTo>
                    <a:pt x="725" y="364"/>
                  </a:lnTo>
                  <a:lnTo>
                    <a:pt x="722" y="359"/>
                  </a:lnTo>
                  <a:lnTo>
                    <a:pt x="716" y="355"/>
                  </a:lnTo>
                  <a:lnTo>
                    <a:pt x="711" y="352"/>
                  </a:lnTo>
                  <a:lnTo>
                    <a:pt x="706" y="350"/>
                  </a:lnTo>
                  <a:lnTo>
                    <a:pt x="699" y="350"/>
                  </a:lnTo>
                  <a:lnTo>
                    <a:pt x="699" y="350"/>
                  </a:lnTo>
                  <a:lnTo>
                    <a:pt x="693" y="350"/>
                  </a:lnTo>
                  <a:lnTo>
                    <a:pt x="686" y="352"/>
                  </a:lnTo>
                  <a:lnTo>
                    <a:pt x="681" y="355"/>
                  </a:lnTo>
                  <a:lnTo>
                    <a:pt x="677" y="359"/>
                  </a:lnTo>
                  <a:lnTo>
                    <a:pt x="672" y="364"/>
                  </a:lnTo>
                  <a:lnTo>
                    <a:pt x="669" y="369"/>
                  </a:lnTo>
                  <a:lnTo>
                    <a:pt x="668" y="375"/>
                  </a:lnTo>
                  <a:lnTo>
                    <a:pt x="667" y="381"/>
                  </a:lnTo>
                  <a:lnTo>
                    <a:pt x="667" y="859"/>
                  </a:lnTo>
                  <a:lnTo>
                    <a:pt x="667" y="859"/>
                  </a:lnTo>
                  <a:lnTo>
                    <a:pt x="668" y="865"/>
                  </a:lnTo>
                  <a:lnTo>
                    <a:pt x="669" y="870"/>
                  </a:lnTo>
                  <a:lnTo>
                    <a:pt x="672" y="877"/>
                  </a:lnTo>
                  <a:lnTo>
                    <a:pt x="677" y="881"/>
                  </a:lnTo>
                  <a:lnTo>
                    <a:pt x="681" y="885"/>
                  </a:lnTo>
                  <a:lnTo>
                    <a:pt x="686" y="888"/>
                  </a:lnTo>
                  <a:lnTo>
                    <a:pt x="693" y="890"/>
                  </a:lnTo>
                  <a:lnTo>
                    <a:pt x="699" y="891"/>
                  </a:lnTo>
                  <a:lnTo>
                    <a:pt x="699" y="89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8" name="Freeform 88"/>
            <p:cNvSpPr>
              <a:spLocks noEditPoints="1"/>
            </p:cNvSpPr>
            <p:nvPr/>
          </p:nvSpPr>
          <p:spPr bwMode="auto">
            <a:xfrm>
              <a:off x="5617861" y="4830082"/>
              <a:ext cx="261938" cy="322263"/>
            </a:xfrm>
            <a:custGeom>
              <a:gdLst>
                <a:gd fmla="*/ 58 w 828" name="T0"/>
                <a:gd fmla="*/ 7 h 1017" name="T1"/>
                <a:gd fmla="*/ 12 w 828" name="T2"/>
                <a:gd fmla="*/ 49 h 1017" name="T3"/>
                <a:gd fmla="*/ 0 w 828" name="T4"/>
                <a:gd fmla="*/ 921 h 1017" name="T5"/>
                <a:gd fmla="*/ 22 w 828" name="T6"/>
                <a:gd fmla="*/ 982 h 1017" name="T7"/>
                <a:gd fmla="*/ 76 w 828" name="T8"/>
                <a:gd fmla="*/ 1015 h 1017" name="T9"/>
                <a:gd fmla="*/ 760 w 828" name="T10"/>
                <a:gd fmla="*/ 1012 h 1017" name="T11"/>
                <a:gd fmla="*/ 810 w 828" name="T12"/>
                <a:gd fmla="*/ 975 h 1017" name="T13"/>
                <a:gd fmla="*/ 828 w 828" name="T14"/>
                <a:gd fmla="*/ 95 h 1017" name="T15"/>
                <a:gd fmla="*/ 810 w 828" name="T16"/>
                <a:gd fmla="*/ 41 h 1017" name="T17"/>
                <a:gd fmla="*/ 760 w 828" name="T18"/>
                <a:gd fmla="*/ 4 h 1017" name="T19"/>
                <a:gd fmla="*/ 763 w 828" name="T20"/>
                <a:gd fmla="*/ 928 h 1017" name="T21"/>
                <a:gd fmla="*/ 732 w 828" name="T22"/>
                <a:gd fmla="*/ 953 h 1017" name="T23"/>
                <a:gd fmla="*/ 69 w 828" name="T24"/>
                <a:gd fmla="*/ 939 h 1017" name="T25"/>
                <a:gd fmla="*/ 87 w 828" name="T26"/>
                <a:gd fmla="*/ 285 h 1017" name="T27"/>
                <a:gd fmla="*/ 763 w 828" name="T28"/>
                <a:gd fmla="*/ 921 h 1017" name="T29"/>
                <a:gd fmla="*/ 749 w 828" name="T30"/>
                <a:gd fmla="*/ 216 h 1017" name="T31"/>
                <a:gd fmla="*/ 83 w 828" name="T32"/>
                <a:gd fmla="*/ 220 h 1017" name="T33"/>
                <a:gd fmla="*/ 64 w 828" name="T34"/>
                <a:gd fmla="*/ 95 h 1017" name="T35"/>
                <a:gd fmla="*/ 83 w 828" name="T36"/>
                <a:gd fmla="*/ 65 h 1017" name="T37"/>
                <a:gd fmla="*/ 749 w 828" name="T38"/>
                <a:gd fmla="*/ 68 h 1017" name="T39"/>
                <a:gd fmla="*/ 191 w 828" name="T40"/>
                <a:gd fmla="*/ 508 h 1017" name="T41"/>
                <a:gd fmla="*/ 232 w 828" name="T42"/>
                <a:gd fmla="*/ 563 h 1017" name="T43"/>
                <a:gd fmla="*/ 267 w 828" name="T44"/>
                <a:gd fmla="*/ 569 h 1017" name="T45"/>
                <a:gd fmla="*/ 287 w 828" name="T46"/>
                <a:gd fmla="*/ 508 h 1017" name="T47"/>
                <a:gd fmla="*/ 345 w 828" name="T48"/>
                <a:gd fmla="*/ 494 h 1017" name="T49"/>
                <a:gd fmla="*/ 345 w 828" name="T50"/>
                <a:gd fmla="*/ 459 h 1017" name="T51"/>
                <a:gd fmla="*/ 287 w 828" name="T52"/>
                <a:gd fmla="*/ 413 h 1017" name="T53"/>
                <a:gd fmla="*/ 267 w 828" name="T54"/>
                <a:gd fmla="*/ 384 h 1017" name="T55"/>
                <a:gd fmla="*/ 232 w 828" name="T56"/>
                <a:gd fmla="*/ 390 h 1017" name="T57"/>
                <a:gd fmla="*/ 191 w 828" name="T58"/>
                <a:gd fmla="*/ 445 h 1017" name="T59"/>
                <a:gd fmla="*/ 160 w 828" name="T60"/>
                <a:gd fmla="*/ 470 h 1017" name="T61"/>
                <a:gd fmla="*/ 173 w 828" name="T62"/>
                <a:gd fmla="*/ 503 h 1017" name="T63"/>
                <a:gd fmla="*/ 509 w 828" name="T64"/>
                <a:gd fmla="*/ 445 h 1017" name="T65"/>
                <a:gd fmla="*/ 478 w 828" name="T66"/>
                <a:gd fmla="*/ 470 h 1017" name="T67"/>
                <a:gd fmla="*/ 492 w 828" name="T68"/>
                <a:gd fmla="*/ 503 h 1017" name="T69"/>
                <a:gd fmla="*/ 648 w 828" name="T70"/>
                <a:gd fmla="*/ 506 h 1017" name="T71"/>
                <a:gd fmla="*/ 668 w 828" name="T72"/>
                <a:gd fmla="*/ 476 h 1017" name="T73"/>
                <a:gd fmla="*/ 643 w 828" name="T74"/>
                <a:gd fmla="*/ 445 h 1017" name="T75"/>
                <a:gd fmla="*/ 497 w 828" name="T76"/>
                <a:gd fmla="*/ 670 h 1017" name="T77"/>
                <a:gd fmla="*/ 478 w 828" name="T78"/>
                <a:gd fmla="*/ 699 h 1017" name="T79"/>
                <a:gd fmla="*/ 502 w 828" name="T80"/>
                <a:gd fmla="*/ 730 h 1017" name="T81"/>
                <a:gd fmla="*/ 659 w 828" name="T82"/>
                <a:gd fmla="*/ 722 h 1017" name="T83"/>
                <a:gd fmla="*/ 666 w 828" name="T84"/>
                <a:gd fmla="*/ 686 h 1017" name="T85"/>
                <a:gd fmla="*/ 637 w 828" name="T86"/>
                <a:gd fmla="*/ 667 h 1017" name="T87"/>
                <a:gd fmla="*/ 486 w 828" name="T88"/>
                <a:gd fmla="*/ 803 h 1017" name="T89"/>
                <a:gd fmla="*/ 480 w 828" name="T90"/>
                <a:gd fmla="*/ 839 h 1017" name="T91"/>
                <a:gd fmla="*/ 637 w 828" name="T92"/>
                <a:gd fmla="*/ 858 h 1017" name="T93"/>
                <a:gd fmla="*/ 666 w 828" name="T94"/>
                <a:gd fmla="*/ 839 h 1017" name="T95"/>
                <a:gd fmla="*/ 659 w 828" name="T96"/>
                <a:gd fmla="*/ 803 h 1017" name="T97"/>
                <a:gd fmla="*/ 340 w 828" name="T98"/>
                <a:gd fmla="*/ 677 h 1017" name="T99"/>
                <a:gd fmla="*/ 301 w 828" name="T100"/>
                <a:gd fmla="*/ 672 h 1017" name="T101"/>
                <a:gd fmla="*/ 197 w 828" name="T102"/>
                <a:gd fmla="*/ 668 h 1017" name="T103"/>
                <a:gd fmla="*/ 164 w 828" name="T104"/>
                <a:gd fmla="*/ 682 h 1017" name="T105"/>
                <a:gd fmla="*/ 169 w 828" name="T106"/>
                <a:gd fmla="*/ 722 h 1017" name="T107"/>
                <a:gd fmla="*/ 159 w 828" name="T108"/>
                <a:gd fmla="*/ 826 h 1017" name="T109"/>
                <a:gd fmla="*/ 179 w 828" name="T110"/>
                <a:gd fmla="*/ 856 h 1017" name="T111"/>
                <a:gd fmla="*/ 214 w 828" name="T112"/>
                <a:gd fmla="*/ 848 h 1017" name="T113"/>
                <a:gd fmla="*/ 318 w 828" name="T114"/>
                <a:gd fmla="*/ 858 h 1017" name="T115"/>
                <a:gd fmla="*/ 345 w 828" name="T116"/>
                <a:gd fmla="*/ 844 h 1017" name="T117"/>
                <a:gd fmla="*/ 340 w 828" name="T118"/>
                <a:gd fmla="*/ 803 h 1017" name="T119"/>
                <a:gd fmla="*/ 350 w 828" name="T120"/>
                <a:gd fmla="*/ 699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82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89" name="Freeform 89"/>
            <p:cNvSpPr>
              <a:spLocks noEditPoints="1"/>
            </p:cNvSpPr>
            <p:nvPr/>
          </p:nvSpPr>
          <p:spPr bwMode="auto">
            <a:xfrm>
              <a:off x="5587698" y="1597932"/>
              <a:ext cx="322263" cy="323850"/>
            </a:xfrm>
            <a:custGeom>
              <a:gdLst>
                <a:gd fmla="*/ 820 w 1018" name="T0"/>
                <a:gd fmla="*/ 562 h 1018" name="T1"/>
                <a:gd fmla="*/ 766 w 1018" name="T2"/>
                <a:gd fmla="*/ 643 h 1018" name="T3"/>
                <a:gd fmla="*/ 754 w 1018" name="T4"/>
                <a:gd fmla="*/ 754 h 1018" name="T5"/>
                <a:gd fmla="*/ 273 w 1018" name="T6"/>
                <a:gd fmla="*/ 761 h 1018" name="T7"/>
                <a:gd fmla="*/ 254 w 1018" name="T8"/>
                <a:gd fmla="*/ 668 h 1018" name="T9"/>
                <a:gd fmla="*/ 217 w 1018" name="T10"/>
                <a:gd fmla="*/ 578 h 1018" name="T11"/>
                <a:gd fmla="*/ 127 w 1018" name="T12"/>
                <a:gd fmla="*/ 541 h 1018" name="T13"/>
                <a:gd fmla="*/ 46 w 1018" name="T14"/>
                <a:gd fmla="*/ 570 h 1018" name="T15"/>
                <a:gd fmla="*/ 1 w 1018" name="T16"/>
                <a:gd fmla="*/ 656 h 1018" name="T17"/>
                <a:gd fmla="*/ 12 w 1018" name="T18"/>
                <a:gd fmla="*/ 968 h 1018" name="T19"/>
                <a:gd fmla="*/ 66 w 1018" name="T20"/>
                <a:gd fmla="*/ 1014 h 1018" name="T21"/>
                <a:gd fmla="*/ 950 w 1018" name="T22"/>
                <a:gd fmla="*/ 1014 h 1018" name="T23"/>
                <a:gd fmla="*/ 1006 w 1018" name="T24"/>
                <a:gd fmla="*/ 968 h 1018" name="T25"/>
                <a:gd fmla="*/ 1017 w 1018" name="T26"/>
                <a:gd fmla="*/ 656 h 1018" name="T27"/>
                <a:gd fmla="*/ 971 w 1018" name="T28"/>
                <a:gd fmla="*/ 570 h 1018" name="T29"/>
                <a:gd fmla="*/ 890 w 1018" name="T30"/>
                <a:gd fmla="*/ 541 h 1018" name="T31"/>
                <a:gd fmla="*/ 934 w 1018" name="T32"/>
                <a:gd fmla="*/ 952 h 1018" name="T33"/>
                <a:gd fmla="*/ 73 w 1018" name="T34"/>
                <a:gd fmla="*/ 945 h 1018" name="T35"/>
                <a:gd fmla="*/ 64 w 1018" name="T36"/>
                <a:gd fmla="*/ 656 h 1018" name="T37"/>
                <a:gd fmla="*/ 127 w 1018" name="T38"/>
                <a:gd fmla="*/ 604 h 1018" name="T39"/>
                <a:gd fmla="*/ 185 w 1018" name="T40"/>
                <a:gd fmla="*/ 644 h 1018" name="T41"/>
                <a:gd fmla="*/ 195 w 1018" name="T42"/>
                <a:gd fmla="*/ 760 h 1018" name="T43"/>
                <a:gd fmla="*/ 240 w 1018" name="T44"/>
                <a:gd fmla="*/ 815 h 1018" name="T45"/>
                <a:gd fmla="*/ 741 w 1018" name="T46"/>
                <a:gd fmla="*/ 826 h 1018" name="T47"/>
                <a:gd fmla="*/ 805 w 1018" name="T48"/>
                <a:gd fmla="*/ 792 h 1018" name="T49"/>
                <a:gd fmla="*/ 827 w 1018" name="T50"/>
                <a:gd fmla="*/ 668 h 1018" name="T51"/>
                <a:gd fmla="*/ 866 w 1018" name="T52"/>
                <a:gd fmla="*/ 609 h 1018" name="T53"/>
                <a:gd fmla="*/ 926 w 1018" name="T54"/>
                <a:gd fmla="*/ 615 h 1018" name="T55"/>
                <a:gd fmla="*/ 428 w 1018" name="T56"/>
                <a:gd fmla="*/ 665 h 1018" name="T57"/>
                <a:gd fmla="*/ 499 w 1018" name="T58"/>
                <a:gd fmla="*/ 700 h 1018" name="T59"/>
                <a:gd fmla="*/ 575 w 1018" name="T60"/>
                <a:gd fmla="*/ 680 h 1018" name="T61"/>
                <a:gd fmla="*/ 843 w 1018" name="T62"/>
                <a:gd fmla="*/ 402 h 1018" name="T63"/>
                <a:gd fmla="*/ 857 w 1018" name="T64"/>
                <a:gd fmla="*/ 332 h 1018" name="T65"/>
                <a:gd fmla="*/ 825 w 1018" name="T66"/>
                <a:gd fmla="*/ 276 h 1018" name="T67"/>
                <a:gd fmla="*/ 764 w 1018" name="T68"/>
                <a:gd fmla="*/ 254 h 1018" name="T69"/>
                <a:gd fmla="*/ 697 w 1018" name="T70"/>
                <a:gd fmla="*/ 282 h 1018" name="T71"/>
                <a:gd fmla="*/ 597 w 1018" name="T72"/>
                <a:gd fmla="*/ 58 h 1018" name="T73"/>
                <a:gd fmla="*/ 547 w 1018" name="T74"/>
                <a:gd fmla="*/ 8 h 1018" name="T75"/>
                <a:gd fmla="*/ 482 w 1018" name="T76"/>
                <a:gd fmla="*/ 4 h 1018" name="T77"/>
                <a:gd fmla="*/ 426 w 1018" name="T78"/>
                <a:gd fmla="*/ 50 h 1018" name="T79"/>
                <a:gd fmla="*/ 323 w 1018" name="T80"/>
                <a:gd fmla="*/ 282 h 1018" name="T81"/>
                <a:gd fmla="*/ 265 w 1018" name="T82"/>
                <a:gd fmla="*/ 255 h 1018" name="T83"/>
                <a:gd fmla="*/ 203 w 1018" name="T84"/>
                <a:gd fmla="*/ 270 h 1018" name="T85"/>
                <a:gd fmla="*/ 164 w 1018" name="T86"/>
                <a:gd fmla="*/ 322 h 1018" name="T87"/>
                <a:gd fmla="*/ 167 w 1018" name="T88"/>
                <a:gd fmla="*/ 386 h 1018" name="T89"/>
                <a:gd fmla="*/ 238 w 1018" name="T90"/>
                <a:gd fmla="*/ 324 h 1018" name="T91"/>
                <a:gd fmla="*/ 278 w 1018" name="T92"/>
                <a:gd fmla="*/ 328 h 1018" name="T93"/>
                <a:gd fmla="*/ 427 w 1018" name="T94"/>
                <a:gd fmla="*/ 433 h 1018" name="T95"/>
                <a:gd fmla="*/ 478 w 1018" name="T96"/>
                <a:gd fmla="*/ 371 h 1018" name="T97"/>
                <a:gd fmla="*/ 492 w 1018" name="T98"/>
                <a:gd fmla="*/ 70 h 1018" name="T99"/>
                <a:gd fmla="*/ 512 w 1018" name="T100"/>
                <a:gd fmla="*/ 64 h 1018" name="T101"/>
                <a:gd fmla="*/ 541 w 1018" name="T102"/>
                <a:gd fmla="*/ 95 h 1018" name="T103"/>
                <a:gd fmla="*/ 570 w 1018" name="T104"/>
                <a:gd fmla="*/ 424 h 1018" name="T105"/>
                <a:gd fmla="*/ 649 w 1018" name="T106"/>
                <a:gd fmla="*/ 416 h 1018" name="T107"/>
                <a:gd fmla="*/ 770 w 1018" name="T108"/>
                <a:gd fmla="*/ 319 h 1018" name="T109"/>
                <a:gd fmla="*/ 796 w 1018" name="T110"/>
                <a:gd fmla="*/ 350 h 1018" name="T111"/>
                <a:gd fmla="*/ 544 w 1018" name="T112"/>
                <a:gd fmla="*/ 623 h 1018" name="T113"/>
                <a:gd fmla="*/ 480 w 1018" name="T114"/>
                <a:gd fmla="*/ 628 h 1018" name="T115"/>
                <a:gd fmla="*/ 224 w 1018" name="T116"/>
                <a:gd fmla="*/ 344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0" name="Freeform 90"/>
            <p:cNvSpPr>
              <a:spLocks noEditPoints="1"/>
            </p:cNvSpPr>
            <p:nvPr/>
          </p:nvSpPr>
          <p:spPr bwMode="auto">
            <a:xfrm>
              <a:off x="5587698" y="3536270"/>
              <a:ext cx="322263" cy="323850"/>
            </a:xfrm>
            <a:custGeom>
              <a:gdLst>
                <a:gd fmla="*/ 1015 w 1018" name="T0"/>
                <a:gd fmla="*/ 776 h 1018" name="T1"/>
                <a:gd fmla="*/ 794 w 1018" name="T2"/>
                <a:gd fmla="*/ 24 h 1018" name="T3"/>
                <a:gd fmla="*/ 782 w 1018" name="T4"/>
                <a:gd fmla="*/ 6 h 1018" name="T5"/>
                <a:gd fmla="*/ 763 w 1018" name="T6"/>
                <a:gd fmla="*/ 0 h 1018" name="T7"/>
                <a:gd fmla="*/ 244 w 1018" name="T8"/>
                <a:gd fmla="*/ 2 h 1018" name="T9"/>
                <a:gd fmla="*/ 228 w 1018" name="T10"/>
                <a:gd fmla="*/ 14 h 1018" name="T11"/>
                <a:gd fmla="*/ 9 w 1018" name="T12"/>
                <a:gd fmla="*/ 756 h 1018" name="T13"/>
                <a:gd fmla="*/ 0 w 1018" name="T14"/>
                <a:gd fmla="*/ 796 h 1018" name="T15"/>
                <a:gd fmla="*/ 2 w 1018" name="T16"/>
                <a:gd fmla="*/ 948 h 1018" name="T17"/>
                <a:gd fmla="*/ 16 w 1018" name="T18"/>
                <a:gd fmla="*/ 979 h 1018" name="T19"/>
                <a:gd fmla="*/ 41 w 1018" name="T20"/>
                <a:gd fmla="*/ 1003 h 1018" name="T21"/>
                <a:gd fmla="*/ 73 w 1018" name="T22"/>
                <a:gd fmla="*/ 1016 h 1018" name="T23"/>
                <a:gd fmla="*/ 926 w 1018" name="T24"/>
                <a:gd fmla="*/ 1018 h 1018" name="T25"/>
                <a:gd fmla="*/ 961 w 1018" name="T26"/>
                <a:gd fmla="*/ 1012 h 1018" name="T27"/>
                <a:gd fmla="*/ 991 w 1018" name="T28"/>
                <a:gd fmla="*/ 992 h 1018" name="T29"/>
                <a:gd fmla="*/ 1011 w 1018" name="T30"/>
                <a:gd fmla="*/ 964 h 1018" name="T31"/>
                <a:gd fmla="*/ 1018 w 1018" name="T32"/>
                <a:gd fmla="*/ 931 h 1018" name="T33"/>
                <a:gd fmla="*/ 925 w 1018" name="T34"/>
                <a:gd fmla="*/ 701 h 1018" name="T35"/>
                <a:gd fmla="*/ 698 w 1018" name="T36"/>
                <a:gd fmla="*/ 152 h 1018" name="T37"/>
                <a:gd fmla="*/ 692 w 1018" name="T38"/>
                <a:gd fmla="*/ 138 h 1018" name="T39"/>
                <a:gd fmla="*/ 673 w 1018" name="T40"/>
                <a:gd fmla="*/ 129 h 1018" name="T41"/>
                <a:gd fmla="*/ 344 w 1018" name="T42"/>
                <a:gd fmla="*/ 129 h 1018" name="T43"/>
                <a:gd fmla="*/ 326 w 1018" name="T44"/>
                <a:gd fmla="*/ 138 h 1018" name="T45"/>
                <a:gd fmla="*/ 197 w 1018" name="T46"/>
                <a:gd fmla="*/ 701 h 1018" name="T47"/>
                <a:gd fmla="*/ 278 w 1018" name="T48"/>
                <a:gd fmla="*/ 64 h 1018" name="T49"/>
                <a:gd fmla="*/ 643 w 1018" name="T50"/>
                <a:gd fmla="*/ 191 h 1018" name="T51"/>
                <a:gd fmla="*/ 693 w 1018" name="T52"/>
                <a:gd fmla="*/ 701 h 1018" name="T53"/>
                <a:gd fmla="*/ 673 w 1018" name="T54"/>
                <a:gd fmla="*/ 714 h 1018" name="T55"/>
                <a:gd fmla="*/ 667 w 1018" name="T56"/>
                <a:gd fmla="*/ 804 h 1018" name="T57"/>
                <a:gd fmla="*/ 663 w 1018" name="T58"/>
                <a:gd fmla="*/ 816 h 1018" name="T59"/>
                <a:gd fmla="*/ 646 w 1018" name="T60"/>
                <a:gd fmla="*/ 827 h 1018" name="T61"/>
                <a:gd fmla="*/ 372 w 1018" name="T62"/>
                <a:gd fmla="*/ 826 h 1018" name="T63"/>
                <a:gd fmla="*/ 355 w 1018" name="T64"/>
                <a:gd fmla="*/ 812 h 1018" name="T65"/>
                <a:gd fmla="*/ 350 w 1018" name="T66"/>
                <a:gd fmla="*/ 732 h 1018" name="T67"/>
                <a:gd fmla="*/ 344 w 1018" name="T68"/>
                <a:gd fmla="*/ 714 h 1018" name="T69"/>
                <a:gd fmla="*/ 324 w 1018" name="T70"/>
                <a:gd fmla="*/ 701 h 1018" name="T71"/>
                <a:gd fmla="*/ 91 w 1018" name="T72"/>
                <a:gd fmla="*/ 955 h 1018" name="T73"/>
                <a:gd fmla="*/ 76 w 1018" name="T74"/>
                <a:gd fmla="*/ 951 h 1018" name="T75"/>
                <a:gd fmla="*/ 64 w 1018" name="T76"/>
                <a:gd fmla="*/ 935 h 1018" name="T77"/>
                <a:gd fmla="*/ 68 w 1018" name="T78"/>
                <a:gd fmla="*/ 781 h 1018" name="T79"/>
                <a:gd fmla="*/ 91 w 1018" name="T80"/>
                <a:gd fmla="*/ 764 h 1018" name="T81"/>
                <a:gd fmla="*/ 286 w 1018" name="T82"/>
                <a:gd fmla="*/ 796 h 1018" name="T83"/>
                <a:gd fmla="*/ 294 w 1018" name="T84"/>
                <a:gd fmla="*/ 831 h 1018" name="T85"/>
                <a:gd fmla="*/ 313 w 1018" name="T86"/>
                <a:gd fmla="*/ 863 h 1018" name="T87"/>
                <a:gd fmla="*/ 342 w 1018" name="T88"/>
                <a:gd fmla="*/ 883 h 1018" name="T89"/>
                <a:gd fmla="*/ 377 w 1018" name="T90"/>
                <a:gd fmla="*/ 890 h 1018" name="T91"/>
                <a:gd fmla="*/ 659 w 1018" name="T92"/>
                <a:gd fmla="*/ 889 h 1018" name="T93"/>
                <a:gd fmla="*/ 691 w 1018" name="T94"/>
                <a:gd fmla="*/ 876 h 1018" name="T95"/>
                <a:gd fmla="*/ 715 w 1018" name="T96"/>
                <a:gd fmla="*/ 853 h 1018" name="T97"/>
                <a:gd fmla="*/ 729 w 1018" name="T98"/>
                <a:gd fmla="*/ 821 h 1018" name="T99"/>
                <a:gd fmla="*/ 923 w 1018" name="T100"/>
                <a:gd fmla="*/ 764 h 1018" name="T101"/>
                <a:gd fmla="*/ 936 w 1018" name="T102"/>
                <a:gd fmla="*/ 769 h 1018" name="T103"/>
                <a:gd fmla="*/ 954 w 1018" name="T104"/>
                <a:gd fmla="*/ 931 h 1018" name="T105"/>
                <a:gd fmla="*/ 949 w 1018" name="T106"/>
                <a:gd fmla="*/ 944 h 1018" name="T107"/>
                <a:gd fmla="*/ 932 w 1018" name="T108"/>
                <a:gd fmla="*/ 954 h 101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8" w="1018">
                  <a:moveTo>
                    <a:pt x="1017" y="796"/>
                  </a:moveTo>
                  <a:lnTo>
                    <a:pt x="1017" y="796"/>
                  </a:lnTo>
                  <a:lnTo>
                    <a:pt x="1017" y="785"/>
                  </a:lnTo>
                  <a:lnTo>
                    <a:pt x="1015" y="776"/>
                  </a:lnTo>
                  <a:lnTo>
                    <a:pt x="1012" y="766"/>
                  </a:lnTo>
                  <a:lnTo>
                    <a:pt x="1007" y="756"/>
                  </a:lnTo>
                  <a:lnTo>
                    <a:pt x="794" y="24"/>
                  </a:lnTo>
                  <a:lnTo>
                    <a:pt x="794" y="24"/>
                  </a:lnTo>
                  <a:lnTo>
                    <a:pt x="792" y="18"/>
                  </a:lnTo>
                  <a:lnTo>
                    <a:pt x="790" y="14"/>
                  </a:lnTo>
                  <a:lnTo>
                    <a:pt x="786" y="11"/>
                  </a:lnTo>
                  <a:lnTo>
                    <a:pt x="782" y="6"/>
                  </a:lnTo>
                  <a:lnTo>
                    <a:pt x="778" y="4"/>
                  </a:lnTo>
                  <a:lnTo>
                    <a:pt x="773" y="2"/>
                  </a:lnTo>
                  <a:lnTo>
                    <a:pt x="768" y="1"/>
                  </a:lnTo>
                  <a:lnTo>
                    <a:pt x="763" y="0"/>
                  </a:lnTo>
                  <a:lnTo>
                    <a:pt x="254" y="0"/>
                  </a:lnTo>
                  <a:lnTo>
                    <a:pt x="254" y="0"/>
                  </a:lnTo>
                  <a:lnTo>
                    <a:pt x="249" y="1"/>
                  </a:lnTo>
                  <a:lnTo>
                    <a:pt x="244" y="2"/>
                  </a:lnTo>
                  <a:lnTo>
                    <a:pt x="239" y="4"/>
                  </a:lnTo>
                  <a:lnTo>
                    <a:pt x="235" y="6"/>
                  </a:lnTo>
                  <a:lnTo>
                    <a:pt x="232" y="11"/>
                  </a:lnTo>
                  <a:lnTo>
                    <a:pt x="228" y="14"/>
                  </a:lnTo>
                  <a:lnTo>
                    <a:pt x="225" y="18"/>
                  </a:lnTo>
                  <a:lnTo>
                    <a:pt x="224" y="24"/>
                  </a:lnTo>
                  <a:lnTo>
                    <a:pt x="9" y="756"/>
                  </a:lnTo>
                  <a:lnTo>
                    <a:pt x="9" y="756"/>
                  </a:lnTo>
                  <a:lnTo>
                    <a:pt x="5" y="766"/>
                  </a:lnTo>
                  <a:lnTo>
                    <a:pt x="2" y="776"/>
                  </a:lnTo>
                  <a:lnTo>
                    <a:pt x="1" y="785"/>
                  </a:lnTo>
                  <a:lnTo>
                    <a:pt x="0" y="796"/>
                  </a:lnTo>
                  <a:lnTo>
                    <a:pt x="0" y="931"/>
                  </a:lnTo>
                  <a:lnTo>
                    <a:pt x="0" y="931"/>
                  </a:lnTo>
                  <a:lnTo>
                    <a:pt x="0" y="940"/>
                  </a:lnTo>
                  <a:lnTo>
                    <a:pt x="2" y="948"/>
                  </a:lnTo>
                  <a:lnTo>
                    <a:pt x="4" y="957"/>
                  </a:lnTo>
                  <a:lnTo>
                    <a:pt x="7" y="964"/>
                  </a:lnTo>
                  <a:lnTo>
                    <a:pt x="11" y="972"/>
                  </a:lnTo>
                  <a:lnTo>
                    <a:pt x="16" y="979"/>
                  </a:lnTo>
                  <a:lnTo>
                    <a:pt x="20" y="986"/>
                  </a:lnTo>
                  <a:lnTo>
                    <a:pt x="27" y="992"/>
                  </a:lnTo>
                  <a:lnTo>
                    <a:pt x="33" y="998"/>
                  </a:lnTo>
                  <a:lnTo>
                    <a:pt x="41" y="1003"/>
                  </a:lnTo>
                  <a:lnTo>
                    <a:pt x="48" y="1007"/>
                  </a:lnTo>
                  <a:lnTo>
                    <a:pt x="56" y="1012"/>
                  </a:lnTo>
                  <a:lnTo>
                    <a:pt x="64" y="1014"/>
                  </a:lnTo>
                  <a:lnTo>
                    <a:pt x="73" y="1016"/>
                  </a:lnTo>
                  <a:lnTo>
                    <a:pt x="82" y="1018"/>
                  </a:lnTo>
                  <a:lnTo>
                    <a:pt x="91" y="1018"/>
                  </a:lnTo>
                  <a:lnTo>
                    <a:pt x="926" y="1018"/>
                  </a:lnTo>
                  <a:lnTo>
                    <a:pt x="926" y="1018"/>
                  </a:lnTo>
                  <a:lnTo>
                    <a:pt x="935" y="1018"/>
                  </a:lnTo>
                  <a:lnTo>
                    <a:pt x="944" y="1016"/>
                  </a:lnTo>
                  <a:lnTo>
                    <a:pt x="954" y="1014"/>
                  </a:lnTo>
                  <a:lnTo>
                    <a:pt x="961" y="1012"/>
                  </a:lnTo>
                  <a:lnTo>
                    <a:pt x="970" y="1007"/>
                  </a:lnTo>
                  <a:lnTo>
                    <a:pt x="977" y="1003"/>
                  </a:lnTo>
                  <a:lnTo>
                    <a:pt x="985" y="998"/>
                  </a:lnTo>
                  <a:lnTo>
                    <a:pt x="991" y="992"/>
                  </a:lnTo>
                  <a:lnTo>
                    <a:pt x="997" y="986"/>
                  </a:lnTo>
                  <a:lnTo>
                    <a:pt x="1002" y="979"/>
                  </a:lnTo>
                  <a:lnTo>
                    <a:pt x="1006" y="972"/>
                  </a:lnTo>
                  <a:lnTo>
                    <a:pt x="1011" y="964"/>
                  </a:lnTo>
                  <a:lnTo>
                    <a:pt x="1014" y="957"/>
                  </a:lnTo>
                  <a:lnTo>
                    <a:pt x="1016" y="948"/>
                  </a:lnTo>
                  <a:lnTo>
                    <a:pt x="1017" y="940"/>
                  </a:lnTo>
                  <a:lnTo>
                    <a:pt x="1018" y="931"/>
                  </a:lnTo>
                  <a:lnTo>
                    <a:pt x="1017" y="796"/>
                  </a:lnTo>
                  <a:close/>
                  <a:moveTo>
                    <a:pt x="278" y="64"/>
                  </a:moveTo>
                  <a:lnTo>
                    <a:pt x="739" y="64"/>
                  </a:lnTo>
                  <a:lnTo>
                    <a:pt x="925" y="701"/>
                  </a:lnTo>
                  <a:lnTo>
                    <a:pt x="925" y="701"/>
                  </a:lnTo>
                  <a:lnTo>
                    <a:pt x="923" y="701"/>
                  </a:lnTo>
                  <a:lnTo>
                    <a:pt x="821" y="701"/>
                  </a:lnTo>
                  <a:lnTo>
                    <a:pt x="698" y="152"/>
                  </a:lnTo>
                  <a:lnTo>
                    <a:pt x="698" y="152"/>
                  </a:lnTo>
                  <a:lnTo>
                    <a:pt x="697" y="147"/>
                  </a:lnTo>
                  <a:lnTo>
                    <a:pt x="695" y="143"/>
                  </a:lnTo>
                  <a:lnTo>
                    <a:pt x="692" y="138"/>
                  </a:lnTo>
                  <a:lnTo>
                    <a:pt x="688" y="135"/>
                  </a:lnTo>
                  <a:lnTo>
                    <a:pt x="683" y="132"/>
                  </a:lnTo>
                  <a:lnTo>
                    <a:pt x="678" y="130"/>
                  </a:lnTo>
                  <a:lnTo>
                    <a:pt x="673" y="129"/>
                  </a:lnTo>
                  <a:lnTo>
                    <a:pt x="667" y="128"/>
                  </a:lnTo>
                  <a:lnTo>
                    <a:pt x="350" y="128"/>
                  </a:lnTo>
                  <a:lnTo>
                    <a:pt x="350" y="128"/>
                  </a:lnTo>
                  <a:lnTo>
                    <a:pt x="344" y="129"/>
                  </a:lnTo>
                  <a:lnTo>
                    <a:pt x="339" y="130"/>
                  </a:lnTo>
                  <a:lnTo>
                    <a:pt x="335" y="132"/>
                  </a:lnTo>
                  <a:lnTo>
                    <a:pt x="329" y="135"/>
                  </a:lnTo>
                  <a:lnTo>
                    <a:pt x="326" y="138"/>
                  </a:lnTo>
                  <a:lnTo>
                    <a:pt x="323" y="143"/>
                  </a:lnTo>
                  <a:lnTo>
                    <a:pt x="321" y="147"/>
                  </a:lnTo>
                  <a:lnTo>
                    <a:pt x="318" y="152"/>
                  </a:lnTo>
                  <a:lnTo>
                    <a:pt x="197" y="701"/>
                  </a:lnTo>
                  <a:lnTo>
                    <a:pt x="95" y="701"/>
                  </a:lnTo>
                  <a:lnTo>
                    <a:pt x="95" y="701"/>
                  </a:lnTo>
                  <a:lnTo>
                    <a:pt x="92" y="701"/>
                  </a:lnTo>
                  <a:lnTo>
                    <a:pt x="278" y="64"/>
                  </a:lnTo>
                  <a:close/>
                  <a:moveTo>
                    <a:pt x="317" y="701"/>
                  </a:moveTo>
                  <a:lnTo>
                    <a:pt x="262" y="701"/>
                  </a:lnTo>
                  <a:lnTo>
                    <a:pt x="375" y="191"/>
                  </a:lnTo>
                  <a:lnTo>
                    <a:pt x="643" y="191"/>
                  </a:lnTo>
                  <a:lnTo>
                    <a:pt x="755" y="701"/>
                  </a:lnTo>
                  <a:lnTo>
                    <a:pt x="699" y="701"/>
                  </a:lnTo>
                  <a:lnTo>
                    <a:pt x="699" y="701"/>
                  </a:lnTo>
                  <a:lnTo>
                    <a:pt x="693" y="701"/>
                  </a:lnTo>
                  <a:lnTo>
                    <a:pt x="687" y="703"/>
                  </a:lnTo>
                  <a:lnTo>
                    <a:pt x="681" y="706"/>
                  </a:lnTo>
                  <a:lnTo>
                    <a:pt x="677" y="709"/>
                  </a:lnTo>
                  <a:lnTo>
                    <a:pt x="673" y="714"/>
                  </a:lnTo>
                  <a:lnTo>
                    <a:pt x="670" y="720"/>
                  </a:lnTo>
                  <a:lnTo>
                    <a:pt x="668" y="725"/>
                  </a:lnTo>
                  <a:lnTo>
                    <a:pt x="667" y="732"/>
                  </a:lnTo>
                  <a:lnTo>
                    <a:pt x="667" y="804"/>
                  </a:lnTo>
                  <a:lnTo>
                    <a:pt x="667" y="804"/>
                  </a:lnTo>
                  <a:lnTo>
                    <a:pt x="667" y="808"/>
                  </a:lnTo>
                  <a:lnTo>
                    <a:pt x="665" y="813"/>
                  </a:lnTo>
                  <a:lnTo>
                    <a:pt x="663" y="816"/>
                  </a:lnTo>
                  <a:lnTo>
                    <a:pt x="660" y="821"/>
                  </a:lnTo>
                  <a:lnTo>
                    <a:pt x="655" y="823"/>
                  </a:lnTo>
                  <a:lnTo>
                    <a:pt x="651" y="825"/>
                  </a:lnTo>
                  <a:lnTo>
                    <a:pt x="646" y="827"/>
                  </a:lnTo>
                  <a:lnTo>
                    <a:pt x="639" y="827"/>
                  </a:lnTo>
                  <a:lnTo>
                    <a:pt x="377" y="827"/>
                  </a:lnTo>
                  <a:lnTo>
                    <a:pt x="377" y="827"/>
                  </a:lnTo>
                  <a:lnTo>
                    <a:pt x="372" y="826"/>
                  </a:lnTo>
                  <a:lnTo>
                    <a:pt x="367" y="824"/>
                  </a:lnTo>
                  <a:lnTo>
                    <a:pt x="362" y="821"/>
                  </a:lnTo>
                  <a:lnTo>
                    <a:pt x="358" y="816"/>
                  </a:lnTo>
                  <a:lnTo>
                    <a:pt x="355" y="812"/>
                  </a:lnTo>
                  <a:lnTo>
                    <a:pt x="352" y="807"/>
                  </a:lnTo>
                  <a:lnTo>
                    <a:pt x="351" y="801"/>
                  </a:lnTo>
                  <a:lnTo>
                    <a:pt x="350" y="796"/>
                  </a:lnTo>
                  <a:lnTo>
                    <a:pt x="350" y="732"/>
                  </a:lnTo>
                  <a:lnTo>
                    <a:pt x="350" y="732"/>
                  </a:lnTo>
                  <a:lnTo>
                    <a:pt x="349" y="725"/>
                  </a:lnTo>
                  <a:lnTo>
                    <a:pt x="347" y="720"/>
                  </a:lnTo>
                  <a:lnTo>
                    <a:pt x="344" y="714"/>
                  </a:lnTo>
                  <a:lnTo>
                    <a:pt x="340" y="709"/>
                  </a:lnTo>
                  <a:lnTo>
                    <a:pt x="336" y="706"/>
                  </a:lnTo>
                  <a:lnTo>
                    <a:pt x="330" y="703"/>
                  </a:lnTo>
                  <a:lnTo>
                    <a:pt x="324" y="701"/>
                  </a:lnTo>
                  <a:lnTo>
                    <a:pt x="317" y="701"/>
                  </a:lnTo>
                  <a:lnTo>
                    <a:pt x="317" y="701"/>
                  </a:lnTo>
                  <a:close/>
                  <a:moveTo>
                    <a:pt x="926" y="955"/>
                  </a:moveTo>
                  <a:lnTo>
                    <a:pt x="91" y="955"/>
                  </a:lnTo>
                  <a:lnTo>
                    <a:pt x="91" y="955"/>
                  </a:lnTo>
                  <a:lnTo>
                    <a:pt x="86" y="954"/>
                  </a:lnTo>
                  <a:lnTo>
                    <a:pt x="80" y="953"/>
                  </a:lnTo>
                  <a:lnTo>
                    <a:pt x="76" y="951"/>
                  </a:lnTo>
                  <a:lnTo>
                    <a:pt x="72" y="947"/>
                  </a:lnTo>
                  <a:lnTo>
                    <a:pt x="68" y="944"/>
                  </a:lnTo>
                  <a:lnTo>
                    <a:pt x="65" y="940"/>
                  </a:lnTo>
                  <a:lnTo>
                    <a:pt x="64" y="935"/>
                  </a:lnTo>
                  <a:lnTo>
                    <a:pt x="63" y="931"/>
                  </a:lnTo>
                  <a:lnTo>
                    <a:pt x="63" y="800"/>
                  </a:lnTo>
                  <a:lnTo>
                    <a:pt x="68" y="781"/>
                  </a:lnTo>
                  <a:lnTo>
                    <a:pt x="68" y="781"/>
                  </a:lnTo>
                  <a:lnTo>
                    <a:pt x="74" y="775"/>
                  </a:lnTo>
                  <a:lnTo>
                    <a:pt x="80" y="769"/>
                  </a:lnTo>
                  <a:lnTo>
                    <a:pt x="88" y="765"/>
                  </a:lnTo>
                  <a:lnTo>
                    <a:pt x="91" y="764"/>
                  </a:lnTo>
                  <a:lnTo>
                    <a:pt x="95" y="764"/>
                  </a:lnTo>
                  <a:lnTo>
                    <a:pt x="286" y="764"/>
                  </a:lnTo>
                  <a:lnTo>
                    <a:pt x="286" y="796"/>
                  </a:lnTo>
                  <a:lnTo>
                    <a:pt x="286" y="796"/>
                  </a:lnTo>
                  <a:lnTo>
                    <a:pt x="286" y="805"/>
                  </a:lnTo>
                  <a:lnTo>
                    <a:pt x="287" y="814"/>
                  </a:lnTo>
                  <a:lnTo>
                    <a:pt x="291" y="823"/>
                  </a:lnTo>
                  <a:lnTo>
                    <a:pt x="294" y="831"/>
                  </a:lnTo>
                  <a:lnTo>
                    <a:pt x="297" y="840"/>
                  </a:lnTo>
                  <a:lnTo>
                    <a:pt x="302" y="849"/>
                  </a:lnTo>
                  <a:lnTo>
                    <a:pt x="308" y="855"/>
                  </a:lnTo>
                  <a:lnTo>
                    <a:pt x="313" y="863"/>
                  </a:lnTo>
                  <a:lnTo>
                    <a:pt x="320" y="869"/>
                  </a:lnTo>
                  <a:lnTo>
                    <a:pt x="327" y="874"/>
                  </a:lnTo>
                  <a:lnTo>
                    <a:pt x="335" y="879"/>
                  </a:lnTo>
                  <a:lnTo>
                    <a:pt x="342" y="883"/>
                  </a:lnTo>
                  <a:lnTo>
                    <a:pt x="351" y="886"/>
                  </a:lnTo>
                  <a:lnTo>
                    <a:pt x="359" y="889"/>
                  </a:lnTo>
                  <a:lnTo>
                    <a:pt x="368" y="890"/>
                  </a:lnTo>
                  <a:lnTo>
                    <a:pt x="377" y="890"/>
                  </a:lnTo>
                  <a:lnTo>
                    <a:pt x="639" y="890"/>
                  </a:lnTo>
                  <a:lnTo>
                    <a:pt x="639" y="890"/>
                  </a:lnTo>
                  <a:lnTo>
                    <a:pt x="649" y="890"/>
                  </a:lnTo>
                  <a:lnTo>
                    <a:pt x="659" y="889"/>
                  </a:lnTo>
                  <a:lnTo>
                    <a:pt x="667" y="887"/>
                  </a:lnTo>
                  <a:lnTo>
                    <a:pt x="676" y="884"/>
                  </a:lnTo>
                  <a:lnTo>
                    <a:pt x="683" y="881"/>
                  </a:lnTo>
                  <a:lnTo>
                    <a:pt x="691" y="876"/>
                  </a:lnTo>
                  <a:lnTo>
                    <a:pt x="698" y="871"/>
                  </a:lnTo>
                  <a:lnTo>
                    <a:pt x="705" y="866"/>
                  </a:lnTo>
                  <a:lnTo>
                    <a:pt x="710" y="859"/>
                  </a:lnTo>
                  <a:lnTo>
                    <a:pt x="715" y="853"/>
                  </a:lnTo>
                  <a:lnTo>
                    <a:pt x="720" y="845"/>
                  </a:lnTo>
                  <a:lnTo>
                    <a:pt x="724" y="838"/>
                  </a:lnTo>
                  <a:lnTo>
                    <a:pt x="727" y="829"/>
                  </a:lnTo>
                  <a:lnTo>
                    <a:pt x="729" y="821"/>
                  </a:lnTo>
                  <a:lnTo>
                    <a:pt x="730" y="812"/>
                  </a:lnTo>
                  <a:lnTo>
                    <a:pt x="732" y="804"/>
                  </a:lnTo>
                  <a:lnTo>
                    <a:pt x="732" y="764"/>
                  </a:lnTo>
                  <a:lnTo>
                    <a:pt x="923" y="764"/>
                  </a:lnTo>
                  <a:lnTo>
                    <a:pt x="923" y="764"/>
                  </a:lnTo>
                  <a:lnTo>
                    <a:pt x="926" y="764"/>
                  </a:lnTo>
                  <a:lnTo>
                    <a:pt x="930" y="765"/>
                  </a:lnTo>
                  <a:lnTo>
                    <a:pt x="936" y="769"/>
                  </a:lnTo>
                  <a:lnTo>
                    <a:pt x="943" y="775"/>
                  </a:lnTo>
                  <a:lnTo>
                    <a:pt x="948" y="781"/>
                  </a:lnTo>
                  <a:lnTo>
                    <a:pt x="954" y="800"/>
                  </a:lnTo>
                  <a:lnTo>
                    <a:pt x="954" y="931"/>
                  </a:lnTo>
                  <a:lnTo>
                    <a:pt x="954" y="931"/>
                  </a:lnTo>
                  <a:lnTo>
                    <a:pt x="954" y="935"/>
                  </a:lnTo>
                  <a:lnTo>
                    <a:pt x="952" y="940"/>
                  </a:lnTo>
                  <a:lnTo>
                    <a:pt x="949" y="944"/>
                  </a:lnTo>
                  <a:lnTo>
                    <a:pt x="946" y="947"/>
                  </a:lnTo>
                  <a:lnTo>
                    <a:pt x="942" y="951"/>
                  </a:lnTo>
                  <a:lnTo>
                    <a:pt x="936" y="953"/>
                  </a:lnTo>
                  <a:lnTo>
                    <a:pt x="932" y="954"/>
                  </a:lnTo>
                  <a:lnTo>
                    <a:pt x="926" y="955"/>
                  </a:lnTo>
                  <a:lnTo>
                    <a:pt x="926" y="9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1" name="Freeform 91"/>
            <p:cNvSpPr>
              <a:spLocks noEditPoints="1"/>
            </p:cNvSpPr>
            <p:nvPr/>
          </p:nvSpPr>
          <p:spPr bwMode="auto">
            <a:xfrm>
              <a:off x="3001661" y="4182382"/>
              <a:ext cx="323850" cy="323850"/>
            </a:xfrm>
            <a:custGeom>
              <a:gdLst>
                <a:gd fmla="*/ 61 w 1018" name="T0"/>
                <a:gd fmla="*/ 781 h 1017" name="T1"/>
                <a:gd fmla="*/ 36 w 1018" name="T2"/>
                <a:gd fmla="*/ 841 h 1017" name="T3"/>
                <a:gd fmla="*/ 0 w 1018" name="T4"/>
                <a:gd fmla="*/ 980 h 1017" name="T5"/>
                <a:gd fmla="*/ 4 w 1018" name="T6"/>
                <a:gd fmla="*/ 1002 h 1017" name="T7"/>
                <a:gd fmla="*/ 19 w 1018" name="T8"/>
                <a:gd fmla="*/ 1015 h 1017" name="T9"/>
                <a:gd fmla="*/ 38 w 1018" name="T10"/>
                <a:gd fmla="*/ 1017 h 1017" name="T11"/>
                <a:gd fmla="*/ 142 w 1018" name="T12"/>
                <a:gd fmla="*/ 993 h 1017" name="T13"/>
                <a:gd fmla="*/ 223 w 1018" name="T14"/>
                <a:gd fmla="*/ 963 h 1017" name="T15"/>
                <a:gd fmla="*/ 257 w 1018" name="T16"/>
                <a:gd fmla="*/ 941 h 1017" name="T17"/>
                <a:gd fmla="*/ 285 w 1018" name="T18"/>
                <a:gd fmla="*/ 899 h 1017" name="T19"/>
                <a:gd fmla="*/ 294 w 1018" name="T20"/>
                <a:gd fmla="*/ 851 h 1017" name="T21"/>
                <a:gd fmla="*/ 289 w 1018" name="T22"/>
                <a:gd fmla="*/ 814 h 1017" name="T23"/>
                <a:gd fmla="*/ 265 w 1018" name="T24"/>
                <a:gd fmla="*/ 771 h 1017" name="T25"/>
                <a:gd fmla="*/ 237 w 1018" name="T26"/>
                <a:gd fmla="*/ 745 h 1017" name="T27"/>
                <a:gd fmla="*/ 191 w 1018" name="T28"/>
                <a:gd fmla="*/ 727 h 1017" name="T29"/>
                <a:gd fmla="*/ 142 w 1018" name="T30"/>
                <a:gd fmla="*/ 727 h 1017" name="T31"/>
                <a:gd fmla="*/ 96 w 1018" name="T32"/>
                <a:gd fmla="*/ 745 h 1017" name="T33"/>
                <a:gd fmla="*/ 212 w 1018" name="T34"/>
                <a:gd fmla="*/ 896 h 1017" name="T35"/>
                <a:gd fmla="*/ 177 w 1018" name="T36"/>
                <a:gd fmla="*/ 914 h 1017" name="T37"/>
                <a:gd fmla="*/ 72 w 1018" name="T38"/>
                <a:gd fmla="*/ 944 h 1017" name="T39"/>
                <a:gd fmla="*/ 97 w 1018" name="T40"/>
                <a:gd fmla="*/ 858 h 1017" name="T41"/>
                <a:gd fmla="*/ 121 w 1018" name="T42"/>
                <a:gd fmla="*/ 806 h 1017" name="T43"/>
                <a:gd fmla="*/ 154 w 1018" name="T44"/>
                <a:gd fmla="*/ 789 h 1017" name="T45"/>
                <a:gd fmla="*/ 191 w 1018" name="T46"/>
                <a:gd fmla="*/ 792 h 1017" name="T47"/>
                <a:gd fmla="*/ 220 w 1018" name="T48"/>
                <a:gd fmla="*/ 816 h 1017" name="T49"/>
                <a:gd fmla="*/ 230 w 1018" name="T50"/>
                <a:gd fmla="*/ 851 h 1017" name="T51"/>
                <a:gd fmla="*/ 212 w 1018" name="T52"/>
                <a:gd fmla="*/ 896 h 1017" name="T53"/>
                <a:gd fmla="*/ 991 w 1018" name="T54"/>
                <a:gd fmla="*/ 11 h 1017" name="T55"/>
                <a:gd fmla="*/ 955 w 1018" name="T56"/>
                <a:gd fmla="*/ 0 h 1017" name="T57"/>
                <a:gd fmla="*/ 920 w 1018" name="T58"/>
                <a:gd fmla="*/ 10 h 1017" name="T59"/>
                <a:gd fmla="*/ 235 w 1018" name="T60"/>
                <a:gd fmla="*/ 648 h 1017" name="T61"/>
                <a:gd fmla="*/ 231 w 1018" name="T62"/>
                <a:gd fmla="*/ 654 h 1017" name="T63"/>
                <a:gd fmla="*/ 227 w 1018" name="T64"/>
                <a:gd fmla="*/ 664 h 1017" name="T65"/>
                <a:gd fmla="*/ 225 w 1018" name="T66"/>
                <a:gd fmla="*/ 676 h 1017" name="T67"/>
                <a:gd fmla="*/ 231 w 1018" name="T68"/>
                <a:gd fmla="*/ 688 h 1017" name="T69"/>
                <a:gd fmla="*/ 234 w 1018" name="T70"/>
                <a:gd fmla="*/ 693 h 1017" name="T71"/>
                <a:gd fmla="*/ 239 w 1018" name="T72"/>
                <a:gd fmla="*/ 697 h 1017" name="T73"/>
                <a:gd fmla="*/ 250 w 1018" name="T74"/>
                <a:gd fmla="*/ 701 h 1017" name="T75"/>
                <a:gd fmla="*/ 262 w 1018" name="T76"/>
                <a:gd fmla="*/ 702 h 1017" name="T77"/>
                <a:gd fmla="*/ 274 w 1018" name="T78"/>
                <a:gd fmla="*/ 698 h 1017" name="T79"/>
                <a:gd fmla="*/ 279 w 1018" name="T80"/>
                <a:gd fmla="*/ 693 h 1017" name="T81"/>
                <a:gd fmla="*/ 302 w 1018" name="T82"/>
                <a:gd fmla="*/ 684 h 1017" name="T83"/>
                <a:gd fmla="*/ 324 w 1018" name="T84"/>
                <a:gd fmla="*/ 693 h 1017" name="T85"/>
                <a:gd fmla="*/ 333 w 1018" name="T86"/>
                <a:gd fmla="*/ 709 h 1017" name="T87"/>
                <a:gd fmla="*/ 328 w 1018" name="T88"/>
                <a:gd fmla="*/ 733 h 1017" name="T89"/>
                <a:gd fmla="*/ 321 w 1018" name="T90"/>
                <a:gd fmla="*/ 744 h 1017" name="T91"/>
                <a:gd fmla="*/ 316 w 1018" name="T92"/>
                <a:gd fmla="*/ 756 h 1017" name="T93"/>
                <a:gd fmla="*/ 316 w 1018" name="T94"/>
                <a:gd fmla="*/ 767 h 1017" name="T95"/>
                <a:gd fmla="*/ 321 w 1018" name="T96"/>
                <a:gd fmla="*/ 778 h 1017" name="T97"/>
                <a:gd fmla="*/ 324 w 1018" name="T98"/>
                <a:gd fmla="*/ 784 h 1017" name="T99"/>
                <a:gd fmla="*/ 328 w 1018" name="T100"/>
                <a:gd fmla="*/ 787 h 1017" name="T101"/>
                <a:gd fmla="*/ 335 w 1018" name="T102"/>
                <a:gd fmla="*/ 790 h 1017" name="T103"/>
                <a:gd fmla="*/ 353 w 1018" name="T104"/>
                <a:gd fmla="*/ 792 h 1017" name="T105"/>
                <a:gd fmla="*/ 363 w 1018" name="T106"/>
                <a:gd fmla="*/ 788 h 1017" name="T107"/>
                <a:gd fmla="*/ 369 w 1018" name="T108"/>
                <a:gd fmla="*/ 782 h 1017" name="T109"/>
                <a:gd fmla="*/ 1000 w 1018" name="T110"/>
                <a:gd fmla="*/ 109 h 1017" name="T111"/>
                <a:gd fmla="*/ 1017 w 1018" name="T112"/>
                <a:gd fmla="*/ 75 h 1017" name="T113"/>
                <a:gd fmla="*/ 1008 w 1018" name="T114"/>
                <a:gd fmla="*/ 28 h 1017" name="T115"/>
                <a:gd fmla="*/ 386 w 1018" name="T116"/>
                <a:gd fmla="*/ 672 h 1017" name="T117"/>
                <a:gd fmla="*/ 369 w 1018" name="T118"/>
                <a:gd fmla="*/ 648 h 1017" name="T119"/>
                <a:gd fmla="*/ 346 w 1018" name="T120"/>
                <a:gd fmla="*/ 631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1018">
                  <a:moveTo>
                    <a:pt x="76" y="761"/>
                  </a:moveTo>
                  <a:lnTo>
                    <a:pt x="76" y="761"/>
                  </a:lnTo>
                  <a:lnTo>
                    <a:pt x="69" y="770"/>
                  </a:lnTo>
                  <a:lnTo>
                    <a:pt x="61" y="781"/>
                  </a:lnTo>
                  <a:lnTo>
                    <a:pt x="54" y="794"/>
                  </a:lnTo>
                  <a:lnTo>
                    <a:pt x="47" y="809"/>
                  </a:lnTo>
                  <a:lnTo>
                    <a:pt x="41" y="824"/>
                  </a:lnTo>
                  <a:lnTo>
                    <a:pt x="36" y="841"/>
                  </a:lnTo>
                  <a:lnTo>
                    <a:pt x="25" y="876"/>
                  </a:lnTo>
                  <a:lnTo>
                    <a:pt x="15" y="909"/>
                  </a:lnTo>
                  <a:lnTo>
                    <a:pt x="9" y="939"/>
                  </a:lnTo>
                  <a:lnTo>
                    <a:pt x="0" y="980"/>
                  </a:lnTo>
                  <a:lnTo>
                    <a:pt x="0" y="980"/>
                  </a:lnTo>
                  <a:lnTo>
                    <a:pt x="0" y="987"/>
                  </a:lnTo>
                  <a:lnTo>
                    <a:pt x="1" y="995"/>
                  </a:lnTo>
                  <a:lnTo>
                    <a:pt x="4" y="1002"/>
                  </a:lnTo>
                  <a:lnTo>
                    <a:pt x="9" y="1008"/>
                  </a:lnTo>
                  <a:lnTo>
                    <a:pt x="9" y="1008"/>
                  </a:lnTo>
                  <a:lnTo>
                    <a:pt x="14" y="1012"/>
                  </a:lnTo>
                  <a:lnTo>
                    <a:pt x="19" y="1015"/>
                  </a:lnTo>
                  <a:lnTo>
                    <a:pt x="25" y="1017"/>
                  </a:lnTo>
                  <a:lnTo>
                    <a:pt x="31" y="1017"/>
                  </a:lnTo>
                  <a:lnTo>
                    <a:pt x="31" y="1017"/>
                  </a:lnTo>
                  <a:lnTo>
                    <a:pt x="38" y="1017"/>
                  </a:lnTo>
                  <a:lnTo>
                    <a:pt x="38" y="1017"/>
                  </a:lnTo>
                  <a:lnTo>
                    <a:pt x="77" y="1009"/>
                  </a:lnTo>
                  <a:lnTo>
                    <a:pt x="109" y="1001"/>
                  </a:lnTo>
                  <a:lnTo>
                    <a:pt x="142" y="993"/>
                  </a:lnTo>
                  <a:lnTo>
                    <a:pt x="176" y="982"/>
                  </a:lnTo>
                  <a:lnTo>
                    <a:pt x="193" y="977"/>
                  </a:lnTo>
                  <a:lnTo>
                    <a:pt x="208" y="970"/>
                  </a:lnTo>
                  <a:lnTo>
                    <a:pt x="223" y="963"/>
                  </a:lnTo>
                  <a:lnTo>
                    <a:pt x="236" y="956"/>
                  </a:lnTo>
                  <a:lnTo>
                    <a:pt x="248" y="949"/>
                  </a:lnTo>
                  <a:lnTo>
                    <a:pt x="257" y="941"/>
                  </a:lnTo>
                  <a:lnTo>
                    <a:pt x="257" y="941"/>
                  </a:lnTo>
                  <a:lnTo>
                    <a:pt x="265" y="932"/>
                  </a:lnTo>
                  <a:lnTo>
                    <a:pt x="273" y="922"/>
                  </a:lnTo>
                  <a:lnTo>
                    <a:pt x="279" y="911"/>
                  </a:lnTo>
                  <a:lnTo>
                    <a:pt x="285" y="899"/>
                  </a:lnTo>
                  <a:lnTo>
                    <a:pt x="289" y="888"/>
                  </a:lnTo>
                  <a:lnTo>
                    <a:pt x="292" y="876"/>
                  </a:lnTo>
                  <a:lnTo>
                    <a:pt x="293" y="864"/>
                  </a:lnTo>
                  <a:lnTo>
                    <a:pt x="294" y="851"/>
                  </a:lnTo>
                  <a:lnTo>
                    <a:pt x="294" y="851"/>
                  </a:lnTo>
                  <a:lnTo>
                    <a:pt x="293" y="838"/>
                  </a:lnTo>
                  <a:lnTo>
                    <a:pt x="292" y="825"/>
                  </a:lnTo>
                  <a:lnTo>
                    <a:pt x="289" y="814"/>
                  </a:lnTo>
                  <a:lnTo>
                    <a:pt x="285" y="802"/>
                  </a:lnTo>
                  <a:lnTo>
                    <a:pt x="279" y="791"/>
                  </a:lnTo>
                  <a:lnTo>
                    <a:pt x="273" y="780"/>
                  </a:lnTo>
                  <a:lnTo>
                    <a:pt x="265" y="771"/>
                  </a:lnTo>
                  <a:lnTo>
                    <a:pt x="257" y="761"/>
                  </a:lnTo>
                  <a:lnTo>
                    <a:pt x="257" y="761"/>
                  </a:lnTo>
                  <a:lnTo>
                    <a:pt x="247" y="752"/>
                  </a:lnTo>
                  <a:lnTo>
                    <a:pt x="237" y="745"/>
                  </a:lnTo>
                  <a:lnTo>
                    <a:pt x="227" y="738"/>
                  </a:lnTo>
                  <a:lnTo>
                    <a:pt x="215" y="734"/>
                  </a:lnTo>
                  <a:lnTo>
                    <a:pt x="203" y="730"/>
                  </a:lnTo>
                  <a:lnTo>
                    <a:pt x="191" y="727"/>
                  </a:lnTo>
                  <a:lnTo>
                    <a:pt x="179" y="726"/>
                  </a:lnTo>
                  <a:lnTo>
                    <a:pt x="166" y="724"/>
                  </a:lnTo>
                  <a:lnTo>
                    <a:pt x="155" y="726"/>
                  </a:lnTo>
                  <a:lnTo>
                    <a:pt x="142" y="727"/>
                  </a:lnTo>
                  <a:lnTo>
                    <a:pt x="130" y="730"/>
                  </a:lnTo>
                  <a:lnTo>
                    <a:pt x="118" y="734"/>
                  </a:lnTo>
                  <a:lnTo>
                    <a:pt x="106" y="738"/>
                  </a:lnTo>
                  <a:lnTo>
                    <a:pt x="96" y="745"/>
                  </a:lnTo>
                  <a:lnTo>
                    <a:pt x="86" y="752"/>
                  </a:lnTo>
                  <a:lnTo>
                    <a:pt x="76" y="761"/>
                  </a:lnTo>
                  <a:lnTo>
                    <a:pt x="76" y="761"/>
                  </a:lnTo>
                  <a:close/>
                  <a:moveTo>
                    <a:pt x="212" y="896"/>
                  </a:moveTo>
                  <a:lnTo>
                    <a:pt x="212" y="896"/>
                  </a:lnTo>
                  <a:lnTo>
                    <a:pt x="204" y="902"/>
                  </a:lnTo>
                  <a:lnTo>
                    <a:pt x="192" y="908"/>
                  </a:lnTo>
                  <a:lnTo>
                    <a:pt x="177" y="914"/>
                  </a:lnTo>
                  <a:lnTo>
                    <a:pt x="160" y="921"/>
                  </a:lnTo>
                  <a:lnTo>
                    <a:pt x="140" y="927"/>
                  </a:lnTo>
                  <a:lnTo>
                    <a:pt x="118" y="934"/>
                  </a:lnTo>
                  <a:lnTo>
                    <a:pt x="72" y="944"/>
                  </a:lnTo>
                  <a:lnTo>
                    <a:pt x="72" y="944"/>
                  </a:lnTo>
                  <a:lnTo>
                    <a:pt x="84" y="899"/>
                  </a:lnTo>
                  <a:lnTo>
                    <a:pt x="90" y="878"/>
                  </a:lnTo>
                  <a:lnTo>
                    <a:pt x="97" y="858"/>
                  </a:lnTo>
                  <a:lnTo>
                    <a:pt x="103" y="840"/>
                  </a:lnTo>
                  <a:lnTo>
                    <a:pt x="110" y="825"/>
                  </a:lnTo>
                  <a:lnTo>
                    <a:pt x="116" y="814"/>
                  </a:lnTo>
                  <a:lnTo>
                    <a:pt x="121" y="806"/>
                  </a:lnTo>
                  <a:lnTo>
                    <a:pt x="121" y="806"/>
                  </a:lnTo>
                  <a:lnTo>
                    <a:pt x="131" y="797"/>
                  </a:lnTo>
                  <a:lnTo>
                    <a:pt x="142" y="792"/>
                  </a:lnTo>
                  <a:lnTo>
                    <a:pt x="154" y="789"/>
                  </a:lnTo>
                  <a:lnTo>
                    <a:pt x="166" y="787"/>
                  </a:lnTo>
                  <a:lnTo>
                    <a:pt x="166" y="787"/>
                  </a:lnTo>
                  <a:lnTo>
                    <a:pt x="179" y="789"/>
                  </a:lnTo>
                  <a:lnTo>
                    <a:pt x="191" y="792"/>
                  </a:lnTo>
                  <a:lnTo>
                    <a:pt x="202" y="797"/>
                  </a:lnTo>
                  <a:lnTo>
                    <a:pt x="212" y="806"/>
                  </a:lnTo>
                  <a:lnTo>
                    <a:pt x="212" y="806"/>
                  </a:lnTo>
                  <a:lnTo>
                    <a:pt x="220" y="816"/>
                  </a:lnTo>
                  <a:lnTo>
                    <a:pt x="225" y="826"/>
                  </a:lnTo>
                  <a:lnTo>
                    <a:pt x="229" y="838"/>
                  </a:lnTo>
                  <a:lnTo>
                    <a:pt x="230" y="851"/>
                  </a:lnTo>
                  <a:lnTo>
                    <a:pt x="230" y="851"/>
                  </a:lnTo>
                  <a:lnTo>
                    <a:pt x="229" y="863"/>
                  </a:lnTo>
                  <a:lnTo>
                    <a:pt x="225" y="875"/>
                  </a:lnTo>
                  <a:lnTo>
                    <a:pt x="220" y="887"/>
                  </a:lnTo>
                  <a:lnTo>
                    <a:pt x="212" y="896"/>
                  </a:lnTo>
                  <a:lnTo>
                    <a:pt x="212" y="896"/>
                  </a:lnTo>
                  <a:close/>
                  <a:moveTo>
                    <a:pt x="1000" y="19"/>
                  </a:moveTo>
                  <a:lnTo>
                    <a:pt x="1000" y="19"/>
                  </a:lnTo>
                  <a:lnTo>
                    <a:pt x="991" y="11"/>
                  </a:lnTo>
                  <a:lnTo>
                    <a:pt x="979" y="5"/>
                  </a:lnTo>
                  <a:lnTo>
                    <a:pt x="967" y="1"/>
                  </a:lnTo>
                  <a:lnTo>
                    <a:pt x="955" y="0"/>
                  </a:lnTo>
                  <a:lnTo>
                    <a:pt x="955" y="0"/>
                  </a:lnTo>
                  <a:lnTo>
                    <a:pt x="955" y="0"/>
                  </a:lnTo>
                  <a:lnTo>
                    <a:pt x="942" y="1"/>
                  </a:lnTo>
                  <a:lnTo>
                    <a:pt x="930" y="5"/>
                  </a:lnTo>
                  <a:lnTo>
                    <a:pt x="920" y="10"/>
                  </a:lnTo>
                  <a:lnTo>
                    <a:pt x="910" y="17"/>
                  </a:lnTo>
                  <a:lnTo>
                    <a:pt x="235" y="647"/>
                  </a:lnTo>
                  <a:lnTo>
                    <a:pt x="235" y="647"/>
                  </a:lnTo>
                  <a:lnTo>
                    <a:pt x="235" y="648"/>
                  </a:lnTo>
                  <a:lnTo>
                    <a:pt x="235" y="648"/>
                  </a:lnTo>
                  <a:lnTo>
                    <a:pt x="234" y="648"/>
                  </a:lnTo>
                  <a:lnTo>
                    <a:pt x="234" y="648"/>
                  </a:lnTo>
                  <a:lnTo>
                    <a:pt x="231" y="654"/>
                  </a:lnTo>
                  <a:lnTo>
                    <a:pt x="231" y="654"/>
                  </a:lnTo>
                  <a:lnTo>
                    <a:pt x="228" y="658"/>
                  </a:lnTo>
                  <a:lnTo>
                    <a:pt x="228" y="658"/>
                  </a:lnTo>
                  <a:lnTo>
                    <a:pt x="227" y="664"/>
                  </a:lnTo>
                  <a:lnTo>
                    <a:pt x="227" y="664"/>
                  </a:lnTo>
                  <a:lnTo>
                    <a:pt x="224" y="671"/>
                  </a:lnTo>
                  <a:lnTo>
                    <a:pt x="224" y="671"/>
                  </a:lnTo>
                  <a:lnTo>
                    <a:pt x="225" y="676"/>
                  </a:lnTo>
                  <a:lnTo>
                    <a:pt x="225" y="676"/>
                  </a:lnTo>
                  <a:lnTo>
                    <a:pt x="227" y="683"/>
                  </a:lnTo>
                  <a:lnTo>
                    <a:pt x="227" y="683"/>
                  </a:lnTo>
                  <a:lnTo>
                    <a:pt x="231" y="688"/>
                  </a:lnTo>
                  <a:lnTo>
                    <a:pt x="231" y="688"/>
                  </a:lnTo>
                  <a:lnTo>
                    <a:pt x="233" y="692"/>
                  </a:lnTo>
                  <a:lnTo>
                    <a:pt x="233" y="692"/>
                  </a:lnTo>
                  <a:lnTo>
                    <a:pt x="234" y="693"/>
                  </a:lnTo>
                  <a:lnTo>
                    <a:pt x="234" y="693"/>
                  </a:lnTo>
                  <a:lnTo>
                    <a:pt x="234" y="693"/>
                  </a:lnTo>
                  <a:lnTo>
                    <a:pt x="234" y="693"/>
                  </a:lnTo>
                  <a:lnTo>
                    <a:pt x="239" y="697"/>
                  </a:lnTo>
                  <a:lnTo>
                    <a:pt x="239" y="697"/>
                  </a:lnTo>
                  <a:lnTo>
                    <a:pt x="244" y="700"/>
                  </a:lnTo>
                  <a:lnTo>
                    <a:pt x="244" y="700"/>
                  </a:lnTo>
                  <a:lnTo>
                    <a:pt x="250" y="701"/>
                  </a:lnTo>
                  <a:lnTo>
                    <a:pt x="250" y="701"/>
                  </a:lnTo>
                  <a:lnTo>
                    <a:pt x="257" y="703"/>
                  </a:lnTo>
                  <a:lnTo>
                    <a:pt x="257" y="703"/>
                  </a:lnTo>
                  <a:lnTo>
                    <a:pt x="262" y="702"/>
                  </a:lnTo>
                  <a:lnTo>
                    <a:pt x="262" y="702"/>
                  </a:lnTo>
                  <a:lnTo>
                    <a:pt x="268" y="701"/>
                  </a:lnTo>
                  <a:lnTo>
                    <a:pt x="268" y="701"/>
                  </a:lnTo>
                  <a:lnTo>
                    <a:pt x="274" y="698"/>
                  </a:lnTo>
                  <a:lnTo>
                    <a:pt x="274" y="698"/>
                  </a:lnTo>
                  <a:lnTo>
                    <a:pt x="278" y="694"/>
                  </a:lnTo>
                  <a:lnTo>
                    <a:pt x="279" y="693"/>
                  </a:lnTo>
                  <a:lnTo>
                    <a:pt x="279" y="693"/>
                  </a:lnTo>
                  <a:lnTo>
                    <a:pt x="285" y="689"/>
                  </a:lnTo>
                  <a:lnTo>
                    <a:pt x="290" y="687"/>
                  </a:lnTo>
                  <a:lnTo>
                    <a:pt x="295" y="685"/>
                  </a:lnTo>
                  <a:lnTo>
                    <a:pt x="302" y="684"/>
                  </a:lnTo>
                  <a:lnTo>
                    <a:pt x="308" y="685"/>
                  </a:lnTo>
                  <a:lnTo>
                    <a:pt x="313" y="687"/>
                  </a:lnTo>
                  <a:lnTo>
                    <a:pt x="319" y="689"/>
                  </a:lnTo>
                  <a:lnTo>
                    <a:pt x="324" y="693"/>
                  </a:lnTo>
                  <a:lnTo>
                    <a:pt x="324" y="693"/>
                  </a:lnTo>
                  <a:lnTo>
                    <a:pt x="328" y="699"/>
                  </a:lnTo>
                  <a:lnTo>
                    <a:pt x="332" y="704"/>
                  </a:lnTo>
                  <a:lnTo>
                    <a:pt x="333" y="709"/>
                  </a:lnTo>
                  <a:lnTo>
                    <a:pt x="334" y="716"/>
                  </a:lnTo>
                  <a:lnTo>
                    <a:pt x="333" y="722"/>
                  </a:lnTo>
                  <a:lnTo>
                    <a:pt x="332" y="728"/>
                  </a:lnTo>
                  <a:lnTo>
                    <a:pt x="328" y="733"/>
                  </a:lnTo>
                  <a:lnTo>
                    <a:pt x="324" y="738"/>
                  </a:lnTo>
                  <a:lnTo>
                    <a:pt x="323" y="740"/>
                  </a:lnTo>
                  <a:lnTo>
                    <a:pt x="323" y="740"/>
                  </a:lnTo>
                  <a:lnTo>
                    <a:pt x="321" y="744"/>
                  </a:lnTo>
                  <a:lnTo>
                    <a:pt x="321" y="744"/>
                  </a:lnTo>
                  <a:lnTo>
                    <a:pt x="317" y="749"/>
                  </a:lnTo>
                  <a:lnTo>
                    <a:pt x="317" y="749"/>
                  </a:lnTo>
                  <a:lnTo>
                    <a:pt x="316" y="756"/>
                  </a:lnTo>
                  <a:lnTo>
                    <a:pt x="316" y="756"/>
                  </a:lnTo>
                  <a:lnTo>
                    <a:pt x="315" y="761"/>
                  </a:lnTo>
                  <a:lnTo>
                    <a:pt x="315" y="761"/>
                  </a:lnTo>
                  <a:lnTo>
                    <a:pt x="316" y="767"/>
                  </a:lnTo>
                  <a:lnTo>
                    <a:pt x="316" y="767"/>
                  </a:lnTo>
                  <a:lnTo>
                    <a:pt x="318" y="774"/>
                  </a:lnTo>
                  <a:lnTo>
                    <a:pt x="318" y="774"/>
                  </a:lnTo>
                  <a:lnTo>
                    <a:pt x="321" y="778"/>
                  </a:lnTo>
                  <a:lnTo>
                    <a:pt x="321" y="778"/>
                  </a:lnTo>
                  <a:lnTo>
                    <a:pt x="324" y="784"/>
                  </a:lnTo>
                  <a:lnTo>
                    <a:pt x="324" y="784"/>
                  </a:lnTo>
                  <a:lnTo>
                    <a:pt x="324" y="784"/>
                  </a:lnTo>
                  <a:lnTo>
                    <a:pt x="324" y="784"/>
                  </a:lnTo>
                  <a:lnTo>
                    <a:pt x="325" y="785"/>
                  </a:lnTo>
                  <a:lnTo>
                    <a:pt x="325" y="785"/>
                  </a:lnTo>
                  <a:lnTo>
                    <a:pt x="328" y="787"/>
                  </a:lnTo>
                  <a:lnTo>
                    <a:pt x="332" y="788"/>
                  </a:lnTo>
                  <a:lnTo>
                    <a:pt x="332" y="788"/>
                  </a:lnTo>
                  <a:lnTo>
                    <a:pt x="335" y="790"/>
                  </a:lnTo>
                  <a:lnTo>
                    <a:pt x="335" y="790"/>
                  </a:lnTo>
                  <a:lnTo>
                    <a:pt x="340" y="792"/>
                  </a:lnTo>
                  <a:lnTo>
                    <a:pt x="347" y="793"/>
                  </a:lnTo>
                  <a:lnTo>
                    <a:pt x="347" y="793"/>
                  </a:lnTo>
                  <a:lnTo>
                    <a:pt x="353" y="792"/>
                  </a:lnTo>
                  <a:lnTo>
                    <a:pt x="359" y="790"/>
                  </a:lnTo>
                  <a:lnTo>
                    <a:pt x="359" y="790"/>
                  </a:lnTo>
                  <a:lnTo>
                    <a:pt x="363" y="788"/>
                  </a:lnTo>
                  <a:lnTo>
                    <a:pt x="363" y="788"/>
                  </a:lnTo>
                  <a:lnTo>
                    <a:pt x="366" y="786"/>
                  </a:lnTo>
                  <a:lnTo>
                    <a:pt x="369" y="784"/>
                  </a:lnTo>
                  <a:lnTo>
                    <a:pt x="369" y="784"/>
                  </a:lnTo>
                  <a:lnTo>
                    <a:pt x="369" y="782"/>
                  </a:lnTo>
                  <a:lnTo>
                    <a:pt x="369" y="782"/>
                  </a:lnTo>
                  <a:lnTo>
                    <a:pt x="370" y="782"/>
                  </a:lnTo>
                  <a:lnTo>
                    <a:pt x="1000" y="109"/>
                  </a:lnTo>
                  <a:lnTo>
                    <a:pt x="1000" y="109"/>
                  </a:lnTo>
                  <a:lnTo>
                    <a:pt x="1004" y="103"/>
                  </a:lnTo>
                  <a:lnTo>
                    <a:pt x="1008" y="99"/>
                  </a:lnTo>
                  <a:lnTo>
                    <a:pt x="1014" y="87"/>
                  </a:lnTo>
                  <a:lnTo>
                    <a:pt x="1017" y="75"/>
                  </a:lnTo>
                  <a:lnTo>
                    <a:pt x="1018" y="64"/>
                  </a:lnTo>
                  <a:lnTo>
                    <a:pt x="1017" y="52"/>
                  </a:lnTo>
                  <a:lnTo>
                    <a:pt x="1014" y="40"/>
                  </a:lnTo>
                  <a:lnTo>
                    <a:pt x="1008" y="28"/>
                  </a:lnTo>
                  <a:lnTo>
                    <a:pt x="1004" y="23"/>
                  </a:lnTo>
                  <a:lnTo>
                    <a:pt x="1000" y="19"/>
                  </a:lnTo>
                  <a:lnTo>
                    <a:pt x="1000" y="19"/>
                  </a:lnTo>
                  <a:close/>
                  <a:moveTo>
                    <a:pt x="386" y="672"/>
                  </a:moveTo>
                  <a:lnTo>
                    <a:pt x="386" y="672"/>
                  </a:lnTo>
                  <a:lnTo>
                    <a:pt x="379" y="660"/>
                  </a:lnTo>
                  <a:lnTo>
                    <a:pt x="375" y="654"/>
                  </a:lnTo>
                  <a:lnTo>
                    <a:pt x="369" y="648"/>
                  </a:lnTo>
                  <a:lnTo>
                    <a:pt x="369" y="648"/>
                  </a:lnTo>
                  <a:lnTo>
                    <a:pt x="364" y="643"/>
                  </a:lnTo>
                  <a:lnTo>
                    <a:pt x="357" y="639"/>
                  </a:lnTo>
                  <a:lnTo>
                    <a:pt x="346" y="631"/>
                  </a:lnTo>
                  <a:lnTo>
                    <a:pt x="954" y="65"/>
                  </a:lnTo>
                  <a:lnTo>
                    <a:pt x="386" y="67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2" name="Freeform 92"/>
            <p:cNvSpPr>
              <a:spLocks noEditPoints="1"/>
            </p:cNvSpPr>
            <p:nvPr/>
          </p:nvSpPr>
          <p:spPr bwMode="auto">
            <a:xfrm>
              <a:off x="3001661" y="4849132"/>
              <a:ext cx="323850" cy="282575"/>
            </a:xfrm>
            <a:custGeom>
              <a:gdLst>
                <a:gd fmla="*/ 359 w 1018" name="T0"/>
                <a:gd fmla="*/ 20 h 890" name="T1"/>
                <a:gd fmla="*/ 186 w 1018" name="T2"/>
                <a:gd fmla="*/ 102 h 890" name="T3"/>
                <a:gd fmla="*/ 62 w 1018" name="T4"/>
                <a:gd fmla="*/ 233 h 890" name="T5"/>
                <a:gd fmla="*/ 3 w 1018" name="T6"/>
                <a:gd fmla="*/ 400 h 890" name="T7"/>
                <a:gd fmla="*/ 16 w 1018" name="T8"/>
                <a:gd fmla="*/ 557 h 890" name="T9"/>
                <a:gd fmla="*/ 102 w 1018" name="T10"/>
                <a:gd fmla="*/ 711 h 890" name="T11"/>
                <a:gd fmla="*/ 246 w 1018" name="T12"/>
                <a:gd fmla="*/ 826 h 890" name="T13"/>
                <a:gd fmla="*/ 433 w 1018" name="T14"/>
                <a:gd fmla="*/ 885 h 890" name="T15"/>
                <a:gd fmla="*/ 612 w 1018" name="T16"/>
                <a:gd fmla="*/ 882 h 890" name="T17"/>
                <a:gd fmla="*/ 794 w 1018" name="T18"/>
                <a:gd fmla="*/ 814 h 890" name="T19"/>
                <a:gd fmla="*/ 931 w 1018" name="T20"/>
                <a:gd fmla="*/ 694 h 890" name="T21"/>
                <a:gd fmla="*/ 1008 w 1018" name="T22"/>
                <a:gd fmla="*/ 535 h 890" name="T23"/>
                <a:gd fmla="*/ 1013 w 1018" name="T24"/>
                <a:gd fmla="*/ 378 h 890" name="T25"/>
                <a:gd fmla="*/ 944 w 1018" name="T26"/>
                <a:gd fmla="*/ 214 h 890" name="T27"/>
                <a:gd fmla="*/ 813 w 1018" name="T28"/>
                <a:gd fmla="*/ 89 h 890" name="T29"/>
                <a:gd fmla="*/ 636 w 1018" name="T30"/>
                <a:gd fmla="*/ 14 h 890" name="T31"/>
                <a:gd fmla="*/ 330 w 1018" name="T32"/>
                <a:gd fmla="*/ 96 h 890" name="T33"/>
                <a:gd fmla="*/ 230 w 1018" name="T34"/>
                <a:gd fmla="*/ 149 h 890" name="T35"/>
                <a:gd fmla="*/ 195 w 1018" name="T36"/>
                <a:gd fmla="*/ 204 h 890" name="T37"/>
                <a:gd fmla="*/ 234 w 1018" name="T38"/>
                <a:gd fmla="*/ 321 h 890" name="T39"/>
                <a:gd fmla="*/ 71 w 1018" name="T40"/>
                <a:gd fmla="*/ 382 h 890" name="T41"/>
                <a:gd fmla="*/ 117 w 1018" name="T42"/>
                <a:gd fmla="*/ 266 h 890" name="T43"/>
                <a:gd fmla="*/ 224 w 1018" name="T44"/>
                <a:gd fmla="*/ 477 h 890" name="T45"/>
                <a:gd fmla="*/ 249 w 1018" name="T46"/>
                <a:gd fmla="*/ 634 h 890" name="T47"/>
                <a:gd fmla="*/ 155 w 1018" name="T48"/>
                <a:gd fmla="*/ 675 h 890" name="T49"/>
                <a:gd fmla="*/ 88 w 1018" name="T50"/>
                <a:gd fmla="*/ 569 h 890" name="T51"/>
                <a:gd fmla="*/ 230 w 1018" name="T52"/>
                <a:gd fmla="*/ 741 h 890" name="T53"/>
                <a:gd fmla="*/ 330 w 1018" name="T54"/>
                <a:gd fmla="*/ 794 h 890" name="T55"/>
                <a:gd fmla="*/ 478 w 1018" name="T56"/>
                <a:gd fmla="*/ 822 h 890" name="T57"/>
                <a:gd fmla="*/ 385 w 1018" name="T58"/>
                <a:gd fmla="*/ 760 h 890" name="T59"/>
                <a:gd fmla="*/ 478 w 1018" name="T60"/>
                <a:gd fmla="*/ 669 h 890" name="T61"/>
                <a:gd fmla="*/ 335 w 1018" name="T62"/>
                <a:gd fmla="*/ 626 h 890" name="T63"/>
                <a:gd fmla="*/ 291 w 1018" name="T64"/>
                <a:gd fmla="*/ 518 h 890" name="T65"/>
                <a:gd fmla="*/ 289 w 1018" name="T66"/>
                <a:gd fmla="*/ 393 h 890" name="T67"/>
                <a:gd fmla="*/ 317 w 1018" name="T68"/>
                <a:gd fmla="*/ 258 h 890" name="T69"/>
                <a:gd fmla="*/ 478 w 1018" name="T70"/>
                <a:gd fmla="*/ 221 h 890" name="T71"/>
                <a:gd fmla="*/ 385 w 1018" name="T72"/>
                <a:gd fmla="*/ 131 h 890" name="T73"/>
                <a:gd fmla="*/ 478 w 1018" name="T74"/>
                <a:gd fmla="*/ 69 h 890" name="T75"/>
                <a:gd fmla="*/ 785 w 1018" name="T76"/>
                <a:gd fmla="*/ 321 h 890" name="T77"/>
                <a:gd fmla="*/ 823 w 1018" name="T78"/>
                <a:gd fmla="*/ 204 h 890" name="T79"/>
                <a:gd fmla="*/ 910 w 1018" name="T80"/>
                <a:gd fmla="*/ 280 h 890" name="T81"/>
                <a:gd fmla="*/ 951 w 1018" name="T82"/>
                <a:gd fmla="*/ 398 h 890" name="T83"/>
                <a:gd fmla="*/ 728 w 1018" name="T84"/>
                <a:gd fmla="*/ 154 h 890" name="T85"/>
                <a:gd fmla="*/ 790 w 1018" name="T86"/>
                <a:gd fmla="*/ 149 h 890" name="T87"/>
                <a:gd fmla="*/ 590 w 1018" name="T88"/>
                <a:gd fmla="*/ 91 h 890" name="T89"/>
                <a:gd fmla="*/ 645 w 1018" name="T90"/>
                <a:gd fmla="*/ 207 h 890" name="T91"/>
                <a:gd fmla="*/ 625 w 1018" name="T92"/>
                <a:gd fmla="*/ 277 h 890" name="T93"/>
                <a:gd fmla="*/ 721 w 1018" name="T94"/>
                <a:gd fmla="*/ 332 h 890" name="T95"/>
                <a:gd fmla="*/ 731 w 1018" name="T96"/>
                <a:gd fmla="*/ 477 h 890" name="T97"/>
                <a:gd fmla="*/ 708 w 1018" name="T98"/>
                <a:gd fmla="*/ 615 h 890" name="T99"/>
                <a:gd fmla="*/ 541 w 1018" name="T100"/>
                <a:gd fmla="*/ 477 h 890" name="T101"/>
                <a:gd fmla="*/ 678 w 1018" name="T102"/>
                <a:gd fmla="*/ 692 h 890" name="T103"/>
                <a:gd fmla="*/ 571 w 1018" name="T104"/>
                <a:gd fmla="*/ 811 h 890" name="T105"/>
                <a:gd fmla="*/ 716 w 1018" name="T106"/>
                <a:gd fmla="*/ 756 h 890" name="T107"/>
                <a:gd fmla="*/ 742 w 1018" name="T108"/>
                <a:gd fmla="*/ 770 h 890" name="T109"/>
                <a:gd fmla="*/ 785 w 1018" name="T110"/>
                <a:gd fmla="*/ 664 h 890" name="T111"/>
                <a:gd fmla="*/ 791 w 1018" name="T112"/>
                <a:gd fmla="*/ 525 h 890" name="T113"/>
                <a:gd fmla="*/ 941 w 1018" name="T114"/>
                <a:gd fmla="*/ 538 h 890" name="T115"/>
                <a:gd fmla="*/ 884 w 1018" name="T116"/>
                <a:gd fmla="*/ 650 h 89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90" w="1018">
                  <a:moveTo>
                    <a:pt x="510" y="0"/>
                  </a:moveTo>
                  <a:lnTo>
                    <a:pt x="510" y="0"/>
                  </a:lnTo>
                  <a:lnTo>
                    <a:pt x="483" y="1"/>
                  </a:lnTo>
                  <a:lnTo>
                    <a:pt x="457" y="2"/>
                  </a:lnTo>
                  <a:lnTo>
                    <a:pt x="433" y="5"/>
                  </a:lnTo>
                  <a:lnTo>
                    <a:pt x="407" y="8"/>
                  </a:lnTo>
                  <a:lnTo>
                    <a:pt x="382" y="14"/>
                  </a:lnTo>
                  <a:lnTo>
                    <a:pt x="359" y="20"/>
                  </a:lnTo>
                  <a:lnTo>
                    <a:pt x="335" y="27"/>
                  </a:lnTo>
                  <a:lnTo>
                    <a:pt x="311" y="35"/>
                  </a:lnTo>
                  <a:lnTo>
                    <a:pt x="289" y="44"/>
                  </a:lnTo>
                  <a:lnTo>
                    <a:pt x="267" y="54"/>
                  </a:lnTo>
                  <a:lnTo>
                    <a:pt x="246" y="64"/>
                  </a:lnTo>
                  <a:lnTo>
                    <a:pt x="225" y="76"/>
                  </a:lnTo>
                  <a:lnTo>
                    <a:pt x="205" y="89"/>
                  </a:lnTo>
                  <a:lnTo>
                    <a:pt x="186" y="102"/>
                  </a:lnTo>
                  <a:lnTo>
                    <a:pt x="168" y="116"/>
                  </a:lnTo>
                  <a:lnTo>
                    <a:pt x="150" y="131"/>
                  </a:lnTo>
                  <a:lnTo>
                    <a:pt x="133" y="146"/>
                  </a:lnTo>
                  <a:lnTo>
                    <a:pt x="117" y="162"/>
                  </a:lnTo>
                  <a:lnTo>
                    <a:pt x="102" y="179"/>
                  </a:lnTo>
                  <a:lnTo>
                    <a:pt x="88" y="196"/>
                  </a:lnTo>
                  <a:lnTo>
                    <a:pt x="74" y="214"/>
                  </a:lnTo>
                  <a:lnTo>
                    <a:pt x="62" y="233"/>
                  </a:lnTo>
                  <a:lnTo>
                    <a:pt x="51" y="252"/>
                  </a:lnTo>
                  <a:lnTo>
                    <a:pt x="41" y="272"/>
                  </a:lnTo>
                  <a:lnTo>
                    <a:pt x="31" y="292"/>
                  </a:lnTo>
                  <a:lnTo>
                    <a:pt x="24" y="313"/>
                  </a:lnTo>
                  <a:lnTo>
                    <a:pt x="16" y="334"/>
                  </a:lnTo>
                  <a:lnTo>
                    <a:pt x="11" y="355"/>
                  </a:lnTo>
                  <a:lnTo>
                    <a:pt x="7" y="378"/>
                  </a:lnTo>
                  <a:lnTo>
                    <a:pt x="3" y="400"/>
                  </a:lnTo>
                  <a:lnTo>
                    <a:pt x="1" y="423"/>
                  </a:lnTo>
                  <a:lnTo>
                    <a:pt x="0" y="445"/>
                  </a:lnTo>
                  <a:lnTo>
                    <a:pt x="0" y="445"/>
                  </a:lnTo>
                  <a:lnTo>
                    <a:pt x="1" y="468"/>
                  </a:lnTo>
                  <a:lnTo>
                    <a:pt x="3" y="490"/>
                  </a:lnTo>
                  <a:lnTo>
                    <a:pt x="7" y="513"/>
                  </a:lnTo>
                  <a:lnTo>
                    <a:pt x="11" y="535"/>
                  </a:lnTo>
                  <a:lnTo>
                    <a:pt x="16" y="557"/>
                  </a:lnTo>
                  <a:lnTo>
                    <a:pt x="24" y="577"/>
                  </a:lnTo>
                  <a:lnTo>
                    <a:pt x="31" y="599"/>
                  </a:lnTo>
                  <a:lnTo>
                    <a:pt x="41" y="618"/>
                  </a:lnTo>
                  <a:lnTo>
                    <a:pt x="51" y="638"/>
                  </a:lnTo>
                  <a:lnTo>
                    <a:pt x="62" y="658"/>
                  </a:lnTo>
                  <a:lnTo>
                    <a:pt x="74" y="676"/>
                  </a:lnTo>
                  <a:lnTo>
                    <a:pt x="88" y="694"/>
                  </a:lnTo>
                  <a:lnTo>
                    <a:pt x="102" y="711"/>
                  </a:lnTo>
                  <a:lnTo>
                    <a:pt x="117" y="728"/>
                  </a:lnTo>
                  <a:lnTo>
                    <a:pt x="133" y="744"/>
                  </a:lnTo>
                  <a:lnTo>
                    <a:pt x="150" y="760"/>
                  </a:lnTo>
                  <a:lnTo>
                    <a:pt x="168" y="775"/>
                  </a:lnTo>
                  <a:lnTo>
                    <a:pt x="186" y="788"/>
                  </a:lnTo>
                  <a:lnTo>
                    <a:pt x="205" y="801"/>
                  </a:lnTo>
                  <a:lnTo>
                    <a:pt x="225" y="814"/>
                  </a:lnTo>
                  <a:lnTo>
                    <a:pt x="246" y="826"/>
                  </a:lnTo>
                  <a:lnTo>
                    <a:pt x="267" y="837"/>
                  </a:lnTo>
                  <a:lnTo>
                    <a:pt x="289" y="846"/>
                  </a:lnTo>
                  <a:lnTo>
                    <a:pt x="311" y="855"/>
                  </a:lnTo>
                  <a:lnTo>
                    <a:pt x="335" y="864"/>
                  </a:lnTo>
                  <a:lnTo>
                    <a:pt x="359" y="870"/>
                  </a:lnTo>
                  <a:lnTo>
                    <a:pt x="382" y="876"/>
                  </a:lnTo>
                  <a:lnTo>
                    <a:pt x="407" y="882"/>
                  </a:lnTo>
                  <a:lnTo>
                    <a:pt x="433" y="885"/>
                  </a:lnTo>
                  <a:lnTo>
                    <a:pt x="457" y="888"/>
                  </a:lnTo>
                  <a:lnTo>
                    <a:pt x="483" y="889"/>
                  </a:lnTo>
                  <a:lnTo>
                    <a:pt x="510" y="890"/>
                  </a:lnTo>
                  <a:lnTo>
                    <a:pt x="510" y="890"/>
                  </a:lnTo>
                  <a:lnTo>
                    <a:pt x="536" y="889"/>
                  </a:lnTo>
                  <a:lnTo>
                    <a:pt x="561" y="888"/>
                  </a:lnTo>
                  <a:lnTo>
                    <a:pt x="587" y="885"/>
                  </a:lnTo>
                  <a:lnTo>
                    <a:pt x="612" y="882"/>
                  </a:lnTo>
                  <a:lnTo>
                    <a:pt x="636" y="876"/>
                  </a:lnTo>
                  <a:lnTo>
                    <a:pt x="661" y="870"/>
                  </a:lnTo>
                  <a:lnTo>
                    <a:pt x="685" y="864"/>
                  </a:lnTo>
                  <a:lnTo>
                    <a:pt x="707" y="855"/>
                  </a:lnTo>
                  <a:lnTo>
                    <a:pt x="730" y="846"/>
                  </a:lnTo>
                  <a:lnTo>
                    <a:pt x="752" y="837"/>
                  </a:lnTo>
                  <a:lnTo>
                    <a:pt x="773" y="826"/>
                  </a:lnTo>
                  <a:lnTo>
                    <a:pt x="794" y="814"/>
                  </a:lnTo>
                  <a:lnTo>
                    <a:pt x="813" y="801"/>
                  </a:lnTo>
                  <a:lnTo>
                    <a:pt x="833" y="788"/>
                  </a:lnTo>
                  <a:lnTo>
                    <a:pt x="851" y="775"/>
                  </a:lnTo>
                  <a:lnTo>
                    <a:pt x="869" y="760"/>
                  </a:lnTo>
                  <a:lnTo>
                    <a:pt x="886" y="744"/>
                  </a:lnTo>
                  <a:lnTo>
                    <a:pt x="903" y="728"/>
                  </a:lnTo>
                  <a:lnTo>
                    <a:pt x="918" y="711"/>
                  </a:lnTo>
                  <a:lnTo>
                    <a:pt x="931" y="694"/>
                  </a:lnTo>
                  <a:lnTo>
                    <a:pt x="944" y="676"/>
                  </a:lnTo>
                  <a:lnTo>
                    <a:pt x="957" y="658"/>
                  </a:lnTo>
                  <a:lnTo>
                    <a:pt x="968" y="638"/>
                  </a:lnTo>
                  <a:lnTo>
                    <a:pt x="979" y="618"/>
                  </a:lnTo>
                  <a:lnTo>
                    <a:pt x="987" y="599"/>
                  </a:lnTo>
                  <a:lnTo>
                    <a:pt x="996" y="577"/>
                  </a:lnTo>
                  <a:lnTo>
                    <a:pt x="1002" y="557"/>
                  </a:lnTo>
                  <a:lnTo>
                    <a:pt x="1008" y="535"/>
                  </a:lnTo>
                  <a:lnTo>
                    <a:pt x="1013" y="513"/>
                  </a:lnTo>
                  <a:lnTo>
                    <a:pt x="1016" y="490"/>
                  </a:lnTo>
                  <a:lnTo>
                    <a:pt x="1017" y="468"/>
                  </a:lnTo>
                  <a:lnTo>
                    <a:pt x="1018" y="445"/>
                  </a:lnTo>
                  <a:lnTo>
                    <a:pt x="1018" y="445"/>
                  </a:lnTo>
                  <a:lnTo>
                    <a:pt x="1017" y="423"/>
                  </a:lnTo>
                  <a:lnTo>
                    <a:pt x="1016" y="400"/>
                  </a:lnTo>
                  <a:lnTo>
                    <a:pt x="1013" y="378"/>
                  </a:lnTo>
                  <a:lnTo>
                    <a:pt x="1008" y="355"/>
                  </a:lnTo>
                  <a:lnTo>
                    <a:pt x="1002" y="334"/>
                  </a:lnTo>
                  <a:lnTo>
                    <a:pt x="996" y="313"/>
                  </a:lnTo>
                  <a:lnTo>
                    <a:pt x="987" y="292"/>
                  </a:lnTo>
                  <a:lnTo>
                    <a:pt x="979" y="272"/>
                  </a:lnTo>
                  <a:lnTo>
                    <a:pt x="968" y="252"/>
                  </a:lnTo>
                  <a:lnTo>
                    <a:pt x="957" y="233"/>
                  </a:lnTo>
                  <a:lnTo>
                    <a:pt x="944" y="214"/>
                  </a:lnTo>
                  <a:lnTo>
                    <a:pt x="931" y="196"/>
                  </a:lnTo>
                  <a:lnTo>
                    <a:pt x="918" y="179"/>
                  </a:lnTo>
                  <a:lnTo>
                    <a:pt x="903" y="162"/>
                  </a:lnTo>
                  <a:lnTo>
                    <a:pt x="886" y="146"/>
                  </a:lnTo>
                  <a:lnTo>
                    <a:pt x="869" y="131"/>
                  </a:lnTo>
                  <a:lnTo>
                    <a:pt x="851" y="116"/>
                  </a:lnTo>
                  <a:lnTo>
                    <a:pt x="833" y="102"/>
                  </a:lnTo>
                  <a:lnTo>
                    <a:pt x="813" y="89"/>
                  </a:lnTo>
                  <a:lnTo>
                    <a:pt x="794" y="76"/>
                  </a:lnTo>
                  <a:lnTo>
                    <a:pt x="773" y="64"/>
                  </a:lnTo>
                  <a:lnTo>
                    <a:pt x="752" y="54"/>
                  </a:lnTo>
                  <a:lnTo>
                    <a:pt x="730" y="44"/>
                  </a:lnTo>
                  <a:lnTo>
                    <a:pt x="707" y="35"/>
                  </a:lnTo>
                  <a:lnTo>
                    <a:pt x="685" y="27"/>
                  </a:lnTo>
                  <a:lnTo>
                    <a:pt x="661" y="20"/>
                  </a:lnTo>
                  <a:lnTo>
                    <a:pt x="636" y="14"/>
                  </a:lnTo>
                  <a:lnTo>
                    <a:pt x="612" y="8"/>
                  </a:lnTo>
                  <a:lnTo>
                    <a:pt x="587" y="5"/>
                  </a:lnTo>
                  <a:lnTo>
                    <a:pt x="561" y="2"/>
                  </a:lnTo>
                  <a:lnTo>
                    <a:pt x="536" y="1"/>
                  </a:lnTo>
                  <a:lnTo>
                    <a:pt x="510" y="0"/>
                  </a:lnTo>
                  <a:lnTo>
                    <a:pt x="510" y="0"/>
                  </a:lnTo>
                  <a:close/>
                  <a:moveTo>
                    <a:pt x="330" y="96"/>
                  </a:moveTo>
                  <a:lnTo>
                    <a:pt x="330" y="96"/>
                  </a:lnTo>
                  <a:lnTo>
                    <a:pt x="317" y="115"/>
                  </a:lnTo>
                  <a:lnTo>
                    <a:pt x="304" y="134"/>
                  </a:lnTo>
                  <a:lnTo>
                    <a:pt x="292" y="154"/>
                  </a:lnTo>
                  <a:lnTo>
                    <a:pt x="280" y="176"/>
                  </a:lnTo>
                  <a:lnTo>
                    <a:pt x="280" y="176"/>
                  </a:lnTo>
                  <a:lnTo>
                    <a:pt x="253" y="163"/>
                  </a:lnTo>
                  <a:lnTo>
                    <a:pt x="230" y="149"/>
                  </a:lnTo>
                  <a:lnTo>
                    <a:pt x="230" y="149"/>
                  </a:lnTo>
                  <a:lnTo>
                    <a:pt x="253" y="134"/>
                  </a:lnTo>
                  <a:lnTo>
                    <a:pt x="278" y="120"/>
                  </a:lnTo>
                  <a:lnTo>
                    <a:pt x="304" y="107"/>
                  </a:lnTo>
                  <a:lnTo>
                    <a:pt x="330" y="96"/>
                  </a:lnTo>
                  <a:lnTo>
                    <a:pt x="330" y="96"/>
                  </a:lnTo>
                  <a:close/>
                  <a:moveTo>
                    <a:pt x="177" y="192"/>
                  </a:moveTo>
                  <a:lnTo>
                    <a:pt x="177" y="192"/>
                  </a:lnTo>
                  <a:lnTo>
                    <a:pt x="195" y="204"/>
                  </a:lnTo>
                  <a:lnTo>
                    <a:pt x="215" y="216"/>
                  </a:lnTo>
                  <a:lnTo>
                    <a:pt x="235" y="226"/>
                  </a:lnTo>
                  <a:lnTo>
                    <a:pt x="256" y="236"/>
                  </a:lnTo>
                  <a:lnTo>
                    <a:pt x="256" y="236"/>
                  </a:lnTo>
                  <a:lnTo>
                    <a:pt x="249" y="256"/>
                  </a:lnTo>
                  <a:lnTo>
                    <a:pt x="244" y="278"/>
                  </a:lnTo>
                  <a:lnTo>
                    <a:pt x="238" y="299"/>
                  </a:lnTo>
                  <a:lnTo>
                    <a:pt x="234" y="321"/>
                  </a:lnTo>
                  <a:lnTo>
                    <a:pt x="231" y="343"/>
                  </a:lnTo>
                  <a:lnTo>
                    <a:pt x="228" y="366"/>
                  </a:lnTo>
                  <a:lnTo>
                    <a:pt x="225" y="389"/>
                  </a:lnTo>
                  <a:lnTo>
                    <a:pt x="224" y="413"/>
                  </a:lnTo>
                  <a:lnTo>
                    <a:pt x="66" y="413"/>
                  </a:lnTo>
                  <a:lnTo>
                    <a:pt x="66" y="413"/>
                  </a:lnTo>
                  <a:lnTo>
                    <a:pt x="68" y="398"/>
                  </a:lnTo>
                  <a:lnTo>
                    <a:pt x="71" y="382"/>
                  </a:lnTo>
                  <a:lnTo>
                    <a:pt x="74" y="367"/>
                  </a:lnTo>
                  <a:lnTo>
                    <a:pt x="78" y="352"/>
                  </a:lnTo>
                  <a:lnTo>
                    <a:pt x="83" y="337"/>
                  </a:lnTo>
                  <a:lnTo>
                    <a:pt x="88" y="322"/>
                  </a:lnTo>
                  <a:lnTo>
                    <a:pt x="95" y="308"/>
                  </a:lnTo>
                  <a:lnTo>
                    <a:pt x="101" y="294"/>
                  </a:lnTo>
                  <a:lnTo>
                    <a:pt x="109" y="280"/>
                  </a:lnTo>
                  <a:lnTo>
                    <a:pt x="117" y="266"/>
                  </a:lnTo>
                  <a:lnTo>
                    <a:pt x="126" y="253"/>
                  </a:lnTo>
                  <a:lnTo>
                    <a:pt x="134" y="240"/>
                  </a:lnTo>
                  <a:lnTo>
                    <a:pt x="145" y="227"/>
                  </a:lnTo>
                  <a:lnTo>
                    <a:pt x="155" y="216"/>
                  </a:lnTo>
                  <a:lnTo>
                    <a:pt x="177" y="192"/>
                  </a:lnTo>
                  <a:lnTo>
                    <a:pt x="177" y="192"/>
                  </a:lnTo>
                  <a:close/>
                  <a:moveTo>
                    <a:pt x="66" y="477"/>
                  </a:moveTo>
                  <a:lnTo>
                    <a:pt x="224" y="477"/>
                  </a:lnTo>
                  <a:lnTo>
                    <a:pt x="224" y="477"/>
                  </a:lnTo>
                  <a:lnTo>
                    <a:pt x="225" y="501"/>
                  </a:lnTo>
                  <a:lnTo>
                    <a:pt x="228" y="525"/>
                  </a:lnTo>
                  <a:lnTo>
                    <a:pt x="231" y="547"/>
                  </a:lnTo>
                  <a:lnTo>
                    <a:pt x="234" y="570"/>
                  </a:lnTo>
                  <a:lnTo>
                    <a:pt x="238" y="591"/>
                  </a:lnTo>
                  <a:lnTo>
                    <a:pt x="244" y="613"/>
                  </a:lnTo>
                  <a:lnTo>
                    <a:pt x="249" y="634"/>
                  </a:lnTo>
                  <a:lnTo>
                    <a:pt x="256" y="654"/>
                  </a:lnTo>
                  <a:lnTo>
                    <a:pt x="256" y="654"/>
                  </a:lnTo>
                  <a:lnTo>
                    <a:pt x="235" y="664"/>
                  </a:lnTo>
                  <a:lnTo>
                    <a:pt x="215" y="675"/>
                  </a:lnTo>
                  <a:lnTo>
                    <a:pt x="195" y="687"/>
                  </a:lnTo>
                  <a:lnTo>
                    <a:pt x="177" y="698"/>
                  </a:lnTo>
                  <a:lnTo>
                    <a:pt x="177" y="698"/>
                  </a:lnTo>
                  <a:lnTo>
                    <a:pt x="155" y="675"/>
                  </a:lnTo>
                  <a:lnTo>
                    <a:pt x="145" y="663"/>
                  </a:lnTo>
                  <a:lnTo>
                    <a:pt x="135" y="650"/>
                  </a:lnTo>
                  <a:lnTo>
                    <a:pt x="126" y="637"/>
                  </a:lnTo>
                  <a:lnTo>
                    <a:pt x="117" y="624"/>
                  </a:lnTo>
                  <a:lnTo>
                    <a:pt x="109" y="610"/>
                  </a:lnTo>
                  <a:lnTo>
                    <a:pt x="101" y="597"/>
                  </a:lnTo>
                  <a:lnTo>
                    <a:pt x="95" y="582"/>
                  </a:lnTo>
                  <a:lnTo>
                    <a:pt x="88" y="569"/>
                  </a:lnTo>
                  <a:lnTo>
                    <a:pt x="83" y="554"/>
                  </a:lnTo>
                  <a:lnTo>
                    <a:pt x="78" y="538"/>
                  </a:lnTo>
                  <a:lnTo>
                    <a:pt x="74" y="523"/>
                  </a:lnTo>
                  <a:lnTo>
                    <a:pt x="71" y="508"/>
                  </a:lnTo>
                  <a:lnTo>
                    <a:pt x="68" y="492"/>
                  </a:lnTo>
                  <a:lnTo>
                    <a:pt x="66" y="477"/>
                  </a:lnTo>
                  <a:lnTo>
                    <a:pt x="66" y="477"/>
                  </a:lnTo>
                  <a:close/>
                  <a:moveTo>
                    <a:pt x="230" y="741"/>
                  </a:moveTo>
                  <a:lnTo>
                    <a:pt x="230" y="741"/>
                  </a:lnTo>
                  <a:lnTo>
                    <a:pt x="253" y="727"/>
                  </a:lnTo>
                  <a:lnTo>
                    <a:pt x="280" y="714"/>
                  </a:lnTo>
                  <a:lnTo>
                    <a:pt x="280" y="714"/>
                  </a:lnTo>
                  <a:lnTo>
                    <a:pt x="292" y="736"/>
                  </a:lnTo>
                  <a:lnTo>
                    <a:pt x="304" y="756"/>
                  </a:lnTo>
                  <a:lnTo>
                    <a:pt x="317" y="776"/>
                  </a:lnTo>
                  <a:lnTo>
                    <a:pt x="330" y="794"/>
                  </a:lnTo>
                  <a:lnTo>
                    <a:pt x="330" y="794"/>
                  </a:lnTo>
                  <a:lnTo>
                    <a:pt x="304" y="783"/>
                  </a:lnTo>
                  <a:lnTo>
                    <a:pt x="278" y="770"/>
                  </a:lnTo>
                  <a:lnTo>
                    <a:pt x="253" y="756"/>
                  </a:lnTo>
                  <a:lnTo>
                    <a:pt x="230" y="741"/>
                  </a:lnTo>
                  <a:lnTo>
                    <a:pt x="230" y="741"/>
                  </a:lnTo>
                  <a:close/>
                  <a:moveTo>
                    <a:pt x="478" y="822"/>
                  </a:moveTo>
                  <a:lnTo>
                    <a:pt x="478" y="822"/>
                  </a:lnTo>
                  <a:lnTo>
                    <a:pt x="468" y="820"/>
                  </a:lnTo>
                  <a:lnTo>
                    <a:pt x="458" y="815"/>
                  </a:lnTo>
                  <a:lnTo>
                    <a:pt x="449" y="811"/>
                  </a:lnTo>
                  <a:lnTo>
                    <a:pt x="439" y="806"/>
                  </a:lnTo>
                  <a:lnTo>
                    <a:pt x="429" y="799"/>
                  </a:lnTo>
                  <a:lnTo>
                    <a:pt x="420" y="793"/>
                  </a:lnTo>
                  <a:lnTo>
                    <a:pt x="403" y="778"/>
                  </a:lnTo>
                  <a:lnTo>
                    <a:pt x="385" y="760"/>
                  </a:lnTo>
                  <a:lnTo>
                    <a:pt x="369" y="739"/>
                  </a:lnTo>
                  <a:lnTo>
                    <a:pt x="355" y="717"/>
                  </a:lnTo>
                  <a:lnTo>
                    <a:pt x="341" y="692"/>
                  </a:lnTo>
                  <a:lnTo>
                    <a:pt x="341" y="692"/>
                  </a:lnTo>
                  <a:lnTo>
                    <a:pt x="374" y="683"/>
                  </a:lnTo>
                  <a:lnTo>
                    <a:pt x="407" y="677"/>
                  </a:lnTo>
                  <a:lnTo>
                    <a:pt x="442" y="672"/>
                  </a:lnTo>
                  <a:lnTo>
                    <a:pt x="478" y="669"/>
                  </a:lnTo>
                  <a:lnTo>
                    <a:pt x="478" y="822"/>
                  </a:lnTo>
                  <a:close/>
                  <a:moveTo>
                    <a:pt x="478" y="605"/>
                  </a:moveTo>
                  <a:lnTo>
                    <a:pt x="478" y="605"/>
                  </a:lnTo>
                  <a:lnTo>
                    <a:pt x="435" y="608"/>
                  </a:lnTo>
                  <a:lnTo>
                    <a:pt x="394" y="614"/>
                  </a:lnTo>
                  <a:lnTo>
                    <a:pt x="374" y="618"/>
                  </a:lnTo>
                  <a:lnTo>
                    <a:pt x="354" y="622"/>
                  </a:lnTo>
                  <a:lnTo>
                    <a:pt x="335" y="626"/>
                  </a:lnTo>
                  <a:lnTo>
                    <a:pt x="317" y="632"/>
                  </a:lnTo>
                  <a:lnTo>
                    <a:pt x="317" y="632"/>
                  </a:lnTo>
                  <a:lnTo>
                    <a:pt x="311" y="615"/>
                  </a:lnTo>
                  <a:lnTo>
                    <a:pt x="306" y="595"/>
                  </a:lnTo>
                  <a:lnTo>
                    <a:pt x="302" y="577"/>
                  </a:lnTo>
                  <a:lnTo>
                    <a:pt x="297" y="558"/>
                  </a:lnTo>
                  <a:lnTo>
                    <a:pt x="294" y="538"/>
                  </a:lnTo>
                  <a:lnTo>
                    <a:pt x="291" y="518"/>
                  </a:lnTo>
                  <a:lnTo>
                    <a:pt x="289" y="498"/>
                  </a:lnTo>
                  <a:lnTo>
                    <a:pt x="288" y="477"/>
                  </a:lnTo>
                  <a:lnTo>
                    <a:pt x="478" y="477"/>
                  </a:lnTo>
                  <a:lnTo>
                    <a:pt x="478" y="605"/>
                  </a:lnTo>
                  <a:close/>
                  <a:moveTo>
                    <a:pt x="478" y="413"/>
                  </a:moveTo>
                  <a:lnTo>
                    <a:pt x="288" y="413"/>
                  </a:lnTo>
                  <a:lnTo>
                    <a:pt x="288" y="413"/>
                  </a:lnTo>
                  <a:lnTo>
                    <a:pt x="289" y="393"/>
                  </a:lnTo>
                  <a:lnTo>
                    <a:pt x="291" y="372"/>
                  </a:lnTo>
                  <a:lnTo>
                    <a:pt x="294" y="352"/>
                  </a:lnTo>
                  <a:lnTo>
                    <a:pt x="297" y="332"/>
                  </a:lnTo>
                  <a:lnTo>
                    <a:pt x="302" y="313"/>
                  </a:lnTo>
                  <a:lnTo>
                    <a:pt x="306" y="295"/>
                  </a:lnTo>
                  <a:lnTo>
                    <a:pt x="311" y="276"/>
                  </a:lnTo>
                  <a:lnTo>
                    <a:pt x="317" y="258"/>
                  </a:lnTo>
                  <a:lnTo>
                    <a:pt x="317" y="258"/>
                  </a:lnTo>
                  <a:lnTo>
                    <a:pt x="335" y="264"/>
                  </a:lnTo>
                  <a:lnTo>
                    <a:pt x="354" y="268"/>
                  </a:lnTo>
                  <a:lnTo>
                    <a:pt x="394" y="277"/>
                  </a:lnTo>
                  <a:lnTo>
                    <a:pt x="435" y="282"/>
                  </a:lnTo>
                  <a:lnTo>
                    <a:pt x="478" y="285"/>
                  </a:lnTo>
                  <a:lnTo>
                    <a:pt x="478" y="413"/>
                  </a:lnTo>
                  <a:close/>
                  <a:moveTo>
                    <a:pt x="478" y="221"/>
                  </a:moveTo>
                  <a:lnTo>
                    <a:pt x="478" y="221"/>
                  </a:lnTo>
                  <a:lnTo>
                    <a:pt x="442" y="219"/>
                  </a:lnTo>
                  <a:lnTo>
                    <a:pt x="407" y="213"/>
                  </a:lnTo>
                  <a:lnTo>
                    <a:pt x="374" y="207"/>
                  </a:lnTo>
                  <a:lnTo>
                    <a:pt x="341" y="198"/>
                  </a:lnTo>
                  <a:lnTo>
                    <a:pt x="341" y="198"/>
                  </a:lnTo>
                  <a:lnTo>
                    <a:pt x="355" y="174"/>
                  </a:lnTo>
                  <a:lnTo>
                    <a:pt x="369" y="151"/>
                  </a:lnTo>
                  <a:lnTo>
                    <a:pt x="385" y="131"/>
                  </a:lnTo>
                  <a:lnTo>
                    <a:pt x="403" y="113"/>
                  </a:lnTo>
                  <a:lnTo>
                    <a:pt x="420" y="98"/>
                  </a:lnTo>
                  <a:lnTo>
                    <a:pt x="429" y="91"/>
                  </a:lnTo>
                  <a:lnTo>
                    <a:pt x="439" y="85"/>
                  </a:lnTo>
                  <a:lnTo>
                    <a:pt x="449" y="79"/>
                  </a:lnTo>
                  <a:lnTo>
                    <a:pt x="458" y="75"/>
                  </a:lnTo>
                  <a:lnTo>
                    <a:pt x="468" y="71"/>
                  </a:lnTo>
                  <a:lnTo>
                    <a:pt x="478" y="69"/>
                  </a:lnTo>
                  <a:lnTo>
                    <a:pt x="478" y="221"/>
                  </a:lnTo>
                  <a:close/>
                  <a:moveTo>
                    <a:pt x="953" y="413"/>
                  </a:moveTo>
                  <a:lnTo>
                    <a:pt x="795" y="413"/>
                  </a:lnTo>
                  <a:lnTo>
                    <a:pt x="795" y="413"/>
                  </a:lnTo>
                  <a:lnTo>
                    <a:pt x="793" y="389"/>
                  </a:lnTo>
                  <a:lnTo>
                    <a:pt x="791" y="366"/>
                  </a:lnTo>
                  <a:lnTo>
                    <a:pt x="789" y="343"/>
                  </a:lnTo>
                  <a:lnTo>
                    <a:pt x="785" y="321"/>
                  </a:lnTo>
                  <a:lnTo>
                    <a:pt x="780" y="298"/>
                  </a:lnTo>
                  <a:lnTo>
                    <a:pt x="775" y="278"/>
                  </a:lnTo>
                  <a:lnTo>
                    <a:pt x="769" y="256"/>
                  </a:lnTo>
                  <a:lnTo>
                    <a:pt x="763" y="236"/>
                  </a:lnTo>
                  <a:lnTo>
                    <a:pt x="763" y="236"/>
                  </a:lnTo>
                  <a:lnTo>
                    <a:pt x="785" y="226"/>
                  </a:lnTo>
                  <a:lnTo>
                    <a:pt x="805" y="216"/>
                  </a:lnTo>
                  <a:lnTo>
                    <a:pt x="823" y="204"/>
                  </a:lnTo>
                  <a:lnTo>
                    <a:pt x="841" y="192"/>
                  </a:lnTo>
                  <a:lnTo>
                    <a:pt x="841" y="192"/>
                  </a:lnTo>
                  <a:lnTo>
                    <a:pt x="864" y="214"/>
                  </a:lnTo>
                  <a:lnTo>
                    <a:pt x="875" y="227"/>
                  </a:lnTo>
                  <a:lnTo>
                    <a:pt x="884" y="240"/>
                  </a:lnTo>
                  <a:lnTo>
                    <a:pt x="893" y="253"/>
                  </a:lnTo>
                  <a:lnTo>
                    <a:pt x="903" y="266"/>
                  </a:lnTo>
                  <a:lnTo>
                    <a:pt x="910" y="280"/>
                  </a:lnTo>
                  <a:lnTo>
                    <a:pt x="918" y="293"/>
                  </a:lnTo>
                  <a:lnTo>
                    <a:pt x="924" y="308"/>
                  </a:lnTo>
                  <a:lnTo>
                    <a:pt x="930" y="322"/>
                  </a:lnTo>
                  <a:lnTo>
                    <a:pt x="936" y="337"/>
                  </a:lnTo>
                  <a:lnTo>
                    <a:pt x="941" y="352"/>
                  </a:lnTo>
                  <a:lnTo>
                    <a:pt x="945" y="367"/>
                  </a:lnTo>
                  <a:lnTo>
                    <a:pt x="949" y="382"/>
                  </a:lnTo>
                  <a:lnTo>
                    <a:pt x="951" y="398"/>
                  </a:lnTo>
                  <a:lnTo>
                    <a:pt x="953" y="413"/>
                  </a:lnTo>
                  <a:lnTo>
                    <a:pt x="953" y="413"/>
                  </a:lnTo>
                  <a:close/>
                  <a:moveTo>
                    <a:pt x="790" y="149"/>
                  </a:moveTo>
                  <a:lnTo>
                    <a:pt x="790" y="149"/>
                  </a:lnTo>
                  <a:lnTo>
                    <a:pt x="765" y="163"/>
                  </a:lnTo>
                  <a:lnTo>
                    <a:pt x="738" y="176"/>
                  </a:lnTo>
                  <a:lnTo>
                    <a:pt x="738" y="176"/>
                  </a:lnTo>
                  <a:lnTo>
                    <a:pt x="728" y="154"/>
                  </a:lnTo>
                  <a:lnTo>
                    <a:pt x="716" y="134"/>
                  </a:lnTo>
                  <a:lnTo>
                    <a:pt x="703" y="115"/>
                  </a:lnTo>
                  <a:lnTo>
                    <a:pt x="689" y="96"/>
                  </a:lnTo>
                  <a:lnTo>
                    <a:pt x="689" y="96"/>
                  </a:lnTo>
                  <a:lnTo>
                    <a:pt x="716" y="107"/>
                  </a:lnTo>
                  <a:lnTo>
                    <a:pt x="742" y="120"/>
                  </a:lnTo>
                  <a:lnTo>
                    <a:pt x="766" y="134"/>
                  </a:lnTo>
                  <a:lnTo>
                    <a:pt x="790" y="149"/>
                  </a:lnTo>
                  <a:lnTo>
                    <a:pt x="790" y="149"/>
                  </a:lnTo>
                  <a:close/>
                  <a:moveTo>
                    <a:pt x="541" y="69"/>
                  </a:moveTo>
                  <a:lnTo>
                    <a:pt x="541" y="69"/>
                  </a:lnTo>
                  <a:lnTo>
                    <a:pt x="552" y="71"/>
                  </a:lnTo>
                  <a:lnTo>
                    <a:pt x="561" y="75"/>
                  </a:lnTo>
                  <a:lnTo>
                    <a:pt x="571" y="79"/>
                  </a:lnTo>
                  <a:lnTo>
                    <a:pt x="581" y="85"/>
                  </a:lnTo>
                  <a:lnTo>
                    <a:pt x="590" y="91"/>
                  </a:lnTo>
                  <a:lnTo>
                    <a:pt x="599" y="98"/>
                  </a:lnTo>
                  <a:lnTo>
                    <a:pt x="617" y="113"/>
                  </a:lnTo>
                  <a:lnTo>
                    <a:pt x="633" y="131"/>
                  </a:lnTo>
                  <a:lnTo>
                    <a:pt x="649" y="151"/>
                  </a:lnTo>
                  <a:lnTo>
                    <a:pt x="664" y="174"/>
                  </a:lnTo>
                  <a:lnTo>
                    <a:pt x="677" y="198"/>
                  </a:lnTo>
                  <a:lnTo>
                    <a:pt x="677" y="198"/>
                  </a:lnTo>
                  <a:lnTo>
                    <a:pt x="645" y="207"/>
                  </a:lnTo>
                  <a:lnTo>
                    <a:pt x="612" y="213"/>
                  </a:lnTo>
                  <a:lnTo>
                    <a:pt x="577" y="219"/>
                  </a:lnTo>
                  <a:lnTo>
                    <a:pt x="541" y="221"/>
                  </a:lnTo>
                  <a:lnTo>
                    <a:pt x="541" y="69"/>
                  </a:lnTo>
                  <a:close/>
                  <a:moveTo>
                    <a:pt x="541" y="285"/>
                  </a:moveTo>
                  <a:lnTo>
                    <a:pt x="541" y="285"/>
                  </a:lnTo>
                  <a:lnTo>
                    <a:pt x="584" y="282"/>
                  </a:lnTo>
                  <a:lnTo>
                    <a:pt x="625" y="277"/>
                  </a:lnTo>
                  <a:lnTo>
                    <a:pt x="664" y="268"/>
                  </a:lnTo>
                  <a:lnTo>
                    <a:pt x="684" y="264"/>
                  </a:lnTo>
                  <a:lnTo>
                    <a:pt x="703" y="258"/>
                  </a:lnTo>
                  <a:lnTo>
                    <a:pt x="703" y="258"/>
                  </a:lnTo>
                  <a:lnTo>
                    <a:pt x="708" y="276"/>
                  </a:lnTo>
                  <a:lnTo>
                    <a:pt x="714" y="295"/>
                  </a:lnTo>
                  <a:lnTo>
                    <a:pt x="718" y="313"/>
                  </a:lnTo>
                  <a:lnTo>
                    <a:pt x="721" y="332"/>
                  </a:lnTo>
                  <a:lnTo>
                    <a:pt x="725" y="352"/>
                  </a:lnTo>
                  <a:lnTo>
                    <a:pt x="728" y="372"/>
                  </a:lnTo>
                  <a:lnTo>
                    <a:pt x="730" y="393"/>
                  </a:lnTo>
                  <a:lnTo>
                    <a:pt x="731" y="413"/>
                  </a:lnTo>
                  <a:lnTo>
                    <a:pt x="541" y="413"/>
                  </a:lnTo>
                  <a:lnTo>
                    <a:pt x="541" y="285"/>
                  </a:lnTo>
                  <a:close/>
                  <a:moveTo>
                    <a:pt x="541" y="477"/>
                  </a:moveTo>
                  <a:lnTo>
                    <a:pt x="731" y="477"/>
                  </a:lnTo>
                  <a:lnTo>
                    <a:pt x="731" y="477"/>
                  </a:lnTo>
                  <a:lnTo>
                    <a:pt x="730" y="498"/>
                  </a:lnTo>
                  <a:lnTo>
                    <a:pt x="728" y="518"/>
                  </a:lnTo>
                  <a:lnTo>
                    <a:pt x="725" y="538"/>
                  </a:lnTo>
                  <a:lnTo>
                    <a:pt x="721" y="558"/>
                  </a:lnTo>
                  <a:lnTo>
                    <a:pt x="718" y="577"/>
                  </a:lnTo>
                  <a:lnTo>
                    <a:pt x="714" y="596"/>
                  </a:lnTo>
                  <a:lnTo>
                    <a:pt x="708" y="615"/>
                  </a:lnTo>
                  <a:lnTo>
                    <a:pt x="703" y="632"/>
                  </a:lnTo>
                  <a:lnTo>
                    <a:pt x="703" y="632"/>
                  </a:lnTo>
                  <a:lnTo>
                    <a:pt x="684" y="626"/>
                  </a:lnTo>
                  <a:lnTo>
                    <a:pt x="664" y="622"/>
                  </a:lnTo>
                  <a:lnTo>
                    <a:pt x="625" y="614"/>
                  </a:lnTo>
                  <a:lnTo>
                    <a:pt x="584" y="608"/>
                  </a:lnTo>
                  <a:lnTo>
                    <a:pt x="541" y="605"/>
                  </a:lnTo>
                  <a:lnTo>
                    <a:pt x="541" y="477"/>
                  </a:lnTo>
                  <a:close/>
                  <a:moveTo>
                    <a:pt x="541" y="822"/>
                  </a:moveTo>
                  <a:lnTo>
                    <a:pt x="541" y="669"/>
                  </a:lnTo>
                  <a:lnTo>
                    <a:pt x="541" y="669"/>
                  </a:lnTo>
                  <a:lnTo>
                    <a:pt x="577" y="672"/>
                  </a:lnTo>
                  <a:lnTo>
                    <a:pt x="612" y="677"/>
                  </a:lnTo>
                  <a:lnTo>
                    <a:pt x="645" y="683"/>
                  </a:lnTo>
                  <a:lnTo>
                    <a:pt x="678" y="692"/>
                  </a:lnTo>
                  <a:lnTo>
                    <a:pt x="678" y="692"/>
                  </a:lnTo>
                  <a:lnTo>
                    <a:pt x="664" y="717"/>
                  </a:lnTo>
                  <a:lnTo>
                    <a:pt x="649" y="739"/>
                  </a:lnTo>
                  <a:lnTo>
                    <a:pt x="633" y="760"/>
                  </a:lnTo>
                  <a:lnTo>
                    <a:pt x="617" y="778"/>
                  </a:lnTo>
                  <a:lnTo>
                    <a:pt x="599" y="793"/>
                  </a:lnTo>
                  <a:lnTo>
                    <a:pt x="590" y="799"/>
                  </a:lnTo>
                  <a:lnTo>
                    <a:pt x="581" y="806"/>
                  </a:lnTo>
                  <a:lnTo>
                    <a:pt x="571" y="811"/>
                  </a:lnTo>
                  <a:lnTo>
                    <a:pt x="561" y="815"/>
                  </a:lnTo>
                  <a:lnTo>
                    <a:pt x="552" y="820"/>
                  </a:lnTo>
                  <a:lnTo>
                    <a:pt x="541" y="822"/>
                  </a:lnTo>
                  <a:lnTo>
                    <a:pt x="541" y="822"/>
                  </a:lnTo>
                  <a:close/>
                  <a:moveTo>
                    <a:pt x="689" y="794"/>
                  </a:moveTo>
                  <a:lnTo>
                    <a:pt x="689" y="794"/>
                  </a:lnTo>
                  <a:lnTo>
                    <a:pt x="703" y="777"/>
                  </a:lnTo>
                  <a:lnTo>
                    <a:pt x="716" y="756"/>
                  </a:lnTo>
                  <a:lnTo>
                    <a:pt x="728" y="736"/>
                  </a:lnTo>
                  <a:lnTo>
                    <a:pt x="738" y="714"/>
                  </a:lnTo>
                  <a:lnTo>
                    <a:pt x="738" y="714"/>
                  </a:lnTo>
                  <a:lnTo>
                    <a:pt x="765" y="727"/>
                  </a:lnTo>
                  <a:lnTo>
                    <a:pt x="790" y="741"/>
                  </a:lnTo>
                  <a:lnTo>
                    <a:pt x="790" y="741"/>
                  </a:lnTo>
                  <a:lnTo>
                    <a:pt x="766" y="756"/>
                  </a:lnTo>
                  <a:lnTo>
                    <a:pt x="742" y="770"/>
                  </a:lnTo>
                  <a:lnTo>
                    <a:pt x="716" y="783"/>
                  </a:lnTo>
                  <a:lnTo>
                    <a:pt x="689" y="794"/>
                  </a:lnTo>
                  <a:lnTo>
                    <a:pt x="689" y="794"/>
                  </a:lnTo>
                  <a:close/>
                  <a:moveTo>
                    <a:pt x="841" y="698"/>
                  </a:moveTo>
                  <a:lnTo>
                    <a:pt x="841" y="698"/>
                  </a:lnTo>
                  <a:lnTo>
                    <a:pt x="824" y="687"/>
                  </a:lnTo>
                  <a:lnTo>
                    <a:pt x="805" y="675"/>
                  </a:lnTo>
                  <a:lnTo>
                    <a:pt x="785" y="664"/>
                  </a:lnTo>
                  <a:lnTo>
                    <a:pt x="763" y="654"/>
                  </a:lnTo>
                  <a:lnTo>
                    <a:pt x="763" y="654"/>
                  </a:lnTo>
                  <a:lnTo>
                    <a:pt x="769" y="634"/>
                  </a:lnTo>
                  <a:lnTo>
                    <a:pt x="775" y="613"/>
                  </a:lnTo>
                  <a:lnTo>
                    <a:pt x="780" y="591"/>
                  </a:lnTo>
                  <a:lnTo>
                    <a:pt x="785" y="570"/>
                  </a:lnTo>
                  <a:lnTo>
                    <a:pt x="789" y="547"/>
                  </a:lnTo>
                  <a:lnTo>
                    <a:pt x="791" y="525"/>
                  </a:lnTo>
                  <a:lnTo>
                    <a:pt x="793" y="501"/>
                  </a:lnTo>
                  <a:lnTo>
                    <a:pt x="795" y="477"/>
                  </a:lnTo>
                  <a:lnTo>
                    <a:pt x="953" y="477"/>
                  </a:lnTo>
                  <a:lnTo>
                    <a:pt x="953" y="477"/>
                  </a:lnTo>
                  <a:lnTo>
                    <a:pt x="951" y="492"/>
                  </a:lnTo>
                  <a:lnTo>
                    <a:pt x="949" y="508"/>
                  </a:lnTo>
                  <a:lnTo>
                    <a:pt x="945" y="523"/>
                  </a:lnTo>
                  <a:lnTo>
                    <a:pt x="941" y="538"/>
                  </a:lnTo>
                  <a:lnTo>
                    <a:pt x="936" y="554"/>
                  </a:lnTo>
                  <a:lnTo>
                    <a:pt x="930" y="569"/>
                  </a:lnTo>
                  <a:lnTo>
                    <a:pt x="924" y="582"/>
                  </a:lnTo>
                  <a:lnTo>
                    <a:pt x="918" y="596"/>
                  </a:lnTo>
                  <a:lnTo>
                    <a:pt x="910" y="610"/>
                  </a:lnTo>
                  <a:lnTo>
                    <a:pt x="903" y="624"/>
                  </a:lnTo>
                  <a:lnTo>
                    <a:pt x="894" y="637"/>
                  </a:lnTo>
                  <a:lnTo>
                    <a:pt x="884" y="650"/>
                  </a:lnTo>
                  <a:lnTo>
                    <a:pt x="875" y="663"/>
                  </a:lnTo>
                  <a:lnTo>
                    <a:pt x="864" y="675"/>
                  </a:lnTo>
                  <a:lnTo>
                    <a:pt x="841" y="698"/>
                  </a:lnTo>
                  <a:lnTo>
                    <a:pt x="841" y="69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3" name="Freeform 93"/>
            <p:cNvSpPr>
              <a:spLocks noEditPoints="1"/>
            </p:cNvSpPr>
            <p:nvPr/>
          </p:nvSpPr>
          <p:spPr bwMode="auto">
            <a:xfrm>
              <a:off x="4295473" y="1597932"/>
              <a:ext cx="322263" cy="323850"/>
            </a:xfrm>
            <a:custGeom>
              <a:gdLst>
                <a:gd fmla="*/ 11 w 1017" name="T0"/>
                <a:gd fmla="*/ 50 h 1018" name="T1"/>
                <a:gd fmla="*/ 28 w 1017" name="T2"/>
                <a:gd fmla="*/ 450 h 1018" name="T3"/>
                <a:gd fmla="*/ 148 w 1017" name="T4"/>
                <a:gd fmla="*/ 461 h 1018" name="T5"/>
                <a:gd fmla="*/ 328 w 1017" name="T6"/>
                <a:gd fmla="*/ 461 h 1018" name="T7"/>
                <a:gd fmla="*/ 449 w 1017" name="T8"/>
                <a:gd fmla="*/ 450 h 1018" name="T9"/>
                <a:gd fmla="*/ 456 w 1017" name="T10"/>
                <a:gd fmla="*/ 322 h 1018" name="T11"/>
                <a:gd fmla="*/ 466 w 1017" name="T12"/>
                <a:gd fmla="*/ 141 h 1018" name="T13"/>
                <a:gd fmla="*/ 442 w 1017" name="T14"/>
                <a:gd fmla="*/ 21 h 1018" name="T15"/>
                <a:gd fmla="*/ 236 w 1017" name="T16"/>
                <a:gd fmla="*/ 133 h 1018" name="T17"/>
                <a:gd fmla="*/ 403 w 1017" name="T18"/>
                <a:gd fmla="*/ 359 h 1018" name="T19"/>
                <a:gd fmla="*/ 369 w 1017" name="T20"/>
                <a:gd fmla="*/ 411 h 1018" name="T21"/>
                <a:gd fmla="*/ 138 w 1017" name="T22"/>
                <a:gd fmla="*/ 231 h 1018" name="T23"/>
                <a:gd fmla="*/ 102 w 1017" name="T24"/>
                <a:gd fmla="*/ 413 h 1018" name="T25"/>
                <a:gd fmla="*/ 69 w 1017" name="T26"/>
                <a:gd fmla="*/ 78 h 1018" name="T27"/>
                <a:gd fmla="*/ 412 w 1017" name="T28"/>
                <a:gd fmla="*/ 89 h 1018" name="T29"/>
                <a:gd fmla="*/ 975 w 1017" name="T30"/>
                <a:gd fmla="*/ 16 h 1018" name="T31"/>
                <a:gd fmla="*/ 575 w 1017" name="T32"/>
                <a:gd fmla="*/ 21 h 1018" name="T33"/>
                <a:gd fmla="*/ 552 w 1017" name="T34"/>
                <a:gd fmla="*/ 141 h 1018" name="T35"/>
                <a:gd fmla="*/ 562 w 1017" name="T36"/>
                <a:gd fmla="*/ 322 h 1018" name="T37"/>
                <a:gd fmla="*/ 569 w 1017" name="T38"/>
                <a:gd fmla="*/ 450 h 1018" name="T39"/>
                <a:gd fmla="*/ 689 w 1017" name="T40"/>
                <a:gd fmla="*/ 461 h 1018" name="T41"/>
                <a:gd fmla="*/ 869 w 1017" name="T42"/>
                <a:gd fmla="*/ 461 h 1018" name="T43"/>
                <a:gd fmla="*/ 989 w 1017" name="T44"/>
                <a:gd fmla="*/ 450 h 1018" name="T45"/>
                <a:gd fmla="*/ 1006 w 1017" name="T46"/>
                <a:gd fmla="*/ 50 h 1018" name="T47"/>
                <a:gd fmla="*/ 922 w 1017" name="T48"/>
                <a:gd fmla="*/ 413 h 1018" name="T49"/>
                <a:gd fmla="*/ 882 w 1017" name="T50"/>
                <a:gd fmla="*/ 234 h 1018" name="T51"/>
                <a:gd fmla="*/ 648 w 1017" name="T52"/>
                <a:gd fmla="*/ 411 h 1018" name="T53"/>
                <a:gd fmla="*/ 614 w 1017" name="T54"/>
                <a:gd fmla="*/ 359 h 1018" name="T55"/>
                <a:gd fmla="*/ 780 w 1017" name="T56"/>
                <a:gd fmla="*/ 133 h 1018" name="T57"/>
                <a:gd fmla="*/ 604 w 1017" name="T58"/>
                <a:gd fmla="*/ 95 h 1018" name="T59"/>
                <a:gd fmla="*/ 944 w 1017" name="T60"/>
                <a:gd fmla="*/ 73 h 1018" name="T61"/>
                <a:gd fmla="*/ 854 w 1017" name="T62"/>
                <a:gd fmla="*/ 569 h 1018" name="T63"/>
                <a:gd fmla="*/ 672 w 1017" name="T64"/>
                <a:gd fmla="*/ 548 h 1018" name="T65"/>
                <a:gd fmla="*/ 556 w 1017" name="T66"/>
                <a:gd fmla="*/ 584 h 1018" name="T67"/>
                <a:gd fmla="*/ 688 w 1017" name="T68"/>
                <a:gd fmla="*/ 827 h 1018" name="T69"/>
                <a:gd fmla="*/ 545 w 1017" name="T70"/>
                <a:gd fmla="*/ 894 h 1018" name="T71"/>
                <a:gd fmla="*/ 590 w 1017" name="T72"/>
                <a:gd fmla="*/ 1006 h 1018" name="T73"/>
                <a:gd fmla="*/ 989 w 1017" name="T74"/>
                <a:gd fmla="*/ 990 h 1018" name="T75"/>
                <a:gd fmla="*/ 1010 w 1017" name="T76"/>
                <a:gd fmla="*/ 599 h 1018" name="T77"/>
                <a:gd fmla="*/ 954 w 1017" name="T78"/>
                <a:gd fmla="*/ 923 h 1018" name="T79"/>
                <a:gd fmla="*/ 614 w 1017" name="T80"/>
                <a:gd fmla="*/ 945 h 1018" name="T81"/>
                <a:gd fmla="*/ 763 w 1017" name="T82"/>
                <a:gd fmla="*/ 891 h 1018" name="T83"/>
                <a:gd fmla="*/ 791 w 1017" name="T84"/>
                <a:gd fmla="*/ 844 h 1018" name="T85"/>
                <a:gd fmla="*/ 623 w 1017" name="T86"/>
                <a:gd fmla="*/ 607 h 1018" name="T87"/>
                <a:gd fmla="*/ 866 w 1017" name="T88"/>
                <a:gd fmla="*/ 794 h 1018" name="T89"/>
                <a:gd fmla="*/ 896 w 1017" name="T90"/>
                <a:gd fmla="*/ 618 h 1018" name="T91"/>
                <a:gd fmla="*/ 954 w 1017" name="T92"/>
                <a:gd fmla="*/ 923 h 1018" name="T93"/>
                <a:gd fmla="*/ 473 w 1017" name="T94"/>
                <a:gd fmla="*/ 609 h 1018" name="T95"/>
                <a:gd fmla="*/ 372 w 1017" name="T96"/>
                <a:gd fmla="*/ 542 h 1018" name="T97"/>
                <a:gd fmla="*/ 179 w 1017" name="T98"/>
                <a:gd fmla="*/ 591 h 1018" name="T99"/>
                <a:gd fmla="*/ 67 w 1017" name="T100"/>
                <a:gd fmla="*/ 545 h 1018" name="T101"/>
                <a:gd fmla="*/ 0 w 1017" name="T102"/>
                <a:gd fmla="*/ 923 h 1018" name="T103"/>
                <a:gd fmla="*/ 76 w 1017" name="T104"/>
                <a:gd fmla="*/ 1016 h 1018" name="T105"/>
                <a:gd fmla="*/ 466 w 1017" name="T106"/>
                <a:gd fmla="*/ 968 h 1018" name="T107"/>
                <a:gd fmla="*/ 442 w 1017" name="T108"/>
                <a:gd fmla="*/ 849 h 1018" name="T109"/>
                <a:gd fmla="*/ 73 w 1017" name="T110"/>
                <a:gd fmla="*/ 945 h 1018" name="T111"/>
                <a:gd fmla="*/ 96 w 1017" name="T112"/>
                <a:gd fmla="*/ 604 h 1018" name="T113"/>
                <a:gd fmla="*/ 132 w 1017" name="T114"/>
                <a:gd fmla="*/ 781 h 1018" name="T115"/>
                <a:gd fmla="*/ 358 w 1017" name="T116"/>
                <a:gd fmla="*/ 614 h 1018" name="T117"/>
                <a:gd fmla="*/ 411 w 1017" name="T118"/>
                <a:gd fmla="*/ 648 h 1018" name="T119"/>
                <a:gd fmla="*/ 230 w 1017" name="T120"/>
                <a:gd fmla="*/ 879 h 1018" name="T121"/>
                <a:gd fmla="*/ 412 w 1017" name="T122"/>
                <a:gd fmla="*/ 916 h 101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18" w="1017">
                  <a:moveTo>
                    <a:pt x="381" y="0"/>
                  </a:moveTo>
                  <a:lnTo>
                    <a:pt x="96" y="0"/>
                  </a:lnTo>
                  <a:lnTo>
                    <a:pt x="96" y="0"/>
                  </a:lnTo>
                  <a:lnTo>
                    <a:pt x="86" y="1"/>
                  </a:lnTo>
                  <a:lnTo>
                    <a:pt x="76" y="2"/>
                  </a:lnTo>
                  <a:lnTo>
                    <a:pt x="68" y="4"/>
                  </a:lnTo>
                  <a:lnTo>
                    <a:pt x="59" y="8"/>
                  </a:lnTo>
                  <a:lnTo>
                    <a:pt x="50" y="12"/>
                  </a:lnTo>
                  <a:lnTo>
                    <a:pt x="42" y="16"/>
                  </a:lnTo>
                  <a:lnTo>
                    <a:pt x="34" y="21"/>
                  </a:lnTo>
                  <a:lnTo>
                    <a:pt x="28" y="28"/>
                  </a:lnTo>
                  <a:lnTo>
                    <a:pt x="28" y="28"/>
                  </a:lnTo>
                  <a:lnTo>
                    <a:pt x="21" y="35"/>
                  </a:lnTo>
                  <a:lnTo>
                    <a:pt x="16" y="43"/>
                  </a:lnTo>
                  <a:lnTo>
                    <a:pt x="11" y="50"/>
                  </a:lnTo>
                  <a:lnTo>
                    <a:pt x="6" y="59"/>
                  </a:lnTo>
                  <a:lnTo>
                    <a:pt x="4" y="68"/>
                  </a:lnTo>
                  <a:lnTo>
                    <a:pt x="1" y="77"/>
                  </a:lnTo>
                  <a:lnTo>
                    <a:pt x="0" y="86"/>
                  </a:lnTo>
                  <a:lnTo>
                    <a:pt x="0" y="95"/>
                  </a:lnTo>
                  <a:lnTo>
                    <a:pt x="0" y="382"/>
                  </a:lnTo>
                  <a:lnTo>
                    <a:pt x="0" y="382"/>
                  </a:lnTo>
                  <a:lnTo>
                    <a:pt x="0" y="392"/>
                  </a:lnTo>
                  <a:lnTo>
                    <a:pt x="2" y="401"/>
                  </a:lnTo>
                  <a:lnTo>
                    <a:pt x="4" y="410"/>
                  </a:lnTo>
                  <a:lnTo>
                    <a:pt x="8" y="418"/>
                  </a:lnTo>
                  <a:lnTo>
                    <a:pt x="11" y="427"/>
                  </a:lnTo>
                  <a:lnTo>
                    <a:pt x="16" y="436"/>
                  </a:lnTo>
                  <a:lnTo>
                    <a:pt x="21" y="442"/>
                  </a:lnTo>
                  <a:lnTo>
                    <a:pt x="28" y="450"/>
                  </a:lnTo>
                  <a:lnTo>
                    <a:pt x="34" y="455"/>
                  </a:lnTo>
                  <a:lnTo>
                    <a:pt x="42" y="461"/>
                  </a:lnTo>
                  <a:lnTo>
                    <a:pt x="49" y="466"/>
                  </a:lnTo>
                  <a:lnTo>
                    <a:pt x="58" y="470"/>
                  </a:lnTo>
                  <a:lnTo>
                    <a:pt x="67" y="473"/>
                  </a:lnTo>
                  <a:lnTo>
                    <a:pt x="76" y="475"/>
                  </a:lnTo>
                  <a:lnTo>
                    <a:pt x="86" y="476"/>
                  </a:lnTo>
                  <a:lnTo>
                    <a:pt x="96" y="477"/>
                  </a:lnTo>
                  <a:lnTo>
                    <a:pt x="96" y="477"/>
                  </a:lnTo>
                  <a:lnTo>
                    <a:pt x="105" y="476"/>
                  </a:lnTo>
                  <a:lnTo>
                    <a:pt x="115" y="475"/>
                  </a:lnTo>
                  <a:lnTo>
                    <a:pt x="123" y="473"/>
                  </a:lnTo>
                  <a:lnTo>
                    <a:pt x="132" y="470"/>
                  </a:lnTo>
                  <a:lnTo>
                    <a:pt x="141" y="466"/>
                  </a:lnTo>
                  <a:lnTo>
                    <a:pt x="148" y="461"/>
                  </a:lnTo>
                  <a:lnTo>
                    <a:pt x="156" y="455"/>
                  </a:lnTo>
                  <a:lnTo>
                    <a:pt x="162" y="450"/>
                  </a:lnTo>
                  <a:lnTo>
                    <a:pt x="168" y="442"/>
                  </a:lnTo>
                  <a:lnTo>
                    <a:pt x="174" y="436"/>
                  </a:lnTo>
                  <a:lnTo>
                    <a:pt x="179" y="427"/>
                  </a:lnTo>
                  <a:lnTo>
                    <a:pt x="184" y="418"/>
                  </a:lnTo>
                  <a:lnTo>
                    <a:pt x="187" y="410"/>
                  </a:lnTo>
                  <a:lnTo>
                    <a:pt x="189" y="401"/>
                  </a:lnTo>
                  <a:lnTo>
                    <a:pt x="190" y="392"/>
                  </a:lnTo>
                  <a:lnTo>
                    <a:pt x="191" y="382"/>
                  </a:lnTo>
                  <a:lnTo>
                    <a:pt x="191" y="329"/>
                  </a:lnTo>
                  <a:lnTo>
                    <a:pt x="314" y="450"/>
                  </a:lnTo>
                  <a:lnTo>
                    <a:pt x="314" y="450"/>
                  </a:lnTo>
                  <a:lnTo>
                    <a:pt x="321" y="456"/>
                  </a:lnTo>
                  <a:lnTo>
                    <a:pt x="328" y="461"/>
                  </a:lnTo>
                  <a:lnTo>
                    <a:pt x="337" y="466"/>
                  </a:lnTo>
                  <a:lnTo>
                    <a:pt x="346" y="470"/>
                  </a:lnTo>
                  <a:lnTo>
                    <a:pt x="354" y="472"/>
                  </a:lnTo>
                  <a:lnTo>
                    <a:pt x="363" y="474"/>
                  </a:lnTo>
                  <a:lnTo>
                    <a:pt x="372" y="475"/>
                  </a:lnTo>
                  <a:lnTo>
                    <a:pt x="381" y="476"/>
                  </a:lnTo>
                  <a:lnTo>
                    <a:pt x="391" y="475"/>
                  </a:lnTo>
                  <a:lnTo>
                    <a:pt x="400" y="474"/>
                  </a:lnTo>
                  <a:lnTo>
                    <a:pt x="409" y="472"/>
                  </a:lnTo>
                  <a:lnTo>
                    <a:pt x="417" y="470"/>
                  </a:lnTo>
                  <a:lnTo>
                    <a:pt x="426" y="466"/>
                  </a:lnTo>
                  <a:lnTo>
                    <a:pt x="435" y="461"/>
                  </a:lnTo>
                  <a:lnTo>
                    <a:pt x="442" y="456"/>
                  </a:lnTo>
                  <a:lnTo>
                    <a:pt x="449" y="450"/>
                  </a:lnTo>
                  <a:lnTo>
                    <a:pt x="449" y="450"/>
                  </a:lnTo>
                  <a:lnTo>
                    <a:pt x="455" y="442"/>
                  </a:lnTo>
                  <a:lnTo>
                    <a:pt x="461" y="435"/>
                  </a:lnTo>
                  <a:lnTo>
                    <a:pt x="466" y="426"/>
                  </a:lnTo>
                  <a:lnTo>
                    <a:pt x="470" y="417"/>
                  </a:lnTo>
                  <a:lnTo>
                    <a:pt x="473" y="409"/>
                  </a:lnTo>
                  <a:lnTo>
                    <a:pt x="475" y="400"/>
                  </a:lnTo>
                  <a:lnTo>
                    <a:pt x="476" y="391"/>
                  </a:lnTo>
                  <a:lnTo>
                    <a:pt x="476" y="382"/>
                  </a:lnTo>
                  <a:lnTo>
                    <a:pt x="476" y="372"/>
                  </a:lnTo>
                  <a:lnTo>
                    <a:pt x="475" y="364"/>
                  </a:lnTo>
                  <a:lnTo>
                    <a:pt x="473" y="355"/>
                  </a:lnTo>
                  <a:lnTo>
                    <a:pt x="470" y="345"/>
                  </a:lnTo>
                  <a:lnTo>
                    <a:pt x="466" y="338"/>
                  </a:lnTo>
                  <a:lnTo>
                    <a:pt x="461" y="329"/>
                  </a:lnTo>
                  <a:lnTo>
                    <a:pt x="456" y="322"/>
                  </a:lnTo>
                  <a:lnTo>
                    <a:pt x="450" y="314"/>
                  </a:lnTo>
                  <a:lnTo>
                    <a:pt x="329" y="191"/>
                  </a:lnTo>
                  <a:lnTo>
                    <a:pt x="381" y="191"/>
                  </a:lnTo>
                  <a:lnTo>
                    <a:pt x="381" y="191"/>
                  </a:lnTo>
                  <a:lnTo>
                    <a:pt x="391" y="191"/>
                  </a:lnTo>
                  <a:lnTo>
                    <a:pt x="400" y="189"/>
                  </a:lnTo>
                  <a:lnTo>
                    <a:pt x="410" y="187"/>
                  </a:lnTo>
                  <a:lnTo>
                    <a:pt x="418" y="183"/>
                  </a:lnTo>
                  <a:lnTo>
                    <a:pt x="427" y="179"/>
                  </a:lnTo>
                  <a:lnTo>
                    <a:pt x="435" y="175"/>
                  </a:lnTo>
                  <a:lnTo>
                    <a:pt x="442" y="170"/>
                  </a:lnTo>
                  <a:lnTo>
                    <a:pt x="449" y="163"/>
                  </a:lnTo>
                  <a:lnTo>
                    <a:pt x="455" y="157"/>
                  </a:lnTo>
                  <a:lnTo>
                    <a:pt x="460" y="149"/>
                  </a:lnTo>
                  <a:lnTo>
                    <a:pt x="466" y="141"/>
                  </a:lnTo>
                  <a:lnTo>
                    <a:pt x="469" y="133"/>
                  </a:lnTo>
                  <a:lnTo>
                    <a:pt x="472" y="123"/>
                  </a:lnTo>
                  <a:lnTo>
                    <a:pt x="475" y="115"/>
                  </a:lnTo>
                  <a:lnTo>
                    <a:pt x="476" y="105"/>
                  </a:lnTo>
                  <a:lnTo>
                    <a:pt x="476" y="95"/>
                  </a:lnTo>
                  <a:lnTo>
                    <a:pt x="476" y="95"/>
                  </a:lnTo>
                  <a:lnTo>
                    <a:pt x="476" y="86"/>
                  </a:lnTo>
                  <a:lnTo>
                    <a:pt x="475" y="76"/>
                  </a:lnTo>
                  <a:lnTo>
                    <a:pt x="472" y="68"/>
                  </a:lnTo>
                  <a:lnTo>
                    <a:pt x="469" y="58"/>
                  </a:lnTo>
                  <a:lnTo>
                    <a:pt x="466" y="50"/>
                  </a:lnTo>
                  <a:lnTo>
                    <a:pt x="460" y="42"/>
                  </a:lnTo>
                  <a:lnTo>
                    <a:pt x="455" y="35"/>
                  </a:lnTo>
                  <a:lnTo>
                    <a:pt x="449" y="28"/>
                  </a:lnTo>
                  <a:lnTo>
                    <a:pt x="442" y="21"/>
                  </a:lnTo>
                  <a:lnTo>
                    <a:pt x="435" y="16"/>
                  </a:lnTo>
                  <a:lnTo>
                    <a:pt x="427" y="12"/>
                  </a:lnTo>
                  <a:lnTo>
                    <a:pt x="418" y="8"/>
                  </a:lnTo>
                  <a:lnTo>
                    <a:pt x="410" y="4"/>
                  </a:lnTo>
                  <a:lnTo>
                    <a:pt x="400" y="2"/>
                  </a:lnTo>
                  <a:lnTo>
                    <a:pt x="391" y="1"/>
                  </a:lnTo>
                  <a:lnTo>
                    <a:pt x="381" y="0"/>
                  </a:lnTo>
                  <a:lnTo>
                    <a:pt x="381" y="0"/>
                  </a:lnTo>
                  <a:close/>
                  <a:moveTo>
                    <a:pt x="381" y="128"/>
                  </a:moveTo>
                  <a:lnTo>
                    <a:pt x="254" y="128"/>
                  </a:lnTo>
                  <a:lnTo>
                    <a:pt x="254" y="128"/>
                  </a:lnTo>
                  <a:lnTo>
                    <a:pt x="249" y="128"/>
                  </a:lnTo>
                  <a:lnTo>
                    <a:pt x="245" y="129"/>
                  </a:lnTo>
                  <a:lnTo>
                    <a:pt x="240" y="131"/>
                  </a:lnTo>
                  <a:lnTo>
                    <a:pt x="236" y="133"/>
                  </a:lnTo>
                  <a:lnTo>
                    <a:pt x="233" y="135"/>
                  </a:lnTo>
                  <a:lnTo>
                    <a:pt x="230" y="138"/>
                  </a:lnTo>
                  <a:lnTo>
                    <a:pt x="227" y="143"/>
                  </a:lnTo>
                  <a:lnTo>
                    <a:pt x="225" y="147"/>
                  </a:lnTo>
                  <a:lnTo>
                    <a:pt x="225" y="147"/>
                  </a:lnTo>
                  <a:lnTo>
                    <a:pt x="223" y="151"/>
                  </a:lnTo>
                  <a:lnTo>
                    <a:pt x="222" y="156"/>
                  </a:lnTo>
                  <a:lnTo>
                    <a:pt x="222" y="161"/>
                  </a:lnTo>
                  <a:lnTo>
                    <a:pt x="223" y="165"/>
                  </a:lnTo>
                  <a:lnTo>
                    <a:pt x="224" y="170"/>
                  </a:lnTo>
                  <a:lnTo>
                    <a:pt x="225" y="174"/>
                  </a:lnTo>
                  <a:lnTo>
                    <a:pt x="229" y="178"/>
                  </a:lnTo>
                  <a:lnTo>
                    <a:pt x="232" y="181"/>
                  </a:lnTo>
                  <a:lnTo>
                    <a:pt x="403" y="359"/>
                  </a:lnTo>
                  <a:lnTo>
                    <a:pt x="403" y="359"/>
                  </a:lnTo>
                  <a:lnTo>
                    <a:pt x="408" y="365"/>
                  </a:lnTo>
                  <a:lnTo>
                    <a:pt x="411" y="370"/>
                  </a:lnTo>
                  <a:lnTo>
                    <a:pt x="412" y="376"/>
                  </a:lnTo>
                  <a:lnTo>
                    <a:pt x="413" y="382"/>
                  </a:lnTo>
                  <a:lnTo>
                    <a:pt x="412" y="387"/>
                  </a:lnTo>
                  <a:lnTo>
                    <a:pt x="411" y="394"/>
                  </a:lnTo>
                  <a:lnTo>
                    <a:pt x="408" y="399"/>
                  </a:lnTo>
                  <a:lnTo>
                    <a:pt x="403" y="404"/>
                  </a:lnTo>
                  <a:lnTo>
                    <a:pt x="403" y="404"/>
                  </a:lnTo>
                  <a:lnTo>
                    <a:pt x="399" y="408"/>
                  </a:lnTo>
                  <a:lnTo>
                    <a:pt x="394" y="411"/>
                  </a:lnTo>
                  <a:lnTo>
                    <a:pt x="387" y="413"/>
                  </a:lnTo>
                  <a:lnTo>
                    <a:pt x="381" y="413"/>
                  </a:lnTo>
                  <a:lnTo>
                    <a:pt x="376" y="413"/>
                  </a:lnTo>
                  <a:lnTo>
                    <a:pt x="369" y="411"/>
                  </a:lnTo>
                  <a:lnTo>
                    <a:pt x="364" y="408"/>
                  </a:lnTo>
                  <a:lnTo>
                    <a:pt x="358" y="403"/>
                  </a:lnTo>
                  <a:lnTo>
                    <a:pt x="181" y="232"/>
                  </a:lnTo>
                  <a:lnTo>
                    <a:pt x="181" y="232"/>
                  </a:lnTo>
                  <a:lnTo>
                    <a:pt x="177" y="229"/>
                  </a:lnTo>
                  <a:lnTo>
                    <a:pt x="173" y="226"/>
                  </a:lnTo>
                  <a:lnTo>
                    <a:pt x="168" y="224"/>
                  </a:lnTo>
                  <a:lnTo>
                    <a:pt x="164" y="223"/>
                  </a:lnTo>
                  <a:lnTo>
                    <a:pt x="160" y="223"/>
                  </a:lnTo>
                  <a:lnTo>
                    <a:pt x="156" y="223"/>
                  </a:lnTo>
                  <a:lnTo>
                    <a:pt x="151" y="224"/>
                  </a:lnTo>
                  <a:lnTo>
                    <a:pt x="146" y="225"/>
                  </a:lnTo>
                  <a:lnTo>
                    <a:pt x="146" y="225"/>
                  </a:lnTo>
                  <a:lnTo>
                    <a:pt x="142" y="227"/>
                  </a:lnTo>
                  <a:lnTo>
                    <a:pt x="138" y="231"/>
                  </a:lnTo>
                  <a:lnTo>
                    <a:pt x="135" y="234"/>
                  </a:lnTo>
                  <a:lnTo>
                    <a:pt x="132" y="237"/>
                  </a:lnTo>
                  <a:lnTo>
                    <a:pt x="130" y="241"/>
                  </a:lnTo>
                  <a:lnTo>
                    <a:pt x="129" y="246"/>
                  </a:lnTo>
                  <a:lnTo>
                    <a:pt x="128" y="250"/>
                  </a:lnTo>
                  <a:lnTo>
                    <a:pt x="127" y="254"/>
                  </a:lnTo>
                  <a:lnTo>
                    <a:pt x="127" y="382"/>
                  </a:lnTo>
                  <a:lnTo>
                    <a:pt x="127" y="382"/>
                  </a:lnTo>
                  <a:lnTo>
                    <a:pt x="127" y="388"/>
                  </a:lnTo>
                  <a:lnTo>
                    <a:pt x="124" y="394"/>
                  </a:lnTo>
                  <a:lnTo>
                    <a:pt x="121" y="399"/>
                  </a:lnTo>
                  <a:lnTo>
                    <a:pt x="118" y="404"/>
                  </a:lnTo>
                  <a:lnTo>
                    <a:pt x="113" y="408"/>
                  </a:lnTo>
                  <a:lnTo>
                    <a:pt x="107" y="411"/>
                  </a:lnTo>
                  <a:lnTo>
                    <a:pt x="102" y="413"/>
                  </a:lnTo>
                  <a:lnTo>
                    <a:pt x="96" y="413"/>
                  </a:lnTo>
                  <a:lnTo>
                    <a:pt x="96" y="413"/>
                  </a:lnTo>
                  <a:lnTo>
                    <a:pt x="89" y="413"/>
                  </a:lnTo>
                  <a:lnTo>
                    <a:pt x="83" y="411"/>
                  </a:lnTo>
                  <a:lnTo>
                    <a:pt x="77" y="408"/>
                  </a:lnTo>
                  <a:lnTo>
                    <a:pt x="73" y="404"/>
                  </a:lnTo>
                  <a:lnTo>
                    <a:pt x="69" y="399"/>
                  </a:lnTo>
                  <a:lnTo>
                    <a:pt x="65" y="394"/>
                  </a:lnTo>
                  <a:lnTo>
                    <a:pt x="64" y="388"/>
                  </a:lnTo>
                  <a:lnTo>
                    <a:pt x="63" y="382"/>
                  </a:lnTo>
                  <a:lnTo>
                    <a:pt x="63" y="95"/>
                  </a:lnTo>
                  <a:lnTo>
                    <a:pt x="63" y="95"/>
                  </a:lnTo>
                  <a:lnTo>
                    <a:pt x="64" y="89"/>
                  </a:lnTo>
                  <a:lnTo>
                    <a:pt x="65" y="84"/>
                  </a:lnTo>
                  <a:lnTo>
                    <a:pt x="69" y="78"/>
                  </a:lnTo>
                  <a:lnTo>
                    <a:pt x="73" y="73"/>
                  </a:lnTo>
                  <a:lnTo>
                    <a:pt x="73" y="73"/>
                  </a:lnTo>
                  <a:lnTo>
                    <a:pt x="77" y="69"/>
                  </a:lnTo>
                  <a:lnTo>
                    <a:pt x="83" y="67"/>
                  </a:lnTo>
                  <a:lnTo>
                    <a:pt x="89" y="64"/>
                  </a:lnTo>
                  <a:lnTo>
                    <a:pt x="96" y="63"/>
                  </a:lnTo>
                  <a:lnTo>
                    <a:pt x="381" y="63"/>
                  </a:lnTo>
                  <a:lnTo>
                    <a:pt x="381" y="63"/>
                  </a:lnTo>
                  <a:lnTo>
                    <a:pt x="387" y="64"/>
                  </a:lnTo>
                  <a:lnTo>
                    <a:pt x="394" y="67"/>
                  </a:lnTo>
                  <a:lnTo>
                    <a:pt x="399" y="69"/>
                  </a:lnTo>
                  <a:lnTo>
                    <a:pt x="403" y="73"/>
                  </a:lnTo>
                  <a:lnTo>
                    <a:pt x="408" y="78"/>
                  </a:lnTo>
                  <a:lnTo>
                    <a:pt x="411" y="84"/>
                  </a:lnTo>
                  <a:lnTo>
                    <a:pt x="412" y="89"/>
                  </a:lnTo>
                  <a:lnTo>
                    <a:pt x="413" y="95"/>
                  </a:lnTo>
                  <a:lnTo>
                    <a:pt x="413" y="95"/>
                  </a:lnTo>
                  <a:lnTo>
                    <a:pt x="412" y="102"/>
                  </a:lnTo>
                  <a:lnTo>
                    <a:pt x="411" y="108"/>
                  </a:lnTo>
                  <a:lnTo>
                    <a:pt x="408" y="114"/>
                  </a:lnTo>
                  <a:lnTo>
                    <a:pt x="403" y="118"/>
                  </a:lnTo>
                  <a:lnTo>
                    <a:pt x="399" y="122"/>
                  </a:lnTo>
                  <a:lnTo>
                    <a:pt x="394" y="124"/>
                  </a:lnTo>
                  <a:lnTo>
                    <a:pt x="387" y="127"/>
                  </a:lnTo>
                  <a:lnTo>
                    <a:pt x="381" y="128"/>
                  </a:lnTo>
                  <a:lnTo>
                    <a:pt x="381" y="128"/>
                  </a:lnTo>
                  <a:close/>
                  <a:moveTo>
                    <a:pt x="989" y="28"/>
                  </a:moveTo>
                  <a:lnTo>
                    <a:pt x="989" y="28"/>
                  </a:lnTo>
                  <a:lnTo>
                    <a:pt x="983" y="21"/>
                  </a:lnTo>
                  <a:lnTo>
                    <a:pt x="975" y="16"/>
                  </a:lnTo>
                  <a:lnTo>
                    <a:pt x="967" y="12"/>
                  </a:lnTo>
                  <a:lnTo>
                    <a:pt x="958" y="8"/>
                  </a:lnTo>
                  <a:lnTo>
                    <a:pt x="950" y="4"/>
                  </a:lnTo>
                  <a:lnTo>
                    <a:pt x="941" y="2"/>
                  </a:lnTo>
                  <a:lnTo>
                    <a:pt x="931" y="1"/>
                  </a:lnTo>
                  <a:lnTo>
                    <a:pt x="922" y="0"/>
                  </a:lnTo>
                  <a:lnTo>
                    <a:pt x="636" y="0"/>
                  </a:lnTo>
                  <a:lnTo>
                    <a:pt x="636" y="0"/>
                  </a:lnTo>
                  <a:lnTo>
                    <a:pt x="626" y="1"/>
                  </a:lnTo>
                  <a:lnTo>
                    <a:pt x="617" y="2"/>
                  </a:lnTo>
                  <a:lnTo>
                    <a:pt x="607" y="4"/>
                  </a:lnTo>
                  <a:lnTo>
                    <a:pt x="599" y="8"/>
                  </a:lnTo>
                  <a:lnTo>
                    <a:pt x="590" y="12"/>
                  </a:lnTo>
                  <a:lnTo>
                    <a:pt x="583" y="16"/>
                  </a:lnTo>
                  <a:lnTo>
                    <a:pt x="575" y="21"/>
                  </a:lnTo>
                  <a:lnTo>
                    <a:pt x="569" y="28"/>
                  </a:lnTo>
                  <a:lnTo>
                    <a:pt x="562" y="35"/>
                  </a:lnTo>
                  <a:lnTo>
                    <a:pt x="557" y="42"/>
                  </a:lnTo>
                  <a:lnTo>
                    <a:pt x="552" y="50"/>
                  </a:lnTo>
                  <a:lnTo>
                    <a:pt x="548" y="58"/>
                  </a:lnTo>
                  <a:lnTo>
                    <a:pt x="545" y="68"/>
                  </a:lnTo>
                  <a:lnTo>
                    <a:pt x="542" y="76"/>
                  </a:lnTo>
                  <a:lnTo>
                    <a:pt x="541" y="86"/>
                  </a:lnTo>
                  <a:lnTo>
                    <a:pt x="541" y="95"/>
                  </a:lnTo>
                  <a:lnTo>
                    <a:pt x="541" y="95"/>
                  </a:lnTo>
                  <a:lnTo>
                    <a:pt x="541" y="105"/>
                  </a:lnTo>
                  <a:lnTo>
                    <a:pt x="542" y="115"/>
                  </a:lnTo>
                  <a:lnTo>
                    <a:pt x="545" y="123"/>
                  </a:lnTo>
                  <a:lnTo>
                    <a:pt x="548" y="133"/>
                  </a:lnTo>
                  <a:lnTo>
                    <a:pt x="552" y="141"/>
                  </a:lnTo>
                  <a:lnTo>
                    <a:pt x="557" y="149"/>
                  </a:lnTo>
                  <a:lnTo>
                    <a:pt x="562" y="157"/>
                  </a:lnTo>
                  <a:lnTo>
                    <a:pt x="569" y="163"/>
                  </a:lnTo>
                  <a:lnTo>
                    <a:pt x="575" y="170"/>
                  </a:lnTo>
                  <a:lnTo>
                    <a:pt x="583" y="175"/>
                  </a:lnTo>
                  <a:lnTo>
                    <a:pt x="590" y="179"/>
                  </a:lnTo>
                  <a:lnTo>
                    <a:pt x="599" y="183"/>
                  </a:lnTo>
                  <a:lnTo>
                    <a:pt x="607" y="187"/>
                  </a:lnTo>
                  <a:lnTo>
                    <a:pt x="617" y="189"/>
                  </a:lnTo>
                  <a:lnTo>
                    <a:pt x="626" y="191"/>
                  </a:lnTo>
                  <a:lnTo>
                    <a:pt x="636" y="191"/>
                  </a:lnTo>
                  <a:lnTo>
                    <a:pt x="688" y="191"/>
                  </a:lnTo>
                  <a:lnTo>
                    <a:pt x="569" y="314"/>
                  </a:lnTo>
                  <a:lnTo>
                    <a:pt x="569" y="314"/>
                  </a:lnTo>
                  <a:lnTo>
                    <a:pt x="562" y="322"/>
                  </a:lnTo>
                  <a:lnTo>
                    <a:pt x="556" y="329"/>
                  </a:lnTo>
                  <a:lnTo>
                    <a:pt x="552" y="337"/>
                  </a:lnTo>
                  <a:lnTo>
                    <a:pt x="547" y="345"/>
                  </a:lnTo>
                  <a:lnTo>
                    <a:pt x="544" y="354"/>
                  </a:lnTo>
                  <a:lnTo>
                    <a:pt x="542" y="364"/>
                  </a:lnTo>
                  <a:lnTo>
                    <a:pt x="541" y="372"/>
                  </a:lnTo>
                  <a:lnTo>
                    <a:pt x="541" y="382"/>
                  </a:lnTo>
                  <a:lnTo>
                    <a:pt x="541" y="391"/>
                  </a:lnTo>
                  <a:lnTo>
                    <a:pt x="542" y="400"/>
                  </a:lnTo>
                  <a:lnTo>
                    <a:pt x="544" y="409"/>
                  </a:lnTo>
                  <a:lnTo>
                    <a:pt x="547" y="417"/>
                  </a:lnTo>
                  <a:lnTo>
                    <a:pt x="552" y="426"/>
                  </a:lnTo>
                  <a:lnTo>
                    <a:pt x="556" y="435"/>
                  </a:lnTo>
                  <a:lnTo>
                    <a:pt x="562" y="442"/>
                  </a:lnTo>
                  <a:lnTo>
                    <a:pt x="569" y="450"/>
                  </a:lnTo>
                  <a:lnTo>
                    <a:pt x="569" y="450"/>
                  </a:lnTo>
                  <a:lnTo>
                    <a:pt x="575" y="456"/>
                  </a:lnTo>
                  <a:lnTo>
                    <a:pt x="583" y="461"/>
                  </a:lnTo>
                  <a:lnTo>
                    <a:pt x="591" y="466"/>
                  </a:lnTo>
                  <a:lnTo>
                    <a:pt x="600" y="470"/>
                  </a:lnTo>
                  <a:lnTo>
                    <a:pt x="608" y="472"/>
                  </a:lnTo>
                  <a:lnTo>
                    <a:pt x="617" y="474"/>
                  </a:lnTo>
                  <a:lnTo>
                    <a:pt x="627" y="475"/>
                  </a:lnTo>
                  <a:lnTo>
                    <a:pt x="636" y="476"/>
                  </a:lnTo>
                  <a:lnTo>
                    <a:pt x="645" y="475"/>
                  </a:lnTo>
                  <a:lnTo>
                    <a:pt x="655" y="474"/>
                  </a:lnTo>
                  <a:lnTo>
                    <a:pt x="663" y="472"/>
                  </a:lnTo>
                  <a:lnTo>
                    <a:pt x="672" y="470"/>
                  </a:lnTo>
                  <a:lnTo>
                    <a:pt x="680" y="466"/>
                  </a:lnTo>
                  <a:lnTo>
                    <a:pt x="689" y="461"/>
                  </a:lnTo>
                  <a:lnTo>
                    <a:pt x="696" y="456"/>
                  </a:lnTo>
                  <a:lnTo>
                    <a:pt x="703" y="450"/>
                  </a:lnTo>
                  <a:lnTo>
                    <a:pt x="826" y="329"/>
                  </a:lnTo>
                  <a:lnTo>
                    <a:pt x="826" y="382"/>
                  </a:lnTo>
                  <a:lnTo>
                    <a:pt x="826" y="382"/>
                  </a:lnTo>
                  <a:lnTo>
                    <a:pt x="827" y="392"/>
                  </a:lnTo>
                  <a:lnTo>
                    <a:pt x="828" y="401"/>
                  </a:lnTo>
                  <a:lnTo>
                    <a:pt x="830" y="410"/>
                  </a:lnTo>
                  <a:lnTo>
                    <a:pt x="834" y="418"/>
                  </a:lnTo>
                  <a:lnTo>
                    <a:pt x="838" y="427"/>
                  </a:lnTo>
                  <a:lnTo>
                    <a:pt x="843" y="436"/>
                  </a:lnTo>
                  <a:lnTo>
                    <a:pt x="849" y="442"/>
                  </a:lnTo>
                  <a:lnTo>
                    <a:pt x="854" y="450"/>
                  </a:lnTo>
                  <a:lnTo>
                    <a:pt x="862" y="455"/>
                  </a:lnTo>
                  <a:lnTo>
                    <a:pt x="869" y="461"/>
                  </a:lnTo>
                  <a:lnTo>
                    <a:pt x="877" y="466"/>
                  </a:lnTo>
                  <a:lnTo>
                    <a:pt x="885" y="470"/>
                  </a:lnTo>
                  <a:lnTo>
                    <a:pt x="894" y="473"/>
                  </a:lnTo>
                  <a:lnTo>
                    <a:pt x="902" y="475"/>
                  </a:lnTo>
                  <a:lnTo>
                    <a:pt x="912" y="476"/>
                  </a:lnTo>
                  <a:lnTo>
                    <a:pt x="922" y="477"/>
                  </a:lnTo>
                  <a:lnTo>
                    <a:pt x="922" y="477"/>
                  </a:lnTo>
                  <a:lnTo>
                    <a:pt x="931" y="476"/>
                  </a:lnTo>
                  <a:lnTo>
                    <a:pt x="941" y="475"/>
                  </a:lnTo>
                  <a:lnTo>
                    <a:pt x="951" y="473"/>
                  </a:lnTo>
                  <a:lnTo>
                    <a:pt x="959" y="470"/>
                  </a:lnTo>
                  <a:lnTo>
                    <a:pt x="968" y="466"/>
                  </a:lnTo>
                  <a:lnTo>
                    <a:pt x="975" y="461"/>
                  </a:lnTo>
                  <a:lnTo>
                    <a:pt x="983" y="455"/>
                  </a:lnTo>
                  <a:lnTo>
                    <a:pt x="989" y="450"/>
                  </a:lnTo>
                  <a:lnTo>
                    <a:pt x="996" y="442"/>
                  </a:lnTo>
                  <a:lnTo>
                    <a:pt x="1001" y="436"/>
                  </a:lnTo>
                  <a:lnTo>
                    <a:pt x="1006" y="427"/>
                  </a:lnTo>
                  <a:lnTo>
                    <a:pt x="1010" y="418"/>
                  </a:lnTo>
                  <a:lnTo>
                    <a:pt x="1013" y="410"/>
                  </a:lnTo>
                  <a:lnTo>
                    <a:pt x="1015" y="401"/>
                  </a:lnTo>
                  <a:lnTo>
                    <a:pt x="1017" y="392"/>
                  </a:lnTo>
                  <a:lnTo>
                    <a:pt x="1017" y="382"/>
                  </a:lnTo>
                  <a:lnTo>
                    <a:pt x="1017" y="95"/>
                  </a:lnTo>
                  <a:lnTo>
                    <a:pt x="1017" y="95"/>
                  </a:lnTo>
                  <a:lnTo>
                    <a:pt x="1017" y="86"/>
                  </a:lnTo>
                  <a:lnTo>
                    <a:pt x="1016" y="77"/>
                  </a:lnTo>
                  <a:lnTo>
                    <a:pt x="1013" y="68"/>
                  </a:lnTo>
                  <a:lnTo>
                    <a:pt x="1011" y="59"/>
                  </a:lnTo>
                  <a:lnTo>
                    <a:pt x="1006" y="50"/>
                  </a:lnTo>
                  <a:lnTo>
                    <a:pt x="1001" y="43"/>
                  </a:lnTo>
                  <a:lnTo>
                    <a:pt x="996" y="35"/>
                  </a:lnTo>
                  <a:lnTo>
                    <a:pt x="989" y="28"/>
                  </a:lnTo>
                  <a:lnTo>
                    <a:pt x="989" y="28"/>
                  </a:lnTo>
                  <a:close/>
                  <a:moveTo>
                    <a:pt x="954" y="382"/>
                  </a:moveTo>
                  <a:lnTo>
                    <a:pt x="954" y="382"/>
                  </a:lnTo>
                  <a:lnTo>
                    <a:pt x="953" y="388"/>
                  </a:lnTo>
                  <a:lnTo>
                    <a:pt x="952" y="394"/>
                  </a:lnTo>
                  <a:lnTo>
                    <a:pt x="949" y="399"/>
                  </a:lnTo>
                  <a:lnTo>
                    <a:pt x="944" y="404"/>
                  </a:lnTo>
                  <a:lnTo>
                    <a:pt x="940" y="408"/>
                  </a:lnTo>
                  <a:lnTo>
                    <a:pt x="935" y="411"/>
                  </a:lnTo>
                  <a:lnTo>
                    <a:pt x="928" y="413"/>
                  </a:lnTo>
                  <a:lnTo>
                    <a:pt x="922" y="413"/>
                  </a:lnTo>
                  <a:lnTo>
                    <a:pt x="922" y="413"/>
                  </a:lnTo>
                  <a:lnTo>
                    <a:pt x="915" y="413"/>
                  </a:lnTo>
                  <a:lnTo>
                    <a:pt x="910" y="411"/>
                  </a:lnTo>
                  <a:lnTo>
                    <a:pt x="905" y="408"/>
                  </a:lnTo>
                  <a:lnTo>
                    <a:pt x="899" y="404"/>
                  </a:lnTo>
                  <a:lnTo>
                    <a:pt x="896" y="399"/>
                  </a:lnTo>
                  <a:lnTo>
                    <a:pt x="893" y="394"/>
                  </a:lnTo>
                  <a:lnTo>
                    <a:pt x="891" y="388"/>
                  </a:lnTo>
                  <a:lnTo>
                    <a:pt x="891" y="382"/>
                  </a:lnTo>
                  <a:lnTo>
                    <a:pt x="891" y="254"/>
                  </a:lnTo>
                  <a:lnTo>
                    <a:pt x="891" y="254"/>
                  </a:lnTo>
                  <a:lnTo>
                    <a:pt x="890" y="250"/>
                  </a:lnTo>
                  <a:lnTo>
                    <a:pt x="888" y="246"/>
                  </a:lnTo>
                  <a:lnTo>
                    <a:pt x="887" y="241"/>
                  </a:lnTo>
                  <a:lnTo>
                    <a:pt x="885" y="237"/>
                  </a:lnTo>
                  <a:lnTo>
                    <a:pt x="882" y="234"/>
                  </a:lnTo>
                  <a:lnTo>
                    <a:pt x="879" y="231"/>
                  </a:lnTo>
                  <a:lnTo>
                    <a:pt x="876" y="227"/>
                  </a:lnTo>
                  <a:lnTo>
                    <a:pt x="871" y="225"/>
                  </a:lnTo>
                  <a:lnTo>
                    <a:pt x="871" y="225"/>
                  </a:lnTo>
                  <a:lnTo>
                    <a:pt x="865" y="223"/>
                  </a:lnTo>
                  <a:lnTo>
                    <a:pt x="858" y="223"/>
                  </a:lnTo>
                  <a:lnTo>
                    <a:pt x="858" y="223"/>
                  </a:lnTo>
                  <a:lnTo>
                    <a:pt x="852" y="223"/>
                  </a:lnTo>
                  <a:lnTo>
                    <a:pt x="847" y="225"/>
                  </a:lnTo>
                  <a:lnTo>
                    <a:pt x="841" y="227"/>
                  </a:lnTo>
                  <a:lnTo>
                    <a:pt x="836" y="232"/>
                  </a:lnTo>
                  <a:lnTo>
                    <a:pt x="659" y="404"/>
                  </a:lnTo>
                  <a:lnTo>
                    <a:pt x="659" y="404"/>
                  </a:lnTo>
                  <a:lnTo>
                    <a:pt x="653" y="408"/>
                  </a:lnTo>
                  <a:lnTo>
                    <a:pt x="648" y="411"/>
                  </a:lnTo>
                  <a:lnTo>
                    <a:pt x="642" y="413"/>
                  </a:lnTo>
                  <a:lnTo>
                    <a:pt x="636" y="413"/>
                  </a:lnTo>
                  <a:lnTo>
                    <a:pt x="630" y="413"/>
                  </a:lnTo>
                  <a:lnTo>
                    <a:pt x="623" y="411"/>
                  </a:lnTo>
                  <a:lnTo>
                    <a:pt x="618" y="408"/>
                  </a:lnTo>
                  <a:lnTo>
                    <a:pt x="614" y="404"/>
                  </a:lnTo>
                  <a:lnTo>
                    <a:pt x="614" y="404"/>
                  </a:lnTo>
                  <a:lnTo>
                    <a:pt x="609" y="399"/>
                  </a:lnTo>
                  <a:lnTo>
                    <a:pt x="606" y="394"/>
                  </a:lnTo>
                  <a:lnTo>
                    <a:pt x="604" y="387"/>
                  </a:lnTo>
                  <a:lnTo>
                    <a:pt x="604" y="382"/>
                  </a:lnTo>
                  <a:lnTo>
                    <a:pt x="605" y="376"/>
                  </a:lnTo>
                  <a:lnTo>
                    <a:pt x="606" y="370"/>
                  </a:lnTo>
                  <a:lnTo>
                    <a:pt x="609" y="364"/>
                  </a:lnTo>
                  <a:lnTo>
                    <a:pt x="614" y="359"/>
                  </a:lnTo>
                  <a:lnTo>
                    <a:pt x="785" y="181"/>
                  </a:lnTo>
                  <a:lnTo>
                    <a:pt x="785" y="181"/>
                  </a:lnTo>
                  <a:lnTo>
                    <a:pt x="789" y="178"/>
                  </a:lnTo>
                  <a:lnTo>
                    <a:pt x="791" y="174"/>
                  </a:lnTo>
                  <a:lnTo>
                    <a:pt x="793" y="170"/>
                  </a:lnTo>
                  <a:lnTo>
                    <a:pt x="794" y="165"/>
                  </a:lnTo>
                  <a:lnTo>
                    <a:pt x="795" y="161"/>
                  </a:lnTo>
                  <a:lnTo>
                    <a:pt x="795" y="156"/>
                  </a:lnTo>
                  <a:lnTo>
                    <a:pt x="794" y="151"/>
                  </a:lnTo>
                  <a:lnTo>
                    <a:pt x="792" y="147"/>
                  </a:lnTo>
                  <a:lnTo>
                    <a:pt x="792" y="147"/>
                  </a:lnTo>
                  <a:lnTo>
                    <a:pt x="790" y="143"/>
                  </a:lnTo>
                  <a:lnTo>
                    <a:pt x="788" y="138"/>
                  </a:lnTo>
                  <a:lnTo>
                    <a:pt x="784" y="135"/>
                  </a:lnTo>
                  <a:lnTo>
                    <a:pt x="780" y="133"/>
                  </a:lnTo>
                  <a:lnTo>
                    <a:pt x="777" y="131"/>
                  </a:lnTo>
                  <a:lnTo>
                    <a:pt x="773" y="129"/>
                  </a:lnTo>
                  <a:lnTo>
                    <a:pt x="768" y="128"/>
                  </a:lnTo>
                  <a:lnTo>
                    <a:pt x="763" y="128"/>
                  </a:lnTo>
                  <a:lnTo>
                    <a:pt x="636" y="128"/>
                  </a:lnTo>
                  <a:lnTo>
                    <a:pt x="636" y="128"/>
                  </a:lnTo>
                  <a:lnTo>
                    <a:pt x="630" y="127"/>
                  </a:lnTo>
                  <a:lnTo>
                    <a:pt x="623" y="124"/>
                  </a:lnTo>
                  <a:lnTo>
                    <a:pt x="618" y="122"/>
                  </a:lnTo>
                  <a:lnTo>
                    <a:pt x="614" y="118"/>
                  </a:lnTo>
                  <a:lnTo>
                    <a:pt x="609" y="114"/>
                  </a:lnTo>
                  <a:lnTo>
                    <a:pt x="606" y="108"/>
                  </a:lnTo>
                  <a:lnTo>
                    <a:pt x="605" y="102"/>
                  </a:lnTo>
                  <a:lnTo>
                    <a:pt x="604" y="95"/>
                  </a:lnTo>
                  <a:lnTo>
                    <a:pt x="604" y="95"/>
                  </a:lnTo>
                  <a:lnTo>
                    <a:pt x="605" y="89"/>
                  </a:lnTo>
                  <a:lnTo>
                    <a:pt x="606" y="84"/>
                  </a:lnTo>
                  <a:lnTo>
                    <a:pt x="609" y="78"/>
                  </a:lnTo>
                  <a:lnTo>
                    <a:pt x="614" y="73"/>
                  </a:lnTo>
                  <a:lnTo>
                    <a:pt x="618" y="69"/>
                  </a:lnTo>
                  <a:lnTo>
                    <a:pt x="623" y="67"/>
                  </a:lnTo>
                  <a:lnTo>
                    <a:pt x="630" y="64"/>
                  </a:lnTo>
                  <a:lnTo>
                    <a:pt x="636" y="63"/>
                  </a:lnTo>
                  <a:lnTo>
                    <a:pt x="922" y="63"/>
                  </a:lnTo>
                  <a:lnTo>
                    <a:pt x="922" y="63"/>
                  </a:lnTo>
                  <a:lnTo>
                    <a:pt x="928" y="64"/>
                  </a:lnTo>
                  <a:lnTo>
                    <a:pt x="935" y="67"/>
                  </a:lnTo>
                  <a:lnTo>
                    <a:pt x="940" y="69"/>
                  </a:lnTo>
                  <a:lnTo>
                    <a:pt x="944" y="73"/>
                  </a:lnTo>
                  <a:lnTo>
                    <a:pt x="944" y="73"/>
                  </a:lnTo>
                  <a:lnTo>
                    <a:pt x="949" y="78"/>
                  </a:lnTo>
                  <a:lnTo>
                    <a:pt x="952" y="84"/>
                  </a:lnTo>
                  <a:lnTo>
                    <a:pt x="953" y="89"/>
                  </a:lnTo>
                  <a:lnTo>
                    <a:pt x="954" y="95"/>
                  </a:lnTo>
                  <a:lnTo>
                    <a:pt x="954" y="382"/>
                  </a:lnTo>
                  <a:close/>
                  <a:moveTo>
                    <a:pt x="922" y="541"/>
                  </a:moveTo>
                  <a:lnTo>
                    <a:pt x="922" y="541"/>
                  </a:lnTo>
                  <a:lnTo>
                    <a:pt x="912" y="542"/>
                  </a:lnTo>
                  <a:lnTo>
                    <a:pt x="902" y="543"/>
                  </a:lnTo>
                  <a:lnTo>
                    <a:pt x="894" y="545"/>
                  </a:lnTo>
                  <a:lnTo>
                    <a:pt x="885" y="548"/>
                  </a:lnTo>
                  <a:lnTo>
                    <a:pt x="877" y="553"/>
                  </a:lnTo>
                  <a:lnTo>
                    <a:pt x="869" y="557"/>
                  </a:lnTo>
                  <a:lnTo>
                    <a:pt x="862" y="562"/>
                  </a:lnTo>
                  <a:lnTo>
                    <a:pt x="854" y="569"/>
                  </a:lnTo>
                  <a:lnTo>
                    <a:pt x="849" y="575"/>
                  </a:lnTo>
                  <a:lnTo>
                    <a:pt x="843" y="583"/>
                  </a:lnTo>
                  <a:lnTo>
                    <a:pt x="838" y="591"/>
                  </a:lnTo>
                  <a:lnTo>
                    <a:pt x="834" y="599"/>
                  </a:lnTo>
                  <a:lnTo>
                    <a:pt x="830" y="608"/>
                  </a:lnTo>
                  <a:lnTo>
                    <a:pt x="828" y="617"/>
                  </a:lnTo>
                  <a:lnTo>
                    <a:pt x="827" y="627"/>
                  </a:lnTo>
                  <a:lnTo>
                    <a:pt x="826" y="636"/>
                  </a:lnTo>
                  <a:lnTo>
                    <a:pt x="826" y="689"/>
                  </a:lnTo>
                  <a:lnTo>
                    <a:pt x="703" y="569"/>
                  </a:lnTo>
                  <a:lnTo>
                    <a:pt x="703" y="569"/>
                  </a:lnTo>
                  <a:lnTo>
                    <a:pt x="696" y="562"/>
                  </a:lnTo>
                  <a:lnTo>
                    <a:pt x="689" y="557"/>
                  </a:lnTo>
                  <a:lnTo>
                    <a:pt x="680" y="553"/>
                  </a:lnTo>
                  <a:lnTo>
                    <a:pt x="672" y="548"/>
                  </a:lnTo>
                  <a:lnTo>
                    <a:pt x="663" y="545"/>
                  </a:lnTo>
                  <a:lnTo>
                    <a:pt x="655" y="544"/>
                  </a:lnTo>
                  <a:lnTo>
                    <a:pt x="645" y="542"/>
                  </a:lnTo>
                  <a:lnTo>
                    <a:pt x="636" y="542"/>
                  </a:lnTo>
                  <a:lnTo>
                    <a:pt x="627" y="542"/>
                  </a:lnTo>
                  <a:lnTo>
                    <a:pt x="617" y="544"/>
                  </a:lnTo>
                  <a:lnTo>
                    <a:pt x="608" y="545"/>
                  </a:lnTo>
                  <a:lnTo>
                    <a:pt x="600" y="548"/>
                  </a:lnTo>
                  <a:lnTo>
                    <a:pt x="591" y="553"/>
                  </a:lnTo>
                  <a:lnTo>
                    <a:pt x="583" y="557"/>
                  </a:lnTo>
                  <a:lnTo>
                    <a:pt x="575" y="562"/>
                  </a:lnTo>
                  <a:lnTo>
                    <a:pt x="569" y="569"/>
                  </a:lnTo>
                  <a:lnTo>
                    <a:pt x="569" y="569"/>
                  </a:lnTo>
                  <a:lnTo>
                    <a:pt x="562" y="576"/>
                  </a:lnTo>
                  <a:lnTo>
                    <a:pt x="556" y="584"/>
                  </a:lnTo>
                  <a:lnTo>
                    <a:pt x="552" y="592"/>
                  </a:lnTo>
                  <a:lnTo>
                    <a:pt x="547" y="601"/>
                  </a:lnTo>
                  <a:lnTo>
                    <a:pt x="544" y="609"/>
                  </a:lnTo>
                  <a:lnTo>
                    <a:pt x="542" y="618"/>
                  </a:lnTo>
                  <a:lnTo>
                    <a:pt x="541" y="627"/>
                  </a:lnTo>
                  <a:lnTo>
                    <a:pt x="541" y="636"/>
                  </a:lnTo>
                  <a:lnTo>
                    <a:pt x="541" y="646"/>
                  </a:lnTo>
                  <a:lnTo>
                    <a:pt x="542" y="654"/>
                  </a:lnTo>
                  <a:lnTo>
                    <a:pt x="544" y="663"/>
                  </a:lnTo>
                  <a:lnTo>
                    <a:pt x="547" y="672"/>
                  </a:lnTo>
                  <a:lnTo>
                    <a:pt x="552" y="680"/>
                  </a:lnTo>
                  <a:lnTo>
                    <a:pt x="556" y="689"/>
                  </a:lnTo>
                  <a:lnTo>
                    <a:pt x="561" y="696"/>
                  </a:lnTo>
                  <a:lnTo>
                    <a:pt x="568" y="704"/>
                  </a:lnTo>
                  <a:lnTo>
                    <a:pt x="688" y="827"/>
                  </a:lnTo>
                  <a:lnTo>
                    <a:pt x="636" y="827"/>
                  </a:lnTo>
                  <a:lnTo>
                    <a:pt x="636" y="827"/>
                  </a:lnTo>
                  <a:lnTo>
                    <a:pt x="626" y="827"/>
                  </a:lnTo>
                  <a:lnTo>
                    <a:pt x="617" y="829"/>
                  </a:lnTo>
                  <a:lnTo>
                    <a:pt x="607" y="832"/>
                  </a:lnTo>
                  <a:lnTo>
                    <a:pt x="599" y="835"/>
                  </a:lnTo>
                  <a:lnTo>
                    <a:pt x="590" y="839"/>
                  </a:lnTo>
                  <a:lnTo>
                    <a:pt x="583" y="843"/>
                  </a:lnTo>
                  <a:lnTo>
                    <a:pt x="575" y="849"/>
                  </a:lnTo>
                  <a:lnTo>
                    <a:pt x="569" y="855"/>
                  </a:lnTo>
                  <a:lnTo>
                    <a:pt x="562" y="862"/>
                  </a:lnTo>
                  <a:lnTo>
                    <a:pt x="557" y="869"/>
                  </a:lnTo>
                  <a:lnTo>
                    <a:pt x="552" y="877"/>
                  </a:lnTo>
                  <a:lnTo>
                    <a:pt x="548" y="885"/>
                  </a:lnTo>
                  <a:lnTo>
                    <a:pt x="545" y="894"/>
                  </a:lnTo>
                  <a:lnTo>
                    <a:pt x="542" y="903"/>
                  </a:lnTo>
                  <a:lnTo>
                    <a:pt x="541" y="913"/>
                  </a:lnTo>
                  <a:lnTo>
                    <a:pt x="541" y="923"/>
                  </a:lnTo>
                  <a:lnTo>
                    <a:pt x="541" y="923"/>
                  </a:lnTo>
                  <a:lnTo>
                    <a:pt x="541" y="932"/>
                  </a:lnTo>
                  <a:lnTo>
                    <a:pt x="542" y="942"/>
                  </a:lnTo>
                  <a:lnTo>
                    <a:pt x="545" y="951"/>
                  </a:lnTo>
                  <a:lnTo>
                    <a:pt x="548" y="959"/>
                  </a:lnTo>
                  <a:lnTo>
                    <a:pt x="552" y="968"/>
                  </a:lnTo>
                  <a:lnTo>
                    <a:pt x="557" y="975"/>
                  </a:lnTo>
                  <a:lnTo>
                    <a:pt x="562" y="983"/>
                  </a:lnTo>
                  <a:lnTo>
                    <a:pt x="569" y="990"/>
                  </a:lnTo>
                  <a:lnTo>
                    <a:pt x="575" y="996"/>
                  </a:lnTo>
                  <a:lnTo>
                    <a:pt x="583" y="1001"/>
                  </a:lnTo>
                  <a:lnTo>
                    <a:pt x="590" y="1006"/>
                  </a:lnTo>
                  <a:lnTo>
                    <a:pt x="599" y="1011"/>
                  </a:lnTo>
                  <a:lnTo>
                    <a:pt x="607" y="1014"/>
                  </a:lnTo>
                  <a:lnTo>
                    <a:pt x="617" y="1016"/>
                  </a:lnTo>
                  <a:lnTo>
                    <a:pt x="626" y="1017"/>
                  </a:lnTo>
                  <a:lnTo>
                    <a:pt x="636" y="1018"/>
                  </a:lnTo>
                  <a:lnTo>
                    <a:pt x="922" y="1018"/>
                  </a:lnTo>
                  <a:lnTo>
                    <a:pt x="922" y="1018"/>
                  </a:lnTo>
                  <a:lnTo>
                    <a:pt x="931" y="1017"/>
                  </a:lnTo>
                  <a:lnTo>
                    <a:pt x="941" y="1016"/>
                  </a:lnTo>
                  <a:lnTo>
                    <a:pt x="950" y="1014"/>
                  </a:lnTo>
                  <a:lnTo>
                    <a:pt x="958" y="1011"/>
                  </a:lnTo>
                  <a:lnTo>
                    <a:pt x="967" y="1006"/>
                  </a:lnTo>
                  <a:lnTo>
                    <a:pt x="975" y="1002"/>
                  </a:lnTo>
                  <a:lnTo>
                    <a:pt x="983" y="997"/>
                  </a:lnTo>
                  <a:lnTo>
                    <a:pt x="989" y="990"/>
                  </a:lnTo>
                  <a:lnTo>
                    <a:pt x="989" y="990"/>
                  </a:lnTo>
                  <a:lnTo>
                    <a:pt x="996" y="983"/>
                  </a:lnTo>
                  <a:lnTo>
                    <a:pt x="1001" y="975"/>
                  </a:lnTo>
                  <a:lnTo>
                    <a:pt x="1006" y="968"/>
                  </a:lnTo>
                  <a:lnTo>
                    <a:pt x="1011" y="959"/>
                  </a:lnTo>
                  <a:lnTo>
                    <a:pt x="1013" y="951"/>
                  </a:lnTo>
                  <a:lnTo>
                    <a:pt x="1016" y="941"/>
                  </a:lnTo>
                  <a:lnTo>
                    <a:pt x="1017" y="932"/>
                  </a:lnTo>
                  <a:lnTo>
                    <a:pt x="1017" y="923"/>
                  </a:lnTo>
                  <a:lnTo>
                    <a:pt x="1017" y="636"/>
                  </a:lnTo>
                  <a:lnTo>
                    <a:pt x="1017" y="636"/>
                  </a:lnTo>
                  <a:lnTo>
                    <a:pt x="1017" y="627"/>
                  </a:lnTo>
                  <a:lnTo>
                    <a:pt x="1015" y="617"/>
                  </a:lnTo>
                  <a:lnTo>
                    <a:pt x="1013" y="608"/>
                  </a:lnTo>
                  <a:lnTo>
                    <a:pt x="1010" y="599"/>
                  </a:lnTo>
                  <a:lnTo>
                    <a:pt x="1006" y="591"/>
                  </a:lnTo>
                  <a:lnTo>
                    <a:pt x="1001" y="583"/>
                  </a:lnTo>
                  <a:lnTo>
                    <a:pt x="996" y="575"/>
                  </a:lnTo>
                  <a:lnTo>
                    <a:pt x="989" y="569"/>
                  </a:lnTo>
                  <a:lnTo>
                    <a:pt x="983" y="562"/>
                  </a:lnTo>
                  <a:lnTo>
                    <a:pt x="975" y="557"/>
                  </a:lnTo>
                  <a:lnTo>
                    <a:pt x="968" y="553"/>
                  </a:lnTo>
                  <a:lnTo>
                    <a:pt x="959" y="548"/>
                  </a:lnTo>
                  <a:lnTo>
                    <a:pt x="951" y="545"/>
                  </a:lnTo>
                  <a:lnTo>
                    <a:pt x="941" y="543"/>
                  </a:lnTo>
                  <a:lnTo>
                    <a:pt x="931" y="542"/>
                  </a:lnTo>
                  <a:lnTo>
                    <a:pt x="922" y="541"/>
                  </a:lnTo>
                  <a:lnTo>
                    <a:pt x="922" y="541"/>
                  </a:lnTo>
                  <a:close/>
                  <a:moveTo>
                    <a:pt x="954" y="923"/>
                  </a:moveTo>
                  <a:lnTo>
                    <a:pt x="954" y="923"/>
                  </a:lnTo>
                  <a:lnTo>
                    <a:pt x="953" y="929"/>
                  </a:lnTo>
                  <a:lnTo>
                    <a:pt x="952" y="935"/>
                  </a:lnTo>
                  <a:lnTo>
                    <a:pt x="949" y="940"/>
                  </a:lnTo>
                  <a:lnTo>
                    <a:pt x="944" y="945"/>
                  </a:lnTo>
                  <a:lnTo>
                    <a:pt x="944" y="945"/>
                  </a:lnTo>
                  <a:lnTo>
                    <a:pt x="940" y="948"/>
                  </a:lnTo>
                  <a:lnTo>
                    <a:pt x="935" y="952"/>
                  </a:lnTo>
                  <a:lnTo>
                    <a:pt x="928" y="954"/>
                  </a:lnTo>
                  <a:lnTo>
                    <a:pt x="922" y="954"/>
                  </a:lnTo>
                  <a:lnTo>
                    <a:pt x="636" y="954"/>
                  </a:lnTo>
                  <a:lnTo>
                    <a:pt x="636" y="954"/>
                  </a:lnTo>
                  <a:lnTo>
                    <a:pt x="630" y="954"/>
                  </a:lnTo>
                  <a:lnTo>
                    <a:pt x="623" y="952"/>
                  </a:lnTo>
                  <a:lnTo>
                    <a:pt x="618" y="948"/>
                  </a:lnTo>
                  <a:lnTo>
                    <a:pt x="614" y="945"/>
                  </a:lnTo>
                  <a:lnTo>
                    <a:pt x="609" y="940"/>
                  </a:lnTo>
                  <a:lnTo>
                    <a:pt x="606" y="935"/>
                  </a:lnTo>
                  <a:lnTo>
                    <a:pt x="605" y="929"/>
                  </a:lnTo>
                  <a:lnTo>
                    <a:pt x="604" y="923"/>
                  </a:lnTo>
                  <a:lnTo>
                    <a:pt x="604" y="923"/>
                  </a:lnTo>
                  <a:lnTo>
                    <a:pt x="605" y="916"/>
                  </a:lnTo>
                  <a:lnTo>
                    <a:pt x="606" y="910"/>
                  </a:lnTo>
                  <a:lnTo>
                    <a:pt x="609" y="904"/>
                  </a:lnTo>
                  <a:lnTo>
                    <a:pt x="614" y="900"/>
                  </a:lnTo>
                  <a:lnTo>
                    <a:pt x="618" y="896"/>
                  </a:lnTo>
                  <a:lnTo>
                    <a:pt x="623" y="893"/>
                  </a:lnTo>
                  <a:lnTo>
                    <a:pt x="630" y="892"/>
                  </a:lnTo>
                  <a:lnTo>
                    <a:pt x="636" y="891"/>
                  </a:lnTo>
                  <a:lnTo>
                    <a:pt x="763" y="891"/>
                  </a:lnTo>
                  <a:lnTo>
                    <a:pt x="763" y="891"/>
                  </a:lnTo>
                  <a:lnTo>
                    <a:pt x="768" y="891"/>
                  </a:lnTo>
                  <a:lnTo>
                    <a:pt x="773" y="889"/>
                  </a:lnTo>
                  <a:lnTo>
                    <a:pt x="777" y="887"/>
                  </a:lnTo>
                  <a:lnTo>
                    <a:pt x="780" y="885"/>
                  </a:lnTo>
                  <a:lnTo>
                    <a:pt x="784" y="883"/>
                  </a:lnTo>
                  <a:lnTo>
                    <a:pt x="788" y="879"/>
                  </a:lnTo>
                  <a:lnTo>
                    <a:pt x="790" y="875"/>
                  </a:lnTo>
                  <a:lnTo>
                    <a:pt x="792" y="871"/>
                  </a:lnTo>
                  <a:lnTo>
                    <a:pt x="792" y="871"/>
                  </a:lnTo>
                  <a:lnTo>
                    <a:pt x="794" y="867"/>
                  </a:lnTo>
                  <a:lnTo>
                    <a:pt x="795" y="863"/>
                  </a:lnTo>
                  <a:lnTo>
                    <a:pt x="795" y="857"/>
                  </a:lnTo>
                  <a:lnTo>
                    <a:pt x="794" y="853"/>
                  </a:lnTo>
                  <a:lnTo>
                    <a:pt x="793" y="849"/>
                  </a:lnTo>
                  <a:lnTo>
                    <a:pt x="791" y="844"/>
                  </a:lnTo>
                  <a:lnTo>
                    <a:pt x="789" y="840"/>
                  </a:lnTo>
                  <a:lnTo>
                    <a:pt x="785" y="837"/>
                  </a:lnTo>
                  <a:lnTo>
                    <a:pt x="614" y="659"/>
                  </a:lnTo>
                  <a:lnTo>
                    <a:pt x="614" y="659"/>
                  </a:lnTo>
                  <a:lnTo>
                    <a:pt x="609" y="653"/>
                  </a:lnTo>
                  <a:lnTo>
                    <a:pt x="606" y="648"/>
                  </a:lnTo>
                  <a:lnTo>
                    <a:pt x="604" y="643"/>
                  </a:lnTo>
                  <a:lnTo>
                    <a:pt x="604" y="636"/>
                  </a:lnTo>
                  <a:lnTo>
                    <a:pt x="604" y="630"/>
                  </a:lnTo>
                  <a:lnTo>
                    <a:pt x="606" y="624"/>
                  </a:lnTo>
                  <a:lnTo>
                    <a:pt x="609" y="619"/>
                  </a:lnTo>
                  <a:lnTo>
                    <a:pt x="614" y="614"/>
                  </a:lnTo>
                  <a:lnTo>
                    <a:pt x="614" y="614"/>
                  </a:lnTo>
                  <a:lnTo>
                    <a:pt x="618" y="609"/>
                  </a:lnTo>
                  <a:lnTo>
                    <a:pt x="623" y="607"/>
                  </a:lnTo>
                  <a:lnTo>
                    <a:pt x="630" y="605"/>
                  </a:lnTo>
                  <a:lnTo>
                    <a:pt x="635" y="605"/>
                  </a:lnTo>
                  <a:lnTo>
                    <a:pt x="642" y="605"/>
                  </a:lnTo>
                  <a:lnTo>
                    <a:pt x="648" y="607"/>
                  </a:lnTo>
                  <a:lnTo>
                    <a:pt x="653" y="609"/>
                  </a:lnTo>
                  <a:lnTo>
                    <a:pt x="659" y="614"/>
                  </a:lnTo>
                  <a:lnTo>
                    <a:pt x="836" y="786"/>
                  </a:lnTo>
                  <a:lnTo>
                    <a:pt x="836" y="786"/>
                  </a:lnTo>
                  <a:lnTo>
                    <a:pt x="840" y="790"/>
                  </a:lnTo>
                  <a:lnTo>
                    <a:pt x="844" y="792"/>
                  </a:lnTo>
                  <a:lnTo>
                    <a:pt x="848" y="794"/>
                  </a:lnTo>
                  <a:lnTo>
                    <a:pt x="853" y="795"/>
                  </a:lnTo>
                  <a:lnTo>
                    <a:pt x="857" y="795"/>
                  </a:lnTo>
                  <a:lnTo>
                    <a:pt x="862" y="795"/>
                  </a:lnTo>
                  <a:lnTo>
                    <a:pt x="866" y="794"/>
                  </a:lnTo>
                  <a:lnTo>
                    <a:pt x="871" y="793"/>
                  </a:lnTo>
                  <a:lnTo>
                    <a:pt x="871" y="793"/>
                  </a:lnTo>
                  <a:lnTo>
                    <a:pt x="876" y="791"/>
                  </a:lnTo>
                  <a:lnTo>
                    <a:pt x="879" y="788"/>
                  </a:lnTo>
                  <a:lnTo>
                    <a:pt x="882" y="784"/>
                  </a:lnTo>
                  <a:lnTo>
                    <a:pt x="885" y="781"/>
                  </a:lnTo>
                  <a:lnTo>
                    <a:pt x="887" y="777"/>
                  </a:lnTo>
                  <a:lnTo>
                    <a:pt x="888" y="772"/>
                  </a:lnTo>
                  <a:lnTo>
                    <a:pt x="890" y="768"/>
                  </a:lnTo>
                  <a:lnTo>
                    <a:pt x="891" y="764"/>
                  </a:lnTo>
                  <a:lnTo>
                    <a:pt x="891" y="636"/>
                  </a:lnTo>
                  <a:lnTo>
                    <a:pt x="891" y="636"/>
                  </a:lnTo>
                  <a:lnTo>
                    <a:pt x="891" y="630"/>
                  </a:lnTo>
                  <a:lnTo>
                    <a:pt x="893" y="623"/>
                  </a:lnTo>
                  <a:lnTo>
                    <a:pt x="896" y="618"/>
                  </a:lnTo>
                  <a:lnTo>
                    <a:pt x="899" y="614"/>
                  </a:lnTo>
                  <a:lnTo>
                    <a:pt x="905" y="609"/>
                  </a:lnTo>
                  <a:lnTo>
                    <a:pt x="910" y="607"/>
                  </a:lnTo>
                  <a:lnTo>
                    <a:pt x="915" y="605"/>
                  </a:lnTo>
                  <a:lnTo>
                    <a:pt x="922" y="604"/>
                  </a:lnTo>
                  <a:lnTo>
                    <a:pt x="922" y="604"/>
                  </a:lnTo>
                  <a:lnTo>
                    <a:pt x="928" y="605"/>
                  </a:lnTo>
                  <a:lnTo>
                    <a:pt x="935" y="607"/>
                  </a:lnTo>
                  <a:lnTo>
                    <a:pt x="940" y="609"/>
                  </a:lnTo>
                  <a:lnTo>
                    <a:pt x="944" y="614"/>
                  </a:lnTo>
                  <a:lnTo>
                    <a:pt x="949" y="618"/>
                  </a:lnTo>
                  <a:lnTo>
                    <a:pt x="952" y="623"/>
                  </a:lnTo>
                  <a:lnTo>
                    <a:pt x="953" y="630"/>
                  </a:lnTo>
                  <a:lnTo>
                    <a:pt x="954" y="636"/>
                  </a:lnTo>
                  <a:lnTo>
                    <a:pt x="954" y="923"/>
                  </a:lnTo>
                  <a:close/>
                  <a:moveTo>
                    <a:pt x="381" y="827"/>
                  </a:moveTo>
                  <a:lnTo>
                    <a:pt x="329" y="827"/>
                  </a:lnTo>
                  <a:lnTo>
                    <a:pt x="449" y="704"/>
                  </a:lnTo>
                  <a:lnTo>
                    <a:pt x="449" y="704"/>
                  </a:lnTo>
                  <a:lnTo>
                    <a:pt x="455" y="696"/>
                  </a:lnTo>
                  <a:lnTo>
                    <a:pt x="461" y="689"/>
                  </a:lnTo>
                  <a:lnTo>
                    <a:pt x="466" y="680"/>
                  </a:lnTo>
                  <a:lnTo>
                    <a:pt x="470" y="673"/>
                  </a:lnTo>
                  <a:lnTo>
                    <a:pt x="473" y="663"/>
                  </a:lnTo>
                  <a:lnTo>
                    <a:pt x="475" y="654"/>
                  </a:lnTo>
                  <a:lnTo>
                    <a:pt x="476" y="646"/>
                  </a:lnTo>
                  <a:lnTo>
                    <a:pt x="476" y="636"/>
                  </a:lnTo>
                  <a:lnTo>
                    <a:pt x="476" y="627"/>
                  </a:lnTo>
                  <a:lnTo>
                    <a:pt x="475" y="618"/>
                  </a:lnTo>
                  <a:lnTo>
                    <a:pt x="473" y="609"/>
                  </a:lnTo>
                  <a:lnTo>
                    <a:pt x="470" y="601"/>
                  </a:lnTo>
                  <a:lnTo>
                    <a:pt x="466" y="592"/>
                  </a:lnTo>
                  <a:lnTo>
                    <a:pt x="461" y="584"/>
                  </a:lnTo>
                  <a:lnTo>
                    <a:pt x="455" y="576"/>
                  </a:lnTo>
                  <a:lnTo>
                    <a:pt x="449" y="569"/>
                  </a:lnTo>
                  <a:lnTo>
                    <a:pt x="449" y="569"/>
                  </a:lnTo>
                  <a:lnTo>
                    <a:pt x="442" y="562"/>
                  </a:lnTo>
                  <a:lnTo>
                    <a:pt x="435" y="557"/>
                  </a:lnTo>
                  <a:lnTo>
                    <a:pt x="426" y="553"/>
                  </a:lnTo>
                  <a:lnTo>
                    <a:pt x="417" y="548"/>
                  </a:lnTo>
                  <a:lnTo>
                    <a:pt x="409" y="546"/>
                  </a:lnTo>
                  <a:lnTo>
                    <a:pt x="400" y="544"/>
                  </a:lnTo>
                  <a:lnTo>
                    <a:pt x="391" y="542"/>
                  </a:lnTo>
                  <a:lnTo>
                    <a:pt x="381" y="542"/>
                  </a:lnTo>
                  <a:lnTo>
                    <a:pt x="372" y="542"/>
                  </a:lnTo>
                  <a:lnTo>
                    <a:pt x="363" y="544"/>
                  </a:lnTo>
                  <a:lnTo>
                    <a:pt x="354" y="546"/>
                  </a:lnTo>
                  <a:lnTo>
                    <a:pt x="346" y="548"/>
                  </a:lnTo>
                  <a:lnTo>
                    <a:pt x="337" y="553"/>
                  </a:lnTo>
                  <a:lnTo>
                    <a:pt x="328" y="557"/>
                  </a:lnTo>
                  <a:lnTo>
                    <a:pt x="321" y="562"/>
                  </a:lnTo>
                  <a:lnTo>
                    <a:pt x="314" y="569"/>
                  </a:lnTo>
                  <a:lnTo>
                    <a:pt x="191" y="689"/>
                  </a:lnTo>
                  <a:lnTo>
                    <a:pt x="191" y="636"/>
                  </a:lnTo>
                  <a:lnTo>
                    <a:pt x="191" y="636"/>
                  </a:lnTo>
                  <a:lnTo>
                    <a:pt x="190" y="627"/>
                  </a:lnTo>
                  <a:lnTo>
                    <a:pt x="189" y="617"/>
                  </a:lnTo>
                  <a:lnTo>
                    <a:pt x="187" y="608"/>
                  </a:lnTo>
                  <a:lnTo>
                    <a:pt x="184" y="599"/>
                  </a:lnTo>
                  <a:lnTo>
                    <a:pt x="179" y="591"/>
                  </a:lnTo>
                  <a:lnTo>
                    <a:pt x="174" y="583"/>
                  </a:lnTo>
                  <a:lnTo>
                    <a:pt x="168" y="575"/>
                  </a:lnTo>
                  <a:lnTo>
                    <a:pt x="162" y="569"/>
                  </a:lnTo>
                  <a:lnTo>
                    <a:pt x="156" y="562"/>
                  </a:lnTo>
                  <a:lnTo>
                    <a:pt x="148" y="557"/>
                  </a:lnTo>
                  <a:lnTo>
                    <a:pt x="141" y="553"/>
                  </a:lnTo>
                  <a:lnTo>
                    <a:pt x="132" y="548"/>
                  </a:lnTo>
                  <a:lnTo>
                    <a:pt x="123" y="545"/>
                  </a:lnTo>
                  <a:lnTo>
                    <a:pt x="115" y="543"/>
                  </a:lnTo>
                  <a:lnTo>
                    <a:pt x="105" y="542"/>
                  </a:lnTo>
                  <a:lnTo>
                    <a:pt x="96" y="541"/>
                  </a:lnTo>
                  <a:lnTo>
                    <a:pt x="96" y="541"/>
                  </a:lnTo>
                  <a:lnTo>
                    <a:pt x="86" y="542"/>
                  </a:lnTo>
                  <a:lnTo>
                    <a:pt x="76" y="543"/>
                  </a:lnTo>
                  <a:lnTo>
                    <a:pt x="67" y="545"/>
                  </a:lnTo>
                  <a:lnTo>
                    <a:pt x="58" y="548"/>
                  </a:lnTo>
                  <a:lnTo>
                    <a:pt x="49" y="553"/>
                  </a:lnTo>
                  <a:lnTo>
                    <a:pt x="42" y="557"/>
                  </a:lnTo>
                  <a:lnTo>
                    <a:pt x="34" y="562"/>
                  </a:lnTo>
                  <a:lnTo>
                    <a:pt x="28" y="569"/>
                  </a:lnTo>
                  <a:lnTo>
                    <a:pt x="21" y="575"/>
                  </a:lnTo>
                  <a:lnTo>
                    <a:pt x="16" y="583"/>
                  </a:lnTo>
                  <a:lnTo>
                    <a:pt x="11" y="591"/>
                  </a:lnTo>
                  <a:lnTo>
                    <a:pt x="8" y="599"/>
                  </a:lnTo>
                  <a:lnTo>
                    <a:pt x="4" y="608"/>
                  </a:lnTo>
                  <a:lnTo>
                    <a:pt x="2" y="617"/>
                  </a:lnTo>
                  <a:lnTo>
                    <a:pt x="0" y="627"/>
                  </a:lnTo>
                  <a:lnTo>
                    <a:pt x="0" y="636"/>
                  </a:lnTo>
                  <a:lnTo>
                    <a:pt x="0" y="923"/>
                  </a:lnTo>
                  <a:lnTo>
                    <a:pt x="0" y="923"/>
                  </a:lnTo>
                  <a:lnTo>
                    <a:pt x="0" y="932"/>
                  </a:lnTo>
                  <a:lnTo>
                    <a:pt x="1" y="941"/>
                  </a:lnTo>
                  <a:lnTo>
                    <a:pt x="4" y="951"/>
                  </a:lnTo>
                  <a:lnTo>
                    <a:pt x="6" y="959"/>
                  </a:lnTo>
                  <a:lnTo>
                    <a:pt x="11" y="968"/>
                  </a:lnTo>
                  <a:lnTo>
                    <a:pt x="16" y="975"/>
                  </a:lnTo>
                  <a:lnTo>
                    <a:pt x="21" y="983"/>
                  </a:lnTo>
                  <a:lnTo>
                    <a:pt x="28" y="990"/>
                  </a:lnTo>
                  <a:lnTo>
                    <a:pt x="28" y="990"/>
                  </a:lnTo>
                  <a:lnTo>
                    <a:pt x="34" y="997"/>
                  </a:lnTo>
                  <a:lnTo>
                    <a:pt x="42" y="1002"/>
                  </a:lnTo>
                  <a:lnTo>
                    <a:pt x="50" y="1006"/>
                  </a:lnTo>
                  <a:lnTo>
                    <a:pt x="59" y="1011"/>
                  </a:lnTo>
                  <a:lnTo>
                    <a:pt x="68" y="1014"/>
                  </a:lnTo>
                  <a:lnTo>
                    <a:pt x="76" y="1016"/>
                  </a:lnTo>
                  <a:lnTo>
                    <a:pt x="86" y="1017"/>
                  </a:lnTo>
                  <a:lnTo>
                    <a:pt x="96" y="1018"/>
                  </a:lnTo>
                  <a:lnTo>
                    <a:pt x="381" y="1018"/>
                  </a:lnTo>
                  <a:lnTo>
                    <a:pt x="381" y="1018"/>
                  </a:lnTo>
                  <a:lnTo>
                    <a:pt x="391" y="1017"/>
                  </a:lnTo>
                  <a:lnTo>
                    <a:pt x="400" y="1016"/>
                  </a:lnTo>
                  <a:lnTo>
                    <a:pt x="410" y="1014"/>
                  </a:lnTo>
                  <a:lnTo>
                    <a:pt x="418" y="1011"/>
                  </a:lnTo>
                  <a:lnTo>
                    <a:pt x="427" y="1006"/>
                  </a:lnTo>
                  <a:lnTo>
                    <a:pt x="435" y="1001"/>
                  </a:lnTo>
                  <a:lnTo>
                    <a:pt x="442" y="996"/>
                  </a:lnTo>
                  <a:lnTo>
                    <a:pt x="449" y="990"/>
                  </a:lnTo>
                  <a:lnTo>
                    <a:pt x="455" y="983"/>
                  </a:lnTo>
                  <a:lnTo>
                    <a:pt x="460" y="975"/>
                  </a:lnTo>
                  <a:lnTo>
                    <a:pt x="466" y="968"/>
                  </a:lnTo>
                  <a:lnTo>
                    <a:pt x="469" y="959"/>
                  </a:lnTo>
                  <a:lnTo>
                    <a:pt x="472" y="951"/>
                  </a:lnTo>
                  <a:lnTo>
                    <a:pt x="475" y="942"/>
                  </a:lnTo>
                  <a:lnTo>
                    <a:pt x="476" y="932"/>
                  </a:lnTo>
                  <a:lnTo>
                    <a:pt x="476" y="923"/>
                  </a:lnTo>
                  <a:lnTo>
                    <a:pt x="476" y="923"/>
                  </a:lnTo>
                  <a:lnTo>
                    <a:pt x="476" y="913"/>
                  </a:lnTo>
                  <a:lnTo>
                    <a:pt x="475" y="903"/>
                  </a:lnTo>
                  <a:lnTo>
                    <a:pt x="472" y="894"/>
                  </a:lnTo>
                  <a:lnTo>
                    <a:pt x="469" y="885"/>
                  </a:lnTo>
                  <a:lnTo>
                    <a:pt x="466" y="877"/>
                  </a:lnTo>
                  <a:lnTo>
                    <a:pt x="460" y="869"/>
                  </a:lnTo>
                  <a:lnTo>
                    <a:pt x="455" y="862"/>
                  </a:lnTo>
                  <a:lnTo>
                    <a:pt x="449" y="855"/>
                  </a:lnTo>
                  <a:lnTo>
                    <a:pt x="442" y="849"/>
                  </a:lnTo>
                  <a:lnTo>
                    <a:pt x="435" y="843"/>
                  </a:lnTo>
                  <a:lnTo>
                    <a:pt x="427" y="839"/>
                  </a:lnTo>
                  <a:lnTo>
                    <a:pt x="418" y="835"/>
                  </a:lnTo>
                  <a:lnTo>
                    <a:pt x="410" y="832"/>
                  </a:lnTo>
                  <a:lnTo>
                    <a:pt x="400" y="829"/>
                  </a:lnTo>
                  <a:lnTo>
                    <a:pt x="391" y="827"/>
                  </a:lnTo>
                  <a:lnTo>
                    <a:pt x="381" y="827"/>
                  </a:lnTo>
                  <a:lnTo>
                    <a:pt x="381" y="827"/>
                  </a:lnTo>
                  <a:close/>
                  <a:moveTo>
                    <a:pt x="381" y="954"/>
                  </a:moveTo>
                  <a:lnTo>
                    <a:pt x="96" y="954"/>
                  </a:lnTo>
                  <a:lnTo>
                    <a:pt x="96" y="954"/>
                  </a:lnTo>
                  <a:lnTo>
                    <a:pt x="89" y="954"/>
                  </a:lnTo>
                  <a:lnTo>
                    <a:pt x="83" y="952"/>
                  </a:lnTo>
                  <a:lnTo>
                    <a:pt x="77" y="948"/>
                  </a:lnTo>
                  <a:lnTo>
                    <a:pt x="73" y="945"/>
                  </a:lnTo>
                  <a:lnTo>
                    <a:pt x="73" y="945"/>
                  </a:lnTo>
                  <a:lnTo>
                    <a:pt x="69" y="940"/>
                  </a:lnTo>
                  <a:lnTo>
                    <a:pt x="65" y="935"/>
                  </a:lnTo>
                  <a:lnTo>
                    <a:pt x="64" y="929"/>
                  </a:lnTo>
                  <a:lnTo>
                    <a:pt x="63" y="923"/>
                  </a:lnTo>
                  <a:lnTo>
                    <a:pt x="63" y="636"/>
                  </a:lnTo>
                  <a:lnTo>
                    <a:pt x="63" y="636"/>
                  </a:lnTo>
                  <a:lnTo>
                    <a:pt x="64" y="630"/>
                  </a:lnTo>
                  <a:lnTo>
                    <a:pt x="65" y="623"/>
                  </a:lnTo>
                  <a:lnTo>
                    <a:pt x="69" y="618"/>
                  </a:lnTo>
                  <a:lnTo>
                    <a:pt x="73" y="614"/>
                  </a:lnTo>
                  <a:lnTo>
                    <a:pt x="77" y="609"/>
                  </a:lnTo>
                  <a:lnTo>
                    <a:pt x="83" y="607"/>
                  </a:lnTo>
                  <a:lnTo>
                    <a:pt x="89" y="605"/>
                  </a:lnTo>
                  <a:lnTo>
                    <a:pt x="96" y="604"/>
                  </a:lnTo>
                  <a:lnTo>
                    <a:pt x="96" y="604"/>
                  </a:lnTo>
                  <a:lnTo>
                    <a:pt x="102" y="605"/>
                  </a:lnTo>
                  <a:lnTo>
                    <a:pt x="107" y="607"/>
                  </a:lnTo>
                  <a:lnTo>
                    <a:pt x="113" y="609"/>
                  </a:lnTo>
                  <a:lnTo>
                    <a:pt x="118" y="614"/>
                  </a:lnTo>
                  <a:lnTo>
                    <a:pt x="121" y="618"/>
                  </a:lnTo>
                  <a:lnTo>
                    <a:pt x="124" y="623"/>
                  </a:lnTo>
                  <a:lnTo>
                    <a:pt x="127" y="630"/>
                  </a:lnTo>
                  <a:lnTo>
                    <a:pt x="127" y="636"/>
                  </a:lnTo>
                  <a:lnTo>
                    <a:pt x="127" y="764"/>
                  </a:lnTo>
                  <a:lnTo>
                    <a:pt x="127" y="764"/>
                  </a:lnTo>
                  <a:lnTo>
                    <a:pt x="128" y="768"/>
                  </a:lnTo>
                  <a:lnTo>
                    <a:pt x="129" y="772"/>
                  </a:lnTo>
                  <a:lnTo>
                    <a:pt x="130" y="777"/>
                  </a:lnTo>
                  <a:lnTo>
                    <a:pt x="132" y="781"/>
                  </a:lnTo>
                  <a:lnTo>
                    <a:pt x="135" y="784"/>
                  </a:lnTo>
                  <a:lnTo>
                    <a:pt x="138" y="788"/>
                  </a:lnTo>
                  <a:lnTo>
                    <a:pt x="142" y="791"/>
                  </a:lnTo>
                  <a:lnTo>
                    <a:pt x="146" y="793"/>
                  </a:lnTo>
                  <a:lnTo>
                    <a:pt x="146" y="793"/>
                  </a:lnTo>
                  <a:lnTo>
                    <a:pt x="151" y="794"/>
                  </a:lnTo>
                  <a:lnTo>
                    <a:pt x="156" y="795"/>
                  </a:lnTo>
                  <a:lnTo>
                    <a:pt x="160" y="795"/>
                  </a:lnTo>
                  <a:lnTo>
                    <a:pt x="164" y="795"/>
                  </a:lnTo>
                  <a:lnTo>
                    <a:pt x="168" y="794"/>
                  </a:lnTo>
                  <a:lnTo>
                    <a:pt x="173" y="792"/>
                  </a:lnTo>
                  <a:lnTo>
                    <a:pt x="177" y="790"/>
                  </a:lnTo>
                  <a:lnTo>
                    <a:pt x="181" y="786"/>
                  </a:lnTo>
                  <a:lnTo>
                    <a:pt x="358" y="614"/>
                  </a:lnTo>
                  <a:lnTo>
                    <a:pt x="358" y="614"/>
                  </a:lnTo>
                  <a:lnTo>
                    <a:pt x="364" y="609"/>
                  </a:lnTo>
                  <a:lnTo>
                    <a:pt x="369" y="607"/>
                  </a:lnTo>
                  <a:lnTo>
                    <a:pt x="376" y="605"/>
                  </a:lnTo>
                  <a:lnTo>
                    <a:pt x="381" y="605"/>
                  </a:lnTo>
                  <a:lnTo>
                    <a:pt x="387" y="605"/>
                  </a:lnTo>
                  <a:lnTo>
                    <a:pt x="394" y="607"/>
                  </a:lnTo>
                  <a:lnTo>
                    <a:pt x="399" y="609"/>
                  </a:lnTo>
                  <a:lnTo>
                    <a:pt x="403" y="614"/>
                  </a:lnTo>
                  <a:lnTo>
                    <a:pt x="403" y="614"/>
                  </a:lnTo>
                  <a:lnTo>
                    <a:pt x="408" y="619"/>
                  </a:lnTo>
                  <a:lnTo>
                    <a:pt x="411" y="624"/>
                  </a:lnTo>
                  <a:lnTo>
                    <a:pt x="412" y="630"/>
                  </a:lnTo>
                  <a:lnTo>
                    <a:pt x="413" y="636"/>
                  </a:lnTo>
                  <a:lnTo>
                    <a:pt x="412" y="643"/>
                  </a:lnTo>
                  <a:lnTo>
                    <a:pt x="411" y="648"/>
                  </a:lnTo>
                  <a:lnTo>
                    <a:pt x="408" y="654"/>
                  </a:lnTo>
                  <a:lnTo>
                    <a:pt x="403" y="659"/>
                  </a:lnTo>
                  <a:lnTo>
                    <a:pt x="232" y="837"/>
                  </a:lnTo>
                  <a:lnTo>
                    <a:pt x="232" y="837"/>
                  </a:lnTo>
                  <a:lnTo>
                    <a:pt x="229" y="840"/>
                  </a:lnTo>
                  <a:lnTo>
                    <a:pt x="225" y="844"/>
                  </a:lnTo>
                  <a:lnTo>
                    <a:pt x="224" y="849"/>
                  </a:lnTo>
                  <a:lnTo>
                    <a:pt x="223" y="853"/>
                  </a:lnTo>
                  <a:lnTo>
                    <a:pt x="222" y="857"/>
                  </a:lnTo>
                  <a:lnTo>
                    <a:pt x="222" y="863"/>
                  </a:lnTo>
                  <a:lnTo>
                    <a:pt x="223" y="867"/>
                  </a:lnTo>
                  <a:lnTo>
                    <a:pt x="225" y="871"/>
                  </a:lnTo>
                  <a:lnTo>
                    <a:pt x="225" y="871"/>
                  </a:lnTo>
                  <a:lnTo>
                    <a:pt x="227" y="875"/>
                  </a:lnTo>
                  <a:lnTo>
                    <a:pt x="230" y="879"/>
                  </a:lnTo>
                  <a:lnTo>
                    <a:pt x="233" y="883"/>
                  </a:lnTo>
                  <a:lnTo>
                    <a:pt x="236" y="885"/>
                  </a:lnTo>
                  <a:lnTo>
                    <a:pt x="240" y="887"/>
                  </a:lnTo>
                  <a:lnTo>
                    <a:pt x="245" y="889"/>
                  </a:lnTo>
                  <a:lnTo>
                    <a:pt x="249" y="891"/>
                  </a:lnTo>
                  <a:lnTo>
                    <a:pt x="254" y="891"/>
                  </a:lnTo>
                  <a:lnTo>
                    <a:pt x="381" y="891"/>
                  </a:lnTo>
                  <a:lnTo>
                    <a:pt x="381" y="891"/>
                  </a:lnTo>
                  <a:lnTo>
                    <a:pt x="387" y="892"/>
                  </a:lnTo>
                  <a:lnTo>
                    <a:pt x="394" y="893"/>
                  </a:lnTo>
                  <a:lnTo>
                    <a:pt x="399" y="896"/>
                  </a:lnTo>
                  <a:lnTo>
                    <a:pt x="403" y="900"/>
                  </a:lnTo>
                  <a:lnTo>
                    <a:pt x="408" y="904"/>
                  </a:lnTo>
                  <a:lnTo>
                    <a:pt x="411" y="910"/>
                  </a:lnTo>
                  <a:lnTo>
                    <a:pt x="412" y="916"/>
                  </a:lnTo>
                  <a:lnTo>
                    <a:pt x="413" y="923"/>
                  </a:lnTo>
                  <a:lnTo>
                    <a:pt x="413" y="923"/>
                  </a:lnTo>
                  <a:lnTo>
                    <a:pt x="412" y="929"/>
                  </a:lnTo>
                  <a:lnTo>
                    <a:pt x="411" y="935"/>
                  </a:lnTo>
                  <a:lnTo>
                    <a:pt x="408" y="940"/>
                  </a:lnTo>
                  <a:lnTo>
                    <a:pt x="403" y="945"/>
                  </a:lnTo>
                  <a:lnTo>
                    <a:pt x="399" y="948"/>
                  </a:lnTo>
                  <a:lnTo>
                    <a:pt x="394" y="952"/>
                  </a:lnTo>
                  <a:lnTo>
                    <a:pt x="387" y="954"/>
                  </a:lnTo>
                  <a:lnTo>
                    <a:pt x="381" y="954"/>
                  </a:lnTo>
                  <a:lnTo>
                    <a:pt x="381" y="95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4" name="Freeform 94"/>
            <p:cNvSpPr>
              <a:spLocks noEditPoints="1"/>
            </p:cNvSpPr>
            <p:nvPr/>
          </p:nvSpPr>
          <p:spPr bwMode="auto">
            <a:xfrm>
              <a:off x="3001661" y="2890157"/>
              <a:ext cx="323850" cy="323850"/>
            </a:xfrm>
            <a:custGeom>
              <a:gdLst>
                <a:gd fmla="*/ 233 w 1018" name="T0"/>
                <a:gd fmla="*/ 35 h 1018" name="T1"/>
                <a:gd fmla="*/ 160 w 1018" name="T2"/>
                <a:gd fmla="*/ 0 h 1018" name="T3"/>
                <a:gd fmla="*/ 81 w 1018" name="T4"/>
                <a:gd fmla="*/ 43 h 1018" name="T5"/>
                <a:gd fmla="*/ 39 w 1018" name="T6"/>
                <a:gd fmla="*/ 529 h 1018" name="T7"/>
                <a:gd fmla="*/ 6 w 1018" name="T8"/>
                <a:gd fmla="*/ 761 h 1018" name="T9"/>
                <a:gd fmla="*/ 67 w 1018" name="T10"/>
                <a:gd fmla="*/ 942 h 1018" name="T11"/>
                <a:gd fmla="*/ 122 w 1018" name="T12"/>
                <a:gd fmla="*/ 1010 h 1018" name="T13"/>
                <a:gd fmla="*/ 205 w 1018" name="T14"/>
                <a:gd fmla="*/ 1006 h 1018" name="T15"/>
                <a:gd fmla="*/ 254 w 1018" name="T16"/>
                <a:gd fmla="*/ 932 h 1018" name="T17"/>
                <a:gd fmla="*/ 318 w 1018" name="T18"/>
                <a:gd fmla="*/ 746 h 1018" name="T19"/>
                <a:gd fmla="*/ 268 w 1018" name="T20"/>
                <a:gd fmla="*/ 521 h 1018" name="T21"/>
                <a:gd fmla="*/ 147 w 1018" name="T22"/>
                <a:gd fmla="*/ 66 h 1018" name="T23"/>
                <a:gd fmla="*/ 191 w 1018" name="T24"/>
                <a:gd fmla="*/ 89 h 1018" name="T25"/>
                <a:gd fmla="*/ 183 w 1018" name="T26"/>
                <a:gd fmla="*/ 945 h 1018" name="T27"/>
                <a:gd fmla="*/ 133 w 1018" name="T28"/>
                <a:gd fmla="*/ 941 h 1018" name="T29"/>
                <a:gd fmla="*/ 252 w 1018" name="T30"/>
                <a:gd fmla="*/ 744 h 1018" name="T31"/>
                <a:gd fmla="*/ 84 w 1018" name="T32"/>
                <a:gd fmla="*/ 760 h 1018" name="T33"/>
                <a:gd fmla="*/ 67 w 1018" name="T34"/>
                <a:gd fmla="*/ 592 h 1018" name="T35"/>
                <a:gd fmla="*/ 235 w 1018" name="T36"/>
                <a:gd fmla="*/ 575 h 1018" name="T37"/>
                <a:gd fmla="*/ 955 w 1018" name="T38"/>
                <a:gd fmla="*/ 95 h 1018" name="T39"/>
                <a:gd fmla="*/ 913 w 1018" name="T40"/>
                <a:gd fmla="*/ 17 h 1018" name="T41"/>
                <a:gd fmla="*/ 831 w 1018" name="T42"/>
                <a:gd fmla="*/ 4 h 1018" name="T43"/>
                <a:gd fmla="*/ 768 w 1018" name="T44"/>
                <a:gd fmla="*/ 67 h 1018" name="T45"/>
                <a:gd fmla="*/ 710 w 1018" name="T46"/>
                <a:gd fmla="*/ 434 h 1018" name="T47"/>
                <a:gd fmla="*/ 728 w 1018" name="T48"/>
                <a:gd fmla="*/ 670 h 1018" name="T49"/>
                <a:gd fmla="*/ 776 w 1018" name="T50"/>
                <a:gd fmla="*/ 967 h 1018" name="T51"/>
                <a:gd fmla="*/ 850 w 1018" name="T52"/>
                <a:gd fmla="*/ 1017 h 1018" name="T53"/>
                <a:gd fmla="*/ 927 w 1018" name="T54"/>
                <a:gd fmla="*/ 990 h 1018" name="T55"/>
                <a:gd fmla="*/ 955 w 1018" name="T56"/>
                <a:gd fmla="*/ 694 h 1018" name="T57"/>
                <a:gd fmla="*/ 1018 w 1018" name="T58"/>
                <a:gd fmla="*/ 477 h 1018" name="T59"/>
                <a:gd fmla="*/ 827 w 1018" name="T60"/>
                <a:gd fmla="*/ 95 h 1018" name="T61"/>
                <a:gd fmla="*/ 860 w 1018" name="T62"/>
                <a:gd fmla="*/ 64 h 1018" name="T63"/>
                <a:gd fmla="*/ 827 w 1018" name="T64"/>
                <a:gd fmla="*/ 382 h 1018" name="T65"/>
                <a:gd fmla="*/ 866 w 1018" name="T66"/>
                <a:gd fmla="*/ 953 h 1018" name="T67"/>
                <a:gd fmla="*/ 827 w 1018" name="T68"/>
                <a:gd fmla="*/ 922 h 1018" name="T69"/>
                <a:gd fmla="*/ 941 w 1018" name="T70"/>
                <a:gd fmla="*/ 630 h 1018" name="T71"/>
                <a:gd fmla="*/ 769 w 1018" name="T72"/>
                <a:gd fmla="*/ 622 h 1018" name="T73"/>
                <a:gd fmla="*/ 778 w 1018" name="T74"/>
                <a:gd fmla="*/ 450 h 1018" name="T75"/>
                <a:gd fmla="*/ 950 w 1018" name="T76"/>
                <a:gd fmla="*/ 459 h 1018" name="T77"/>
                <a:gd fmla="*/ 601 w 1018" name="T78"/>
                <a:gd fmla="*/ 67 h 1018" name="T79"/>
                <a:gd fmla="*/ 538 w 1018" name="T80"/>
                <a:gd fmla="*/ 4 h 1018" name="T81"/>
                <a:gd fmla="*/ 456 w 1018" name="T82"/>
                <a:gd fmla="*/ 17 h 1018" name="T83"/>
                <a:gd fmla="*/ 414 w 1018" name="T84"/>
                <a:gd fmla="*/ 95 h 1018" name="T85"/>
                <a:gd fmla="*/ 351 w 1018" name="T86"/>
                <a:gd fmla="*/ 223 h 1018" name="T87"/>
                <a:gd fmla="*/ 414 w 1018" name="T88"/>
                <a:gd fmla="*/ 439 h 1018" name="T89"/>
                <a:gd fmla="*/ 442 w 1018" name="T90"/>
                <a:gd fmla="*/ 990 h 1018" name="T91"/>
                <a:gd fmla="*/ 519 w 1018" name="T92"/>
                <a:gd fmla="*/ 1017 h 1018" name="T93"/>
                <a:gd fmla="*/ 594 w 1018" name="T94"/>
                <a:gd fmla="*/ 967 h 1018" name="T95"/>
                <a:gd fmla="*/ 642 w 1018" name="T96"/>
                <a:gd fmla="*/ 416 h 1018" name="T97"/>
                <a:gd fmla="*/ 658 w 1018" name="T98"/>
                <a:gd fmla="*/ 180 h 1018" name="T99"/>
                <a:gd fmla="*/ 480 w 1018" name="T100"/>
                <a:gd fmla="*/ 83 h 1018" name="T101"/>
                <a:gd fmla="*/ 527 w 1018" name="T102"/>
                <a:gd fmla="*/ 69 h 1018" name="T103"/>
                <a:gd fmla="*/ 541 w 1018" name="T104"/>
                <a:gd fmla="*/ 922 h 1018" name="T105"/>
                <a:gd fmla="*/ 503 w 1018" name="T106"/>
                <a:gd fmla="*/ 953 h 1018" name="T107"/>
                <a:gd fmla="*/ 541 w 1018" name="T108"/>
                <a:gd fmla="*/ 922 h 1018" name="T109"/>
                <a:gd fmla="*/ 573 w 1018" name="T110"/>
                <a:gd fmla="*/ 382 h 1018" name="T111"/>
                <a:gd fmla="*/ 414 w 1018" name="T112"/>
                <a:gd fmla="*/ 349 h 1018" name="T113"/>
                <a:gd fmla="*/ 445 w 1018" name="T114"/>
                <a:gd fmla="*/ 191 h 1018" name="T115"/>
                <a:gd fmla="*/ 605 w 1018" name="T116"/>
                <a:gd fmla="*/ 223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8">
                  <a:moveTo>
                    <a:pt x="256" y="515"/>
                  </a:moveTo>
                  <a:lnTo>
                    <a:pt x="256" y="95"/>
                  </a:lnTo>
                  <a:lnTo>
                    <a:pt x="256" y="95"/>
                  </a:lnTo>
                  <a:lnTo>
                    <a:pt x="254" y="85"/>
                  </a:lnTo>
                  <a:lnTo>
                    <a:pt x="253" y="76"/>
                  </a:lnTo>
                  <a:lnTo>
                    <a:pt x="251" y="67"/>
                  </a:lnTo>
                  <a:lnTo>
                    <a:pt x="248" y="59"/>
                  </a:lnTo>
                  <a:lnTo>
                    <a:pt x="244" y="50"/>
                  </a:lnTo>
                  <a:lnTo>
                    <a:pt x="238" y="43"/>
                  </a:lnTo>
                  <a:lnTo>
                    <a:pt x="233" y="35"/>
                  </a:lnTo>
                  <a:lnTo>
                    <a:pt x="228" y="27"/>
                  </a:lnTo>
                  <a:lnTo>
                    <a:pt x="220" y="22"/>
                  </a:lnTo>
                  <a:lnTo>
                    <a:pt x="213" y="17"/>
                  </a:lnTo>
                  <a:lnTo>
                    <a:pt x="205" y="11"/>
                  </a:lnTo>
                  <a:lnTo>
                    <a:pt x="197" y="7"/>
                  </a:lnTo>
                  <a:lnTo>
                    <a:pt x="188" y="4"/>
                  </a:lnTo>
                  <a:lnTo>
                    <a:pt x="179" y="2"/>
                  </a:lnTo>
                  <a:lnTo>
                    <a:pt x="170" y="1"/>
                  </a:lnTo>
                  <a:lnTo>
                    <a:pt x="160" y="0"/>
                  </a:lnTo>
                  <a:lnTo>
                    <a:pt x="160" y="0"/>
                  </a:lnTo>
                  <a:lnTo>
                    <a:pt x="150" y="1"/>
                  </a:lnTo>
                  <a:lnTo>
                    <a:pt x="141" y="2"/>
                  </a:lnTo>
                  <a:lnTo>
                    <a:pt x="131" y="4"/>
                  </a:lnTo>
                  <a:lnTo>
                    <a:pt x="122" y="7"/>
                  </a:lnTo>
                  <a:lnTo>
                    <a:pt x="114" y="11"/>
                  </a:lnTo>
                  <a:lnTo>
                    <a:pt x="106" y="17"/>
                  </a:lnTo>
                  <a:lnTo>
                    <a:pt x="99" y="22"/>
                  </a:lnTo>
                  <a:lnTo>
                    <a:pt x="92" y="27"/>
                  </a:lnTo>
                  <a:lnTo>
                    <a:pt x="86" y="35"/>
                  </a:lnTo>
                  <a:lnTo>
                    <a:pt x="81" y="43"/>
                  </a:lnTo>
                  <a:lnTo>
                    <a:pt x="76" y="50"/>
                  </a:lnTo>
                  <a:lnTo>
                    <a:pt x="72" y="59"/>
                  </a:lnTo>
                  <a:lnTo>
                    <a:pt x="69" y="67"/>
                  </a:lnTo>
                  <a:lnTo>
                    <a:pt x="67" y="76"/>
                  </a:lnTo>
                  <a:lnTo>
                    <a:pt x="65" y="85"/>
                  </a:lnTo>
                  <a:lnTo>
                    <a:pt x="65" y="95"/>
                  </a:lnTo>
                  <a:lnTo>
                    <a:pt x="65" y="515"/>
                  </a:lnTo>
                  <a:lnTo>
                    <a:pt x="65" y="515"/>
                  </a:lnTo>
                  <a:lnTo>
                    <a:pt x="51" y="521"/>
                  </a:lnTo>
                  <a:lnTo>
                    <a:pt x="39" y="529"/>
                  </a:lnTo>
                  <a:lnTo>
                    <a:pt x="28" y="538"/>
                  </a:lnTo>
                  <a:lnTo>
                    <a:pt x="18" y="549"/>
                  </a:lnTo>
                  <a:lnTo>
                    <a:pt x="11" y="561"/>
                  </a:lnTo>
                  <a:lnTo>
                    <a:pt x="6" y="575"/>
                  </a:lnTo>
                  <a:lnTo>
                    <a:pt x="2" y="589"/>
                  </a:lnTo>
                  <a:lnTo>
                    <a:pt x="0" y="605"/>
                  </a:lnTo>
                  <a:lnTo>
                    <a:pt x="0" y="731"/>
                  </a:lnTo>
                  <a:lnTo>
                    <a:pt x="0" y="731"/>
                  </a:lnTo>
                  <a:lnTo>
                    <a:pt x="2" y="746"/>
                  </a:lnTo>
                  <a:lnTo>
                    <a:pt x="6" y="761"/>
                  </a:lnTo>
                  <a:lnTo>
                    <a:pt x="11" y="774"/>
                  </a:lnTo>
                  <a:lnTo>
                    <a:pt x="18" y="787"/>
                  </a:lnTo>
                  <a:lnTo>
                    <a:pt x="28" y="798"/>
                  </a:lnTo>
                  <a:lnTo>
                    <a:pt x="39" y="808"/>
                  </a:lnTo>
                  <a:lnTo>
                    <a:pt x="51" y="815"/>
                  </a:lnTo>
                  <a:lnTo>
                    <a:pt x="65" y="821"/>
                  </a:lnTo>
                  <a:lnTo>
                    <a:pt x="65" y="922"/>
                  </a:lnTo>
                  <a:lnTo>
                    <a:pt x="65" y="922"/>
                  </a:lnTo>
                  <a:lnTo>
                    <a:pt x="65" y="932"/>
                  </a:lnTo>
                  <a:lnTo>
                    <a:pt x="67" y="942"/>
                  </a:lnTo>
                  <a:lnTo>
                    <a:pt x="69" y="950"/>
                  </a:lnTo>
                  <a:lnTo>
                    <a:pt x="72" y="960"/>
                  </a:lnTo>
                  <a:lnTo>
                    <a:pt x="76" y="967"/>
                  </a:lnTo>
                  <a:lnTo>
                    <a:pt x="81" y="976"/>
                  </a:lnTo>
                  <a:lnTo>
                    <a:pt x="86" y="983"/>
                  </a:lnTo>
                  <a:lnTo>
                    <a:pt x="92" y="990"/>
                  </a:lnTo>
                  <a:lnTo>
                    <a:pt x="99" y="996"/>
                  </a:lnTo>
                  <a:lnTo>
                    <a:pt x="106" y="1002"/>
                  </a:lnTo>
                  <a:lnTo>
                    <a:pt x="114" y="1006"/>
                  </a:lnTo>
                  <a:lnTo>
                    <a:pt x="122" y="1010"/>
                  </a:lnTo>
                  <a:lnTo>
                    <a:pt x="131" y="1014"/>
                  </a:lnTo>
                  <a:lnTo>
                    <a:pt x="141" y="1016"/>
                  </a:lnTo>
                  <a:lnTo>
                    <a:pt x="150" y="1017"/>
                  </a:lnTo>
                  <a:lnTo>
                    <a:pt x="160" y="1018"/>
                  </a:lnTo>
                  <a:lnTo>
                    <a:pt x="160" y="1018"/>
                  </a:lnTo>
                  <a:lnTo>
                    <a:pt x="170" y="1017"/>
                  </a:lnTo>
                  <a:lnTo>
                    <a:pt x="179" y="1016"/>
                  </a:lnTo>
                  <a:lnTo>
                    <a:pt x="188" y="1014"/>
                  </a:lnTo>
                  <a:lnTo>
                    <a:pt x="197" y="1010"/>
                  </a:lnTo>
                  <a:lnTo>
                    <a:pt x="205" y="1006"/>
                  </a:lnTo>
                  <a:lnTo>
                    <a:pt x="213" y="1002"/>
                  </a:lnTo>
                  <a:lnTo>
                    <a:pt x="220" y="996"/>
                  </a:lnTo>
                  <a:lnTo>
                    <a:pt x="228" y="990"/>
                  </a:lnTo>
                  <a:lnTo>
                    <a:pt x="233" y="983"/>
                  </a:lnTo>
                  <a:lnTo>
                    <a:pt x="238" y="976"/>
                  </a:lnTo>
                  <a:lnTo>
                    <a:pt x="244" y="967"/>
                  </a:lnTo>
                  <a:lnTo>
                    <a:pt x="248" y="960"/>
                  </a:lnTo>
                  <a:lnTo>
                    <a:pt x="251" y="950"/>
                  </a:lnTo>
                  <a:lnTo>
                    <a:pt x="253" y="942"/>
                  </a:lnTo>
                  <a:lnTo>
                    <a:pt x="254" y="932"/>
                  </a:lnTo>
                  <a:lnTo>
                    <a:pt x="256" y="922"/>
                  </a:lnTo>
                  <a:lnTo>
                    <a:pt x="256" y="821"/>
                  </a:lnTo>
                  <a:lnTo>
                    <a:pt x="256" y="821"/>
                  </a:lnTo>
                  <a:lnTo>
                    <a:pt x="268" y="815"/>
                  </a:lnTo>
                  <a:lnTo>
                    <a:pt x="280" y="808"/>
                  </a:lnTo>
                  <a:lnTo>
                    <a:pt x="291" y="798"/>
                  </a:lnTo>
                  <a:lnTo>
                    <a:pt x="301" y="787"/>
                  </a:lnTo>
                  <a:lnTo>
                    <a:pt x="308" y="774"/>
                  </a:lnTo>
                  <a:lnTo>
                    <a:pt x="313" y="761"/>
                  </a:lnTo>
                  <a:lnTo>
                    <a:pt x="318" y="746"/>
                  </a:lnTo>
                  <a:lnTo>
                    <a:pt x="319" y="731"/>
                  </a:lnTo>
                  <a:lnTo>
                    <a:pt x="319" y="605"/>
                  </a:lnTo>
                  <a:lnTo>
                    <a:pt x="319" y="605"/>
                  </a:lnTo>
                  <a:lnTo>
                    <a:pt x="318" y="589"/>
                  </a:lnTo>
                  <a:lnTo>
                    <a:pt x="313" y="575"/>
                  </a:lnTo>
                  <a:lnTo>
                    <a:pt x="308" y="561"/>
                  </a:lnTo>
                  <a:lnTo>
                    <a:pt x="301" y="549"/>
                  </a:lnTo>
                  <a:lnTo>
                    <a:pt x="291" y="538"/>
                  </a:lnTo>
                  <a:lnTo>
                    <a:pt x="280" y="529"/>
                  </a:lnTo>
                  <a:lnTo>
                    <a:pt x="268" y="521"/>
                  </a:lnTo>
                  <a:lnTo>
                    <a:pt x="256" y="515"/>
                  </a:lnTo>
                  <a:lnTo>
                    <a:pt x="256" y="515"/>
                  </a:lnTo>
                  <a:close/>
                  <a:moveTo>
                    <a:pt x="128" y="95"/>
                  </a:moveTo>
                  <a:lnTo>
                    <a:pt x="128" y="95"/>
                  </a:lnTo>
                  <a:lnTo>
                    <a:pt x="129" y="89"/>
                  </a:lnTo>
                  <a:lnTo>
                    <a:pt x="130" y="83"/>
                  </a:lnTo>
                  <a:lnTo>
                    <a:pt x="133" y="78"/>
                  </a:lnTo>
                  <a:lnTo>
                    <a:pt x="138" y="73"/>
                  </a:lnTo>
                  <a:lnTo>
                    <a:pt x="142" y="69"/>
                  </a:lnTo>
                  <a:lnTo>
                    <a:pt x="147" y="66"/>
                  </a:lnTo>
                  <a:lnTo>
                    <a:pt x="154" y="64"/>
                  </a:lnTo>
                  <a:lnTo>
                    <a:pt x="160" y="64"/>
                  </a:lnTo>
                  <a:lnTo>
                    <a:pt x="160" y="64"/>
                  </a:lnTo>
                  <a:lnTo>
                    <a:pt x="166" y="64"/>
                  </a:lnTo>
                  <a:lnTo>
                    <a:pt x="172" y="66"/>
                  </a:lnTo>
                  <a:lnTo>
                    <a:pt x="177" y="69"/>
                  </a:lnTo>
                  <a:lnTo>
                    <a:pt x="183" y="73"/>
                  </a:lnTo>
                  <a:lnTo>
                    <a:pt x="186" y="78"/>
                  </a:lnTo>
                  <a:lnTo>
                    <a:pt x="189" y="83"/>
                  </a:lnTo>
                  <a:lnTo>
                    <a:pt x="191" y="89"/>
                  </a:lnTo>
                  <a:lnTo>
                    <a:pt x="191" y="95"/>
                  </a:lnTo>
                  <a:lnTo>
                    <a:pt x="191" y="509"/>
                  </a:lnTo>
                  <a:lnTo>
                    <a:pt x="128" y="509"/>
                  </a:lnTo>
                  <a:lnTo>
                    <a:pt x="128" y="95"/>
                  </a:lnTo>
                  <a:close/>
                  <a:moveTo>
                    <a:pt x="191" y="922"/>
                  </a:moveTo>
                  <a:lnTo>
                    <a:pt x="191" y="922"/>
                  </a:lnTo>
                  <a:lnTo>
                    <a:pt x="191" y="929"/>
                  </a:lnTo>
                  <a:lnTo>
                    <a:pt x="189" y="935"/>
                  </a:lnTo>
                  <a:lnTo>
                    <a:pt x="186" y="941"/>
                  </a:lnTo>
                  <a:lnTo>
                    <a:pt x="183" y="945"/>
                  </a:lnTo>
                  <a:lnTo>
                    <a:pt x="177" y="949"/>
                  </a:lnTo>
                  <a:lnTo>
                    <a:pt x="172" y="951"/>
                  </a:lnTo>
                  <a:lnTo>
                    <a:pt x="166" y="953"/>
                  </a:lnTo>
                  <a:lnTo>
                    <a:pt x="160" y="954"/>
                  </a:lnTo>
                  <a:lnTo>
                    <a:pt x="160" y="954"/>
                  </a:lnTo>
                  <a:lnTo>
                    <a:pt x="154" y="953"/>
                  </a:lnTo>
                  <a:lnTo>
                    <a:pt x="147" y="951"/>
                  </a:lnTo>
                  <a:lnTo>
                    <a:pt x="142" y="949"/>
                  </a:lnTo>
                  <a:lnTo>
                    <a:pt x="138" y="945"/>
                  </a:lnTo>
                  <a:lnTo>
                    <a:pt x="133" y="941"/>
                  </a:lnTo>
                  <a:lnTo>
                    <a:pt x="130" y="935"/>
                  </a:lnTo>
                  <a:lnTo>
                    <a:pt x="129" y="929"/>
                  </a:lnTo>
                  <a:lnTo>
                    <a:pt x="128" y="922"/>
                  </a:lnTo>
                  <a:lnTo>
                    <a:pt x="128" y="827"/>
                  </a:lnTo>
                  <a:lnTo>
                    <a:pt x="191" y="827"/>
                  </a:lnTo>
                  <a:lnTo>
                    <a:pt x="191" y="922"/>
                  </a:lnTo>
                  <a:close/>
                  <a:moveTo>
                    <a:pt x="256" y="731"/>
                  </a:moveTo>
                  <a:lnTo>
                    <a:pt x="256" y="731"/>
                  </a:lnTo>
                  <a:lnTo>
                    <a:pt x="254" y="738"/>
                  </a:lnTo>
                  <a:lnTo>
                    <a:pt x="252" y="744"/>
                  </a:lnTo>
                  <a:lnTo>
                    <a:pt x="250" y="750"/>
                  </a:lnTo>
                  <a:lnTo>
                    <a:pt x="246" y="754"/>
                  </a:lnTo>
                  <a:lnTo>
                    <a:pt x="242" y="758"/>
                  </a:lnTo>
                  <a:lnTo>
                    <a:pt x="235" y="760"/>
                  </a:lnTo>
                  <a:lnTo>
                    <a:pt x="230" y="762"/>
                  </a:lnTo>
                  <a:lnTo>
                    <a:pt x="223" y="764"/>
                  </a:lnTo>
                  <a:lnTo>
                    <a:pt x="96" y="764"/>
                  </a:lnTo>
                  <a:lnTo>
                    <a:pt x="96" y="764"/>
                  </a:lnTo>
                  <a:lnTo>
                    <a:pt x="89" y="762"/>
                  </a:lnTo>
                  <a:lnTo>
                    <a:pt x="84" y="760"/>
                  </a:lnTo>
                  <a:lnTo>
                    <a:pt x="78" y="758"/>
                  </a:lnTo>
                  <a:lnTo>
                    <a:pt x="73" y="754"/>
                  </a:lnTo>
                  <a:lnTo>
                    <a:pt x="70" y="750"/>
                  </a:lnTo>
                  <a:lnTo>
                    <a:pt x="67" y="744"/>
                  </a:lnTo>
                  <a:lnTo>
                    <a:pt x="65" y="738"/>
                  </a:lnTo>
                  <a:lnTo>
                    <a:pt x="65" y="731"/>
                  </a:lnTo>
                  <a:lnTo>
                    <a:pt x="65" y="605"/>
                  </a:lnTo>
                  <a:lnTo>
                    <a:pt x="65" y="605"/>
                  </a:lnTo>
                  <a:lnTo>
                    <a:pt x="65" y="598"/>
                  </a:lnTo>
                  <a:lnTo>
                    <a:pt x="67" y="592"/>
                  </a:lnTo>
                  <a:lnTo>
                    <a:pt x="70" y="586"/>
                  </a:lnTo>
                  <a:lnTo>
                    <a:pt x="73" y="582"/>
                  </a:lnTo>
                  <a:lnTo>
                    <a:pt x="78" y="578"/>
                  </a:lnTo>
                  <a:lnTo>
                    <a:pt x="84" y="575"/>
                  </a:lnTo>
                  <a:lnTo>
                    <a:pt x="89" y="574"/>
                  </a:lnTo>
                  <a:lnTo>
                    <a:pt x="96" y="573"/>
                  </a:lnTo>
                  <a:lnTo>
                    <a:pt x="223" y="573"/>
                  </a:lnTo>
                  <a:lnTo>
                    <a:pt x="223" y="573"/>
                  </a:lnTo>
                  <a:lnTo>
                    <a:pt x="230" y="574"/>
                  </a:lnTo>
                  <a:lnTo>
                    <a:pt x="235" y="575"/>
                  </a:lnTo>
                  <a:lnTo>
                    <a:pt x="242" y="578"/>
                  </a:lnTo>
                  <a:lnTo>
                    <a:pt x="246" y="582"/>
                  </a:lnTo>
                  <a:lnTo>
                    <a:pt x="250" y="586"/>
                  </a:lnTo>
                  <a:lnTo>
                    <a:pt x="252" y="592"/>
                  </a:lnTo>
                  <a:lnTo>
                    <a:pt x="254" y="598"/>
                  </a:lnTo>
                  <a:lnTo>
                    <a:pt x="256" y="605"/>
                  </a:lnTo>
                  <a:lnTo>
                    <a:pt x="256" y="731"/>
                  </a:lnTo>
                  <a:close/>
                  <a:moveTo>
                    <a:pt x="955" y="388"/>
                  </a:moveTo>
                  <a:lnTo>
                    <a:pt x="955" y="95"/>
                  </a:lnTo>
                  <a:lnTo>
                    <a:pt x="955" y="95"/>
                  </a:lnTo>
                  <a:lnTo>
                    <a:pt x="954" y="85"/>
                  </a:lnTo>
                  <a:lnTo>
                    <a:pt x="953" y="76"/>
                  </a:lnTo>
                  <a:lnTo>
                    <a:pt x="951" y="67"/>
                  </a:lnTo>
                  <a:lnTo>
                    <a:pt x="948" y="59"/>
                  </a:lnTo>
                  <a:lnTo>
                    <a:pt x="943" y="50"/>
                  </a:lnTo>
                  <a:lnTo>
                    <a:pt x="939" y="43"/>
                  </a:lnTo>
                  <a:lnTo>
                    <a:pt x="933" y="35"/>
                  </a:lnTo>
                  <a:lnTo>
                    <a:pt x="927" y="27"/>
                  </a:lnTo>
                  <a:lnTo>
                    <a:pt x="920" y="22"/>
                  </a:lnTo>
                  <a:lnTo>
                    <a:pt x="913" y="17"/>
                  </a:lnTo>
                  <a:lnTo>
                    <a:pt x="905" y="11"/>
                  </a:lnTo>
                  <a:lnTo>
                    <a:pt x="896" y="7"/>
                  </a:lnTo>
                  <a:lnTo>
                    <a:pt x="888" y="4"/>
                  </a:lnTo>
                  <a:lnTo>
                    <a:pt x="879" y="2"/>
                  </a:lnTo>
                  <a:lnTo>
                    <a:pt x="869" y="1"/>
                  </a:lnTo>
                  <a:lnTo>
                    <a:pt x="860" y="0"/>
                  </a:lnTo>
                  <a:lnTo>
                    <a:pt x="860" y="0"/>
                  </a:lnTo>
                  <a:lnTo>
                    <a:pt x="850" y="1"/>
                  </a:lnTo>
                  <a:lnTo>
                    <a:pt x="840" y="2"/>
                  </a:lnTo>
                  <a:lnTo>
                    <a:pt x="831" y="4"/>
                  </a:lnTo>
                  <a:lnTo>
                    <a:pt x="822" y="7"/>
                  </a:lnTo>
                  <a:lnTo>
                    <a:pt x="813" y="11"/>
                  </a:lnTo>
                  <a:lnTo>
                    <a:pt x="806" y="17"/>
                  </a:lnTo>
                  <a:lnTo>
                    <a:pt x="798" y="22"/>
                  </a:lnTo>
                  <a:lnTo>
                    <a:pt x="792" y="27"/>
                  </a:lnTo>
                  <a:lnTo>
                    <a:pt x="786" y="35"/>
                  </a:lnTo>
                  <a:lnTo>
                    <a:pt x="780" y="43"/>
                  </a:lnTo>
                  <a:lnTo>
                    <a:pt x="776" y="50"/>
                  </a:lnTo>
                  <a:lnTo>
                    <a:pt x="772" y="59"/>
                  </a:lnTo>
                  <a:lnTo>
                    <a:pt x="768" y="67"/>
                  </a:lnTo>
                  <a:lnTo>
                    <a:pt x="766" y="76"/>
                  </a:lnTo>
                  <a:lnTo>
                    <a:pt x="764" y="85"/>
                  </a:lnTo>
                  <a:lnTo>
                    <a:pt x="764" y="95"/>
                  </a:lnTo>
                  <a:lnTo>
                    <a:pt x="764" y="388"/>
                  </a:lnTo>
                  <a:lnTo>
                    <a:pt x="764" y="388"/>
                  </a:lnTo>
                  <a:lnTo>
                    <a:pt x="750" y="393"/>
                  </a:lnTo>
                  <a:lnTo>
                    <a:pt x="738" y="401"/>
                  </a:lnTo>
                  <a:lnTo>
                    <a:pt x="728" y="411"/>
                  </a:lnTo>
                  <a:lnTo>
                    <a:pt x="718" y="421"/>
                  </a:lnTo>
                  <a:lnTo>
                    <a:pt x="710" y="434"/>
                  </a:lnTo>
                  <a:lnTo>
                    <a:pt x="705" y="447"/>
                  </a:lnTo>
                  <a:lnTo>
                    <a:pt x="702" y="462"/>
                  </a:lnTo>
                  <a:lnTo>
                    <a:pt x="701" y="477"/>
                  </a:lnTo>
                  <a:lnTo>
                    <a:pt x="701" y="605"/>
                  </a:lnTo>
                  <a:lnTo>
                    <a:pt x="701" y="605"/>
                  </a:lnTo>
                  <a:lnTo>
                    <a:pt x="702" y="620"/>
                  </a:lnTo>
                  <a:lnTo>
                    <a:pt x="705" y="634"/>
                  </a:lnTo>
                  <a:lnTo>
                    <a:pt x="710" y="648"/>
                  </a:lnTo>
                  <a:lnTo>
                    <a:pt x="718" y="659"/>
                  </a:lnTo>
                  <a:lnTo>
                    <a:pt x="728" y="670"/>
                  </a:lnTo>
                  <a:lnTo>
                    <a:pt x="738" y="680"/>
                  </a:lnTo>
                  <a:lnTo>
                    <a:pt x="750" y="688"/>
                  </a:lnTo>
                  <a:lnTo>
                    <a:pt x="764" y="694"/>
                  </a:lnTo>
                  <a:lnTo>
                    <a:pt x="764" y="922"/>
                  </a:lnTo>
                  <a:lnTo>
                    <a:pt x="764" y="922"/>
                  </a:lnTo>
                  <a:lnTo>
                    <a:pt x="764" y="932"/>
                  </a:lnTo>
                  <a:lnTo>
                    <a:pt x="766" y="942"/>
                  </a:lnTo>
                  <a:lnTo>
                    <a:pt x="768" y="950"/>
                  </a:lnTo>
                  <a:lnTo>
                    <a:pt x="772" y="960"/>
                  </a:lnTo>
                  <a:lnTo>
                    <a:pt x="776" y="967"/>
                  </a:lnTo>
                  <a:lnTo>
                    <a:pt x="780" y="976"/>
                  </a:lnTo>
                  <a:lnTo>
                    <a:pt x="786" y="983"/>
                  </a:lnTo>
                  <a:lnTo>
                    <a:pt x="792" y="990"/>
                  </a:lnTo>
                  <a:lnTo>
                    <a:pt x="798" y="996"/>
                  </a:lnTo>
                  <a:lnTo>
                    <a:pt x="806" y="1002"/>
                  </a:lnTo>
                  <a:lnTo>
                    <a:pt x="813" y="1006"/>
                  </a:lnTo>
                  <a:lnTo>
                    <a:pt x="822" y="1010"/>
                  </a:lnTo>
                  <a:lnTo>
                    <a:pt x="831" y="1014"/>
                  </a:lnTo>
                  <a:lnTo>
                    <a:pt x="840" y="1016"/>
                  </a:lnTo>
                  <a:lnTo>
                    <a:pt x="850" y="1017"/>
                  </a:lnTo>
                  <a:lnTo>
                    <a:pt x="860" y="1018"/>
                  </a:lnTo>
                  <a:lnTo>
                    <a:pt x="860" y="1018"/>
                  </a:lnTo>
                  <a:lnTo>
                    <a:pt x="869" y="1017"/>
                  </a:lnTo>
                  <a:lnTo>
                    <a:pt x="879" y="1016"/>
                  </a:lnTo>
                  <a:lnTo>
                    <a:pt x="888" y="1014"/>
                  </a:lnTo>
                  <a:lnTo>
                    <a:pt x="896" y="1010"/>
                  </a:lnTo>
                  <a:lnTo>
                    <a:pt x="905" y="1006"/>
                  </a:lnTo>
                  <a:lnTo>
                    <a:pt x="913" y="1002"/>
                  </a:lnTo>
                  <a:lnTo>
                    <a:pt x="920" y="996"/>
                  </a:lnTo>
                  <a:lnTo>
                    <a:pt x="927" y="990"/>
                  </a:lnTo>
                  <a:lnTo>
                    <a:pt x="933" y="983"/>
                  </a:lnTo>
                  <a:lnTo>
                    <a:pt x="939" y="976"/>
                  </a:lnTo>
                  <a:lnTo>
                    <a:pt x="943" y="967"/>
                  </a:lnTo>
                  <a:lnTo>
                    <a:pt x="948" y="960"/>
                  </a:lnTo>
                  <a:lnTo>
                    <a:pt x="951" y="950"/>
                  </a:lnTo>
                  <a:lnTo>
                    <a:pt x="953" y="942"/>
                  </a:lnTo>
                  <a:lnTo>
                    <a:pt x="954" y="932"/>
                  </a:lnTo>
                  <a:lnTo>
                    <a:pt x="955" y="922"/>
                  </a:lnTo>
                  <a:lnTo>
                    <a:pt x="955" y="694"/>
                  </a:lnTo>
                  <a:lnTo>
                    <a:pt x="955" y="694"/>
                  </a:lnTo>
                  <a:lnTo>
                    <a:pt x="968" y="688"/>
                  </a:lnTo>
                  <a:lnTo>
                    <a:pt x="981" y="680"/>
                  </a:lnTo>
                  <a:lnTo>
                    <a:pt x="992" y="670"/>
                  </a:lnTo>
                  <a:lnTo>
                    <a:pt x="1000" y="659"/>
                  </a:lnTo>
                  <a:lnTo>
                    <a:pt x="1008" y="648"/>
                  </a:lnTo>
                  <a:lnTo>
                    <a:pt x="1014" y="634"/>
                  </a:lnTo>
                  <a:lnTo>
                    <a:pt x="1017" y="620"/>
                  </a:lnTo>
                  <a:lnTo>
                    <a:pt x="1018" y="605"/>
                  </a:lnTo>
                  <a:lnTo>
                    <a:pt x="1018" y="477"/>
                  </a:lnTo>
                  <a:lnTo>
                    <a:pt x="1018" y="477"/>
                  </a:lnTo>
                  <a:lnTo>
                    <a:pt x="1017" y="462"/>
                  </a:lnTo>
                  <a:lnTo>
                    <a:pt x="1014" y="447"/>
                  </a:lnTo>
                  <a:lnTo>
                    <a:pt x="1008" y="434"/>
                  </a:lnTo>
                  <a:lnTo>
                    <a:pt x="1000" y="421"/>
                  </a:lnTo>
                  <a:lnTo>
                    <a:pt x="992" y="411"/>
                  </a:lnTo>
                  <a:lnTo>
                    <a:pt x="981" y="401"/>
                  </a:lnTo>
                  <a:lnTo>
                    <a:pt x="968" y="393"/>
                  </a:lnTo>
                  <a:lnTo>
                    <a:pt x="955" y="388"/>
                  </a:lnTo>
                  <a:lnTo>
                    <a:pt x="955" y="388"/>
                  </a:lnTo>
                  <a:close/>
                  <a:moveTo>
                    <a:pt x="827" y="95"/>
                  </a:moveTo>
                  <a:lnTo>
                    <a:pt x="827" y="95"/>
                  </a:lnTo>
                  <a:lnTo>
                    <a:pt x="828" y="89"/>
                  </a:lnTo>
                  <a:lnTo>
                    <a:pt x="831" y="83"/>
                  </a:lnTo>
                  <a:lnTo>
                    <a:pt x="833" y="78"/>
                  </a:lnTo>
                  <a:lnTo>
                    <a:pt x="837" y="73"/>
                  </a:lnTo>
                  <a:lnTo>
                    <a:pt x="841" y="69"/>
                  </a:lnTo>
                  <a:lnTo>
                    <a:pt x="847" y="66"/>
                  </a:lnTo>
                  <a:lnTo>
                    <a:pt x="853" y="64"/>
                  </a:lnTo>
                  <a:lnTo>
                    <a:pt x="860" y="64"/>
                  </a:lnTo>
                  <a:lnTo>
                    <a:pt x="860" y="64"/>
                  </a:lnTo>
                  <a:lnTo>
                    <a:pt x="866" y="64"/>
                  </a:lnTo>
                  <a:lnTo>
                    <a:pt x="871" y="66"/>
                  </a:lnTo>
                  <a:lnTo>
                    <a:pt x="877" y="69"/>
                  </a:lnTo>
                  <a:lnTo>
                    <a:pt x="882" y="73"/>
                  </a:lnTo>
                  <a:lnTo>
                    <a:pt x="885" y="78"/>
                  </a:lnTo>
                  <a:lnTo>
                    <a:pt x="889" y="83"/>
                  </a:lnTo>
                  <a:lnTo>
                    <a:pt x="891" y="89"/>
                  </a:lnTo>
                  <a:lnTo>
                    <a:pt x="891" y="95"/>
                  </a:lnTo>
                  <a:lnTo>
                    <a:pt x="891" y="382"/>
                  </a:lnTo>
                  <a:lnTo>
                    <a:pt x="827" y="382"/>
                  </a:lnTo>
                  <a:lnTo>
                    <a:pt x="827" y="95"/>
                  </a:lnTo>
                  <a:close/>
                  <a:moveTo>
                    <a:pt x="891" y="922"/>
                  </a:moveTo>
                  <a:lnTo>
                    <a:pt x="891" y="922"/>
                  </a:lnTo>
                  <a:lnTo>
                    <a:pt x="891" y="929"/>
                  </a:lnTo>
                  <a:lnTo>
                    <a:pt x="889" y="935"/>
                  </a:lnTo>
                  <a:lnTo>
                    <a:pt x="885" y="941"/>
                  </a:lnTo>
                  <a:lnTo>
                    <a:pt x="882" y="945"/>
                  </a:lnTo>
                  <a:lnTo>
                    <a:pt x="877" y="949"/>
                  </a:lnTo>
                  <a:lnTo>
                    <a:pt x="871" y="951"/>
                  </a:lnTo>
                  <a:lnTo>
                    <a:pt x="866" y="953"/>
                  </a:lnTo>
                  <a:lnTo>
                    <a:pt x="860" y="954"/>
                  </a:lnTo>
                  <a:lnTo>
                    <a:pt x="860" y="954"/>
                  </a:lnTo>
                  <a:lnTo>
                    <a:pt x="853" y="953"/>
                  </a:lnTo>
                  <a:lnTo>
                    <a:pt x="847" y="951"/>
                  </a:lnTo>
                  <a:lnTo>
                    <a:pt x="841" y="949"/>
                  </a:lnTo>
                  <a:lnTo>
                    <a:pt x="837" y="945"/>
                  </a:lnTo>
                  <a:lnTo>
                    <a:pt x="833" y="941"/>
                  </a:lnTo>
                  <a:lnTo>
                    <a:pt x="831" y="935"/>
                  </a:lnTo>
                  <a:lnTo>
                    <a:pt x="828" y="929"/>
                  </a:lnTo>
                  <a:lnTo>
                    <a:pt x="827" y="922"/>
                  </a:lnTo>
                  <a:lnTo>
                    <a:pt x="827" y="700"/>
                  </a:lnTo>
                  <a:lnTo>
                    <a:pt x="891" y="700"/>
                  </a:lnTo>
                  <a:lnTo>
                    <a:pt x="891" y="922"/>
                  </a:lnTo>
                  <a:close/>
                  <a:moveTo>
                    <a:pt x="955" y="605"/>
                  </a:moveTo>
                  <a:lnTo>
                    <a:pt x="955" y="605"/>
                  </a:lnTo>
                  <a:lnTo>
                    <a:pt x="954" y="611"/>
                  </a:lnTo>
                  <a:lnTo>
                    <a:pt x="952" y="617"/>
                  </a:lnTo>
                  <a:lnTo>
                    <a:pt x="950" y="622"/>
                  </a:lnTo>
                  <a:lnTo>
                    <a:pt x="945" y="627"/>
                  </a:lnTo>
                  <a:lnTo>
                    <a:pt x="941" y="630"/>
                  </a:lnTo>
                  <a:lnTo>
                    <a:pt x="936" y="634"/>
                  </a:lnTo>
                  <a:lnTo>
                    <a:pt x="929" y="636"/>
                  </a:lnTo>
                  <a:lnTo>
                    <a:pt x="923" y="636"/>
                  </a:lnTo>
                  <a:lnTo>
                    <a:pt x="796" y="636"/>
                  </a:lnTo>
                  <a:lnTo>
                    <a:pt x="796" y="636"/>
                  </a:lnTo>
                  <a:lnTo>
                    <a:pt x="790" y="636"/>
                  </a:lnTo>
                  <a:lnTo>
                    <a:pt x="783" y="634"/>
                  </a:lnTo>
                  <a:lnTo>
                    <a:pt x="778" y="630"/>
                  </a:lnTo>
                  <a:lnTo>
                    <a:pt x="774" y="627"/>
                  </a:lnTo>
                  <a:lnTo>
                    <a:pt x="769" y="622"/>
                  </a:lnTo>
                  <a:lnTo>
                    <a:pt x="766" y="617"/>
                  </a:lnTo>
                  <a:lnTo>
                    <a:pt x="764" y="611"/>
                  </a:lnTo>
                  <a:lnTo>
                    <a:pt x="764" y="605"/>
                  </a:lnTo>
                  <a:lnTo>
                    <a:pt x="764" y="477"/>
                  </a:lnTo>
                  <a:lnTo>
                    <a:pt x="764" y="477"/>
                  </a:lnTo>
                  <a:lnTo>
                    <a:pt x="764" y="471"/>
                  </a:lnTo>
                  <a:lnTo>
                    <a:pt x="766" y="464"/>
                  </a:lnTo>
                  <a:lnTo>
                    <a:pt x="769" y="459"/>
                  </a:lnTo>
                  <a:lnTo>
                    <a:pt x="774" y="455"/>
                  </a:lnTo>
                  <a:lnTo>
                    <a:pt x="778" y="450"/>
                  </a:lnTo>
                  <a:lnTo>
                    <a:pt x="783" y="448"/>
                  </a:lnTo>
                  <a:lnTo>
                    <a:pt x="790" y="446"/>
                  </a:lnTo>
                  <a:lnTo>
                    <a:pt x="796" y="445"/>
                  </a:lnTo>
                  <a:lnTo>
                    <a:pt x="923" y="445"/>
                  </a:lnTo>
                  <a:lnTo>
                    <a:pt x="923" y="445"/>
                  </a:lnTo>
                  <a:lnTo>
                    <a:pt x="929" y="446"/>
                  </a:lnTo>
                  <a:lnTo>
                    <a:pt x="936" y="448"/>
                  </a:lnTo>
                  <a:lnTo>
                    <a:pt x="941" y="450"/>
                  </a:lnTo>
                  <a:lnTo>
                    <a:pt x="945" y="455"/>
                  </a:lnTo>
                  <a:lnTo>
                    <a:pt x="950" y="459"/>
                  </a:lnTo>
                  <a:lnTo>
                    <a:pt x="952" y="464"/>
                  </a:lnTo>
                  <a:lnTo>
                    <a:pt x="954" y="471"/>
                  </a:lnTo>
                  <a:lnTo>
                    <a:pt x="955" y="477"/>
                  </a:lnTo>
                  <a:lnTo>
                    <a:pt x="955" y="605"/>
                  </a:lnTo>
                  <a:close/>
                  <a:moveTo>
                    <a:pt x="605" y="133"/>
                  </a:moveTo>
                  <a:lnTo>
                    <a:pt x="605" y="95"/>
                  </a:lnTo>
                  <a:lnTo>
                    <a:pt x="605" y="95"/>
                  </a:lnTo>
                  <a:lnTo>
                    <a:pt x="604" y="85"/>
                  </a:lnTo>
                  <a:lnTo>
                    <a:pt x="603" y="76"/>
                  </a:lnTo>
                  <a:lnTo>
                    <a:pt x="601" y="67"/>
                  </a:lnTo>
                  <a:lnTo>
                    <a:pt x="598" y="59"/>
                  </a:lnTo>
                  <a:lnTo>
                    <a:pt x="594" y="50"/>
                  </a:lnTo>
                  <a:lnTo>
                    <a:pt x="588" y="43"/>
                  </a:lnTo>
                  <a:lnTo>
                    <a:pt x="583" y="35"/>
                  </a:lnTo>
                  <a:lnTo>
                    <a:pt x="577" y="27"/>
                  </a:lnTo>
                  <a:lnTo>
                    <a:pt x="570" y="22"/>
                  </a:lnTo>
                  <a:lnTo>
                    <a:pt x="562" y="17"/>
                  </a:lnTo>
                  <a:lnTo>
                    <a:pt x="555" y="11"/>
                  </a:lnTo>
                  <a:lnTo>
                    <a:pt x="546" y="7"/>
                  </a:lnTo>
                  <a:lnTo>
                    <a:pt x="538" y="4"/>
                  </a:lnTo>
                  <a:lnTo>
                    <a:pt x="529" y="2"/>
                  </a:lnTo>
                  <a:lnTo>
                    <a:pt x="519" y="1"/>
                  </a:lnTo>
                  <a:lnTo>
                    <a:pt x="510" y="0"/>
                  </a:lnTo>
                  <a:lnTo>
                    <a:pt x="510" y="0"/>
                  </a:lnTo>
                  <a:lnTo>
                    <a:pt x="500" y="1"/>
                  </a:lnTo>
                  <a:lnTo>
                    <a:pt x="491" y="2"/>
                  </a:lnTo>
                  <a:lnTo>
                    <a:pt x="481" y="4"/>
                  </a:lnTo>
                  <a:lnTo>
                    <a:pt x="472" y="7"/>
                  </a:lnTo>
                  <a:lnTo>
                    <a:pt x="464" y="11"/>
                  </a:lnTo>
                  <a:lnTo>
                    <a:pt x="456" y="17"/>
                  </a:lnTo>
                  <a:lnTo>
                    <a:pt x="449" y="22"/>
                  </a:lnTo>
                  <a:lnTo>
                    <a:pt x="442" y="27"/>
                  </a:lnTo>
                  <a:lnTo>
                    <a:pt x="436" y="35"/>
                  </a:lnTo>
                  <a:lnTo>
                    <a:pt x="430" y="43"/>
                  </a:lnTo>
                  <a:lnTo>
                    <a:pt x="426" y="50"/>
                  </a:lnTo>
                  <a:lnTo>
                    <a:pt x="422" y="59"/>
                  </a:lnTo>
                  <a:lnTo>
                    <a:pt x="419" y="67"/>
                  </a:lnTo>
                  <a:lnTo>
                    <a:pt x="416" y="76"/>
                  </a:lnTo>
                  <a:lnTo>
                    <a:pt x="414" y="85"/>
                  </a:lnTo>
                  <a:lnTo>
                    <a:pt x="414" y="95"/>
                  </a:lnTo>
                  <a:lnTo>
                    <a:pt x="414" y="133"/>
                  </a:lnTo>
                  <a:lnTo>
                    <a:pt x="414" y="133"/>
                  </a:lnTo>
                  <a:lnTo>
                    <a:pt x="400" y="139"/>
                  </a:lnTo>
                  <a:lnTo>
                    <a:pt x="389" y="147"/>
                  </a:lnTo>
                  <a:lnTo>
                    <a:pt x="378" y="156"/>
                  </a:lnTo>
                  <a:lnTo>
                    <a:pt x="368" y="167"/>
                  </a:lnTo>
                  <a:lnTo>
                    <a:pt x="361" y="180"/>
                  </a:lnTo>
                  <a:lnTo>
                    <a:pt x="355" y="193"/>
                  </a:lnTo>
                  <a:lnTo>
                    <a:pt x="352" y="208"/>
                  </a:lnTo>
                  <a:lnTo>
                    <a:pt x="351" y="223"/>
                  </a:lnTo>
                  <a:lnTo>
                    <a:pt x="351" y="349"/>
                  </a:lnTo>
                  <a:lnTo>
                    <a:pt x="351" y="349"/>
                  </a:lnTo>
                  <a:lnTo>
                    <a:pt x="352" y="365"/>
                  </a:lnTo>
                  <a:lnTo>
                    <a:pt x="355" y="379"/>
                  </a:lnTo>
                  <a:lnTo>
                    <a:pt x="361" y="393"/>
                  </a:lnTo>
                  <a:lnTo>
                    <a:pt x="368" y="405"/>
                  </a:lnTo>
                  <a:lnTo>
                    <a:pt x="378" y="416"/>
                  </a:lnTo>
                  <a:lnTo>
                    <a:pt x="389" y="426"/>
                  </a:lnTo>
                  <a:lnTo>
                    <a:pt x="400" y="433"/>
                  </a:lnTo>
                  <a:lnTo>
                    <a:pt x="414" y="439"/>
                  </a:lnTo>
                  <a:lnTo>
                    <a:pt x="414" y="922"/>
                  </a:lnTo>
                  <a:lnTo>
                    <a:pt x="414" y="922"/>
                  </a:lnTo>
                  <a:lnTo>
                    <a:pt x="414" y="932"/>
                  </a:lnTo>
                  <a:lnTo>
                    <a:pt x="416" y="942"/>
                  </a:lnTo>
                  <a:lnTo>
                    <a:pt x="419" y="950"/>
                  </a:lnTo>
                  <a:lnTo>
                    <a:pt x="422" y="960"/>
                  </a:lnTo>
                  <a:lnTo>
                    <a:pt x="426" y="967"/>
                  </a:lnTo>
                  <a:lnTo>
                    <a:pt x="430" y="976"/>
                  </a:lnTo>
                  <a:lnTo>
                    <a:pt x="436" y="983"/>
                  </a:lnTo>
                  <a:lnTo>
                    <a:pt x="442" y="990"/>
                  </a:lnTo>
                  <a:lnTo>
                    <a:pt x="449" y="996"/>
                  </a:lnTo>
                  <a:lnTo>
                    <a:pt x="456" y="1002"/>
                  </a:lnTo>
                  <a:lnTo>
                    <a:pt x="464" y="1006"/>
                  </a:lnTo>
                  <a:lnTo>
                    <a:pt x="472" y="1010"/>
                  </a:lnTo>
                  <a:lnTo>
                    <a:pt x="481" y="1014"/>
                  </a:lnTo>
                  <a:lnTo>
                    <a:pt x="491" y="1016"/>
                  </a:lnTo>
                  <a:lnTo>
                    <a:pt x="500" y="1017"/>
                  </a:lnTo>
                  <a:lnTo>
                    <a:pt x="510" y="1018"/>
                  </a:lnTo>
                  <a:lnTo>
                    <a:pt x="510" y="1018"/>
                  </a:lnTo>
                  <a:lnTo>
                    <a:pt x="519" y="1017"/>
                  </a:lnTo>
                  <a:lnTo>
                    <a:pt x="529" y="1016"/>
                  </a:lnTo>
                  <a:lnTo>
                    <a:pt x="538" y="1014"/>
                  </a:lnTo>
                  <a:lnTo>
                    <a:pt x="546" y="1010"/>
                  </a:lnTo>
                  <a:lnTo>
                    <a:pt x="555" y="1006"/>
                  </a:lnTo>
                  <a:lnTo>
                    <a:pt x="562" y="1002"/>
                  </a:lnTo>
                  <a:lnTo>
                    <a:pt x="570" y="996"/>
                  </a:lnTo>
                  <a:lnTo>
                    <a:pt x="577" y="990"/>
                  </a:lnTo>
                  <a:lnTo>
                    <a:pt x="583" y="983"/>
                  </a:lnTo>
                  <a:lnTo>
                    <a:pt x="588" y="976"/>
                  </a:lnTo>
                  <a:lnTo>
                    <a:pt x="594" y="967"/>
                  </a:lnTo>
                  <a:lnTo>
                    <a:pt x="598" y="960"/>
                  </a:lnTo>
                  <a:lnTo>
                    <a:pt x="601" y="950"/>
                  </a:lnTo>
                  <a:lnTo>
                    <a:pt x="603" y="942"/>
                  </a:lnTo>
                  <a:lnTo>
                    <a:pt x="604" y="932"/>
                  </a:lnTo>
                  <a:lnTo>
                    <a:pt x="605" y="922"/>
                  </a:lnTo>
                  <a:lnTo>
                    <a:pt x="605" y="439"/>
                  </a:lnTo>
                  <a:lnTo>
                    <a:pt x="605" y="439"/>
                  </a:lnTo>
                  <a:lnTo>
                    <a:pt x="618" y="433"/>
                  </a:lnTo>
                  <a:lnTo>
                    <a:pt x="630" y="426"/>
                  </a:lnTo>
                  <a:lnTo>
                    <a:pt x="642" y="416"/>
                  </a:lnTo>
                  <a:lnTo>
                    <a:pt x="650" y="405"/>
                  </a:lnTo>
                  <a:lnTo>
                    <a:pt x="658" y="393"/>
                  </a:lnTo>
                  <a:lnTo>
                    <a:pt x="664" y="379"/>
                  </a:lnTo>
                  <a:lnTo>
                    <a:pt x="668" y="365"/>
                  </a:lnTo>
                  <a:lnTo>
                    <a:pt x="669" y="349"/>
                  </a:lnTo>
                  <a:lnTo>
                    <a:pt x="669" y="223"/>
                  </a:lnTo>
                  <a:lnTo>
                    <a:pt x="669" y="223"/>
                  </a:lnTo>
                  <a:lnTo>
                    <a:pt x="668" y="208"/>
                  </a:lnTo>
                  <a:lnTo>
                    <a:pt x="664" y="193"/>
                  </a:lnTo>
                  <a:lnTo>
                    <a:pt x="658" y="180"/>
                  </a:lnTo>
                  <a:lnTo>
                    <a:pt x="650" y="167"/>
                  </a:lnTo>
                  <a:lnTo>
                    <a:pt x="642" y="156"/>
                  </a:lnTo>
                  <a:lnTo>
                    <a:pt x="630" y="147"/>
                  </a:lnTo>
                  <a:lnTo>
                    <a:pt x="618" y="139"/>
                  </a:lnTo>
                  <a:lnTo>
                    <a:pt x="605" y="133"/>
                  </a:lnTo>
                  <a:lnTo>
                    <a:pt x="605" y="133"/>
                  </a:lnTo>
                  <a:close/>
                  <a:moveTo>
                    <a:pt x="478" y="95"/>
                  </a:moveTo>
                  <a:lnTo>
                    <a:pt x="478" y="95"/>
                  </a:lnTo>
                  <a:lnTo>
                    <a:pt x="479" y="89"/>
                  </a:lnTo>
                  <a:lnTo>
                    <a:pt x="480" y="83"/>
                  </a:lnTo>
                  <a:lnTo>
                    <a:pt x="483" y="78"/>
                  </a:lnTo>
                  <a:lnTo>
                    <a:pt x="487" y="73"/>
                  </a:lnTo>
                  <a:lnTo>
                    <a:pt x="492" y="69"/>
                  </a:lnTo>
                  <a:lnTo>
                    <a:pt x="497" y="66"/>
                  </a:lnTo>
                  <a:lnTo>
                    <a:pt x="503" y="64"/>
                  </a:lnTo>
                  <a:lnTo>
                    <a:pt x="510" y="64"/>
                  </a:lnTo>
                  <a:lnTo>
                    <a:pt x="510" y="64"/>
                  </a:lnTo>
                  <a:lnTo>
                    <a:pt x="516" y="64"/>
                  </a:lnTo>
                  <a:lnTo>
                    <a:pt x="522" y="66"/>
                  </a:lnTo>
                  <a:lnTo>
                    <a:pt x="527" y="69"/>
                  </a:lnTo>
                  <a:lnTo>
                    <a:pt x="532" y="73"/>
                  </a:lnTo>
                  <a:lnTo>
                    <a:pt x="536" y="78"/>
                  </a:lnTo>
                  <a:lnTo>
                    <a:pt x="539" y="83"/>
                  </a:lnTo>
                  <a:lnTo>
                    <a:pt x="541" y="89"/>
                  </a:lnTo>
                  <a:lnTo>
                    <a:pt x="541" y="95"/>
                  </a:lnTo>
                  <a:lnTo>
                    <a:pt x="541" y="127"/>
                  </a:lnTo>
                  <a:lnTo>
                    <a:pt x="478" y="127"/>
                  </a:lnTo>
                  <a:lnTo>
                    <a:pt x="478" y="95"/>
                  </a:lnTo>
                  <a:close/>
                  <a:moveTo>
                    <a:pt x="541" y="922"/>
                  </a:moveTo>
                  <a:lnTo>
                    <a:pt x="541" y="922"/>
                  </a:lnTo>
                  <a:lnTo>
                    <a:pt x="541" y="929"/>
                  </a:lnTo>
                  <a:lnTo>
                    <a:pt x="539" y="935"/>
                  </a:lnTo>
                  <a:lnTo>
                    <a:pt x="536" y="941"/>
                  </a:lnTo>
                  <a:lnTo>
                    <a:pt x="532" y="945"/>
                  </a:lnTo>
                  <a:lnTo>
                    <a:pt x="527" y="949"/>
                  </a:lnTo>
                  <a:lnTo>
                    <a:pt x="522" y="951"/>
                  </a:lnTo>
                  <a:lnTo>
                    <a:pt x="516" y="953"/>
                  </a:lnTo>
                  <a:lnTo>
                    <a:pt x="510" y="954"/>
                  </a:lnTo>
                  <a:lnTo>
                    <a:pt x="510" y="954"/>
                  </a:lnTo>
                  <a:lnTo>
                    <a:pt x="503" y="953"/>
                  </a:lnTo>
                  <a:lnTo>
                    <a:pt x="497" y="951"/>
                  </a:lnTo>
                  <a:lnTo>
                    <a:pt x="492" y="949"/>
                  </a:lnTo>
                  <a:lnTo>
                    <a:pt x="487" y="945"/>
                  </a:lnTo>
                  <a:lnTo>
                    <a:pt x="483" y="941"/>
                  </a:lnTo>
                  <a:lnTo>
                    <a:pt x="480" y="935"/>
                  </a:lnTo>
                  <a:lnTo>
                    <a:pt x="479" y="929"/>
                  </a:lnTo>
                  <a:lnTo>
                    <a:pt x="478" y="922"/>
                  </a:lnTo>
                  <a:lnTo>
                    <a:pt x="478" y="445"/>
                  </a:lnTo>
                  <a:lnTo>
                    <a:pt x="541" y="445"/>
                  </a:lnTo>
                  <a:lnTo>
                    <a:pt x="541" y="922"/>
                  </a:lnTo>
                  <a:close/>
                  <a:moveTo>
                    <a:pt x="605" y="349"/>
                  </a:moveTo>
                  <a:lnTo>
                    <a:pt x="605" y="349"/>
                  </a:lnTo>
                  <a:lnTo>
                    <a:pt x="604" y="356"/>
                  </a:lnTo>
                  <a:lnTo>
                    <a:pt x="602" y="362"/>
                  </a:lnTo>
                  <a:lnTo>
                    <a:pt x="600" y="368"/>
                  </a:lnTo>
                  <a:lnTo>
                    <a:pt x="596" y="372"/>
                  </a:lnTo>
                  <a:lnTo>
                    <a:pt x="591" y="376"/>
                  </a:lnTo>
                  <a:lnTo>
                    <a:pt x="586" y="379"/>
                  </a:lnTo>
                  <a:lnTo>
                    <a:pt x="580" y="380"/>
                  </a:lnTo>
                  <a:lnTo>
                    <a:pt x="573" y="382"/>
                  </a:lnTo>
                  <a:lnTo>
                    <a:pt x="445" y="382"/>
                  </a:lnTo>
                  <a:lnTo>
                    <a:pt x="445" y="382"/>
                  </a:lnTo>
                  <a:lnTo>
                    <a:pt x="439" y="380"/>
                  </a:lnTo>
                  <a:lnTo>
                    <a:pt x="434" y="379"/>
                  </a:lnTo>
                  <a:lnTo>
                    <a:pt x="428" y="376"/>
                  </a:lnTo>
                  <a:lnTo>
                    <a:pt x="424" y="372"/>
                  </a:lnTo>
                  <a:lnTo>
                    <a:pt x="420" y="368"/>
                  </a:lnTo>
                  <a:lnTo>
                    <a:pt x="416" y="362"/>
                  </a:lnTo>
                  <a:lnTo>
                    <a:pt x="414" y="356"/>
                  </a:lnTo>
                  <a:lnTo>
                    <a:pt x="414" y="349"/>
                  </a:lnTo>
                  <a:lnTo>
                    <a:pt x="414" y="223"/>
                  </a:lnTo>
                  <a:lnTo>
                    <a:pt x="414" y="223"/>
                  </a:lnTo>
                  <a:lnTo>
                    <a:pt x="414" y="216"/>
                  </a:lnTo>
                  <a:lnTo>
                    <a:pt x="416" y="210"/>
                  </a:lnTo>
                  <a:lnTo>
                    <a:pt x="420" y="205"/>
                  </a:lnTo>
                  <a:lnTo>
                    <a:pt x="424" y="200"/>
                  </a:lnTo>
                  <a:lnTo>
                    <a:pt x="428" y="196"/>
                  </a:lnTo>
                  <a:lnTo>
                    <a:pt x="434" y="194"/>
                  </a:lnTo>
                  <a:lnTo>
                    <a:pt x="439" y="192"/>
                  </a:lnTo>
                  <a:lnTo>
                    <a:pt x="445" y="191"/>
                  </a:lnTo>
                  <a:lnTo>
                    <a:pt x="573" y="191"/>
                  </a:lnTo>
                  <a:lnTo>
                    <a:pt x="573" y="191"/>
                  </a:lnTo>
                  <a:lnTo>
                    <a:pt x="580" y="192"/>
                  </a:lnTo>
                  <a:lnTo>
                    <a:pt x="586" y="194"/>
                  </a:lnTo>
                  <a:lnTo>
                    <a:pt x="591" y="196"/>
                  </a:lnTo>
                  <a:lnTo>
                    <a:pt x="596" y="200"/>
                  </a:lnTo>
                  <a:lnTo>
                    <a:pt x="600" y="205"/>
                  </a:lnTo>
                  <a:lnTo>
                    <a:pt x="602" y="210"/>
                  </a:lnTo>
                  <a:lnTo>
                    <a:pt x="604" y="216"/>
                  </a:lnTo>
                  <a:lnTo>
                    <a:pt x="605" y="223"/>
                  </a:lnTo>
                  <a:lnTo>
                    <a:pt x="605" y="34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5" name="Freeform 95"/>
            <p:cNvSpPr>
              <a:spLocks noEditPoints="1"/>
            </p:cNvSpPr>
            <p:nvPr/>
          </p:nvSpPr>
          <p:spPr bwMode="auto">
            <a:xfrm>
              <a:off x="5022548" y="2244045"/>
              <a:ext cx="160338" cy="323850"/>
            </a:xfrm>
            <a:custGeom>
              <a:gdLst>
                <a:gd fmla="*/ 61 w 508" name="T0"/>
                <a:gd fmla="*/ 5 h 1018" name="T1"/>
                <a:gd fmla="*/ 20 w 508" name="T2"/>
                <a:gd fmla="*/ 34 h 1018" name="T3"/>
                <a:gd fmla="*/ 0 w 508" name="T4"/>
                <a:gd fmla="*/ 83 h 1018" name="T5"/>
                <a:gd fmla="*/ 4 w 508" name="T6"/>
                <a:gd fmla="*/ 951 h 1018" name="T7"/>
                <a:gd fmla="*/ 34 w 508" name="T8"/>
                <a:gd fmla="*/ 996 h 1018" name="T9"/>
                <a:gd fmla="*/ 86 w 508" name="T10"/>
                <a:gd fmla="*/ 1017 h 1018" name="T11"/>
                <a:gd fmla="*/ 132 w 508" name="T12"/>
                <a:gd fmla="*/ 1011 h 1018" name="T13"/>
                <a:gd fmla="*/ 175 w 508" name="T14"/>
                <a:gd fmla="*/ 977 h 1018" name="T15"/>
                <a:gd fmla="*/ 191 w 508" name="T16"/>
                <a:gd fmla="*/ 923 h 1018" name="T17"/>
                <a:gd fmla="*/ 209 w 508" name="T18"/>
                <a:gd fmla="*/ 878 h 1018" name="T19"/>
                <a:gd fmla="*/ 254 w 508" name="T20"/>
                <a:gd fmla="*/ 860 h 1018" name="T21"/>
                <a:gd fmla="*/ 307 w 508" name="T22"/>
                <a:gd fmla="*/ 888 h 1018" name="T23"/>
                <a:gd fmla="*/ 318 w 508" name="T24"/>
                <a:gd fmla="*/ 933 h 1018" name="T25"/>
                <a:gd fmla="*/ 340 w 508" name="T26"/>
                <a:gd fmla="*/ 983 h 1018" name="T27"/>
                <a:gd fmla="*/ 385 w 508" name="T28"/>
                <a:gd fmla="*/ 1014 h 1018" name="T29"/>
                <a:gd fmla="*/ 432 w 508" name="T30"/>
                <a:gd fmla="*/ 1016 h 1018" name="T31"/>
                <a:gd fmla="*/ 480 w 508" name="T32"/>
                <a:gd fmla="*/ 991 h 1018" name="T33"/>
                <a:gd fmla="*/ 506 w 508" name="T34"/>
                <a:gd fmla="*/ 942 h 1018" name="T35"/>
                <a:gd fmla="*/ 507 w 508" name="T36"/>
                <a:gd fmla="*/ 73 h 1018" name="T37"/>
                <a:gd fmla="*/ 483 w 508" name="T38"/>
                <a:gd fmla="*/ 27 h 1018" name="T39"/>
                <a:gd fmla="*/ 439 w 508" name="T40"/>
                <a:gd fmla="*/ 2 h 1018" name="T41"/>
                <a:gd fmla="*/ 444 w 508" name="T42"/>
                <a:gd fmla="*/ 929 h 1018" name="T43"/>
                <a:gd fmla="*/ 419 w 508" name="T44"/>
                <a:gd fmla="*/ 954 h 1018" name="T45"/>
                <a:gd fmla="*/ 390 w 508" name="T46"/>
                <a:gd fmla="*/ 946 h 1018" name="T47"/>
                <a:gd fmla="*/ 381 w 508" name="T48"/>
                <a:gd fmla="*/ 910 h 1018" name="T49"/>
                <a:gd fmla="*/ 353 w 508" name="T50"/>
                <a:gd fmla="*/ 843 h 1018" name="T51"/>
                <a:gd fmla="*/ 292 w 508" name="T52"/>
                <a:gd fmla="*/ 802 h 1018" name="T53"/>
                <a:gd fmla="*/ 228 w 508" name="T54"/>
                <a:gd fmla="*/ 799 h 1018" name="T55"/>
                <a:gd fmla="*/ 164 w 508" name="T56"/>
                <a:gd fmla="*/ 833 h 1018" name="T57"/>
                <a:gd fmla="*/ 130 w 508" name="T58"/>
                <a:gd fmla="*/ 897 h 1018" name="T59"/>
                <a:gd fmla="*/ 121 w 508" name="T60"/>
                <a:gd fmla="*/ 940 h 1018" name="T61"/>
                <a:gd fmla="*/ 95 w 508" name="T62"/>
                <a:gd fmla="*/ 955 h 1018" name="T63"/>
                <a:gd fmla="*/ 66 w 508" name="T64"/>
                <a:gd fmla="*/ 935 h 1018" name="T65"/>
                <a:gd fmla="*/ 65 w 508" name="T66"/>
                <a:gd fmla="*/ 81 h 1018" name="T67"/>
                <a:gd fmla="*/ 87 w 508" name="T68"/>
                <a:gd fmla="*/ 65 h 1018" name="T69"/>
                <a:gd fmla="*/ 437 w 508" name="T70"/>
                <a:gd fmla="*/ 72 h 1018" name="T71"/>
                <a:gd fmla="*/ 254 w 508" name="T72"/>
                <a:gd fmla="*/ 128 h 1018" name="T73"/>
                <a:gd fmla="*/ 194 w 508" name="T74"/>
                <a:gd fmla="*/ 143 h 1018" name="T75"/>
                <a:gd fmla="*/ 142 w 508" name="T76"/>
                <a:gd fmla="*/ 194 h 1018" name="T77"/>
                <a:gd fmla="*/ 127 w 508" name="T78"/>
                <a:gd fmla="*/ 255 h 1018" name="T79"/>
                <a:gd fmla="*/ 149 w 508" name="T80"/>
                <a:gd fmla="*/ 326 h 1018" name="T81"/>
                <a:gd fmla="*/ 205 w 508" name="T82"/>
                <a:gd fmla="*/ 373 h 1018" name="T83"/>
                <a:gd fmla="*/ 267 w 508" name="T84"/>
                <a:gd fmla="*/ 381 h 1018" name="T85"/>
                <a:gd fmla="*/ 336 w 508" name="T86"/>
                <a:gd fmla="*/ 353 h 1018" name="T87"/>
                <a:gd fmla="*/ 375 w 508" name="T88"/>
                <a:gd fmla="*/ 293 h 1018" name="T89"/>
                <a:gd fmla="*/ 378 w 508" name="T90"/>
                <a:gd fmla="*/ 230 h 1018" name="T91"/>
                <a:gd fmla="*/ 344 w 508" name="T92"/>
                <a:gd fmla="*/ 166 h 1018" name="T93"/>
                <a:gd fmla="*/ 280 w 508" name="T94"/>
                <a:gd fmla="*/ 130 h 1018" name="T95"/>
                <a:gd fmla="*/ 248 w 508" name="T96"/>
                <a:gd fmla="*/ 318 h 1018" name="T97"/>
                <a:gd fmla="*/ 195 w 508" name="T98"/>
                <a:gd fmla="*/ 279 h 1018" name="T99"/>
                <a:gd fmla="*/ 192 w 508" name="T100"/>
                <a:gd fmla="*/ 242 h 1018" name="T101"/>
                <a:gd fmla="*/ 241 w 508" name="T102"/>
                <a:gd fmla="*/ 192 h 1018" name="T103"/>
                <a:gd fmla="*/ 279 w 508" name="T104"/>
                <a:gd fmla="*/ 197 h 1018" name="T105"/>
                <a:gd fmla="*/ 317 w 508" name="T106"/>
                <a:gd fmla="*/ 248 h 1018" name="T107"/>
                <a:gd fmla="*/ 307 w 508" name="T108"/>
                <a:gd fmla="*/ 291 h 1018" name="T109"/>
                <a:gd fmla="*/ 254 w 508" name="T110"/>
                <a:gd fmla="*/ 319 h 10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8" w="508">
                  <a:moveTo>
                    <a:pt x="421" y="0"/>
                  </a:moveTo>
                  <a:lnTo>
                    <a:pt x="87" y="0"/>
                  </a:lnTo>
                  <a:lnTo>
                    <a:pt x="87" y="0"/>
                  </a:lnTo>
                  <a:lnTo>
                    <a:pt x="78" y="1"/>
                  </a:lnTo>
                  <a:lnTo>
                    <a:pt x="69" y="2"/>
                  </a:lnTo>
                  <a:lnTo>
                    <a:pt x="61" y="5"/>
                  </a:lnTo>
                  <a:lnTo>
                    <a:pt x="53" y="8"/>
                  </a:lnTo>
                  <a:lnTo>
                    <a:pt x="46" y="12"/>
                  </a:lnTo>
                  <a:lnTo>
                    <a:pt x="38" y="16"/>
                  </a:lnTo>
                  <a:lnTo>
                    <a:pt x="32" y="22"/>
                  </a:lnTo>
                  <a:lnTo>
                    <a:pt x="25" y="27"/>
                  </a:lnTo>
                  <a:lnTo>
                    <a:pt x="20" y="34"/>
                  </a:lnTo>
                  <a:lnTo>
                    <a:pt x="15" y="41"/>
                  </a:lnTo>
                  <a:lnTo>
                    <a:pt x="10" y="49"/>
                  </a:lnTo>
                  <a:lnTo>
                    <a:pt x="6" y="56"/>
                  </a:lnTo>
                  <a:lnTo>
                    <a:pt x="4" y="65"/>
                  </a:lnTo>
                  <a:lnTo>
                    <a:pt x="2" y="73"/>
                  </a:lnTo>
                  <a:lnTo>
                    <a:pt x="0" y="83"/>
                  </a:lnTo>
                  <a:lnTo>
                    <a:pt x="0" y="91"/>
                  </a:lnTo>
                  <a:lnTo>
                    <a:pt x="0" y="923"/>
                  </a:lnTo>
                  <a:lnTo>
                    <a:pt x="0" y="923"/>
                  </a:lnTo>
                  <a:lnTo>
                    <a:pt x="0" y="933"/>
                  </a:lnTo>
                  <a:lnTo>
                    <a:pt x="2" y="942"/>
                  </a:lnTo>
                  <a:lnTo>
                    <a:pt x="4" y="951"/>
                  </a:lnTo>
                  <a:lnTo>
                    <a:pt x="7" y="959"/>
                  </a:lnTo>
                  <a:lnTo>
                    <a:pt x="12" y="968"/>
                  </a:lnTo>
                  <a:lnTo>
                    <a:pt x="16" y="977"/>
                  </a:lnTo>
                  <a:lnTo>
                    <a:pt x="21" y="983"/>
                  </a:lnTo>
                  <a:lnTo>
                    <a:pt x="28" y="991"/>
                  </a:lnTo>
                  <a:lnTo>
                    <a:pt x="34" y="996"/>
                  </a:lnTo>
                  <a:lnTo>
                    <a:pt x="42" y="1002"/>
                  </a:lnTo>
                  <a:lnTo>
                    <a:pt x="50" y="1007"/>
                  </a:lnTo>
                  <a:lnTo>
                    <a:pt x="58" y="1011"/>
                  </a:lnTo>
                  <a:lnTo>
                    <a:pt x="66" y="1014"/>
                  </a:lnTo>
                  <a:lnTo>
                    <a:pt x="76" y="1016"/>
                  </a:lnTo>
                  <a:lnTo>
                    <a:pt x="86" y="1017"/>
                  </a:lnTo>
                  <a:lnTo>
                    <a:pt x="95" y="1018"/>
                  </a:lnTo>
                  <a:lnTo>
                    <a:pt x="95" y="1018"/>
                  </a:lnTo>
                  <a:lnTo>
                    <a:pt x="105" y="1017"/>
                  </a:lnTo>
                  <a:lnTo>
                    <a:pt x="115" y="1016"/>
                  </a:lnTo>
                  <a:lnTo>
                    <a:pt x="123" y="1014"/>
                  </a:lnTo>
                  <a:lnTo>
                    <a:pt x="132" y="1011"/>
                  </a:lnTo>
                  <a:lnTo>
                    <a:pt x="140" y="1007"/>
                  </a:lnTo>
                  <a:lnTo>
                    <a:pt x="149" y="1002"/>
                  </a:lnTo>
                  <a:lnTo>
                    <a:pt x="155" y="996"/>
                  </a:lnTo>
                  <a:lnTo>
                    <a:pt x="163" y="991"/>
                  </a:lnTo>
                  <a:lnTo>
                    <a:pt x="168" y="983"/>
                  </a:lnTo>
                  <a:lnTo>
                    <a:pt x="175" y="977"/>
                  </a:lnTo>
                  <a:lnTo>
                    <a:pt x="179" y="968"/>
                  </a:lnTo>
                  <a:lnTo>
                    <a:pt x="183" y="959"/>
                  </a:lnTo>
                  <a:lnTo>
                    <a:pt x="186" y="951"/>
                  </a:lnTo>
                  <a:lnTo>
                    <a:pt x="189" y="942"/>
                  </a:lnTo>
                  <a:lnTo>
                    <a:pt x="190" y="933"/>
                  </a:lnTo>
                  <a:lnTo>
                    <a:pt x="191" y="923"/>
                  </a:lnTo>
                  <a:lnTo>
                    <a:pt x="191" y="923"/>
                  </a:lnTo>
                  <a:lnTo>
                    <a:pt x="191" y="917"/>
                  </a:lnTo>
                  <a:lnTo>
                    <a:pt x="192" y="910"/>
                  </a:lnTo>
                  <a:lnTo>
                    <a:pt x="195" y="898"/>
                  </a:lnTo>
                  <a:lnTo>
                    <a:pt x="201" y="888"/>
                  </a:lnTo>
                  <a:lnTo>
                    <a:pt x="209" y="878"/>
                  </a:lnTo>
                  <a:lnTo>
                    <a:pt x="219" y="870"/>
                  </a:lnTo>
                  <a:lnTo>
                    <a:pt x="229" y="864"/>
                  </a:lnTo>
                  <a:lnTo>
                    <a:pt x="241" y="861"/>
                  </a:lnTo>
                  <a:lnTo>
                    <a:pt x="248" y="860"/>
                  </a:lnTo>
                  <a:lnTo>
                    <a:pt x="254" y="860"/>
                  </a:lnTo>
                  <a:lnTo>
                    <a:pt x="254" y="860"/>
                  </a:lnTo>
                  <a:lnTo>
                    <a:pt x="260" y="860"/>
                  </a:lnTo>
                  <a:lnTo>
                    <a:pt x="267" y="861"/>
                  </a:lnTo>
                  <a:lnTo>
                    <a:pt x="279" y="864"/>
                  </a:lnTo>
                  <a:lnTo>
                    <a:pt x="289" y="870"/>
                  </a:lnTo>
                  <a:lnTo>
                    <a:pt x="299" y="878"/>
                  </a:lnTo>
                  <a:lnTo>
                    <a:pt x="307" y="888"/>
                  </a:lnTo>
                  <a:lnTo>
                    <a:pt x="313" y="898"/>
                  </a:lnTo>
                  <a:lnTo>
                    <a:pt x="316" y="910"/>
                  </a:lnTo>
                  <a:lnTo>
                    <a:pt x="317" y="917"/>
                  </a:lnTo>
                  <a:lnTo>
                    <a:pt x="317" y="923"/>
                  </a:lnTo>
                  <a:lnTo>
                    <a:pt x="317" y="923"/>
                  </a:lnTo>
                  <a:lnTo>
                    <a:pt x="318" y="933"/>
                  </a:lnTo>
                  <a:lnTo>
                    <a:pt x="319" y="942"/>
                  </a:lnTo>
                  <a:lnTo>
                    <a:pt x="322" y="951"/>
                  </a:lnTo>
                  <a:lnTo>
                    <a:pt x="325" y="959"/>
                  </a:lnTo>
                  <a:lnTo>
                    <a:pt x="329" y="968"/>
                  </a:lnTo>
                  <a:lnTo>
                    <a:pt x="334" y="977"/>
                  </a:lnTo>
                  <a:lnTo>
                    <a:pt x="340" y="983"/>
                  </a:lnTo>
                  <a:lnTo>
                    <a:pt x="345" y="991"/>
                  </a:lnTo>
                  <a:lnTo>
                    <a:pt x="353" y="996"/>
                  </a:lnTo>
                  <a:lnTo>
                    <a:pt x="360" y="1002"/>
                  </a:lnTo>
                  <a:lnTo>
                    <a:pt x="368" y="1007"/>
                  </a:lnTo>
                  <a:lnTo>
                    <a:pt x="376" y="1011"/>
                  </a:lnTo>
                  <a:lnTo>
                    <a:pt x="385" y="1014"/>
                  </a:lnTo>
                  <a:lnTo>
                    <a:pt x="393" y="1016"/>
                  </a:lnTo>
                  <a:lnTo>
                    <a:pt x="403" y="1017"/>
                  </a:lnTo>
                  <a:lnTo>
                    <a:pt x="413" y="1018"/>
                  </a:lnTo>
                  <a:lnTo>
                    <a:pt x="413" y="1018"/>
                  </a:lnTo>
                  <a:lnTo>
                    <a:pt x="422" y="1017"/>
                  </a:lnTo>
                  <a:lnTo>
                    <a:pt x="432" y="1016"/>
                  </a:lnTo>
                  <a:lnTo>
                    <a:pt x="442" y="1014"/>
                  </a:lnTo>
                  <a:lnTo>
                    <a:pt x="450" y="1011"/>
                  </a:lnTo>
                  <a:lnTo>
                    <a:pt x="459" y="1007"/>
                  </a:lnTo>
                  <a:lnTo>
                    <a:pt x="466" y="1002"/>
                  </a:lnTo>
                  <a:lnTo>
                    <a:pt x="474" y="996"/>
                  </a:lnTo>
                  <a:lnTo>
                    <a:pt x="480" y="991"/>
                  </a:lnTo>
                  <a:lnTo>
                    <a:pt x="487" y="983"/>
                  </a:lnTo>
                  <a:lnTo>
                    <a:pt x="492" y="977"/>
                  </a:lnTo>
                  <a:lnTo>
                    <a:pt x="496" y="968"/>
                  </a:lnTo>
                  <a:lnTo>
                    <a:pt x="501" y="959"/>
                  </a:lnTo>
                  <a:lnTo>
                    <a:pt x="504" y="951"/>
                  </a:lnTo>
                  <a:lnTo>
                    <a:pt x="506" y="942"/>
                  </a:lnTo>
                  <a:lnTo>
                    <a:pt x="508" y="933"/>
                  </a:lnTo>
                  <a:lnTo>
                    <a:pt x="508" y="923"/>
                  </a:lnTo>
                  <a:lnTo>
                    <a:pt x="508" y="91"/>
                  </a:lnTo>
                  <a:lnTo>
                    <a:pt x="508" y="91"/>
                  </a:lnTo>
                  <a:lnTo>
                    <a:pt x="508" y="83"/>
                  </a:lnTo>
                  <a:lnTo>
                    <a:pt x="507" y="73"/>
                  </a:lnTo>
                  <a:lnTo>
                    <a:pt x="505" y="65"/>
                  </a:lnTo>
                  <a:lnTo>
                    <a:pt x="502" y="56"/>
                  </a:lnTo>
                  <a:lnTo>
                    <a:pt x="498" y="49"/>
                  </a:lnTo>
                  <a:lnTo>
                    <a:pt x="493" y="41"/>
                  </a:lnTo>
                  <a:lnTo>
                    <a:pt x="489" y="34"/>
                  </a:lnTo>
                  <a:lnTo>
                    <a:pt x="483" y="27"/>
                  </a:lnTo>
                  <a:lnTo>
                    <a:pt x="477" y="22"/>
                  </a:lnTo>
                  <a:lnTo>
                    <a:pt x="470" y="16"/>
                  </a:lnTo>
                  <a:lnTo>
                    <a:pt x="463" y="12"/>
                  </a:lnTo>
                  <a:lnTo>
                    <a:pt x="455" y="8"/>
                  </a:lnTo>
                  <a:lnTo>
                    <a:pt x="447" y="5"/>
                  </a:lnTo>
                  <a:lnTo>
                    <a:pt x="439" y="2"/>
                  </a:lnTo>
                  <a:lnTo>
                    <a:pt x="430" y="1"/>
                  </a:lnTo>
                  <a:lnTo>
                    <a:pt x="421" y="0"/>
                  </a:lnTo>
                  <a:lnTo>
                    <a:pt x="421" y="0"/>
                  </a:lnTo>
                  <a:close/>
                  <a:moveTo>
                    <a:pt x="445" y="923"/>
                  </a:moveTo>
                  <a:lnTo>
                    <a:pt x="445" y="923"/>
                  </a:lnTo>
                  <a:lnTo>
                    <a:pt x="444" y="929"/>
                  </a:lnTo>
                  <a:lnTo>
                    <a:pt x="443" y="935"/>
                  </a:lnTo>
                  <a:lnTo>
                    <a:pt x="440" y="940"/>
                  </a:lnTo>
                  <a:lnTo>
                    <a:pt x="435" y="946"/>
                  </a:lnTo>
                  <a:lnTo>
                    <a:pt x="431" y="949"/>
                  </a:lnTo>
                  <a:lnTo>
                    <a:pt x="426" y="952"/>
                  </a:lnTo>
                  <a:lnTo>
                    <a:pt x="419" y="954"/>
                  </a:lnTo>
                  <a:lnTo>
                    <a:pt x="413" y="955"/>
                  </a:lnTo>
                  <a:lnTo>
                    <a:pt x="413" y="955"/>
                  </a:lnTo>
                  <a:lnTo>
                    <a:pt x="406" y="954"/>
                  </a:lnTo>
                  <a:lnTo>
                    <a:pt x="401" y="952"/>
                  </a:lnTo>
                  <a:lnTo>
                    <a:pt x="396" y="949"/>
                  </a:lnTo>
                  <a:lnTo>
                    <a:pt x="390" y="946"/>
                  </a:lnTo>
                  <a:lnTo>
                    <a:pt x="387" y="940"/>
                  </a:lnTo>
                  <a:lnTo>
                    <a:pt x="384" y="935"/>
                  </a:lnTo>
                  <a:lnTo>
                    <a:pt x="382" y="929"/>
                  </a:lnTo>
                  <a:lnTo>
                    <a:pt x="382" y="923"/>
                  </a:lnTo>
                  <a:lnTo>
                    <a:pt x="382" y="923"/>
                  </a:lnTo>
                  <a:lnTo>
                    <a:pt x="381" y="910"/>
                  </a:lnTo>
                  <a:lnTo>
                    <a:pt x="378" y="897"/>
                  </a:lnTo>
                  <a:lnTo>
                    <a:pt x="375" y="885"/>
                  </a:lnTo>
                  <a:lnTo>
                    <a:pt x="371" y="874"/>
                  </a:lnTo>
                  <a:lnTo>
                    <a:pt x="366" y="862"/>
                  </a:lnTo>
                  <a:lnTo>
                    <a:pt x="359" y="852"/>
                  </a:lnTo>
                  <a:lnTo>
                    <a:pt x="353" y="843"/>
                  </a:lnTo>
                  <a:lnTo>
                    <a:pt x="344" y="833"/>
                  </a:lnTo>
                  <a:lnTo>
                    <a:pt x="334" y="824"/>
                  </a:lnTo>
                  <a:lnTo>
                    <a:pt x="325" y="818"/>
                  </a:lnTo>
                  <a:lnTo>
                    <a:pt x="315" y="811"/>
                  </a:lnTo>
                  <a:lnTo>
                    <a:pt x="303" y="806"/>
                  </a:lnTo>
                  <a:lnTo>
                    <a:pt x="292" y="802"/>
                  </a:lnTo>
                  <a:lnTo>
                    <a:pt x="280" y="799"/>
                  </a:lnTo>
                  <a:lnTo>
                    <a:pt x="267" y="796"/>
                  </a:lnTo>
                  <a:lnTo>
                    <a:pt x="254" y="795"/>
                  </a:lnTo>
                  <a:lnTo>
                    <a:pt x="254" y="795"/>
                  </a:lnTo>
                  <a:lnTo>
                    <a:pt x="241" y="796"/>
                  </a:lnTo>
                  <a:lnTo>
                    <a:pt x="228" y="799"/>
                  </a:lnTo>
                  <a:lnTo>
                    <a:pt x="216" y="802"/>
                  </a:lnTo>
                  <a:lnTo>
                    <a:pt x="205" y="806"/>
                  </a:lnTo>
                  <a:lnTo>
                    <a:pt x="194" y="811"/>
                  </a:lnTo>
                  <a:lnTo>
                    <a:pt x="183" y="818"/>
                  </a:lnTo>
                  <a:lnTo>
                    <a:pt x="174" y="824"/>
                  </a:lnTo>
                  <a:lnTo>
                    <a:pt x="164" y="833"/>
                  </a:lnTo>
                  <a:lnTo>
                    <a:pt x="156" y="843"/>
                  </a:lnTo>
                  <a:lnTo>
                    <a:pt x="149" y="852"/>
                  </a:lnTo>
                  <a:lnTo>
                    <a:pt x="142" y="862"/>
                  </a:lnTo>
                  <a:lnTo>
                    <a:pt x="137" y="874"/>
                  </a:lnTo>
                  <a:lnTo>
                    <a:pt x="133" y="885"/>
                  </a:lnTo>
                  <a:lnTo>
                    <a:pt x="130" y="897"/>
                  </a:lnTo>
                  <a:lnTo>
                    <a:pt x="127" y="910"/>
                  </a:lnTo>
                  <a:lnTo>
                    <a:pt x="127" y="923"/>
                  </a:lnTo>
                  <a:lnTo>
                    <a:pt x="127" y="923"/>
                  </a:lnTo>
                  <a:lnTo>
                    <a:pt x="126" y="929"/>
                  </a:lnTo>
                  <a:lnTo>
                    <a:pt x="124" y="935"/>
                  </a:lnTo>
                  <a:lnTo>
                    <a:pt x="121" y="940"/>
                  </a:lnTo>
                  <a:lnTo>
                    <a:pt x="118" y="946"/>
                  </a:lnTo>
                  <a:lnTo>
                    <a:pt x="112" y="949"/>
                  </a:lnTo>
                  <a:lnTo>
                    <a:pt x="107" y="952"/>
                  </a:lnTo>
                  <a:lnTo>
                    <a:pt x="102" y="954"/>
                  </a:lnTo>
                  <a:lnTo>
                    <a:pt x="95" y="955"/>
                  </a:lnTo>
                  <a:lnTo>
                    <a:pt x="95" y="955"/>
                  </a:lnTo>
                  <a:lnTo>
                    <a:pt x="89" y="954"/>
                  </a:lnTo>
                  <a:lnTo>
                    <a:pt x="82" y="952"/>
                  </a:lnTo>
                  <a:lnTo>
                    <a:pt x="77" y="949"/>
                  </a:lnTo>
                  <a:lnTo>
                    <a:pt x="73" y="946"/>
                  </a:lnTo>
                  <a:lnTo>
                    <a:pt x="68" y="940"/>
                  </a:lnTo>
                  <a:lnTo>
                    <a:pt x="66" y="935"/>
                  </a:lnTo>
                  <a:lnTo>
                    <a:pt x="64" y="929"/>
                  </a:lnTo>
                  <a:lnTo>
                    <a:pt x="63" y="923"/>
                  </a:lnTo>
                  <a:lnTo>
                    <a:pt x="63" y="91"/>
                  </a:lnTo>
                  <a:lnTo>
                    <a:pt x="63" y="91"/>
                  </a:lnTo>
                  <a:lnTo>
                    <a:pt x="64" y="86"/>
                  </a:lnTo>
                  <a:lnTo>
                    <a:pt x="65" y="81"/>
                  </a:lnTo>
                  <a:lnTo>
                    <a:pt x="67" y="76"/>
                  </a:lnTo>
                  <a:lnTo>
                    <a:pt x="71" y="72"/>
                  </a:lnTo>
                  <a:lnTo>
                    <a:pt x="74" y="69"/>
                  </a:lnTo>
                  <a:lnTo>
                    <a:pt x="78" y="67"/>
                  </a:lnTo>
                  <a:lnTo>
                    <a:pt x="82" y="65"/>
                  </a:lnTo>
                  <a:lnTo>
                    <a:pt x="87" y="65"/>
                  </a:lnTo>
                  <a:lnTo>
                    <a:pt x="421" y="65"/>
                  </a:lnTo>
                  <a:lnTo>
                    <a:pt x="421" y="65"/>
                  </a:lnTo>
                  <a:lnTo>
                    <a:pt x="426" y="65"/>
                  </a:lnTo>
                  <a:lnTo>
                    <a:pt x="430" y="67"/>
                  </a:lnTo>
                  <a:lnTo>
                    <a:pt x="434" y="69"/>
                  </a:lnTo>
                  <a:lnTo>
                    <a:pt x="437" y="72"/>
                  </a:lnTo>
                  <a:lnTo>
                    <a:pt x="441" y="76"/>
                  </a:lnTo>
                  <a:lnTo>
                    <a:pt x="443" y="81"/>
                  </a:lnTo>
                  <a:lnTo>
                    <a:pt x="445" y="86"/>
                  </a:lnTo>
                  <a:lnTo>
                    <a:pt x="445" y="91"/>
                  </a:lnTo>
                  <a:lnTo>
                    <a:pt x="445" y="923"/>
                  </a:lnTo>
                  <a:close/>
                  <a:moveTo>
                    <a:pt x="254" y="128"/>
                  </a:moveTo>
                  <a:lnTo>
                    <a:pt x="254" y="128"/>
                  </a:lnTo>
                  <a:lnTo>
                    <a:pt x="241" y="128"/>
                  </a:lnTo>
                  <a:lnTo>
                    <a:pt x="228" y="130"/>
                  </a:lnTo>
                  <a:lnTo>
                    <a:pt x="216" y="133"/>
                  </a:lnTo>
                  <a:lnTo>
                    <a:pt x="205" y="138"/>
                  </a:lnTo>
                  <a:lnTo>
                    <a:pt x="194" y="143"/>
                  </a:lnTo>
                  <a:lnTo>
                    <a:pt x="183" y="149"/>
                  </a:lnTo>
                  <a:lnTo>
                    <a:pt x="174" y="157"/>
                  </a:lnTo>
                  <a:lnTo>
                    <a:pt x="164" y="166"/>
                  </a:lnTo>
                  <a:lnTo>
                    <a:pt x="156" y="174"/>
                  </a:lnTo>
                  <a:lnTo>
                    <a:pt x="149" y="184"/>
                  </a:lnTo>
                  <a:lnTo>
                    <a:pt x="142" y="194"/>
                  </a:lnTo>
                  <a:lnTo>
                    <a:pt x="137" y="205"/>
                  </a:lnTo>
                  <a:lnTo>
                    <a:pt x="133" y="217"/>
                  </a:lnTo>
                  <a:lnTo>
                    <a:pt x="130" y="230"/>
                  </a:lnTo>
                  <a:lnTo>
                    <a:pt x="127" y="242"/>
                  </a:lnTo>
                  <a:lnTo>
                    <a:pt x="127" y="255"/>
                  </a:lnTo>
                  <a:lnTo>
                    <a:pt x="127" y="255"/>
                  </a:lnTo>
                  <a:lnTo>
                    <a:pt x="127" y="269"/>
                  </a:lnTo>
                  <a:lnTo>
                    <a:pt x="130" y="280"/>
                  </a:lnTo>
                  <a:lnTo>
                    <a:pt x="133" y="293"/>
                  </a:lnTo>
                  <a:lnTo>
                    <a:pt x="137" y="305"/>
                  </a:lnTo>
                  <a:lnTo>
                    <a:pt x="142" y="316"/>
                  </a:lnTo>
                  <a:lnTo>
                    <a:pt x="149" y="326"/>
                  </a:lnTo>
                  <a:lnTo>
                    <a:pt x="156" y="336"/>
                  </a:lnTo>
                  <a:lnTo>
                    <a:pt x="164" y="345"/>
                  </a:lnTo>
                  <a:lnTo>
                    <a:pt x="174" y="353"/>
                  </a:lnTo>
                  <a:lnTo>
                    <a:pt x="183" y="361"/>
                  </a:lnTo>
                  <a:lnTo>
                    <a:pt x="194" y="367"/>
                  </a:lnTo>
                  <a:lnTo>
                    <a:pt x="205" y="373"/>
                  </a:lnTo>
                  <a:lnTo>
                    <a:pt x="216" y="377"/>
                  </a:lnTo>
                  <a:lnTo>
                    <a:pt x="228" y="380"/>
                  </a:lnTo>
                  <a:lnTo>
                    <a:pt x="241" y="381"/>
                  </a:lnTo>
                  <a:lnTo>
                    <a:pt x="254" y="382"/>
                  </a:lnTo>
                  <a:lnTo>
                    <a:pt x="254" y="382"/>
                  </a:lnTo>
                  <a:lnTo>
                    <a:pt x="267" y="381"/>
                  </a:lnTo>
                  <a:lnTo>
                    <a:pt x="280" y="380"/>
                  </a:lnTo>
                  <a:lnTo>
                    <a:pt x="292" y="377"/>
                  </a:lnTo>
                  <a:lnTo>
                    <a:pt x="303" y="373"/>
                  </a:lnTo>
                  <a:lnTo>
                    <a:pt x="315" y="367"/>
                  </a:lnTo>
                  <a:lnTo>
                    <a:pt x="325" y="361"/>
                  </a:lnTo>
                  <a:lnTo>
                    <a:pt x="336" y="353"/>
                  </a:lnTo>
                  <a:lnTo>
                    <a:pt x="344" y="345"/>
                  </a:lnTo>
                  <a:lnTo>
                    <a:pt x="353" y="336"/>
                  </a:lnTo>
                  <a:lnTo>
                    <a:pt x="359" y="326"/>
                  </a:lnTo>
                  <a:lnTo>
                    <a:pt x="366" y="316"/>
                  </a:lnTo>
                  <a:lnTo>
                    <a:pt x="371" y="305"/>
                  </a:lnTo>
                  <a:lnTo>
                    <a:pt x="375" y="293"/>
                  </a:lnTo>
                  <a:lnTo>
                    <a:pt x="378" y="280"/>
                  </a:lnTo>
                  <a:lnTo>
                    <a:pt x="381" y="269"/>
                  </a:lnTo>
                  <a:lnTo>
                    <a:pt x="382" y="255"/>
                  </a:lnTo>
                  <a:lnTo>
                    <a:pt x="382" y="255"/>
                  </a:lnTo>
                  <a:lnTo>
                    <a:pt x="381" y="242"/>
                  </a:lnTo>
                  <a:lnTo>
                    <a:pt x="378" y="230"/>
                  </a:lnTo>
                  <a:lnTo>
                    <a:pt x="375" y="217"/>
                  </a:lnTo>
                  <a:lnTo>
                    <a:pt x="371" y="205"/>
                  </a:lnTo>
                  <a:lnTo>
                    <a:pt x="366" y="194"/>
                  </a:lnTo>
                  <a:lnTo>
                    <a:pt x="359" y="184"/>
                  </a:lnTo>
                  <a:lnTo>
                    <a:pt x="353" y="174"/>
                  </a:lnTo>
                  <a:lnTo>
                    <a:pt x="344" y="166"/>
                  </a:lnTo>
                  <a:lnTo>
                    <a:pt x="336" y="157"/>
                  </a:lnTo>
                  <a:lnTo>
                    <a:pt x="325" y="149"/>
                  </a:lnTo>
                  <a:lnTo>
                    <a:pt x="315" y="143"/>
                  </a:lnTo>
                  <a:lnTo>
                    <a:pt x="303" y="138"/>
                  </a:lnTo>
                  <a:lnTo>
                    <a:pt x="292" y="133"/>
                  </a:lnTo>
                  <a:lnTo>
                    <a:pt x="280" y="130"/>
                  </a:lnTo>
                  <a:lnTo>
                    <a:pt x="267" y="128"/>
                  </a:lnTo>
                  <a:lnTo>
                    <a:pt x="254" y="128"/>
                  </a:lnTo>
                  <a:lnTo>
                    <a:pt x="254" y="128"/>
                  </a:lnTo>
                  <a:close/>
                  <a:moveTo>
                    <a:pt x="254" y="319"/>
                  </a:moveTo>
                  <a:lnTo>
                    <a:pt x="254" y="319"/>
                  </a:lnTo>
                  <a:lnTo>
                    <a:pt x="248" y="318"/>
                  </a:lnTo>
                  <a:lnTo>
                    <a:pt x="241" y="317"/>
                  </a:lnTo>
                  <a:lnTo>
                    <a:pt x="229" y="314"/>
                  </a:lnTo>
                  <a:lnTo>
                    <a:pt x="219" y="308"/>
                  </a:lnTo>
                  <a:lnTo>
                    <a:pt x="209" y="300"/>
                  </a:lnTo>
                  <a:lnTo>
                    <a:pt x="201" y="291"/>
                  </a:lnTo>
                  <a:lnTo>
                    <a:pt x="195" y="279"/>
                  </a:lnTo>
                  <a:lnTo>
                    <a:pt x="192" y="267"/>
                  </a:lnTo>
                  <a:lnTo>
                    <a:pt x="191" y="261"/>
                  </a:lnTo>
                  <a:lnTo>
                    <a:pt x="191" y="255"/>
                  </a:lnTo>
                  <a:lnTo>
                    <a:pt x="191" y="255"/>
                  </a:lnTo>
                  <a:lnTo>
                    <a:pt x="191" y="248"/>
                  </a:lnTo>
                  <a:lnTo>
                    <a:pt x="192" y="242"/>
                  </a:lnTo>
                  <a:lnTo>
                    <a:pt x="195" y="230"/>
                  </a:lnTo>
                  <a:lnTo>
                    <a:pt x="201" y="219"/>
                  </a:lnTo>
                  <a:lnTo>
                    <a:pt x="209" y="211"/>
                  </a:lnTo>
                  <a:lnTo>
                    <a:pt x="219" y="202"/>
                  </a:lnTo>
                  <a:lnTo>
                    <a:pt x="229" y="197"/>
                  </a:lnTo>
                  <a:lnTo>
                    <a:pt x="241" y="192"/>
                  </a:lnTo>
                  <a:lnTo>
                    <a:pt x="248" y="191"/>
                  </a:lnTo>
                  <a:lnTo>
                    <a:pt x="254" y="191"/>
                  </a:lnTo>
                  <a:lnTo>
                    <a:pt x="254" y="191"/>
                  </a:lnTo>
                  <a:lnTo>
                    <a:pt x="260" y="191"/>
                  </a:lnTo>
                  <a:lnTo>
                    <a:pt x="267" y="192"/>
                  </a:lnTo>
                  <a:lnTo>
                    <a:pt x="279" y="197"/>
                  </a:lnTo>
                  <a:lnTo>
                    <a:pt x="289" y="202"/>
                  </a:lnTo>
                  <a:lnTo>
                    <a:pt x="299" y="211"/>
                  </a:lnTo>
                  <a:lnTo>
                    <a:pt x="307" y="219"/>
                  </a:lnTo>
                  <a:lnTo>
                    <a:pt x="313" y="230"/>
                  </a:lnTo>
                  <a:lnTo>
                    <a:pt x="316" y="242"/>
                  </a:lnTo>
                  <a:lnTo>
                    <a:pt x="317" y="248"/>
                  </a:lnTo>
                  <a:lnTo>
                    <a:pt x="317" y="255"/>
                  </a:lnTo>
                  <a:lnTo>
                    <a:pt x="317" y="255"/>
                  </a:lnTo>
                  <a:lnTo>
                    <a:pt x="317" y="261"/>
                  </a:lnTo>
                  <a:lnTo>
                    <a:pt x="316" y="267"/>
                  </a:lnTo>
                  <a:lnTo>
                    <a:pt x="313" y="279"/>
                  </a:lnTo>
                  <a:lnTo>
                    <a:pt x="307" y="291"/>
                  </a:lnTo>
                  <a:lnTo>
                    <a:pt x="299" y="300"/>
                  </a:lnTo>
                  <a:lnTo>
                    <a:pt x="289" y="308"/>
                  </a:lnTo>
                  <a:lnTo>
                    <a:pt x="279" y="314"/>
                  </a:lnTo>
                  <a:lnTo>
                    <a:pt x="267" y="317"/>
                  </a:lnTo>
                  <a:lnTo>
                    <a:pt x="260" y="318"/>
                  </a:lnTo>
                  <a:lnTo>
                    <a:pt x="254" y="319"/>
                  </a:lnTo>
                  <a:lnTo>
                    <a:pt x="254" y="319"/>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6" name="Freeform 96"/>
            <p:cNvSpPr>
              <a:spLocks noEditPoints="1"/>
            </p:cNvSpPr>
            <p:nvPr/>
          </p:nvSpPr>
          <p:spPr bwMode="auto">
            <a:xfrm>
              <a:off x="3649361" y="5476195"/>
              <a:ext cx="322263" cy="322263"/>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7" name="Freeform 97"/>
            <p:cNvSpPr>
              <a:spLocks noEditPoints="1"/>
            </p:cNvSpPr>
            <p:nvPr/>
          </p:nvSpPr>
          <p:spPr bwMode="auto">
            <a:xfrm>
              <a:off x="5587698" y="2325007"/>
              <a:ext cx="322263" cy="161925"/>
            </a:xfrm>
            <a:custGeom>
              <a:gdLst>
                <a:gd fmla="*/ 904 w 1018" name="T0"/>
                <a:gd fmla="*/ 40 h 509" name="T1"/>
                <a:gd fmla="*/ 865 w 1018" name="T2"/>
                <a:gd fmla="*/ 8 h 509" name="T3"/>
                <a:gd fmla="*/ 95 w 1018" name="T4"/>
                <a:gd fmla="*/ 0 h 509" name="T5"/>
                <a:gd fmla="*/ 66 w 1018" name="T6"/>
                <a:gd fmla="*/ 4 h 509" name="T7"/>
                <a:gd fmla="*/ 34 w 1018" name="T8"/>
                <a:gd fmla="*/ 22 h 509" name="T9"/>
                <a:gd fmla="*/ 12 w 1018" name="T10"/>
                <a:gd fmla="*/ 50 h 509" name="T11"/>
                <a:gd fmla="*/ 0 w 1018" name="T12"/>
                <a:gd fmla="*/ 85 h 509" name="T13"/>
                <a:gd fmla="*/ 0 w 1018" name="T14"/>
                <a:gd fmla="*/ 423 h 509" name="T15"/>
                <a:gd fmla="*/ 12 w 1018" name="T16"/>
                <a:gd fmla="*/ 459 h 509" name="T17"/>
                <a:gd fmla="*/ 34 w 1018" name="T18"/>
                <a:gd fmla="*/ 487 h 509" name="T19"/>
                <a:gd fmla="*/ 66 w 1018" name="T20"/>
                <a:gd fmla="*/ 505 h 509" name="T21"/>
                <a:gd fmla="*/ 827 w 1018" name="T22"/>
                <a:gd fmla="*/ 509 h 509" name="T23"/>
                <a:gd fmla="*/ 865 w 1018" name="T24"/>
                <a:gd fmla="*/ 501 h 509" name="T25"/>
                <a:gd fmla="*/ 904 w 1018" name="T26"/>
                <a:gd fmla="*/ 470 h 509" name="T27"/>
                <a:gd fmla="*/ 1012 w 1018" name="T28"/>
                <a:gd fmla="*/ 288 h 509" name="T29"/>
                <a:gd fmla="*/ 1018 w 1018" name="T30"/>
                <a:gd fmla="*/ 255 h 509" name="T31"/>
                <a:gd fmla="*/ 1006 w 1018" name="T32"/>
                <a:gd fmla="*/ 209 h 509" name="T33"/>
                <a:gd fmla="*/ 855 w 1018" name="T34"/>
                <a:gd fmla="*/ 428 h 509" name="T35"/>
                <a:gd fmla="*/ 827 w 1018" name="T36"/>
                <a:gd fmla="*/ 445 h 509" name="T37"/>
                <a:gd fmla="*/ 82 w 1018" name="T38"/>
                <a:gd fmla="*/ 443 h 509" name="T39"/>
                <a:gd fmla="*/ 66 w 1018" name="T40"/>
                <a:gd fmla="*/ 426 h 509" name="T41"/>
                <a:gd fmla="*/ 63 w 1018" name="T42"/>
                <a:gd fmla="*/ 95 h 509" name="T43"/>
                <a:gd fmla="*/ 73 w 1018" name="T44"/>
                <a:gd fmla="*/ 73 h 509" name="T45"/>
                <a:gd fmla="*/ 95 w 1018" name="T46"/>
                <a:gd fmla="*/ 64 h 509" name="T47"/>
                <a:gd fmla="*/ 843 w 1018" name="T48"/>
                <a:gd fmla="*/ 68 h 509" name="T49"/>
                <a:gd fmla="*/ 950 w 1018" name="T50"/>
                <a:gd fmla="*/ 240 h 509" name="T51"/>
                <a:gd fmla="*/ 953 w 1018" name="T52"/>
                <a:gd fmla="*/ 261 h 509" name="T53"/>
                <a:gd fmla="*/ 732 w 1018" name="T54"/>
                <a:gd fmla="*/ 127 h 509" name="T55"/>
                <a:gd fmla="*/ 682 w 1018" name="T56"/>
                <a:gd fmla="*/ 137 h 509" name="T57"/>
                <a:gd fmla="*/ 641 w 1018" name="T58"/>
                <a:gd fmla="*/ 165 h 509" name="T59"/>
                <a:gd fmla="*/ 614 w 1018" name="T60"/>
                <a:gd fmla="*/ 205 h 509" name="T61"/>
                <a:gd fmla="*/ 604 w 1018" name="T62"/>
                <a:gd fmla="*/ 255 h 509" name="T63"/>
                <a:gd fmla="*/ 609 w 1018" name="T64"/>
                <a:gd fmla="*/ 292 h 509" name="T65"/>
                <a:gd fmla="*/ 633 w 1018" name="T66"/>
                <a:gd fmla="*/ 335 h 509" name="T67"/>
                <a:gd fmla="*/ 670 w 1018" name="T68"/>
                <a:gd fmla="*/ 367 h 509" name="T69"/>
                <a:gd fmla="*/ 719 w 1018" name="T70"/>
                <a:gd fmla="*/ 380 h 509" name="T71"/>
                <a:gd fmla="*/ 757 w 1018" name="T72"/>
                <a:gd fmla="*/ 379 h 509" name="T73"/>
                <a:gd fmla="*/ 802 w 1018" name="T74"/>
                <a:gd fmla="*/ 360 h 509" name="T75"/>
                <a:gd fmla="*/ 837 w 1018" name="T76"/>
                <a:gd fmla="*/ 326 h 509" name="T77"/>
                <a:gd fmla="*/ 856 w 1018" name="T78"/>
                <a:gd fmla="*/ 280 h 509" name="T79"/>
                <a:gd fmla="*/ 858 w 1018" name="T80"/>
                <a:gd fmla="*/ 241 h 509" name="T81"/>
                <a:gd fmla="*/ 843 w 1018" name="T82"/>
                <a:gd fmla="*/ 194 h 509" name="T83"/>
                <a:gd fmla="*/ 812 w 1018" name="T84"/>
                <a:gd fmla="*/ 156 h 509" name="T85"/>
                <a:gd fmla="*/ 769 w 1018" name="T86"/>
                <a:gd fmla="*/ 133 h 509" name="T87"/>
                <a:gd fmla="*/ 732 w 1018" name="T88"/>
                <a:gd fmla="*/ 127 h 509" name="T89"/>
                <a:gd fmla="*/ 719 w 1018" name="T90"/>
                <a:gd fmla="*/ 317 h 509" name="T91"/>
                <a:gd fmla="*/ 679 w 1018" name="T92"/>
                <a:gd fmla="*/ 290 h 509" name="T93"/>
                <a:gd fmla="*/ 667 w 1018" name="T94"/>
                <a:gd fmla="*/ 255 h 509" name="T95"/>
                <a:gd fmla="*/ 673 w 1018" name="T96"/>
                <a:gd fmla="*/ 229 h 509" name="T97"/>
                <a:gd fmla="*/ 707 w 1018" name="T98"/>
                <a:gd fmla="*/ 196 h 509" name="T99"/>
                <a:gd fmla="*/ 732 w 1018" name="T100"/>
                <a:gd fmla="*/ 191 h 509" name="T101"/>
                <a:gd fmla="*/ 767 w 1018" name="T102"/>
                <a:gd fmla="*/ 201 h 509" name="T103"/>
                <a:gd fmla="*/ 794 w 1018" name="T104"/>
                <a:gd fmla="*/ 242 h 509" name="T105"/>
                <a:gd fmla="*/ 795 w 1018" name="T106"/>
                <a:gd fmla="*/ 261 h 509" name="T107"/>
                <a:gd fmla="*/ 777 w 1018" name="T108"/>
                <a:gd fmla="*/ 299 h 509" name="T109"/>
                <a:gd fmla="*/ 738 w 1018" name="T110"/>
                <a:gd fmla="*/ 318 h 50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09" w="1018">
                  <a:moveTo>
                    <a:pt x="1006" y="209"/>
                  </a:moveTo>
                  <a:lnTo>
                    <a:pt x="911" y="51"/>
                  </a:lnTo>
                  <a:lnTo>
                    <a:pt x="911" y="51"/>
                  </a:lnTo>
                  <a:lnTo>
                    <a:pt x="904" y="40"/>
                  </a:lnTo>
                  <a:lnTo>
                    <a:pt x="896" y="30"/>
                  </a:lnTo>
                  <a:lnTo>
                    <a:pt x="887" y="21"/>
                  </a:lnTo>
                  <a:lnTo>
                    <a:pt x="876" y="14"/>
                  </a:lnTo>
                  <a:lnTo>
                    <a:pt x="865" y="8"/>
                  </a:lnTo>
                  <a:lnTo>
                    <a:pt x="853" y="4"/>
                  </a:lnTo>
                  <a:lnTo>
                    <a:pt x="840" y="1"/>
                  </a:lnTo>
                  <a:lnTo>
                    <a:pt x="827" y="0"/>
                  </a:lnTo>
                  <a:lnTo>
                    <a:pt x="95" y="0"/>
                  </a:lnTo>
                  <a:lnTo>
                    <a:pt x="95" y="0"/>
                  </a:lnTo>
                  <a:lnTo>
                    <a:pt x="86" y="1"/>
                  </a:lnTo>
                  <a:lnTo>
                    <a:pt x="76" y="2"/>
                  </a:lnTo>
                  <a:lnTo>
                    <a:pt x="66" y="4"/>
                  </a:lnTo>
                  <a:lnTo>
                    <a:pt x="58" y="7"/>
                  </a:lnTo>
                  <a:lnTo>
                    <a:pt x="50" y="11"/>
                  </a:lnTo>
                  <a:lnTo>
                    <a:pt x="42" y="17"/>
                  </a:lnTo>
                  <a:lnTo>
                    <a:pt x="34" y="22"/>
                  </a:lnTo>
                  <a:lnTo>
                    <a:pt x="28" y="27"/>
                  </a:lnTo>
                  <a:lnTo>
                    <a:pt x="21" y="35"/>
                  </a:lnTo>
                  <a:lnTo>
                    <a:pt x="16" y="42"/>
                  </a:lnTo>
                  <a:lnTo>
                    <a:pt x="12" y="50"/>
                  </a:lnTo>
                  <a:lnTo>
                    <a:pt x="7" y="59"/>
                  </a:lnTo>
                  <a:lnTo>
                    <a:pt x="4" y="67"/>
                  </a:lnTo>
                  <a:lnTo>
                    <a:pt x="2" y="76"/>
                  </a:lnTo>
                  <a:lnTo>
                    <a:pt x="0" y="85"/>
                  </a:lnTo>
                  <a:lnTo>
                    <a:pt x="0" y="95"/>
                  </a:lnTo>
                  <a:lnTo>
                    <a:pt x="0" y="414"/>
                  </a:lnTo>
                  <a:lnTo>
                    <a:pt x="0" y="414"/>
                  </a:lnTo>
                  <a:lnTo>
                    <a:pt x="0" y="423"/>
                  </a:lnTo>
                  <a:lnTo>
                    <a:pt x="2" y="433"/>
                  </a:lnTo>
                  <a:lnTo>
                    <a:pt x="4" y="442"/>
                  </a:lnTo>
                  <a:lnTo>
                    <a:pt x="7" y="450"/>
                  </a:lnTo>
                  <a:lnTo>
                    <a:pt x="12" y="459"/>
                  </a:lnTo>
                  <a:lnTo>
                    <a:pt x="16" y="466"/>
                  </a:lnTo>
                  <a:lnTo>
                    <a:pt x="21" y="474"/>
                  </a:lnTo>
                  <a:lnTo>
                    <a:pt x="28" y="481"/>
                  </a:lnTo>
                  <a:lnTo>
                    <a:pt x="34" y="487"/>
                  </a:lnTo>
                  <a:lnTo>
                    <a:pt x="42" y="492"/>
                  </a:lnTo>
                  <a:lnTo>
                    <a:pt x="50" y="497"/>
                  </a:lnTo>
                  <a:lnTo>
                    <a:pt x="58" y="502"/>
                  </a:lnTo>
                  <a:lnTo>
                    <a:pt x="66" y="505"/>
                  </a:lnTo>
                  <a:lnTo>
                    <a:pt x="76" y="507"/>
                  </a:lnTo>
                  <a:lnTo>
                    <a:pt x="86" y="508"/>
                  </a:lnTo>
                  <a:lnTo>
                    <a:pt x="95" y="509"/>
                  </a:lnTo>
                  <a:lnTo>
                    <a:pt x="827" y="509"/>
                  </a:lnTo>
                  <a:lnTo>
                    <a:pt x="827" y="509"/>
                  </a:lnTo>
                  <a:lnTo>
                    <a:pt x="840" y="508"/>
                  </a:lnTo>
                  <a:lnTo>
                    <a:pt x="853" y="505"/>
                  </a:lnTo>
                  <a:lnTo>
                    <a:pt x="865" y="501"/>
                  </a:lnTo>
                  <a:lnTo>
                    <a:pt x="876" y="495"/>
                  </a:lnTo>
                  <a:lnTo>
                    <a:pt x="886" y="488"/>
                  </a:lnTo>
                  <a:lnTo>
                    <a:pt x="896" y="479"/>
                  </a:lnTo>
                  <a:lnTo>
                    <a:pt x="904" y="470"/>
                  </a:lnTo>
                  <a:lnTo>
                    <a:pt x="911" y="459"/>
                  </a:lnTo>
                  <a:lnTo>
                    <a:pt x="1007" y="298"/>
                  </a:lnTo>
                  <a:lnTo>
                    <a:pt x="1007" y="298"/>
                  </a:lnTo>
                  <a:lnTo>
                    <a:pt x="1012" y="288"/>
                  </a:lnTo>
                  <a:lnTo>
                    <a:pt x="1015" y="277"/>
                  </a:lnTo>
                  <a:lnTo>
                    <a:pt x="1017" y="266"/>
                  </a:lnTo>
                  <a:lnTo>
                    <a:pt x="1018" y="255"/>
                  </a:lnTo>
                  <a:lnTo>
                    <a:pt x="1018" y="255"/>
                  </a:lnTo>
                  <a:lnTo>
                    <a:pt x="1017" y="243"/>
                  </a:lnTo>
                  <a:lnTo>
                    <a:pt x="1015" y="231"/>
                  </a:lnTo>
                  <a:lnTo>
                    <a:pt x="1011" y="221"/>
                  </a:lnTo>
                  <a:lnTo>
                    <a:pt x="1006" y="209"/>
                  </a:lnTo>
                  <a:lnTo>
                    <a:pt x="1006" y="209"/>
                  </a:lnTo>
                  <a:close/>
                  <a:moveTo>
                    <a:pt x="952" y="268"/>
                  </a:moveTo>
                  <a:lnTo>
                    <a:pt x="855" y="428"/>
                  </a:lnTo>
                  <a:lnTo>
                    <a:pt x="855" y="428"/>
                  </a:lnTo>
                  <a:lnTo>
                    <a:pt x="850" y="435"/>
                  </a:lnTo>
                  <a:lnTo>
                    <a:pt x="843" y="441"/>
                  </a:lnTo>
                  <a:lnTo>
                    <a:pt x="836" y="444"/>
                  </a:lnTo>
                  <a:lnTo>
                    <a:pt x="827" y="445"/>
                  </a:lnTo>
                  <a:lnTo>
                    <a:pt x="95" y="445"/>
                  </a:lnTo>
                  <a:lnTo>
                    <a:pt x="95" y="445"/>
                  </a:lnTo>
                  <a:lnTo>
                    <a:pt x="89" y="445"/>
                  </a:lnTo>
                  <a:lnTo>
                    <a:pt x="82" y="443"/>
                  </a:lnTo>
                  <a:lnTo>
                    <a:pt x="77" y="439"/>
                  </a:lnTo>
                  <a:lnTo>
                    <a:pt x="73" y="436"/>
                  </a:lnTo>
                  <a:lnTo>
                    <a:pt x="68" y="431"/>
                  </a:lnTo>
                  <a:lnTo>
                    <a:pt x="66" y="426"/>
                  </a:lnTo>
                  <a:lnTo>
                    <a:pt x="64" y="420"/>
                  </a:lnTo>
                  <a:lnTo>
                    <a:pt x="63" y="414"/>
                  </a:lnTo>
                  <a:lnTo>
                    <a:pt x="63" y="95"/>
                  </a:lnTo>
                  <a:lnTo>
                    <a:pt x="63" y="95"/>
                  </a:lnTo>
                  <a:lnTo>
                    <a:pt x="64" y="89"/>
                  </a:lnTo>
                  <a:lnTo>
                    <a:pt x="66" y="83"/>
                  </a:lnTo>
                  <a:lnTo>
                    <a:pt x="68" y="78"/>
                  </a:lnTo>
                  <a:lnTo>
                    <a:pt x="73" y="73"/>
                  </a:lnTo>
                  <a:lnTo>
                    <a:pt x="77" y="69"/>
                  </a:lnTo>
                  <a:lnTo>
                    <a:pt x="82" y="66"/>
                  </a:lnTo>
                  <a:lnTo>
                    <a:pt x="89" y="64"/>
                  </a:lnTo>
                  <a:lnTo>
                    <a:pt x="95" y="64"/>
                  </a:lnTo>
                  <a:lnTo>
                    <a:pt x="827" y="64"/>
                  </a:lnTo>
                  <a:lnTo>
                    <a:pt x="827" y="64"/>
                  </a:lnTo>
                  <a:lnTo>
                    <a:pt x="836" y="65"/>
                  </a:lnTo>
                  <a:lnTo>
                    <a:pt x="843" y="68"/>
                  </a:lnTo>
                  <a:lnTo>
                    <a:pt x="851" y="75"/>
                  </a:lnTo>
                  <a:lnTo>
                    <a:pt x="856" y="82"/>
                  </a:lnTo>
                  <a:lnTo>
                    <a:pt x="950" y="240"/>
                  </a:lnTo>
                  <a:lnTo>
                    <a:pt x="950" y="240"/>
                  </a:lnTo>
                  <a:lnTo>
                    <a:pt x="953" y="247"/>
                  </a:lnTo>
                  <a:lnTo>
                    <a:pt x="954" y="255"/>
                  </a:lnTo>
                  <a:lnTo>
                    <a:pt x="954" y="255"/>
                  </a:lnTo>
                  <a:lnTo>
                    <a:pt x="953" y="261"/>
                  </a:lnTo>
                  <a:lnTo>
                    <a:pt x="952" y="268"/>
                  </a:lnTo>
                  <a:lnTo>
                    <a:pt x="952" y="268"/>
                  </a:lnTo>
                  <a:close/>
                  <a:moveTo>
                    <a:pt x="732" y="127"/>
                  </a:moveTo>
                  <a:lnTo>
                    <a:pt x="732" y="127"/>
                  </a:lnTo>
                  <a:lnTo>
                    <a:pt x="719" y="128"/>
                  </a:lnTo>
                  <a:lnTo>
                    <a:pt x="706" y="129"/>
                  </a:lnTo>
                  <a:lnTo>
                    <a:pt x="694" y="133"/>
                  </a:lnTo>
                  <a:lnTo>
                    <a:pt x="682" y="137"/>
                  </a:lnTo>
                  <a:lnTo>
                    <a:pt x="670" y="142"/>
                  </a:lnTo>
                  <a:lnTo>
                    <a:pt x="660" y="149"/>
                  </a:lnTo>
                  <a:lnTo>
                    <a:pt x="650" y="156"/>
                  </a:lnTo>
                  <a:lnTo>
                    <a:pt x="641" y="165"/>
                  </a:lnTo>
                  <a:lnTo>
                    <a:pt x="633" y="173"/>
                  </a:lnTo>
                  <a:lnTo>
                    <a:pt x="625" y="183"/>
                  </a:lnTo>
                  <a:lnTo>
                    <a:pt x="619" y="194"/>
                  </a:lnTo>
                  <a:lnTo>
                    <a:pt x="614" y="205"/>
                  </a:lnTo>
                  <a:lnTo>
                    <a:pt x="609" y="216"/>
                  </a:lnTo>
                  <a:lnTo>
                    <a:pt x="607" y="229"/>
                  </a:lnTo>
                  <a:lnTo>
                    <a:pt x="605" y="241"/>
                  </a:lnTo>
                  <a:lnTo>
                    <a:pt x="604" y="255"/>
                  </a:lnTo>
                  <a:lnTo>
                    <a:pt x="604" y="255"/>
                  </a:lnTo>
                  <a:lnTo>
                    <a:pt x="605" y="268"/>
                  </a:lnTo>
                  <a:lnTo>
                    <a:pt x="607" y="280"/>
                  </a:lnTo>
                  <a:lnTo>
                    <a:pt x="609" y="292"/>
                  </a:lnTo>
                  <a:lnTo>
                    <a:pt x="614" y="304"/>
                  </a:lnTo>
                  <a:lnTo>
                    <a:pt x="619" y="315"/>
                  </a:lnTo>
                  <a:lnTo>
                    <a:pt x="625" y="326"/>
                  </a:lnTo>
                  <a:lnTo>
                    <a:pt x="633" y="335"/>
                  </a:lnTo>
                  <a:lnTo>
                    <a:pt x="641" y="344"/>
                  </a:lnTo>
                  <a:lnTo>
                    <a:pt x="650" y="353"/>
                  </a:lnTo>
                  <a:lnTo>
                    <a:pt x="660" y="360"/>
                  </a:lnTo>
                  <a:lnTo>
                    <a:pt x="670" y="367"/>
                  </a:lnTo>
                  <a:lnTo>
                    <a:pt x="682" y="372"/>
                  </a:lnTo>
                  <a:lnTo>
                    <a:pt x="694" y="376"/>
                  </a:lnTo>
                  <a:lnTo>
                    <a:pt x="706" y="379"/>
                  </a:lnTo>
                  <a:lnTo>
                    <a:pt x="719" y="380"/>
                  </a:lnTo>
                  <a:lnTo>
                    <a:pt x="732" y="382"/>
                  </a:lnTo>
                  <a:lnTo>
                    <a:pt x="732" y="382"/>
                  </a:lnTo>
                  <a:lnTo>
                    <a:pt x="744" y="380"/>
                  </a:lnTo>
                  <a:lnTo>
                    <a:pt x="757" y="379"/>
                  </a:lnTo>
                  <a:lnTo>
                    <a:pt x="769" y="376"/>
                  </a:lnTo>
                  <a:lnTo>
                    <a:pt x="781" y="372"/>
                  </a:lnTo>
                  <a:lnTo>
                    <a:pt x="792" y="367"/>
                  </a:lnTo>
                  <a:lnTo>
                    <a:pt x="802" y="360"/>
                  </a:lnTo>
                  <a:lnTo>
                    <a:pt x="812" y="353"/>
                  </a:lnTo>
                  <a:lnTo>
                    <a:pt x="822" y="344"/>
                  </a:lnTo>
                  <a:lnTo>
                    <a:pt x="829" y="335"/>
                  </a:lnTo>
                  <a:lnTo>
                    <a:pt x="837" y="326"/>
                  </a:lnTo>
                  <a:lnTo>
                    <a:pt x="843" y="315"/>
                  </a:lnTo>
                  <a:lnTo>
                    <a:pt x="849" y="304"/>
                  </a:lnTo>
                  <a:lnTo>
                    <a:pt x="853" y="292"/>
                  </a:lnTo>
                  <a:lnTo>
                    <a:pt x="856" y="280"/>
                  </a:lnTo>
                  <a:lnTo>
                    <a:pt x="858" y="268"/>
                  </a:lnTo>
                  <a:lnTo>
                    <a:pt x="858" y="255"/>
                  </a:lnTo>
                  <a:lnTo>
                    <a:pt x="858" y="255"/>
                  </a:lnTo>
                  <a:lnTo>
                    <a:pt x="858" y="241"/>
                  </a:lnTo>
                  <a:lnTo>
                    <a:pt x="856" y="229"/>
                  </a:lnTo>
                  <a:lnTo>
                    <a:pt x="853" y="216"/>
                  </a:lnTo>
                  <a:lnTo>
                    <a:pt x="849" y="205"/>
                  </a:lnTo>
                  <a:lnTo>
                    <a:pt x="843" y="194"/>
                  </a:lnTo>
                  <a:lnTo>
                    <a:pt x="837" y="183"/>
                  </a:lnTo>
                  <a:lnTo>
                    <a:pt x="829" y="173"/>
                  </a:lnTo>
                  <a:lnTo>
                    <a:pt x="822" y="165"/>
                  </a:lnTo>
                  <a:lnTo>
                    <a:pt x="812" y="156"/>
                  </a:lnTo>
                  <a:lnTo>
                    <a:pt x="802" y="149"/>
                  </a:lnTo>
                  <a:lnTo>
                    <a:pt x="792" y="142"/>
                  </a:lnTo>
                  <a:lnTo>
                    <a:pt x="781" y="137"/>
                  </a:lnTo>
                  <a:lnTo>
                    <a:pt x="769" y="133"/>
                  </a:lnTo>
                  <a:lnTo>
                    <a:pt x="757" y="129"/>
                  </a:lnTo>
                  <a:lnTo>
                    <a:pt x="744" y="128"/>
                  </a:lnTo>
                  <a:lnTo>
                    <a:pt x="732" y="127"/>
                  </a:lnTo>
                  <a:lnTo>
                    <a:pt x="732" y="127"/>
                  </a:lnTo>
                  <a:close/>
                  <a:moveTo>
                    <a:pt x="732" y="318"/>
                  </a:moveTo>
                  <a:lnTo>
                    <a:pt x="732" y="318"/>
                  </a:lnTo>
                  <a:lnTo>
                    <a:pt x="725" y="318"/>
                  </a:lnTo>
                  <a:lnTo>
                    <a:pt x="719" y="317"/>
                  </a:lnTo>
                  <a:lnTo>
                    <a:pt x="707" y="313"/>
                  </a:lnTo>
                  <a:lnTo>
                    <a:pt x="696" y="308"/>
                  </a:lnTo>
                  <a:lnTo>
                    <a:pt x="687" y="299"/>
                  </a:lnTo>
                  <a:lnTo>
                    <a:pt x="679" y="290"/>
                  </a:lnTo>
                  <a:lnTo>
                    <a:pt x="673" y="280"/>
                  </a:lnTo>
                  <a:lnTo>
                    <a:pt x="669" y="267"/>
                  </a:lnTo>
                  <a:lnTo>
                    <a:pt x="668" y="261"/>
                  </a:lnTo>
                  <a:lnTo>
                    <a:pt x="667" y="255"/>
                  </a:lnTo>
                  <a:lnTo>
                    <a:pt x="667" y="255"/>
                  </a:lnTo>
                  <a:lnTo>
                    <a:pt x="668" y="247"/>
                  </a:lnTo>
                  <a:lnTo>
                    <a:pt x="669" y="242"/>
                  </a:lnTo>
                  <a:lnTo>
                    <a:pt x="673" y="229"/>
                  </a:lnTo>
                  <a:lnTo>
                    <a:pt x="679" y="218"/>
                  </a:lnTo>
                  <a:lnTo>
                    <a:pt x="687" y="210"/>
                  </a:lnTo>
                  <a:lnTo>
                    <a:pt x="696" y="201"/>
                  </a:lnTo>
                  <a:lnTo>
                    <a:pt x="707" y="196"/>
                  </a:lnTo>
                  <a:lnTo>
                    <a:pt x="719" y="192"/>
                  </a:lnTo>
                  <a:lnTo>
                    <a:pt x="725" y="192"/>
                  </a:lnTo>
                  <a:lnTo>
                    <a:pt x="732" y="191"/>
                  </a:lnTo>
                  <a:lnTo>
                    <a:pt x="732" y="191"/>
                  </a:lnTo>
                  <a:lnTo>
                    <a:pt x="738" y="192"/>
                  </a:lnTo>
                  <a:lnTo>
                    <a:pt x="744" y="192"/>
                  </a:lnTo>
                  <a:lnTo>
                    <a:pt x="756" y="196"/>
                  </a:lnTo>
                  <a:lnTo>
                    <a:pt x="767" y="201"/>
                  </a:lnTo>
                  <a:lnTo>
                    <a:pt x="777" y="210"/>
                  </a:lnTo>
                  <a:lnTo>
                    <a:pt x="784" y="218"/>
                  </a:lnTo>
                  <a:lnTo>
                    <a:pt x="790" y="229"/>
                  </a:lnTo>
                  <a:lnTo>
                    <a:pt x="794" y="242"/>
                  </a:lnTo>
                  <a:lnTo>
                    <a:pt x="795" y="247"/>
                  </a:lnTo>
                  <a:lnTo>
                    <a:pt x="795" y="255"/>
                  </a:lnTo>
                  <a:lnTo>
                    <a:pt x="795" y="255"/>
                  </a:lnTo>
                  <a:lnTo>
                    <a:pt x="795" y="261"/>
                  </a:lnTo>
                  <a:lnTo>
                    <a:pt x="794" y="267"/>
                  </a:lnTo>
                  <a:lnTo>
                    <a:pt x="790" y="280"/>
                  </a:lnTo>
                  <a:lnTo>
                    <a:pt x="784" y="290"/>
                  </a:lnTo>
                  <a:lnTo>
                    <a:pt x="777" y="299"/>
                  </a:lnTo>
                  <a:lnTo>
                    <a:pt x="767" y="308"/>
                  </a:lnTo>
                  <a:lnTo>
                    <a:pt x="756" y="313"/>
                  </a:lnTo>
                  <a:lnTo>
                    <a:pt x="744" y="317"/>
                  </a:lnTo>
                  <a:lnTo>
                    <a:pt x="738" y="318"/>
                  </a:lnTo>
                  <a:lnTo>
                    <a:pt x="732" y="318"/>
                  </a:lnTo>
                  <a:lnTo>
                    <a:pt x="732" y="31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8" name="Freeform 98"/>
            <p:cNvSpPr>
              <a:spLocks noEditPoints="1"/>
            </p:cNvSpPr>
            <p:nvPr/>
          </p:nvSpPr>
          <p:spPr bwMode="auto">
            <a:xfrm>
              <a:off x="4295473" y="2890157"/>
              <a:ext cx="322263" cy="323850"/>
            </a:xfrm>
            <a:custGeom>
              <a:gdLst>
                <a:gd fmla="*/ 580 w 1017" name="T0"/>
                <a:gd fmla="*/ 688 h 1018" name="T1"/>
                <a:gd fmla="*/ 668 w 1017" name="T2"/>
                <a:gd fmla="*/ 640 h 1018" name="T3"/>
                <a:gd fmla="*/ 738 w 1017" name="T4"/>
                <a:gd fmla="*/ 559 h 1018" name="T5"/>
                <a:gd fmla="*/ 782 w 1017" name="T6"/>
                <a:gd fmla="*/ 453 h 1018" name="T7"/>
                <a:gd fmla="*/ 795 w 1017" name="T8"/>
                <a:gd fmla="*/ 349 h 1018" name="T9"/>
                <a:gd fmla="*/ 778 w 1017" name="T10"/>
                <a:gd fmla="*/ 229 h 1018" name="T11"/>
                <a:gd fmla="*/ 730 w 1017" name="T12"/>
                <a:gd fmla="*/ 127 h 1018" name="T13"/>
                <a:gd fmla="*/ 657 w 1017" name="T14"/>
                <a:gd fmla="*/ 51 h 1018" name="T15"/>
                <a:gd fmla="*/ 567 w 1017" name="T16"/>
                <a:gd fmla="*/ 7 h 1018" name="T17"/>
                <a:gd fmla="*/ 480 w 1017" name="T18"/>
                <a:gd fmla="*/ 2 h 1018" name="T19"/>
                <a:gd fmla="*/ 384 w 1017" name="T20"/>
                <a:gd fmla="*/ 34 h 1018" name="T21"/>
                <a:gd fmla="*/ 304 w 1017" name="T22"/>
                <a:gd fmla="*/ 105 h 1018" name="T23"/>
                <a:gd fmla="*/ 255 w 1017" name="T24"/>
                <a:gd fmla="*/ 187 h 1018" name="T25"/>
                <a:gd fmla="*/ 225 w 1017" name="T26"/>
                <a:gd fmla="*/ 299 h 1018" name="T27"/>
                <a:gd fmla="*/ 225 w 1017" name="T28"/>
                <a:gd fmla="*/ 403 h 1018" name="T29"/>
                <a:gd fmla="*/ 256 w 1017" name="T30"/>
                <a:gd fmla="*/ 517 h 1018" name="T31"/>
                <a:gd fmla="*/ 317 w 1017" name="T32"/>
                <a:gd fmla="*/ 609 h 1018" name="T33"/>
                <a:gd fmla="*/ 397 w 1017" name="T34"/>
                <a:gd fmla="*/ 672 h 1018" name="T35"/>
                <a:gd fmla="*/ 494 w 1017" name="T36"/>
                <a:gd fmla="*/ 699 h 1018" name="T37"/>
                <a:gd fmla="*/ 543 w 1017" name="T38"/>
                <a:gd fmla="*/ 67 h 1018" name="T39"/>
                <a:gd fmla="*/ 633 w 1017" name="T40"/>
                <a:gd fmla="*/ 112 h 1018" name="T41"/>
                <a:gd fmla="*/ 721 w 1017" name="T42"/>
                <a:gd fmla="*/ 265 h 1018" name="T43"/>
                <a:gd fmla="*/ 721 w 1017" name="T44"/>
                <a:gd fmla="*/ 435 h 1018" name="T45"/>
                <a:gd fmla="*/ 633 w 1017" name="T46"/>
                <a:gd fmla="*/ 588 h 1018" name="T47"/>
                <a:gd fmla="*/ 543 w 1017" name="T48"/>
                <a:gd fmla="*/ 633 h 1018" name="T49"/>
                <a:gd fmla="*/ 474 w 1017" name="T50"/>
                <a:gd fmla="*/ 633 h 1018" name="T51"/>
                <a:gd fmla="*/ 384 w 1017" name="T52"/>
                <a:gd fmla="*/ 588 h 1018" name="T53"/>
                <a:gd fmla="*/ 296 w 1017" name="T54"/>
                <a:gd fmla="*/ 435 h 1018" name="T55"/>
                <a:gd fmla="*/ 296 w 1017" name="T56"/>
                <a:gd fmla="*/ 265 h 1018" name="T57"/>
                <a:gd fmla="*/ 384 w 1017" name="T58"/>
                <a:gd fmla="*/ 112 h 1018" name="T59"/>
                <a:gd fmla="*/ 474 w 1017" name="T60"/>
                <a:gd fmla="*/ 67 h 1018" name="T61"/>
                <a:gd fmla="*/ 725 w 1017" name="T62"/>
                <a:gd fmla="*/ 637 h 1018" name="T63"/>
                <a:gd fmla="*/ 700 w 1017" name="T64"/>
                <a:gd fmla="*/ 668 h 1018" name="T65"/>
                <a:gd fmla="*/ 719 w 1017" name="T66"/>
                <a:gd fmla="*/ 697 h 1018" name="T67"/>
                <a:gd fmla="*/ 818 w 1017" name="T68"/>
                <a:gd fmla="*/ 717 h 1018" name="T69"/>
                <a:gd fmla="*/ 927 w 1017" name="T70"/>
                <a:gd fmla="*/ 816 h 1018" name="T71"/>
                <a:gd fmla="*/ 953 w 1017" name="T72"/>
                <a:gd fmla="*/ 929 h 1018" name="T73"/>
                <a:gd fmla="*/ 922 w 1017" name="T74"/>
                <a:gd fmla="*/ 954 h 1018" name="T75"/>
                <a:gd fmla="*/ 69 w 1017" name="T76"/>
                <a:gd fmla="*/ 941 h 1018" name="T77"/>
                <a:gd fmla="*/ 73 w 1017" name="T78"/>
                <a:gd fmla="*/ 856 h 1018" name="T79"/>
                <a:gd fmla="*/ 162 w 1017" name="T80"/>
                <a:gd fmla="*/ 738 h 1018" name="T81"/>
                <a:gd fmla="*/ 285 w 1017" name="T82"/>
                <a:gd fmla="*/ 700 h 1018" name="T83"/>
                <a:gd fmla="*/ 318 w 1017" name="T84"/>
                <a:gd fmla="*/ 674 h 1018" name="T85"/>
                <a:gd fmla="*/ 304 w 1017" name="T86"/>
                <a:gd fmla="*/ 641 h 1018" name="T87"/>
                <a:gd fmla="*/ 243 w 1017" name="T88"/>
                <a:gd fmla="*/ 639 h 1018" name="T89"/>
                <a:gd fmla="*/ 149 w 1017" name="T90"/>
                <a:gd fmla="*/ 670 h 1018" name="T91"/>
                <a:gd fmla="*/ 74 w 1017" name="T92"/>
                <a:gd fmla="*/ 730 h 1018" name="T93"/>
                <a:gd fmla="*/ 23 w 1017" name="T94"/>
                <a:gd fmla="*/ 811 h 1018" name="T95"/>
                <a:gd fmla="*/ 0 w 1017" name="T96"/>
                <a:gd fmla="*/ 907 h 1018" name="T97"/>
                <a:gd fmla="*/ 11 w 1017" name="T98"/>
                <a:gd fmla="*/ 967 h 1018" name="T99"/>
                <a:gd fmla="*/ 58 w 1017" name="T100"/>
                <a:gd fmla="*/ 1010 h 1018" name="T101"/>
                <a:gd fmla="*/ 931 w 1017" name="T102"/>
                <a:gd fmla="*/ 1017 h 1018" name="T103"/>
                <a:gd fmla="*/ 989 w 1017" name="T104"/>
                <a:gd fmla="*/ 990 h 1018" name="T105"/>
                <a:gd fmla="*/ 1017 w 1017" name="T106"/>
                <a:gd fmla="*/ 932 h 1018" name="T107"/>
                <a:gd fmla="*/ 1009 w 1017" name="T108"/>
                <a:gd fmla="*/ 850 h 1018" name="T109"/>
                <a:gd fmla="*/ 969 w 1017" name="T110"/>
                <a:gd fmla="*/ 762 h 1018" name="T111"/>
                <a:gd fmla="*/ 902 w 1017" name="T112"/>
                <a:gd fmla="*/ 693 h 1018" name="T113"/>
                <a:gd fmla="*/ 817 w 1017" name="T114"/>
                <a:gd fmla="*/ 649 h 1018" name="T115"/>
                <a:gd fmla="*/ 731 w 1017" name="T116"/>
                <a:gd fmla="*/ 636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99" name="Freeform 99"/>
            <p:cNvSpPr>
              <a:spLocks noEditPoints="1"/>
            </p:cNvSpPr>
            <p:nvPr/>
          </p:nvSpPr>
          <p:spPr bwMode="auto">
            <a:xfrm>
              <a:off x="4941586" y="2890157"/>
              <a:ext cx="322263" cy="323850"/>
            </a:xfrm>
            <a:custGeom>
              <a:gdLst>
                <a:gd fmla="*/ 543 w 1018" name="T0"/>
                <a:gd fmla="*/ 682 h 1018" name="T1"/>
                <a:gd fmla="*/ 671 w 1018" name="T2"/>
                <a:gd fmla="*/ 548 h 1018" name="T3"/>
                <a:gd fmla="*/ 689 w 1018" name="T4"/>
                <a:gd fmla="*/ 324 h 1018" name="T5"/>
                <a:gd fmla="*/ 565 w 1018" name="T6"/>
                <a:gd fmla="*/ 148 h 1018" name="T7"/>
                <a:gd fmla="*/ 462 w 1018" name="T8"/>
                <a:gd fmla="*/ 120 h 1018" name="T9"/>
                <a:gd fmla="*/ 368 w 1018" name="T10"/>
                <a:gd fmla="*/ 142 h 1018" name="T11"/>
                <a:gd fmla="*/ 290 w 1018" name="T12"/>
                <a:gd fmla="*/ 207 h 1018" name="T13"/>
                <a:gd fmla="*/ 223 w 1018" name="T14"/>
                <a:gd fmla="*/ 409 h 1018" name="T15"/>
                <a:gd fmla="*/ 309 w 1018" name="T16"/>
                <a:gd fmla="*/ 634 h 1018" name="T17"/>
                <a:gd fmla="*/ 425 w 1018" name="T18"/>
                <a:gd fmla="*/ 696 h 1018" name="T19"/>
                <a:gd fmla="*/ 513 w 1018" name="T20"/>
                <a:gd fmla="*/ 193 h 1018" name="T21"/>
                <a:gd fmla="*/ 623 w 1018" name="T22"/>
                <a:gd fmla="*/ 321 h 1018" name="T23"/>
                <a:gd fmla="*/ 623 w 1018" name="T24"/>
                <a:gd fmla="*/ 497 h 1018" name="T25"/>
                <a:gd fmla="*/ 513 w 1018" name="T26"/>
                <a:gd fmla="*/ 626 h 1018" name="T27"/>
                <a:gd fmla="*/ 378 w 1018" name="T28"/>
                <a:gd fmla="*/ 609 h 1018" name="T29"/>
                <a:gd fmla="*/ 290 w 1018" name="T30"/>
                <a:gd fmla="*/ 456 h 1018" name="T31"/>
                <a:gd fmla="*/ 316 w 1018" name="T32"/>
                <a:gd fmla="*/ 283 h 1018" name="T33"/>
                <a:gd fmla="*/ 444 w 1018" name="T34"/>
                <a:gd fmla="*/ 184 h 1018" name="T35"/>
                <a:gd fmla="*/ 636 w 1018" name="T36"/>
                <a:gd fmla="*/ 682 h 1018" name="T37"/>
                <a:gd fmla="*/ 644 w 1018" name="T38"/>
                <a:gd fmla="*/ 726 h 1018" name="T39"/>
                <a:gd fmla="*/ 756 w 1018" name="T40"/>
                <a:gd fmla="*/ 755 h 1018" name="T41"/>
                <a:gd fmla="*/ 854 w 1018" name="T42"/>
                <a:gd fmla="*/ 889 h 1018" name="T43"/>
                <a:gd fmla="*/ 844 w 1018" name="T44"/>
                <a:gd fmla="*/ 952 h 1018" name="T45"/>
                <a:gd fmla="*/ 68 w 1018" name="T46"/>
                <a:gd fmla="*/ 943 h 1018" name="T47"/>
                <a:gd fmla="*/ 87 w 1018" name="T48"/>
                <a:gd fmla="*/ 834 h 1018" name="T49"/>
                <a:gd fmla="*/ 221 w 1018" name="T50"/>
                <a:gd fmla="*/ 736 h 1018" name="T51"/>
                <a:gd fmla="*/ 290 w 1018" name="T52"/>
                <a:gd fmla="*/ 712 h 1018" name="T53"/>
                <a:gd fmla="*/ 273 w 1018" name="T54"/>
                <a:gd fmla="*/ 670 h 1018" name="T55"/>
                <a:gd fmla="*/ 184 w 1018" name="T56"/>
                <a:gd fmla="*/ 680 h 1018" name="T57"/>
                <a:gd fmla="*/ 21 w 1018" name="T58"/>
                <a:gd fmla="*/ 827 h 1018" name="T59"/>
                <a:gd fmla="*/ 0 w 1018" name="T60"/>
                <a:gd fmla="*/ 937 h 1018" name="T61"/>
                <a:gd fmla="*/ 39 w 1018" name="T62"/>
                <a:gd fmla="*/ 1003 h 1018" name="T63"/>
                <a:gd fmla="*/ 843 w 1018" name="T64"/>
                <a:gd fmla="*/ 1018 h 1018" name="T65"/>
                <a:gd fmla="*/ 907 w 1018" name="T66"/>
                <a:gd fmla="*/ 978 h 1018" name="T67"/>
                <a:gd fmla="*/ 921 w 1018" name="T68"/>
                <a:gd fmla="*/ 902 h 1018" name="T69"/>
                <a:gd fmla="*/ 846 w 1018" name="T70"/>
                <a:gd fmla="*/ 744 h 1018" name="T71"/>
                <a:gd fmla="*/ 688 w 1018" name="T72"/>
                <a:gd fmla="*/ 669 h 1018" name="T73"/>
                <a:gd fmla="*/ 557 w 1018" name="T74"/>
                <a:gd fmla="*/ 64 h 1018" name="T75"/>
                <a:gd fmla="*/ 681 w 1018" name="T76"/>
                <a:gd fmla="*/ 130 h 1018" name="T77"/>
                <a:gd fmla="*/ 732 w 1018" name="T78"/>
                <a:gd fmla="*/ 290 h 1018" name="T79"/>
                <a:gd fmla="*/ 728 w 1018" name="T80"/>
                <a:gd fmla="*/ 379 h 1018" name="T81"/>
                <a:gd fmla="*/ 765 w 1018" name="T82"/>
                <a:gd fmla="*/ 393 h 1018" name="T83"/>
                <a:gd fmla="*/ 793 w 1018" name="T84"/>
                <a:gd fmla="*/ 331 h 1018" name="T85"/>
                <a:gd fmla="*/ 755 w 1018" name="T86"/>
                <a:gd fmla="*/ 128 h 1018" name="T87"/>
                <a:gd fmla="*/ 628 w 1018" name="T88"/>
                <a:gd fmla="*/ 14 h 1018" name="T89"/>
                <a:gd fmla="*/ 529 w 1018" name="T90"/>
                <a:gd fmla="*/ 2 h 1018" name="T91"/>
                <a:gd fmla="*/ 442 w 1018" name="T92"/>
                <a:gd fmla="*/ 37 h 1018" name="T93"/>
                <a:gd fmla="*/ 450 w 1018" name="T94"/>
                <a:gd fmla="*/ 82 h 1018" name="T95"/>
                <a:gd fmla="*/ 763 w 1018" name="T96"/>
                <a:gd fmla="*/ 540 h 1018" name="T97"/>
                <a:gd fmla="*/ 732 w 1018" name="T98"/>
                <a:gd fmla="*/ 573 h 1018" name="T99"/>
                <a:gd fmla="*/ 763 w 1018" name="T100"/>
                <a:gd fmla="*/ 605 h 1018" name="T101"/>
                <a:gd fmla="*/ 911 w 1018" name="T102"/>
                <a:gd fmla="*/ 678 h 1018" name="T103"/>
                <a:gd fmla="*/ 954 w 1018" name="T104"/>
                <a:gd fmla="*/ 809 h 1018" name="T105"/>
                <a:gd fmla="*/ 963 w 1018" name="T106"/>
                <a:gd fmla="*/ 853 h 1018" name="T107"/>
                <a:gd fmla="*/ 1003 w 1018" name="T108"/>
                <a:gd fmla="*/ 851 h 1018" name="T109"/>
                <a:gd fmla="*/ 1018 w 1018" name="T110"/>
                <a:gd fmla="*/ 803 h 1018" name="T111"/>
                <a:gd fmla="*/ 945 w 1018" name="T112"/>
                <a:gd fmla="*/ 619 h 1018" name="T113"/>
                <a:gd fmla="*/ 803 w 1018" name="T114"/>
                <a:gd fmla="*/ 544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0" name="Freeform 100"/>
            <p:cNvSpPr>
              <a:spLocks noEditPoints="1"/>
            </p:cNvSpPr>
            <p:nvPr/>
          </p:nvSpPr>
          <p:spPr bwMode="auto">
            <a:xfrm>
              <a:off x="1104598" y="3536270"/>
              <a:ext cx="241300" cy="323850"/>
            </a:xfrm>
            <a:custGeom>
              <a:gdLst>
                <a:gd fmla="*/ 582 w 763" name="T0"/>
                <a:gd fmla="*/ 187 h 1018" name="T1"/>
                <a:gd fmla="*/ 572 w 763" name="T2"/>
                <a:gd fmla="*/ 92 h 1018" name="T3"/>
                <a:gd fmla="*/ 561 w 763" name="T4"/>
                <a:gd fmla="*/ 48 h 1018" name="T5"/>
                <a:gd fmla="*/ 527 w 763" name="T6"/>
                <a:gd fmla="*/ 12 h 1018" name="T7"/>
                <a:gd fmla="*/ 87 w 763" name="T8"/>
                <a:gd fmla="*/ 0 h 1018" name="T9"/>
                <a:gd fmla="*/ 45 w 763" name="T10"/>
                <a:gd fmla="*/ 12 h 1018" name="T11"/>
                <a:gd fmla="*/ 10 w 763" name="T12"/>
                <a:gd fmla="*/ 48 h 1018" name="T13"/>
                <a:gd fmla="*/ 0 w 763" name="T14"/>
                <a:gd fmla="*/ 927 h 1018" name="T15"/>
                <a:gd fmla="*/ 10 w 763" name="T16"/>
                <a:gd fmla="*/ 970 h 1018" name="T17"/>
                <a:gd fmla="*/ 45 w 763" name="T18"/>
                <a:gd fmla="*/ 1007 h 1018" name="T19"/>
                <a:gd fmla="*/ 676 w 763" name="T20"/>
                <a:gd fmla="*/ 1018 h 1018" name="T21"/>
                <a:gd fmla="*/ 716 w 763" name="T22"/>
                <a:gd fmla="*/ 1007 h 1018" name="T23"/>
                <a:gd fmla="*/ 752 w 763" name="T24"/>
                <a:gd fmla="*/ 970 h 1018" name="T25"/>
                <a:gd fmla="*/ 763 w 763" name="T26"/>
                <a:gd fmla="*/ 283 h 1018" name="T27"/>
                <a:gd fmla="*/ 752 w 763" name="T28"/>
                <a:gd fmla="*/ 239 h 1018" name="T29"/>
                <a:gd fmla="*/ 716 w 763" name="T30"/>
                <a:gd fmla="*/ 203 h 1018" name="T31"/>
                <a:gd fmla="*/ 676 w 763" name="T32"/>
                <a:gd fmla="*/ 191 h 1018" name="T33"/>
                <a:gd fmla="*/ 692 w 763" name="T34"/>
                <a:gd fmla="*/ 946 h 1018" name="T35"/>
                <a:gd fmla="*/ 87 w 763" name="T36"/>
                <a:gd fmla="*/ 955 h 1018" name="T37"/>
                <a:gd fmla="*/ 65 w 763" name="T38"/>
                <a:gd fmla="*/ 938 h 1018" name="T39"/>
                <a:gd fmla="*/ 65 w 763" name="T40"/>
                <a:gd fmla="*/ 81 h 1018" name="T41"/>
                <a:gd fmla="*/ 87 w 763" name="T42"/>
                <a:gd fmla="*/ 64 h 1018" name="T43"/>
                <a:gd fmla="*/ 501 w 763" name="T44"/>
                <a:gd fmla="*/ 72 h 1018" name="T45"/>
                <a:gd fmla="*/ 508 w 763" name="T46"/>
                <a:gd fmla="*/ 163 h 1018" name="T47"/>
                <a:gd fmla="*/ 523 w 763" name="T48"/>
                <a:gd fmla="*/ 214 h 1018" name="T49"/>
                <a:gd fmla="*/ 562 w 763" name="T50"/>
                <a:gd fmla="*/ 248 h 1018" name="T51"/>
                <a:gd fmla="*/ 676 w 763" name="T52"/>
                <a:gd fmla="*/ 255 h 1018" name="T53"/>
                <a:gd fmla="*/ 697 w 763" name="T54"/>
                <a:gd fmla="*/ 271 h 1018" name="T55"/>
                <a:gd fmla="*/ 413 w 763" name="T56"/>
                <a:gd fmla="*/ 319 h 1018" name="T57"/>
                <a:gd fmla="*/ 442 w 763" name="T58"/>
                <a:gd fmla="*/ 299 h 1018" name="T59"/>
                <a:gd fmla="*/ 440 w 763" name="T60"/>
                <a:gd fmla="*/ 269 h 1018" name="T61"/>
                <a:gd fmla="*/ 158 w 763" name="T62"/>
                <a:gd fmla="*/ 255 h 1018" name="T63"/>
                <a:gd fmla="*/ 132 w 763" name="T64"/>
                <a:gd fmla="*/ 269 h 1018" name="T65"/>
                <a:gd fmla="*/ 130 w 763" name="T66"/>
                <a:gd fmla="*/ 299 h 1018" name="T67"/>
                <a:gd fmla="*/ 158 w 763" name="T68"/>
                <a:gd fmla="*/ 319 h 1018" name="T69"/>
                <a:gd fmla="*/ 146 w 763" name="T70"/>
                <a:gd fmla="*/ 385 h 1018" name="T71"/>
                <a:gd fmla="*/ 126 w 763" name="T72"/>
                <a:gd fmla="*/ 414 h 1018" name="T73"/>
                <a:gd fmla="*/ 140 w 763" name="T74"/>
                <a:gd fmla="*/ 440 h 1018" name="T75"/>
                <a:gd fmla="*/ 610 w 763" name="T76"/>
                <a:gd fmla="*/ 445 h 1018" name="T77"/>
                <a:gd fmla="*/ 635 w 763" name="T78"/>
                <a:gd fmla="*/ 420 h 1018" name="T79"/>
                <a:gd fmla="*/ 626 w 763" name="T80"/>
                <a:gd fmla="*/ 392 h 1018" name="T81"/>
                <a:gd fmla="*/ 604 w 763" name="T82"/>
                <a:gd fmla="*/ 510 h 1018" name="T83"/>
                <a:gd fmla="*/ 136 w 763" name="T84"/>
                <a:gd fmla="*/ 518 h 1018" name="T85"/>
                <a:gd fmla="*/ 127 w 763" name="T86"/>
                <a:gd fmla="*/ 547 h 1018" name="T87"/>
                <a:gd fmla="*/ 152 w 763" name="T88"/>
                <a:gd fmla="*/ 572 h 1018" name="T89"/>
                <a:gd fmla="*/ 621 w 763" name="T90"/>
                <a:gd fmla="*/ 567 h 1018" name="T91"/>
                <a:gd fmla="*/ 636 w 763" name="T92"/>
                <a:gd fmla="*/ 541 h 1018" name="T93"/>
                <a:gd fmla="*/ 616 w 763" name="T94"/>
                <a:gd fmla="*/ 512 h 1018" name="T95"/>
                <a:gd fmla="*/ 158 w 763" name="T96"/>
                <a:gd fmla="*/ 636 h 1018" name="T97"/>
                <a:gd fmla="*/ 130 w 763" name="T98"/>
                <a:gd fmla="*/ 655 h 1018" name="T99"/>
                <a:gd fmla="*/ 132 w 763" name="T100"/>
                <a:gd fmla="*/ 687 h 1018" name="T101"/>
                <a:gd fmla="*/ 604 w 763" name="T102"/>
                <a:gd fmla="*/ 701 h 1018" name="T103"/>
                <a:gd fmla="*/ 630 w 763" name="T104"/>
                <a:gd fmla="*/ 687 h 1018" name="T105"/>
                <a:gd fmla="*/ 633 w 763" name="T106"/>
                <a:gd fmla="*/ 655 h 1018" name="T107"/>
                <a:gd fmla="*/ 604 w 763" name="T108"/>
                <a:gd fmla="*/ 636 h 1018" name="T109"/>
                <a:gd fmla="*/ 146 w 763" name="T110"/>
                <a:gd fmla="*/ 766 h 1018" name="T111"/>
                <a:gd fmla="*/ 126 w 763" name="T112"/>
                <a:gd fmla="*/ 796 h 1018" name="T113"/>
                <a:gd fmla="*/ 140 w 763" name="T114"/>
                <a:gd fmla="*/ 822 h 1018" name="T115"/>
                <a:gd fmla="*/ 610 w 763" name="T116"/>
                <a:gd fmla="*/ 827 h 1018" name="T117"/>
                <a:gd fmla="*/ 635 w 763" name="T118"/>
                <a:gd fmla="*/ 802 h 1018" name="T119"/>
                <a:gd fmla="*/ 626 w 763" name="T120"/>
                <a:gd fmla="*/ 773 h 10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8" w="763">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1" name="Freeform 101"/>
            <p:cNvSpPr>
              <a:spLocks noEditPoints="1"/>
            </p:cNvSpPr>
            <p:nvPr/>
          </p:nvSpPr>
          <p:spPr bwMode="auto">
            <a:xfrm>
              <a:off x="3689048" y="2890157"/>
              <a:ext cx="212725" cy="323850"/>
            </a:xfrm>
            <a:custGeom>
              <a:gdLst>
                <a:gd fmla="*/ 448 w 669" name="T0"/>
                <a:gd fmla="*/ 12 h 1018" name="T1"/>
                <a:gd fmla="*/ 378 w 669" name="T2"/>
                <a:gd fmla="*/ 70 h 1018" name="T3"/>
                <a:gd fmla="*/ 350 w 669" name="T4"/>
                <a:gd fmla="*/ 159 h 1018" name="T5"/>
                <a:gd fmla="*/ 338 w 669" name="T6"/>
                <a:gd fmla="*/ 205 h 1018" name="T7"/>
                <a:gd fmla="*/ 301 w 669" name="T8"/>
                <a:gd fmla="*/ 243 h 1018" name="T9"/>
                <a:gd fmla="*/ 255 w 669" name="T10"/>
                <a:gd fmla="*/ 255 h 1018" name="T11"/>
                <a:gd fmla="*/ 202 w 669" name="T12"/>
                <a:gd fmla="*/ 238 h 1018" name="T13"/>
                <a:gd fmla="*/ 167 w 669" name="T14"/>
                <a:gd fmla="*/ 196 h 1018" name="T15"/>
                <a:gd fmla="*/ 159 w 669" name="T16"/>
                <a:gd fmla="*/ 119 h 1018" name="T17"/>
                <a:gd fmla="*/ 187 w 669" name="T18"/>
                <a:gd fmla="*/ 88 h 1018" name="T19"/>
                <a:gd fmla="*/ 177 w 669" name="T20"/>
                <a:gd fmla="*/ 23 h 1018" name="T21"/>
                <a:gd fmla="*/ 140 w 669" name="T22"/>
                <a:gd fmla="*/ 1 h 1018" name="T23"/>
                <a:gd fmla="*/ 83 w 669" name="T24"/>
                <a:gd fmla="*/ 19 h 1018" name="T25"/>
                <a:gd fmla="*/ 64 w 669" name="T26"/>
                <a:gd fmla="*/ 64 h 1018" name="T27"/>
                <a:gd fmla="*/ 83 w 669" name="T28"/>
                <a:gd fmla="*/ 109 h 1018" name="T29"/>
                <a:gd fmla="*/ 26 w 669" name="T30"/>
                <a:gd fmla="*/ 954 h 1018" name="T31"/>
                <a:gd fmla="*/ 1 w 669" name="T32"/>
                <a:gd fmla="*/ 979 h 1018" name="T33"/>
                <a:gd fmla="*/ 10 w 669" name="T34"/>
                <a:gd fmla="*/ 1008 h 1018" name="T35"/>
                <a:gd fmla="*/ 223 w 669" name="T36"/>
                <a:gd fmla="*/ 1018 h 1018" name="T37"/>
                <a:gd fmla="*/ 252 w 669" name="T38"/>
                <a:gd fmla="*/ 998 h 1018" name="T39"/>
                <a:gd fmla="*/ 249 w 669" name="T40"/>
                <a:gd fmla="*/ 968 h 1018" name="T41"/>
                <a:gd fmla="*/ 159 w 669" name="T42"/>
                <a:gd fmla="*/ 954 h 1018" name="T43"/>
                <a:gd fmla="*/ 204 w 669" name="T44"/>
                <a:gd fmla="*/ 595 h 1018" name="T45"/>
                <a:gd fmla="*/ 271 w 669" name="T46"/>
                <a:gd fmla="*/ 604 h 1018" name="T47"/>
                <a:gd fmla="*/ 356 w 669" name="T48"/>
                <a:gd fmla="*/ 568 h 1018" name="T49"/>
                <a:gd fmla="*/ 407 w 669" name="T50"/>
                <a:gd fmla="*/ 492 h 1018" name="T51"/>
                <a:gd fmla="*/ 415 w 669" name="T52"/>
                <a:gd fmla="*/ 426 h 1018" name="T53"/>
                <a:gd fmla="*/ 442 w 669" name="T54"/>
                <a:gd fmla="*/ 378 h 1018" name="T55"/>
                <a:gd fmla="*/ 491 w 669" name="T56"/>
                <a:gd fmla="*/ 352 h 1018" name="T57"/>
                <a:gd fmla="*/ 538 w 669" name="T58"/>
                <a:gd fmla="*/ 354 h 1018" name="T59"/>
                <a:gd fmla="*/ 583 w 669" name="T60"/>
                <a:gd fmla="*/ 385 h 1018" name="T61"/>
                <a:gd fmla="*/ 604 w 669" name="T62"/>
                <a:gd fmla="*/ 435 h 1018" name="T63"/>
                <a:gd fmla="*/ 614 w 669" name="T64"/>
                <a:gd fmla="*/ 467 h 1018" name="T65"/>
                <a:gd fmla="*/ 643 w 669" name="T66"/>
                <a:gd fmla="*/ 476 h 1018" name="T67"/>
                <a:gd fmla="*/ 668 w 669" name="T68"/>
                <a:gd fmla="*/ 451 h 1018" name="T69"/>
                <a:gd fmla="*/ 661 w 669" name="T70"/>
                <a:gd fmla="*/ 112 h 1018" name="T71"/>
                <a:gd fmla="*/ 611 w 669" name="T72"/>
                <a:gd fmla="*/ 36 h 1018" name="T73"/>
                <a:gd fmla="*/ 526 w 669" name="T74"/>
                <a:gd fmla="*/ 1 h 1018" name="T75"/>
                <a:gd fmla="*/ 584 w 669" name="T76"/>
                <a:gd fmla="*/ 304 h 1018" name="T77"/>
                <a:gd fmla="*/ 509 w 669" name="T78"/>
                <a:gd fmla="*/ 286 h 1018" name="T79"/>
                <a:gd fmla="*/ 434 w 669" name="T80"/>
                <a:gd fmla="*/ 305 h 1018" name="T81"/>
                <a:gd fmla="*/ 369 w 669" name="T82"/>
                <a:gd fmla="*/ 370 h 1018" name="T83"/>
                <a:gd fmla="*/ 350 w 669" name="T84"/>
                <a:gd fmla="*/ 445 h 1018" name="T85"/>
                <a:gd fmla="*/ 334 w 669" name="T86"/>
                <a:gd fmla="*/ 499 h 1018" name="T87"/>
                <a:gd fmla="*/ 292 w 669" name="T88"/>
                <a:gd fmla="*/ 533 h 1018" name="T89"/>
                <a:gd fmla="*/ 245 w 669" name="T90"/>
                <a:gd fmla="*/ 540 h 1018" name="T91"/>
                <a:gd fmla="*/ 194 w 669" name="T92"/>
                <a:gd fmla="*/ 519 h 1018" name="T93"/>
                <a:gd fmla="*/ 163 w 669" name="T94"/>
                <a:gd fmla="*/ 474 h 1018" name="T95"/>
                <a:gd fmla="*/ 170 w 669" name="T96"/>
                <a:gd fmla="*/ 293 h 1018" name="T97"/>
                <a:gd fmla="*/ 242 w 669" name="T98"/>
                <a:gd fmla="*/ 317 h 1018" name="T99"/>
                <a:gd fmla="*/ 317 w 669" name="T100"/>
                <a:gd fmla="*/ 305 h 1018" name="T101"/>
                <a:gd fmla="*/ 387 w 669" name="T102"/>
                <a:gd fmla="*/ 247 h 1018" name="T103"/>
                <a:gd fmla="*/ 414 w 669" name="T104"/>
                <a:gd fmla="*/ 159 h 1018" name="T105"/>
                <a:gd fmla="*/ 425 w 669" name="T106"/>
                <a:gd fmla="*/ 113 h 1018" name="T107"/>
                <a:gd fmla="*/ 464 w 669" name="T108"/>
                <a:gd fmla="*/ 75 h 1018" name="T109"/>
                <a:gd fmla="*/ 509 w 669" name="T110"/>
                <a:gd fmla="*/ 64 h 1018" name="T111"/>
                <a:gd fmla="*/ 562 w 669" name="T112"/>
                <a:gd fmla="*/ 80 h 1018" name="T113"/>
                <a:gd fmla="*/ 597 w 669" name="T114"/>
                <a:gd fmla="*/ 122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669">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2" name="Freeform 102"/>
            <p:cNvSpPr>
              <a:spLocks noEditPoints="1"/>
            </p:cNvSpPr>
            <p:nvPr/>
          </p:nvSpPr>
          <p:spPr bwMode="auto">
            <a:xfrm>
              <a:off x="2396823" y="2244045"/>
              <a:ext cx="241300" cy="323850"/>
            </a:xfrm>
            <a:custGeom>
              <a:gdLst>
                <a:gd fmla="*/ 384 w 763" name="T0"/>
                <a:gd fmla="*/ 295 h 1018" name="T1"/>
                <a:gd fmla="*/ 399 w 763" name="T2"/>
                <a:gd fmla="*/ 315 h 1018" name="T3"/>
                <a:gd fmla="*/ 419 w 763" name="T4"/>
                <a:gd fmla="*/ 318 h 1018" name="T5"/>
                <a:gd fmla="*/ 623 w 763" name="T6"/>
                <a:gd fmla="*/ 186 h 1018" name="T7"/>
                <a:gd fmla="*/ 636 w 763" name="T8"/>
                <a:gd fmla="*/ 168 h 1018" name="T9"/>
                <a:gd fmla="*/ 632 w 763" name="T10"/>
                <a:gd fmla="*/ 145 h 1018" name="T11"/>
                <a:gd fmla="*/ 432 w 763" name="T12"/>
                <a:gd fmla="*/ 6 h 1018" name="T13"/>
                <a:gd fmla="*/ 399 w 763" name="T14"/>
                <a:gd fmla="*/ 5 h 1018" name="T15"/>
                <a:gd fmla="*/ 384 w 763" name="T16"/>
                <a:gd fmla="*/ 24 h 1018" name="T17"/>
                <a:gd fmla="*/ 362 w 763" name="T18"/>
                <a:gd fmla="*/ 128 h 1018" name="T19"/>
                <a:gd fmla="*/ 287 w 763" name="T20"/>
                <a:gd fmla="*/ 140 h 1018" name="T21"/>
                <a:gd fmla="*/ 217 w 763" name="T22"/>
                <a:gd fmla="*/ 166 h 1018" name="T23"/>
                <a:gd fmla="*/ 154 w 763" name="T24"/>
                <a:gd fmla="*/ 204 h 1018" name="T25"/>
                <a:gd fmla="*/ 99 w 763" name="T26"/>
                <a:gd fmla="*/ 254 h 1018" name="T27"/>
                <a:gd fmla="*/ 55 w 763" name="T28"/>
                <a:gd fmla="*/ 311 h 1018" name="T29"/>
                <a:gd fmla="*/ 24 w 763" name="T30"/>
                <a:gd fmla="*/ 378 h 1018" name="T31"/>
                <a:gd fmla="*/ 5 w 763" name="T32"/>
                <a:gd fmla="*/ 451 h 1018" name="T33"/>
                <a:gd fmla="*/ 0 w 763" name="T34"/>
                <a:gd fmla="*/ 510 h 1018" name="T35"/>
                <a:gd fmla="*/ 10 w 763" name="T36"/>
                <a:gd fmla="*/ 532 h 1018" name="T37"/>
                <a:gd fmla="*/ 33 w 763" name="T38"/>
                <a:gd fmla="*/ 541 h 1018" name="T39"/>
                <a:gd fmla="*/ 50 w 763" name="T40"/>
                <a:gd fmla="*/ 536 h 1018" name="T41"/>
                <a:gd fmla="*/ 64 w 763" name="T42"/>
                <a:gd fmla="*/ 516 h 1018" name="T43"/>
                <a:gd fmla="*/ 66 w 763" name="T44"/>
                <a:gd fmla="*/ 477 h 1018" name="T45"/>
                <a:gd fmla="*/ 79 w 763" name="T46"/>
                <a:gd fmla="*/ 416 h 1018" name="T47"/>
                <a:gd fmla="*/ 102 w 763" name="T48"/>
                <a:gd fmla="*/ 358 h 1018" name="T49"/>
                <a:gd fmla="*/ 137 w 763" name="T50"/>
                <a:gd fmla="*/ 307 h 1018" name="T51"/>
                <a:gd fmla="*/ 180 w 763" name="T52"/>
                <a:gd fmla="*/ 264 h 1018" name="T53"/>
                <a:gd fmla="*/ 230 w 763" name="T54"/>
                <a:gd fmla="*/ 230 h 1018" name="T55"/>
                <a:gd fmla="*/ 288 w 763" name="T56"/>
                <a:gd fmla="*/ 205 h 1018" name="T57"/>
                <a:gd fmla="*/ 349 w 763" name="T58"/>
                <a:gd fmla="*/ 193 h 1018" name="T59"/>
                <a:gd fmla="*/ 446 w 763" name="T60"/>
                <a:gd fmla="*/ 91 h 1018" name="T61"/>
                <a:gd fmla="*/ 732 w 763" name="T62"/>
                <a:gd fmla="*/ 478 h 1018" name="T63"/>
                <a:gd fmla="*/ 714 w 763" name="T64"/>
                <a:gd fmla="*/ 483 h 1018" name="T65"/>
                <a:gd fmla="*/ 701 w 763" name="T66"/>
                <a:gd fmla="*/ 503 h 1018" name="T67"/>
                <a:gd fmla="*/ 699 w 763" name="T68"/>
                <a:gd fmla="*/ 542 h 1018" name="T69"/>
                <a:gd fmla="*/ 686 w 763" name="T70"/>
                <a:gd fmla="*/ 604 h 1018" name="T71"/>
                <a:gd fmla="*/ 661 w 763" name="T72"/>
                <a:gd fmla="*/ 661 h 1018" name="T73"/>
                <a:gd fmla="*/ 627 w 763" name="T74"/>
                <a:gd fmla="*/ 712 h 1018" name="T75"/>
                <a:gd fmla="*/ 584 w 763" name="T76"/>
                <a:gd fmla="*/ 755 h 1018" name="T77"/>
                <a:gd fmla="*/ 534 w 763" name="T78"/>
                <a:gd fmla="*/ 789 h 1018" name="T79"/>
                <a:gd fmla="*/ 477 w 763" name="T80"/>
                <a:gd fmla="*/ 814 h 1018" name="T81"/>
                <a:gd fmla="*/ 415 w 763" name="T82"/>
                <a:gd fmla="*/ 825 h 1018" name="T83"/>
                <a:gd fmla="*/ 382 w 763" name="T84"/>
                <a:gd fmla="*/ 732 h 1018" name="T85"/>
                <a:gd fmla="*/ 365 w 763" name="T86"/>
                <a:gd fmla="*/ 704 h 1018" name="T87"/>
                <a:gd fmla="*/ 341 w 763" name="T88"/>
                <a:gd fmla="*/ 702 h 1018" name="T89"/>
                <a:gd fmla="*/ 136 w 763" name="T90"/>
                <a:gd fmla="*/ 838 h 1018" name="T91"/>
                <a:gd fmla="*/ 127 w 763" name="T92"/>
                <a:gd fmla="*/ 860 h 1018" name="T93"/>
                <a:gd fmla="*/ 142 w 763" name="T94"/>
                <a:gd fmla="*/ 885 h 1018" name="T95"/>
                <a:gd fmla="*/ 341 w 763" name="T96"/>
                <a:gd fmla="*/ 1017 h 1018" name="T97"/>
                <a:gd fmla="*/ 358 w 763" name="T98"/>
                <a:gd fmla="*/ 1017 h 1018" name="T99"/>
                <a:gd fmla="*/ 377 w 763" name="T100"/>
                <a:gd fmla="*/ 1002 h 1018" name="T101"/>
                <a:gd fmla="*/ 382 w 763" name="T102"/>
                <a:gd fmla="*/ 891 h 1018" name="T103"/>
                <a:gd fmla="*/ 459 w 763" name="T104"/>
                <a:gd fmla="*/ 883 h 1018" name="T105"/>
                <a:gd fmla="*/ 531 w 763" name="T106"/>
                <a:gd fmla="*/ 861 h 1018" name="T107"/>
                <a:gd fmla="*/ 595 w 763" name="T108"/>
                <a:gd fmla="*/ 825 h 1018" name="T109"/>
                <a:gd fmla="*/ 652 w 763" name="T110"/>
                <a:gd fmla="*/ 779 h 1018" name="T111"/>
                <a:gd fmla="*/ 699 w 763" name="T112"/>
                <a:gd fmla="*/ 722 h 1018" name="T113"/>
                <a:gd fmla="*/ 733 w 763" name="T114"/>
                <a:gd fmla="*/ 658 h 1018" name="T115"/>
                <a:gd fmla="*/ 756 w 763" name="T116"/>
                <a:gd fmla="*/ 586 h 1018" name="T117"/>
                <a:gd fmla="*/ 763 w 763" name="T118"/>
                <a:gd fmla="*/ 510 h 1018" name="T119"/>
                <a:gd fmla="*/ 758 w 763" name="T120"/>
                <a:gd fmla="*/ 492 h 1018" name="T121"/>
                <a:gd fmla="*/ 739 w 763" name="T122"/>
                <a:gd fmla="*/ 479 h 1018" name="T123"/>
                <a:gd fmla="*/ 217 w 763" name="T124"/>
                <a:gd fmla="*/ 860 h 101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8" w="763">
                  <a:moveTo>
                    <a:pt x="382" y="191"/>
                  </a:moveTo>
                  <a:lnTo>
                    <a:pt x="382" y="287"/>
                  </a:lnTo>
                  <a:lnTo>
                    <a:pt x="382" y="287"/>
                  </a:lnTo>
                  <a:lnTo>
                    <a:pt x="384" y="295"/>
                  </a:lnTo>
                  <a:lnTo>
                    <a:pt x="387" y="303"/>
                  </a:lnTo>
                  <a:lnTo>
                    <a:pt x="392" y="309"/>
                  </a:lnTo>
                  <a:lnTo>
                    <a:pt x="399" y="315"/>
                  </a:lnTo>
                  <a:lnTo>
                    <a:pt x="399" y="315"/>
                  </a:lnTo>
                  <a:lnTo>
                    <a:pt x="406" y="318"/>
                  </a:lnTo>
                  <a:lnTo>
                    <a:pt x="414" y="319"/>
                  </a:lnTo>
                  <a:lnTo>
                    <a:pt x="414" y="319"/>
                  </a:lnTo>
                  <a:lnTo>
                    <a:pt x="419" y="318"/>
                  </a:lnTo>
                  <a:lnTo>
                    <a:pt x="423" y="317"/>
                  </a:lnTo>
                  <a:lnTo>
                    <a:pt x="427" y="316"/>
                  </a:lnTo>
                  <a:lnTo>
                    <a:pt x="432" y="314"/>
                  </a:lnTo>
                  <a:lnTo>
                    <a:pt x="623" y="186"/>
                  </a:lnTo>
                  <a:lnTo>
                    <a:pt x="623" y="186"/>
                  </a:lnTo>
                  <a:lnTo>
                    <a:pt x="628" y="181"/>
                  </a:lnTo>
                  <a:lnTo>
                    <a:pt x="632" y="174"/>
                  </a:lnTo>
                  <a:lnTo>
                    <a:pt x="636" y="168"/>
                  </a:lnTo>
                  <a:lnTo>
                    <a:pt x="637" y="160"/>
                  </a:lnTo>
                  <a:lnTo>
                    <a:pt x="637" y="160"/>
                  </a:lnTo>
                  <a:lnTo>
                    <a:pt x="636" y="152"/>
                  </a:lnTo>
                  <a:lnTo>
                    <a:pt x="632" y="145"/>
                  </a:lnTo>
                  <a:lnTo>
                    <a:pt x="628" y="139"/>
                  </a:lnTo>
                  <a:lnTo>
                    <a:pt x="623" y="133"/>
                  </a:lnTo>
                  <a:lnTo>
                    <a:pt x="432" y="6"/>
                  </a:lnTo>
                  <a:lnTo>
                    <a:pt x="432" y="6"/>
                  </a:lnTo>
                  <a:lnTo>
                    <a:pt x="423" y="2"/>
                  </a:lnTo>
                  <a:lnTo>
                    <a:pt x="416" y="0"/>
                  </a:lnTo>
                  <a:lnTo>
                    <a:pt x="407" y="1"/>
                  </a:lnTo>
                  <a:lnTo>
                    <a:pt x="399" y="5"/>
                  </a:lnTo>
                  <a:lnTo>
                    <a:pt x="399" y="5"/>
                  </a:lnTo>
                  <a:lnTo>
                    <a:pt x="392" y="10"/>
                  </a:lnTo>
                  <a:lnTo>
                    <a:pt x="387" y="16"/>
                  </a:lnTo>
                  <a:lnTo>
                    <a:pt x="384" y="24"/>
                  </a:lnTo>
                  <a:lnTo>
                    <a:pt x="382" y="32"/>
                  </a:lnTo>
                  <a:lnTo>
                    <a:pt x="382" y="128"/>
                  </a:lnTo>
                  <a:lnTo>
                    <a:pt x="382" y="128"/>
                  </a:lnTo>
                  <a:lnTo>
                    <a:pt x="362" y="128"/>
                  </a:lnTo>
                  <a:lnTo>
                    <a:pt x="343" y="130"/>
                  </a:lnTo>
                  <a:lnTo>
                    <a:pt x="324" y="132"/>
                  </a:lnTo>
                  <a:lnTo>
                    <a:pt x="305" y="135"/>
                  </a:lnTo>
                  <a:lnTo>
                    <a:pt x="287" y="140"/>
                  </a:lnTo>
                  <a:lnTo>
                    <a:pt x="269" y="145"/>
                  </a:lnTo>
                  <a:lnTo>
                    <a:pt x="250" y="151"/>
                  </a:lnTo>
                  <a:lnTo>
                    <a:pt x="233" y="158"/>
                  </a:lnTo>
                  <a:lnTo>
                    <a:pt x="217" y="166"/>
                  </a:lnTo>
                  <a:lnTo>
                    <a:pt x="200" y="174"/>
                  </a:lnTo>
                  <a:lnTo>
                    <a:pt x="184" y="183"/>
                  </a:lnTo>
                  <a:lnTo>
                    <a:pt x="169" y="193"/>
                  </a:lnTo>
                  <a:lnTo>
                    <a:pt x="154" y="204"/>
                  </a:lnTo>
                  <a:lnTo>
                    <a:pt x="139" y="215"/>
                  </a:lnTo>
                  <a:lnTo>
                    <a:pt x="126" y="227"/>
                  </a:lnTo>
                  <a:lnTo>
                    <a:pt x="112" y="240"/>
                  </a:lnTo>
                  <a:lnTo>
                    <a:pt x="99" y="254"/>
                  </a:lnTo>
                  <a:lnTo>
                    <a:pt x="87" y="266"/>
                  </a:lnTo>
                  <a:lnTo>
                    <a:pt x="77" y="281"/>
                  </a:lnTo>
                  <a:lnTo>
                    <a:pt x="66" y="296"/>
                  </a:lnTo>
                  <a:lnTo>
                    <a:pt x="55" y="311"/>
                  </a:lnTo>
                  <a:lnTo>
                    <a:pt x="47" y="328"/>
                  </a:lnTo>
                  <a:lnTo>
                    <a:pt x="38" y="344"/>
                  </a:lnTo>
                  <a:lnTo>
                    <a:pt x="31" y="361"/>
                  </a:lnTo>
                  <a:lnTo>
                    <a:pt x="24" y="378"/>
                  </a:lnTo>
                  <a:lnTo>
                    <a:pt x="18" y="396"/>
                  </a:lnTo>
                  <a:lnTo>
                    <a:pt x="12" y="414"/>
                  </a:lnTo>
                  <a:lnTo>
                    <a:pt x="8" y="433"/>
                  </a:lnTo>
                  <a:lnTo>
                    <a:pt x="5" y="451"/>
                  </a:lnTo>
                  <a:lnTo>
                    <a:pt x="3" y="470"/>
                  </a:lnTo>
                  <a:lnTo>
                    <a:pt x="0" y="490"/>
                  </a:lnTo>
                  <a:lnTo>
                    <a:pt x="0" y="510"/>
                  </a:lnTo>
                  <a:lnTo>
                    <a:pt x="0" y="510"/>
                  </a:lnTo>
                  <a:lnTo>
                    <a:pt x="2" y="516"/>
                  </a:lnTo>
                  <a:lnTo>
                    <a:pt x="3" y="522"/>
                  </a:lnTo>
                  <a:lnTo>
                    <a:pt x="6" y="527"/>
                  </a:lnTo>
                  <a:lnTo>
                    <a:pt x="10" y="532"/>
                  </a:lnTo>
                  <a:lnTo>
                    <a:pt x="14" y="536"/>
                  </a:lnTo>
                  <a:lnTo>
                    <a:pt x="20" y="539"/>
                  </a:lnTo>
                  <a:lnTo>
                    <a:pt x="26" y="541"/>
                  </a:lnTo>
                  <a:lnTo>
                    <a:pt x="33" y="541"/>
                  </a:lnTo>
                  <a:lnTo>
                    <a:pt x="33" y="541"/>
                  </a:lnTo>
                  <a:lnTo>
                    <a:pt x="39" y="541"/>
                  </a:lnTo>
                  <a:lnTo>
                    <a:pt x="44" y="539"/>
                  </a:lnTo>
                  <a:lnTo>
                    <a:pt x="50" y="536"/>
                  </a:lnTo>
                  <a:lnTo>
                    <a:pt x="55" y="532"/>
                  </a:lnTo>
                  <a:lnTo>
                    <a:pt x="58" y="527"/>
                  </a:lnTo>
                  <a:lnTo>
                    <a:pt x="62" y="522"/>
                  </a:lnTo>
                  <a:lnTo>
                    <a:pt x="64" y="516"/>
                  </a:lnTo>
                  <a:lnTo>
                    <a:pt x="64" y="510"/>
                  </a:lnTo>
                  <a:lnTo>
                    <a:pt x="64" y="510"/>
                  </a:lnTo>
                  <a:lnTo>
                    <a:pt x="65" y="493"/>
                  </a:lnTo>
                  <a:lnTo>
                    <a:pt x="66" y="477"/>
                  </a:lnTo>
                  <a:lnTo>
                    <a:pt x="68" y="461"/>
                  </a:lnTo>
                  <a:lnTo>
                    <a:pt x="70" y="446"/>
                  </a:lnTo>
                  <a:lnTo>
                    <a:pt x="74" y="431"/>
                  </a:lnTo>
                  <a:lnTo>
                    <a:pt x="79" y="416"/>
                  </a:lnTo>
                  <a:lnTo>
                    <a:pt x="83" y="400"/>
                  </a:lnTo>
                  <a:lnTo>
                    <a:pt x="90" y="385"/>
                  </a:lnTo>
                  <a:lnTo>
                    <a:pt x="95" y="372"/>
                  </a:lnTo>
                  <a:lnTo>
                    <a:pt x="102" y="358"/>
                  </a:lnTo>
                  <a:lnTo>
                    <a:pt x="110" y="345"/>
                  </a:lnTo>
                  <a:lnTo>
                    <a:pt x="118" y="332"/>
                  </a:lnTo>
                  <a:lnTo>
                    <a:pt x="127" y="319"/>
                  </a:lnTo>
                  <a:lnTo>
                    <a:pt x="137" y="307"/>
                  </a:lnTo>
                  <a:lnTo>
                    <a:pt x="146" y="295"/>
                  </a:lnTo>
                  <a:lnTo>
                    <a:pt x="157" y="285"/>
                  </a:lnTo>
                  <a:lnTo>
                    <a:pt x="168" y="274"/>
                  </a:lnTo>
                  <a:lnTo>
                    <a:pt x="180" y="264"/>
                  </a:lnTo>
                  <a:lnTo>
                    <a:pt x="191" y="255"/>
                  </a:lnTo>
                  <a:lnTo>
                    <a:pt x="204" y="246"/>
                  </a:lnTo>
                  <a:lnTo>
                    <a:pt x="217" y="237"/>
                  </a:lnTo>
                  <a:lnTo>
                    <a:pt x="230" y="230"/>
                  </a:lnTo>
                  <a:lnTo>
                    <a:pt x="244" y="222"/>
                  </a:lnTo>
                  <a:lnTo>
                    <a:pt x="258" y="216"/>
                  </a:lnTo>
                  <a:lnTo>
                    <a:pt x="273" y="211"/>
                  </a:lnTo>
                  <a:lnTo>
                    <a:pt x="288" y="205"/>
                  </a:lnTo>
                  <a:lnTo>
                    <a:pt x="303" y="201"/>
                  </a:lnTo>
                  <a:lnTo>
                    <a:pt x="318" y="198"/>
                  </a:lnTo>
                  <a:lnTo>
                    <a:pt x="334" y="196"/>
                  </a:lnTo>
                  <a:lnTo>
                    <a:pt x="349" y="193"/>
                  </a:lnTo>
                  <a:lnTo>
                    <a:pt x="365" y="192"/>
                  </a:lnTo>
                  <a:lnTo>
                    <a:pt x="382" y="191"/>
                  </a:lnTo>
                  <a:lnTo>
                    <a:pt x="382" y="191"/>
                  </a:lnTo>
                  <a:close/>
                  <a:moveTo>
                    <a:pt x="446" y="91"/>
                  </a:moveTo>
                  <a:lnTo>
                    <a:pt x="548" y="160"/>
                  </a:lnTo>
                  <a:lnTo>
                    <a:pt x="446" y="228"/>
                  </a:lnTo>
                  <a:lnTo>
                    <a:pt x="446" y="91"/>
                  </a:lnTo>
                  <a:close/>
                  <a:moveTo>
                    <a:pt x="732" y="478"/>
                  </a:moveTo>
                  <a:lnTo>
                    <a:pt x="732" y="478"/>
                  </a:lnTo>
                  <a:lnTo>
                    <a:pt x="726" y="479"/>
                  </a:lnTo>
                  <a:lnTo>
                    <a:pt x="719" y="480"/>
                  </a:lnTo>
                  <a:lnTo>
                    <a:pt x="714" y="483"/>
                  </a:lnTo>
                  <a:lnTo>
                    <a:pt x="710" y="487"/>
                  </a:lnTo>
                  <a:lnTo>
                    <a:pt x="705" y="492"/>
                  </a:lnTo>
                  <a:lnTo>
                    <a:pt x="702" y="497"/>
                  </a:lnTo>
                  <a:lnTo>
                    <a:pt x="701" y="503"/>
                  </a:lnTo>
                  <a:lnTo>
                    <a:pt x="700" y="510"/>
                  </a:lnTo>
                  <a:lnTo>
                    <a:pt x="700" y="510"/>
                  </a:lnTo>
                  <a:lnTo>
                    <a:pt x="700" y="526"/>
                  </a:lnTo>
                  <a:lnTo>
                    <a:pt x="699" y="542"/>
                  </a:lnTo>
                  <a:lnTo>
                    <a:pt x="697" y="558"/>
                  </a:lnTo>
                  <a:lnTo>
                    <a:pt x="694" y="573"/>
                  </a:lnTo>
                  <a:lnTo>
                    <a:pt x="690" y="589"/>
                  </a:lnTo>
                  <a:lnTo>
                    <a:pt x="686" y="604"/>
                  </a:lnTo>
                  <a:lnTo>
                    <a:pt x="681" y="618"/>
                  </a:lnTo>
                  <a:lnTo>
                    <a:pt x="675" y="633"/>
                  </a:lnTo>
                  <a:lnTo>
                    <a:pt x="669" y="647"/>
                  </a:lnTo>
                  <a:lnTo>
                    <a:pt x="661" y="661"/>
                  </a:lnTo>
                  <a:lnTo>
                    <a:pt x="654" y="674"/>
                  </a:lnTo>
                  <a:lnTo>
                    <a:pt x="645" y="687"/>
                  </a:lnTo>
                  <a:lnTo>
                    <a:pt x="637" y="700"/>
                  </a:lnTo>
                  <a:lnTo>
                    <a:pt x="627" y="712"/>
                  </a:lnTo>
                  <a:lnTo>
                    <a:pt x="617" y="723"/>
                  </a:lnTo>
                  <a:lnTo>
                    <a:pt x="607" y="734"/>
                  </a:lnTo>
                  <a:lnTo>
                    <a:pt x="596" y="745"/>
                  </a:lnTo>
                  <a:lnTo>
                    <a:pt x="584" y="755"/>
                  </a:lnTo>
                  <a:lnTo>
                    <a:pt x="572" y="764"/>
                  </a:lnTo>
                  <a:lnTo>
                    <a:pt x="559" y="773"/>
                  </a:lnTo>
                  <a:lnTo>
                    <a:pt x="547" y="781"/>
                  </a:lnTo>
                  <a:lnTo>
                    <a:pt x="534" y="789"/>
                  </a:lnTo>
                  <a:lnTo>
                    <a:pt x="520" y="796"/>
                  </a:lnTo>
                  <a:lnTo>
                    <a:pt x="506" y="803"/>
                  </a:lnTo>
                  <a:lnTo>
                    <a:pt x="491" y="808"/>
                  </a:lnTo>
                  <a:lnTo>
                    <a:pt x="477" y="814"/>
                  </a:lnTo>
                  <a:lnTo>
                    <a:pt x="462" y="818"/>
                  </a:lnTo>
                  <a:lnTo>
                    <a:pt x="446" y="821"/>
                  </a:lnTo>
                  <a:lnTo>
                    <a:pt x="431" y="824"/>
                  </a:lnTo>
                  <a:lnTo>
                    <a:pt x="415" y="825"/>
                  </a:lnTo>
                  <a:lnTo>
                    <a:pt x="399" y="828"/>
                  </a:lnTo>
                  <a:lnTo>
                    <a:pt x="382" y="828"/>
                  </a:lnTo>
                  <a:lnTo>
                    <a:pt x="382" y="732"/>
                  </a:lnTo>
                  <a:lnTo>
                    <a:pt x="382" y="732"/>
                  </a:lnTo>
                  <a:lnTo>
                    <a:pt x="381" y="723"/>
                  </a:lnTo>
                  <a:lnTo>
                    <a:pt x="377" y="716"/>
                  </a:lnTo>
                  <a:lnTo>
                    <a:pt x="372" y="709"/>
                  </a:lnTo>
                  <a:lnTo>
                    <a:pt x="365" y="704"/>
                  </a:lnTo>
                  <a:lnTo>
                    <a:pt x="365" y="704"/>
                  </a:lnTo>
                  <a:lnTo>
                    <a:pt x="357" y="701"/>
                  </a:lnTo>
                  <a:lnTo>
                    <a:pt x="349" y="700"/>
                  </a:lnTo>
                  <a:lnTo>
                    <a:pt x="341" y="702"/>
                  </a:lnTo>
                  <a:lnTo>
                    <a:pt x="333" y="705"/>
                  </a:lnTo>
                  <a:lnTo>
                    <a:pt x="142" y="833"/>
                  </a:lnTo>
                  <a:lnTo>
                    <a:pt x="142" y="833"/>
                  </a:lnTo>
                  <a:lnTo>
                    <a:pt x="136" y="838"/>
                  </a:lnTo>
                  <a:lnTo>
                    <a:pt x="131" y="845"/>
                  </a:lnTo>
                  <a:lnTo>
                    <a:pt x="128" y="851"/>
                  </a:lnTo>
                  <a:lnTo>
                    <a:pt x="127" y="860"/>
                  </a:lnTo>
                  <a:lnTo>
                    <a:pt x="127" y="860"/>
                  </a:lnTo>
                  <a:lnTo>
                    <a:pt x="128" y="867"/>
                  </a:lnTo>
                  <a:lnTo>
                    <a:pt x="131" y="875"/>
                  </a:lnTo>
                  <a:lnTo>
                    <a:pt x="136" y="880"/>
                  </a:lnTo>
                  <a:lnTo>
                    <a:pt x="142" y="885"/>
                  </a:lnTo>
                  <a:lnTo>
                    <a:pt x="333" y="1013"/>
                  </a:lnTo>
                  <a:lnTo>
                    <a:pt x="333" y="1013"/>
                  </a:lnTo>
                  <a:lnTo>
                    <a:pt x="336" y="1015"/>
                  </a:lnTo>
                  <a:lnTo>
                    <a:pt x="341" y="1017"/>
                  </a:lnTo>
                  <a:lnTo>
                    <a:pt x="346" y="1018"/>
                  </a:lnTo>
                  <a:lnTo>
                    <a:pt x="350" y="1018"/>
                  </a:lnTo>
                  <a:lnTo>
                    <a:pt x="350" y="1018"/>
                  </a:lnTo>
                  <a:lnTo>
                    <a:pt x="358" y="1017"/>
                  </a:lnTo>
                  <a:lnTo>
                    <a:pt x="365" y="1014"/>
                  </a:lnTo>
                  <a:lnTo>
                    <a:pt x="365" y="1014"/>
                  </a:lnTo>
                  <a:lnTo>
                    <a:pt x="372" y="1010"/>
                  </a:lnTo>
                  <a:lnTo>
                    <a:pt x="377" y="1002"/>
                  </a:lnTo>
                  <a:lnTo>
                    <a:pt x="381" y="995"/>
                  </a:lnTo>
                  <a:lnTo>
                    <a:pt x="382" y="986"/>
                  </a:lnTo>
                  <a:lnTo>
                    <a:pt x="382" y="891"/>
                  </a:lnTo>
                  <a:lnTo>
                    <a:pt x="382" y="891"/>
                  </a:lnTo>
                  <a:lnTo>
                    <a:pt x="402" y="891"/>
                  </a:lnTo>
                  <a:lnTo>
                    <a:pt x="421" y="889"/>
                  </a:lnTo>
                  <a:lnTo>
                    <a:pt x="440" y="887"/>
                  </a:lnTo>
                  <a:lnTo>
                    <a:pt x="459" y="883"/>
                  </a:lnTo>
                  <a:lnTo>
                    <a:pt x="477" y="879"/>
                  </a:lnTo>
                  <a:lnTo>
                    <a:pt x="495" y="874"/>
                  </a:lnTo>
                  <a:lnTo>
                    <a:pt x="513" y="868"/>
                  </a:lnTo>
                  <a:lnTo>
                    <a:pt x="531" y="861"/>
                  </a:lnTo>
                  <a:lnTo>
                    <a:pt x="548" y="853"/>
                  </a:lnTo>
                  <a:lnTo>
                    <a:pt x="564" y="845"/>
                  </a:lnTo>
                  <a:lnTo>
                    <a:pt x="580" y="836"/>
                  </a:lnTo>
                  <a:lnTo>
                    <a:pt x="595" y="825"/>
                  </a:lnTo>
                  <a:lnTo>
                    <a:pt x="610" y="815"/>
                  </a:lnTo>
                  <a:lnTo>
                    <a:pt x="625" y="804"/>
                  </a:lnTo>
                  <a:lnTo>
                    <a:pt x="639" y="792"/>
                  </a:lnTo>
                  <a:lnTo>
                    <a:pt x="652" y="779"/>
                  </a:lnTo>
                  <a:lnTo>
                    <a:pt x="665" y="766"/>
                  </a:lnTo>
                  <a:lnTo>
                    <a:pt x="676" y="752"/>
                  </a:lnTo>
                  <a:lnTo>
                    <a:pt x="688" y="737"/>
                  </a:lnTo>
                  <a:lnTo>
                    <a:pt x="699" y="722"/>
                  </a:lnTo>
                  <a:lnTo>
                    <a:pt x="709" y="707"/>
                  </a:lnTo>
                  <a:lnTo>
                    <a:pt x="717" y="691"/>
                  </a:lnTo>
                  <a:lnTo>
                    <a:pt x="726" y="675"/>
                  </a:lnTo>
                  <a:lnTo>
                    <a:pt x="733" y="658"/>
                  </a:lnTo>
                  <a:lnTo>
                    <a:pt x="741" y="641"/>
                  </a:lnTo>
                  <a:lnTo>
                    <a:pt x="746" y="623"/>
                  </a:lnTo>
                  <a:lnTo>
                    <a:pt x="752" y="604"/>
                  </a:lnTo>
                  <a:lnTo>
                    <a:pt x="756" y="586"/>
                  </a:lnTo>
                  <a:lnTo>
                    <a:pt x="759" y="568"/>
                  </a:lnTo>
                  <a:lnTo>
                    <a:pt x="761" y="549"/>
                  </a:lnTo>
                  <a:lnTo>
                    <a:pt x="763" y="529"/>
                  </a:lnTo>
                  <a:lnTo>
                    <a:pt x="763" y="510"/>
                  </a:lnTo>
                  <a:lnTo>
                    <a:pt x="763" y="510"/>
                  </a:lnTo>
                  <a:lnTo>
                    <a:pt x="763" y="503"/>
                  </a:lnTo>
                  <a:lnTo>
                    <a:pt x="761" y="497"/>
                  </a:lnTo>
                  <a:lnTo>
                    <a:pt x="758" y="492"/>
                  </a:lnTo>
                  <a:lnTo>
                    <a:pt x="755" y="487"/>
                  </a:lnTo>
                  <a:lnTo>
                    <a:pt x="749" y="483"/>
                  </a:lnTo>
                  <a:lnTo>
                    <a:pt x="744" y="480"/>
                  </a:lnTo>
                  <a:lnTo>
                    <a:pt x="739" y="479"/>
                  </a:lnTo>
                  <a:lnTo>
                    <a:pt x="732" y="478"/>
                  </a:lnTo>
                  <a:lnTo>
                    <a:pt x="732" y="478"/>
                  </a:lnTo>
                  <a:close/>
                  <a:moveTo>
                    <a:pt x="318" y="927"/>
                  </a:moveTo>
                  <a:lnTo>
                    <a:pt x="217" y="860"/>
                  </a:lnTo>
                  <a:lnTo>
                    <a:pt x="318" y="791"/>
                  </a:lnTo>
                  <a:lnTo>
                    <a:pt x="318" y="92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3" name="Freeform 103"/>
            <p:cNvSpPr>
              <a:spLocks noEditPoints="1"/>
            </p:cNvSpPr>
            <p:nvPr/>
          </p:nvSpPr>
          <p:spPr bwMode="auto">
            <a:xfrm>
              <a:off x="1730073" y="2244045"/>
              <a:ext cx="282575" cy="323850"/>
            </a:xfrm>
            <a:custGeom>
              <a:gdLst>
                <a:gd fmla="*/ 840 w 890" name="T0"/>
                <a:gd fmla="*/ 546 h 1018" name="T1"/>
                <a:gd fmla="*/ 826 w 890" name="T2"/>
                <a:gd fmla="*/ 573 h 1018" name="T3"/>
                <a:gd fmla="*/ 818 w 890" name="T4"/>
                <a:gd fmla="*/ 649 h 1018" name="T5"/>
                <a:gd fmla="*/ 788 w 890" name="T6"/>
                <a:gd fmla="*/ 738 h 1018" name="T7"/>
                <a:gd fmla="*/ 739 w 890" name="T8"/>
                <a:gd fmla="*/ 816 h 1018" name="T9"/>
                <a:gd fmla="*/ 673 w 890" name="T10"/>
                <a:gd fmla="*/ 879 h 1018" name="T11"/>
                <a:gd fmla="*/ 593 w 890" name="T12"/>
                <a:gd fmla="*/ 925 h 1018" name="T13"/>
                <a:gd fmla="*/ 503 w 890" name="T14"/>
                <a:gd fmla="*/ 950 h 1018" name="T15"/>
                <a:gd fmla="*/ 425 w 890" name="T16"/>
                <a:gd fmla="*/ 954 h 1018" name="T17"/>
                <a:gd fmla="*/ 331 w 890" name="T18"/>
                <a:gd fmla="*/ 938 h 1018" name="T19"/>
                <a:gd fmla="*/ 247 w 890" name="T20"/>
                <a:gd fmla="*/ 899 h 1018" name="T21"/>
                <a:gd fmla="*/ 175 w 890" name="T22"/>
                <a:gd fmla="*/ 843 h 1018" name="T23"/>
                <a:gd fmla="*/ 118 w 890" name="T24"/>
                <a:gd fmla="*/ 771 h 1018" name="T25"/>
                <a:gd fmla="*/ 80 w 890" name="T26"/>
                <a:gd fmla="*/ 686 h 1018" name="T27"/>
                <a:gd fmla="*/ 63 w 890" name="T28"/>
                <a:gd fmla="*/ 593 h 1018" name="T29"/>
                <a:gd fmla="*/ 67 w 890" name="T30"/>
                <a:gd fmla="*/ 515 h 1018" name="T31"/>
                <a:gd fmla="*/ 93 w 890" name="T32"/>
                <a:gd fmla="*/ 424 h 1018" name="T33"/>
                <a:gd fmla="*/ 139 w 890" name="T34"/>
                <a:gd fmla="*/ 345 h 1018" name="T35"/>
                <a:gd fmla="*/ 201 w 890" name="T36"/>
                <a:gd fmla="*/ 278 h 1018" name="T37"/>
                <a:gd fmla="*/ 279 w 890" name="T38"/>
                <a:gd fmla="*/ 229 h 1018" name="T39"/>
                <a:gd fmla="*/ 368 w 890" name="T40"/>
                <a:gd fmla="*/ 199 h 1018" name="T41"/>
                <a:gd fmla="*/ 445 w 890" name="T42"/>
                <a:gd fmla="*/ 287 h 1018" name="T43"/>
                <a:gd fmla="*/ 461 w 890" name="T44"/>
                <a:gd fmla="*/ 315 h 1018" name="T45"/>
                <a:gd fmla="*/ 480 w 890" name="T46"/>
                <a:gd fmla="*/ 318 h 1018" name="T47"/>
                <a:gd fmla="*/ 684 w 890" name="T48"/>
                <a:gd fmla="*/ 186 h 1018" name="T49"/>
                <a:gd fmla="*/ 699 w 890" name="T50"/>
                <a:gd fmla="*/ 160 h 1018" name="T51"/>
                <a:gd fmla="*/ 494 w 890" name="T52"/>
                <a:gd fmla="*/ 6 h 1018" name="T53"/>
                <a:gd fmla="*/ 461 w 890" name="T54"/>
                <a:gd fmla="*/ 5 h 1018" name="T55"/>
                <a:gd fmla="*/ 445 w 890" name="T56"/>
                <a:gd fmla="*/ 32 h 1018" name="T57"/>
                <a:gd fmla="*/ 376 w 890" name="T58"/>
                <a:gd fmla="*/ 133 h 1018" name="T59"/>
                <a:gd fmla="*/ 271 w 890" name="T60"/>
                <a:gd fmla="*/ 162 h 1018" name="T61"/>
                <a:gd fmla="*/ 178 w 890" name="T62"/>
                <a:gd fmla="*/ 216 h 1018" name="T63"/>
                <a:gd fmla="*/ 101 w 890" name="T64"/>
                <a:gd fmla="*/ 290 h 1018" name="T65"/>
                <a:gd fmla="*/ 44 w 890" name="T66"/>
                <a:gd fmla="*/ 380 h 1018" name="T67"/>
                <a:gd fmla="*/ 8 w 890" name="T68"/>
                <a:gd fmla="*/ 483 h 1018" name="T69"/>
                <a:gd fmla="*/ 0 w 890" name="T70"/>
                <a:gd fmla="*/ 573 h 1018" name="T71"/>
                <a:gd fmla="*/ 14 w 890" name="T72"/>
                <a:gd fmla="*/ 684 h 1018" name="T73"/>
                <a:gd fmla="*/ 53 w 890" name="T74"/>
                <a:gd fmla="*/ 785 h 1018" name="T75"/>
                <a:gd fmla="*/ 115 w 890" name="T76"/>
                <a:gd fmla="*/ 873 h 1018" name="T77"/>
                <a:gd fmla="*/ 196 w 890" name="T78"/>
                <a:gd fmla="*/ 942 h 1018" name="T79"/>
                <a:gd fmla="*/ 292 w 890" name="T80"/>
                <a:gd fmla="*/ 992 h 1018" name="T81"/>
                <a:gd fmla="*/ 399 w 890" name="T82"/>
                <a:gd fmla="*/ 1016 h 1018" name="T83"/>
                <a:gd fmla="*/ 490 w 890" name="T84"/>
                <a:gd fmla="*/ 1016 h 1018" name="T85"/>
                <a:gd fmla="*/ 597 w 890" name="T86"/>
                <a:gd fmla="*/ 992 h 1018" name="T87"/>
                <a:gd fmla="*/ 693 w 890" name="T88"/>
                <a:gd fmla="*/ 942 h 1018" name="T89"/>
                <a:gd fmla="*/ 774 w 890" name="T90"/>
                <a:gd fmla="*/ 873 h 1018" name="T91"/>
                <a:gd fmla="*/ 836 w 890" name="T92"/>
                <a:gd fmla="*/ 785 h 1018" name="T93"/>
                <a:gd fmla="*/ 875 w 890" name="T94"/>
                <a:gd fmla="*/ 684 h 1018" name="T95"/>
                <a:gd fmla="*/ 890 w 890" name="T96"/>
                <a:gd fmla="*/ 573 h 1018" name="T97"/>
                <a:gd fmla="*/ 881 w 890" name="T98"/>
                <a:gd fmla="*/ 551 h 1018" name="T99"/>
                <a:gd fmla="*/ 858 w 890" name="T100"/>
                <a:gd fmla="*/ 541 h 10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18" w="890">
                  <a:moveTo>
                    <a:pt x="858" y="541"/>
                  </a:moveTo>
                  <a:lnTo>
                    <a:pt x="858" y="541"/>
                  </a:lnTo>
                  <a:lnTo>
                    <a:pt x="852" y="542"/>
                  </a:lnTo>
                  <a:lnTo>
                    <a:pt x="845" y="544"/>
                  </a:lnTo>
                  <a:lnTo>
                    <a:pt x="840" y="546"/>
                  </a:lnTo>
                  <a:lnTo>
                    <a:pt x="836" y="551"/>
                  </a:lnTo>
                  <a:lnTo>
                    <a:pt x="831" y="555"/>
                  </a:lnTo>
                  <a:lnTo>
                    <a:pt x="829" y="560"/>
                  </a:lnTo>
                  <a:lnTo>
                    <a:pt x="827" y="567"/>
                  </a:lnTo>
                  <a:lnTo>
                    <a:pt x="826" y="573"/>
                  </a:lnTo>
                  <a:lnTo>
                    <a:pt x="826" y="573"/>
                  </a:lnTo>
                  <a:lnTo>
                    <a:pt x="826" y="593"/>
                  </a:lnTo>
                  <a:lnTo>
                    <a:pt x="824" y="612"/>
                  </a:lnTo>
                  <a:lnTo>
                    <a:pt x="822" y="631"/>
                  </a:lnTo>
                  <a:lnTo>
                    <a:pt x="818" y="649"/>
                  </a:lnTo>
                  <a:lnTo>
                    <a:pt x="814" y="669"/>
                  </a:lnTo>
                  <a:lnTo>
                    <a:pt x="809" y="686"/>
                  </a:lnTo>
                  <a:lnTo>
                    <a:pt x="803" y="704"/>
                  </a:lnTo>
                  <a:lnTo>
                    <a:pt x="796" y="721"/>
                  </a:lnTo>
                  <a:lnTo>
                    <a:pt x="788" y="738"/>
                  </a:lnTo>
                  <a:lnTo>
                    <a:pt x="780" y="755"/>
                  </a:lnTo>
                  <a:lnTo>
                    <a:pt x="771" y="771"/>
                  </a:lnTo>
                  <a:lnTo>
                    <a:pt x="760" y="787"/>
                  </a:lnTo>
                  <a:lnTo>
                    <a:pt x="750" y="802"/>
                  </a:lnTo>
                  <a:lnTo>
                    <a:pt x="739" y="816"/>
                  </a:lnTo>
                  <a:lnTo>
                    <a:pt x="727" y="830"/>
                  </a:lnTo>
                  <a:lnTo>
                    <a:pt x="714" y="843"/>
                  </a:lnTo>
                  <a:lnTo>
                    <a:pt x="701" y="855"/>
                  </a:lnTo>
                  <a:lnTo>
                    <a:pt x="688" y="867"/>
                  </a:lnTo>
                  <a:lnTo>
                    <a:pt x="673" y="879"/>
                  </a:lnTo>
                  <a:lnTo>
                    <a:pt x="657" y="890"/>
                  </a:lnTo>
                  <a:lnTo>
                    <a:pt x="642" y="899"/>
                  </a:lnTo>
                  <a:lnTo>
                    <a:pt x="626" y="909"/>
                  </a:lnTo>
                  <a:lnTo>
                    <a:pt x="610" y="917"/>
                  </a:lnTo>
                  <a:lnTo>
                    <a:pt x="593" y="925"/>
                  </a:lnTo>
                  <a:lnTo>
                    <a:pt x="576" y="932"/>
                  </a:lnTo>
                  <a:lnTo>
                    <a:pt x="558" y="938"/>
                  </a:lnTo>
                  <a:lnTo>
                    <a:pt x="539" y="942"/>
                  </a:lnTo>
                  <a:lnTo>
                    <a:pt x="521" y="947"/>
                  </a:lnTo>
                  <a:lnTo>
                    <a:pt x="503" y="950"/>
                  </a:lnTo>
                  <a:lnTo>
                    <a:pt x="484" y="953"/>
                  </a:lnTo>
                  <a:lnTo>
                    <a:pt x="464" y="954"/>
                  </a:lnTo>
                  <a:lnTo>
                    <a:pt x="445" y="955"/>
                  </a:lnTo>
                  <a:lnTo>
                    <a:pt x="445" y="955"/>
                  </a:lnTo>
                  <a:lnTo>
                    <a:pt x="425" y="954"/>
                  </a:lnTo>
                  <a:lnTo>
                    <a:pt x="405" y="953"/>
                  </a:lnTo>
                  <a:lnTo>
                    <a:pt x="386" y="950"/>
                  </a:lnTo>
                  <a:lnTo>
                    <a:pt x="368" y="947"/>
                  </a:lnTo>
                  <a:lnTo>
                    <a:pt x="350" y="942"/>
                  </a:lnTo>
                  <a:lnTo>
                    <a:pt x="331" y="938"/>
                  </a:lnTo>
                  <a:lnTo>
                    <a:pt x="313" y="932"/>
                  </a:lnTo>
                  <a:lnTo>
                    <a:pt x="296" y="925"/>
                  </a:lnTo>
                  <a:lnTo>
                    <a:pt x="279" y="917"/>
                  </a:lnTo>
                  <a:lnTo>
                    <a:pt x="263" y="909"/>
                  </a:lnTo>
                  <a:lnTo>
                    <a:pt x="247" y="899"/>
                  </a:lnTo>
                  <a:lnTo>
                    <a:pt x="232" y="890"/>
                  </a:lnTo>
                  <a:lnTo>
                    <a:pt x="217" y="879"/>
                  </a:lnTo>
                  <a:lnTo>
                    <a:pt x="201" y="867"/>
                  </a:lnTo>
                  <a:lnTo>
                    <a:pt x="188" y="855"/>
                  </a:lnTo>
                  <a:lnTo>
                    <a:pt x="175" y="843"/>
                  </a:lnTo>
                  <a:lnTo>
                    <a:pt x="162" y="830"/>
                  </a:lnTo>
                  <a:lnTo>
                    <a:pt x="150" y="816"/>
                  </a:lnTo>
                  <a:lnTo>
                    <a:pt x="139" y="802"/>
                  </a:lnTo>
                  <a:lnTo>
                    <a:pt x="129" y="787"/>
                  </a:lnTo>
                  <a:lnTo>
                    <a:pt x="118" y="771"/>
                  </a:lnTo>
                  <a:lnTo>
                    <a:pt x="109" y="755"/>
                  </a:lnTo>
                  <a:lnTo>
                    <a:pt x="101" y="738"/>
                  </a:lnTo>
                  <a:lnTo>
                    <a:pt x="93" y="721"/>
                  </a:lnTo>
                  <a:lnTo>
                    <a:pt x="86" y="704"/>
                  </a:lnTo>
                  <a:lnTo>
                    <a:pt x="80" y="686"/>
                  </a:lnTo>
                  <a:lnTo>
                    <a:pt x="75" y="669"/>
                  </a:lnTo>
                  <a:lnTo>
                    <a:pt x="71" y="649"/>
                  </a:lnTo>
                  <a:lnTo>
                    <a:pt x="67" y="631"/>
                  </a:lnTo>
                  <a:lnTo>
                    <a:pt x="65" y="612"/>
                  </a:lnTo>
                  <a:lnTo>
                    <a:pt x="63" y="593"/>
                  </a:lnTo>
                  <a:lnTo>
                    <a:pt x="63" y="573"/>
                  </a:lnTo>
                  <a:lnTo>
                    <a:pt x="63" y="573"/>
                  </a:lnTo>
                  <a:lnTo>
                    <a:pt x="63" y="554"/>
                  </a:lnTo>
                  <a:lnTo>
                    <a:pt x="65" y="535"/>
                  </a:lnTo>
                  <a:lnTo>
                    <a:pt x="67" y="515"/>
                  </a:lnTo>
                  <a:lnTo>
                    <a:pt x="71" y="496"/>
                  </a:lnTo>
                  <a:lnTo>
                    <a:pt x="75" y="478"/>
                  </a:lnTo>
                  <a:lnTo>
                    <a:pt x="80" y="460"/>
                  </a:lnTo>
                  <a:lnTo>
                    <a:pt x="86" y="442"/>
                  </a:lnTo>
                  <a:lnTo>
                    <a:pt x="93" y="424"/>
                  </a:lnTo>
                  <a:lnTo>
                    <a:pt x="101" y="408"/>
                  </a:lnTo>
                  <a:lnTo>
                    <a:pt x="109" y="391"/>
                  </a:lnTo>
                  <a:lnTo>
                    <a:pt x="118" y="376"/>
                  </a:lnTo>
                  <a:lnTo>
                    <a:pt x="129" y="360"/>
                  </a:lnTo>
                  <a:lnTo>
                    <a:pt x="139" y="345"/>
                  </a:lnTo>
                  <a:lnTo>
                    <a:pt x="150" y="331"/>
                  </a:lnTo>
                  <a:lnTo>
                    <a:pt x="162" y="317"/>
                  </a:lnTo>
                  <a:lnTo>
                    <a:pt x="175" y="303"/>
                  </a:lnTo>
                  <a:lnTo>
                    <a:pt x="188" y="291"/>
                  </a:lnTo>
                  <a:lnTo>
                    <a:pt x="201" y="278"/>
                  </a:lnTo>
                  <a:lnTo>
                    <a:pt x="217" y="267"/>
                  </a:lnTo>
                  <a:lnTo>
                    <a:pt x="232" y="257"/>
                  </a:lnTo>
                  <a:lnTo>
                    <a:pt x="247" y="247"/>
                  </a:lnTo>
                  <a:lnTo>
                    <a:pt x="263" y="237"/>
                  </a:lnTo>
                  <a:lnTo>
                    <a:pt x="279" y="229"/>
                  </a:lnTo>
                  <a:lnTo>
                    <a:pt x="296" y="221"/>
                  </a:lnTo>
                  <a:lnTo>
                    <a:pt x="313" y="215"/>
                  </a:lnTo>
                  <a:lnTo>
                    <a:pt x="331" y="208"/>
                  </a:lnTo>
                  <a:lnTo>
                    <a:pt x="350" y="203"/>
                  </a:lnTo>
                  <a:lnTo>
                    <a:pt x="368" y="199"/>
                  </a:lnTo>
                  <a:lnTo>
                    <a:pt x="386" y="196"/>
                  </a:lnTo>
                  <a:lnTo>
                    <a:pt x="405" y="193"/>
                  </a:lnTo>
                  <a:lnTo>
                    <a:pt x="425" y="192"/>
                  </a:lnTo>
                  <a:lnTo>
                    <a:pt x="445" y="191"/>
                  </a:lnTo>
                  <a:lnTo>
                    <a:pt x="445" y="287"/>
                  </a:lnTo>
                  <a:lnTo>
                    <a:pt x="445" y="287"/>
                  </a:lnTo>
                  <a:lnTo>
                    <a:pt x="446" y="295"/>
                  </a:lnTo>
                  <a:lnTo>
                    <a:pt x="449" y="303"/>
                  </a:lnTo>
                  <a:lnTo>
                    <a:pt x="455" y="309"/>
                  </a:lnTo>
                  <a:lnTo>
                    <a:pt x="461" y="315"/>
                  </a:lnTo>
                  <a:lnTo>
                    <a:pt x="461" y="315"/>
                  </a:lnTo>
                  <a:lnTo>
                    <a:pt x="469" y="318"/>
                  </a:lnTo>
                  <a:lnTo>
                    <a:pt x="476" y="319"/>
                  </a:lnTo>
                  <a:lnTo>
                    <a:pt x="476" y="319"/>
                  </a:lnTo>
                  <a:lnTo>
                    <a:pt x="480" y="318"/>
                  </a:lnTo>
                  <a:lnTo>
                    <a:pt x="486" y="317"/>
                  </a:lnTo>
                  <a:lnTo>
                    <a:pt x="490" y="316"/>
                  </a:lnTo>
                  <a:lnTo>
                    <a:pt x="494" y="314"/>
                  </a:lnTo>
                  <a:lnTo>
                    <a:pt x="684" y="186"/>
                  </a:lnTo>
                  <a:lnTo>
                    <a:pt x="684" y="186"/>
                  </a:lnTo>
                  <a:lnTo>
                    <a:pt x="691" y="181"/>
                  </a:lnTo>
                  <a:lnTo>
                    <a:pt x="695" y="174"/>
                  </a:lnTo>
                  <a:lnTo>
                    <a:pt x="698" y="168"/>
                  </a:lnTo>
                  <a:lnTo>
                    <a:pt x="699" y="160"/>
                  </a:lnTo>
                  <a:lnTo>
                    <a:pt x="699" y="160"/>
                  </a:lnTo>
                  <a:lnTo>
                    <a:pt x="698" y="152"/>
                  </a:lnTo>
                  <a:lnTo>
                    <a:pt x="695" y="145"/>
                  </a:lnTo>
                  <a:lnTo>
                    <a:pt x="691" y="139"/>
                  </a:lnTo>
                  <a:lnTo>
                    <a:pt x="684" y="133"/>
                  </a:lnTo>
                  <a:lnTo>
                    <a:pt x="494" y="6"/>
                  </a:lnTo>
                  <a:lnTo>
                    <a:pt x="494" y="6"/>
                  </a:lnTo>
                  <a:lnTo>
                    <a:pt x="486" y="2"/>
                  </a:lnTo>
                  <a:lnTo>
                    <a:pt x="478" y="0"/>
                  </a:lnTo>
                  <a:lnTo>
                    <a:pt x="470" y="1"/>
                  </a:lnTo>
                  <a:lnTo>
                    <a:pt x="461" y="5"/>
                  </a:lnTo>
                  <a:lnTo>
                    <a:pt x="461" y="5"/>
                  </a:lnTo>
                  <a:lnTo>
                    <a:pt x="455" y="10"/>
                  </a:lnTo>
                  <a:lnTo>
                    <a:pt x="449" y="16"/>
                  </a:lnTo>
                  <a:lnTo>
                    <a:pt x="446" y="24"/>
                  </a:lnTo>
                  <a:lnTo>
                    <a:pt x="445" y="32"/>
                  </a:lnTo>
                  <a:lnTo>
                    <a:pt x="445" y="128"/>
                  </a:lnTo>
                  <a:lnTo>
                    <a:pt x="445" y="128"/>
                  </a:lnTo>
                  <a:lnTo>
                    <a:pt x="421" y="128"/>
                  </a:lnTo>
                  <a:lnTo>
                    <a:pt x="399" y="130"/>
                  </a:lnTo>
                  <a:lnTo>
                    <a:pt x="376" y="133"/>
                  </a:lnTo>
                  <a:lnTo>
                    <a:pt x="355" y="137"/>
                  </a:lnTo>
                  <a:lnTo>
                    <a:pt x="333" y="142"/>
                  </a:lnTo>
                  <a:lnTo>
                    <a:pt x="312" y="148"/>
                  </a:lnTo>
                  <a:lnTo>
                    <a:pt x="292" y="155"/>
                  </a:lnTo>
                  <a:lnTo>
                    <a:pt x="271" y="162"/>
                  </a:lnTo>
                  <a:lnTo>
                    <a:pt x="252" y="172"/>
                  </a:lnTo>
                  <a:lnTo>
                    <a:pt x="233" y="182"/>
                  </a:lnTo>
                  <a:lnTo>
                    <a:pt x="213" y="192"/>
                  </a:lnTo>
                  <a:lnTo>
                    <a:pt x="196" y="204"/>
                  </a:lnTo>
                  <a:lnTo>
                    <a:pt x="178" y="216"/>
                  </a:lnTo>
                  <a:lnTo>
                    <a:pt x="162" y="230"/>
                  </a:lnTo>
                  <a:lnTo>
                    <a:pt x="146" y="244"/>
                  </a:lnTo>
                  <a:lnTo>
                    <a:pt x="130" y="259"/>
                  </a:lnTo>
                  <a:lnTo>
                    <a:pt x="115" y="274"/>
                  </a:lnTo>
                  <a:lnTo>
                    <a:pt x="101" y="290"/>
                  </a:lnTo>
                  <a:lnTo>
                    <a:pt x="88" y="307"/>
                  </a:lnTo>
                  <a:lnTo>
                    <a:pt x="75" y="324"/>
                  </a:lnTo>
                  <a:lnTo>
                    <a:pt x="64" y="343"/>
                  </a:lnTo>
                  <a:lnTo>
                    <a:pt x="53" y="361"/>
                  </a:lnTo>
                  <a:lnTo>
                    <a:pt x="44" y="380"/>
                  </a:lnTo>
                  <a:lnTo>
                    <a:pt x="34" y="399"/>
                  </a:lnTo>
                  <a:lnTo>
                    <a:pt x="27" y="420"/>
                  </a:lnTo>
                  <a:lnTo>
                    <a:pt x="19" y="441"/>
                  </a:lnTo>
                  <a:lnTo>
                    <a:pt x="14" y="462"/>
                  </a:lnTo>
                  <a:lnTo>
                    <a:pt x="8" y="483"/>
                  </a:lnTo>
                  <a:lnTo>
                    <a:pt x="4" y="506"/>
                  </a:lnTo>
                  <a:lnTo>
                    <a:pt x="2" y="527"/>
                  </a:lnTo>
                  <a:lnTo>
                    <a:pt x="0" y="550"/>
                  </a:lnTo>
                  <a:lnTo>
                    <a:pt x="0" y="573"/>
                  </a:lnTo>
                  <a:lnTo>
                    <a:pt x="0" y="573"/>
                  </a:lnTo>
                  <a:lnTo>
                    <a:pt x="0" y="596"/>
                  </a:lnTo>
                  <a:lnTo>
                    <a:pt x="2" y="618"/>
                  </a:lnTo>
                  <a:lnTo>
                    <a:pt x="4" y="641"/>
                  </a:lnTo>
                  <a:lnTo>
                    <a:pt x="8" y="662"/>
                  </a:lnTo>
                  <a:lnTo>
                    <a:pt x="14" y="684"/>
                  </a:lnTo>
                  <a:lnTo>
                    <a:pt x="19" y="705"/>
                  </a:lnTo>
                  <a:lnTo>
                    <a:pt x="27" y="726"/>
                  </a:lnTo>
                  <a:lnTo>
                    <a:pt x="34" y="746"/>
                  </a:lnTo>
                  <a:lnTo>
                    <a:pt x="44" y="766"/>
                  </a:lnTo>
                  <a:lnTo>
                    <a:pt x="53" y="785"/>
                  </a:lnTo>
                  <a:lnTo>
                    <a:pt x="64" y="804"/>
                  </a:lnTo>
                  <a:lnTo>
                    <a:pt x="75" y="822"/>
                  </a:lnTo>
                  <a:lnTo>
                    <a:pt x="88" y="839"/>
                  </a:lnTo>
                  <a:lnTo>
                    <a:pt x="101" y="856"/>
                  </a:lnTo>
                  <a:lnTo>
                    <a:pt x="115" y="873"/>
                  </a:lnTo>
                  <a:lnTo>
                    <a:pt x="130" y="888"/>
                  </a:lnTo>
                  <a:lnTo>
                    <a:pt x="146" y="903"/>
                  </a:lnTo>
                  <a:lnTo>
                    <a:pt x="162" y="917"/>
                  </a:lnTo>
                  <a:lnTo>
                    <a:pt x="178" y="929"/>
                  </a:lnTo>
                  <a:lnTo>
                    <a:pt x="196" y="942"/>
                  </a:lnTo>
                  <a:lnTo>
                    <a:pt x="213" y="954"/>
                  </a:lnTo>
                  <a:lnTo>
                    <a:pt x="233" y="965"/>
                  </a:lnTo>
                  <a:lnTo>
                    <a:pt x="252" y="975"/>
                  </a:lnTo>
                  <a:lnTo>
                    <a:pt x="271" y="983"/>
                  </a:lnTo>
                  <a:lnTo>
                    <a:pt x="292" y="992"/>
                  </a:lnTo>
                  <a:lnTo>
                    <a:pt x="312" y="998"/>
                  </a:lnTo>
                  <a:lnTo>
                    <a:pt x="333" y="1005"/>
                  </a:lnTo>
                  <a:lnTo>
                    <a:pt x="355" y="1009"/>
                  </a:lnTo>
                  <a:lnTo>
                    <a:pt x="376" y="1013"/>
                  </a:lnTo>
                  <a:lnTo>
                    <a:pt x="399" y="1016"/>
                  </a:lnTo>
                  <a:lnTo>
                    <a:pt x="421" y="1017"/>
                  </a:lnTo>
                  <a:lnTo>
                    <a:pt x="445" y="1018"/>
                  </a:lnTo>
                  <a:lnTo>
                    <a:pt x="445" y="1018"/>
                  </a:lnTo>
                  <a:lnTo>
                    <a:pt x="468" y="1017"/>
                  </a:lnTo>
                  <a:lnTo>
                    <a:pt x="490" y="1016"/>
                  </a:lnTo>
                  <a:lnTo>
                    <a:pt x="513" y="1013"/>
                  </a:lnTo>
                  <a:lnTo>
                    <a:pt x="534" y="1009"/>
                  </a:lnTo>
                  <a:lnTo>
                    <a:pt x="556" y="1005"/>
                  </a:lnTo>
                  <a:lnTo>
                    <a:pt x="577" y="998"/>
                  </a:lnTo>
                  <a:lnTo>
                    <a:pt x="597" y="992"/>
                  </a:lnTo>
                  <a:lnTo>
                    <a:pt x="618" y="983"/>
                  </a:lnTo>
                  <a:lnTo>
                    <a:pt x="637" y="975"/>
                  </a:lnTo>
                  <a:lnTo>
                    <a:pt x="656" y="965"/>
                  </a:lnTo>
                  <a:lnTo>
                    <a:pt x="676" y="954"/>
                  </a:lnTo>
                  <a:lnTo>
                    <a:pt x="693" y="942"/>
                  </a:lnTo>
                  <a:lnTo>
                    <a:pt x="711" y="929"/>
                  </a:lnTo>
                  <a:lnTo>
                    <a:pt x="727" y="917"/>
                  </a:lnTo>
                  <a:lnTo>
                    <a:pt x="743" y="903"/>
                  </a:lnTo>
                  <a:lnTo>
                    <a:pt x="759" y="888"/>
                  </a:lnTo>
                  <a:lnTo>
                    <a:pt x="774" y="873"/>
                  </a:lnTo>
                  <a:lnTo>
                    <a:pt x="788" y="856"/>
                  </a:lnTo>
                  <a:lnTo>
                    <a:pt x="801" y="839"/>
                  </a:lnTo>
                  <a:lnTo>
                    <a:pt x="814" y="822"/>
                  </a:lnTo>
                  <a:lnTo>
                    <a:pt x="825" y="804"/>
                  </a:lnTo>
                  <a:lnTo>
                    <a:pt x="836" y="785"/>
                  </a:lnTo>
                  <a:lnTo>
                    <a:pt x="846" y="766"/>
                  </a:lnTo>
                  <a:lnTo>
                    <a:pt x="855" y="746"/>
                  </a:lnTo>
                  <a:lnTo>
                    <a:pt x="862" y="726"/>
                  </a:lnTo>
                  <a:lnTo>
                    <a:pt x="870" y="705"/>
                  </a:lnTo>
                  <a:lnTo>
                    <a:pt x="875" y="684"/>
                  </a:lnTo>
                  <a:lnTo>
                    <a:pt x="881" y="662"/>
                  </a:lnTo>
                  <a:lnTo>
                    <a:pt x="885" y="641"/>
                  </a:lnTo>
                  <a:lnTo>
                    <a:pt x="887" y="618"/>
                  </a:lnTo>
                  <a:lnTo>
                    <a:pt x="889" y="596"/>
                  </a:lnTo>
                  <a:lnTo>
                    <a:pt x="890" y="573"/>
                  </a:lnTo>
                  <a:lnTo>
                    <a:pt x="890" y="573"/>
                  </a:lnTo>
                  <a:lnTo>
                    <a:pt x="889" y="567"/>
                  </a:lnTo>
                  <a:lnTo>
                    <a:pt x="887" y="560"/>
                  </a:lnTo>
                  <a:lnTo>
                    <a:pt x="884" y="555"/>
                  </a:lnTo>
                  <a:lnTo>
                    <a:pt x="881" y="551"/>
                  </a:lnTo>
                  <a:lnTo>
                    <a:pt x="875" y="546"/>
                  </a:lnTo>
                  <a:lnTo>
                    <a:pt x="870" y="544"/>
                  </a:lnTo>
                  <a:lnTo>
                    <a:pt x="865" y="542"/>
                  </a:lnTo>
                  <a:lnTo>
                    <a:pt x="858" y="541"/>
                  </a:lnTo>
                  <a:lnTo>
                    <a:pt x="858" y="541"/>
                  </a:lnTo>
                  <a:close/>
                  <a:moveTo>
                    <a:pt x="508" y="91"/>
                  </a:moveTo>
                  <a:lnTo>
                    <a:pt x="610" y="160"/>
                  </a:lnTo>
                  <a:lnTo>
                    <a:pt x="508" y="228"/>
                  </a:lnTo>
                  <a:lnTo>
                    <a:pt x="508" y="9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4" name="Freeform 104"/>
            <p:cNvSpPr>
              <a:spLocks noEditPoints="1"/>
            </p:cNvSpPr>
            <p:nvPr/>
          </p:nvSpPr>
          <p:spPr bwMode="auto">
            <a:xfrm>
              <a:off x="4939998" y="4182382"/>
              <a:ext cx="323850" cy="323850"/>
            </a:xfrm>
            <a:custGeom>
              <a:gdLst>
                <a:gd fmla="*/ 562 w 1019" name="T0"/>
                <a:gd fmla="*/ 11 h 1017" name="T1"/>
                <a:gd fmla="*/ 449 w 1019" name="T2"/>
                <a:gd fmla="*/ 63 h 1017" name="T3"/>
                <a:gd fmla="*/ 360 w 1019" name="T4"/>
                <a:gd fmla="*/ 147 h 1017" name="T5"/>
                <a:gd fmla="*/ 303 w 1019" name="T6"/>
                <a:gd fmla="*/ 257 h 1017" name="T7"/>
                <a:gd fmla="*/ 287 w 1019" name="T8"/>
                <a:gd fmla="*/ 366 h 1017" name="T9"/>
                <a:gd fmla="*/ 324 w 1019" name="T10"/>
                <a:gd fmla="*/ 527 h 1017" name="T11"/>
                <a:gd fmla="*/ 7 w 1019" name="T12"/>
                <a:gd fmla="*/ 887 h 1017" name="T13"/>
                <a:gd fmla="*/ 5 w 1019" name="T14"/>
                <a:gd fmla="*/ 950 h 1017" name="T15"/>
                <a:gd fmla="*/ 36 w 1019" name="T16"/>
                <a:gd fmla="*/ 996 h 1017" name="T17"/>
                <a:gd fmla="*/ 96 w 1019" name="T18"/>
                <a:gd fmla="*/ 1017 h 1017" name="T19"/>
                <a:gd fmla="*/ 148 w 1019" name="T20"/>
                <a:gd fmla="*/ 1002 h 1017" name="T21"/>
                <a:gd fmla="*/ 535 w 1019" name="T22"/>
                <a:gd fmla="*/ 712 h 1017" name="T23"/>
                <a:gd fmla="*/ 672 w 1019" name="T24"/>
                <a:gd fmla="*/ 731 h 1017" name="T25"/>
                <a:gd fmla="*/ 795 w 1019" name="T26"/>
                <a:gd fmla="*/ 703 h 1017" name="T27"/>
                <a:gd fmla="*/ 898 w 1019" name="T28"/>
                <a:gd fmla="*/ 637 h 1017" name="T29"/>
                <a:gd fmla="*/ 975 w 1019" name="T30"/>
                <a:gd fmla="*/ 540 h 1017" name="T31"/>
                <a:gd fmla="*/ 1014 w 1019" name="T32"/>
                <a:gd fmla="*/ 421 h 1017" name="T33"/>
                <a:gd fmla="*/ 1014 w 1019" name="T34"/>
                <a:gd fmla="*/ 310 h 1017" name="T35"/>
                <a:gd fmla="*/ 975 w 1019" name="T36"/>
                <a:gd fmla="*/ 191 h 1017" name="T37"/>
                <a:gd fmla="*/ 898 w 1019" name="T38"/>
                <a:gd fmla="*/ 95 h 1017" name="T39"/>
                <a:gd fmla="*/ 795 w 1019" name="T40"/>
                <a:gd fmla="*/ 28 h 1017" name="T41"/>
                <a:gd fmla="*/ 672 w 1019" name="T42"/>
                <a:gd fmla="*/ 0 h 1017" name="T43"/>
                <a:gd fmla="*/ 100 w 1019" name="T44"/>
                <a:gd fmla="*/ 954 h 1017" name="T45"/>
                <a:gd fmla="*/ 73 w 1019" name="T46"/>
                <a:gd fmla="*/ 944 h 1017" name="T47"/>
                <a:gd fmla="*/ 66 w 1019" name="T48"/>
                <a:gd fmla="*/ 912 h 1017" name="T49"/>
                <a:gd fmla="*/ 406 w 1019" name="T50"/>
                <a:gd fmla="*/ 635 h 1017" name="T51"/>
                <a:gd fmla="*/ 607 w 1019" name="T52"/>
                <a:gd fmla="*/ 664 h 1017" name="T53"/>
                <a:gd fmla="*/ 509 w 1019" name="T54"/>
                <a:gd fmla="*/ 631 h 1017" name="T55"/>
                <a:gd fmla="*/ 430 w 1019" name="T56"/>
                <a:gd fmla="*/ 569 h 1017" name="T57"/>
                <a:gd fmla="*/ 374 w 1019" name="T58"/>
                <a:gd fmla="*/ 483 h 1017" name="T59"/>
                <a:gd fmla="*/ 351 w 1019" name="T60"/>
                <a:gd fmla="*/ 381 h 1017" name="T61"/>
                <a:gd fmla="*/ 360 w 1019" name="T62"/>
                <a:gd fmla="*/ 290 h 1017" name="T63"/>
                <a:gd fmla="*/ 402 w 1019" name="T64"/>
                <a:gd fmla="*/ 197 h 1017" name="T65"/>
                <a:gd fmla="*/ 472 w 1019" name="T66"/>
                <a:gd fmla="*/ 124 h 1017" name="T67"/>
                <a:gd fmla="*/ 563 w 1019" name="T68"/>
                <a:gd fmla="*/ 78 h 1017" name="T69"/>
                <a:gd fmla="*/ 653 w 1019" name="T70"/>
                <a:gd fmla="*/ 64 h 1017" name="T71"/>
                <a:gd fmla="*/ 757 w 1019" name="T72"/>
                <a:gd fmla="*/ 82 h 1017" name="T73"/>
                <a:gd fmla="*/ 845 w 1019" name="T74"/>
                <a:gd fmla="*/ 132 h 1017" name="T75"/>
                <a:gd fmla="*/ 911 w 1019" name="T76"/>
                <a:gd fmla="*/ 209 h 1017" name="T77"/>
                <a:gd fmla="*/ 949 w 1019" name="T78"/>
                <a:gd fmla="*/ 305 h 1017" name="T79"/>
                <a:gd fmla="*/ 954 w 1019" name="T80"/>
                <a:gd fmla="*/ 396 h 1017" name="T81"/>
                <a:gd fmla="*/ 925 w 1019" name="T82"/>
                <a:gd fmla="*/ 496 h 1017" name="T83"/>
                <a:gd fmla="*/ 866 w 1019" name="T84"/>
                <a:gd fmla="*/ 580 h 1017" name="T85"/>
                <a:gd fmla="*/ 784 w 1019" name="T86"/>
                <a:gd fmla="*/ 638 h 1017" name="T87"/>
                <a:gd fmla="*/ 684 w 1019" name="T88"/>
                <a:gd fmla="*/ 667 h 1017" name="T89"/>
                <a:gd fmla="*/ 810 w 1019" name="T90"/>
                <a:gd fmla="*/ 187 h 1017" name="T91"/>
                <a:gd fmla="*/ 775 w 1019" name="T92"/>
                <a:gd fmla="*/ 193 h 1017" name="T93"/>
                <a:gd fmla="*/ 772 w 1019" name="T94"/>
                <a:gd fmla="*/ 234 h 1017" name="T95"/>
                <a:gd fmla="*/ 820 w 1019" name="T96"/>
                <a:gd fmla="*/ 315 h 1017" name="T97"/>
                <a:gd fmla="*/ 815 w 1019" name="T98"/>
                <a:gd fmla="*/ 433 h 1017" name="T99"/>
                <a:gd fmla="*/ 769 w 1019" name="T100"/>
                <a:gd fmla="*/ 502 h 1017" name="T101"/>
                <a:gd fmla="*/ 775 w 1019" name="T102"/>
                <a:gd fmla="*/ 538 h 1017" name="T103"/>
                <a:gd fmla="*/ 810 w 1019" name="T104"/>
                <a:gd fmla="*/ 544 h 1017" name="T105"/>
                <a:gd fmla="*/ 874 w 1019" name="T106"/>
                <a:gd fmla="*/ 457 h 1017" name="T107"/>
                <a:gd fmla="*/ 881 w 1019" name="T108"/>
                <a:gd fmla="*/ 296 h 101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17" w="1019">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5" name="Freeform 105"/>
            <p:cNvSpPr>
              <a:spLocks noEditPoints="1"/>
            </p:cNvSpPr>
            <p:nvPr/>
          </p:nvSpPr>
          <p:spPr bwMode="auto">
            <a:xfrm>
              <a:off x="3001661" y="3536270"/>
              <a:ext cx="323850" cy="323850"/>
            </a:xfrm>
            <a:custGeom>
              <a:gdLst>
                <a:gd fmla="*/ 916 w 1018" name="T0"/>
                <a:gd fmla="*/ 1 h 1018" name="T1"/>
                <a:gd fmla="*/ 764 w 1018" name="T2"/>
                <a:gd fmla="*/ 1 h 1018" name="T3"/>
                <a:gd fmla="*/ 627 w 1018" name="T4"/>
                <a:gd fmla="*/ 11 h 1018" name="T5"/>
                <a:gd fmla="*/ 484 w 1018" name="T6"/>
                <a:gd fmla="*/ 32 h 1018" name="T7"/>
                <a:gd fmla="*/ 338 w 1018" name="T8"/>
                <a:gd fmla="*/ 59 h 1018" name="T9"/>
                <a:gd fmla="*/ 178 w 1018" name="T10"/>
                <a:gd fmla="*/ 64 h 1018" name="T11"/>
                <a:gd fmla="*/ 0 w 1018" name="T12"/>
                <a:gd fmla="*/ 32 h 1018" name="T13"/>
                <a:gd fmla="*/ 11 w 1018" name="T14"/>
                <a:gd fmla="*/ 226 h 1018" name="T15"/>
                <a:gd fmla="*/ 32 w 1018" name="T16"/>
                <a:gd fmla="*/ 369 h 1018" name="T17"/>
                <a:gd fmla="*/ 59 w 1018" name="T18"/>
                <a:gd fmla="*/ 515 h 1018" name="T19"/>
                <a:gd fmla="*/ 65 w 1018" name="T20"/>
                <a:gd fmla="*/ 675 h 1018" name="T21"/>
                <a:gd fmla="*/ 47 w 1018" name="T22"/>
                <a:gd fmla="*/ 825 h 1018" name="T23"/>
                <a:gd fmla="*/ 15 w 1018" name="T24"/>
                <a:gd fmla="*/ 1013 h 1018" name="T25"/>
                <a:gd fmla="*/ 203 w 1018" name="T26"/>
                <a:gd fmla="*/ 986 h 1018" name="T27"/>
                <a:gd fmla="*/ 350 w 1018" name="T28"/>
                <a:gd fmla="*/ 959 h 1018" name="T29"/>
                <a:gd fmla="*/ 510 w 1018" name="T30"/>
                <a:gd fmla="*/ 955 h 1018" name="T31"/>
                <a:gd fmla="*/ 660 w 1018" name="T32"/>
                <a:gd fmla="*/ 972 h 1018" name="T33"/>
                <a:gd fmla="*/ 809 w 1018" name="T34"/>
                <a:gd fmla="*/ 994 h 1018" name="T35"/>
                <a:gd fmla="*/ 999 w 1018" name="T36"/>
                <a:gd fmla="*/ 1016 h 1018" name="T37"/>
                <a:gd fmla="*/ 959 w 1018" name="T38"/>
                <a:gd fmla="*/ 834 h 1018" name="T39"/>
                <a:gd fmla="*/ 955 w 1018" name="T40"/>
                <a:gd fmla="*/ 675 h 1018" name="T41"/>
                <a:gd fmla="*/ 972 w 1018" name="T42"/>
                <a:gd fmla="*/ 523 h 1018" name="T43"/>
                <a:gd fmla="*/ 995 w 1018" name="T44"/>
                <a:gd fmla="*/ 375 h 1018" name="T45"/>
                <a:gd fmla="*/ 1014 w 1018" name="T46"/>
                <a:gd fmla="*/ 236 h 1018" name="T47"/>
                <a:gd fmla="*/ 908 w 1018" name="T48"/>
                <a:gd fmla="*/ 135 h 1018" name="T49"/>
                <a:gd fmla="*/ 938 w 1018" name="T50"/>
                <a:gd fmla="*/ 276 h 1018" name="T51"/>
                <a:gd fmla="*/ 954 w 1018" name="T52"/>
                <a:gd fmla="*/ 429 h 1018" name="T53"/>
                <a:gd fmla="*/ 954 w 1018" name="T54"/>
                <a:gd fmla="*/ 589 h 1018" name="T55"/>
                <a:gd fmla="*/ 938 w 1018" name="T56"/>
                <a:gd fmla="*/ 742 h 1018" name="T57"/>
                <a:gd fmla="*/ 908 w 1018" name="T58"/>
                <a:gd fmla="*/ 884 h 1018" name="T59"/>
                <a:gd fmla="*/ 840 w 1018" name="T60"/>
                <a:gd fmla="*/ 890 h 1018" name="T61"/>
                <a:gd fmla="*/ 688 w 1018" name="T62"/>
                <a:gd fmla="*/ 893 h 1018" name="T63"/>
                <a:gd fmla="*/ 553 w 1018" name="T64"/>
                <a:gd fmla="*/ 908 h 1018" name="T65"/>
                <a:gd fmla="*/ 412 w 1018" name="T66"/>
                <a:gd fmla="*/ 938 h 1018" name="T67"/>
                <a:gd fmla="*/ 259 w 1018" name="T68"/>
                <a:gd fmla="*/ 954 h 1018" name="T69"/>
                <a:gd fmla="*/ 99 w 1018" name="T70"/>
                <a:gd fmla="*/ 954 h 1018" name="T71"/>
                <a:gd fmla="*/ 104 w 1018" name="T72"/>
                <a:gd fmla="*/ 788 h 1018" name="T73"/>
                <a:gd fmla="*/ 124 w 1018" name="T74"/>
                <a:gd fmla="*/ 650 h 1018" name="T75"/>
                <a:gd fmla="*/ 128 w 1018" name="T76"/>
                <a:gd fmla="*/ 510 h 1018" name="T77"/>
                <a:gd fmla="*/ 127 w 1018" name="T78"/>
                <a:gd fmla="*/ 357 h 1018" name="T79"/>
                <a:gd fmla="*/ 112 w 1018" name="T80"/>
                <a:gd fmla="*/ 223 h 1018" name="T81"/>
                <a:gd fmla="*/ 102 w 1018" name="T82"/>
                <a:gd fmla="*/ 69 h 1018" name="T83"/>
                <a:gd fmla="*/ 262 w 1018" name="T84"/>
                <a:gd fmla="*/ 64 h 1018" name="T85"/>
                <a:gd fmla="*/ 412 w 1018" name="T86"/>
                <a:gd fmla="*/ 81 h 1018" name="T87"/>
                <a:gd fmla="*/ 561 w 1018" name="T88"/>
                <a:gd fmla="*/ 104 h 1018" name="T89"/>
                <a:gd fmla="*/ 700 w 1018" name="T90"/>
                <a:gd fmla="*/ 123 h 1018" name="T91"/>
                <a:gd fmla="*/ 840 w 1018" name="T92"/>
                <a:gd fmla="*/ 128 h 1018" name="T93"/>
                <a:gd fmla="*/ 162 w 1018" name="T94"/>
                <a:gd fmla="*/ 179 h 1018" name="T95"/>
                <a:gd fmla="*/ 860 w 1018" name="T96"/>
                <a:gd fmla="*/ 191 h 1018" name="T97"/>
                <a:gd fmla="*/ 360 w 1018" name="T98"/>
                <a:gd fmla="*/ 591 h 1018" name="T99"/>
                <a:gd fmla="*/ 532 w 1018" name="T100"/>
                <a:gd fmla="*/ 579 h 1018" name="T101"/>
                <a:gd fmla="*/ 701 w 1018" name="T102"/>
                <a:gd fmla="*/ 573 h 1018" name="T103"/>
                <a:gd fmla="*/ 653 w 1018" name="T104"/>
                <a:gd fmla="*/ 520 h 1018" name="T105"/>
                <a:gd fmla="*/ 487 w 1018" name="T106"/>
                <a:gd fmla="*/ 512 h 1018" name="T107"/>
                <a:gd fmla="*/ 319 w 1018" name="T108"/>
                <a:gd fmla="*/ 510 h 1018" name="T109"/>
                <a:gd fmla="*/ 335 w 1018" name="T110"/>
                <a:gd fmla="*/ 703 h 1018" name="T111"/>
                <a:gd fmla="*/ 510 w 1018" name="T112"/>
                <a:gd fmla="*/ 701 h 1018" name="T113"/>
                <a:gd fmla="*/ 677 w 1018" name="T114"/>
                <a:gd fmla="*/ 706 h 1018" name="T115"/>
                <a:gd fmla="*/ 689 w 1018" name="T116"/>
                <a:gd fmla="*/ 637 h 1018" name="T117"/>
                <a:gd fmla="*/ 522 w 1018" name="T118"/>
                <a:gd fmla="*/ 637 h 1018" name="T119"/>
                <a:gd fmla="*/ 359 w 1018" name="T120"/>
                <a:gd fmla="*/ 644 h 1018" name="T121"/>
                <a:gd fmla="*/ 319 w 1018" name="T122"/>
                <a:gd fmla="*/ 701 h 1018" name="T123"/>
                <a:gd fmla="*/ 636 w 1018" name="T124"/>
                <a:gd fmla="*/ 286 h 101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8" w="1018">
                  <a:moveTo>
                    <a:pt x="972" y="164"/>
                  </a:moveTo>
                  <a:lnTo>
                    <a:pt x="972" y="164"/>
                  </a:lnTo>
                  <a:lnTo>
                    <a:pt x="987" y="153"/>
                  </a:lnTo>
                  <a:lnTo>
                    <a:pt x="995" y="147"/>
                  </a:lnTo>
                  <a:lnTo>
                    <a:pt x="1002" y="139"/>
                  </a:lnTo>
                  <a:lnTo>
                    <a:pt x="1009" y="131"/>
                  </a:lnTo>
                  <a:lnTo>
                    <a:pt x="1014" y="121"/>
                  </a:lnTo>
                  <a:lnTo>
                    <a:pt x="1017" y="109"/>
                  </a:lnTo>
                  <a:lnTo>
                    <a:pt x="1018" y="103"/>
                  </a:lnTo>
                  <a:lnTo>
                    <a:pt x="1018" y="95"/>
                  </a:lnTo>
                  <a:lnTo>
                    <a:pt x="1018" y="32"/>
                  </a:lnTo>
                  <a:lnTo>
                    <a:pt x="1018" y="32"/>
                  </a:lnTo>
                  <a:lnTo>
                    <a:pt x="1017" y="26"/>
                  </a:lnTo>
                  <a:lnTo>
                    <a:pt x="1016" y="20"/>
                  </a:lnTo>
                  <a:lnTo>
                    <a:pt x="1013" y="15"/>
                  </a:lnTo>
                  <a:lnTo>
                    <a:pt x="1009" y="10"/>
                  </a:lnTo>
                  <a:lnTo>
                    <a:pt x="1004" y="6"/>
                  </a:lnTo>
                  <a:lnTo>
                    <a:pt x="999" y="3"/>
                  </a:lnTo>
                  <a:lnTo>
                    <a:pt x="993" y="1"/>
                  </a:lnTo>
                  <a:lnTo>
                    <a:pt x="986" y="0"/>
                  </a:lnTo>
                  <a:lnTo>
                    <a:pt x="923" y="0"/>
                  </a:lnTo>
                  <a:lnTo>
                    <a:pt x="923" y="0"/>
                  </a:lnTo>
                  <a:lnTo>
                    <a:pt x="916" y="1"/>
                  </a:lnTo>
                  <a:lnTo>
                    <a:pt x="910" y="2"/>
                  </a:lnTo>
                  <a:lnTo>
                    <a:pt x="898" y="5"/>
                  </a:lnTo>
                  <a:lnTo>
                    <a:pt x="888" y="11"/>
                  </a:lnTo>
                  <a:lnTo>
                    <a:pt x="879" y="17"/>
                  </a:lnTo>
                  <a:lnTo>
                    <a:pt x="871" y="24"/>
                  </a:lnTo>
                  <a:lnTo>
                    <a:pt x="865" y="32"/>
                  </a:lnTo>
                  <a:lnTo>
                    <a:pt x="855" y="47"/>
                  </a:lnTo>
                  <a:lnTo>
                    <a:pt x="855" y="47"/>
                  </a:lnTo>
                  <a:lnTo>
                    <a:pt x="847" y="59"/>
                  </a:lnTo>
                  <a:lnTo>
                    <a:pt x="844" y="63"/>
                  </a:lnTo>
                  <a:lnTo>
                    <a:pt x="840" y="64"/>
                  </a:lnTo>
                  <a:lnTo>
                    <a:pt x="840" y="64"/>
                  </a:lnTo>
                  <a:lnTo>
                    <a:pt x="837" y="63"/>
                  </a:lnTo>
                  <a:lnTo>
                    <a:pt x="834" y="59"/>
                  </a:lnTo>
                  <a:lnTo>
                    <a:pt x="825" y="47"/>
                  </a:lnTo>
                  <a:lnTo>
                    <a:pt x="825" y="47"/>
                  </a:lnTo>
                  <a:lnTo>
                    <a:pt x="816" y="32"/>
                  </a:lnTo>
                  <a:lnTo>
                    <a:pt x="809" y="25"/>
                  </a:lnTo>
                  <a:lnTo>
                    <a:pt x="802" y="17"/>
                  </a:lnTo>
                  <a:lnTo>
                    <a:pt x="793" y="11"/>
                  </a:lnTo>
                  <a:lnTo>
                    <a:pt x="782" y="5"/>
                  </a:lnTo>
                  <a:lnTo>
                    <a:pt x="771" y="2"/>
                  </a:lnTo>
                  <a:lnTo>
                    <a:pt x="764" y="1"/>
                  </a:lnTo>
                  <a:lnTo>
                    <a:pt x="758" y="0"/>
                  </a:lnTo>
                  <a:lnTo>
                    <a:pt x="758" y="0"/>
                  </a:lnTo>
                  <a:lnTo>
                    <a:pt x="751" y="1"/>
                  </a:lnTo>
                  <a:lnTo>
                    <a:pt x="745" y="2"/>
                  </a:lnTo>
                  <a:lnTo>
                    <a:pt x="733" y="5"/>
                  </a:lnTo>
                  <a:lnTo>
                    <a:pt x="722" y="11"/>
                  </a:lnTo>
                  <a:lnTo>
                    <a:pt x="714" y="17"/>
                  </a:lnTo>
                  <a:lnTo>
                    <a:pt x="706" y="24"/>
                  </a:lnTo>
                  <a:lnTo>
                    <a:pt x="700" y="32"/>
                  </a:lnTo>
                  <a:lnTo>
                    <a:pt x="690" y="47"/>
                  </a:lnTo>
                  <a:lnTo>
                    <a:pt x="690" y="47"/>
                  </a:lnTo>
                  <a:lnTo>
                    <a:pt x="681" y="59"/>
                  </a:lnTo>
                  <a:lnTo>
                    <a:pt x="677" y="63"/>
                  </a:lnTo>
                  <a:lnTo>
                    <a:pt x="675" y="64"/>
                  </a:lnTo>
                  <a:lnTo>
                    <a:pt x="675" y="64"/>
                  </a:lnTo>
                  <a:lnTo>
                    <a:pt x="672" y="63"/>
                  </a:lnTo>
                  <a:lnTo>
                    <a:pt x="669" y="59"/>
                  </a:lnTo>
                  <a:lnTo>
                    <a:pt x="660" y="47"/>
                  </a:lnTo>
                  <a:lnTo>
                    <a:pt x="660" y="47"/>
                  </a:lnTo>
                  <a:lnTo>
                    <a:pt x="650" y="32"/>
                  </a:lnTo>
                  <a:lnTo>
                    <a:pt x="644" y="24"/>
                  </a:lnTo>
                  <a:lnTo>
                    <a:pt x="636" y="17"/>
                  </a:lnTo>
                  <a:lnTo>
                    <a:pt x="627" y="11"/>
                  </a:lnTo>
                  <a:lnTo>
                    <a:pt x="617" y="5"/>
                  </a:lnTo>
                  <a:lnTo>
                    <a:pt x="605" y="2"/>
                  </a:lnTo>
                  <a:lnTo>
                    <a:pt x="599" y="1"/>
                  </a:lnTo>
                  <a:lnTo>
                    <a:pt x="592" y="0"/>
                  </a:lnTo>
                  <a:lnTo>
                    <a:pt x="592" y="0"/>
                  </a:lnTo>
                  <a:lnTo>
                    <a:pt x="585" y="1"/>
                  </a:lnTo>
                  <a:lnTo>
                    <a:pt x="578" y="2"/>
                  </a:lnTo>
                  <a:lnTo>
                    <a:pt x="568" y="5"/>
                  </a:lnTo>
                  <a:lnTo>
                    <a:pt x="557" y="11"/>
                  </a:lnTo>
                  <a:lnTo>
                    <a:pt x="548" y="17"/>
                  </a:lnTo>
                  <a:lnTo>
                    <a:pt x="541" y="24"/>
                  </a:lnTo>
                  <a:lnTo>
                    <a:pt x="535" y="32"/>
                  </a:lnTo>
                  <a:lnTo>
                    <a:pt x="524" y="47"/>
                  </a:lnTo>
                  <a:lnTo>
                    <a:pt x="524" y="47"/>
                  </a:lnTo>
                  <a:lnTo>
                    <a:pt x="515" y="59"/>
                  </a:lnTo>
                  <a:lnTo>
                    <a:pt x="512" y="63"/>
                  </a:lnTo>
                  <a:lnTo>
                    <a:pt x="510" y="64"/>
                  </a:lnTo>
                  <a:lnTo>
                    <a:pt x="510" y="64"/>
                  </a:lnTo>
                  <a:lnTo>
                    <a:pt x="507" y="63"/>
                  </a:lnTo>
                  <a:lnTo>
                    <a:pt x="503" y="59"/>
                  </a:lnTo>
                  <a:lnTo>
                    <a:pt x="495" y="47"/>
                  </a:lnTo>
                  <a:lnTo>
                    <a:pt x="495" y="47"/>
                  </a:lnTo>
                  <a:lnTo>
                    <a:pt x="484" y="32"/>
                  </a:lnTo>
                  <a:lnTo>
                    <a:pt x="478" y="24"/>
                  </a:lnTo>
                  <a:lnTo>
                    <a:pt x="470" y="17"/>
                  </a:lnTo>
                  <a:lnTo>
                    <a:pt x="462" y="11"/>
                  </a:lnTo>
                  <a:lnTo>
                    <a:pt x="452" y="5"/>
                  </a:lnTo>
                  <a:lnTo>
                    <a:pt x="440" y="2"/>
                  </a:lnTo>
                  <a:lnTo>
                    <a:pt x="434" y="1"/>
                  </a:lnTo>
                  <a:lnTo>
                    <a:pt x="427" y="0"/>
                  </a:lnTo>
                  <a:lnTo>
                    <a:pt x="427" y="0"/>
                  </a:lnTo>
                  <a:lnTo>
                    <a:pt x="420" y="1"/>
                  </a:lnTo>
                  <a:lnTo>
                    <a:pt x="413" y="2"/>
                  </a:lnTo>
                  <a:lnTo>
                    <a:pt x="401" y="5"/>
                  </a:lnTo>
                  <a:lnTo>
                    <a:pt x="392" y="11"/>
                  </a:lnTo>
                  <a:lnTo>
                    <a:pt x="383" y="17"/>
                  </a:lnTo>
                  <a:lnTo>
                    <a:pt x="376" y="24"/>
                  </a:lnTo>
                  <a:lnTo>
                    <a:pt x="369" y="32"/>
                  </a:lnTo>
                  <a:lnTo>
                    <a:pt x="359" y="47"/>
                  </a:lnTo>
                  <a:lnTo>
                    <a:pt x="359" y="47"/>
                  </a:lnTo>
                  <a:lnTo>
                    <a:pt x="350" y="59"/>
                  </a:lnTo>
                  <a:lnTo>
                    <a:pt x="347" y="63"/>
                  </a:lnTo>
                  <a:lnTo>
                    <a:pt x="345" y="64"/>
                  </a:lnTo>
                  <a:lnTo>
                    <a:pt x="345" y="64"/>
                  </a:lnTo>
                  <a:lnTo>
                    <a:pt x="341" y="63"/>
                  </a:lnTo>
                  <a:lnTo>
                    <a:pt x="338" y="59"/>
                  </a:lnTo>
                  <a:lnTo>
                    <a:pt x="330" y="47"/>
                  </a:lnTo>
                  <a:lnTo>
                    <a:pt x="330" y="47"/>
                  </a:lnTo>
                  <a:lnTo>
                    <a:pt x="319" y="32"/>
                  </a:lnTo>
                  <a:lnTo>
                    <a:pt x="312" y="24"/>
                  </a:lnTo>
                  <a:lnTo>
                    <a:pt x="305" y="17"/>
                  </a:lnTo>
                  <a:lnTo>
                    <a:pt x="296" y="11"/>
                  </a:lnTo>
                  <a:lnTo>
                    <a:pt x="287" y="5"/>
                  </a:lnTo>
                  <a:lnTo>
                    <a:pt x="275" y="2"/>
                  </a:lnTo>
                  <a:lnTo>
                    <a:pt x="268" y="1"/>
                  </a:lnTo>
                  <a:lnTo>
                    <a:pt x="262" y="0"/>
                  </a:lnTo>
                  <a:lnTo>
                    <a:pt x="262" y="0"/>
                  </a:lnTo>
                  <a:lnTo>
                    <a:pt x="254" y="1"/>
                  </a:lnTo>
                  <a:lnTo>
                    <a:pt x="248" y="2"/>
                  </a:lnTo>
                  <a:lnTo>
                    <a:pt x="236" y="5"/>
                  </a:lnTo>
                  <a:lnTo>
                    <a:pt x="227" y="11"/>
                  </a:lnTo>
                  <a:lnTo>
                    <a:pt x="218" y="17"/>
                  </a:lnTo>
                  <a:lnTo>
                    <a:pt x="210" y="24"/>
                  </a:lnTo>
                  <a:lnTo>
                    <a:pt x="204" y="32"/>
                  </a:lnTo>
                  <a:lnTo>
                    <a:pt x="193" y="47"/>
                  </a:lnTo>
                  <a:lnTo>
                    <a:pt x="193" y="47"/>
                  </a:lnTo>
                  <a:lnTo>
                    <a:pt x="185" y="59"/>
                  </a:lnTo>
                  <a:lnTo>
                    <a:pt x="182" y="63"/>
                  </a:lnTo>
                  <a:lnTo>
                    <a:pt x="178" y="64"/>
                  </a:lnTo>
                  <a:lnTo>
                    <a:pt x="178" y="64"/>
                  </a:lnTo>
                  <a:lnTo>
                    <a:pt x="176" y="63"/>
                  </a:lnTo>
                  <a:lnTo>
                    <a:pt x="173" y="59"/>
                  </a:lnTo>
                  <a:lnTo>
                    <a:pt x="164" y="47"/>
                  </a:lnTo>
                  <a:lnTo>
                    <a:pt x="164" y="47"/>
                  </a:lnTo>
                  <a:lnTo>
                    <a:pt x="154" y="32"/>
                  </a:lnTo>
                  <a:lnTo>
                    <a:pt x="147" y="24"/>
                  </a:lnTo>
                  <a:lnTo>
                    <a:pt x="140" y="17"/>
                  </a:lnTo>
                  <a:lnTo>
                    <a:pt x="131" y="11"/>
                  </a:lnTo>
                  <a:lnTo>
                    <a:pt x="121" y="5"/>
                  </a:lnTo>
                  <a:lnTo>
                    <a:pt x="110" y="2"/>
                  </a:lnTo>
                  <a:lnTo>
                    <a:pt x="103" y="1"/>
                  </a:lnTo>
                  <a:lnTo>
                    <a:pt x="96" y="0"/>
                  </a:lnTo>
                  <a:lnTo>
                    <a:pt x="32" y="0"/>
                  </a:lnTo>
                  <a:lnTo>
                    <a:pt x="32" y="0"/>
                  </a:lnTo>
                  <a:lnTo>
                    <a:pt x="26" y="1"/>
                  </a:lnTo>
                  <a:lnTo>
                    <a:pt x="21" y="3"/>
                  </a:lnTo>
                  <a:lnTo>
                    <a:pt x="15" y="6"/>
                  </a:lnTo>
                  <a:lnTo>
                    <a:pt x="10" y="10"/>
                  </a:lnTo>
                  <a:lnTo>
                    <a:pt x="7" y="15"/>
                  </a:lnTo>
                  <a:lnTo>
                    <a:pt x="3" y="20"/>
                  </a:lnTo>
                  <a:lnTo>
                    <a:pt x="1" y="26"/>
                  </a:lnTo>
                  <a:lnTo>
                    <a:pt x="0" y="32"/>
                  </a:lnTo>
                  <a:lnTo>
                    <a:pt x="0" y="95"/>
                  </a:lnTo>
                  <a:lnTo>
                    <a:pt x="0" y="95"/>
                  </a:lnTo>
                  <a:lnTo>
                    <a:pt x="1" y="103"/>
                  </a:lnTo>
                  <a:lnTo>
                    <a:pt x="2" y="109"/>
                  </a:lnTo>
                  <a:lnTo>
                    <a:pt x="6" y="121"/>
                  </a:lnTo>
                  <a:lnTo>
                    <a:pt x="11" y="131"/>
                  </a:lnTo>
                  <a:lnTo>
                    <a:pt x="17" y="139"/>
                  </a:lnTo>
                  <a:lnTo>
                    <a:pt x="25" y="147"/>
                  </a:lnTo>
                  <a:lnTo>
                    <a:pt x="32" y="153"/>
                  </a:lnTo>
                  <a:lnTo>
                    <a:pt x="47" y="164"/>
                  </a:lnTo>
                  <a:lnTo>
                    <a:pt x="47" y="164"/>
                  </a:lnTo>
                  <a:lnTo>
                    <a:pt x="59" y="173"/>
                  </a:lnTo>
                  <a:lnTo>
                    <a:pt x="63" y="176"/>
                  </a:lnTo>
                  <a:lnTo>
                    <a:pt x="65" y="178"/>
                  </a:lnTo>
                  <a:lnTo>
                    <a:pt x="65" y="178"/>
                  </a:lnTo>
                  <a:lnTo>
                    <a:pt x="63" y="181"/>
                  </a:lnTo>
                  <a:lnTo>
                    <a:pt x="59" y="184"/>
                  </a:lnTo>
                  <a:lnTo>
                    <a:pt x="47" y="193"/>
                  </a:lnTo>
                  <a:lnTo>
                    <a:pt x="47" y="193"/>
                  </a:lnTo>
                  <a:lnTo>
                    <a:pt x="32" y="203"/>
                  </a:lnTo>
                  <a:lnTo>
                    <a:pt x="25" y="209"/>
                  </a:lnTo>
                  <a:lnTo>
                    <a:pt x="17" y="218"/>
                  </a:lnTo>
                  <a:lnTo>
                    <a:pt x="11" y="226"/>
                  </a:lnTo>
                  <a:lnTo>
                    <a:pt x="6" y="236"/>
                  </a:lnTo>
                  <a:lnTo>
                    <a:pt x="2" y="248"/>
                  </a:lnTo>
                  <a:lnTo>
                    <a:pt x="1" y="254"/>
                  </a:lnTo>
                  <a:lnTo>
                    <a:pt x="0" y="262"/>
                  </a:lnTo>
                  <a:lnTo>
                    <a:pt x="0" y="262"/>
                  </a:lnTo>
                  <a:lnTo>
                    <a:pt x="1" y="268"/>
                  </a:lnTo>
                  <a:lnTo>
                    <a:pt x="2" y="275"/>
                  </a:lnTo>
                  <a:lnTo>
                    <a:pt x="6" y="286"/>
                  </a:lnTo>
                  <a:lnTo>
                    <a:pt x="11" y="296"/>
                  </a:lnTo>
                  <a:lnTo>
                    <a:pt x="17" y="305"/>
                  </a:lnTo>
                  <a:lnTo>
                    <a:pt x="24" y="312"/>
                  </a:lnTo>
                  <a:lnTo>
                    <a:pt x="32" y="319"/>
                  </a:lnTo>
                  <a:lnTo>
                    <a:pt x="47" y="329"/>
                  </a:lnTo>
                  <a:lnTo>
                    <a:pt x="47" y="329"/>
                  </a:lnTo>
                  <a:lnTo>
                    <a:pt x="59" y="338"/>
                  </a:lnTo>
                  <a:lnTo>
                    <a:pt x="63" y="341"/>
                  </a:lnTo>
                  <a:lnTo>
                    <a:pt x="65" y="344"/>
                  </a:lnTo>
                  <a:lnTo>
                    <a:pt x="65" y="344"/>
                  </a:lnTo>
                  <a:lnTo>
                    <a:pt x="63" y="346"/>
                  </a:lnTo>
                  <a:lnTo>
                    <a:pt x="59" y="350"/>
                  </a:lnTo>
                  <a:lnTo>
                    <a:pt x="47" y="358"/>
                  </a:lnTo>
                  <a:lnTo>
                    <a:pt x="47" y="358"/>
                  </a:lnTo>
                  <a:lnTo>
                    <a:pt x="32" y="369"/>
                  </a:lnTo>
                  <a:lnTo>
                    <a:pt x="24" y="375"/>
                  </a:lnTo>
                  <a:lnTo>
                    <a:pt x="17" y="383"/>
                  </a:lnTo>
                  <a:lnTo>
                    <a:pt x="11" y="392"/>
                  </a:lnTo>
                  <a:lnTo>
                    <a:pt x="6" y="401"/>
                  </a:lnTo>
                  <a:lnTo>
                    <a:pt x="2" y="413"/>
                  </a:lnTo>
                  <a:lnTo>
                    <a:pt x="1" y="419"/>
                  </a:lnTo>
                  <a:lnTo>
                    <a:pt x="0" y="427"/>
                  </a:lnTo>
                  <a:lnTo>
                    <a:pt x="0" y="427"/>
                  </a:lnTo>
                  <a:lnTo>
                    <a:pt x="1" y="433"/>
                  </a:lnTo>
                  <a:lnTo>
                    <a:pt x="2" y="440"/>
                  </a:lnTo>
                  <a:lnTo>
                    <a:pt x="6" y="452"/>
                  </a:lnTo>
                  <a:lnTo>
                    <a:pt x="11" y="461"/>
                  </a:lnTo>
                  <a:lnTo>
                    <a:pt x="17" y="470"/>
                  </a:lnTo>
                  <a:lnTo>
                    <a:pt x="24" y="477"/>
                  </a:lnTo>
                  <a:lnTo>
                    <a:pt x="32" y="484"/>
                  </a:lnTo>
                  <a:lnTo>
                    <a:pt x="47" y="495"/>
                  </a:lnTo>
                  <a:lnTo>
                    <a:pt x="47" y="495"/>
                  </a:lnTo>
                  <a:lnTo>
                    <a:pt x="59" y="503"/>
                  </a:lnTo>
                  <a:lnTo>
                    <a:pt x="63" y="506"/>
                  </a:lnTo>
                  <a:lnTo>
                    <a:pt x="65" y="510"/>
                  </a:lnTo>
                  <a:lnTo>
                    <a:pt x="65" y="510"/>
                  </a:lnTo>
                  <a:lnTo>
                    <a:pt x="63" y="512"/>
                  </a:lnTo>
                  <a:lnTo>
                    <a:pt x="59" y="515"/>
                  </a:lnTo>
                  <a:lnTo>
                    <a:pt x="47" y="523"/>
                  </a:lnTo>
                  <a:lnTo>
                    <a:pt x="47" y="523"/>
                  </a:lnTo>
                  <a:lnTo>
                    <a:pt x="32" y="534"/>
                  </a:lnTo>
                  <a:lnTo>
                    <a:pt x="24" y="541"/>
                  </a:lnTo>
                  <a:lnTo>
                    <a:pt x="17" y="548"/>
                  </a:lnTo>
                  <a:lnTo>
                    <a:pt x="11" y="557"/>
                  </a:lnTo>
                  <a:lnTo>
                    <a:pt x="6" y="567"/>
                  </a:lnTo>
                  <a:lnTo>
                    <a:pt x="2" y="578"/>
                  </a:lnTo>
                  <a:lnTo>
                    <a:pt x="1" y="585"/>
                  </a:lnTo>
                  <a:lnTo>
                    <a:pt x="0" y="592"/>
                  </a:lnTo>
                  <a:lnTo>
                    <a:pt x="0" y="592"/>
                  </a:lnTo>
                  <a:lnTo>
                    <a:pt x="1" y="599"/>
                  </a:lnTo>
                  <a:lnTo>
                    <a:pt x="2" y="605"/>
                  </a:lnTo>
                  <a:lnTo>
                    <a:pt x="6" y="617"/>
                  </a:lnTo>
                  <a:lnTo>
                    <a:pt x="11" y="626"/>
                  </a:lnTo>
                  <a:lnTo>
                    <a:pt x="17" y="636"/>
                  </a:lnTo>
                  <a:lnTo>
                    <a:pt x="24" y="644"/>
                  </a:lnTo>
                  <a:lnTo>
                    <a:pt x="32" y="650"/>
                  </a:lnTo>
                  <a:lnTo>
                    <a:pt x="47" y="660"/>
                  </a:lnTo>
                  <a:lnTo>
                    <a:pt x="47" y="660"/>
                  </a:lnTo>
                  <a:lnTo>
                    <a:pt x="59" y="668"/>
                  </a:lnTo>
                  <a:lnTo>
                    <a:pt x="63" y="672"/>
                  </a:lnTo>
                  <a:lnTo>
                    <a:pt x="65" y="675"/>
                  </a:lnTo>
                  <a:lnTo>
                    <a:pt x="65" y="675"/>
                  </a:lnTo>
                  <a:lnTo>
                    <a:pt x="63" y="677"/>
                  </a:lnTo>
                  <a:lnTo>
                    <a:pt x="59" y="681"/>
                  </a:lnTo>
                  <a:lnTo>
                    <a:pt x="47" y="690"/>
                  </a:lnTo>
                  <a:lnTo>
                    <a:pt x="47" y="690"/>
                  </a:lnTo>
                  <a:lnTo>
                    <a:pt x="32" y="699"/>
                  </a:lnTo>
                  <a:lnTo>
                    <a:pt x="24" y="706"/>
                  </a:lnTo>
                  <a:lnTo>
                    <a:pt x="17" y="713"/>
                  </a:lnTo>
                  <a:lnTo>
                    <a:pt x="11" y="722"/>
                  </a:lnTo>
                  <a:lnTo>
                    <a:pt x="6" y="733"/>
                  </a:lnTo>
                  <a:lnTo>
                    <a:pt x="2" y="745"/>
                  </a:lnTo>
                  <a:lnTo>
                    <a:pt x="1" y="751"/>
                  </a:lnTo>
                  <a:lnTo>
                    <a:pt x="0" y="757"/>
                  </a:lnTo>
                  <a:lnTo>
                    <a:pt x="0" y="757"/>
                  </a:lnTo>
                  <a:lnTo>
                    <a:pt x="1" y="764"/>
                  </a:lnTo>
                  <a:lnTo>
                    <a:pt x="2" y="770"/>
                  </a:lnTo>
                  <a:lnTo>
                    <a:pt x="6" y="782"/>
                  </a:lnTo>
                  <a:lnTo>
                    <a:pt x="11" y="793"/>
                  </a:lnTo>
                  <a:lnTo>
                    <a:pt x="17" y="801"/>
                  </a:lnTo>
                  <a:lnTo>
                    <a:pt x="24" y="809"/>
                  </a:lnTo>
                  <a:lnTo>
                    <a:pt x="32" y="815"/>
                  </a:lnTo>
                  <a:lnTo>
                    <a:pt x="47" y="825"/>
                  </a:lnTo>
                  <a:lnTo>
                    <a:pt x="47" y="825"/>
                  </a:lnTo>
                  <a:lnTo>
                    <a:pt x="59" y="834"/>
                  </a:lnTo>
                  <a:lnTo>
                    <a:pt x="63" y="838"/>
                  </a:lnTo>
                  <a:lnTo>
                    <a:pt x="65" y="840"/>
                  </a:lnTo>
                  <a:lnTo>
                    <a:pt x="65" y="840"/>
                  </a:lnTo>
                  <a:lnTo>
                    <a:pt x="63" y="843"/>
                  </a:lnTo>
                  <a:lnTo>
                    <a:pt x="59" y="846"/>
                  </a:lnTo>
                  <a:lnTo>
                    <a:pt x="47" y="855"/>
                  </a:lnTo>
                  <a:lnTo>
                    <a:pt x="47" y="855"/>
                  </a:lnTo>
                  <a:lnTo>
                    <a:pt x="32" y="865"/>
                  </a:lnTo>
                  <a:lnTo>
                    <a:pt x="24" y="871"/>
                  </a:lnTo>
                  <a:lnTo>
                    <a:pt x="17" y="879"/>
                  </a:lnTo>
                  <a:lnTo>
                    <a:pt x="11" y="888"/>
                  </a:lnTo>
                  <a:lnTo>
                    <a:pt x="6" y="898"/>
                  </a:lnTo>
                  <a:lnTo>
                    <a:pt x="2" y="910"/>
                  </a:lnTo>
                  <a:lnTo>
                    <a:pt x="1" y="916"/>
                  </a:lnTo>
                  <a:lnTo>
                    <a:pt x="0" y="923"/>
                  </a:lnTo>
                  <a:lnTo>
                    <a:pt x="0" y="986"/>
                  </a:lnTo>
                  <a:lnTo>
                    <a:pt x="0" y="986"/>
                  </a:lnTo>
                  <a:lnTo>
                    <a:pt x="1" y="992"/>
                  </a:lnTo>
                  <a:lnTo>
                    <a:pt x="3" y="999"/>
                  </a:lnTo>
                  <a:lnTo>
                    <a:pt x="7" y="1004"/>
                  </a:lnTo>
                  <a:lnTo>
                    <a:pt x="10" y="1008"/>
                  </a:lnTo>
                  <a:lnTo>
                    <a:pt x="15" y="1013"/>
                  </a:lnTo>
                  <a:lnTo>
                    <a:pt x="21" y="1016"/>
                  </a:lnTo>
                  <a:lnTo>
                    <a:pt x="26" y="1017"/>
                  </a:lnTo>
                  <a:lnTo>
                    <a:pt x="32" y="1018"/>
                  </a:lnTo>
                  <a:lnTo>
                    <a:pt x="96" y="1018"/>
                  </a:lnTo>
                  <a:lnTo>
                    <a:pt x="96" y="1018"/>
                  </a:lnTo>
                  <a:lnTo>
                    <a:pt x="103" y="1018"/>
                  </a:lnTo>
                  <a:lnTo>
                    <a:pt x="110" y="1017"/>
                  </a:lnTo>
                  <a:lnTo>
                    <a:pt x="121" y="1014"/>
                  </a:lnTo>
                  <a:lnTo>
                    <a:pt x="131" y="1008"/>
                  </a:lnTo>
                  <a:lnTo>
                    <a:pt x="140" y="1002"/>
                  </a:lnTo>
                  <a:lnTo>
                    <a:pt x="147" y="994"/>
                  </a:lnTo>
                  <a:lnTo>
                    <a:pt x="154" y="986"/>
                  </a:lnTo>
                  <a:lnTo>
                    <a:pt x="164" y="972"/>
                  </a:lnTo>
                  <a:lnTo>
                    <a:pt x="164" y="972"/>
                  </a:lnTo>
                  <a:lnTo>
                    <a:pt x="173" y="959"/>
                  </a:lnTo>
                  <a:lnTo>
                    <a:pt x="176" y="956"/>
                  </a:lnTo>
                  <a:lnTo>
                    <a:pt x="178" y="955"/>
                  </a:lnTo>
                  <a:lnTo>
                    <a:pt x="178" y="955"/>
                  </a:lnTo>
                  <a:lnTo>
                    <a:pt x="182" y="956"/>
                  </a:lnTo>
                  <a:lnTo>
                    <a:pt x="185" y="959"/>
                  </a:lnTo>
                  <a:lnTo>
                    <a:pt x="193" y="972"/>
                  </a:lnTo>
                  <a:lnTo>
                    <a:pt x="193" y="972"/>
                  </a:lnTo>
                  <a:lnTo>
                    <a:pt x="203" y="986"/>
                  </a:lnTo>
                  <a:lnTo>
                    <a:pt x="209" y="994"/>
                  </a:lnTo>
                  <a:lnTo>
                    <a:pt x="217" y="1002"/>
                  </a:lnTo>
                  <a:lnTo>
                    <a:pt x="227" y="1008"/>
                  </a:lnTo>
                  <a:lnTo>
                    <a:pt x="236" y="1014"/>
                  </a:lnTo>
                  <a:lnTo>
                    <a:pt x="248" y="1017"/>
                  </a:lnTo>
                  <a:lnTo>
                    <a:pt x="254" y="1018"/>
                  </a:lnTo>
                  <a:lnTo>
                    <a:pt x="262" y="1018"/>
                  </a:lnTo>
                  <a:lnTo>
                    <a:pt x="262" y="1018"/>
                  </a:lnTo>
                  <a:lnTo>
                    <a:pt x="268" y="1018"/>
                  </a:lnTo>
                  <a:lnTo>
                    <a:pt x="275" y="1017"/>
                  </a:lnTo>
                  <a:lnTo>
                    <a:pt x="287" y="1014"/>
                  </a:lnTo>
                  <a:lnTo>
                    <a:pt x="296" y="1008"/>
                  </a:lnTo>
                  <a:lnTo>
                    <a:pt x="305" y="1002"/>
                  </a:lnTo>
                  <a:lnTo>
                    <a:pt x="312" y="994"/>
                  </a:lnTo>
                  <a:lnTo>
                    <a:pt x="319" y="987"/>
                  </a:lnTo>
                  <a:lnTo>
                    <a:pt x="330" y="972"/>
                  </a:lnTo>
                  <a:lnTo>
                    <a:pt x="330" y="972"/>
                  </a:lnTo>
                  <a:lnTo>
                    <a:pt x="338" y="959"/>
                  </a:lnTo>
                  <a:lnTo>
                    <a:pt x="341" y="956"/>
                  </a:lnTo>
                  <a:lnTo>
                    <a:pt x="345" y="955"/>
                  </a:lnTo>
                  <a:lnTo>
                    <a:pt x="345" y="955"/>
                  </a:lnTo>
                  <a:lnTo>
                    <a:pt x="347" y="956"/>
                  </a:lnTo>
                  <a:lnTo>
                    <a:pt x="350" y="959"/>
                  </a:lnTo>
                  <a:lnTo>
                    <a:pt x="359" y="972"/>
                  </a:lnTo>
                  <a:lnTo>
                    <a:pt x="359" y="972"/>
                  </a:lnTo>
                  <a:lnTo>
                    <a:pt x="369" y="987"/>
                  </a:lnTo>
                  <a:lnTo>
                    <a:pt x="376" y="994"/>
                  </a:lnTo>
                  <a:lnTo>
                    <a:pt x="383" y="1002"/>
                  </a:lnTo>
                  <a:lnTo>
                    <a:pt x="392" y="1008"/>
                  </a:lnTo>
                  <a:lnTo>
                    <a:pt x="401" y="1014"/>
                  </a:lnTo>
                  <a:lnTo>
                    <a:pt x="413" y="1017"/>
                  </a:lnTo>
                  <a:lnTo>
                    <a:pt x="420" y="1018"/>
                  </a:lnTo>
                  <a:lnTo>
                    <a:pt x="427" y="1018"/>
                  </a:lnTo>
                  <a:lnTo>
                    <a:pt x="427" y="1018"/>
                  </a:lnTo>
                  <a:lnTo>
                    <a:pt x="434" y="1018"/>
                  </a:lnTo>
                  <a:lnTo>
                    <a:pt x="440" y="1017"/>
                  </a:lnTo>
                  <a:lnTo>
                    <a:pt x="452" y="1014"/>
                  </a:lnTo>
                  <a:lnTo>
                    <a:pt x="462" y="1008"/>
                  </a:lnTo>
                  <a:lnTo>
                    <a:pt x="470" y="1002"/>
                  </a:lnTo>
                  <a:lnTo>
                    <a:pt x="478" y="994"/>
                  </a:lnTo>
                  <a:lnTo>
                    <a:pt x="484" y="987"/>
                  </a:lnTo>
                  <a:lnTo>
                    <a:pt x="495" y="972"/>
                  </a:lnTo>
                  <a:lnTo>
                    <a:pt x="495" y="972"/>
                  </a:lnTo>
                  <a:lnTo>
                    <a:pt x="503" y="959"/>
                  </a:lnTo>
                  <a:lnTo>
                    <a:pt x="507" y="956"/>
                  </a:lnTo>
                  <a:lnTo>
                    <a:pt x="510" y="955"/>
                  </a:lnTo>
                  <a:lnTo>
                    <a:pt x="510" y="955"/>
                  </a:lnTo>
                  <a:lnTo>
                    <a:pt x="512" y="956"/>
                  </a:lnTo>
                  <a:lnTo>
                    <a:pt x="515" y="959"/>
                  </a:lnTo>
                  <a:lnTo>
                    <a:pt x="524" y="972"/>
                  </a:lnTo>
                  <a:lnTo>
                    <a:pt x="524" y="972"/>
                  </a:lnTo>
                  <a:lnTo>
                    <a:pt x="535" y="987"/>
                  </a:lnTo>
                  <a:lnTo>
                    <a:pt x="541" y="994"/>
                  </a:lnTo>
                  <a:lnTo>
                    <a:pt x="548" y="1002"/>
                  </a:lnTo>
                  <a:lnTo>
                    <a:pt x="557" y="1008"/>
                  </a:lnTo>
                  <a:lnTo>
                    <a:pt x="568" y="1014"/>
                  </a:lnTo>
                  <a:lnTo>
                    <a:pt x="578" y="1017"/>
                  </a:lnTo>
                  <a:lnTo>
                    <a:pt x="585" y="1018"/>
                  </a:lnTo>
                  <a:lnTo>
                    <a:pt x="592" y="1018"/>
                  </a:lnTo>
                  <a:lnTo>
                    <a:pt x="592" y="1018"/>
                  </a:lnTo>
                  <a:lnTo>
                    <a:pt x="599" y="1018"/>
                  </a:lnTo>
                  <a:lnTo>
                    <a:pt x="605" y="1017"/>
                  </a:lnTo>
                  <a:lnTo>
                    <a:pt x="617" y="1014"/>
                  </a:lnTo>
                  <a:lnTo>
                    <a:pt x="627" y="1008"/>
                  </a:lnTo>
                  <a:lnTo>
                    <a:pt x="636" y="1002"/>
                  </a:lnTo>
                  <a:lnTo>
                    <a:pt x="644" y="994"/>
                  </a:lnTo>
                  <a:lnTo>
                    <a:pt x="650" y="987"/>
                  </a:lnTo>
                  <a:lnTo>
                    <a:pt x="660" y="972"/>
                  </a:lnTo>
                  <a:lnTo>
                    <a:pt x="660" y="972"/>
                  </a:lnTo>
                  <a:lnTo>
                    <a:pt x="669" y="959"/>
                  </a:lnTo>
                  <a:lnTo>
                    <a:pt x="672" y="956"/>
                  </a:lnTo>
                  <a:lnTo>
                    <a:pt x="675" y="955"/>
                  </a:lnTo>
                  <a:lnTo>
                    <a:pt x="675" y="955"/>
                  </a:lnTo>
                  <a:lnTo>
                    <a:pt x="677" y="956"/>
                  </a:lnTo>
                  <a:lnTo>
                    <a:pt x="681" y="959"/>
                  </a:lnTo>
                  <a:lnTo>
                    <a:pt x="690" y="972"/>
                  </a:lnTo>
                  <a:lnTo>
                    <a:pt x="690" y="972"/>
                  </a:lnTo>
                  <a:lnTo>
                    <a:pt x="700" y="987"/>
                  </a:lnTo>
                  <a:lnTo>
                    <a:pt x="706" y="994"/>
                  </a:lnTo>
                  <a:lnTo>
                    <a:pt x="714" y="1002"/>
                  </a:lnTo>
                  <a:lnTo>
                    <a:pt x="722" y="1008"/>
                  </a:lnTo>
                  <a:lnTo>
                    <a:pt x="733" y="1014"/>
                  </a:lnTo>
                  <a:lnTo>
                    <a:pt x="745" y="1017"/>
                  </a:lnTo>
                  <a:lnTo>
                    <a:pt x="751" y="1018"/>
                  </a:lnTo>
                  <a:lnTo>
                    <a:pt x="758" y="1018"/>
                  </a:lnTo>
                  <a:lnTo>
                    <a:pt x="758" y="1018"/>
                  </a:lnTo>
                  <a:lnTo>
                    <a:pt x="764" y="1018"/>
                  </a:lnTo>
                  <a:lnTo>
                    <a:pt x="771" y="1017"/>
                  </a:lnTo>
                  <a:lnTo>
                    <a:pt x="782" y="1014"/>
                  </a:lnTo>
                  <a:lnTo>
                    <a:pt x="793" y="1008"/>
                  </a:lnTo>
                  <a:lnTo>
                    <a:pt x="802" y="1002"/>
                  </a:lnTo>
                  <a:lnTo>
                    <a:pt x="809" y="994"/>
                  </a:lnTo>
                  <a:lnTo>
                    <a:pt x="816" y="987"/>
                  </a:lnTo>
                  <a:lnTo>
                    <a:pt x="825" y="972"/>
                  </a:lnTo>
                  <a:lnTo>
                    <a:pt x="825" y="972"/>
                  </a:lnTo>
                  <a:lnTo>
                    <a:pt x="834" y="959"/>
                  </a:lnTo>
                  <a:lnTo>
                    <a:pt x="837" y="956"/>
                  </a:lnTo>
                  <a:lnTo>
                    <a:pt x="840" y="955"/>
                  </a:lnTo>
                  <a:lnTo>
                    <a:pt x="840" y="955"/>
                  </a:lnTo>
                  <a:lnTo>
                    <a:pt x="844" y="956"/>
                  </a:lnTo>
                  <a:lnTo>
                    <a:pt x="847" y="959"/>
                  </a:lnTo>
                  <a:lnTo>
                    <a:pt x="855" y="972"/>
                  </a:lnTo>
                  <a:lnTo>
                    <a:pt x="855" y="972"/>
                  </a:lnTo>
                  <a:lnTo>
                    <a:pt x="865" y="987"/>
                  </a:lnTo>
                  <a:lnTo>
                    <a:pt x="871" y="994"/>
                  </a:lnTo>
                  <a:lnTo>
                    <a:pt x="879" y="1002"/>
                  </a:lnTo>
                  <a:lnTo>
                    <a:pt x="888" y="1008"/>
                  </a:lnTo>
                  <a:lnTo>
                    <a:pt x="898" y="1014"/>
                  </a:lnTo>
                  <a:lnTo>
                    <a:pt x="910" y="1017"/>
                  </a:lnTo>
                  <a:lnTo>
                    <a:pt x="916" y="1018"/>
                  </a:lnTo>
                  <a:lnTo>
                    <a:pt x="923" y="1018"/>
                  </a:lnTo>
                  <a:lnTo>
                    <a:pt x="986" y="1018"/>
                  </a:lnTo>
                  <a:lnTo>
                    <a:pt x="986" y="1018"/>
                  </a:lnTo>
                  <a:lnTo>
                    <a:pt x="993" y="1017"/>
                  </a:lnTo>
                  <a:lnTo>
                    <a:pt x="999" y="1016"/>
                  </a:lnTo>
                  <a:lnTo>
                    <a:pt x="1004" y="1013"/>
                  </a:lnTo>
                  <a:lnTo>
                    <a:pt x="1009" y="1008"/>
                  </a:lnTo>
                  <a:lnTo>
                    <a:pt x="1013" y="1004"/>
                  </a:lnTo>
                  <a:lnTo>
                    <a:pt x="1016" y="999"/>
                  </a:lnTo>
                  <a:lnTo>
                    <a:pt x="1017" y="992"/>
                  </a:lnTo>
                  <a:lnTo>
                    <a:pt x="1018" y="986"/>
                  </a:lnTo>
                  <a:lnTo>
                    <a:pt x="1018" y="923"/>
                  </a:lnTo>
                  <a:lnTo>
                    <a:pt x="1018" y="923"/>
                  </a:lnTo>
                  <a:lnTo>
                    <a:pt x="1018" y="916"/>
                  </a:lnTo>
                  <a:lnTo>
                    <a:pt x="1017" y="910"/>
                  </a:lnTo>
                  <a:lnTo>
                    <a:pt x="1014" y="898"/>
                  </a:lnTo>
                  <a:lnTo>
                    <a:pt x="1009" y="887"/>
                  </a:lnTo>
                  <a:lnTo>
                    <a:pt x="1002" y="879"/>
                  </a:lnTo>
                  <a:lnTo>
                    <a:pt x="995" y="871"/>
                  </a:lnTo>
                  <a:lnTo>
                    <a:pt x="986" y="865"/>
                  </a:lnTo>
                  <a:lnTo>
                    <a:pt x="972" y="855"/>
                  </a:lnTo>
                  <a:lnTo>
                    <a:pt x="972" y="855"/>
                  </a:lnTo>
                  <a:lnTo>
                    <a:pt x="959" y="846"/>
                  </a:lnTo>
                  <a:lnTo>
                    <a:pt x="956" y="843"/>
                  </a:lnTo>
                  <a:lnTo>
                    <a:pt x="955" y="840"/>
                  </a:lnTo>
                  <a:lnTo>
                    <a:pt x="955" y="840"/>
                  </a:lnTo>
                  <a:lnTo>
                    <a:pt x="956" y="837"/>
                  </a:lnTo>
                  <a:lnTo>
                    <a:pt x="959" y="834"/>
                  </a:lnTo>
                  <a:lnTo>
                    <a:pt x="972" y="825"/>
                  </a:lnTo>
                  <a:lnTo>
                    <a:pt x="972" y="825"/>
                  </a:lnTo>
                  <a:lnTo>
                    <a:pt x="986" y="815"/>
                  </a:lnTo>
                  <a:lnTo>
                    <a:pt x="995" y="809"/>
                  </a:lnTo>
                  <a:lnTo>
                    <a:pt x="1002" y="801"/>
                  </a:lnTo>
                  <a:lnTo>
                    <a:pt x="1009" y="793"/>
                  </a:lnTo>
                  <a:lnTo>
                    <a:pt x="1014" y="782"/>
                  </a:lnTo>
                  <a:lnTo>
                    <a:pt x="1017" y="770"/>
                  </a:lnTo>
                  <a:lnTo>
                    <a:pt x="1018" y="764"/>
                  </a:lnTo>
                  <a:lnTo>
                    <a:pt x="1018" y="757"/>
                  </a:lnTo>
                  <a:lnTo>
                    <a:pt x="1018" y="757"/>
                  </a:lnTo>
                  <a:lnTo>
                    <a:pt x="1018" y="751"/>
                  </a:lnTo>
                  <a:lnTo>
                    <a:pt x="1017" y="745"/>
                  </a:lnTo>
                  <a:lnTo>
                    <a:pt x="1014" y="733"/>
                  </a:lnTo>
                  <a:lnTo>
                    <a:pt x="1009" y="722"/>
                  </a:lnTo>
                  <a:lnTo>
                    <a:pt x="1002" y="713"/>
                  </a:lnTo>
                  <a:lnTo>
                    <a:pt x="995" y="706"/>
                  </a:lnTo>
                  <a:lnTo>
                    <a:pt x="987" y="699"/>
                  </a:lnTo>
                  <a:lnTo>
                    <a:pt x="972" y="690"/>
                  </a:lnTo>
                  <a:lnTo>
                    <a:pt x="972" y="690"/>
                  </a:lnTo>
                  <a:lnTo>
                    <a:pt x="959" y="681"/>
                  </a:lnTo>
                  <a:lnTo>
                    <a:pt x="956" y="677"/>
                  </a:lnTo>
                  <a:lnTo>
                    <a:pt x="955" y="675"/>
                  </a:lnTo>
                  <a:lnTo>
                    <a:pt x="955" y="675"/>
                  </a:lnTo>
                  <a:lnTo>
                    <a:pt x="956" y="672"/>
                  </a:lnTo>
                  <a:lnTo>
                    <a:pt x="959" y="668"/>
                  </a:lnTo>
                  <a:lnTo>
                    <a:pt x="972" y="660"/>
                  </a:lnTo>
                  <a:lnTo>
                    <a:pt x="972" y="660"/>
                  </a:lnTo>
                  <a:lnTo>
                    <a:pt x="987" y="650"/>
                  </a:lnTo>
                  <a:lnTo>
                    <a:pt x="995" y="644"/>
                  </a:lnTo>
                  <a:lnTo>
                    <a:pt x="1002" y="636"/>
                  </a:lnTo>
                  <a:lnTo>
                    <a:pt x="1009" y="626"/>
                  </a:lnTo>
                  <a:lnTo>
                    <a:pt x="1014" y="617"/>
                  </a:lnTo>
                  <a:lnTo>
                    <a:pt x="1017" y="605"/>
                  </a:lnTo>
                  <a:lnTo>
                    <a:pt x="1018" y="599"/>
                  </a:lnTo>
                  <a:lnTo>
                    <a:pt x="1018" y="592"/>
                  </a:lnTo>
                  <a:lnTo>
                    <a:pt x="1018" y="592"/>
                  </a:lnTo>
                  <a:lnTo>
                    <a:pt x="1018" y="585"/>
                  </a:lnTo>
                  <a:lnTo>
                    <a:pt x="1017" y="578"/>
                  </a:lnTo>
                  <a:lnTo>
                    <a:pt x="1014" y="567"/>
                  </a:lnTo>
                  <a:lnTo>
                    <a:pt x="1009" y="557"/>
                  </a:lnTo>
                  <a:lnTo>
                    <a:pt x="1002" y="548"/>
                  </a:lnTo>
                  <a:lnTo>
                    <a:pt x="995" y="541"/>
                  </a:lnTo>
                  <a:lnTo>
                    <a:pt x="987" y="534"/>
                  </a:lnTo>
                  <a:lnTo>
                    <a:pt x="972" y="523"/>
                  </a:lnTo>
                  <a:lnTo>
                    <a:pt x="972" y="523"/>
                  </a:lnTo>
                  <a:lnTo>
                    <a:pt x="959" y="515"/>
                  </a:lnTo>
                  <a:lnTo>
                    <a:pt x="956" y="512"/>
                  </a:lnTo>
                  <a:lnTo>
                    <a:pt x="955" y="510"/>
                  </a:lnTo>
                  <a:lnTo>
                    <a:pt x="955" y="510"/>
                  </a:lnTo>
                  <a:lnTo>
                    <a:pt x="956" y="506"/>
                  </a:lnTo>
                  <a:lnTo>
                    <a:pt x="959" y="503"/>
                  </a:lnTo>
                  <a:lnTo>
                    <a:pt x="972" y="495"/>
                  </a:lnTo>
                  <a:lnTo>
                    <a:pt x="972" y="495"/>
                  </a:lnTo>
                  <a:lnTo>
                    <a:pt x="987" y="484"/>
                  </a:lnTo>
                  <a:lnTo>
                    <a:pt x="995" y="477"/>
                  </a:lnTo>
                  <a:lnTo>
                    <a:pt x="1002" y="470"/>
                  </a:lnTo>
                  <a:lnTo>
                    <a:pt x="1009" y="461"/>
                  </a:lnTo>
                  <a:lnTo>
                    <a:pt x="1014" y="452"/>
                  </a:lnTo>
                  <a:lnTo>
                    <a:pt x="1017" y="440"/>
                  </a:lnTo>
                  <a:lnTo>
                    <a:pt x="1018" y="433"/>
                  </a:lnTo>
                  <a:lnTo>
                    <a:pt x="1018" y="427"/>
                  </a:lnTo>
                  <a:lnTo>
                    <a:pt x="1018" y="427"/>
                  </a:lnTo>
                  <a:lnTo>
                    <a:pt x="1018" y="419"/>
                  </a:lnTo>
                  <a:lnTo>
                    <a:pt x="1017" y="413"/>
                  </a:lnTo>
                  <a:lnTo>
                    <a:pt x="1014" y="401"/>
                  </a:lnTo>
                  <a:lnTo>
                    <a:pt x="1009" y="392"/>
                  </a:lnTo>
                  <a:lnTo>
                    <a:pt x="1002" y="383"/>
                  </a:lnTo>
                  <a:lnTo>
                    <a:pt x="995" y="375"/>
                  </a:lnTo>
                  <a:lnTo>
                    <a:pt x="987" y="369"/>
                  </a:lnTo>
                  <a:lnTo>
                    <a:pt x="972" y="358"/>
                  </a:lnTo>
                  <a:lnTo>
                    <a:pt x="972" y="358"/>
                  </a:lnTo>
                  <a:lnTo>
                    <a:pt x="959" y="350"/>
                  </a:lnTo>
                  <a:lnTo>
                    <a:pt x="956" y="346"/>
                  </a:lnTo>
                  <a:lnTo>
                    <a:pt x="955" y="344"/>
                  </a:lnTo>
                  <a:lnTo>
                    <a:pt x="955" y="344"/>
                  </a:lnTo>
                  <a:lnTo>
                    <a:pt x="956" y="341"/>
                  </a:lnTo>
                  <a:lnTo>
                    <a:pt x="959" y="338"/>
                  </a:lnTo>
                  <a:lnTo>
                    <a:pt x="972" y="329"/>
                  </a:lnTo>
                  <a:lnTo>
                    <a:pt x="972" y="329"/>
                  </a:lnTo>
                  <a:lnTo>
                    <a:pt x="987" y="319"/>
                  </a:lnTo>
                  <a:lnTo>
                    <a:pt x="995" y="312"/>
                  </a:lnTo>
                  <a:lnTo>
                    <a:pt x="1002" y="305"/>
                  </a:lnTo>
                  <a:lnTo>
                    <a:pt x="1009" y="296"/>
                  </a:lnTo>
                  <a:lnTo>
                    <a:pt x="1014" y="286"/>
                  </a:lnTo>
                  <a:lnTo>
                    <a:pt x="1017" y="275"/>
                  </a:lnTo>
                  <a:lnTo>
                    <a:pt x="1018" y="268"/>
                  </a:lnTo>
                  <a:lnTo>
                    <a:pt x="1018" y="262"/>
                  </a:lnTo>
                  <a:lnTo>
                    <a:pt x="1018" y="262"/>
                  </a:lnTo>
                  <a:lnTo>
                    <a:pt x="1018" y="254"/>
                  </a:lnTo>
                  <a:lnTo>
                    <a:pt x="1017" y="248"/>
                  </a:lnTo>
                  <a:lnTo>
                    <a:pt x="1014" y="236"/>
                  </a:lnTo>
                  <a:lnTo>
                    <a:pt x="1009" y="226"/>
                  </a:lnTo>
                  <a:lnTo>
                    <a:pt x="1002" y="218"/>
                  </a:lnTo>
                  <a:lnTo>
                    <a:pt x="995" y="210"/>
                  </a:lnTo>
                  <a:lnTo>
                    <a:pt x="987" y="204"/>
                  </a:lnTo>
                  <a:lnTo>
                    <a:pt x="972" y="193"/>
                  </a:lnTo>
                  <a:lnTo>
                    <a:pt x="972" y="193"/>
                  </a:lnTo>
                  <a:lnTo>
                    <a:pt x="959" y="184"/>
                  </a:lnTo>
                  <a:lnTo>
                    <a:pt x="956" y="181"/>
                  </a:lnTo>
                  <a:lnTo>
                    <a:pt x="955" y="178"/>
                  </a:lnTo>
                  <a:lnTo>
                    <a:pt x="955" y="178"/>
                  </a:lnTo>
                  <a:lnTo>
                    <a:pt x="956" y="176"/>
                  </a:lnTo>
                  <a:lnTo>
                    <a:pt x="959" y="173"/>
                  </a:lnTo>
                  <a:lnTo>
                    <a:pt x="972" y="164"/>
                  </a:lnTo>
                  <a:lnTo>
                    <a:pt x="972" y="164"/>
                  </a:lnTo>
                  <a:close/>
                  <a:moveTo>
                    <a:pt x="955" y="95"/>
                  </a:moveTo>
                  <a:lnTo>
                    <a:pt x="955" y="95"/>
                  </a:lnTo>
                  <a:lnTo>
                    <a:pt x="954" y="99"/>
                  </a:lnTo>
                  <a:lnTo>
                    <a:pt x="950" y="102"/>
                  </a:lnTo>
                  <a:lnTo>
                    <a:pt x="938" y="110"/>
                  </a:lnTo>
                  <a:lnTo>
                    <a:pt x="938" y="110"/>
                  </a:lnTo>
                  <a:lnTo>
                    <a:pt x="923" y="121"/>
                  </a:lnTo>
                  <a:lnTo>
                    <a:pt x="914" y="128"/>
                  </a:lnTo>
                  <a:lnTo>
                    <a:pt x="908" y="135"/>
                  </a:lnTo>
                  <a:lnTo>
                    <a:pt x="901" y="144"/>
                  </a:lnTo>
                  <a:lnTo>
                    <a:pt x="896" y="153"/>
                  </a:lnTo>
                  <a:lnTo>
                    <a:pt x="893" y="165"/>
                  </a:lnTo>
                  <a:lnTo>
                    <a:pt x="892" y="172"/>
                  </a:lnTo>
                  <a:lnTo>
                    <a:pt x="891" y="178"/>
                  </a:lnTo>
                  <a:lnTo>
                    <a:pt x="891" y="178"/>
                  </a:lnTo>
                  <a:lnTo>
                    <a:pt x="892" y="186"/>
                  </a:lnTo>
                  <a:lnTo>
                    <a:pt x="893" y="192"/>
                  </a:lnTo>
                  <a:lnTo>
                    <a:pt x="896" y="204"/>
                  </a:lnTo>
                  <a:lnTo>
                    <a:pt x="901" y="213"/>
                  </a:lnTo>
                  <a:lnTo>
                    <a:pt x="908" y="222"/>
                  </a:lnTo>
                  <a:lnTo>
                    <a:pt x="914" y="230"/>
                  </a:lnTo>
                  <a:lnTo>
                    <a:pt x="923" y="236"/>
                  </a:lnTo>
                  <a:lnTo>
                    <a:pt x="938" y="247"/>
                  </a:lnTo>
                  <a:lnTo>
                    <a:pt x="938" y="247"/>
                  </a:lnTo>
                  <a:lnTo>
                    <a:pt x="950" y="255"/>
                  </a:lnTo>
                  <a:lnTo>
                    <a:pt x="954" y="258"/>
                  </a:lnTo>
                  <a:lnTo>
                    <a:pt x="955" y="262"/>
                  </a:lnTo>
                  <a:lnTo>
                    <a:pt x="955" y="262"/>
                  </a:lnTo>
                  <a:lnTo>
                    <a:pt x="954" y="264"/>
                  </a:lnTo>
                  <a:lnTo>
                    <a:pt x="950" y="267"/>
                  </a:lnTo>
                  <a:lnTo>
                    <a:pt x="938" y="276"/>
                  </a:lnTo>
                  <a:lnTo>
                    <a:pt x="938" y="276"/>
                  </a:lnTo>
                  <a:lnTo>
                    <a:pt x="923" y="286"/>
                  </a:lnTo>
                  <a:lnTo>
                    <a:pt x="914" y="293"/>
                  </a:lnTo>
                  <a:lnTo>
                    <a:pt x="908" y="300"/>
                  </a:lnTo>
                  <a:lnTo>
                    <a:pt x="901" y="309"/>
                  </a:lnTo>
                  <a:lnTo>
                    <a:pt x="896" y="319"/>
                  </a:lnTo>
                  <a:lnTo>
                    <a:pt x="893" y="330"/>
                  </a:lnTo>
                  <a:lnTo>
                    <a:pt x="892" y="337"/>
                  </a:lnTo>
                  <a:lnTo>
                    <a:pt x="891" y="344"/>
                  </a:lnTo>
                  <a:lnTo>
                    <a:pt x="891" y="344"/>
                  </a:lnTo>
                  <a:lnTo>
                    <a:pt x="892" y="351"/>
                  </a:lnTo>
                  <a:lnTo>
                    <a:pt x="893" y="357"/>
                  </a:lnTo>
                  <a:lnTo>
                    <a:pt x="896" y="369"/>
                  </a:lnTo>
                  <a:lnTo>
                    <a:pt x="901" y="379"/>
                  </a:lnTo>
                  <a:lnTo>
                    <a:pt x="908" y="387"/>
                  </a:lnTo>
                  <a:lnTo>
                    <a:pt x="914" y="395"/>
                  </a:lnTo>
                  <a:lnTo>
                    <a:pt x="923" y="401"/>
                  </a:lnTo>
                  <a:lnTo>
                    <a:pt x="938" y="412"/>
                  </a:lnTo>
                  <a:lnTo>
                    <a:pt x="938" y="412"/>
                  </a:lnTo>
                  <a:lnTo>
                    <a:pt x="950" y="420"/>
                  </a:lnTo>
                  <a:lnTo>
                    <a:pt x="954" y="424"/>
                  </a:lnTo>
                  <a:lnTo>
                    <a:pt x="955" y="427"/>
                  </a:lnTo>
                  <a:lnTo>
                    <a:pt x="955" y="427"/>
                  </a:lnTo>
                  <a:lnTo>
                    <a:pt x="954" y="429"/>
                  </a:lnTo>
                  <a:lnTo>
                    <a:pt x="950" y="432"/>
                  </a:lnTo>
                  <a:lnTo>
                    <a:pt x="938" y="441"/>
                  </a:lnTo>
                  <a:lnTo>
                    <a:pt x="938" y="441"/>
                  </a:lnTo>
                  <a:lnTo>
                    <a:pt x="923" y="452"/>
                  </a:lnTo>
                  <a:lnTo>
                    <a:pt x="914" y="458"/>
                  </a:lnTo>
                  <a:lnTo>
                    <a:pt x="908" y="466"/>
                  </a:lnTo>
                  <a:lnTo>
                    <a:pt x="901" y="474"/>
                  </a:lnTo>
                  <a:lnTo>
                    <a:pt x="896" y="485"/>
                  </a:lnTo>
                  <a:lnTo>
                    <a:pt x="893" y="496"/>
                  </a:lnTo>
                  <a:lnTo>
                    <a:pt x="892" y="502"/>
                  </a:lnTo>
                  <a:lnTo>
                    <a:pt x="891" y="510"/>
                  </a:lnTo>
                  <a:lnTo>
                    <a:pt x="891" y="510"/>
                  </a:lnTo>
                  <a:lnTo>
                    <a:pt x="892" y="516"/>
                  </a:lnTo>
                  <a:lnTo>
                    <a:pt x="893" y="522"/>
                  </a:lnTo>
                  <a:lnTo>
                    <a:pt x="896" y="534"/>
                  </a:lnTo>
                  <a:lnTo>
                    <a:pt x="901" y="544"/>
                  </a:lnTo>
                  <a:lnTo>
                    <a:pt x="908" y="554"/>
                  </a:lnTo>
                  <a:lnTo>
                    <a:pt x="914" y="561"/>
                  </a:lnTo>
                  <a:lnTo>
                    <a:pt x="923" y="567"/>
                  </a:lnTo>
                  <a:lnTo>
                    <a:pt x="938" y="577"/>
                  </a:lnTo>
                  <a:lnTo>
                    <a:pt x="938" y="577"/>
                  </a:lnTo>
                  <a:lnTo>
                    <a:pt x="950" y="586"/>
                  </a:lnTo>
                  <a:lnTo>
                    <a:pt x="954" y="589"/>
                  </a:lnTo>
                  <a:lnTo>
                    <a:pt x="955" y="592"/>
                  </a:lnTo>
                  <a:lnTo>
                    <a:pt x="955" y="592"/>
                  </a:lnTo>
                  <a:lnTo>
                    <a:pt x="954" y="594"/>
                  </a:lnTo>
                  <a:lnTo>
                    <a:pt x="950" y="599"/>
                  </a:lnTo>
                  <a:lnTo>
                    <a:pt x="938" y="606"/>
                  </a:lnTo>
                  <a:lnTo>
                    <a:pt x="938" y="606"/>
                  </a:lnTo>
                  <a:lnTo>
                    <a:pt x="923" y="617"/>
                  </a:lnTo>
                  <a:lnTo>
                    <a:pt x="914" y="623"/>
                  </a:lnTo>
                  <a:lnTo>
                    <a:pt x="908" y="631"/>
                  </a:lnTo>
                  <a:lnTo>
                    <a:pt x="901" y="639"/>
                  </a:lnTo>
                  <a:lnTo>
                    <a:pt x="896" y="650"/>
                  </a:lnTo>
                  <a:lnTo>
                    <a:pt x="893" y="662"/>
                  </a:lnTo>
                  <a:lnTo>
                    <a:pt x="892" y="668"/>
                  </a:lnTo>
                  <a:lnTo>
                    <a:pt x="891" y="675"/>
                  </a:lnTo>
                  <a:lnTo>
                    <a:pt x="891" y="675"/>
                  </a:lnTo>
                  <a:lnTo>
                    <a:pt x="892" y="681"/>
                  </a:lnTo>
                  <a:lnTo>
                    <a:pt x="893" y="688"/>
                  </a:lnTo>
                  <a:lnTo>
                    <a:pt x="896" y="699"/>
                  </a:lnTo>
                  <a:lnTo>
                    <a:pt x="901" y="710"/>
                  </a:lnTo>
                  <a:lnTo>
                    <a:pt x="908" y="719"/>
                  </a:lnTo>
                  <a:lnTo>
                    <a:pt x="914" y="726"/>
                  </a:lnTo>
                  <a:lnTo>
                    <a:pt x="923" y="733"/>
                  </a:lnTo>
                  <a:lnTo>
                    <a:pt x="938" y="742"/>
                  </a:lnTo>
                  <a:lnTo>
                    <a:pt x="938" y="742"/>
                  </a:lnTo>
                  <a:lnTo>
                    <a:pt x="950" y="751"/>
                  </a:lnTo>
                  <a:lnTo>
                    <a:pt x="954" y="754"/>
                  </a:lnTo>
                  <a:lnTo>
                    <a:pt x="955" y="757"/>
                  </a:lnTo>
                  <a:lnTo>
                    <a:pt x="955" y="757"/>
                  </a:lnTo>
                  <a:lnTo>
                    <a:pt x="954" y="761"/>
                  </a:lnTo>
                  <a:lnTo>
                    <a:pt x="950" y="764"/>
                  </a:lnTo>
                  <a:lnTo>
                    <a:pt x="938" y="772"/>
                  </a:lnTo>
                  <a:lnTo>
                    <a:pt x="938" y="772"/>
                  </a:lnTo>
                  <a:lnTo>
                    <a:pt x="923" y="782"/>
                  </a:lnTo>
                  <a:lnTo>
                    <a:pt x="915" y="788"/>
                  </a:lnTo>
                  <a:lnTo>
                    <a:pt x="908" y="796"/>
                  </a:lnTo>
                  <a:lnTo>
                    <a:pt x="901" y="805"/>
                  </a:lnTo>
                  <a:lnTo>
                    <a:pt x="896" y="815"/>
                  </a:lnTo>
                  <a:lnTo>
                    <a:pt x="893" y="827"/>
                  </a:lnTo>
                  <a:lnTo>
                    <a:pt x="892" y="834"/>
                  </a:lnTo>
                  <a:lnTo>
                    <a:pt x="891" y="840"/>
                  </a:lnTo>
                  <a:lnTo>
                    <a:pt x="891" y="840"/>
                  </a:lnTo>
                  <a:lnTo>
                    <a:pt x="892" y="846"/>
                  </a:lnTo>
                  <a:lnTo>
                    <a:pt x="893" y="854"/>
                  </a:lnTo>
                  <a:lnTo>
                    <a:pt x="896" y="865"/>
                  </a:lnTo>
                  <a:lnTo>
                    <a:pt x="901" y="875"/>
                  </a:lnTo>
                  <a:lnTo>
                    <a:pt x="908" y="884"/>
                  </a:lnTo>
                  <a:lnTo>
                    <a:pt x="915" y="891"/>
                  </a:lnTo>
                  <a:lnTo>
                    <a:pt x="923" y="898"/>
                  </a:lnTo>
                  <a:lnTo>
                    <a:pt x="938" y="908"/>
                  </a:lnTo>
                  <a:lnTo>
                    <a:pt x="938" y="908"/>
                  </a:lnTo>
                  <a:lnTo>
                    <a:pt x="950" y="916"/>
                  </a:lnTo>
                  <a:lnTo>
                    <a:pt x="954" y="920"/>
                  </a:lnTo>
                  <a:lnTo>
                    <a:pt x="955" y="923"/>
                  </a:lnTo>
                  <a:lnTo>
                    <a:pt x="955" y="955"/>
                  </a:lnTo>
                  <a:lnTo>
                    <a:pt x="923" y="955"/>
                  </a:lnTo>
                  <a:lnTo>
                    <a:pt x="923" y="955"/>
                  </a:lnTo>
                  <a:lnTo>
                    <a:pt x="921" y="954"/>
                  </a:lnTo>
                  <a:lnTo>
                    <a:pt x="916" y="949"/>
                  </a:lnTo>
                  <a:lnTo>
                    <a:pt x="908" y="938"/>
                  </a:lnTo>
                  <a:lnTo>
                    <a:pt x="908" y="938"/>
                  </a:lnTo>
                  <a:lnTo>
                    <a:pt x="898" y="923"/>
                  </a:lnTo>
                  <a:lnTo>
                    <a:pt x="892" y="914"/>
                  </a:lnTo>
                  <a:lnTo>
                    <a:pt x="884" y="908"/>
                  </a:lnTo>
                  <a:lnTo>
                    <a:pt x="876" y="901"/>
                  </a:lnTo>
                  <a:lnTo>
                    <a:pt x="865" y="896"/>
                  </a:lnTo>
                  <a:lnTo>
                    <a:pt x="853" y="893"/>
                  </a:lnTo>
                  <a:lnTo>
                    <a:pt x="847" y="891"/>
                  </a:lnTo>
                  <a:lnTo>
                    <a:pt x="840" y="890"/>
                  </a:lnTo>
                  <a:lnTo>
                    <a:pt x="840" y="890"/>
                  </a:lnTo>
                  <a:lnTo>
                    <a:pt x="834" y="891"/>
                  </a:lnTo>
                  <a:lnTo>
                    <a:pt x="827" y="893"/>
                  </a:lnTo>
                  <a:lnTo>
                    <a:pt x="816" y="896"/>
                  </a:lnTo>
                  <a:lnTo>
                    <a:pt x="805" y="901"/>
                  </a:lnTo>
                  <a:lnTo>
                    <a:pt x="796" y="908"/>
                  </a:lnTo>
                  <a:lnTo>
                    <a:pt x="789" y="914"/>
                  </a:lnTo>
                  <a:lnTo>
                    <a:pt x="782" y="923"/>
                  </a:lnTo>
                  <a:lnTo>
                    <a:pt x="773" y="938"/>
                  </a:lnTo>
                  <a:lnTo>
                    <a:pt x="773" y="938"/>
                  </a:lnTo>
                  <a:lnTo>
                    <a:pt x="764" y="949"/>
                  </a:lnTo>
                  <a:lnTo>
                    <a:pt x="761" y="954"/>
                  </a:lnTo>
                  <a:lnTo>
                    <a:pt x="758" y="955"/>
                  </a:lnTo>
                  <a:lnTo>
                    <a:pt x="758" y="955"/>
                  </a:lnTo>
                  <a:lnTo>
                    <a:pt x="754" y="954"/>
                  </a:lnTo>
                  <a:lnTo>
                    <a:pt x="751" y="949"/>
                  </a:lnTo>
                  <a:lnTo>
                    <a:pt x="743" y="938"/>
                  </a:lnTo>
                  <a:lnTo>
                    <a:pt x="743" y="938"/>
                  </a:lnTo>
                  <a:lnTo>
                    <a:pt x="733" y="923"/>
                  </a:lnTo>
                  <a:lnTo>
                    <a:pt x="727" y="914"/>
                  </a:lnTo>
                  <a:lnTo>
                    <a:pt x="719" y="908"/>
                  </a:lnTo>
                  <a:lnTo>
                    <a:pt x="710" y="901"/>
                  </a:lnTo>
                  <a:lnTo>
                    <a:pt x="700" y="896"/>
                  </a:lnTo>
                  <a:lnTo>
                    <a:pt x="688" y="893"/>
                  </a:lnTo>
                  <a:lnTo>
                    <a:pt x="681" y="891"/>
                  </a:lnTo>
                  <a:lnTo>
                    <a:pt x="675" y="890"/>
                  </a:lnTo>
                  <a:lnTo>
                    <a:pt x="675" y="890"/>
                  </a:lnTo>
                  <a:lnTo>
                    <a:pt x="668" y="891"/>
                  </a:lnTo>
                  <a:lnTo>
                    <a:pt x="661" y="893"/>
                  </a:lnTo>
                  <a:lnTo>
                    <a:pt x="650" y="896"/>
                  </a:lnTo>
                  <a:lnTo>
                    <a:pt x="640" y="901"/>
                  </a:lnTo>
                  <a:lnTo>
                    <a:pt x="631" y="908"/>
                  </a:lnTo>
                  <a:lnTo>
                    <a:pt x="624" y="914"/>
                  </a:lnTo>
                  <a:lnTo>
                    <a:pt x="617" y="923"/>
                  </a:lnTo>
                  <a:lnTo>
                    <a:pt x="607" y="938"/>
                  </a:lnTo>
                  <a:lnTo>
                    <a:pt x="607" y="938"/>
                  </a:lnTo>
                  <a:lnTo>
                    <a:pt x="599" y="949"/>
                  </a:lnTo>
                  <a:lnTo>
                    <a:pt x="595" y="954"/>
                  </a:lnTo>
                  <a:lnTo>
                    <a:pt x="592" y="955"/>
                  </a:lnTo>
                  <a:lnTo>
                    <a:pt x="592" y="955"/>
                  </a:lnTo>
                  <a:lnTo>
                    <a:pt x="589" y="954"/>
                  </a:lnTo>
                  <a:lnTo>
                    <a:pt x="586" y="949"/>
                  </a:lnTo>
                  <a:lnTo>
                    <a:pt x="577" y="938"/>
                  </a:lnTo>
                  <a:lnTo>
                    <a:pt x="577" y="938"/>
                  </a:lnTo>
                  <a:lnTo>
                    <a:pt x="567" y="923"/>
                  </a:lnTo>
                  <a:lnTo>
                    <a:pt x="560" y="914"/>
                  </a:lnTo>
                  <a:lnTo>
                    <a:pt x="553" y="908"/>
                  </a:lnTo>
                  <a:lnTo>
                    <a:pt x="544" y="901"/>
                  </a:lnTo>
                  <a:lnTo>
                    <a:pt x="535" y="896"/>
                  </a:lnTo>
                  <a:lnTo>
                    <a:pt x="523" y="893"/>
                  </a:lnTo>
                  <a:lnTo>
                    <a:pt x="516" y="891"/>
                  </a:lnTo>
                  <a:lnTo>
                    <a:pt x="510" y="890"/>
                  </a:lnTo>
                  <a:lnTo>
                    <a:pt x="510" y="890"/>
                  </a:lnTo>
                  <a:lnTo>
                    <a:pt x="502" y="891"/>
                  </a:lnTo>
                  <a:lnTo>
                    <a:pt x="496" y="893"/>
                  </a:lnTo>
                  <a:lnTo>
                    <a:pt x="484" y="896"/>
                  </a:lnTo>
                  <a:lnTo>
                    <a:pt x="474" y="901"/>
                  </a:lnTo>
                  <a:lnTo>
                    <a:pt x="466" y="908"/>
                  </a:lnTo>
                  <a:lnTo>
                    <a:pt x="458" y="914"/>
                  </a:lnTo>
                  <a:lnTo>
                    <a:pt x="452" y="923"/>
                  </a:lnTo>
                  <a:lnTo>
                    <a:pt x="441" y="938"/>
                  </a:lnTo>
                  <a:lnTo>
                    <a:pt x="441" y="938"/>
                  </a:lnTo>
                  <a:lnTo>
                    <a:pt x="433" y="949"/>
                  </a:lnTo>
                  <a:lnTo>
                    <a:pt x="429" y="954"/>
                  </a:lnTo>
                  <a:lnTo>
                    <a:pt x="427" y="955"/>
                  </a:lnTo>
                  <a:lnTo>
                    <a:pt x="427" y="955"/>
                  </a:lnTo>
                  <a:lnTo>
                    <a:pt x="424" y="954"/>
                  </a:lnTo>
                  <a:lnTo>
                    <a:pt x="421" y="949"/>
                  </a:lnTo>
                  <a:lnTo>
                    <a:pt x="412" y="938"/>
                  </a:lnTo>
                  <a:lnTo>
                    <a:pt x="412" y="938"/>
                  </a:lnTo>
                  <a:lnTo>
                    <a:pt x="401" y="923"/>
                  </a:lnTo>
                  <a:lnTo>
                    <a:pt x="395" y="914"/>
                  </a:lnTo>
                  <a:lnTo>
                    <a:pt x="388" y="908"/>
                  </a:lnTo>
                  <a:lnTo>
                    <a:pt x="379" y="901"/>
                  </a:lnTo>
                  <a:lnTo>
                    <a:pt x="369" y="896"/>
                  </a:lnTo>
                  <a:lnTo>
                    <a:pt x="357" y="893"/>
                  </a:lnTo>
                  <a:lnTo>
                    <a:pt x="351" y="891"/>
                  </a:lnTo>
                  <a:lnTo>
                    <a:pt x="345" y="890"/>
                  </a:lnTo>
                  <a:lnTo>
                    <a:pt x="345" y="890"/>
                  </a:lnTo>
                  <a:lnTo>
                    <a:pt x="337" y="891"/>
                  </a:lnTo>
                  <a:lnTo>
                    <a:pt x="331" y="893"/>
                  </a:lnTo>
                  <a:lnTo>
                    <a:pt x="319" y="896"/>
                  </a:lnTo>
                  <a:lnTo>
                    <a:pt x="309" y="901"/>
                  </a:lnTo>
                  <a:lnTo>
                    <a:pt x="301" y="908"/>
                  </a:lnTo>
                  <a:lnTo>
                    <a:pt x="293" y="914"/>
                  </a:lnTo>
                  <a:lnTo>
                    <a:pt x="287" y="923"/>
                  </a:lnTo>
                  <a:lnTo>
                    <a:pt x="276" y="938"/>
                  </a:lnTo>
                  <a:lnTo>
                    <a:pt x="276" y="938"/>
                  </a:lnTo>
                  <a:lnTo>
                    <a:pt x="267" y="949"/>
                  </a:lnTo>
                  <a:lnTo>
                    <a:pt x="264" y="954"/>
                  </a:lnTo>
                  <a:lnTo>
                    <a:pt x="262" y="955"/>
                  </a:lnTo>
                  <a:lnTo>
                    <a:pt x="262" y="955"/>
                  </a:lnTo>
                  <a:lnTo>
                    <a:pt x="259" y="954"/>
                  </a:lnTo>
                  <a:lnTo>
                    <a:pt x="256" y="949"/>
                  </a:lnTo>
                  <a:lnTo>
                    <a:pt x="247" y="938"/>
                  </a:lnTo>
                  <a:lnTo>
                    <a:pt x="247" y="938"/>
                  </a:lnTo>
                  <a:lnTo>
                    <a:pt x="237" y="923"/>
                  </a:lnTo>
                  <a:lnTo>
                    <a:pt x="231" y="915"/>
                  </a:lnTo>
                  <a:lnTo>
                    <a:pt x="223" y="908"/>
                  </a:lnTo>
                  <a:lnTo>
                    <a:pt x="214" y="901"/>
                  </a:lnTo>
                  <a:lnTo>
                    <a:pt x="204" y="896"/>
                  </a:lnTo>
                  <a:lnTo>
                    <a:pt x="192" y="893"/>
                  </a:lnTo>
                  <a:lnTo>
                    <a:pt x="186" y="891"/>
                  </a:lnTo>
                  <a:lnTo>
                    <a:pt x="178" y="890"/>
                  </a:lnTo>
                  <a:lnTo>
                    <a:pt x="178" y="890"/>
                  </a:lnTo>
                  <a:lnTo>
                    <a:pt x="172" y="891"/>
                  </a:lnTo>
                  <a:lnTo>
                    <a:pt x="165" y="893"/>
                  </a:lnTo>
                  <a:lnTo>
                    <a:pt x="154" y="896"/>
                  </a:lnTo>
                  <a:lnTo>
                    <a:pt x="144" y="901"/>
                  </a:lnTo>
                  <a:lnTo>
                    <a:pt x="134" y="908"/>
                  </a:lnTo>
                  <a:lnTo>
                    <a:pt x="127" y="915"/>
                  </a:lnTo>
                  <a:lnTo>
                    <a:pt x="120" y="923"/>
                  </a:lnTo>
                  <a:lnTo>
                    <a:pt x="111" y="938"/>
                  </a:lnTo>
                  <a:lnTo>
                    <a:pt x="111" y="938"/>
                  </a:lnTo>
                  <a:lnTo>
                    <a:pt x="102" y="949"/>
                  </a:lnTo>
                  <a:lnTo>
                    <a:pt x="99" y="954"/>
                  </a:lnTo>
                  <a:lnTo>
                    <a:pt x="96" y="955"/>
                  </a:lnTo>
                  <a:lnTo>
                    <a:pt x="65" y="955"/>
                  </a:lnTo>
                  <a:lnTo>
                    <a:pt x="65" y="923"/>
                  </a:lnTo>
                  <a:lnTo>
                    <a:pt x="65" y="923"/>
                  </a:lnTo>
                  <a:lnTo>
                    <a:pt x="66" y="920"/>
                  </a:lnTo>
                  <a:lnTo>
                    <a:pt x="69" y="916"/>
                  </a:lnTo>
                  <a:lnTo>
                    <a:pt x="82" y="908"/>
                  </a:lnTo>
                  <a:lnTo>
                    <a:pt x="82" y="908"/>
                  </a:lnTo>
                  <a:lnTo>
                    <a:pt x="97" y="898"/>
                  </a:lnTo>
                  <a:lnTo>
                    <a:pt x="104" y="891"/>
                  </a:lnTo>
                  <a:lnTo>
                    <a:pt x="112" y="884"/>
                  </a:lnTo>
                  <a:lnTo>
                    <a:pt x="118" y="875"/>
                  </a:lnTo>
                  <a:lnTo>
                    <a:pt x="124" y="865"/>
                  </a:lnTo>
                  <a:lnTo>
                    <a:pt x="127" y="853"/>
                  </a:lnTo>
                  <a:lnTo>
                    <a:pt x="128" y="846"/>
                  </a:lnTo>
                  <a:lnTo>
                    <a:pt x="128" y="840"/>
                  </a:lnTo>
                  <a:lnTo>
                    <a:pt x="128" y="840"/>
                  </a:lnTo>
                  <a:lnTo>
                    <a:pt x="128" y="834"/>
                  </a:lnTo>
                  <a:lnTo>
                    <a:pt x="127" y="827"/>
                  </a:lnTo>
                  <a:lnTo>
                    <a:pt x="124" y="815"/>
                  </a:lnTo>
                  <a:lnTo>
                    <a:pt x="118" y="805"/>
                  </a:lnTo>
                  <a:lnTo>
                    <a:pt x="112" y="796"/>
                  </a:lnTo>
                  <a:lnTo>
                    <a:pt x="104" y="788"/>
                  </a:lnTo>
                  <a:lnTo>
                    <a:pt x="97" y="782"/>
                  </a:lnTo>
                  <a:lnTo>
                    <a:pt x="82" y="772"/>
                  </a:lnTo>
                  <a:lnTo>
                    <a:pt x="82" y="772"/>
                  </a:lnTo>
                  <a:lnTo>
                    <a:pt x="69" y="764"/>
                  </a:lnTo>
                  <a:lnTo>
                    <a:pt x="66" y="761"/>
                  </a:lnTo>
                  <a:lnTo>
                    <a:pt x="65" y="757"/>
                  </a:lnTo>
                  <a:lnTo>
                    <a:pt x="65" y="757"/>
                  </a:lnTo>
                  <a:lnTo>
                    <a:pt x="66" y="754"/>
                  </a:lnTo>
                  <a:lnTo>
                    <a:pt x="69" y="751"/>
                  </a:lnTo>
                  <a:lnTo>
                    <a:pt x="82" y="742"/>
                  </a:lnTo>
                  <a:lnTo>
                    <a:pt x="82" y="742"/>
                  </a:lnTo>
                  <a:lnTo>
                    <a:pt x="97" y="733"/>
                  </a:lnTo>
                  <a:lnTo>
                    <a:pt x="104" y="726"/>
                  </a:lnTo>
                  <a:lnTo>
                    <a:pt x="112" y="719"/>
                  </a:lnTo>
                  <a:lnTo>
                    <a:pt x="118" y="710"/>
                  </a:lnTo>
                  <a:lnTo>
                    <a:pt x="124" y="699"/>
                  </a:lnTo>
                  <a:lnTo>
                    <a:pt x="127" y="688"/>
                  </a:lnTo>
                  <a:lnTo>
                    <a:pt x="128" y="681"/>
                  </a:lnTo>
                  <a:lnTo>
                    <a:pt x="128" y="675"/>
                  </a:lnTo>
                  <a:lnTo>
                    <a:pt x="128" y="675"/>
                  </a:lnTo>
                  <a:lnTo>
                    <a:pt x="128" y="668"/>
                  </a:lnTo>
                  <a:lnTo>
                    <a:pt x="127" y="662"/>
                  </a:lnTo>
                  <a:lnTo>
                    <a:pt x="124" y="650"/>
                  </a:lnTo>
                  <a:lnTo>
                    <a:pt x="118" y="639"/>
                  </a:lnTo>
                  <a:lnTo>
                    <a:pt x="112" y="631"/>
                  </a:lnTo>
                  <a:lnTo>
                    <a:pt x="104" y="623"/>
                  </a:lnTo>
                  <a:lnTo>
                    <a:pt x="97" y="617"/>
                  </a:lnTo>
                  <a:lnTo>
                    <a:pt x="82" y="607"/>
                  </a:lnTo>
                  <a:lnTo>
                    <a:pt x="82" y="607"/>
                  </a:lnTo>
                  <a:lnTo>
                    <a:pt x="69" y="599"/>
                  </a:lnTo>
                  <a:lnTo>
                    <a:pt x="66" y="594"/>
                  </a:lnTo>
                  <a:lnTo>
                    <a:pt x="65" y="592"/>
                  </a:lnTo>
                  <a:lnTo>
                    <a:pt x="65" y="592"/>
                  </a:lnTo>
                  <a:lnTo>
                    <a:pt x="66" y="589"/>
                  </a:lnTo>
                  <a:lnTo>
                    <a:pt x="69" y="586"/>
                  </a:lnTo>
                  <a:lnTo>
                    <a:pt x="82" y="577"/>
                  </a:lnTo>
                  <a:lnTo>
                    <a:pt x="82" y="577"/>
                  </a:lnTo>
                  <a:lnTo>
                    <a:pt x="97" y="566"/>
                  </a:lnTo>
                  <a:lnTo>
                    <a:pt x="104" y="560"/>
                  </a:lnTo>
                  <a:lnTo>
                    <a:pt x="112" y="554"/>
                  </a:lnTo>
                  <a:lnTo>
                    <a:pt x="118" y="544"/>
                  </a:lnTo>
                  <a:lnTo>
                    <a:pt x="124" y="534"/>
                  </a:lnTo>
                  <a:lnTo>
                    <a:pt x="127" y="522"/>
                  </a:lnTo>
                  <a:lnTo>
                    <a:pt x="128" y="516"/>
                  </a:lnTo>
                  <a:lnTo>
                    <a:pt x="128" y="510"/>
                  </a:lnTo>
                  <a:lnTo>
                    <a:pt x="128" y="510"/>
                  </a:lnTo>
                  <a:lnTo>
                    <a:pt x="128" y="502"/>
                  </a:lnTo>
                  <a:lnTo>
                    <a:pt x="127" y="496"/>
                  </a:lnTo>
                  <a:lnTo>
                    <a:pt x="124" y="485"/>
                  </a:lnTo>
                  <a:lnTo>
                    <a:pt x="118" y="474"/>
                  </a:lnTo>
                  <a:lnTo>
                    <a:pt x="112" y="466"/>
                  </a:lnTo>
                  <a:lnTo>
                    <a:pt x="104" y="458"/>
                  </a:lnTo>
                  <a:lnTo>
                    <a:pt x="97" y="452"/>
                  </a:lnTo>
                  <a:lnTo>
                    <a:pt x="82" y="441"/>
                  </a:lnTo>
                  <a:lnTo>
                    <a:pt x="82" y="441"/>
                  </a:lnTo>
                  <a:lnTo>
                    <a:pt x="69" y="432"/>
                  </a:lnTo>
                  <a:lnTo>
                    <a:pt x="66" y="429"/>
                  </a:lnTo>
                  <a:lnTo>
                    <a:pt x="65" y="427"/>
                  </a:lnTo>
                  <a:lnTo>
                    <a:pt x="65" y="427"/>
                  </a:lnTo>
                  <a:lnTo>
                    <a:pt x="66" y="424"/>
                  </a:lnTo>
                  <a:lnTo>
                    <a:pt x="69" y="420"/>
                  </a:lnTo>
                  <a:lnTo>
                    <a:pt x="82" y="412"/>
                  </a:lnTo>
                  <a:lnTo>
                    <a:pt x="82" y="412"/>
                  </a:lnTo>
                  <a:lnTo>
                    <a:pt x="97" y="401"/>
                  </a:lnTo>
                  <a:lnTo>
                    <a:pt x="104" y="395"/>
                  </a:lnTo>
                  <a:lnTo>
                    <a:pt x="112" y="387"/>
                  </a:lnTo>
                  <a:lnTo>
                    <a:pt x="118" y="379"/>
                  </a:lnTo>
                  <a:lnTo>
                    <a:pt x="124" y="369"/>
                  </a:lnTo>
                  <a:lnTo>
                    <a:pt x="127" y="357"/>
                  </a:lnTo>
                  <a:lnTo>
                    <a:pt x="128" y="351"/>
                  </a:lnTo>
                  <a:lnTo>
                    <a:pt x="128" y="344"/>
                  </a:lnTo>
                  <a:lnTo>
                    <a:pt x="128" y="344"/>
                  </a:lnTo>
                  <a:lnTo>
                    <a:pt x="128" y="337"/>
                  </a:lnTo>
                  <a:lnTo>
                    <a:pt x="127" y="330"/>
                  </a:lnTo>
                  <a:lnTo>
                    <a:pt x="124" y="319"/>
                  </a:lnTo>
                  <a:lnTo>
                    <a:pt x="118" y="309"/>
                  </a:lnTo>
                  <a:lnTo>
                    <a:pt x="112" y="300"/>
                  </a:lnTo>
                  <a:lnTo>
                    <a:pt x="104" y="293"/>
                  </a:lnTo>
                  <a:lnTo>
                    <a:pt x="97" y="286"/>
                  </a:lnTo>
                  <a:lnTo>
                    <a:pt x="82" y="276"/>
                  </a:lnTo>
                  <a:lnTo>
                    <a:pt x="82" y="276"/>
                  </a:lnTo>
                  <a:lnTo>
                    <a:pt x="69" y="267"/>
                  </a:lnTo>
                  <a:lnTo>
                    <a:pt x="66" y="264"/>
                  </a:lnTo>
                  <a:lnTo>
                    <a:pt x="65" y="262"/>
                  </a:lnTo>
                  <a:lnTo>
                    <a:pt x="65" y="262"/>
                  </a:lnTo>
                  <a:lnTo>
                    <a:pt x="66" y="258"/>
                  </a:lnTo>
                  <a:lnTo>
                    <a:pt x="69" y="255"/>
                  </a:lnTo>
                  <a:lnTo>
                    <a:pt x="82" y="247"/>
                  </a:lnTo>
                  <a:lnTo>
                    <a:pt x="82" y="247"/>
                  </a:lnTo>
                  <a:lnTo>
                    <a:pt x="96" y="237"/>
                  </a:lnTo>
                  <a:lnTo>
                    <a:pt x="104" y="231"/>
                  </a:lnTo>
                  <a:lnTo>
                    <a:pt x="112" y="223"/>
                  </a:lnTo>
                  <a:lnTo>
                    <a:pt x="118" y="213"/>
                  </a:lnTo>
                  <a:lnTo>
                    <a:pt x="124" y="204"/>
                  </a:lnTo>
                  <a:lnTo>
                    <a:pt x="127" y="192"/>
                  </a:lnTo>
                  <a:lnTo>
                    <a:pt x="128" y="186"/>
                  </a:lnTo>
                  <a:lnTo>
                    <a:pt x="128" y="178"/>
                  </a:lnTo>
                  <a:lnTo>
                    <a:pt x="128" y="178"/>
                  </a:lnTo>
                  <a:lnTo>
                    <a:pt x="128" y="172"/>
                  </a:lnTo>
                  <a:lnTo>
                    <a:pt x="127" y="165"/>
                  </a:lnTo>
                  <a:lnTo>
                    <a:pt x="124" y="153"/>
                  </a:lnTo>
                  <a:lnTo>
                    <a:pt x="118" y="144"/>
                  </a:lnTo>
                  <a:lnTo>
                    <a:pt x="112" y="134"/>
                  </a:lnTo>
                  <a:lnTo>
                    <a:pt x="104" y="127"/>
                  </a:lnTo>
                  <a:lnTo>
                    <a:pt x="96" y="120"/>
                  </a:lnTo>
                  <a:lnTo>
                    <a:pt x="82" y="110"/>
                  </a:lnTo>
                  <a:lnTo>
                    <a:pt x="82" y="110"/>
                  </a:lnTo>
                  <a:lnTo>
                    <a:pt x="69" y="102"/>
                  </a:lnTo>
                  <a:lnTo>
                    <a:pt x="66" y="99"/>
                  </a:lnTo>
                  <a:lnTo>
                    <a:pt x="65" y="95"/>
                  </a:lnTo>
                  <a:lnTo>
                    <a:pt x="65" y="64"/>
                  </a:lnTo>
                  <a:lnTo>
                    <a:pt x="96" y="64"/>
                  </a:lnTo>
                  <a:lnTo>
                    <a:pt x="96" y="64"/>
                  </a:lnTo>
                  <a:lnTo>
                    <a:pt x="99" y="65"/>
                  </a:lnTo>
                  <a:lnTo>
                    <a:pt x="102" y="69"/>
                  </a:lnTo>
                  <a:lnTo>
                    <a:pt x="111" y="81"/>
                  </a:lnTo>
                  <a:lnTo>
                    <a:pt x="111" y="81"/>
                  </a:lnTo>
                  <a:lnTo>
                    <a:pt x="121" y="96"/>
                  </a:lnTo>
                  <a:lnTo>
                    <a:pt x="128" y="104"/>
                  </a:lnTo>
                  <a:lnTo>
                    <a:pt x="135" y="111"/>
                  </a:lnTo>
                  <a:lnTo>
                    <a:pt x="144" y="118"/>
                  </a:lnTo>
                  <a:lnTo>
                    <a:pt x="154" y="123"/>
                  </a:lnTo>
                  <a:lnTo>
                    <a:pt x="165" y="127"/>
                  </a:lnTo>
                  <a:lnTo>
                    <a:pt x="172" y="128"/>
                  </a:lnTo>
                  <a:lnTo>
                    <a:pt x="178" y="128"/>
                  </a:lnTo>
                  <a:lnTo>
                    <a:pt x="178" y="128"/>
                  </a:lnTo>
                  <a:lnTo>
                    <a:pt x="186" y="128"/>
                  </a:lnTo>
                  <a:lnTo>
                    <a:pt x="192" y="127"/>
                  </a:lnTo>
                  <a:lnTo>
                    <a:pt x="204" y="123"/>
                  </a:lnTo>
                  <a:lnTo>
                    <a:pt x="214" y="118"/>
                  </a:lnTo>
                  <a:lnTo>
                    <a:pt x="222" y="111"/>
                  </a:lnTo>
                  <a:lnTo>
                    <a:pt x="230" y="104"/>
                  </a:lnTo>
                  <a:lnTo>
                    <a:pt x="236" y="96"/>
                  </a:lnTo>
                  <a:lnTo>
                    <a:pt x="247" y="81"/>
                  </a:lnTo>
                  <a:lnTo>
                    <a:pt x="247" y="81"/>
                  </a:lnTo>
                  <a:lnTo>
                    <a:pt x="256" y="69"/>
                  </a:lnTo>
                  <a:lnTo>
                    <a:pt x="259" y="65"/>
                  </a:lnTo>
                  <a:lnTo>
                    <a:pt x="262" y="64"/>
                  </a:lnTo>
                  <a:lnTo>
                    <a:pt x="262" y="64"/>
                  </a:lnTo>
                  <a:lnTo>
                    <a:pt x="264" y="65"/>
                  </a:lnTo>
                  <a:lnTo>
                    <a:pt x="267" y="69"/>
                  </a:lnTo>
                  <a:lnTo>
                    <a:pt x="276" y="81"/>
                  </a:lnTo>
                  <a:lnTo>
                    <a:pt x="276" y="81"/>
                  </a:lnTo>
                  <a:lnTo>
                    <a:pt x="287" y="96"/>
                  </a:lnTo>
                  <a:lnTo>
                    <a:pt x="293" y="104"/>
                  </a:lnTo>
                  <a:lnTo>
                    <a:pt x="301" y="111"/>
                  </a:lnTo>
                  <a:lnTo>
                    <a:pt x="309" y="118"/>
                  </a:lnTo>
                  <a:lnTo>
                    <a:pt x="319" y="123"/>
                  </a:lnTo>
                  <a:lnTo>
                    <a:pt x="331" y="127"/>
                  </a:lnTo>
                  <a:lnTo>
                    <a:pt x="337" y="128"/>
                  </a:lnTo>
                  <a:lnTo>
                    <a:pt x="345" y="128"/>
                  </a:lnTo>
                  <a:lnTo>
                    <a:pt x="345" y="128"/>
                  </a:lnTo>
                  <a:lnTo>
                    <a:pt x="351" y="128"/>
                  </a:lnTo>
                  <a:lnTo>
                    <a:pt x="357" y="127"/>
                  </a:lnTo>
                  <a:lnTo>
                    <a:pt x="369" y="123"/>
                  </a:lnTo>
                  <a:lnTo>
                    <a:pt x="379" y="118"/>
                  </a:lnTo>
                  <a:lnTo>
                    <a:pt x="388" y="111"/>
                  </a:lnTo>
                  <a:lnTo>
                    <a:pt x="395" y="104"/>
                  </a:lnTo>
                  <a:lnTo>
                    <a:pt x="401" y="96"/>
                  </a:lnTo>
                  <a:lnTo>
                    <a:pt x="412" y="81"/>
                  </a:lnTo>
                  <a:lnTo>
                    <a:pt x="412" y="81"/>
                  </a:lnTo>
                  <a:lnTo>
                    <a:pt x="421" y="69"/>
                  </a:lnTo>
                  <a:lnTo>
                    <a:pt x="424" y="65"/>
                  </a:lnTo>
                  <a:lnTo>
                    <a:pt x="427" y="64"/>
                  </a:lnTo>
                  <a:lnTo>
                    <a:pt x="427" y="64"/>
                  </a:lnTo>
                  <a:lnTo>
                    <a:pt x="429" y="65"/>
                  </a:lnTo>
                  <a:lnTo>
                    <a:pt x="433" y="69"/>
                  </a:lnTo>
                  <a:lnTo>
                    <a:pt x="441" y="81"/>
                  </a:lnTo>
                  <a:lnTo>
                    <a:pt x="441" y="81"/>
                  </a:lnTo>
                  <a:lnTo>
                    <a:pt x="452" y="96"/>
                  </a:lnTo>
                  <a:lnTo>
                    <a:pt x="458" y="104"/>
                  </a:lnTo>
                  <a:lnTo>
                    <a:pt x="466" y="111"/>
                  </a:lnTo>
                  <a:lnTo>
                    <a:pt x="474" y="118"/>
                  </a:lnTo>
                  <a:lnTo>
                    <a:pt x="485" y="123"/>
                  </a:lnTo>
                  <a:lnTo>
                    <a:pt x="496" y="127"/>
                  </a:lnTo>
                  <a:lnTo>
                    <a:pt x="502" y="128"/>
                  </a:lnTo>
                  <a:lnTo>
                    <a:pt x="510" y="128"/>
                  </a:lnTo>
                  <a:lnTo>
                    <a:pt x="510" y="128"/>
                  </a:lnTo>
                  <a:lnTo>
                    <a:pt x="516" y="128"/>
                  </a:lnTo>
                  <a:lnTo>
                    <a:pt x="523" y="127"/>
                  </a:lnTo>
                  <a:lnTo>
                    <a:pt x="535" y="123"/>
                  </a:lnTo>
                  <a:lnTo>
                    <a:pt x="544" y="118"/>
                  </a:lnTo>
                  <a:lnTo>
                    <a:pt x="554" y="111"/>
                  </a:lnTo>
                  <a:lnTo>
                    <a:pt x="561" y="104"/>
                  </a:lnTo>
                  <a:lnTo>
                    <a:pt x="568" y="96"/>
                  </a:lnTo>
                  <a:lnTo>
                    <a:pt x="577" y="81"/>
                  </a:lnTo>
                  <a:lnTo>
                    <a:pt x="577" y="81"/>
                  </a:lnTo>
                  <a:lnTo>
                    <a:pt x="586" y="69"/>
                  </a:lnTo>
                  <a:lnTo>
                    <a:pt x="589" y="65"/>
                  </a:lnTo>
                  <a:lnTo>
                    <a:pt x="592" y="64"/>
                  </a:lnTo>
                  <a:lnTo>
                    <a:pt x="592" y="64"/>
                  </a:lnTo>
                  <a:lnTo>
                    <a:pt x="595" y="65"/>
                  </a:lnTo>
                  <a:lnTo>
                    <a:pt x="599" y="69"/>
                  </a:lnTo>
                  <a:lnTo>
                    <a:pt x="606" y="81"/>
                  </a:lnTo>
                  <a:lnTo>
                    <a:pt x="606" y="81"/>
                  </a:lnTo>
                  <a:lnTo>
                    <a:pt x="617" y="96"/>
                  </a:lnTo>
                  <a:lnTo>
                    <a:pt x="624" y="104"/>
                  </a:lnTo>
                  <a:lnTo>
                    <a:pt x="631" y="111"/>
                  </a:lnTo>
                  <a:lnTo>
                    <a:pt x="640" y="118"/>
                  </a:lnTo>
                  <a:lnTo>
                    <a:pt x="650" y="123"/>
                  </a:lnTo>
                  <a:lnTo>
                    <a:pt x="661" y="127"/>
                  </a:lnTo>
                  <a:lnTo>
                    <a:pt x="668" y="128"/>
                  </a:lnTo>
                  <a:lnTo>
                    <a:pt x="675" y="128"/>
                  </a:lnTo>
                  <a:lnTo>
                    <a:pt x="675" y="128"/>
                  </a:lnTo>
                  <a:lnTo>
                    <a:pt x="681" y="128"/>
                  </a:lnTo>
                  <a:lnTo>
                    <a:pt x="688" y="127"/>
                  </a:lnTo>
                  <a:lnTo>
                    <a:pt x="700" y="123"/>
                  </a:lnTo>
                  <a:lnTo>
                    <a:pt x="710" y="118"/>
                  </a:lnTo>
                  <a:lnTo>
                    <a:pt x="719" y="111"/>
                  </a:lnTo>
                  <a:lnTo>
                    <a:pt x="727" y="104"/>
                  </a:lnTo>
                  <a:lnTo>
                    <a:pt x="733" y="96"/>
                  </a:lnTo>
                  <a:lnTo>
                    <a:pt x="743" y="81"/>
                  </a:lnTo>
                  <a:lnTo>
                    <a:pt x="743" y="81"/>
                  </a:lnTo>
                  <a:lnTo>
                    <a:pt x="751" y="69"/>
                  </a:lnTo>
                  <a:lnTo>
                    <a:pt x="754" y="65"/>
                  </a:lnTo>
                  <a:lnTo>
                    <a:pt x="758" y="64"/>
                  </a:lnTo>
                  <a:lnTo>
                    <a:pt x="758" y="64"/>
                  </a:lnTo>
                  <a:lnTo>
                    <a:pt x="761" y="65"/>
                  </a:lnTo>
                  <a:lnTo>
                    <a:pt x="764" y="69"/>
                  </a:lnTo>
                  <a:lnTo>
                    <a:pt x="773" y="81"/>
                  </a:lnTo>
                  <a:lnTo>
                    <a:pt x="773" y="81"/>
                  </a:lnTo>
                  <a:lnTo>
                    <a:pt x="782" y="95"/>
                  </a:lnTo>
                  <a:lnTo>
                    <a:pt x="789" y="104"/>
                  </a:lnTo>
                  <a:lnTo>
                    <a:pt x="796" y="111"/>
                  </a:lnTo>
                  <a:lnTo>
                    <a:pt x="805" y="118"/>
                  </a:lnTo>
                  <a:lnTo>
                    <a:pt x="816" y="123"/>
                  </a:lnTo>
                  <a:lnTo>
                    <a:pt x="827" y="127"/>
                  </a:lnTo>
                  <a:lnTo>
                    <a:pt x="834" y="128"/>
                  </a:lnTo>
                  <a:lnTo>
                    <a:pt x="840" y="128"/>
                  </a:lnTo>
                  <a:lnTo>
                    <a:pt x="840" y="128"/>
                  </a:lnTo>
                  <a:lnTo>
                    <a:pt x="847" y="128"/>
                  </a:lnTo>
                  <a:lnTo>
                    <a:pt x="853" y="127"/>
                  </a:lnTo>
                  <a:lnTo>
                    <a:pt x="865" y="123"/>
                  </a:lnTo>
                  <a:lnTo>
                    <a:pt x="876" y="118"/>
                  </a:lnTo>
                  <a:lnTo>
                    <a:pt x="884" y="111"/>
                  </a:lnTo>
                  <a:lnTo>
                    <a:pt x="892" y="104"/>
                  </a:lnTo>
                  <a:lnTo>
                    <a:pt x="898" y="95"/>
                  </a:lnTo>
                  <a:lnTo>
                    <a:pt x="908" y="81"/>
                  </a:lnTo>
                  <a:lnTo>
                    <a:pt x="908" y="81"/>
                  </a:lnTo>
                  <a:lnTo>
                    <a:pt x="916" y="69"/>
                  </a:lnTo>
                  <a:lnTo>
                    <a:pt x="921" y="65"/>
                  </a:lnTo>
                  <a:lnTo>
                    <a:pt x="923" y="64"/>
                  </a:lnTo>
                  <a:lnTo>
                    <a:pt x="955" y="64"/>
                  </a:lnTo>
                  <a:lnTo>
                    <a:pt x="955" y="95"/>
                  </a:lnTo>
                  <a:close/>
                  <a:moveTo>
                    <a:pt x="827" y="160"/>
                  </a:moveTo>
                  <a:lnTo>
                    <a:pt x="191" y="160"/>
                  </a:lnTo>
                  <a:lnTo>
                    <a:pt x="191" y="160"/>
                  </a:lnTo>
                  <a:lnTo>
                    <a:pt x="185" y="160"/>
                  </a:lnTo>
                  <a:lnTo>
                    <a:pt x="179" y="162"/>
                  </a:lnTo>
                  <a:lnTo>
                    <a:pt x="174" y="165"/>
                  </a:lnTo>
                  <a:lnTo>
                    <a:pt x="169" y="168"/>
                  </a:lnTo>
                  <a:lnTo>
                    <a:pt x="165" y="174"/>
                  </a:lnTo>
                  <a:lnTo>
                    <a:pt x="162" y="179"/>
                  </a:lnTo>
                  <a:lnTo>
                    <a:pt x="160" y="184"/>
                  </a:lnTo>
                  <a:lnTo>
                    <a:pt x="160" y="191"/>
                  </a:lnTo>
                  <a:lnTo>
                    <a:pt x="160" y="827"/>
                  </a:lnTo>
                  <a:lnTo>
                    <a:pt x="160" y="827"/>
                  </a:lnTo>
                  <a:lnTo>
                    <a:pt x="160" y="834"/>
                  </a:lnTo>
                  <a:lnTo>
                    <a:pt x="162" y="840"/>
                  </a:lnTo>
                  <a:lnTo>
                    <a:pt x="165" y="845"/>
                  </a:lnTo>
                  <a:lnTo>
                    <a:pt x="169" y="850"/>
                  </a:lnTo>
                  <a:lnTo>
                    <a:pt x="174" y="854"/>
                  </a:lnTo>
                  <a:lnTo>
                    <a:pt x="179" y="857"/>
                  </a:lnTo>
                  <a:lnTo>
                    <a:pt x="185" y="858"/>
                  </a:lnTo>
                  <a:lnTo>
                    <a:pt x="191" y="859"/>
                  </a:lnTo>
                  <a:lnTo>
                    <a:pt x="827" y="859"/>
                  </a:lnTo>
                  <a:lnTo>
                    <a:pt x="827" y="859"/>
                  </a:lnTo>
                  <a:lnTo>
                    <a:pt x="834" y="858"/>
                  </a:lnTo>
                  <a:lnTo>
                    <a:pt x="840" y="857"/>
                  </a:lnTo>
                  <a:lnTo>
                    <a:pt x="846" y="854"/>
                  </a:lnTo>
                  <a:lnTo>
                    <a:pt x="850" y="850"/>
                  </a:lnTo>
                  <a:lnTo>
                    <a:pt x="854" y="845"/>
                  </a:lnTo>
                  <a:lnTo>
                    <a:pt x="856" y="840"/>
                  </a:lnTo>
                  <a:lnTo>
                    <a:pt x="859" y="834"/>
                  </a:lnTo>
                  <a:lnTo>
                    <a:pt x="860" y="827"/>
                  </a:lnTo>
                  <a:lnTo>
                    <a:pt x="860" y="191"/>
                  </a:lnTo>
                  <a:lnTo>
                    <a:pt x="860" y="191"/>
                  </a:lnTo>
                  <a:lnTo>
                    <a:pt x="859" y="184"/>
                  </a:lnTo>
                  <a:lnTo>
                    <a:pt x="856" y="179"/>
                  </a:lnTo>
                  <a:lnTo>
                    <a:pt x="854" y="174"/>
                  </a:lnTo>
                  <a:lnTo>
                    <a:pt x="850" y="168"/>
                  </a:lnTo>
                  <a:lnTo>
                    <a:pt x="846" y="165"/>
                  </a:lnTo>
                  <a:lnTo>
                    <a:pt x="840" y="162"/>
                  </a:lnTo>
                  <a:lnTo>
                    <a:pt x="834" y="160"/>
                  </a:lnTo>
                  <a:lnTo>
                    <a:pt x="827" y="160"/>
                  </a:lnTo>
                  <a:lnTo>
                    <a:pt x="827" y="160"/>
                  </a:lnTo>
                  <a:close/>
                  <a:moveTo>
                    <a:pt x="796" y="796"/>
                  </a:moveTo>
                  <a:lnTo>
                    <a:pt x="223" y="796"/>
                  </a:lnTo>
                  <a:lnTo>
                    <a:pt x="223" y="223"/>
                  </a:lnTo>
                  <a:lnTo>
                    <a:pt x="796" y="223"/>
                  </a:lnTo>
                  <a:lnTo>
                    <a:pt x="796" y="796"/>
                  </a:lnTo>
                  <a:close/>
                  <a:moveTo>
                    <a:pt x="319" y="573"/>
                  </a:moveTo>
                  <a:lnTo>
                    <a:pt x="319" y="573"/>
                  </a:lnTo>
                  <a:lnTo>
                    <a:pt x="327" y="574"/>
                  </a:lnTo>
                  <a:lnTo>
                    <a:pt x="335" y="576"/>
                  </a:lnTo>
                  <a:lnTo>
                    <a:pt x="341" y="579"/>
                  </a:lnTo>
                  <a:lnTo>
                    <a:pt x="349" y="584"/>
                  </a:lnTo>
                  <a:lnTo>
                    <a:pt x="349" y="584"/>
                  </a:lnTo>
                  <a:lnTo>
                    <a:pt x="360" y="591"/>
                  </a:lnTo>
                  <a:lnTo>
                    <a:pt x="366" y="594"/>
                  </a:lnTo>
                  <a:lnTo>
                    <a:pt x="374" y="598"/>
                  </a:lnTo>
                  <a:lnTo>
                    <a:pt x="382" y="601"/>
                  </a:lnTo>
                  <a:lnTo>
                    <a:pt x="392" y="603"/>
                  </a:lnTo>
                  <a:lnTo>
                    <a:pt x="403" y="604"/>
                  </a:lnTo>
                  <a:lnTo>
                    <a:pt x="414" y="605"/>
                  </a:lnTo>
                  <a:lnTo>
                    <a:pt x="414" y="605"/>
                  </a:lnTo>
                  <a:lnTo>
                    <a:pt x="426" y="604"/>
                  </a:lnTo>
                  <a:lnTo>
                    <a:pt x="437" y="603"/>
                  </a:lnTo>
                  <a:lnTo>
                    <a:pt x="445" y="601"/>
                  </a:lnTo>
                  <a:lnTo>
                    <a:pt x="454" y="598"/>
                  </a:lnTo>
                  <a:lnTo>
                    <a:pt x="462" y="594"/>
                  </a:lnTo>
                  <a:lnTo>
                    <a:pt x="468" y="591"/>
                  </a:lnTo>
                  <a:lnTo>
                    <a:pt x="480" y="584"/>
                  </a:lnTo>
                  <a:lnTo>
                    <a:pt x="480" y="584"/>
                  </a:lnTo>
                  <a:lnTo>
                    <a:pt x="486" y="579"/>
                  </a:lnTo>
                  <a:lnTo>
                    <a:pt x="493" y="576"/>
                  </a:lnTo>
                  <a:lnTo>
                    <a:pt x="500" y="574"/>
                  </a:lnTo>
                  <a:lnTo>
                    <a:pt x="510" y="573"/>
                  </a:lnTo>
                  <a:lnTo>
                    <a:pt x="510" y="573"/>
                  </a:lnTo>
                  <a:lnTo>
                    <a:pt x="518" y="574"/>
                  </a:lnTo>
                  <a:lnTo>
                    <a:pt x="526" y="576"/>
                  </a:lnTo>
                  <a:lnTo>
                    <a:pt x="532" y="579"/>
                  </a:lnTo>
                  <a:lnTo>
                    <a:pt x="540" y="584"/>
                  </a:lnTo>
                  <a:lnTo>
                    <a:pt x="540" y="584"/>
                  </a:lnTo>
                  <a:lnTo>
                    <a:pt x="551" y="591"/>
                  </a:lnTo>
                  <a:lnTo>
                    <a:pt x="557" y="594"/>
                  </a:lnTo>
                  <a:lnTo>
                    <a:pt x="565" y="598"/>
                  </a:lnTo>
                  <a:lnTo>
                    <a:pt x="573" y="601"/>
                  </a:lnTo>
                  <a:lnTo>
                    <a:pt x="583" y="603"/>
                  </a:lnTo>
                  <a:lnTo>
                    <a:pt x="594" y="604"/>
                  </a:lnTo>
                  <a:lnTo>
                    <a:pt x="605" y="605"/>
                  </a:lnTo>
                  <a:lnTo>
                    <a:pt x="605" y="605"/>
                  </a:lnTo>
                  <a:lnTo>
                    <a:pt x="617" y="604"/>
                  </a:lnTo>
                  <a:lnTo>
                    <a:pt x="628" y="603"/>
                  </a:lnTo>
                  <a:lnTo>
                    <a:pt x="636" y="601"/>
                  </a:lnTo>
                  <a:lnTo>
                    <a:pt x="645" y="598"/>
                  </a:lnTo>
                  <a:lnTo>
                    <a:pt x="653" y="594"/>
                  </a:lnTo>
                  <a:lnTo>
                    <a:pt x="659" y="591"/>
                  </a:lnTo>
                  <a:lnTo>
                    <a:pt x="671" y="584"/>
                  </a:lnTo>
                  <a:lnTo>
                    <a:pt x="671" y="584"/>
                  </a:lnTo>
                  <a:lnTo>
                    <a:pt x="677" y="579"/>
                  </a:lnTo>
                  <a:lnTo>
                    <a:pt x="684" y="576"/>
                  </a:lnTo>
                  <a:lnTo>
                    <a:pt x="691" y="574"/>
                  </a:lnTo>
                  <a:lnTo>
                    <a:pt x="701" y="573"/>
                  </a:lnTo>
                  <a:lnTo>
                    <a:pt x="701" y="573"/>
                  </a:lnTo>
                  <a:lnTo>
                    <a:pt x="707" y="572"/>
                  </a:lnTo>
                  <a:lnTo>
                    <a:pt x="713" y="571"/>
                  </a:lnTo>
                  <a:lnTo>
                    <a:pt x="718" y="567"/>
                  </a:lnTo>
                  <a:lnTo>
                    <a:pt x="723" y="563"/>
                  </a:lnTo>
                  <a:lnTo>
                    <a:pt x="727" y="559"/>
                  </a:lnTo>
                  <a:lnTo>
                    <a:pt x="730" y="554"/>
                  </a:lnTo>
                  <a:lnTo>
                    <a:pt x="732" y="547"/>
                  </a:lnTo>
                  <a:lnTo>
                    <a:pt x="732" y="541"/>
                  </a:lnTo>
                  <a:lnTo>
                    <a:pt x="732" y="541"/>
                  </a:lnTo>
                  <a:lnTo>
                    <a:pt x="732" y="534"/>
                  </a:lnTo>
                  <a:lnTo>
                    <a:pt x="730" y="529"/>
                  </a:lnTo>
                  <a:lnTo>
                    <a:pt x="727" y="523"/>
                  </a:lnTo>
                  <a:lnTo>
                    <a:pt x="723" y="518"/>
                  </a:lnTo>
                  <a:lnTo>
                    <a:pt x="718" y="515"/>
                  </a:lnTo>
                  <a:lnTo>
                    <a:pt x="713" y="512"/>
                  </a:lnTo>
                  <a:lnTo>
                    <a:pt x="707" y="510"/>
                  </a:lnTo>
                  <a:lnTo>
                    <a:pt x="701" y="510"/>
                  </a:lnTo>
                  <a:lnTo>
                    <a:pt x="701" y="510"/>
                  </a:lnTo>
                  <a:lnTo>
                    <a:pt x="689" y="510"/>
                  </a:lnTo>
                  <a:lnTo>
                    <a:pt x="678" y="512"/>
                  </a:lnTo>
                  <a:lnTo>
                    <a:pt x="669" y="514"/>
                  </a:lnTo>
                  <a:lnTo>
                    <a:pt x="660" y="517"/>
                  </a:lnTo>
                  <a:lnTo>
                    <a:pt x="653" y="520"/>
                  </a:lnTo>
                  <a:lnTo>
                    <a:pt x="646" y="523"/>
                  </a:lnTo>
                  <a:lnTo>
                    <a:pt x="635" y="531"/>
                  </a:lnTo>
                  <a:lnTo>
                    <a:pt x="635" y="531"/>
                  </a:lnTo>
                  <a:lnTo>
                    <a:pt x="628" y="535"/>
                  </a:lnTo>
                  <a:lnTo>
                    <a:pt x="621" y="539"/>
                  </a:lnTo>
                  <a:lnTo>
                    <a:pt x="614" y="541"/>
                  </a:lnTo>
                  <a:lnTo>
                    <a:pt x="605" y="541"/>
                  </a:lnTo>
                  <a:lnTo>
                    <a:pt x="605" y="541"/>
                  </a:lnTo>
                  <a:lnTo>
                    <a:pt x="596" y="541"/>
                  </a:lnTo>
                  <a:lnTo>
                    <a:pt x="588" y="539"/>
                  </a:lnTo>
                  <a:lnTo>
                    <a:pt x="582" y="535"/>
                  </a:lnTo>
                  <a:lnTo>
                    <a:pt x="575" y="531"/>
                  </a:lnTo>
                  <a:lnTo>
                    <a:pt x="575" y="531"/>
                  </a:lnTo>
                  <a:lnTo>
                    <a:pt x="563" y="523"/>
                  </a:lnTo>
                  <a:lnTo>
                    <a:pt x="557" y="520"/>
                  </a:lnTo>
                  <a:lnTo>
                    <a:pt x="550" y="517"/>
                  </a:lnTo>
                  <a:lnTo>
                    <a:pt x="541" y="514"/>
                  </a:lnTo>
                  <a:lnTo>
                    <a:pt x="532" y="512"/>
                  </a:lnTo>
                  <a:lnTo>
                    <a:pt x="522" y="510"/>
                  </a:lnTo>
                  <a:lnTo>
                    <a:pt x="510" y="510"/>
                  </a:lnTo>
                  <a:lnTo>
                    <a:pt x="510" y="510"/>
                  </a:lnTo>
                  <a:lnTo>
                    <a:pt x="498" y="510"/>
                  </a:lnTo>
                  <a:lnTo>
                    <a:pt x="487" y="512"/>
                  </a:lnTo>
                  <a:lnTo>
                    <a:pt x="478" y="514"/>
                  </a:lnTo>
                  <a:lnTo>
                    <a:pt x="469" y="517"/>
                  </a:lnTo>
                  <a:lnTo>
                    <a:pt x="462" y="520"/>
                  </a:lnTo>
                  <a:lnTo>
                    <a:pt x="455" y="523"/>
                  </a:lnTo>
                  <a:lnTo>
                    <a:pt x="444" y="531"/>
                  </a:lnTo>
                  <a:lnTo>
                    <a:pt x="444" y="531"/>
                  </a:lnTo>
                  <a:lnTo>
                    <a:pt x="437" y="535"/>
                  </a:lnTo>
                  <a:lnTo>
                    <a:pt x="430" y="539"/>
                  </a:lnTo>
                  <a:lnTo>
                    <a:pt x="423" y="541"/>
                  </a:lnTo>
                  <a:lnTo>
                    <a:pt x="414" y="541"/>
                  </a:lnTo>
                  <a:lnTo>
                    <a:pt x="414" y="541"/>
                  </a:lnTo>
                  <a:lnTo>
                    <a:pt x="405" y="541"/>
                  </a:lnTo>
                  <a:lnTo>
                    <a:pt x="397" y="539"/>
                  </a:lnTo>
                  <a:lnTo>
                    <a:pt x="391" y="535"/>
                  </a:lnTo>
                  <a:lnTo>
                    <a:pt x="384" y="531"/>
                  </a:lnTo>
                  <a:lnTo>
                    <a:pt x="384" y="531"/>
                  </a:lnTo>
                  <a:lnTo>
                    <a:pt x="372" y="523"/>
                  </a:lnTo>
                  <a:lnTo>
                    <a:pt x="366" y="520"/>
                  </a:lnTo>
                  <a:lnTo>
                    <a:pt x="359" y="517"/>
                  </a:lnTo>
                  <a:lnTo>
                    <a:pt x="351" y="514"/>
                  </a:lnTo>
                  <a:lnTo>
                    <a:pt x="341" y="512"/>
                  </a:lnTo>
                  <a:lnTo>
                    <a:pt x="331" y="510"/>
                  </a:lnTo>
                  <a:lnTo>
                    <a:pt x="319" y="510"/>
                  </a:lnTo>
                  <a:lnTo>
                    <a:pt x="319" y="510"/>
                  </a:lnTo>
                  <a:lnTo>
                    <a:pt x="312" y="510"/>
                  </a:lnTo>
                  <a:lnTo>
                    <a:pt x="306" y="512"/>
                  </a:lnTo>
                  <a:lnTo>
                    <a:pt x="301" y="515"/>
                  </a:lnTo>
                  <a:lnTo>
                    <a:pt x="296" y="518"/>
                  </a:lnTo>
                  <a:lnTo>
                    <a:pt x="292" y="523"/>
                  </a:lnTo>
                  <a:lnTo>
                    <a:pt x="290" y="529"/>
                  </a:lnTo>
                  <a:lnTo>
                    <a:pt x="288" y="534"/>
                  </a:lnTo>
                  <a:lnTo>
                    <a:pt x="287" y="541"/>
                  </a:lnTo>
                  <a:lnTo>
                    <a:pt x="287" y="541"/>
                  </a:lnTo>
                  <a:lnTo>
                    <a:pt x="288" y="547"/>
                  </a:lnTo>
                  <a:lnTo>
                    <a:pt x="290" y="554"/>
                  </a:lnTo>
                  <a:lnTo>
                    <a:pt x="292" y="559"/>
                  </a:lnTo>
                  <a:lnTo>
                    <a:pt x="296" y="563"/>
                  </a:lnTo>
                  <a:lnTo>
                    <a:pt x="301" y="567"/>
                  </a:lnTo>
                  <a:lnTo>
                    <a:pt x="306" y="571"/>
                  </a:lnTo>
                  <a:lnTo>
                    <a:pt x="312" y="572"/>
                  </a:lnTo>
                  <a:lnTo>
                    <a:pt x="319" y="573"/>
                  </a:lnTo>
                  <a:lnTo>
                    <a:pt x="319" y="573"/>
                  </a:lnTo>
                  <a:close/>
                  <a:moveTo>
                    <a:pt x="319" y="701"/>
                  </a:moveTo>
                  <a:lnTo>
                    <a:pt x="319" y="701"/>
                  </a:lnTo>
                  <a:lnTo>
                    <a:pt x="327" y="701"/>
                  </a:lnTo>
                  <a:lnTo>
                    <a:pt x="335" y="703"/>
                  </a:lnTo>
                  <a:lnTo>
                    <a:pt x="341" y="706"/>
                  </a:lnTo>
                  <a:lnTo>
                    <a:pt x="349" y="710"/>
                  </a:lnTo>
                  <a:lnTo>
                    <a:pt x="349" y="710"/>
                  </a:lnTo>
                  <a:lnTo>
                    <a:pt x="360" y="718"/>
                  </a:lnTo>
                  <a:lnTo>
                    <a:pt x="366" y="721"/>
                  </a:lnTo>
                  <a:lnTo>
                    <a:pt x="374" y="724"/>
                  </a:lnTo>
                  <a:lnTo>
                    <a:pt x="382" y="727"/>
                  </a:lnTo>
                  <a:lnTo>
                    <a:pt x="392" y="729"/>
                  </a:lnTo>
                  <a:lnTo>
                    <a:pt x="403" y="732"/>
                  </a:lnTo>
                  <a:lnTo>
                    <a:pt x="414" y="732"/>
                  </a:lnTo>
                  <a:lnTo>
                    <a:pt x="414" y="732"/>
                  </a:lnTo>
                  <a:lnTo>
                    <a:pt x="426" y="732"/>
                  </a:lnTo>
                  <a:lnTo>
                    <a:pt x="437" y="729"/>
                  </a:lnTo>
                  <a:lnTo>
                    <a:pt x="445" y="727"/>
                  </a:lnTo>
                  <a:lnTo>
                    <a:pt x="454" y="724"/>
                  </a:lnTo>
                  <a:lnTo>
                    <a:pt x="462" y="721"/>
                  </a:lnTo>
                  <a:lnTo>
                    <a:pt x="468" y="718"/>
                  </a:lnTo>
                  <a:lnTo>
                    <a:pt x="480" y="710"/>
                  </a:lnTo>
                  <a:lnTo>
                    <a:pt x="480" y="710"/>
                  </a:lnTo>
                  <a:lnTo>
                    <a:pt x="486" y="706"/>
                  </a:lnTo>
                  <a:lnTo>
                    <a:pt x="493" y="703"/>
                  </a:lnTo>
                  <a:lnTo>
                    <a:pt x="500" y="701"/>
                  </a:lnTo>
                  <a:lnTo>
                    <a:pt x="510" y="701"/>
                  </a:lnTo>
                  <a:lnTo>
                    <a:pt x="510" y="701"/>
                  </a:lnTo>
                  <a:lnTo>
                    <a:pt x="518" y="701"/>
                  </a:lnTo>
                  <a:lnTo>
                    <a:pt x="526" y="703"/>
                  </a:lnTo>
                  <a:lnTo>
                    <a:pt x="532" y="706"/>
                  </a:lnTo>
                  <a:lnTo>
                    <a:pt x="540" y="710"/>
                  </a:lnTo>
                  <a:lnTo>
                    <a:pt x="540" y="710"/>
                  </a:lnTo>
                  <a:lnTo>
                    <a:pt x="551" y="718"/>
                  </a:lnTo>
                  <a:lnTo>
                    <a:pt x="557" y="721"/>
                  </a:lnTo>
                  <a:lnTo>
                    <a:pt x="565" y="725"/>
                  </a:lnTo>
                  <a:lnTo>
                    <a:pt x="573" y="727"/>
                  </a:lnTo>
                  <a:lnTo>
                    <a:pt x="583" y="729"/>
                  </a:lnTo>
                  <a:lnTo>
                    <a:pt x="594" y="732"/>
                  </a:lnTo>
                  <a:lnTo>
                    <a:pt x="605" y="732"/>
                  </a:lnTo>
                  <a:lnTo>
                    <a:pt x="605" y="732"/>
                  </a:lnTo>
                  <a:lnTo>
                    <a:pt x="617" y="732"/>
                  </a:lnTo>
                  <a:lnTo>
                    <a:pt x="628" y="729"/>
                  </a:lnTo>
                  <a:lnTo>
                    <a:pt x="636" y="727"/>
                  </a:lnTo>
                  <a:lnTo>
                    <a:pt x="645" y="725"/>
                  </a:lnTo>
                  <a:lnTo>
                    <a:pt x="653" y="721"/>
                  </a:lnTo>
                  <a:lnTo>
                    <a:pt x="659" y="718"/>
                  </a:lnTo>
                  <a:lnTo>
                    <a:pt x="671" y="710"/>
                  </a:lnTo>
                  <a:lnTo>
                    <a:pt x="671" y="710"/>
                  </a:lnTo>
                  <a:lnTo>
                    <a:pt x="677" y="706"/>
                  </a:lnTo>
                  <a:lnTo>
                    <a:pt x="684" y="703"/>
                  </a:lnTo>
                  <a:lnTo>
                    <a:pt x="691" y="701"/>
                  </a:lnTo>
                  <a:lnTo>
                    <a:pt x="701" y="701"/>
                  </a:lnTo>
                  <a:lnTo>
                    <a:pt x="701" y="701"/>
                  </a:lnTo>
                  <a:lnTo>
                    <a:pt x="707" y="699"/>
                  </a:lnTo>
                  <a:lnTo>
                    <a:pt x="713" y="697"/>
                  </a:lnTo>
                  <a:lnTo>
                    <a:pt x="718" y="695"/>
                  </a:lnTo>
                  <a:lnTo>
                    <a:pt x="723" y="691"/>
                  </a:lnTo>
                  <a:lnTo>
                    <a:pt x="727" y="687"/>
                  </a:lnTo>
                  <a:lnTo>
                    <a:pt x="730" y="681"/>
                  </a:lnTo>
                  <a:lnTo>
                    <a:pt x="732" y="675"/>
                  </a:lnTo>
                  <a:lnTo>
                    <a:pt x="732" y="668"/>
                  </a:lnTo>
                  <a:lnTo>
                    <a:pt x="732" y="668"/>
                  </a:lnTo>
                  <a:lnTo>
                    <a:pt x="732" y="662"/>
                  </a:lnTo>
                  <a:lnTo>
                    <a:pt x="730" y="655"/>
                  </a:lnTo>
                  <a:lnTo>
                    <a:pt x="727" y="650"/>
                  </a:lnTo>
                  <a:lnTo>
                    <a:pt x="723" y="646"/>
                  </a:lnTo>
                  <a:lnTo>
                    <a:pt x="718" y="642"/>
                  </a:lnTo>
                  <a:lnTo>
                    <a:pt x="713" y="639"/>
                  </a:lnTo>
                  <a:lnTo>
                    <a:pt x="707" y="637"/>
                  </a:lnTo>
                  <a:lnTo>
                    <a:pt x="701" y="636"/>
                  </a:lnTo>
                  <a:lnTo>
                    <a:pt x="701" y="636"/>
                  </a:lnTo>
                  <a:lnTo>
                    <a:pt x="689" y="637"/>
                  </a:lnTo>
                  <a:lnTo>
                    <a:pt x="678" y="638"/>
                  </a:lnTo>
                  <a:lnTo>
                    <a:pt x="669" y="640"/>
                  </a:lnTo>
                  <a:lnTo>
                    <a:pt x="660" y="644"/>
                  </a:lnTo>
                  <a:lnTo>
                    <a:pt x="653" y="647"/>
                  </a:lnTo>
                  <a:lnTo>
                    <a:pt x="646" y="651"/>
                  </a:lnTo>
                  <a:lnTo>
                    <a:pt x="635" y="658"/>
                  </a:lnTo>
                  <a:lnTo>
                    <a:pt x="635" y="658"/>
                  </a:lnTo>
                  <a:lnTo>
                    <a:pt x="628" y="662"/>
                  </a:lnTo>
                  <a:lnTo>
                    <a:pt x="621" y="666"/>
                  </a:lnTo>
                  <a:lnTo>
                    <a:pt x="614" y="667"/>
                  </a:lnTo>
                  <a:lnTo>
                    <a:pt x="605" y="668"/>
                  </a:lnTo>
                  <a:lnTo>
                    <a:pt x="605" y="668"/>
                  </a:lnTo>
                  <a:lnTo>
                    <a:pt x="596" y="667"/>
                  </a:lnTo>
                  <a:lnTo>
                    <a:pt x="588" y="666"/>
                  </a:lnTo>
                  <a:lnTo>
                    <a:pt x="582" y="662"/>
                  </a:lnTo>
                  <a:lnTo>
                    <a:pt x="575" y="658"/>
                  </a:lnTo>
                  <a:lnTo>
                    <a:pt x="575" y="658"/>
                  </a:lnTo>
                  <a:lnTo>
                    <a:pt x="563" y="651"/>
                  </a:lnTo>
                  <a:lnTo>
                    <a:pt x="557" y="647"/>
                  </a:lnTo>
                  <a:lnTo>
                    <a:pt x="550" y="644"/>
                  </a:lnTo>
                  <a:lnTo>
                    <a:pt x="541" y="640"/>
                  </a:lnTo>
                  <a:lnTo>
                    <a:pt x="532" y="638"/>
                  </a:lnTo>
                  <a:lnTo>
                    <a:pt x="522" y="637"/>
                  </a:lnTo>
                  <a:lnTo>
                    <a:pt x="510" y="636"/>
                  </a:lnTo>
                  <a:lnTo>
                    <a:pt x="510" y="636"/>
                  </a:lnTo>
                  <a:lnTo>
                    <a:pt x="498" y="637"/>
                  </a:lnTo>
                  <a:lnTo>
                    <a:pt x="487" y="638"/>
                  </a:lnTo>
                  <a:lnTo>
                    <a:pt x="478" y="640"/>
                  </a:lnTo>
                  <a:lnTo>
                    <a:pt x="469" y="644"/>
                  </a:lnTo>
                  <a:lnTo>
                    <a:pt x="462" y="647"/>
                  </a:lnTo>
                  <a:lnTo>
                    <a:pt x="455" y="651"/>
                  </a:lnTo>
                  <a:lnTo>
                    <a:pt x="444" y="658"/>
                  </a:lnTo>
                  <a:lnTo>
                    <a:pt x="444" y="658"/>
                  </a:lnTo>
                  <a:lnTo>
                    <a:pt x="437" y="662"/>
                  </a:lnTo>
                  <a:lnTo>
                    <a:pt x="430" y="666"/>
                  </a:lnTo>
                  <a:lnTo>
                    <a:pt x="423" y="667"/>
                  </a:lnTo>
                  <a:lnTo>
                    <a:pt x="414" y="668"/>
                  </a:lnTo>
                  <a:lnTo>
                    <a:pt x="414" y="668"/>
                  </a:lnTo>
                  <a:lnTo>
                    <a:pt x="405" y="667"/>
                  </a:lnTo>
                  <a:lnTo>
                    <a:pt x="397" y="666"/>
                  </a:lnTo>
                  <a:lnTo>
                    <a:pt x="391" y="662"/>
                  </a:lnTo>
                  <a:lnTo>
                    <a:pt x="384" y="658"/>
                  </a:lnTo>
                  <a:lnTo>
                    <a:pt x="384" y="658"/>
                  </a:lnTo>
                  <a:lnTo>
                    <a:pt x="372" y="651"/>
                  </a:lnTo>
                  <a:lnTo>
                    <a:pt x="366" y="647"/>
                  </a:lnTo>
                  <a:lnTo>
                    <a:pt x="359" y="644"/>
                  </a:lnTo>
                  <a:lnTo>
                    <a:pt x="351" y="640"/>
                  </a:lnTo>
                  <a:lnTo>
                    <a:pt x="341" y="638"/>
                  </a:lnTo>
                  <a:lnTo>
                    <a:pt x="331" y="637"/>
                  </a:lnTo>
                  <a:lnTo>
                    <a:pt x="319" y="636"/>
                  </a:lnTo>
                  <a:lnTo>
                    <a:pt x="319" y="636"/>
                  </a:lnTo>
                  <a:lnTo>
                    <a:pt x="312" y="637"/>
                  </a:lnTo>
                  <a:lnTo>
                    <a:pt x="306" y="639"/>
                  </a:lnTo>
                  <a:lnTo>
                    <a:pt x="301" y="642"/>
                  </a:lnTo>
                  <a:lnTo>
                    <a:pt x="296" y="646"/>
                  </a:lnTo>
                  <a:lnTo>
                    <a:pt x="292" y="650"/>
                  </a:lnTo>
                  <a:lnTo>
                    <a:pt x="290" y="655"/>
                  </a:lnTo>
                  <a:lnTo>
                    <a:pt x="288" y="662"/>
                  </a:lnTo>
                  <a:lnTo>
                    <a:pt x="287" y="668"/>
                  </a:lnTo>
                  <a:lnTo>
                    <a:pt x="287" y="668"/>
                  </a:lnTo>
                  <a:lnTo>
                    <a:pt x="288" y="675"/>
                  </a:lnTo>
                  <a:lnTo>
                    <a:pt x="290" y="681"/>
                  </a:lnTo>
                  <a:lnTo>
                    <a:pt x="292" y="687"/>
                  </a:lnTo>
                  <a:lnTo>
                    <a:pt x="296" y="691"/>
                  </a:lnTo>
                  <a:lnTo>
                    <a:pt x="301" y="695"/>
                  </a:lnTo>
                  <a:lnTo>
                    <a:pt x="306" y="697"/>
                  </a:lnTo>
                  <a:lnTo>
                    <a:pt x="312" y="699"/>
                  </a:lnTo>
                  <a:lnTo>
                    <a:pt x="319" y="701"/>
                  </a:lnTo>
                  <a:lnTo>
                    <a:pt x="319" y="701"/>
                  </a:lnTo>
                  <a:close/>
                  <a:moveTo>
                    <a:pt x="636" y="414"/>
                  </a:moveTo>
                  <a:lnTo>
                    <a:pt x="701" y="414"/>
                  </a:lnTo>
                  <a:lnTo>
                    <a:pt x="701" y="414"/>
                  </a:lnTo>
                  <a:lnTo>
                    <a:pt x="707" y="413"/>
                  </a:lnTo>
                  <a:lnTo>
                    <a:pt x="713" y="412"/>
                  </a:lnTo>
                  <a:lnTo>
                    <a:pt x="718" y="409"/>
                  </a:lnTo>
                  <a:lnTo>
                    <a:pt x="723" y="404"/>
                  </a:lnTo>
                  <a:lnTo>
                    <a:pt x="727" y="400"/>
                  </a:lnTo>
                  <a:lnTo>
                    <a:pt x="730" y="395"/>
                  </a:lnTo>
                  <a:lnTo>
                    <a:pt x="732" y="388"/>
                  </a:lnTo>
                  <a:lnTo>
                    <a:pt x="732" y="382"/>
                  </a:lnTo>
                  <a:lnTo>
                    <a:pt x="732" y="319"/>
                  </a:lnTo>
                  <a:lnTo>
                    <a:pt x="732" y="319"/>
                  </a:lnTo>
                  <a:lnTo>
                    <a:pt x="732" y="312"/>
                  </a:lnTo>
                  <a:lnTo>
                    <a:pt x="730" y="306"/>
                  </a:lnTo>
                  <a:lnTo>
                    <a:pt x="727" y="300"/>
                  </a:lnTo>
                  <a:lnTo>
                    <a:pt x="723" y="296"/>
                  </a:lnTo>
                  <a:lnTo>
                    <a:pt x="718" y="292"/>
                  </a:lnTo>
                  <a:lnTo>
                    <a:pt x="713" y="290"/>
                  </a:lnTo>
                  <a:lnTo>
                    <a:pt x="707" y="287"/>
                  </a:lnTo>
                  <a:lnTo>
                    <a:pt x="701" y="286"/>
                  </a:lnTo>
                  <a:lnTo>
                    <a:pt x="636" y="286"/>
                  </a:lnTo>
                  <a:lnTo>
                    <a:pt x="636" y="286"/>
                  </a:lnTo>
                  <a:lnTo>
                    <a:pt x="630" y="287"/>
                  </a:lnTo>
                  <a:lnTo>
                    <a:pt x="625" y="290"/>
                  </a:lnTo>
                  <a:lnTo>
                    <a:pt x="619" y="292"/>
                  </a:lnTo>
                  <a:lnTo>
                    <a:pt x="614" y="296"/>
                  </a:lnTo>
                  <a:lnTo>
                    <a:pt x="611" y="300"/>
                  </a:lnTo>
                  <a:lnTo>
                    <a:pt x="607" y="306"/>
                  </a:lnTo>
                  <a:lnTo>
                    <a:pt x="605" y="312"/>
                  </a:lnTo>
                  <a:lnTo>
                    <a:pt x="605" y="319"/>
                  </a:lnTo>
                  <a:lnTo>
                    <a:pt x="605" y="382"/>
                  </a:lnTo>
                  <a:lnTo>
                    <a:pt x="605" y="382"/>
                  </a:lnTo>
                  <a:lnTo>
                    <a:pt x="605" y="388"/>
                  </a:lnTo>
                  <a:lnTo>
                    <a:pt x="607" y="395"/>
                  </a:lnTo>
                  <a:lnTo>
                    <a:pt x="611" y="400"/>
                  </a:lnTo>
                  <a:lnTo>
                    <a:pt x="614" y="404"/>
                  </a:lnTo>
                  <a:lnTo>
                    <a:pt x="619" y="409"/>
                  </a:lnTo>
                  <a:lnTo>
                    <a:pt x="625" y="412"/>
                  </a:lnTo>
                  <a:lnTo>
                    <a:pt x="630" y="413"/>
                  </a:lnTo>
                  <a:lnTo>
                    <a:pt x="636" y="414"/>
                  </a:lnTo>
                  <a:lnTo>
                    <a:pt x="636" y="41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6" name="Freeform 106"/>
            <p:cNvSpPr>
              <a:spLocks noEditPoints="1"/>
            </p:cNvSpPr>
            <p:nvPr/>
          </p:nvSpPr>
          <p:spPr bwMode="auto">
            <a:xfrm>
              <a:off x="4941586" y="4830082"/>
              <a:ext cx="322263" cy="322263"/>
            </a:xfrm>
            <a:custGeom>
              <a:gdLst>
                <a:gd fmla="*/ 951 w 1018" name="T0"/>
                <a:gd fmla="*/ 126 h 1017" name="T1"/>
                <a:gd fmla="*/ 908 w 1018" name="T2"/>
                <a:gd fmla="*/ 46 h 1017" name="T3"/>
                <a:gd fmla="*/ 828 w 1018" name="T4"/>
                <a:gd fmla="*/ 3 h 1017" name="T5"/>
                <a:gd fmla="*/ 127 w 1018" name="T6"/>
                <a:gd fmla="*/ 3 h 1017" name="T7"/>
                <a:gd fmla="*/ 47 w 1018" name="T8"/>
                <a:gd fmla="*/ 46 h 1017" name="T9"/>
                <a:gd fmla="*/ 4 w 1018" name="T10"/>
                <a:gd fmla="*/ 126 h 1017" name="T11"/>
                <a:gd fmla="*/ 4 w 1018" name="T12"/>
                <a:gd fmla="*/ 890 h 1017" name="T13"/>
                <a:gd fmla="*/ 47 w 1018" name="T14"/>
                <a:gd fmla="*/ 971 h 1017" name="T15"/>
                <a:gd fmla="*/ 127 w 1018" name="T16"/>
                <a:gd fmla="*/ 1013 h 1017" name="T17"/>
                <a:gd fmla="*/ 828 w 1018" name="T18"/>
                <a:gd fmla="*/ 1013 h 1017" name="T19"/>
                <a:gd fmla="*/ 908 w 1018" name="T20"/>
                <a:gd fmla="*/ 971 h 1017" name="T21"/>
                <a:gd fmla="*/ 951 w 1018" name="T22"/>
                <a:gd fmla="*/ 890 h 1017" name="T23"/>
                <a:gd fmla="*/ 993 w 1018" name="T24"/>
                <a:gd fmla="*/ 794 h 1017" name="T25"/>
                <a:gd fmla="*/ 1018 w 1018" name="T26"/>
                <a:gd fmla="*/ 769 h 1017" name="T27"/>
                <a:gd fmla="*/ 1012 w 1018" name="T28"/>
                <a:gd fmla="*/ 618 h 1017" name="T29"/>
                <a:gd fmla="*/ 986 w 1018" name="T30"/>
                <a:gd fmla="*/ 604 h 1017" name="T31"/>
                <a:gd fmla="*/ 71 w 1018" name="T32"/>
                <a:gd fmla="*/ 121 h 1017" name="T33"/>
                <a:gd fmla="*/ 106 w 1018" name="T34"/>
                <a:gd fmla="*/ 79 h 1017" name="T35"/>
                <a:gd fmla="*/ 159 w 1018" name="T36"/>
                <a:gd fmla="*/ 63 h 1017" name="T37"/>
                <a:gd fmla="*/ 832 w 1018" name="T38"/>
                <a:gd fmla="*/ 70 h 1017" name="T39"/>
                <a:gd fmla="*/ 875 w 1018" name="T40"/>
                <a:gd fmla="*/ 105 h 1017" name="T41"/>
                <a:gd fmla="*/ 891 w 1018" name="T42"/>
                <a:gd fmla="*/ 158 h 1017" name="T43"/>
                <a:gd fmla="*/ 827 w 1018" name="T44"/>
                <a:gd fmla="*/ 384 h 1017" name="T45"/>
                <a:gd fmla="*/ 824 w 1018" name="T46"/>
                <a:gd fmla="*/ 145 h 1017" name="T47"/>
                <a:gd fmla="*/ 795 w 1018" name="T48"/>
                <a:gd fmla="*/ 126 h 1017" name="T49"/>
                <a:gd fmla="*/ 118 w 1018" name="T50"/>
                <a:gd fmla="*/ 144 h 1017" name="T51"/>
                <a:gd fmla="*/ 191 w 1018" name="T52"/>
                <a:gd fmla="*/ 254 h 1017" name="T53"/>
                <a:gd fmla="*/ 125 w 1018" name="T54"/>
                <a:gd fmla="*/ 281 h 1017" name="T55"/>
                <a:gd fmla="*/ 96 w 1018" name="T56"/>
                <a:gd fmla="*/ 294 h 1017" name="T57"/>
                <a:gd fmla="*/ 103 w 1018" name="T58"/>
                <a:gd fmla="*/ 248 h 1017" name="T59"/>
                <a:gd fmla="*/ 138 w 1018" name="T60"/>
                <a:gd fmla="*/ 207 h 1017" name="T61"/>
                <a:gd fmla="*/ 191 w 1018" name="T62"/>
                <a:gd fmla="*/ 191 h 1017" name="T63"/>
                <a:gd fmla="*/ 191 w 1018" name="T64"/>
                <a:gd fmla="*/ 380 h 1017" name="T65"/>
                <a:gd fmla="*/ 165 w 1018" name="T66"/>
                <a:gd fmla="*/ 367 h 1017" name="T67"/>
                <a:gd fmla="*/ 161 w 1018" name="T68"/>
                <a:gd fmla="*/ 336 h 1017" name="T69"/>
                <a:gd fmla="*/ 191 w 1018" name="T70"/>
                <a:gd fmla="*/ 317 h 1017" name="T71"/>
                <a:gd fmla="*/ 887 w 1018" name="T72"/>
                <a:gd fmla="*/ 886 h 1017" name="T73"/>
                <a:gd fmla="*/ 856 w 1018" name="T74"/>
                <a:gd fmla="*/ 932 h 1017" name="T75"/>
                <a:gd fmla="*/ 805 w 1018" name="T76"/>
                <a:gd fmla="*/ 953 h 1017" name="T77"/>
                <a:gd fmla="*/ 131 w 1018" name="T78"/>
                <a:gd fmla="*/ 949 h 1017" name="T79"/>
                <a:gd fmla="*/ 85 w 1018" name="T80"/>
                <a:gd fmla="*/ 919 h 1017" name="T81"/>
                <a:gd fmla="*/ 65 w 1018" name="T82"/>
                <a:gd fmla="*/ 868 h 1017" name="T83"/>
                <a:gd fmla="*/ 96 w 1018" name="T84"/>
                <a:gd fmla="*/ 431 h 1017" name="T85"/>
                <a:gd fmla="*/ 795 w 1018" name="T86"/>
                <a:gd fmla="*/ 445 h 1017" name="T87"/>
                <a:gd fmla="*/ 841 w 1018" name="T88"/>
                <a:gd fmla="*/ 456 h 1017" name="T89"/>
                <a:gd fmla="*/ 879 w 1018" name="T90"/>
                <a:gd fmla="*/ 494 h 1017" name="T91"/>
                <a:gd fmla="*/ 891 w 1018" name="T92"/>
                <a:gd fmla="*/ 604 h 1017" name="T93"/>
                <a:gd fmla="*/ 695 w 1018" name="T94"/>
                <a:gd fmla="*/ 611 h 1017" name="T95"/>
                <a:gd fmla="*/ 653 w 1018" name="T96"/>
                <a:gd fmla="*/ 645 h 1017" name="T97"/>
                <a:gd fmla="*/ 637 w 1018" name="T98"/>
                <a:gd fmla="*/ 699 h 1017" name="T99"/>
                <a:gd fmla="*/ 647 w 1018" name="T100"/>
                <a:gd fmla="*/ 744 h 1017" name="T101"/>
                <a:gd fmla="*/ 686 w 1018" name="T102"/>
                <a:gd fmla="*/ 783 h 1017" name="T103"/>
                <a:gd fmla="*/ 891 w 1018" name="T104"/>
                <a:gd fmla="*/ 795 h 1017" name="T105"/>
                <a:gd fmla="*/ 719 w 1018" name="T106"/>
                <a:gd fmla="*/ 728 h 1017" name="T107"/>
                <a:gd fmla="*/ 700 w 1018" name="T108"/>
                <a:gd fmla="*/ 699 h 1017" name="T109"/>
                <a:gd fmla="*/ 714 w 1018" name="T110"/>
                <a:gd fmla="*/ 672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1018">
                  <a:moveTo>
                    <a:pt x="986" y="604"/>
                  </a:moveTo>
                  <a:lnTo>
                    <a:pt x="954" y="604"/>
                  </a:lnTo>
                  <a:lnTo>
                    <a:pt x="954" y="158"/>
                  </a:lnTo>
                  <a:lnTo>
                    <a:pt x="954" y="158"/>
                  </a:lnTo>
                  <a:lnTo>
                    <a:pt x="953" y="142"/>
                  </a:lnTo>
                  <a:lnTo>
                    <a:pt x="951" y="126"/>
                  </a:lnTo>
                  <a:lnTo>
                    <a:pt x="947" y="111"/>
                  </a:lnTo>
                  <a:lnTo>
                    <a:pt x="941" y="96"/>
                  </a:lnTo>
                  <a:lnTo>
                    <a:pt x="935" y="82"/>
                  </a:lnTo>
                  <a:lnTo>
                    <a:pt x="927" y="69"/>
                  </a:lnTo>
                  <a:lnTo>
                    <a:pt x="918" y="58"/>
                  </a:lnTo>
                  <a:lnTo>
                    <a:pt x="908" y="46"/>
                  </a:lnTo>
                  <a:lnTo>
                    <a:pt x="896" y="36"/>
                  </a:lnTo>
                  <a:lnTo>
                    <a:pt x="885" y="26"/>
                  </a:lnTo>
                  <a:lnTo>
                    <a:pt x="871" y="19"/>
                  </a:lnTo>
                  <a:lnTo>
                    <a:pt x="858" y="11"/>
                  </a:lnTo>
                  <a:lnTo>
                    <a:pt x="843" y="6"/>
                  </a:lnTo>
                  <a:lnTo>
                    <a:pt x="828" y="3"/>
                  </a:lnTo>
                  <a:lnTo>
                    <a:pt x="812" y="0"/>
                  </a:lnTo>
                  <a:lnTo>
                    <a:pt x="795" y="0"/>
                  </a:lnTo>
                  <a:lnTo>
                    <a:pt x="159" y="0"/>
                  </a:lnTo>
                  <a:lnTo>
                    <a:pt x="159" y="0"/>
                  </a:lnTo>
                  <a:lnTo>
                    <a:pt x="143" y="0"/>
                  </a:lnTo>
                  <a:lnTo>
                    <a:pt x="127" y="3"/>
                  </a:lnTo>
                  <a:lnTo>
                    <a:pt x="112" y="6"/>
                  </a:lnTo>
                  <a:lnTo>
                    <a:pt x="97" y="11"/>
                  </a:lnTo>
                  <a:lnTo>
                    <a:pt x="83" y="19"/>
                  </a:lnTo>
                  <a:lnTo>
                    <a:pt x="70" y="26"/>
                  </a:lnTo>
                  <a:lnTo>
                    <a:pt x="58" y="36"/>
                  </a:lnTo>
                  <a:lnTo>
                    <a:pt x="47" y="46"/>
                  </a:lnTo>
                  <a:lnTo>
                    <a:pt x="37" y="58"/>
                  </a:lnTo>
                  <a:lnTo>
                    <a:pt x="27" y="69"/>
                  </a:lnTo>
                  <a:lnTo>
                    <a:pt x="20" y="82"/>
                  </a:lnTo>
                  <a:lnTo>
                    <a:pt x="12" y="96"/>
                  </a:lnTo>
                  <a:lnTo>
                    <a:pt x="7" y="111"/>
                  </a:lnTo>
                  <a:lnTo>
                    <a:pt x="4" y="126"/>
                  </a:lnTo>
                  <a:lnTo>
                    <a:pt x="1" y="142"/>
                  </a:lnTo>
                  <a:lnTo>
                    <a:pt x="0" y="158"/>
                  </a:lnTo>
                  <a:lnTo>
                    <a:pt x="0" y="858"/>
                  </a:lnTo>
                  <a:lnTo>
                    <a:pt x="0" y="858"/>
                  </a:lnTo>
                  <a:lnTo>
                    <a:pt x="1" y="874"/>
                  </a:lnTo>
                  <a:lnTo>
                    <a:pt x="4" y="890"/>
                  </a:lnTo>
                  <a:lnTo>
                    <a:pt x="7" y="905"/>
                  </a:lnTo>
                  <a:lnTo>
                    <a:pt x="12" y="920"/>
                  </a:lnTo>
                  <a:lnTo>
                    <a:pt x="20" y="934"/>
                  </a:lnTo>
                  <a:lnTo>
                    <a:pt x="27" y="947"/>
                  </a:lnTo>
                  <a:lnTo>
                    <a:pt x="37" y="959"/>
                  </a:lnTo>
                  <a:lnTo>
                    <a:pt x="47" y="971"/>
                  </a:lnTo>
                  <a:lnTo>
                    <a:pt x="58" y="980"/>
                  </a:lnTo>
                  <a:lnTo>
                    <a:pt x="70" y="990"/>
                  </a:lnTo>
                  <a:lnTo>
                    <a:pt x="83" y="997"/>
                  </a:lnTo>
                  <a:lnTo>
                    <a:pt x="97" y="1005"/>
                  </a:lnTo>
                  <a:lnTo>
                    <a:pt x="112" y="1010"/>
                  </a:lnTo>
                  <a:lnTo>
                    <a:pt x="127" y="1013"/>
                  </a:lnTo>
                  <a:lnTo>
                    <a:pt x="143" y="1017"/>
                  </a:lnTo>
                  <a:lnTo>
                    <a:pt x="159" y="1017"/>
                  </a:lnTo>
                  <a:lnTo>
                    <a:pt x="795" y="1017"/>
                  </a:lnTo>
                  <a:lnTo>
                    <a:pt x="795" y="1017"/>
                  </a:lnTo>
                  <a:lnTo>
                    <a:pt x="812" y="1017"/>
                  </a:lnTo>
                  <a:lnTo>
                    <a:pt x="828" y="1013"/>
                  </a:lnTo>
                  <a:lnTo>
                    <a:pt x="843" y="1010"/>
                  </a:lnTo>
                  <a:lnTo>
                    <a:pt x="858" y="1005"/>
                  </a:lnTo>
                  <a:lnTo>
                    <a:pt x="871" y="997"/>
                  </a:lnTo>
                  <a:lnTo>
                    <a:pt x="885" y="990"/>
                  </a:lnTo>
                  <a:lnTo>
                    <a:pt x="896" y="980"/>
                  </a:lnTo>
                  <a:lnTo>
                    <a:pt x="908" y="971"/>
                  </a:lnTo>
                  <a:lnTo>
                    <a:pt x="918" y="959"/>
                  </a:lnTo>
                  <a:lnTo>
                    <a:pt x="927" y="947"/>
                  </a:lnTo>
                  <a:lnTo>
                    <a:pt x="935" y="934"/>
                  </a:lnTo>
                  <a:lnTo>
                    <a:pt x="941" y="920"/>
                  </a:lnTo>
                  <a:lnTo>
                    <a:pt x="947" y="905"/>
                  </a:lnTo>
                  <a:lnTo>
                    <a:pt x="951" y="890"/>
                  </a:lnTo>
                  <a:lnTo>
                    <a:pt x="953" y="874"/>
                  </a:lnTo>
                  <a:lnTo>
                    <a:pt x="954" y="858"/>
                  </a:lnTo>
                  <a:lnTo>
                    <a:pt x="954" y="795"/>
                  </a:lnTo>
                  <a:lnTo>
                    <a:pt x="986" y="795"/>
                  </a:lnTo>
                  <a:lnTo>
                    <a:pt x="986" y="795"/>
                  </a:lnTo>
                  <a:lnTo>
                    <a:pt x="993" y="794"/>
                  </a:lnTo>
                  <a:lnTo>
                    <a:pt x="998" y="791"/>
                  </a:lnTo>
                  <a:lnTo>
                    <a:pt x="1004" y="789"/>
                  </a:lnTo>
                  <a:lnTo>
                    <a:pt x="1009" y="785"/>
                  </a:lnTo>
                  <a:lnTo>
                    <a:pt x="1012" y="781"/>
                  </a:lnTo>
                  <a:lnTo>
                    <a:pt x="1015" y="775"/>
                  </a:lnTo>
                  <a:lnTo>
                    <a:pt x="1018" y="769"/>
                  </a:lnTo>
                  <a:lnTo>
                    <a:pt x="1018" y="762"/>
                  </a:lnTo>
                  <a:lnTo>
                    <a:pt x="1018" y="636"/>
                  </a:lnTo>
                  <a:lnTo>
                    <a:pt x="1018" y="636"/>
                  </a:lnTo>
                  <a:lnTo>
                    <a:pt x="1018" y="629"/>
                  </a:lnTo>
                  <a:lnTo>
                    <a:pt x="1015" y="623"/>
                  </a:lnTo>
                  <a:lnTo>
                    <a:pt x="1012" y="618"/>
                  </a:lnTo>
                  <a:lnTo>
                    <a:pt x="1009" y="613"/>
                  </a:lnTo>
                  <a:lnTo>
                    <a:pt x="1004" y="609"/>
                  </a:lnTo>
                  <a:lnTo>
                    <a:pt x="998" y="606"/>
                  </a:lnTo>
                  <a:lnTo>
                    <a:pt x="993" y="605"/>
                  </a:lnTo>
                  <a:lnTo>
                    <a:pt x="986" y="604"/>
                  </a:lnTo>
                  <a:lnTo>
                    <a:pt x="986" y="604"/>
                  </a:lnTo>
                  <a:close/>
                  <a:moveTo>
                    <a:pt x="64" y="158"/>
                  </a:moveTo>
                  <a:lnTo>
                    <a:pt x="64" y="158"/>
                  </a:lnTo>
                  <a:lnTo>
                    <a:pt x="65" y="149"/>
                  </a:lnTo>
                  <a:lnTo>
                    <a:pt x="66" y="139"/>
                  </a:lnTo>
                  <a:lnTo>
                    <a:pt x="68" y="130"/>
                  </a:lnTo>
                  <a:lnTo>
                    <a:pt x="71" y="121"/>
                  </a:lnTo>
                  <a:lnTo>
                    <a:pt x="76" y="113"/>
                  </a:lnTo>
                  <a:lnTo>
                    <a:pt x="80" y="105"/>
                  </a:lnTo>
                  <a:lnTo>
                    <a:pt x="85" y="97"/>
                  </a:lnTo>
                  <a:lnTo>
                    <a:pt x="92" y="91"/>
                  </a:lnTo>
                  <a:lnTo>
                    <a:pt x="99" y="84"/>
                  </a:lnTo>
                  <a:lnTo>
                    <a:pt x="106" y="79"/>
                  </a:lnTo>
                  <a:lnTo>
                    <a:pt x="114" y="75"/>
                  </a:lnTo>
                  <a:lnTo>
                    <a:pt x="122" y="70"/>
                  </a:lnTo>
                  <a:lnTo>
                    <a:pt x="131" y="67"/>
                  </a:lnTo>
                  <a:lnTo>
                    <a:pt x="140" y="65"/>
                  </a:lnTo>
                  <a:lnTo>
                    <a:pt x="150" y="63"/>
                  </a:lnTo>
                  <a:lnTo>
                    <a:pt x="159" y="63"/>
                  </a:lnTo>
                  <a:lnTo>
                    <a:pt x="795" y="63"/>
                  </a:lnTo>
                  <a:lnTo>
                    <a:pt x="795" y="63"/>
                  </a:lnTo>
                  <a:lnTo>
                    <a:pt x="805" y="63"/>
                  </a:lnTo>
                  <a:lnTo>
                    <a:pt x="815" y="65"/>
                  </a:lnTo>
                  <a:lnTo>
                    <a:pt x="823" y="67"/>
                  </a:lnTo>
                  <a:lnTo>
                    <a:pt x="832" y="70"/>
                  </a:lnTo>
                  <a:lnTo>
                    <a:pt x="841" y="75"/>
                  </a:lnTo>
                  <a:lnTo>
                    <a:pt x="849" y="79"/>
                  </a:lnTo>
                  <a:lnTo>
                    <a:pt x="856" y="84"/>
                  </a:lnTo>
                  <a:lnTo>
                    <a:pt x="863" y="91"/>
                  </a:lnTo>
                  <a:lnTo>
                    <a:pt x="868" y="97"/>
                  </a:lnTo>
                  <a:lnTo>
                    <a:pt x="875" y="105"/>
                  </a:lnTo>
                  <a:lnTo>
                    <a:pt x="879" y="113"/>
                  </a:lnTo>
                  <a:lnTo>
                    <a:pt x="883" y="121"/>
                  </a:lnTo>
                  <a:lnTo>
                    <a:pt x="887" y="130"/>
                  </a:lnTo>
                  <a:lnTo>
                    <a:pt x="889" y="139"/>
                  </a:lnTo>
                  <a:lnTo>
                    <a:pt x="890" y="149"/>
                  </a:lnTo>
                  <a:lnTo>
                    <a:pt x="891" y="158"/>
                  </a:lnTo>
                  <a:lnTo>
                    <a:pt x="891" y="414"/>
                  </a:lnTo>
                  <a:lnTo>
                    <a:pt x="891" y="414"/>
                  </a:lnTo>
                  <a:lnTo>
                    <a:pt x="876" y="404"/>
                  </a:lnTo>
                  <a:lnTo>
                    <a:pt x="861" y="395"/>
                  </a:lnTo>
                  <a:lnTo>
                    <a:pt x="844" y="389"/>
                  </a:lnTo>
                  <a:lnTo>
                    <a:pt x="827" y="384"/>
                  </a:lnTo>
                  <a:lnTo>
                    <a:pt x="827" y="384"/>
                  </a:lnTo>
                  <a:lnTo>
                    <a:pt x="828" y="380"/>
                  </a:lnTo>
                  <a:lnTo>
                    <a:pt x="828" y="158"/>
                  </a:lnTo>
                  <a:lnTo>
                    <a:pt x="828" y="158"/>
                  </a:lnTo>
                  <a:lnTo>
                    <a:pt x="827" y="152"/>
                  </a:lnTo>
                  <a:lnTo>
                    <a:pt x="824" y="145"/>
                  </a:lnTo>
                  <a:lnTo>
                    <a:pt x="821" y="140"/>
                  </a:lnTo>
                  <a:lnTo>
                    <a:pt x="818" y="136"/>
                  </a:lnTo>
                  <a:lnTo>
                    <a:pt x="813" y="132"/>
                  </a:lnTo>
                  <a:lnTo>
                    <a:pt x="807" y="129"/>
                  </a:lnTo>
                  <a:lnTo>
                    <a:pt x="802" y="127"/>
                  </a:lnTo>
                  <a:lnTo>
                    <a:pt x="795" y="126"/>
                  </a:lnTo>
                  <a:lnTo>
                    <a:pt x="191" y="126"/>
                  </a:lnTo>
                  <a:lnTo>
                    <a:pt x="191" y="126"/>
                  </a:lnTo>
                  <a:lnTo>
                    <a:pt x="172" y="127"/>
                  </a:lnTo>
                  <a:lnTo>
                    <a:pt x="153" y="132"/>
                  </a:lnTo>
                  <a:lnTo>
                    <a:pt x="136" y="137"/>
                  </a:lnTo>
                  <a:lnTo>
                    <a:pt x="118" y="144"/>
                  </a:lnTo>
                  <a:lnTo>
                    <a:pt x="103" y="153"/>
                  </a:lnTo>
                  <a:lnTo>
                    <a:pt x="88" y="165"/>
                  </a:lnTo>
                  <a:lnTo>
                    <a:pt x="76" y="177"/>
                  </a:lnTo>
                  <a:lnTo>
                    <a:pt x="64" y="191"/>
                  </a:lnTo>
                  <a:lnTo>
                    <a:pt x="64" y="158"/>
                  </a:lnTo>
                  <a:close/>
                  <a:moveTo>
                    <a:pt x="191" y="254"/>
                  </a:moveTo>
                  <a:lnTo>
                    <a:pt x="191" y="254"/>
                  </a:lnTo>
                  <a:lnTo>
                    <a:pt x="176" y="255"/>
                  </a:lnTo>
                  <a:lnTo>
                    <a:pt x="161" y="258"/>
                  </a:lnTo>
                  <a:lnTo>
                    <a:pt x="148" y="265"/>
                  </a:lnTo>
                  <a:lnTo>
                    <a:pt x="136" y="272"/>
                  </a:lnTo>
                  <a:lnTo>
                    <a:pt x="125" y="281"/>
                  </a:lnTo>
                  <a:lnTo>
                    <a:pt x="115" y="291"/>
                  </a:lnTo>
                  <a:lnTo>
                    <a:pt x="108" y="304"/>
                  </a:lnTo>
                  <a:lnTo>
                    <a:pt x="101" y="317"/>
                  </a:lnTo>
                  <a:lnTo>
                    <a:pt x="101" y="317"/>
                  </a:lnTo>
                  <a:lnTo>
                    <a:pt x="97" y="302"/>
                  </a:lnTo>
                  <a:lnTo>
                    <a:pt x="96" y="294"/>
                  </a:lnTo>
                  <a:lnTo>
                    <a:pt x="96" y="286"/>
                  </a:lnTo>
                  <a:lnTo>
                    <a:pt x="96" y="286"/>
                  </a:lnTo>
                  <a:lnTo>
                    <a:pt x="96" y="275"/>
                  </a:lnTo>
                  <a:lnTo>
                    <a:pt x="98" y="267"/>
                  </a:lnTo>
                  <a:lnTo>
                    <a:pt x="100" y="257"/>
                  </a:lnTo>
                  <a:lnTo>
                    <a:pt x="103" y="248"/>
                  </a:lnTo>
                  <a:lnTo>
                    <a:pt x="108" y="240"/>
                  </a:lnTo>
                  <a:lnTo>
                    <a:pt x="112" y="232"/>
                  </a:lnTo>
                  <a:lnTo>
                    <a:pt x="117" y="225"/>
                  </a:lnTo>
                  <a:lnTo>
                    <a:pt x="124" y="218"/>
                  </a:lnTo>
                  <a:lnTo>
                    <a:pt x="130" y="212"/>
                  </a:lnTo>
                  <a:lnTo>
                    <a:pt x="138" y="207"/>
                  </a:lnTo>
                  <a:lnTo>
                    <a:pt x="145" y="201"/>
                  </a:lnTo>
                  <a:lnTo>
                    <a:pt x="154" y="198"/>
                  </a:lnTo>
                  <a:lnTo>
                    <a:pt x="162" y="195"/>
                  </a:lnTo>
                  <a:lnTo>
                    <a:pt x="172" y="192"/>
                  </a:lnTo>
                  <a:lnTo>
                    <a:pt x="182" y="191"/>
                  </a:lnTo>
                  <a:lnTo>
                    <a:pt x="191" y="191"/>
                  </a:lnTo>
                  <a:lnTo>
                    <a:pt x="763" y="191"/>
                  </a:lnTo>
                  <a:lnTo>
                    <a:pt x="763" y="254"/>
                  </a:lnTo>
                  <a:lnTo>
                    <a:pt x="191" y="254"/>
                  </a:lnTo>
                  <a:close/>
                  <a:moveTo>
                    <a:pt x="763" y="317"/>
                  </a:moveTo>
                  <a:lnTo>
                    <a:pt x="763" y="380"/>
                  </a:lnTo>
                  <a:lnTo>
                    <a:pt x="191" y="380"/>
                  </a:lnTo>
                  <a:lnTo>
                    <a:pt x="191" y="380"/>
                  </a:lnTo>
                  <a:lnTo>
                    <a:pt x="185" y="380"/>
                  </a:lnTo>
                  <a:lnTo>
                    <a:pt x="179" y="378"/>
                  </a:lnTo>
                  <a:lnTo>
                    <a:pt x="173" y="375"/>
                  </a:lnTo>
                  <a:lnTo>
                    <a:pt x="169" y="372"/>
                  </a:lnTo>
                  <a:lnTo>
                    <a:pt x="165" y="367"/>
                  </a:lnTo>
                  <a:lnTo>
                    <a:pt x="161" y="361"/>
                  </a:lnTo>
                  <a:lnTo>
                    <a:pt x="160" y="356"/>
                  </a:lnTo>
                  <a:lnTo>
                    <a:pt x="159" y="349"/>
                  </a:lnTo>
                  <a:lnTo>
                    <a:pt x="159" y="349"/>
                  </a:lnTo>
                  <a:lnTo>
                    <a:pt x="160" y="343"/>
                  </a:lnTo>
                  <a:lnTo>
                    <a:pt x="161" y="336"/>
                  </a:lnTo>
                  <a:lnTo>
                    <a:pt x="165" y="331"/>
                  </a:lnTo>
                  <a:lnTo>
                    <a:pt x="169" y="327"/>
                  </a:lnTo>
                  <a:lnTo>
                    <a:pt x="173" y="323"/>
                  </a:lnTo>
                  <a:lnTo>
                    <a:pt x="179" y="319"/>
                  </a:lnTo>
                  <a:lnTo>
                    <a:pt x="185" y="318"/>
                  </a:lnTo>
                  <a:lnTo>
                    <a:pt x="191" y="317"/>
                  </a:lnTo>
                  <a:lnTo>
                    <a:pt x="763" y="317"/>
                  </a:lnTo>
                  <a:close/>
                  <a:moveTo>
                    <a:pt x="891" y="858"/>
                  </a:moveTo>
                  <a:lnTo>
                    <a:pt x="891" y="858"/>
                  </a:lnTo>
                  <a:lnTo>
                    <a:pt x="890" y="868"/>
                  </a:lnTo>
                  <a:lnTo>
                    <a:pt x="889" y="877"/>
                  </a:lnTo>
                  <a:lnTo>
                    <a:pt x="887" y="886"/>
                  </a:lnTo>
                  <a:lnTo>
                    <a:pt x="883" y="895"/>
                  </a:lnTo>
                  <a:lnTo>
                    <a:pt x="879" y="903"/>
                  </a:lnTo>
                  <a:lnTo>
                    <a:pt x="875" y="912"/>
                  </a:lnTo>
                  <a:lnTo>
                    <a:pt x="868" y="919"/>
                  </a:lnTo>
                  <a:lnTo>
                    <a:pt x="863" y="926"/>
                  </a:lnTo>
                  <a:lnTo>
                    <a:pt x="856" y="932"/>
                  </a:lnTo>
                  <a:lnTo>
                    <a:pt x="849" y="937"/>
                  </a:lnTo>
                  <a:lnTo>
                    <a:pt x="841" y="942"/>
                  </a:lnTo>
                  <a:lnTo>
                    <a:pt x="832" y="946"/>
                  </a:lnTo>
                  <a:lnTo>
                    <a:pt x="823" y="949"/>
                  </a:lnTo>
                  <a:lnTo>
                    <a:pt x="815" y="951"/>
                  </a:lnTo>
                  <a:lnTo>
                    <a:pt x="805" y="953"/>
                  </a:lnTo>
                  <a:lnTo>
                    <a:pt x="795" y="953"/>
                  </a:lnTo>
                  <a:lnTo>
                    <a:pt x="159" y="953"/>
                  </a:lnTo>
                  <a:lnTo>
                    <a:pt x="159" y="953"/>
                  </a:lnTo>
                  <a:lnTo>
                    <a:pt x="150" y="953"/>
                  </a:lnTo>
                  <a:lnTo>
                    <a:pt x="140" y="951"/>
                  </a:lnTo>
                  <a:lnTo>
                    <a:pt x="131" y="949"/>
                  </a:lnTo>
                  <a:lnTo>
                    <a:pt x="122" y="946"/>
                  </a:lnTo>
                  <a:lnTo>
                    <a:pt x="114" y="942"/>
                  </a:lnTo>
                  <a:lnTo>
                    <a:pt x="106" y="937"/>
                  </a:lnTo>
                  <a:lnTo>
                    <a:pt x="99" y="932"/>
                  </a:lnTo>
                  <a:lnTo>
                    <a:pt x="92" y="926"/>
                  </a:lnTo>
                  <a:lnTo>
                    <a:pt x="85" y="919"/>
                  </a:lnTo>
                  <a:lnTo>
                    <a:pt x="80" y="912"/>
                  </a:lnTo>
                  <a:lnTo>
                    <a:pt x="76" y="903"/>
                  </a:lnTo>
                  <a:lnTo>
                    <a:pt x="71" y="895"/>
                  </a:lnTo>
                  <a:lnTo>
                    <a:pt x="68" y="886"/>
                  </a:lnTo>
                  <a:lnTo>
                    <a:pt x="66" y="877"/>
                  </a:lnTo>
                  <a:lnTo>
                    <a:pt x="65" y="868"/>
                  </a:lnTo>
                  <a:lnTo>
                    <a:pt x="64" y="858"/>
                  </a:lnTo>
                  <a:lnTo>
                    <a:pt x="64" y="412"/>
                  </a:lnTo>
                  <a:lnTo>
                    <a:pt x="64" y="412"/>
                  </a:lnTo>
                  <a:lnTo>
                    <a:pt x="74" y="419"/>
                  </a:lnTo>
                  <a:lnTo>
                    <a:pt x="85" y="426"/>
                  </a:lnTo>
                  <a:lnTo>
                    <a:pt x="96" y="431"/>
                  </a:lnTo>
                  <a:lnTo>
                    <a:pt x="108" y="436"/>
                  </a:lnTo>
                  <a:lnTo>
                    <a:pt x="121" y="439"/>
                  </a:lnTo>
                  <a:lnTo>
                    <a:pt x="133" y="443"/>
                  </a:lnTo>
                  <a:lnTo>
                    <a:pt x="146" y="444"/>
                  </a:lnTo>
                  <a:lnTo>
                    <a:pt x="159" y="445"/>
                  </a:lnTo>
                  <a:lnTo>
                    <a:pt x="795" y="445"/>
                  </a:lnTo>
                  <a:lnTo>
                    <a:pt x="795" y="445"/>
                  </a:lnTo>
                  <a:lnTo>
                    <a:pt x="805" y="445"/>
                  </a:lnTo>
                  <a:lnTo>
                    <a:pt x="815" y="447"/>
                  </a:lnTo>
                  <a:lnTo>
                    <a:pt x="823" y="449"/>
                  </a:lnTo>
                  <a:lnTo>
                    <a:pt x="832" y="452"/>
                  </a:lnTo>
                  <a:lnTo>
                    <a:pt x="841" y="456"/>
                  </a:lnTo>
                  <a:lnTo>
                    <a:pt x="849" y="461"/>
                  </a:lnTo>
                  <a:lnTo>
                    <a:pt x="856" y="466"/>
                  </a:lnTo>
                  <a:lnTo>
                    <a:pt x="863" y="473"/>
                  </a:lnTo>
                  <a:lnTo>
                    <a:pt x="868" y="479"/>
                  </a:lnTo>
                  <a:lnTo>
                    <a:pt x="875" y="487"/>
                  </a:lnTo>
                  <a:lnTo>
                    <a:pt x="879" y="494"/>
                  </a:lnTo>
                  <a:lnTo>
                    <a:pt x="883" y="503"/>
                  </a:lnTo>
                  <a:lnTo>
                    <a:pt x="887" y="511"/>
                  </a:lnTo>
                  <a:lnTo>
                    <a:pt x="889" y="521"/>
                  </a:lnTo>
                  <a:lnTo>
                    <a:pt x="890" y="531"/>
                  </a:lnTo>
                  <a:lnTo>
                    <a:pt x="891" y="540"/>
                  </a:lnTo>
                  <a:lnTo>
                    <a:pt x="891" y="604"/>
                  </a:lnTo>
                  <a:lnTo>
                    <a:pt x="732" y="604"/>
                  </a:lnTo>
                  <a:lnTo>
                    <a:pt x="732" y="604"/>
                  </a:lnTo>
                  <a:lnTo>
                    <a:pt x="723" y="604"/>
                  </a:lnTo>
                  <a:lnTo>
                    <a:pt x="713" y="606"/>
                  </a:lnTo>
                  <a:lnTo>
                    <a:pt x="703" y="608"/>
                  </a:lnTo>
                  <a:lnTo>
                    <a:pt x="695" y="611"/>
                  </a:lnTo>
                  <a:lnTo>
                    <a:pt x="686" y="615"/>
                  </a:lnTo>
                  <a:lnTo>
                    <a:pt x="679" y="620"/>
                  </a:lnTo>
                  <a:lnTo>
                    <a:pt x="671" y="625"/>
                  </a:lnTo>
                  <a:lnTo>
                    <a:pt x="665" y="632"/>
                  </a:lnTo>
                  <a:lnTo>
                    <a:pt x="658" y="638"/>
                  </a:lnTo>
                  <a:lnTo>
                    <a:pt x="653" y="645"/>
                  </a:lnTo>
                  <a:lnTo>
                    <a:pt x="647" y="654"/>
                  </a:lnTo>
                  <a:lnTo>
                    <a:pt x="644" y="662"/>
                  </a:lnTo>
                  <a:lnTo>
                    <a:pt x="641" y="670"/>
                  </a:lnTo>
                  <a:lnTo>
                    <a:pt x="638" y="680"/>
                  </a:lnTo>
                  <a:lnTo>
                    <a:pt x="637" y="689"/>
                  </a:lnTo>
                  <a:lnTo>
                    <a:pt x="637" y="699"/>
                  </a:lnTo>
                  <a:lnTo>
                    <a:pt x="637" y="699"/>
                  </a:lnTo>
                  <a:lnTo>
                    <a:pt x="637" y="709"/>
                  </a:lnTo>
                  <a:lnTo>
                    <a:pt x="638" y="718"/>
                  </a:lnTo>
                  <a:lnTo>
                    <a:pt x="641" y="727"/>
                  </a:lnTo>
                  <a:lnTo>
                    <a:pt x="644" y="736"/>
                  </a:lnTo>
                  <a:lnTo>
                    <a:pt x="647" y="744"/>
                  </a:lnTo>
                  <a:lnTo>
                    <a:pt x="653" y="753"/>
                  </a:lnTo>
                  <a:lnTo>
                    <a:pt x="658" y="759"/>
                  </a:lnTo>
                  <a:lnTo>
                    <a:pt x="665" y="767"/>
                  </a:lnTo>
                  <a:lnTo>
                    <a:pt x="671" y="772"/>
                  </a:lnTo>
                  <a:lnTo>
                    <a:pt x="679" y="779"/>
                  </a:lnTo>
                  <a:lnTo>
                    <a:pt x="686" y="783"/>
                  </a:lnTo>
                  <a:lnTo>
                    <a:pt x="695" y="787"/>
                  </a:lnTo>
                  <a:lnTo>
                    <a:pt x="703" y="790"/>
                  </a:lnTo>
                  <a:lnTo>
                    <a:pt x="713" y="792"/>
                  </a:lnTo>
                  <a:lnTo>
                    <a:pt x="723" y="794"/>
                  </a:lnTo>
                  <a:lnTo>
                    <a:pt x="732" y="795"/>
                  </a:lnTo>
                  <a:lnTo>
                    <a:pt x="891" y="795"/>
                  </a:lnTo>
                  <a:lnTo>
                    <a:pt x="891" y="858"/>
                  </a:lnTo>
                  <a:close/>
                  <a:moveTo>
                    <a:pt x="954" y="731"/>
                  </a:moveTo>
                  <a:lnTo>
                    <a:pt x="732" y="731"/>
                  </a:lnTo>
                  <a:lnTo>
                    <a:pt x="732" y="731"/>
                  </a:lnTo>
                  <a:lnTo>
                    <a:pt x="726" y="730"/>
                  </a:lnTo>
                  <a:lnTo>
                    <a:pt x="719" y="728"/>
                  </a:lnTo>
                  <a:lnTo>
                    <a:pt x="714" y="725"/>
                  </a:lnTo>
                  <a:lnTo>
                    <a:pt x="710" y="722"/>
                  </a:lnTo>
                  <a:lnTo>
                    <a:pt x="705" y="716"/>
                  </a:lnTo>
                  <a:lnTo>
                    <a:pt x="702" y="711"/>
                  </a:lnTo>
                  <a:lnTo>
                    <a:pt x="701" y="706"/>
                  </a:lnTo>
                  <a:lnTo>
                    <a:pt x="700" y="699"/>
                  </a:lnTo>
                  <a:lnTo>
                    <a:pt x="700" y="699"/>
                  </a:lnTo>
                  <a:lnTo>
                    <a:pt x="701" y="693"/>
                  </a:lnTo>
                  <a:lnTo>
                    <a:pt x="702" y="686"/>
                  </a:lnTo>
                  <a:lnTo>
                    <a:pt x="705" y="681"/>
                  </a:lnTo>
                  <a:lnTo>
                    <a:pt x="710" y="677"/>
                  </a:lnTo>
                  <a:lnTo>
                    <a:pt x="714" y="672"/>
                  </a:lnTo>
                  <a:lnTo>
                    <a:pt x="719" y="670"/>
                  </a:lnTo>
                  <a:lnTo>
                    <a:pt x="726" y="668"/>
                  </a:lnTo>
                  <a:lnTo>
                    <a:pt x="732" y="667"/>
                  </a:lnTo>
                  <a:lnTo>
                    <a:pt x="954" y="667"/>
                  </a:lnTo>
                  <a:lnTo>
                    <a:pt x="954" y="73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7" name="Freeform 107"/>
            <p:cNvSpPr>
              <a:spLocks noEditPoints="1"/>
            </p:cNvSpPr>
            <p:nvPr/>
          </p:nvSpPr>
          <p:spPr bwMode="auto">
            <a:xfrm>
              <a:off x="1709436" y="4182382"/>
              <a:ext cx="323850" cy="323850"/>
            </a:xfrm>
            <a:custGeom>
              <a:gdLst>
                <a:gd fmla="*/ 382 w 1019" name="T0"/>
                <a:gd fmla="*/ 16 h 1017" name="T1"/>
                <a:gd fmla="*/ 226 w 1019" name="T2"/>
                <a:gd fmla="*/ 87 h 1017" name="T3"/>
                <a:gd fmla="*/ 102 w 1019" name="T4"/>
                <a:gd fmla="*/ 204 h 1017" name="T5"/>
                <a:gd fmla="*/ 24 w 1019" name="T6"/>
                <a:gd fmla="*/ 358 h 1017" name="T7"/>
                <a:gd fmla="*/ 0 w 1019" name="T8"/>
                <a:gd fmla="*/ 509 h 1017" name="T9"/>
                <a:gd fmla="*/ 32 w 1019" name="T10"/>
                <a:gd fmla="*/ 684 h 1017" name="T11"/>
                <a:gd fmla="*/ 117 w 1019" name="T12"/>
                <a:gd fmla="*/ 832 h 1017" name="T13"/>
                <a:gd fmla="*/ 246 w 1019" name="T14"/>
                <a:gd fmla="*/ 943 h 1017" name="T15"/>
                <a:gd fmla="*/ 407 w 1019" name="T16"/>
                <a:gd fmla="*/ 1008 h 1017" name="T17"/>
                <a:gd fmla="*/ 562 w 1019" name="T18"/>
                <a:gd fmla="*/ 1015 h 1017" name="T19"/>
                <a:gd fmla="*/ 730 w 1019" name="T20"/>
                <a:gd fmla="*/ 967 h 1017" name="T21"/>
                <a:gd fmla="*/ 869 w 1019" name="T22"/>
                <a:gd fmla="*/ 868 h 1017" name="T23"/>
                <a:gd fmla="*/ 968 w 1019" name="T24"/>
                <a:gd fmla="*/ 729 h 1017" name="T25"/>
                <a:gd fmla="*/ 1015 w 1019" name="T26"/>
                <a:gd fmla="*/ 560 h 1017" name="T27"/>
                <a:gd fmla="*/ 1008 w 1019" name="T28"/>
                <a:gd fmla="*/ 406 h 1017" name="T29"/>
                <a:gd fmla="*/ 945 w 1019" name="T30"/>
                <a:gd fmla="*/ 245 h 1017" name="T31"/>
                <a:gd fmla="*/ 833 w 1019" name="T32"/>
                <a:gd fmla="*/ 116 h 1017" name="T33"/>
                <a:gd fmla="*/ 684 w 1019" name="T34"/>
                <a:gd fmla="*/ 30 h 1017" name="T35"/>
                <a:gd fmla="*/ 510 w 1019" name="T36"/>
                <a:gd fmla="*/ 0 h 1017" name="T37"/>
                <a:gd fmla="*/ 420 w 1019" name="T38"/>
                <a:gd fmla="*/ 944 h 1017" name="T39"/>
                <a:gd fmla="*/ 278 w 1019" name="T40"/>
                <a:gd fmla="*/ 890 h 1017" name="T41"/>
                <a:gd fmla="*/ 166 w 1019" name="T42"/>
                <a:gd fmla="*/ 792 h 1017" name="T43"/>
                <a:gd fmla="*/ 92 w 1019" name="T44"/>
                <a:gd fmla="*/ 661 h 1017" name="T45"/>
                <a:gd fmla="*/ 65 w 1019" name="T46"/>
                <a:gd fmla="*/ 509 h 1017" name="T47"/>
                <a:gd fmla="*/ 84 w 1019" name="T48"/>
                <a:gd fmla="*/ 377 h 1017" name="T49"/>
                <a:gd fmla="*/ 153 w 1019" name="T50"/>
                <a:gd fmla="*/ 243 h 1017" name="T51"/>
                <a:gd fmla="*/ 261 w 1019" name="T52"/>
                <a:gd fmla="*/ 140 h 1017" name="T53"/>
                <a:gd fmla="*/ 398 w 1019" name="T54"/>
                <a:gd fmla="*/ 78 h 1017" name="T55"/>
                <a:gd fmla="*/ 533 w 1019" name="T56"/>
                <a:gd fmla="*/ 64 h 1017" name="T57"/>
                <a:gd fmla="*/ 683 w 1019" name="T58"/>
                <a:gd fmla="*/ 99 h 1017" name="T59"/>
                <a:gd fmla="*/ 808 w 1019" name="T60"/>
                <a:gd fmla="*/ 179 h 1017" name="T61"/>
                <a:gd fmla="*/ 901 w 1019" name="T62"/>
                <a:gd fmla="*/ 296 h 1017" name="T63"/>
                <a:gd fmla="*/ 950 w 1019" name="T64"/>
                <a:gd fmla="*/ 441 h 1017" name="T65"/>
                <a:gd fmla="*/ 950 w 1019" name="T66"/>
                <a:gd fmla="*/ 576 h 1017" name="T67"/>
                <a:gd fmla="*/ 901 w 1019" name="T68"/>
                <a:gd fmla="*/ 721 h 1017" name="T69"/>
                <a:gd fmla="*/ 808 w 1019" name="T70"/>
                <a:gd fmla="*/ 838 h 1017" name="T71"/>
                <a:gd fmla="*/ 683 w 1019" name="T72"/>
                <a:gd fmla="*/ 919 h 1017" name="T73"/>
                <a:gd fmla="*/ 533 w 1019" name="T74"/>
                <a:gd fmla="*/ 953 h 1017" name="T75"/>
                <a:gd fmla="*/ 604 w 1019" name="T76"/>
                <a:gd fmla="*/ 521 h 1017" name="T77"/>
                <a:gd fmla="*/ 578 w 1019" name="T78"/>
                <a:gd fmla="*/ 442 h 1017" name="T79"/>
                <a:gd fmla="*/ 539 w 1019" name="T80"/>
                <a:gd fmla="*/ 146 h 1017" name="T81"/>
                <a:gd fmla="*/ 510 w 1019" name="T82"/>
                <a:gd fmla="*/ 127 h 1017" name="T83"/>
                <a:gd fmla="*/ 478 w 1019" name="T84"/>
                <a:gd fmla="*/ 153 h 1017" name="T85"/>
                <a:gd fmla="*/ 432 w 1019" name="T86"/>
                <a:gd fmla="*/ 453 h 1017" name="T87"/>
                <a:gd fmla="*/ 416 w 1019" name="T88"/>
                <a:gd fmla="*/ 528 h 1017" name="T89"/>
                <a:gd fmla="*/ 449 w 1019" name="T90"/>
                <a:gd fmla="*/ 582 h 1017" name="T91"/>
                <a:gd fmla="*/ 510 w 1019" name="T92"/>
                <a:gd fmla="*/ 604 h 1017" name="T93"/>
                <a:gd fmla="*/ 677 w 1019" name="T94"/>
                <a:gd fmla="*/ 730 h 1017" name="T95"/>
                <a:gd fmla="*/ 713 w 1019" name="T96"/>
                <a:gd fmla="*/ 736 h 1017" name="T97"/>
                <a:gd fmla="*/ 732 w 1019" name="T98"/>
                <a:gd fmla="*/ 707 h 1017" name="T99"/>
                <a:gd fmla="*/ 510 w 1019" name="T100"/>
                <a:gd fmla="*/ 541 h 1017" name="T101"/>
                <a:gd fmla="*/ 478 w 1019" name="T102"/>
                <a:gd fmla="*/ 515 h 1017" name="T103"/>
                <a:gd fmla="*/ 492 w 1019" name="T104"/>
                <a:gd fmla="*/ 482 h 1017" name="T105"/>
                <a:gd fmla="*/ 527 w 1019" name="T106"/>
                <a:gd fmla="*/ 482 h 1017" name="T107"/>
                <a:gd fmla="*/ 541 w 1019" name="T108"/>
                <a:gd fmla="*/ 515 h 1017" name="T109"/>
                <a:gd fmla="*/ 510 w 1019" name="T110"/>
                <a:gd fmla="*/ 541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1019">
                  <a:moveTo>
                    <a:pt x="510" y="0"/>
                  </a:moveTo>
                  <a:lnTo>
                    <a:pt x="510" y="0"/>
                  </a:lnTo>
                  <a:lnTo>
                    <a:pt x="483" y="0"/>
                  </a:lnTo>
                  <a:lnTo>
                    <a:pt x="457" y="2"/>
                  </a:lnTo>
                  <a:lnTo>
                    <a:pt x="432" y="6"/>
                  </a:lnTo>
                  <a:lnTo>
                    <a:pt x="407" y="10"/>
                  </a:lnTo>
                  <a:lnTo>
                    <a:pt x="382" y="16"/>
                  </a:lnTo>
                  <a:lnTo>
                    <a:pt x="359" y="23"/>
                  </a:lnTo>
                  <a:lnTo>
                    <a:pt x="335" y="30"/>
                  </a:lnTo>
                  <a:lnTo>
                    <a:pt x="312" y="40"/>
                  </a:lnTo>
                  <a:lnTo>
                    <a:pt x="289" y="50"/>
                  </a:lnTo>
                  <a:lnTo>
                    <a:pt x="268" y="61"/>
                  </a:lnTo>
                  <a:lnTo>
                    <a:pt x="246" y="73"/>
                  </a:lnTo>
                  <a:lnTo>
                    <a:pt x="226" y="87"/>
                  </a:lnTo>
                  <a:lnTo>
                    <a:pt x="205" y="101"/>
                  </a:lnTo>
                  <a:lnTo>
                    <a:pt x="186" y="116"/>
                  </a:lnTo>
                  <a:lnTo>
                    <a:pt x="168" y="132"/>
                  </a:lnTo>
                  <a:lnTo>
                    <a:pt x="150" y="149"/>
                  </a:lnTo>
                  <a:lnTo>
                    <a:pt x="133" y="167"/>
                  </a:lnTo>
                  <a:lnTo>
                    <a:pt x="117" y="185"/>
                  </a:lnTo>
                  <a:lnTo>
                    <a:pt x="102" y="204"/>
                  </a:lnTo>
                  <a:lnTo>
                    <a:pt x="87" y="225"/>
                  </a:lnTo>
                  <a:lnTo>
                    <a:pt x="74" y="245"/>
                  </a:lnTo>
                  <a:lnTo>
                    <a:pt x="63" y="266"/>
                  </a:lnTo>
                  <a:lnTo>
                    <a:pt x="51" y="288"/>
                  </a:lnTo>
                  <a:lnTo>
                    <a:pt x="41" y="310"/>
                  </a:lnTo>
                  <a:lnTo>
                    <a:pt x="32" y="334"/>
                  </a:lnTo>
                  <a:lnTo>
                    <a:pt x="24" y="358"/>
                  </a:lnTo>
                  <a:lnTo>
                    <a:pt x="16" y="382"/>
                  </a:lnTo>
                  <a:lnTo>
                    <a:pt x="11" y="406"/>
                  </a:lnTo>
                  <a:lnTo>
                    <a:pt x="7" y="432"/>
                  </a:lnTo>
                  <a:lnTo>
                    <a:pt x="4" y="456"/>
                  </a:lnTo>
                  <a:lnTo>
                    <a:pt x="1" y="483"/>
                  </a:lnTo>
                  <a:lnTo>
                    <a:pt x="0" y="509"/>
                  </a:lnTo>
                  <a:lnTo>
                    <a:pt x="0" y="509"/>
                  </a:lnTo>
                  <a:lnTo>
                    <a:pt x="1" y="535"/>
                  </a:lnTo>
                  <a:lnTo>
                    <a:pt x="4" y="560"/>
                  </a:lnTo>
                  <a:lnTo>
                    <a:pt x="7" y="586"/>
                  </a:lnTo>
                  <a:lnTo>
                    <a:pt x="11" y="611"/>
                  </a:lnTo>
                  <a:lnTo>
                    <a:pt x="16" y="635"/>
                  </a:lnTo>
                  <a:lnTo>
                    <a:pt x="24" y="660"/>
                  </a:lnTo>
                  <a:lnTo>
                    <a:pt x="32" y="684"/>
                  </a:lnTo>
                  <a:lnTo>
                    <a:pt x="41" y="706"/>
                  </a:lnTo>
                  <a:lnTo>
                    <a:pt x="51" y="729"/>
                  </a:lnTo>
                  <a:lnTo>
                    <a:pt x="63" y="751"/>
                  </a:lnTo>
                  <a:lnTo>
                    <a:pt x="74" y="773"/>
                  </a:lnTo>
                  <a:lnTo>
                    <a:pt x="87" y="793"/>
                  </a:lnTo>
                  <a:lnTo>
                    <a:pt x="102" y="812"/>
                  </a:lnTo>
                  <a:lnTo>
                    <a:pt x="117" y="832"/>
                  </a:lnTo>
                  <a:lnTo>
                    <a:pt x="133" y="851"/>
                  </a:lnTo>
                  <a:lnTo>
                    <a:pt x="150" y="868"/>
                  </a:lnTo>
                  <a:lnTo>
                    <a:pt x="168" y="885"/>
                  </a:lnTo>
                  <a:lnTo>
                    <a:pt x="186" y="902"/>
                  </a:lnTo>
                  <a:lnTo>
                    <a:pt x="205" y="917"/>
                  </a:lnTo>
                  <a:lnTo>
                    <a:pt x="226" y="930"/>
                  </a:lnTo>
                  <a:lnTo>
                    <a:pt x="246" y="943"/>
                  </a:lnTo>
                  <a:lnTo>
                    <a:pt x="268" y="956"/>
                  </a:lnTo>
                  <a:lnTo>
                    <a:pt x="289" y="967"/>
                  </a:lnTo>
                  <a:lnTo>
                    <a:pt x="312" y="978"/>
                  </a:lnTo>
                  <a:lnTo>
                    <a:pt x="335" y="986"/>
                  </a:lnTo>
                  <a:lnTo>
                    <a:pt x="359" y="995"/>
                  </a:lnTo>
                  <a:lnTo>
                    <a:pt x="382" y="1001"/>
                  </a:lnTo>
                  <a:lnTo>
                    <a:pt x="407" y="1008"/>
                  </a:lnTo>
                  <a:lnTo>
                    <a:pt x="432" y="1012"/>
                  </a:lnTo>
                  <a:lnTo>
                    <a:pt x="457" y="1015"/>
                  </a:lnTo>
                  <a:lnTo>
                    <a:pt x="483" y="1017"/>
                  </a:lnTo>
                  <a:lnTo>
                    <a:pt x="510" y="1017"/>
                  </a:lnTo>
                  <a:lnTo>
                    <a:pt x="510" y="1017"/>
                  </a:lnTo>
                  <a:lnTo>
                    <a:pt x="536" y="1017"/>
                  </a:lnTo>
                  <a:lnTo>
                    <a:pt x="562" y="1015"/>
                  </a:lnTo>
                  <a:lnTo>
                    <a:pt x="587" y="1012"/>
                  </a:lnTo>
                  <a:lnTo>
                    <a:pt x="612" y="1008"/>
                  </a:lnTo>
                  <a:lnTo>
                    <a:pt x="637" y="1001"/>
                  </a:lnTo>
                  <a:lnTo>
                    <a:pt x="660" y="995"/>
                  </a:lnTo>
                  <a:lnTo>
                    <a:pt x="684" y="986"/>
                  </a:lnTo>
                  <a:lnTo>
                    <a:pt x="707" y="978"/>
                  </a:lnTo>
                  <a:lnTo>
                    <a:pt x="730" y="967"/>
                  </a:lnTo>
                  <a:lnTo>
                    <a:pt x="751" y="956"/>
                  </a:lnTo>
                  <a:lnTo>
                    <a:pt x="773" y="943"/>
                  </a:lnTo>
                  <a:lnTo>
                    <a:pt x="793" y="930"/>
                  </a:lnTo>
                  <a:lnTo>
                    <a:pt x="814" y="917"/>
                  </a:lnTo>
                  <a:lnTo>
                    <a:pt x="833" y="902"/>
                  </a:lnTo>
                  <a:lnTo>
                    <a:pt x="851" y="885"/>
                  </a:lnTo>
                  <a:lnTo>
                    <a:pt x="869" y="868"/>
                  </a:lnTo>
                  <a:lnTo>
                    <a:pt x="886" y="851"/>
                  </a:lnTo>
                  <a:lnTo>
                    <a:pt x="902" y="832"/>
                  </a:lnTo>
                  <a:lnTo>
                    <a:pt x="917" y="812"/>
                  </a:lnTo>
                  <a:lnTo>
                    <a:pt x="932" y="793"/>
                  </a:lnTo>
                  <a:lnTo>
                    <a:pt x="945" y="773"/>
                  </a:lnTo>
                  <a:lnTo>
                    <a:pt x="956" y="751"/>
                  </a:lnTo>
                  <a:lnTo>
                    <a:pt x="968" y="729"/>
                  </a:lnTo>
                  <a:lnTo>
                    <a:pt x="978" y="706"/>
                  </a:lnTo>
                  <a:lnTo>
                    <a:pt x="988" y="684"/>
                  </a:lnTo>
                  <a:lnTo>
                    <a:pt x="995" y="660"/>
                  </a:lnTo>
                  <a:lnTo>
                    <a:pt x="1003" y="635"/>
                  </a:lnTo>
                  <a:lnTo>
                    <a:pt x="1008" y="611"/>
                  </a:lnTo>
                  <a:lnTo>
                    <a:pt x="1012" y="586"/>
                  </a:lnTo>
                  <a:lnTo>
                    <a:pt x="1015" y="560"/>
                  </a:lnTo>
                  <a:lnTo>
                    <a:pt x="1018" y="535"/>
                  </a:lnTo>
                  <a:lnTo>
                    <a:pt x="1019" y="509"/>
                  </a:lnTo>
                  <a:lnTo>
                    <a:pt x="1019" y="509"/>
                  </a:lnTo>
                  <a:lnTo>
                    <a:pt x="1018" y="483"/>
                  </a:lnTo>
                  <a:lnTo>
                    <a:pt x="1015" y="456"/>
                  </a:lnTo>
                  <a:lnTo>
                    <a:pt x="1012" y="432"/>
                  </a:lnTo>
                  <a:lnTo>
                    <a:pt x="1008" y="406"/>
                  </a:lnTo>
                  <a:lnTo>
                    <a:pt x="1003" y="382"/>
                  </a:lnTo>
                  <a:lnTo>
                    <a:pt x="995" y="358"/>
                  </a:lnTo>
                  <a:lnTo>
                    <a:pt x="988" y="334"/>
                  </a:lnTo>
                  <a:lnTo>
                    <a:pt x="978" y="310"/>
                  </a:lnTo>
                  <a:lnTo>
                    <a:pt x="968" y="288"/>
                  </a:lnTo>
                  <a:lnTo>
                    <a:pt x="956" y="266"/>
                  </a:lnTo>
                  <a:lnTo>
                    <a:pt x="945" y="245"/>
                  </a:lnTo>
                  <a:lnTo>
                    <a:pt x="932" y="225"/>
                  </a:lnTo>
                  <a:lnTo>
                    <a:pt x="917" y="204"/>
                  </a:lnTo>
                  <a:lnTo>
                    <a:pt x="902" y="185"/>
                  </a:lnTo>
                  <a:lnTo>
                    <a:pt x="886" y="167"/>
                  </a:lnTo>
                  <a:lnTo>
                    <a:pt x="869" y="149"/>
                  </a:lnTo>
                  <a:lnTo>
                    <a:pt x="851" y="132"/>
                  </a:lnTo>
                  <a:lnTo>
                    <a:pt x="833" y="116"/>
                  </a:lnTo>
                  <a:lnTo>
                    <a:pt x="814" y="101"/>
                  </a:lnTo>
                  <a:lnTo>
                    <a:pt x="793" y="87"/>
                  </a:lnTo>
                  <a:lnTo>
                    <a:pt x="773" y="73"/>
                  </a:lnTo>
                  <a:lnTo>
                    <a:pt x="751" y="61"/>
                  </a:lnTo>
                  <a:lnTo>
                    <a:pt x="730" y="50"/>
                  </a:lnTo>
                  <a:lnTo>
                    <a:pt x="707" y="40"/>
                  </a:lnTo>
                  <a:lnTo>
                    <a:pt x="684" y="30"/>
                  </a:lnTo>
                  <a:lnTo>
                    <a:pt x="660" y="23"/>
                  </a:lnTo>
                  <a:lnTo>
                    <a:pt x="637" y="16"/>
                  </a:lnTo>
                  <a:lnTo>
                    <a:pt x="612" y="10"/>
                  </a:lnTo>
                  <a:lnTo>
                    <a:pt x="587" y="6"/>
                  </a:lnTo>
                  <a:lnTo>
                    <a:pt x="562" y="2"/>
                  </a:lnTo>
                  <a:lnTo>
                    <a:pt x="536" y="0"/>
                  </a:lnTo>
                  <a:lnTo>
                    <a:pt x="510" y="0"/>
                  </a:lnTo>
                  <a:lnTo>
                    <a:pt x="510" y="0"/>
                  </a:lnTo>
                  <a:close/>
                  <a:moveTo>
                    <a:pt x="510" y="954"/>
                  </a:moveTo>
                  <a:lnTo>
                    <a:pt x="510" y="954"/>
                  </a:lnTo>
                  <a:lnTo>
                    <a:pt x="486" y="953"/>
                  </a:lnTo>
                  <a:lnTo>
                    <a:pt x="464" y="952"/>
                  </a:lnTo>
                  <a:lnTo>
                    <a:pt x="441" y="949"/>
                  </a:lnTo>
                  <a:lnTo>
                    <a:pt x="420" y="944"/>
                  </a:lnTo>
                  <a:lnTo>
                    <a:pt x="398" y="940"/>
                  </a:lnTo>
                  <a:lnTo>
                    <a:pt x="377" y="934"/>
                  </a:lnTo>
                  <a:lnTo>
                    <a:pt x="357" y="927"/>
                  </a:lnTo>
                  <a:lnTo>
                    <a:pt x="336" y="919"/>
                  </a:lnTo>
                  <a:lnTo>
                    <a:pt x="317" y="910"/>
                  </a:lnTo>
                  <a:lnTo>
                    <a:pt x="298" y="900"/>
                  </a:lnTo>
                  <a:lnTo>
                    <a:pt x="278" y="890"/>
                  </a:lnTo>
                  <a:lnTo>
                    <a:pt x="261" y="878"/>
                  </a:lnTo>
                  <a:lnTo>
                    <a:pt x="243" y="865"/>
                  </a:lnTo>
                  <a:lnTo>
                    <a:pt x="227" y="852"/>
                  </a:lnTo>
                  <a:lnTo>
                    <a:pt x="211" y="838"/>
                  </a:lnTo>
                  <a:lnTo>
                    <a:pt x="195" y="823"/>
                  </a:lnTo>
                  <a:lnTo>
                    <a:pt x="180" y="808"/>
                  </a:lnTo>
                  <a:lnTo>
                    <a:pt x="166" y="792"/>
                  </a:lnTo>
                  <a:lnTo>
                    <a:pt x="153" y="775"/>
                  </a:lnTo>
                  <a:lnTo>
                    <a:pt x="140" y="758"/>
                  </a:lnTo>
                  <a:lnTo>
                    <a:pt x="129" y="740"/>
                  </a:lnTo>
                  <a:lnTo>
                    <a:pt x="118" y="721"/>
                  </a:lnTo>
                  <a:lnTo>
                    <a:pt x="109" y="702"/>
                  </a:lnTo>
                  <a:lnTo>
                    <a:pt x="99" y="682"/>
                  </a:lnTo>
                  <a:lnTo>
                    <a:pt x="92" y="661"/>
                  </a:lnTo>
                  <a:lnTo>
                    <a:pt x="84" y="641"/>
                  </a:lnTo>
                  <a:lnTo>
                    <a:pt x="79" y="619"/>
                  </a:lnTo>
                  <a:lnTo>
                    <a:pt x="73" y="598"/>
                  </a:lnTo>
                  <a:lnTo>
                    <a:pt x="69" y="576"/>
                  </a:lnTo>
                  <a:lnTo>
                    <a:pt x="67" y="554"/>
                  </a:lnTo>
                  <a:lnTo>
                    <a:pt x="65" y="531"/>
                  </a:lnTo>
                  <a:lnTo>
                    <a:pt x="65" y="509"/>
                  </a:lnTo>
                  <a:lnTo>
                    <a:pt x="65" y="509"/>
                  </a:lnTo>
                  <a:lnTo>
                    <a:pt x="65" y="486"/>
                  </a:lnTo>
                  <a:lnTo>
                    <a:pt x="67" y="464"/>
                  </a:lnTo>
                  <a:lnTo>
                    <a:pt x="69" y="441"/>
                  </a:lnTo>
                  <a:lnTo>
                    <a:pt x="73" y="419"/>
                  </a:lnTo>
                  <a:lnTo>
                    <a:pt x="79" y="397"/>
                  </a:lnTo>
                  <a:lnTo>
                    <a:pt x="84" y="377"/>
                  </a:lnTo>
                  <a:lnTo>
                    <a:pt x="92" y="355"/>
                  </a:lnTo>
                  <a:lnTo>
                    <a:pt x="99" y="336"/>
                  </a:lnTo>
                  <a:lnTo>
                    <a:pt x="109" y="316"/>
                  </a:lnTo>
                  <a:lnTo>
                    <a:pt x="118" y="296"/>
                  </a:lnTo>
                  <a:lnTo>
                    <a:pt x="129" y="278"/>
                  </a:lnTo>
                  <a:lnTo>
                    <a:pt x="140" y="260"/>
                  </a:lnTo>
                  <a:lnTo>
                    <a:pt x="153" y="243"/>
                  </a:lnTo>
                  <a:lnTo>
                    <a:pt x="166" y="226"/>
                  </a:lnTo>
                  <a:lnTo>
                    <a:pt x="180" y="209"/>
                  </a:lnTo>
                  <a:lnTo>
                    <a:pt x="195" y="194"/>
                  </a:lnTo>
                  <a:lnTo>
                    <a:pt x="211" y="179"/>
                  </a:lnTo>
                  <a:lnTo>
                    <a:pt x="227" y="166"/>
                  </a:lnTo>
                  <a:lnTo>
                    <a:pt x="243" y="152"/>
                  </a:lnTo>
                  <a:lnTo>
                    <a:pt x="261" y="140"/>
                  </a:lnTo>
                  <a:lnTo>
                    <a:pt x="278" y="128"/>
                  </a:lnTo>
                  <a:lnTo>
                    <a:pt x="298" y="117"/>
                  </a:lnTo>
                  <a:lnTo>
                    <a:pt x="317" y="108"/>
                  </a:lnTo>
                  <a:lnTo>
                    <a:pt x="336" y="99"/>
                  </a:lnTo>
                  <a:lnTo>
                    <a:pt x="357" y="90"/>
                  </a:lnTo>
                  <a:lnTo>
                    <a:pt x="377" y="84"/>
                  </a:lnTo>
                  <a:lnTo>
                    <a:pt x="398" y="78"/>
                  </a:lnTo>
                  <a:lnTo>
                    <a:pt x="420" y="72"/>
                  </a:lnTo>
                  <a:lnTo>
                    <a:pt x="441" y="69"/>
                  </a:lnTo>
                  <a:lnTo>
                    <a:pt x="464" y="66"/>
                  </a:lnTo>
                  <a:lnTo>
                    <a:pt x="486" y="64"/>
                  </a:lnTo>
                  <a:lnTo>
                    <a:pt x="510" y="64"/>
                  </a:lnTo>
                  <a:lnTo>
                    <a:pt x="510" y="64"/>
                  </a:lnTo>
                  <a:lnTo>
                    <a:pt x="533" y="64"/>
                  </a:lnTo>
                  <a:lnTo>
                    <a:pt x="555" y="66"/>
                  </a:lnTo>
                  <a:lnTo>
                    <a:pt x="578" y="69"/>
                  </a:lnTo>
                  <a:lnTo>
                    <a:pt x="599" y="72"/>
                  </a:lnTo>
                  <a:lnTo>
                    <a:pt x="621" y="78"/>
                  </a:lnTo>
                  <a:lnTo>
                    <a:pt x="642" y="84"/>
                  </a:lnTo>
                  <a:lnTo>
                    <a:pt x="662" y="90"/>
                  </a:lnTo>
                  <a:lnTo>
                    <a:pt x="683" y="99"/>
                  </a:lnTo>
                  <a:lnTo>
                    <a:pt x="702" y="108"/>
                  </a:lnTo>
                  <a:lnTo>
                    <a:pt x="721" y="117"/>
                  </a:lnTo>
                  <a:lnTo>
                    <a:pt x="741" y="128"/>
                  </a:lnTo>
                  <a:lnTo>
                    <a:pt x="758" y="140"/>
                  </a:lnTo>
                  <a:lnTo>
                    <a:pt x="776" y="152"/>
                  </a:lnTo>
                  <a:lnTo>
                    <a:pt x="792" y="166"/>
                  </a:lnTo>
                  <a:lnTo>
                    <a:pt x="808" y="179"/>
                  </a:lnTo>
                  <a:lnTo>
                    <a:pt x="824" y="194"/>
                  </a:lnTo>
                  <a:lnTo>
                    <a:pt x="839" y="209"/>
                  </a:lnTo>
                  <a:lnTo>
                    <a:pt x="853" y="226"/>
                  </a:lnTo>
                  <a:lnTo>
                    <a:pt x="866" y="243"/>
                  </a:lnTo>
                  <a:lnTo>
                    <a:pt x="879" y="260"/>
                  </a:lnTo>
                  <a:lnTo>
                    <a:pt x="890" y="278"/>
                  </a:lnTo>
                  <a:lnTo>
                    <a:pt x="901" y="296"/>
                  </a:lnTo>
                  <a:lnTo>
                    <a:pt x="911" y="316"/>
                  </a:lnTo>
                  <a:lnTo>
                    <a:pt x="920" y="336"/>
                  </a:lnTo>
                  <a:lnTo>
                    <a:pt x="927" y="355"/>
                  </a:lnTo>
                  <a:lnTo>
                    <a:pt x="935" y="377"/>
                  </a:lnTo>
                  <a:lnTo>
                    <a:pt x="940" y="397"/>
                  </a:lnTo>
                  <a:lnTo>
                    <a:pt x="946" y="419"/>
                  </a:lnTo>
                  <a:lnTo>
                    <a:pt x="950" y="441"/>
                  </a:lnTo>
                  <a:lnTo>
                    <a:pt x="952" y="464"/>
                  </a:lnTo>
                  <a:lnTo>
                    <a:pt x="954" y="486"/>
                  </a:lnTo>
                  <a:lnTo>
                    <a:pt x="955" y="509"/>
                  </a:lnTo>
                  <a:lnTo>
                    <a:pt x="955" y="509"/>
                  </a:lnTo>
                  <a:lnTo>
                    <a:pt x="954" y="531"/>
                  </a:lnTo>
                  <a:lnTo>
                    <a:pt x="952" y="554"/>
                  </a:lnTo>
                  <a:lnTo>
                    <a:pt x="950" y="576"/>
                  </a:lnTo>
                  <a:lnTo>
                    <a:pt x="946" y="598"/>
                  </a:lnTo>
                  <a:lnTo>
                    <a:pt x="940" y="619"/>
                  </a:lnTo>
                  <a:lnTo>
                    <a:pt x="935" y="641"/>
                  </a:lnTo>
                  <a:lnTo>
                    <a:pt x="927" y="661"/>
                  </a:lnTo>
                  <a:lnTo>
                    <a:pt x="920" y="682"/>
                  </a:lnTo>
                  <a:lnTo>
                    <a:pt x="911" y="702"/>
                  </a:lnTo>
                  <a:lnTo>
                    <a:pt x="901" y="721"/>
                  </a:lnTo>
                  <a:lnTo>
                    <a:pt x="890" y="740"/>
                  </a:lnTo>
                  <a:lnTo>
                    <a:pt x="879" y="758"/>
                  </a:lnTo>
                  <a:lnTo>
                    <a:pt x="866" y="775"/>
                  </a:lnTo>
                  <a:lnTo>
                    <a:pt x="853" y="792"/>
                  </a:lnTo>
                  <a:lnTo>
                    <a:pt x="839" y="808"/>
                  </a:lnTo>
                  <a:lnTo>
                    <a:pt x="824" y="823"/>
                  </a:lnTo>
                  <a:lnTo>
                    <a:pt x="808" y="838"/>
                  </a:lnTo>
                  <a:lnTo>
                    <a:pt x="792" y="852"/>
                  </a:lnTo>
                  <a:lnTo>
                    <a:pt x="776" y="865"/>
                  </a:lnTo>
                  <a:lnTo>
                    <a:pt x="758" y="878"/>
                  </a:lnTo>
                  <a:lnTo>
                    <a:pt x="741" y="890"/>
                  </a:lnTo>
                  <a:lnTo>
                    <a:pt x="721" y="900"/>
                  </a:lnTo>
                  <a:lnTo>
                    <a:pt x="702" y="910"/>
                  </a:lnTo>
                  <a:lnTo>
                    <a:pt x="683" y="919"/>
                  </a:lnTo>
                  <a:lnTo>
                    <a:pt x="662" y="927"/>
                  </a:lnTo>
                  <a:lnTo>
                    <a:pt x="642" y="934"/>
                  </a:lnTo>
                  <a:lnTo>
                    <a:pt x="621" y="940"/>
                  </a:lnTo>
                  <a:lnTo>
                    <a:pt x="599" y="944"/>
                  </a:lnTo>
                  <a:lnTo>
                    <a:pt x="578" y="949"/>
                  </a:lnTo>
                  <a:lnTo>
                    <a:pt x="555" y="952"/>
                  </a:lnTo>
                  <a:lnTo>
                    <a:pt x="533" y="953"/>
                  </a:lnTo>
                  <a:lnTo>
                    <a:pt x="510" y="954"/>
                  </a:lnTo>
                  <a:lnTo>
                    <a:pt x="510" y="954"/>
                  </a:lnTo>
                  <a:close/>
                  <a:moveTo>
                    <a:pt x="593" y="555"/>
                  </a:moveTo>
                  <a:lnTo>
                    <a:pt x="593" y="555"/>
                  </a:lnTo>
                  <a:lnTo>
                    <a:pt x="598" y="544"/>
                  </a:lnTo>
                  <a:lnTo>
                    <a:pt x="601" y="532"/>
                  </a:lnTo>
                  <a:lnTo>
                    <a:pt x="604" y="521"/>
                  </a:lnTo>
                  <a:lnTo>
                    <a:pt x="604" y="509"/>
                  </a:lnTo>
                  <a:lnTo>
                    <a:pt x="604" y="509"/>
                  </a:lnTo>
                  <a:lnTo>
                    <a:pt x="603" y="494"/>
                  </a:lnTo>
                  <a:lnTo>
                    <a:pt x="600" y="479"/>
                  </a:lnTo>
                  <a:lnTo>
                    <a:pt x="595" y="466"/>
                  </a:lnTo>
                  <a:lnTo>
                    <a:pt x="587" y="453"/>
                  </a:lnTo>
                  <a:lnTo>
                    <a:pt x="578" y="442"/>
                  </a:lnTo>
                  <a:lnTo>
                    <a:pt x="567" y="433"/>
                  </a:lnTo>
                  <a:lnTo>
                    <a:pt x="555" y="425"/>
                  </a:lnTo>
                  <a:lnTo>
                    <a:pt x="541" y="419"/>
                  </a:lnTo>
                  <a:lnTo>
                    <a:pt x="541" y="159"/>
                  </a:lnTo>
                  <a:lnTo>
                    <a:pt x="541" y="159"/>
                  </a:lnTo>
                  <a:lnTo>
                    <a:pt x="541" y="153"/>
                  </a:lnTo>
                  <a:lnTo>
                    <a:pt x="539" y="146"/>
                  </a:lnTo>
                  <a:lnTo>
                    <a:pt x="536" y="141"/>
                  </a:lnTo>
                  <a:lnTo>
                    <a:pt x="532" y="137"/>
                  </a:lnTo>
                  <a:lnTo>
                    <a:pt x="527" y="132"/>
                  </a:lnTo>
                  <a:lnTo>
                    <a:pt x="522" y="130"/>
                  </a:lnTo>
                  <a:lnTo>
                    <a:pt x="515" y="128"/>
                  </a:lnTo>
                  <a:lnTo>
                    <a:pt x="510" y="127"/>
                  </a:lnTo>
                  <a:lnTo>
                    <a:pt x="510" y="127"/>
                  </a:lnTo>
                  <a:lnTo>
                    <a:pt x="504" y="128"/>
                  </a:lnTo>
                  <a:lnTo>
                    <a:pt x="497" y="130"/>
                  </a:lnTo>
                  <a:lnTo>
                    <a:pt x="492" y="132"/>
                  </a:lnTo>
                  <a:lnTo>
                    <a:pt x="488" y="137"/>
                  </a:lnTo>
                  <a:lnTo>
                    <a:pt x="483" y="141"/>
                  </a:lnTo>
                  <a:lnTo>
                    <a:pt x="480" y="146"/>
                  </a:lnTo>
                  <a:lnTo>
                    <a:pt x="478" y="153"/>
                  </a:lnTo>
                  <a:lnTo>
                    <a:pt x="478" y="159"/>
                  </a:lnTo>
                  <a:lnTo>
                    <a:pt x="478" y="419"/>
                  </a:lnTo>
                  <a:lnTo>
                    <a:pt x="478" y="419"/>
                  </a:lnTo>
                  <a:lnTo>
                    <a:pt x="464" y="425"/>
                  </a:lnTo>
                  <a:lnTo>
                    <a:pt x="452" y="433"/>
                  </a:lnTo>
                  <a:lnTo>
                    <a:pt x="441" y="442"/>
                  </a:lnTo>
                  <a:lnTo>
                    <a:pt x="432" y="453"/>
                  </a:lnTo>
                  <a:lnTo>
                    <a:pt x="424" y="466"/>
                  </a:lnTo>
                  <a:lnTo>
                    <a:pt x="419" y="479"/>
                  </a:lnTo>
                  <a:lnTo>
                    <a:pt x="416" y="494"/>
                  </a:lnTo>
                  <a:lnTo>
                    <a:pt x="415" y="509"/>
                  </a:lnTo>
                  <a:lnTo>
                    <a:pt x="415" y="509"/>
                  </a:lnTo>
                  <a:lnTo>
                    <a:pt x="415" y="518"/>
                  </a:lnTo>
                  <a:lnTo>
                    <a:pt x="416" y="528"/>
                  </a:lnTo>
                  <a:lnTo>
                    <a:pt x="419" y="537"/>
                  </a:lnTo>
                  <a:lnTo>
                    <a:pt x="422" y="545"/>
                  </a:lnTo>
                  <a:lnTo>
                    <a:pt x="425" y="554"/>
                  </a:lnTo>
                  <a:lnTo>
                    <a:pt x="431" y="562"/>
                  </a:lnTo>
                  <a:lnTo>
                    <a:pt x="436" y="569"/>
                  </a:lnTo>
                  <a:lnTo>
                    <a:pt x="442" y="576"/>
                  </a:lnTo>
                  <a:lnTo>
                    <a:pt x="449" y="582"/>
                  </a:lnTo>
                  <a:lnTo>
                    <a:pt x="456" y="588"/>
                  </a:lnTo>
                  <a:lnTo>
                    <a:pt x="464" y="593"/>
                  </a:lnTo>
                  <a:lnTo>
                    <a:pt x="472" y="597"/>
                  </a:lnTo>
                  <a:lnTo>
                    <a:pt x="481" y="600"/>
                  </a:lnTo>
                  <a:lnTo>
                    <a:pt x="491" y="602"/>
                  </a:lnTo>
                  <a:lnTo>
                    <a:pt x="499" y="603"/>
                  </a:lnTo>
                  <a:lnTo>
                    <a:pt x="510" y="604"/>
                  </a:lnTo>
                  <a:lnTo>
                    <a:pt x="510" y="604"/>
                  </a:lnTo>
                  <a:lnTo>
                    <a:pt x="519" y="603"/>
                  </a:lnTo>
                  <a:lnTo>
                    <a:pt x="528" y="602"/>
                  </a:lnTo>
                  <a:lnTo>
                    <a:pt x="537" y="600"/>
                  </a:lnTo>
                  <a:lnTo>
                    <a:pt x="545" y="597"/>
                  </a:lnTo>
                  <a:lnTo>
                    <a:pt x="677" y="730"/>
                  </a:lnTo>
                  <a:lnTo>
                    <a:pt x="677" y="730"/>
                  </a:lnTo>
                  <a:lnTo>
                    <a:pt x="683" y="734"/>
                  </a:lnTo>
                  <a:lnTo>
                    <a:pt x="688" y="736"/>
                  </a:lnTo>
                  <a:lnTo>
                    <a:pt x="695" y="738"/>
                  </a:lnTo>
                  <a:lnTo>
                    <a:pt x="700" y="740"/>
                  </a:lnTo>
                  <a:lnTo>
                    <a:pt x="700" y="740"/>
                  </a:lnTo>
                  <a:lnTo>
                    <a:pt x="706" y="738"/>
                  </a:lnTo>
                  <a:lnTo>
                    <a:pt x="713" y="736"/>
                  </a:lnTo>
                  <a:lnTo>
                    <a:pt x="718" y="734"/>
                  </a:lnTo>
                  <a:lnTo>
                    <a:pt x="722" y="730"/>
                  </a:lnTo>
                  <a:lnTo>
                    <a:pt x="722" y="730"/>
                  </a:lnTo>
                  <a:lnTo>
                    <a:pt x="727" y="724"/>
                  </a:lnTo>
                  <a:lnTo>
                    <a:pt x="730" y="719"/>
                  </a:lnTo>
                  <a:lnTo>
                    <a:pt x="731" y="714"/>
                  </a:lnTo>
                  <a:lnTo>
                    <a:pt x="732" y="707"/>
                  </a:lnTo>
                  <a:lnTo>
                    <a:pt x="731" y="701"/>
                  </a:lnTo>
                  <a:lnTo>
                    <a:pt x="730" y="696"/>
                  </a:lnTo>
                  <a:lnTo>
                    <a:pt x="727" y="690"/>
                  </a:lnTo>
                  <a:lnTo>
                    <a:pt x="722" y="685"/>
                  </a:lnTo>
                  <a:lnTo>
                    <a:pt x="593" y="555"/>
                  </a:lnTo>
                  <a:close/>
                  <a:moveTo>
                    <a:pt x="510" y="541"/>
                  </a:moveTo>
                  <a:lnTo>
                    <a:pt x="510" y="541"/>
                  </a:lnTo>
                  <a:lnTo>
                    <a:pt x="504" y="540"/>
                  </a:lnTo>
                  <a:lnTo>
                    <a:pt x="497" y="538"/>
                  </a:lnTo>
                  <a:lnTo>
                    <a:pt x="492" y="535"/>
                  </a:lnTo>
                  <a:lnTo>
                    <a:pt x="488" y="531"/>
                  </a:lnTo>
                  <a:lnTo>
                    <a:pt x="483" y="526"/>
                  </a:lnTo>
                  <a:lnTo>
                    <a:pt x="480" y="521"/>
                  </a:lnTo>
                  <a:lnTo>
                    <a:pt x="478" y="515"/>
                  </a:lnTo>
                  <a:lnTo>
                    <a:pt x="478" y="509"/>
                  </a:lnTo>
                  <a:lnTo>
                    <a:pt x="478" y="509"/>
                  </a:lnTo>
                  <a:lnTo>
                    <a:pt x="478" y="502"/>
                  </a:lnTo>
                  <a:lnTo>
                    <a:pt x="480" y="496"/>
                  </a:lnTo>
                  <a:lnTo>
                    <a:pt x="483" y="491"/>
                  </a:lnTo>
                  <a:lnTo>
                    <a:pt x="488" y="486"/>
                  </a:lnTo>
                  <a:lnTo>
                    <a:pt x="492" y="482"/>
                  </a:lnTo>
                  <a:lnTo>
                    <a:pt x="497" y="480"/>
                  </a:lnTo>
                  <a:lnTo>
                    <a:pt x="504" y="478"/>
                  </a:lnTo>
                  <a:lnTo>
                    <a:pt x="510" y="477"/>
                  </a:lnTo>
                  <a:lnTo>
                    <a:pt x="510" y="477"/>
                  </a:lnTo>
                  <a:lnTo>
                    <a:pt x="515" y="478"/>
                  </a:lnTo>
                  <a:lnTo>
                    <a:pt x="522" y="480"/>
                  </a:lnTo>
                  <a:lnTo>
                    <a:pt x="527" y="482"/>
                  </a:lnTo>
                  <a:lnTo>
                    <a:pt x="532" y="486"/>
                  </a:lnTo>
                  <a:lnTo>
                    <a:pt x="536" y="491"/>
                  </a:lnTo>
                  <a:lnTo>
                    <a:pt x="539" y="496"/>
                  </a:lnTo>
                  <a:lnTo>
                    <a:pt x="541" y="502"/>
                  </a:lnTo>
                  <a:lnTo>
                    <a:pt x="541" y="509"/>
                  </a:lnTo>
                  <a:lnTo>
                    <a:pt x="541" y="509"/>
                  </a:lnTo>
                  <a:lnTo>
                    <a:pt x="541" y="515"/>
                  </a:lnTo>
                  <a:lnTo>
                    <a:pt x="539" y="521"/>
                  </a:lnTo>
                  <a:lnTo>
                    <a:pt x="536" y="526"/>
                  </a:lnTo>
                  <a:lnTo>
                    <a:pt x="532" y="531"/>
                  </a:lnTo>
                  <a:lnTo>
                    <a:pt x="527" y="535"/>
                  </a:lnTo>
                  <a:lnTo>
                    <a:pt x="522" y="538"/>
                  </a:lnTo>
                  <a:lnTo>
                    <a:pt x="515" y="540"/>
                  </a:lnTo>
                  <a:lnTo>
                    <a:pt x="510" y="541"/>
                  </a:lnTo>
                  <a:lnTo>
                    <a:pt x="510" y="54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8" name="Freeform 108"/>
            <p:cNvSpPr>
              <a:spLocks noEditPoints="1"/>
            </p:cNvSpPr>
            <p:nvPr/>
          </p:nvSpPr>
          <p:spPr bwMode="auto">
            <a:xfrm>
              <a:off x="3001661" y="2244045"/>
              <a:ext cx="323850" cy="323850"/>
            </a:xfrm>
            <a:custGeom>
              <a:gdLst>
                <a:gd fmla="*/ 46 w 1018" name="T0"/>
                <a:gd fmla="*/ 11 h 1018" name="T1"/>
                <a:gd fmla="*/ 4 w 1018" name="T2"/>
                <a:gd fmla="*/ 61 h 1018" name="T3"/>
                <a:gd fmla="*/ 4 w 1018" name="T4"/>
                <a:gd fmla="*/ 385 h 1018" name="T5"/>
                <a:gd fmla="*/ 46 w 1018" name="T6"/>
                <a:gd fmla="*/ 436 h 1018" name="T7"/>
                <a:gd fmla="*/ 368 w 1018" name="T8"/>
                <a:gd fmla="*/ 446 h 1018" name="T9"/>
                <a:gd fmla="*/ 426 w 1018" name="T10"/>
                <a:gd fmla="*/ 414 h 1018" name="T11"/>
                <a:gd fmla="*/ 445 w 1018" name="T12"/>
                <a:gd fmla="*/ 87 h 1018" name="T13"/>
                <a:gd fmla="*/ 426 w 1018" name="T14"/>
                <a:gd fmla="*/ 32 h 1018" name="T15"/>
                <a:gd fmla="*/ 368 w 1018" name="T16"/>
                <a:gd fmla="*/ 1 h 1018" name="T17"/>
                <a:gd fmla="*/ 376 w 1018" name="T18"/>
                <a:gd fmla="*/ 376 h 1018" name="T19"/>
                <a:gd fmla="*/ 78 w 1018" name="T20"/>
                <a:gd fmla="*/ 380 h 1018" name="T21"/>
                <a:gd fmla="*/ 65 w 1018" name="T22"/>
                <a:gd fmla="*/ 87 h 1018" name="T23"/>
                <a:gd fmla="*/ 87 w 1018" name="T24"/>
                <a:gd fmla="*/ 65 h 1018" name="T25"/>
                <a:gd fmla="*/ 381 w 1018" name="T26"/>
                <a:gd fmla="*/ 78 h 1018" name="T27"/>
                <a:gd fmla="*/ 642 w 1018" name="T28"/>
                <a:gd fmla="*/ 2 h 1018" name="T29"/>
                <a:gd fmla="*/ 588 w 1018" name="T30"/>
                <a:gd fmla="*/ 39 h 1018" name="T31"/>
                <a:gd fmla="*/ 573 w 1018" name="T32"/>
                <a:gd fmla="*/ 360 h 1018" name="T33"/>
                <a:gd fmla="*/ 599 w 1018" name="T34"/>
                <a:gd fmla="*/ 421 h 1018" name="T35"/>
                <a:gd fmla="*/ 659 w 1018" name="T36"/>
                <a:gd fmla="*/ 446 h 1018" name="T37"/>
                <a:gd fmla="*/ 981 w 1018" name="T38"/>
                <a:gd fmla="*/ 431 h 1018" name="T39"/>
                <a:gd fmla="*/ 1016 w 1018" name="T40"/>
                <a:gd fmla="*/ 377 h 1018" name="T41"/>
                <a:gd fmla="*/ 1012 w 1018" name="T42"/>
                <a:gd fmla="*/ 53 h 1018" name="T43"/>
                <a:gd fmla="*/ 966 w 1018" name="T44"/>
                <a:gd fmla="*/ 8 h 1018" name="T45"/>
                <a:gd fmla="*/ 954 w 1018" name="T46"/>
                <a:gd fmla="*/ 364 h 1018" name="T47"/>
                <a:gd fmla="*/ 659 w 1018" name="T48"/>
                <a:gd fmla="*/ 382 h 1018" name="T49"/>
                <a:gd fmla="*/ 638 w 1018" name="T50"/>
                <a:gd fmla="*/ 364 h 1018" name="T51"/>
                <a:gd fmla="*/ 647 w 1018" name="T52"/>
                <a:gd fmla="*/ 68 h 1018" name="T53"/>
                <a:gd fmla="*/ 944 w 1018" name="T54"/>
                <a:gd fmla="*/ 68 h 1018" name="T55"/>
                <a:gd fmla="*/ 87 w 1018" name="T56"/>
                <a:gd fmla="*/ 573 h 1018" name="T57"/>
                <a:gd fmla="*/ 32 w 1018" name="T58"/>
                <a:gd fmla="*/ 593 h 1018" name="T59"/>
                <a:gd fmla="*/ 1 w 1018" name="T60"/>
                <a:gd fmla="*/ 650 h 1018" name="T61"/>
                <a:gd fmla="*/ 11 w 1018" name="T62"/>
                <a:gd fmla="*/ 973 h 1018" name="T63"/>
                <a:gd fmla="*/ 61 w 1018" name="T64"/>
                <a:gd fmla="*/ 1014 h 1018" name="T65"/>
                <a:gd fmla="*/ 385 w 1018" name="T66"/>
                <a:gd fmla="*/ 1014 h 1018" name="T67"/>
                <a:gd fmla="*/ 436 w 1018" name="T68"/>
                <a:gd fmla="*/ 973 h 1018" name="T69"/>
                <a:gd fmla="*/ 445 w 1018" name="T70"/>
                <a:gd fmla="*/ 650 h 1018" name="T71"/>
                <a:gd fmla="*/ 414 w 1018" name="T72"/>
                <a:gd fmla="*/ 593 h 1018" name="T73"/>
                <a:gd fmla="*/ 360 w 1018" name="T74"/>
                <a:gd fmla="*/ 573 h 1018" name="T75"/>
                <a:gd fmla="*/ 368 w 1018" name="T76"/>
                <a:gd fmla="*/ 953 h 1018" name="T77"/>
                <a:gd fmla="*/ 71 w 1018" name="T78"/>
                <a:gd fmla="*/ 948 h 1018" name="T79"/>
                <a:gd fmla="*/ 66 w 1018" name="T80"/>
                <a:gd fmla="*/ 650 h 1018" name="T81"/>
                <a:gd fmla="*/ 360 w 1018" name="T82"/>
                <a:gd fmla="*/ 637 h 1018" name="T83"/>
                <a:gd fmla="*/ 382 w 1018" name="T84"/>
                <a:gd fmla="*/ 659 h 1018" name="T85"/>
                <a:gd fmla="*/ 626 w 1018" name="T86"/>
                <a:gd fmla="*/ 580 h 1018" name="T87"/>
                <a:gd fmla="*/ 580 w 1018" name="T88"/>
                <a:gd fmla="*/ 626 h 1018" name="T89"/>
                <a:gd fmla="*/ 575 w 1018" name="T90"/>
                <a:gd fmla="*/ 950 h 1018" name="T91"/>
                <a:gd fmla="*/ 612 w 1018" name="T92"/>
                <a:gd fmla="*/ 1003 h 1018" name="T93"/>
                <a:gd fmla="*/ 933 w 1018" name="T94"/>
                <a:gd fmla="*/ 1018 h 1018" name="T95"/>
                <a:gd fmla="*/ 993 w 1018" name="T96"/>
                <a:gd fmla="*/ 993 h 1018" name="T97"/>
                <a:gd fmla="*/ 1018 w 1018" name="T98"/>
                <a:gd fmla="*/ 932 h 1018" name="T99"/>
                <a:gd fmla="*/ 1003 w 1018" name="T100"/>
                <a:gd fmla="*/ 611 h 1018" name="T101"/>
                <a:gd fmla="*/ 950 w 1018" name="T102"/>
                <a:gd fmla="*/ 574 h 1018" name="T103"/>
                <a:gd fmla="*/ 951 w 1018" name="T104"/>
                <a:gd fmla="*/ 944 h 1018" name="T105"/>
                <a:gd fmla="*/ 655 w 1018" name="T106"/>
                <a:gd fmla="*/ 954 h 1018" name="T107"/>
                <a:gd fmla="*/ 636 w 1018" name="T108"/>
                <a:gd fmla="*/ 659 h 1018" name="T109"/>
                <a:gd fmla="*/ 655 w 1018" name="T110"/>
                <a:gd fmla="*/ 638 h 1018" name="T111"/>
                <a:gd fmla="*/ 951 w 1018" name="T112"/>
                <a:gd fmla="*/ 646 h 10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018" w="1018">
                  <a:moveTo>
                    <a:pt x="360" y="0"/>
                  </a:moveTo>
                  <a:lnTo>
                    <a:pt x="87" y="0"/>
                  </a:lnTo>
                  <a:lnTo>
                    <a:pt x="87" y="0"/>
                  </a:lnTo>
                  <a:lnTo>
                    <a:pt x="78" y="1"/>
                  </a:lnTo>
                  <a:lnTo>
                    <a:pt x="70" y="2"/>
                  </a:lnTo>
                  <a:lnTo>
                    <a:pt x="61" y="5"/>
                  </a:lnTo>
                  <a:lnTo>
                    <a:pt x="54" y="8"/>
                  </a:lnTo>
                  <a:lnTo>
                    <a:pt x="46" y="11"/>
                  </a:lnTo>
                  <a:lnTo>
                    <a:pt x="39" y="15"/>
                  </a:lnTo>
                  <a:lnTo>
                    <a:pt x="32" y="21"/>
                  </a:lnTo>
                  <a:lnTo>
                    <a:pt x="26" y="26"/>
                  </a:lnTo>
                  <a:lnTo>
                    <a:pt x="21" y="32"/>
                  </a:lnTo>
                  <a:lnTo>
                    <a:pt x="15" y="39"/>
                  </a:lnTo>
                  <a:lnTo>
                    <a:pt x="11" y="45"/>
                  </a:lnTo>
                  <a:lnTo>
                    <a:pt x="8" y="53"/>
                  </a:lnTo>
                  <a:lnTo>
                    <a:pt x="4" y="61"/>
                  </a:lnTo>
                  <a:lnTo>
                    <a:pt x="2" y="70"/>
                  </a:lnTo>
                  <a:lnTo>
                    <a:pt x="1" y="79"/>
                  </a:lnTo>
                  <a:lnTo>
                    <a:pt x="0" y="87"/>
                  </a:lnTo>
                  <a:lnTo>
                    <a:pt x="0" y="360"/>
                  </a:lnTo>
                  <a:lnTo>
                    <a:pt x="0" y="360"/>
                  </a:lnTo>
                  <a:lnTo>
                    <a:pt x="1" y="368"/>
                  </a:lnTo>
                  <a:lnTo>
                    <a:pt x="2" y="377"/>
                  </a:lnTo>
                  <a:lnTo>
                    <a:pt x="4" y="385"/>
                  </a:lnTo>
                  <a:lnTo>
                    <a:pt x="8" y="393"/>
                  </a:lnTo>
                  <a:lnTo>
                    <a:pt x="11" y="400"/>
                  </a:lnTo>
                  <a:lnTo>
                    <a:pt x="15" y="408"/>
                  </a:lnTo>
                  <a:lnTo>
                    <a:pt x="21" y="414"/>
                  </a:lnTo>
                  <a:lnTo>
                    <a:pt x="26" y="421"/>
                  </a:lnTo>
                  <a:lnTo>
                    <a:pt x="32" y="426"/>
                  </a:lnTo>
                  <a:lnTo>
                    <a:pt x="39" y="431"/>
                  </a:lnTo>
                  <a:lnTo>
                    <a:pt x="46" y="436"/>
                  </a:lnTo>
                  <a:lnTo>
                    <a:pt x="54" y="439"/>
                  </a:lnTo>
                  <a:lnTo>
                    <a:pt x="61" y="442"/>
                  </a:lnTo>
                  <a:lnTo>
                    <a:pt x="70" y="444"/>
                  </a:lnTo>
                  <a:lnTo>
                    <a:pt x="78" y="446"/>
                  </a:lnTo>
                  <a:lnTo>
                    <a:pt x="87" y="446"/>
                  </a:lnTo>
                  <a:lnTo>
                    <a:pt x="360" y="446"/>
                  </a:lnTo>
                  <a:lnTo>
                    <a:pt x="360" y="446"/>
                  </a:lnTo>
                  <a:lnTo>
                    <a:pt x="368" y="446"/>
                  </a:lnTo>
                  <a:lnTo>
                    <a:pt x="377" y="444"/>
                  </a:lnTo>
                  <a:lnTo>
                    <a:pt x="385" y="442"/>
                  </a:lnTo>
                  <a:lnTo>
                    <a:pt x="393" y="439"/>
                  </a:lnTo>
                  <a:lnTo>
                    <a:pt x="400" y="436"/>
                  </a:lnTo>
                  <a:lnTo>
                    <a:pt x="408" y="431"/>
                  </a:lnTo>
                  <a:lnTo>
                    <a:pt x="414" y="426"/>
                  </a:lnTo>
                  <a:lnTo>
                    <a:pt x="421" y="421"/>
                  </a:lnTo>
                  <a:lnTo>
                    <a:pt x="426" y="414"/>
                  </a:lnTo>
                  <a:lnTo>
                    <a:pt x="432" y="408"/>
                  </a:lnTo>
                  <a:lnTo>
                    <a:pt x="436" y="400"/>
                  </a:lnTo>
                  <a:lnTo>
                    <a:pt x="439" y="393"/>
                  </a:lnTo>
                  <a:lnTo>
                    <a:pt x="442" y="385"/>
                  </a:lnTo>
                  <a:lnTo>
                    <a:pt x="444" y="377"/>
                  </a:lnTo>
                  <a:lnTo>
                    <a:pt x="445" y="368"/>
                  </a:lnTo>
                  <a:lnTo>
                    <a:pt x="445" y="360"/>
                  </a:lnTo>
                  <a:lnTo>
                    <a:pt x="445" y="87"/>
                  </a:lnTo>
                  <a:lnTo>
                    <a:pt x="445" y="87"/>
                  </a:lnTo>
                  <a:lnTo>
                    <a:pt x="445" y="79"/>
                  </a:lnTo>
                  <a:lnTo>
                    <a:pt x="444" y="70"/>
                  </a:lnTo>
                  <a:lnTo>
                    <a:pt x="442" y="61"/>
                  </a:lnTo>
                  <a:lnTo>
                    <a:pt x="439" y="53"/>
                  </a:lnTo>
                  <a:lnTo>
                    <a:pt x="436" y="45"/>
                  </a:lnTo>
                  <a:lnTo>
                    <a:pt x="432" y="39"/>
                  </a:lnTo>
                  <a:lnTo>
                    <a:pt x="426" y="32"/>
                  </a:lnTo>
                  <a:lnTo>
                    <a:pt x="421" y="26"/>
                  </a:lnTo>
                  <a:lnTo>
                    <a:pt x="414" y="21"/>
                  </a:lnTo>
                  <a:lnTo>
                    <a:pt x="408" y="15"/>
                  </a:lnTo>
                  <a:lnTo>
                    <a:pt x="400" y="11"/>
                  </a:lnTo>
                  <a:lnTo>
                    <a:pt x="393" y="8"/>
                  </a:lnTo>
                  <a:lnTo>
                    <a:pt x="385" y="5"/>
                  </a:lnTo>
                  <a:lnTo>
                    <a:pt x="377" y="2"/>
                  </a:lnTo>
                  <a:lnTo>
                    <a:pt x="368" y="1"/>
                  </a:lnTo>
                  <a:lnTo>
                    <a:pt x="360" y="0"/>
                  </a:lnTo>
                  <a:lnTo>
                    <a:pt x="360" y="0"/>
                  </a:lnTo>
                  <a:close/>
                  <a:moveTo>
                    <a:pt x="382" y="360"/>
                  </a:moveTo>
                  <a:lnTo>
                    <a:pt x="382" y="360"/>
                  </a:lnTo>
                  <a:lnTo>
                    <a:pt x="382" y="364"/>
                  </a:lnTo>
                  <a:lnTo>
                    <a:pt x="381" y="368"/>
                  </a:lnTo>
                  <a:lnTo>
                    <a:pt x="379" y="373"/>
                  </a:lnTo>
                  <a:lnTo>
                    <a:pt x="376" y="376"/>
                  </a:lnTo>
                  <a:lnTo>
                    <a:pt x="372" y="378"/>
                  </a:lnTo>
                  <a:lnTo>
                    <a:pt x="368" y="380"/>
                  </a:lnTo>
                  <a:lnTo>
                    <a:pt x="364" y="382"/>
                  </a:lnTo>
                  <a:lnTo>
                    <a:pt x="360" y="382"/>
                  </a:lnTo>
                  <a:lnTo>
                    <a:pt x="87" y="382"/>
                  </a:lnTo>
                  <a:lnTo>
                    <a:pt x="87" y="382"/>
                  </a:lnTo>
                  <a:lnTo>
                    <a:pt x="83" y="382"/>
                  </a:lnTo>
                  <a:lnTo>
                    <a:pt x="78" y="380"/>
                  </a:lnTo>
                  <a:lnTo>
                    <a:pt x="74" y="378"/>
                  </a:lnTo>
                  <a:lnTo>
                    <a:pt x="71" y="376"/>
                  </a:lnTo>
                  <a:lnTo>
                    <a:pt x="68" y="373"/>
                  </a:lnTo>
                  <a:lnTo>
                    <a:pt x="66" y="368"/>
                  </a:lnTo>
                  <a:lnTo>
                    <a:pt x="65" y="364"/>
                  </a:lnTo>
                  <a:lnTo>
                    <a:pt x="65" y="360"/>
                  </a:lnTo>
                  <a:lnTo>
                    <a:pt x="65" y="87"/>
                  </a:lnTo>
                  <a:lnTo>
                    <a:pt x="65" y="87"/>
                  </a:lnTo>
                  <a:lnTo>
                    <a:pt x="65" y="82"/>
                  </a:lnTo>
                  <a:lnTo>
                    <a:pt x="66" y="78"/>
                  </a:lnTo>
                  <a:lnTo>
                    <a:pt x="68" y="74"/>
                  </a:lnTo>
                  <a:lnTo>
                    <a:pt x="71" y="71"/>
                  </a:lnTo>
                  <a:lnTo>
                    <a:pt x="74" y="68"/>
                  </a:lnTo>
                  <a:lnTo>
                    <a:pt x="78" y="66"/>
                  </a:lnTo>
                  <a:lnTo>
                    <a:pt x="83" y="65"/>
                  </a:lnTo>
                  <a:lnTo>
                    <a:pt x="87" y="65"/>
                  </a:lnTo>
                  <a:lnTo>
                    <a:pt x="360" y="65"/>
                  </a:lnTo>
                  <a:lnTo>
                    <a:pt x="360" y="65"/>
                  </a:lnTo>
                  <a:lnTo>
                    <a:pt x="364" y="65"/>
                  </a:lnTo>
                  <a:lnTo>
                    <a:pt x="368" y="66"/>
                  </a:lnTo>
                  <a:lnTo>
                    <a:pt x="372" y="68"/>
                  </a:lnTo>
                  <a:lnTo>
                    <a:pt x="376" y="71"/>
                  </a:lnTo>
                  <a:lnTo>
                    <a:pt x="379" y="74"/>
                  </a:lnTo>
                  <a:lnTo>
                    <a:pt x="381" y="78"/>
                  </a:lnTo>
                  <a:lnTo>
                    <a:pt x="382" y="82"/>
                  </a:lnTo>
                  <a:lnTo>
                    <a:pt x="382" y="87"/>
                  </a:lnTo>
                  <a:lnTo>
                    <a:pt x="382" y="360"/>
                  </a:lnTo>
                  <a:close/>
                  <a:moveTo>
                    <a:pt x="933" y="0"/>
                  </a:moveTo>
                  <a:lnTo>
                    <a:pt x="659" y="0"/>
                  </a:lnTo>
                  <a:lnTo>
                    <a:pt x="659" y="0"/>
                  </a:lnTo>
                  <a:lnTo>
                    <a:pt x="650" y="1"/>
                  </a:lnTo>
                  <a:lnTo>
                    <a:pt x="642" y="2"/>
                  </a:lnTo>
                  <a:lnTo>
                    <a:pt x="634" y="5"/>
                  </a:lnTo>
                  <a:lnTo>
                    <a:pt x="626" y="8"/>
                  </a:lnTo>
                  <a:lnTo>
                    <a:pt x="618" y="11"/>
                  </a:lnTo>
                  <a:lnTo>
                    <a:pt x="612" y="15"/>
                  </a:lnTo>
                  <a:lnTo>
                    <a:pt x="604" y="21"/>
                  </a:lnTo>
                  <a:lnTo>
                    <a:pt x="599" y="26"/>
                  </a:lnTo>
                  <a:lnTo>
                    <a:pt x="592" y="32"/>
                  </a:lnTo>
                  <a:lnTo>
                    <a:pt x="588" y="39"/>
                  </a:lnTo>
                  <a:lnTo>
                    <a:pt x="584" y="45"/>
                  </a:lnTo>
                  <a:lnTo>
                    <a:pt x="580" y="53"/>
                  </a:lnTo>
                  <a:lnTo>
                    <a:pt x="577" y="61"/>
                  </a:lnTo>
                  <a:lnTo>
                    <a:pt x="575" y="70"/>
                  </a:lnTo>
                  <a:lnTo>
                    <a:pt x="573" y="79"/>
                  </a:lnTo>
                  <a:lnTo>
                    <a:pt x="573" y="87"/>
                  </a:lnTo>
                  <a:lnTo>
                    <a:pt x="573" y="360"/>
                  </a:lnTo>
                  <a:lnTo>
                    <a:pt x="573" y="360"/>
                  </a:lnTo>
                  <a:lnTo>
                    <a:pt x="573" y="368"/>
                  </a:lnTo>
                  <a:lnTo>
                    <a:pt x="575" y="377"/>
                  </a:lnTo>
                  <a:lnTo>
                    <a:pt x="577" y="385"/>
                  </a:lnTo>
                  <a:lnTo>
                    <a:pt x="580" y="393"/>
                  </a:lnTo>
                  <a:lnTo>
                    <a:pt x="584" y="400"/>
                  </a:lnTo>
                  <a:lnTo>
                    <a:pt x="588" y="408"/>
                  </a:lnTo>
                  <a:lnTo>
                    <a:pt x="592" y="414"/>
                  </a:lnTo>
                  <a:lnTo>
                    <a:pt x="599" y="421"/>
                  </a:lnTo>
                  <a:lnTo>
                    <a:pt x="604" y="426"/>
                  </a:lnTo>
                  <a:lnTo>
                    <a:pt x="612" y="431"/>
                  </a:lnTo>
                  <a:lnTo>
                    <a:pt x="618" y="436"/>
                  </a:lnTo>
                  <a:lnTo>
                    <a:pt x="626" y="439"/>
                  </a:lnTo>
                  <a:lnTo>
                    <a:pt x="634" y="442"/>
                  </a:lnTo>
                  <a:lnTo>
                    <a:pt x="642" y="444"/>
                  </a:lnTo>
                  <a:lnTo>
                    <a:pt x="650" y="446"/>
                  </a:lnTo>
                  <a:lnTo>
                    <a:pt x="659" y="446"/>
                  </a:lnTo>
                  <a:lnTo>
                    <a:pt x="933" y="446"/>
                  </a:lnTo>
                  <a:lnTo>
                    <a:pt x="933" y="446"/>
                  </a:lnTo>
                  <a:lnTo>
                    <a:pt x="941" y="446"/>
                  </a:lnTo>
                  <a:lnTo>
                    <a:pt x="950" y="444"/>
                  </a:lnTo>
                  <a:lnTo>
                    <a:pt x="957" y="442"/>
                  </a:lnTo>
                  <a:lnTo>
                    <a:pt x="966" y="439"/>
                  </a:lnTo>
                  <a:lnTo>
                    <a:pt x="973" y="436"/>
                  </a:lnTo>
                  <a:lnTo>
                    <a:pt x="981" y="431"/>
                  </a:lnTo>
                  <a:lnTo>
                    <a:pt x="987" y="426"/>
                  </a:lnTo>
                  <a:lnTo>
                    <a:pt x="993" y="421"/>
                  </a:lnTo>
                  <a:lnTo>
                    <a:pt x="999" y="414"/>
                  </a:lnTo>
                  <a:lnTo>
                    <a:pt x="1003" y="408"/>
                  </a:lnTo>
                  <a:lnTo>
                    <a:pt x="1008" y="400"/>
                  </a:lnTo>
                  <a:lnTo>
                    <a:pt x="1012" y="393"/>
                  </a:lnTo>
                  <a:lnTo>
                    <a:pt x="1014" y="385"/>
                  </a:lnTo>
                  <a:lnTo>
                    <a:pt x="1016" y="377"/>
                  </a:lnTo>
                  <a:lnTo>
                    <a:pt x="1018" y="368"/>
                  </a:lnTo>
                  <a:lnTo>
                    <a:pt x="1018" y="360"/>
                  </a:lnTo>
                  <a:lnTo>
                    <a:pt x="1018" y="87"/>
                  </a:lnTo>
                  <a:lnTo>
                    <a:pt x="1018" y="87"/>
                  </a:lnTo>
                  <a:lnTo>
                    <a:pt x="1018" y="79"/>
                  </a:lnTo>
                  <a:lnTo>
                    <a:pt x="1016" y="70"/>
                  </a:lnTo>
                  <a:lnTo>
                    <a:pt x="1014" y="61"/>
                  </a:lnTo>
                  <a:lnTo>
                    <a:pt x="1012" y="53"/>
                  </a:lnTo>
                  <a:lnTo>
                    <a:pt x="1008" y="45"/>
                  </a:lnTo>
                  <a:lnTo>
                    <a:pt x="1003" y="39"/>
                  </a:lnTo>
                  <a:lnTo>
                    <a:pt x="999" y="32"/>
                  </a:lnTo>
                  <a:lnTo>
                    <a:pt x="993" y="26"/>
                  </a:lnTo>
                  <a:lnTo>
                    <a:pt x="987" y="21"/>
                  </a:lnTo>
                  <a:lnTo>
                    <a:pt x="981" y="15"/>
                  </a:lnTo>
                  <a:lnTo>
                    <a:pt x="973" y="11"/>
                  </a:lnTo>
                  <a:lnTo>
                    <a:pt x="966" y="8"/>
                  </a:lnTo>
                  <a:lnTo>
                    <a:pt x="957" y="5"/>
                  </a:lnTo>
                  <a:lnTo>
                    <a:pt x="950" y="2"/>
                  </a:lnTo>
                  <a:lnTo>
                    <a:pt x="941" y="1"/>
                  </a:lnTo>
                  <a:lnTo>
                    <a:pt x="933" y="0"/>
                  </a:lnTo>
                  <a:lnTo>
                    <a:pt x="933" y="0"/>
                  </a:lnTo>
                  <a:close/>
                  <a:moveTo>
                    <a:pt x="955" y="360"/>
                  </a:moveTo>
                  <a:lnTo>
                    <a:pt x="955" y="360"/>
                  </a:lnTo>
                  <a:lnTo>
                    <a:pt x="954" y="364"/>
                  </a:lnTo>
                  <a:lnTo>
                    <a:pt x="953" y="368"/>
                  </a:lnTo>
                  <a:lnTo>
                    <a:pt x="951" y="373"/>
                  </a:lnTo>
                  <a:lnTo>
                    <a:pt x="949" y="376"/>
                  </a:lnTo>
                  <a:lnTo>
                    <a:pt x="944" y="378"/>
                  </a:lnTo>
                  <a:lnTo>
                    <a:pt x="941" y="380"/>
                  </a:lnTo>
                  <a:lnTo>
                    <a:pt x="937" y="382"/>
                  </a:lnTo>
                  <a:lnTo>
                    <a:pt x="933" y="382"/>
                  </a:lnTo>
                  <a:lnTo>
                    <a:pt x="659" y="382"/>
                  </a:lnTo>
                  <a:lnTo>
                    <a:pt x="659" y="382"/>
                  </a:lnTo>
                  <a:lnTo>
                    <a:pt x="655" y="382"/>
                  </a:lnTo>
                  <a:lnTo>
                    <a:pt x="650" y="380"/>
                  </a:lnTo>
                  <a:lnTo>
                    <a:pt x="647" y="378"/>
                  </a:lnTo>
                  <a:lnTo>
                    <a:pt x="644" y="376"/>
                  </a:lnTo>
                  <a:lnTo>
                    <a:pt x="641" y="373"/>
                  </a:lnTo>
                  <a:lnTo>
                    <a:pt x="639" y="368"/>
                  </a:lnTo>
                  <a:lnTo>
                    <a:pt x="638" y="364"/>
                  </a:lnTo>
                  <a:lnTo>
                    <a:pt x="636" y="360"/>
                  </a:lnTo>
                  <a:lnTo>
                    <a:pt x="636" y="87"/>
                  </a:lnTo>
                  <a:lnTo>
                    <a:pt x="636" y="87"/>
                  </a:lnTo>
                  <a:lnTo>
                    <a:pt x="638" y="82"/>
                  </a:lnTo>
                  <a:lnTo>
                    <a:pt x="639" y="78"/>
                  </a:lnTo>
                  <a:lnTo>
                    <a:pt x="641" y="74"/>
                  </a:lnTo>
                  <a:lnTo>
                    <a:pt x="644" y="71"/>
                  </a:lnTo>
                  <a:lnTo>
                    <a:pt x="647" y="68"/>
                  </a:lnTo>
                  <a:lnTo>
                    <a:pt x="650" y="66"/>
                  </a:lnTo>
                  <a:lnTo>
                    <a:pt x="655" y="65"/>
                  </a:lnTo>
                  <a:lnTo>
                    <a:pt x="659" y="65"/>
                  </a:lnTo>
                  <a:lnTo>
                    <a:pt x="933" y="65"/>
                  </a:lnTo>
                  <a:lnTo>
                    <a:pt x="933" y="65"/>
                  </a:lnTo>
                  <a:lnTo>
                    <a:pt x="937" y="65"/>
                  </a:lnTo>
                  <a:lnTo>
                    <a:pt x="941" y="66"/>
                  </a:lnTo>
                  <a:lnTo>
                    <a:pt x="944" y="68"/>
                  </a:lnTo>
                  <a:lnTo>
                    <a:pt x="949" y="71"/>
                  </a:lnTo>
                  <a:lnTo>
                    <a:pt x="951" y="74"/>
                  </a:lnTo>
                  <a:lnTo>
                    <a:pt x="953" y="78"/>
                  </a:lnTo>
                  <a:lnTo>
                    <a:pt x="954" y="82"/>
                  </a:lnTo>
                  <a:lnTo>
                    <a:pt x="955" y="87"/>
                  </a:lnTo>
                  <a:lnTo>
                    <a:pt x="955" y="360"/>
                  </a:lnTo>
                  <a:close/>
                  <a:moveTo>
                    <a:pt x="360" y="573"/>
                  </a:moveTo>
                  <a:lnTo>
                    <a:pt x="87" y="573"/>
                  </a:lnTo>
                  <a:lnTo>
                    <a:pt x="87" y="573"/>
                  </a:lnTo>
                  <a:lnTo>
                    <a:pt x="78" y="573"/>
                  </a:lnTo>
                  <a:lnTo>
                    <a:pt x="70" y="574"/>
                  </a:lnTo>
                  <a:lnTo>
                    <a:pt x="61" y="576"/>
                  </a:lnTo>
                  <a:lnTo>
                    <a:pt x="54" y="580"/>
                  </a:lnTo>
                  <a:lnTo>
                    <a:pt x="46" y="584"/>
                  </a:lnTo>
                  <a:lnTo>
                    <a:pt x="39" y="588"/>
                  </a:lnTo>
                  <a:lnTo>
                    <a:pt x="32" y="593"/>
                  </a:lnTo>
                  <a:lnTo>
                    <a:pt x="26" y="598"/>
                  </a:lnTo>
                  <a:lnTo>
                    <a:pt x="21" y="604"/>
                  </a:lnTo>
                  <a:lnTo>
                    <a:pt x="15" y="611"/>
                  </a:lnTo>
                  <a:lnTo>
                    <a:pt x="11" y="618"/>
                  </a:lnTo>
                  <a:lnTo>
                    <a:pt x="8" y="626"/>
                  </a:lnTo>
                  <a:lnTo>
                    <a:pt x="4" y="633"/>
                  </a:lnTo>
                  <a:lnTo>
                    <a:pt x="2" y="642"/>
                  </a:lnTo>
                  <a:lnTo>
                    <a:pt x="1" y="650"/>
                  </a:lnTo>
                  <a:lnTo>
                    <a:pt x="0" y="659"/>
                  </a:lnTo>
                  <a:lnTo>
                    <a:pt x="0" y="932"/>
                  </a:lnTo>
                  <a:lnTo>
                    <a:pt x="0" y="932"/>
                  </a:lnTo>
                  <a:lnTo>
                    <a:pt x="1" y="941"/>
                  </a:lnTo>
                  <a:lnTo>
                    <a:pt x="2" y="950"/>
                  </a:lnTo>
                  <a:lnTo>
                    <a:pt x="4" y="957"/>
                  </a:lnTo>
                  <a:lnTo>
                    <a:pt x="8" y="966"/>
                  </a:lnTo>
                  <a:lnTo>
                    <a:pt x="11" y="973"/>
                  </a:lnTo>
                  <a:lnTo>
                    <a:pt x="15" y="980"/>
                  </a:lnTo>
                  <a:lnTo>
                    <a:pt x="21" y="987"/>
                  </a:lnTo>
                  <a:lnTo>
                    <a:pt x="26" y="993"/>
                  </a:lnTo>
                  <a:lnTo>
                    <a:pt x="32" y="998"/>
                  </a:lnTo>
                  <a:lnTo>
                    <a:pt x="39" y="1003"/>
                  </a:lnTo>
                  <a:lnTo>
                    <a:pt x="46" y="1008"/>
                  </a:lnTo>
                  <a:lnTo>
                    <a:pt x="54" y="1011"/>
                  </a:lnTo>
                  <a:lnTo>
                    <a:pt x="61" y="1014"/>
                  </a:lnTo>
                  <a:lnTo>
                    <a:pt x="70" y="1016"/>
                  </a:lnTo>
                  <a:lnTo>
                    <a:pt x="78" y="1017"/>
                  </a:lnTo>
                  <a:lnTo>
                    <a:pt x="87" y="1018"/>
                  </a:lnTo>
                  <a:lnTo>
                    <a:pt x="360" y="1018"/>
                  </a:lnTo>
                  <a:lnTo>
                    <a:pt x="360" y="1018"/>
                  </a:lnTo>
                  <a:lnTo>
                    <a:pt x="368" y="1017"/>
                  </a:lnTo>
                  <a:lnTo>
                    <a:pt x="377" y="1016"/>
                  </a:lnTo>
                  <a:lnTo>
                    <a:pt x="385" y="1014"/>
                  </a:lnTo>
                  <a:lnTo>
                    <a:pt x="393" y="1011"/>
                  </a:lnTo>
                  <a:lnTo>
                    <a:pt x="400" y="1008"/>
                  </a:lnTo>
                  <a:lnTo>
                    <a:pt x="408" y="1003"/>
                  </a:lnTo>
                  <a:lnTo>
                    <a:pt x="414" y="998"/>
                  </a:lnTo>
                  <a:lnTo>
                    <a:pt x="421" y="993"/>
                  </a:lnTo>
                  <a:lnTo>
                    <a:pt x="426" y="987"/>
                  </a:lnTo>
                  <a:lnTo>
                    <a:pt x="432" y="980"/>
                  </a:lnTo>
                  <a:lnTo>
                    <a:pt x="436" y="973"/>
                  </a:lnTo>
                  <a:lnTo>
                    <a:pt x="439" y="966"/>
                  </a:lnTo>
                  <a:lnTo>
                    <a:pt x="442" y="957"/>
                  </a:lnTo>
                  <a:lnTo>
                    <a:pt x="444" y="950"/>
                  </a:lnTo>
                  <a:lnTo>
                    <a:pt x="445" y="941"/>
                  </a:lnTo>
                  <a:lnTo>
                    <a:pt x="445" y="932"/>
                  </a:lnTo>
                  <a:lnTo>
                    <a:pt x="445" y="659"/>
                  </a:lnTo>
                  <a:lnTo>
                    <a:pt x="445" y="659"/>
                  </a:lnTo>
                  <a:lnTo>
                    <a:pt x="445" y="650"/>
                  </a:lnTo>
                  <a:lnTo>
                    <a:pt x="444" y="642"/>
                  </a:lnTo>
                  <a:lnTo>
                    <a:pt x="442" y="633"/>
                  </a:lnTo>
                  <a:lnTo>
                    <a:pt x="439" y="626"/>
                  </a:lnTo>
                  <a:lnTo>
                    <a:pt x="436" y="618"/>
                  </a:lnTo>
                  <a:lnTo>
                    <a:pt x="432" y="611"/>
                  </a:lnTo>
                  <a:lnTo>
                    <a:pt x="426" y="604"/>
                  </a:lnTo>
                  <a:lnTo>
                    <a:pt x="421" y="598"/>
                  </a:lnTo>
                  <a:lnTo>
                    <a:pt x="414" y="593"/>
                  </a:lnTo>
                  <a:lnTo>
                    <a:pt x="408" y="588"/>
                  </a:lnTo>
                  <a:lnTo>
                    <a:pt x="400" y="584"/>
                  </a:lnTo>
                  <a:lnTo>
                    <a:pt x="393" y="580"/>
                  </a:lnTo>
                  <a:lnTo>
                    <a:pt x="385" y="576"/>
                  </a:lnTo>
                  <a:lnTo>
                    <a:pt x="377" y="574"/>
                  </a:lnTo>
                  <a:lnTo>
                    <a:pt x="368" y="573"/>
                  </a:lnTo>
                  <a:lnTo>
                    <a:pt x="360" y="573"/>
                  </a:lnTo>
                  <a:lnTo>
                    <a:pt x="360" y="573"/>
                  </a:lnTo>
                  <a:close/>
                  <a:moveTo>
                    <a:pt x="382" y="932"/>
                  </a:moveTo>
                  <a:lnTo>
                    <a:pt x="382" y="932"/>
                  </a:lnTo>
                  <a:lnTo>
                    <a:pt x="382" y="937"/>
                  </a:lnTo>
                  <a:lnTo>
                    <a:pt x="381" y="941"/>
                  </a:lnTo>
                  <a:lnTo>
                    <a:pt x="379" y="944"/>
                  </a:lnTo>
                  <a:lnTo>
                    <a:pt x="376" y="948"/>
                  </a:lnTo>
                  <a:lnTo>
                    <a:pt x="372" y="951"/>
                  </a:lnTo>
                  <a:lnTo>
                    <a:pt x="368" y="953"/>
                  </a:lnTo>
                  <a:lnTo>
                    <a:pt x="364" y="954"/>
                  </a:lnTo>
                  <a:lnTo>
                    <a:pt x="360" y="955"/>
                  </a:lnTo>
                  <a:lnTo>
                    <a:pt x="87" y="955"/>
                  </a:lnTo>
                  <a:lnTo>
                    <a:pt x="87" y="955"/>
                  </a:lnTo>
                  <a:lnTo>
                    <a:pt x="83" y="954"/>
                  </a:lnTo>
                  <a:lnTo>
                    <a:pt x="78" y="953"/>
                  </a:lnTo>
                  <a:lnTo>
                    <a:pt x="74" y="951"/>
                  </a:lnTo>
                  <a:lnTo>
                    <a:pt x="71" y="948"/>
                  </a:lnTo>
                  <a:lnTo>
                    <a:pt x="68" y="944"/>
                  </a:lnTo>
                  <a:lnTo>
                    <a:pt x="66" y="941"/>
                  </a:lnTo>
                  <a:lnTo>
                    <a:pt x="65" y="937"/>
                  </a:lnTo>
                  <a:lnTo>
                    <a:pt x="65" y="932"/>
                  </a:lnTo>
                  <a:lnTo>
                    <a:pt x="65" y="659"/>
                  </a:lnTo>
                  <a:lnTo>
                    <a:pt x="65" y="659"/>
                  </a:lnTo>
                  <a:lnTo>
                    <a:pt x="65" y="655"/>
                  </a:lnTo>
                  <a:lnTo>
                    <a:pt x="66" y="650"/>
                  </a:lnTo>
                  <a:lnTo>
                    <a:pt x="68" y="646"/>
                  </a:lnTo>
                  <a:lnTo>
                    <a:pt x="71" y="643"/>
                  </a:lnTo>
                  <a:lnTo>
                    <a:pt x="74" y="641"/>
                  </a:lnTo>
                  <a:lnTo>
                    <a:pt x="78" y="639"/>
                  </a:lnTo>
                  <a:lnTo>
                    <a:pt x="83" y="638"/>
                  </a:lnTo>
                  <a:lnTo>
                    <a:pt x="87" y="637"/>
                  </a:lnTo>
                  <a:lnTo>
                    <a:pt x="360" y="637"/>
                  </a:lnTo>
                  <a:lnTo>
                    <a:pt x="360" y="637"/>
                  </a:lnTo>
                  <a:lnTo>
                    <a:pt x="364" y="638"/>
                  </a:lnTo>
                  <a:lnTo>
                    <a:pt x="368" y="639"/>
                  </a:lnTo>
                  <a:lnTo>
                    <a:pt x="372" y="641"/>
                  </a:lnTo>
                  <a:lnTo>
                    <a:pt x="376" y="643"/>
                  </a:lnTo>
                  <a:lnTo>
                    <a:pt x="379" y="646"/>
                  </a:lnTo>
                  <a:lnTo>
                    <a:pt x="381" y="650"/>
                  </a:lnTo>
                  <a:lnTo>
                    <a:pt x="382" y="655"/>
                  </a:lnTo>
                  <a:lnTo>
                    <a:pt x="382" y="659"/>
                  </a:lnTo>
                  <a:lnTo>
                    <a:pt x="382" y="932"/>
                  </a:lnTo>
                  <a:close/>
                  <a:moveTo>
                    <a:pt x="933" y="573"/>
                  </a:moveTo>
                  <a:lnTo>
                    <a:pt x="659" y="573"/>
                  </a:lnTo>
                  <a:lnTo>
                    <a:pt x="659" y="573"/>
                  </a:lnTo>
                  <a:lnTo>
                    <a:pt x="650" y="573"/>
                  </a:lnTo>
                  <a:lnTo>
                    <a:pt x="642" y="574"/>
                  </a:lnTo>
                  <a:lnTo>
                    <a:pt x="634" y="576"/>
                  </a:lnTo>
                  <a:lnTo>
                    <a:pt x="626" y="580"/>
                  </a:lnTo>
                  <a:lnTo>
                    <a:pt x="618" y="584"/>
                  </a:lnTo>
                  <a:lnTo>
                    <a:pt x="612" y="588"/>
                  </a:lnTo>
                  <a:lnTo>
                    <a:pt x="604" y="593"/>
                  </a:lnTo>
                  <a:lnTo>
                    <a:pt x="599" y="598"/>
                  </a:lnTo>
                  <a:lnTo>
                    <a:pt x="592" y="604"/>
                  </a:lnTo>
                  <a:lnTo>
                    <a:pt x="588" y="611"/>
                  </a:lnTo>
                  <a:lnTo>
                    <a:pt x="584" y="618"/>
                  </a:lnTo>
                  <a:lnTo>
                    <a:pt x="580" y="626"/>
                  </a:lnTo>
                  <a:lnTo>
                    <a:pt x="577" y="633"/>
                  </a:lnTo>
                  <a:lnTo>
                    <a:pt x="575" y="642"/>
                  </a:lnTo>
                  <a:lnTo>
                    <a:pt x="573" y="650"/>
                  </a:lnTo>
                  <a:lnTo>
                    <a:pt x="573" y="659"/>
                  </a:lnTo>
                  <a:lnTo>
                    <a:pt x="573" y="932"/>
                  </a:lnTo>
                  <a:lnTo>
                    <a:pt x="573" y="932"/>
                  </a:lnTo>
                  <a:lnTo>
                    <a:pt x="573" y="941"/>
                  </a:lnTo>
                  <a:lnTo>
                    <a:pt x="575" y="950"/>
                  </a:lnTo>
                  <a:lnTo>
                    <a:pt x="577" y="957"/>
                  </a:lnTo>
                  <a:lnTo>
                    <a:pt x="580" y="966"/>
                  </a:lnTo>
                  <a:lnTo>
                    <a:pt x="584" y="973"/>
                  </a:lnTo>
                  <a:lnTo>
                    <a:pt x="588" y="980"/>
                  </a:lnTo>
                  <a:lnTo>
                    <a:pt x="592" y="987"/>
                  </a:lnTo>
                  <a:lnTo>
                    <a:pt x="599" y="993"/>
                  </a:lnTo>
                  <a:lnTo>
                    <a:pt x="604" y="998"/>
                  </a:lnTo>
                  <a:lnTo>
                    <a:pt x="612" y="1003"/>
                  </a:lnTo>
                  <a:lnTo>
                    <a:pt x="618" y="1008"/>
                  </a:lnTo>
                  <a:lnTo>
                    <a:pt x="626" y="1011"/>
                  </a:lnTo>
                  <a:lnTo>
                    <a:pt x="634" y="1014"/>
                  </a:lnTo>
                  <a:lnTo>
                    <a:pt x="642" y="1016"/>
                  </a:lnTo>
                  <a:lnTo>
                    <a:pt x="650" y="1017"/>
                  </a:lnTo>
                  <a:lnTo>
                    <a:pt x="659" y="1018"/>
                  </a:lnTo>
                  <a:lnTo>
                    <a:pt x="933" y="1018"/>
                  </a:lnTo>
                  <a:lnTo>
                    <a:pt x="933" y="1018"/>
                  </a:lnTo>
                  <a:lnTo>
                    <a:pt x="941" y="1017"/>
                  </a:lnTo>
                  <a:lnTo>
                    <a:pt x="950" y="1016"/>
                  </a:lnTo>
                  <a:lnTo>
                    <a:pt x="957" y="1014"/>
                  </a:lnTo>
                  <a:lnTo>
                    <a:pt x="966" y="1011"/>
                  </a:lnTo>
                  <a:lnTo>
                    <a:pt x="973" y="1008"/>
                  </a:lnTo>
                  <a:lnTo>
                    <a:pt x="981" y="1003"/>
                  </a:lnTo>
                  <a:lnTo>
                    <a:pt x="987" y="998"/>
                  </a:lnTo>
                  <a:lnTo>
                    <a:pt x="993" y="993"/>
                  </a:lnTo>
                  <a:lnTo>
                    <a:pt x="999" y="987"/>
                  </a:lnTo>
                  <a:lnTo>
                    <a:pt x="1003" y="980"/>
                  </a:lnTo>
                  <a:lnTo>
                    <a:pt x="1008" y="973"/>
                  </a:lnTo>
                  <a:lnTo>
                    <a:pt x="1012" y="966"/>
                  </a:lnTo>
                  <a:lnTo>
                    <a:pt x="1014" y="957"/>
                  </a:lnTo>
                  <a:lnTo>
                    <a:pt x="1016" y="950"/>
                  </a:lnTo>
                  <a:lnTo>
                    <a:pt x="1018" y="941"/>
                  </a:lnTo>
                  <a:lnTo>
                    <a:pt x="1018" y="932"/>
                  </a:lnTo>
                  <a:lnTo>
                    <a:pt x="1018" y="659"/>
                  </a:lnTo>
                  <a:lnTo>
                    <a:pt x="1018" y="659"/>
                  </a:lnTo>
                  <a:lnTo>
                    <a:pt x="1018" y="650"/>
                  </a:lnTo>
                  <a:lnTo>
                    <a:pt x="1016" y="642"/>
                  </a:lnTo>
                  <a:lnTo>
                    <a:pt x="1014" y="633"/>
                  </a:lnTo>
                  <a:lnTo>
                    <a:pt x="1012" y="626"/>
                  </a:lnTo>
                  <a:lnTo>
                    <a:pt x="1008" y="618"/>
                  </a:lnTo>
                  <a:lnTo>
                    <a:pt x="1003" y="611"/>
                  </a:lnTo>
                  <a:lnTo>
                    <a:pt x="999" y="604"/>
                  </a:lnTo>
                  <a:lnTo>
                    <a:pt x="993" y="598"/>
                  </a:lnTo>
                  <a:lnTo>
                    <a:pt x="987" y="593"/>
                  </a:lnTo>
                  <a:lnTo>
                    <a:pt x="981" y="588"/>
                  </a:lnTo>
                  <a:lnTo>
                    <a:pt x="973" y="584"/>
                  </a:lnTo>
                  <a:lnTo>
                    <a:pt x="966" y="580"/>
                  </a:lnTo>
                  <a:lnTo>
                    <a:pt x="957" y="576"/>
                  </a:lnTo>
                  <a:lnTo>
                    <a:pt x="950" y="574"/>
                  </a:lnTo>
                  <a:lnTo>
                    <a:pt x="941" y="573"/>
                  </a:lnTo>
                  <a:lnTo>
                    <a:pt x="933" y="573"/>
                  </a:lnTo>
                  <a:lnTo>
                    <a:pt x="933" y="573"/>
                  </a:lnTo>
                  <a:close/>
                  <a:moveTo>
                    <a:pt x="955" y="932"/>
                  </a:moveTo>
                  <a:lnTo>
                    <a:pt x="955" y="932"/>
                  </a:lnTo>
                  <a:lnTo>
                    <a:pt x="954" y="937"/>
                  </a:lnTo>
                  <a:lnTo>
                    <a:pt x="953" y="941"/>
                  </a:lnTo>
                  <a:lnTo>
                    <a:pt x="951" y="944"/>
                  </a:lnTo>
                  <a:lnTo>
                    <a:pt x="949" y="948"/>
                  </a:lnTo>
                  <a:lnTo>
                    <a:pt x="944" y="951"/>
                  </a:lnTo>
                  <a:lnTo>
                    <a:pt x="941" y="953"/>
                  </a:lnTo>
                  <a:lnTo>
                    <a:pt x="937" y="954"/>
                  </a:lnTo>
                  <a:lnTo>
                    <a:pt x="933" y="955"/>
                  </a:lnTo>
                  <a:lnTo>
                    <a:pt x="659" y="955"/>
                  </a:lnTo>
                  <a:lnTo>
                    <a:pt x="659" y="955"/>
                  </a:lnTo>
                  <a:lnTo>
                    <a:pt x="655" y="954"/>
                  </a:lnTo>
                  <a:lnTo>
                    <a:pt x="650" y="953"/>
                  </a:lnTo>
                  <a:lnTo>
                    <a:pt x="647" y="951"/>
                  </a:lnTo>
                  <a:lnTo>
                    <a:pt x="644" y="948"/>
                  </a:lnTo>
                  <a:lnTo>
                    <a:pt x="641" y="944"/>
                  </a:lnTo>
                  <a:lnTo>
                    <a:pt x="639" y="941"/>
                  </a:lnTo>
                  <a:lnTo>
                    <a:pt x="638" y="937"/>
                  </a:lnTo>
                  <a:lnTo>
                    <a:pt x="636" y="932"/>
                  </a:lnTo>
                  <a:lnTo>
                    <a:pt x="636" y="659"/>
                  </a:lnTo>
                  <a:lnTo>
                    <a:pt x="636" y="659"/>
                  </a:lnTo>
                  <a:lnTo>
                    <a:pt x="638" y="655"/>
                  </a:lnTo>
                  <a:lnTo>
                    <a:pt x="639" y="650"/>
                  </a:lnTo>
                  <a:lnTo>
                    <a:pt x="641" y="646"/>
                  </a:lnTo>
                  <a:lnTo>
                    <a:pt x="644" y="643"/>
                  </a:lnTo>
                  <a:lnTo>
                    <a:pt x="647" y="641"/>
                  </a:lnTo>
                  <a:lnTo>
                    <a:pt x="650" y="639"/>
                  </a:lnTo>
                  <a:lnTo>
                    <a:pt x="655" y="638"/>
                  </a:lnTo>
                  <a:lnTo>
                    <a:pt x="659" y="637"/>
                  </a:lnTo>
                  <a:lnTo>
                    <a:pt x="933" y="637"/>
                  </a:lnTo>
                  <a:lnTo>
                    <a:pt x="933" y="637"/>
                  </a:lnTo>
                  <a:lnTo>
                    <a:pt x="937" y="638"/>
                  </a:lnTo>
                  <a:lnTo>
                    <a:pt x="941" y="639"/>
                  </a:lnTo>
                  <a:lnTo>
                    <a:pt x="944" y="641"/>
                  </a:lnTo>
                  <a:lnTo>
                    <a:pt x="949" y="643"/>
                  </a:lnTo>
                  <a:lnTo>
                    <a:pt x="951" y="646"/>
                  </a:lnTo>
                  <a:lnTo>
                    <a:pt x="953" y="650"/>
                  </a:lnTo>
                  <a:lnTo>
                    <a:pt x="954" y="655"/>
                  </a:lnTo>
                  <a:lnTo>
                    <a:pt x="955" y="659"/>
                  </a:lnTo>
                  <a:lnTo>
                    <a:pt x="955" y="932"/>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09" name="Freeform 109"/>
            <p:cNvSpPr>
              <a:spLocks noEditPoints="1"/>
            </p:cNvSpPr>
            <p:nvPr/>
          </p:nvSpPr>
          <p:spPr bwMode="auto">
            <a:xfrm>
              <a:off x="3649361" y="2294845"/>
              <a:ext cx="322263" cy="222250"/>
            </a:xfrm>
            <a:custGeom>
              <a:gdLst>
                <a:gd fmla="*/ 950 w 1017" name="T0"/>
                <a:gd fmla="*/ 187 h 701" name="T1"/>
                <a:gd fmla="*/ 995 w 1017" name="T2"/>
                <a:gd fmla="*/ 157 h 701" name="T3"/>
                <a:gd fmla="*/ 1017 w 1017" name="T4"/>
                <a:gd fmla="*/ 105 h 701" name="T5"/>
                <a:gd fmla="*/ 1009 w 1017" name="T6"/>
                <a:gd fmla="*/ 59 h 701" name="T7"/>
                <a:gd fmla="*/ 975 w 1017" name="T8"/>
                <a:gd fmla="*/ 17 h 701" name="T9"/>
                <a:gd fmla="*/ 921 w 1017" name="T10"/>
                <a:gd fmla="*/ 0 h 701" name="T11"/>
                <a:gd fmla="*/ 58 w 1017" name="T12"/>
                <a:gd fmla="*/ 8 h 701" name="T13"/>
                <a:gd fmla="*/ 16 w 1017" name="T14"/>
                <a:gd fmla="*/ 43 h 701" name="T15"/>
                <a:gd fmla="*/ 0 w 1017" name="T16"/>
                <a:gd fmla="*/ 96 h 701" name="T17"/>
                <a:gd fmla="*/ 10 w 1017" name="T18"/>
                <a:gd fmla="*/ 142 h 701" name="T19"/>
                <a:gd fmla="*/ 49 w 1017" name="T20"/>
                <a:gd fmla="*/ 180 h 701" name="T21"/>
                <a:gd fmla="*/ 95 w 1017" name="T22"/>
                <a:gd fmla="*/ 191 h 701" name="T23"/>
                <a:gd fmla="*/ 940 w 1017" name="T24"/>
                <a:gd fmla="*/ 70 h 701" name="T25"/>
                <a:gd fmla="*/ 953 w 1017" name="T26"/>
                <a:gd fmla="*/ 96 h 701" name="T27"/>
                <a:gd fmla="*/ 934 w 1017" name="T28"/>
                <a:gd fmla="*/ 126 h 701" name="T29"/>
                <a:gd fmla="*/ 82 w 1017" name="T30"/>
                <a:gd fmla="*/ 126 h 701" name="T31"/>
                <a:gd fmla="*/ 63 w 1017" name="T32"/>
                <a:gd fmla="*/ 96 h 701" name="T33"/>
                <a:gd fmla="*/ 77 w 1017" name="T34"/>
                <a:gd fmla="*/ 70 h 701" name="T35"/>
                <a:gd fmla="*/ 95 w 1017" name="T36"/>
                <a:gd fmla="*/ 255 h 701" name="T37"/>
                <a:gd fmla="*/ 49 w 1017" name="T38"/>
                <a:gd fmla="*/ 266 h 701" name="T39"/>
                <a:gd fmla="*/ 10 w 1017" name="T40"/>
                <a:gd fmla="*/ 305 h 701" name="T41"/>
                <a:gd fmla="*/ 0 w 1017" name="T42"/>
                <a:gd fmla="*/ 351 h 701" name="T43"/>
                <a:gd fmla="*/ 16 w 1017" name="T44"/>
                <a:gd fmla="*/ 404 h 701" name="T45"/>
                <a:gd fmla="*/ 58 w 1017" name="T46"/>
                <a:gd fmla="*/ 438 h 701" name="T47"/>
                <a:gd fmla="*/ 921 w 1017" name="T48"/>
                <a:gd fmla="*/ 445 h 701" name="T49"/>
                <a:gd fmla="*/ 975 w 1017" name="T50"/>
                <a:gd fmla="*/ 429 h 701" name="T51"/>
                <a:gd fmla="*/ 1009 w 1017" name="T52"/>
                <a:gd fmla="*/ 387 h 701" name="T53"/>
                <a:gd fmla="*/ 1017 w 1017" name="T54"/>
                <a:gd fmla="*/ 340 h 701" name="T55"/>
                <a:gd fmla="*/ 995 w 1017" name="T56"/>
                <a:gd fmla="*/ 290 h 701" name="T57"/>
                <a:gd fmla="*/ 950 w 1017" name="T58"/>
                <a:gd fmla="*/ 260 h 701" name="T59"/>
                <a:gd fmla="*/ 95 w 1017" name="T60"/>
                <a:gd fmla="*/ 382 h 701" name="T61"/>
                <a:gd fmla="*/ 68 w 1017" name="T62"/>
                <a:gd fmla="*/ 368 h 701" name="T63"/>
                <a:gd fmla="*/ 65 w 1017" name="T64"/>
                <a:gd fmla="*/ 338 h 701" name="T65"/>
                <a:gd fmla="*/ 95 w 1017" name="T66"/>
                <a:gd fmla="*/ 319 h 701" name="T67"/>
                <a:gd fmla="*/ 944 w 1017" name="T68"/>
                <a:gd fmla="*/ 328 h 701" name="T69"/>
                <a:gd fmla="*/ 952 w 1017" name="T70"/>
                <a:gd fmla="*/ 357 h 701" name="T71"/>
                <a:gd fmla="*/ 928 w 1017" name="T72"/>
                <a:gd fmla="*/ 382 h 701" name="T73"/>
                <a:gd fmla="*/ 84 w 1017" name="T74"/>
                <a:gd fmla="*/ 510 h 701" name="T75"/>
                <a:gd fmla="*/ 34 w 1017" name="T76"/>
                <a:gd fmla="*/ 531 h 701" name="T77"/>
                <a:gd fmla="*/ 4 w 1017" name="T78"/>
                <a:gd fmla="*/ 576 h 701" name="T79"/>
                <a:gd fmla="*/ 1 w 1017" name="T80"/>
                <a:gd fmla="*/ 625 h 701" name="T81"/>
                <a:gd fmla="*/ 28 w 1017" name="T82"/>
                <a:gd fmla="*/ 673 h 701" name="T83"/>
                <a:gd fmla="*/ 76 w 1017" name="T84"/>
                <a:gd fmla="*/ 699 h 701" name="T85"/>
                <a:gd fmla="*/ 941 w 1017" name="T86"/>
                <a:gd fmla="*/ 699 h 701" name="T87"/>
                <a:gd fmla="*/ 989 w 1017" name="T88"/>
                <a:gd fmla="*/ 673 h 701" name="T89"/>
                <a:gd fmla="*/ 1015 w 1017" name="T90"/>
                <a:gd fmla="*/ 625 h 701" name="T91"/>
                <a:gd fmla="*/ 1013 w 1017" name="T92"/>
                <a:gd fmla="*/ 576 h 701" name="T93"/>
                <a:gd fmla="*/ 982 w 1017" name="T94"/>
                <a:gd fmla="*/ 531 h 701" name="T95"/>
                <a:gd fmla="*/ 931 w 1017" name="T96"/>
                <a:gd fmla="*/ 510 h 701" name="T97"/>
                <a:gd fmla="*/ 89 w 1017" name="T98"/>
                <a:gd fmla="*/ 636 h 701" name="T99"/>
                <a:gd fmla="*/ 63 w 1017" name="T100"/>
                <a:gd fmla="*/ 612 h 701" name="T101"/>
                <a:gd fmla="*/ 73 w 1017" name="T102"/>
                <a:gd fmla="*/ 583 h 701" name="T103"/>
                <a:gd fmla="*/ 921 w 1017" name="T104"/>
                <a:gd fmla="*/ 573 h 701" name="T105"/>
                <a:gd fmla="*/ 951 w 1017" name="T106"/>
                <a:gd fmla="*/ 592 h 701" name="T107"/>
                <a:gd fmla="*/ 948 w 1017" name="T108"/>
                <a:gd fmla="*/ 622 h 701" name="T109"/>
                <a:gd fmla="*/ 921 w 1017" name="T110"/>
                <a:gd fmla="*/ 636 h 70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01" w="1017">
                  <a:moveTo>
                    <a:pt x="95" y="191"/>
                  </a:moveTo>
                  <a:lnTo>
                    <a:pt x="921" y="191"/>
                  </a:lnTo>
                  <a:lnTo>
                    <a:pt x="921" y="191"/>
                  </a:lnTo>
                  <a:lnTo>
                    <a:pt x="931" y="191"/>
                  </a:lnTo>
                  <a:lnTo>
                    <a:pt x="941" y="190"/>
                  </a:lnTo>
                  <a:lnTo>
                    <a:pt x="950" y="187"/>
                  </a:lnTo>
                  <a:lnTo>
                    <a:pt x="959" y="184"/>
                  </a:lnTo>
                  <a:lnTo>
                    <a:pt x="967" y="180"/>
                  </a:lnTo>
                  <a:lnTo>
                    <a:pt x="975" y="175"/>
                  </a:lnTo>
                  <a:lnTo>
                    <a:pt x="982" y="170"/>
                  </a:lnTo>
                  <a:lnTo>
                    <a:pt x="989" y="163"/>
                  </a:lnTo>
                  <a:lnTo>
                    <a:pt x="995" y="157"/>
                  </a:lnTo>
                  <a:lnTo>
                    <a:pt x="1001" y="149"/>
                  </a:lnTo>
                  <a:lnTo>
                    <a:pt x="1005" y="142"/>
                  </a:lnTo>
                  <a:lnTo>
                    <a:pt x="1009" y="133"/>
                  </a:lnTo>
                  <a:lnTo>
                    <a:pt x="1013" y="125"/>
                  </a:lnTo>
                  <a:lnTo>
                    <a:pt x="1015" y="115"/>
                  </a:lnTo>
                  <a:lnTo>
                    <a:pt x="1017" y="105"/>
                  </a:lnTo>
                  <a:lnTo>
                    <a:pt x="1017" y="96"/>
                  </a:lnTo>
                  <a:lnTo>
                    <a:pt x="1017" y="96"/>
                  </a:lnTo>
                  <a:lnTo>
                    <a:pt x="1017" y="86"/>
                  </a:lnTo>
                  <a:lnTo>
                    <a:pt x="1015" y="76"/>
                  </a:lnTo>
                  <a:lnTo>
                    <a:pt x="1013" y="68"/>
                  </a:lnTo>
                  <a:lnTo>
                    <a:pt x="1009" y="59"/>
                  </a:lnTo>
                  <a:lnTo>
                    <a:pt x="1005" y="51"/>
                  </a:lnTo>
                  <a:lnTo>
                    <a:pt x="1001" y="43"/>
                  </a:lnTo>
                  <a:lnTo>
                    <a:pt x="995" y="35"/>
                  </a:lnTo>
                  <a:lnTo>
                    <a:pt x="989" y="29"/>
                  </a:lnTo>
                  <a:lnTo>
                    <a:pt x="982" y="23"/>
                  </a:lnTo>
                  <a:lnTo>
                    <a:pt x="975" y="17"/>
                  </a:lnTo>
                  <a:lnTo>
                    <a:pt x="967" y="12"/>
                  </a:lnTo>
                  <a:lnTo>
                    <a:pt x="959" y="8"/>
                  </a:lnTo>
                  <a:lnTo>
                    <a:pt x="950" y="4"/>
                  </a:lnTo>
                  <a:lnTo>
                    <a:pt x="941" y="2"/>
                  </a:lnTo>
                  <a:lnTo>
                    <a:pt x="931" y="1"/>
                  </a:lnTo>
                  <a:lnTo>
                    <a:pt x="921" y="0"/>
                  </a:lnTo>
                  <a:lnTo>
                    <a:pt x="95" y="0"/>
                  </a:lnTo>
                  <a:lnTo>
                    <a:pt x="95" y="0"/>
                  </a:lnTo>
                  <a:lnTo>
                    <a:pt x="84" y="1"/>
                  </a:lnTo>
                  <a:lnTo>
                    <a:pt x="76" y="2"/>
                  </a:lnTo>
                  <a:lnTo>
                    <a:pt x="66" y="4"/>
                  </a:lnTo>
                  <a:lnTo>
                    <a:pt x="58" y="8"/>
                  </a:lnTo>
                  <a:lnTo>
                    <a:pt x="49" y="12"/>
                  </a:lnTo>
                  <a:lnTo>
                    <a:pt x="41" y="17"/>
                  </a:lnTo>
                  <a:lnTo>
                    <a:pt x="34" y="23"/>
                  </a:lnTo>
                  <a:lnTo>
                    <a:pt x="28" y="29"/>
                  </a:lnTo>
                  <a:lnTo>
                    <a:pt x="21" y="35"/>
                  </a:lnTo>
                  <a:lnTo>
                    <a:pt x="16" y="43"/>
                  </a:lnTo>
                  <a:lnTo>
                    <a:pt x="10" y="51"/>
                  </a:lnTo>
                  <a:lnTo>
                    <a:pt x="7" y="59"/>
                  </a:lnTo>
                  <a:lnTo>
                    <a:pt x="4" y="68"/>
                  </a:lnTo>
                  <a:lnTo>
                    <a:pt x="1" y="76"/>
                  </a:lnTo>
                  <a:lnTo>
                    <a:pt x="0" y="86"/>
                  </a:lnTo>
                  <a:lnTo>
                    <a:pt x="0" y="96"/>
                  </a:lnTo>
                  <a:lnTo>
                    <a:pt x="0" y="96"/>
                  </a:lnTo>
                  <a:lnTo>
                    <a:pt x="0" y="105"/>
                  </a:lnTo>
                  <a:lnTo>
                    <a:pt x="1" y="115"/>
                  </a:lnTo>
                  <a:lnTo>
                    <a:pt x="4" y="125"/>
                  </a:lnTo>
                  <a:lnTo>
                    <a:pt x="7" y="133"/>
                  </a:lnTo>
                  <a:lnTo>
                    <a:pt x="10" y="142"/>
                  </a:lnTo>
                  <a:lnTo>
                    <a:pt x="16" y="149"/>
                  </a:lnTo>
                  <a:lnTo>
                    <a:pt x="21" y="157"/>
                  </a:lnTo>
                  <a:lnTo>
                    <a:pt x="28" y="163"/>
                  </a:lnTo>
                  <a:lnTo>
                    <a:pt x="34" y="170"/>
                  </a:lnTo>
                  <a:lnTo>
                    <a:pt x="41" y="175"/>
                  </a:lnTo>
                  <a:lnTo>
                    <a:pt x="49" y="180"/>
                  </a:lnTo>
                  <a:lnTo>
                    <a:pt x="58" y="184"/>
                  </a:lnTo>
                  <a:lnTo>
                    <a:pt x="66" y="187"/>
                  </a:lnTo>
                  <a:lnTo>
                    <a:pt x="76" y="190"/>
                  </a:lnTo>
                  <a:lnTo>
                    <a:pt x="84" y="191"/>
                  </a:lnTo>
                  <a:lnTo>
                    <a:pt x="95" y="191"/>
                  </a:lnTo>
                  <a:lnTo>
                    <a:pt x="95" y="191"/>
                  </a:lnTo>
                  <a:close/>
                  <a:moveTo>
                    <a:pt x="95" y="64"/>
                  </a:moveTo>
                  <a:lnTo>
                    <a:pt x="921" y="64"/>
                  </a:lnTo>
                  <a:lnTo>
                    <a:pt x="921" y="64"/>
                  </a:lnTo>
                  <a:lnTo>
                    <a:pt x="928" y="64"/>
                  </a:lnTo>
                  <a:lnTo>
                    <a:pt x="934" y="67"/>
                  </a:lnTo>
                  <a:lnTo>
                    <a:pt x="940" y="70"/>
                  </a:lnTo>
                  <a:lnTo>
                    <a:pt x="944" y="73"/>
                  </a:lnTo>
                  <a:lnTo>
                    <a:pt x="948" y="78"/>
                  </a:lnTo>
                  <a:lnTo>
                    <a:pt x="951" y="84"/>
                  </a:lnTo>
                  <a:lnTo>
                    <a:pt x="952" y="89"/>
                  </a:lnTo>
                  <a:lnTo>
                    <a:pt x="953" y="96"/>
                  </a:lnTo>
                  <a:lnTo>
                    <a:pt x="953" y="96"/>
                  </a:lnTo>
                  <a:lnTo>
                    <a:pt x="952" y="102"/>
                  </a:lnTo>
                  <a:lnTo>
                    <a:pt x="951" y="108"/>
                  </a:lnTo>
                  <a:lnTo>
                    <a:pt x="948" y="114"/>
                  </a:lnTo>
                  <a:lnTo>
                    <a:pt x="944" y="118"/>
                  </a:lnTo>
                  <a:lnTo>
                    <a:pt x="940" y="122"/>
                  </a:lnTo>
                  <a:lnTo>
                    <a:pt x="934" y="126"/>
                  </a:lnTo>
                  <a:lnTo>
                    <a:pt x="928" y="127"/>
                  </a:lnTo>
                  <a:lnTo>
                    <a:pt x="921" y="128"/>
                  </a:lnTo>
                  <a:lnTo>
                    <a:pt x="95" y="128"/>
                  </a:lnTo>
                  <a:lnTo>
                    <a:pt x="95" y="128"/>
                  </a:lnTo>
                  <a:lnTo>
                    <a:pt x="89" y="127"/>
                  </a:lnTo>
                  <a:lnTo>
                    <a:pt x="82" y="126"/>
                  </a:lnTo>
                  <a:lnTo>
                    <a:pt x="77" y="122"/>
                  </a:lnTo>
                  <a:lnTo>
                    <a:pt x="73" y="118"/>
                  </a:lnTo>
                  <a:lnTo>
                    <a:pt x="68" y="114"/>
                  </a:lnTo>
                  <a:lnTo>
                    <a:pt x="65" y="108"/>
                  </a:lnTo>
                  <a:lnTo>
                    <a:pt x="63" y="102"/>
                  </a:lnTo>
                  <a:lnTo>
                    <a:pt x="63" y="96"/>
                  </a:lnTo>
                  <a:lnTo>
                    <a:pt x="63" y="96"/>
                  </a:lnTo>
                  <a:lnTo>
                    <a:pt x="63" y="89"/>
                  </a:lnTo>
                  <a:lnTo>
                    <a:pt x="65" y="84"/>
                  </a:lnTo>
                  <a:lnTo>
                    <a:pt x="68" y="78"/>
                  </a:lnTo>
                  <a:lnTo>
                    <a:pt x="73" y="73"/>
                  </a:lnTo>
                  <a:lnTo>
                    <a:pt x="77" y="70"/>
                  </a:lnTo>
                  <a:lnTo>
                    <a:pt x="82" y="67"/>
                  </a:lnTo>
                  <a:lnTo>
                    <a:pt x="89" y="64"/>
                  </a:lnTo>
                  <a:lnTo>
                    <a:pt x="95" y="64"/>
                  </a:lnTo>
                  <a:lnTo>
                    <a:pt x="95" y="64"/>
                  </a:lnTo>
                  <a:close/>
                  <a:moveTo>
                    <a:pt x="921" y="255"/>
                  </a:moveTo>
                  <a:lnTo>
                    <a:pt x="95" y="255"/>
                  </a:lnTo>
                  <a:lnTo>
                    <a:pt x="95" y="255"/>
                  </a:lnTo>
                  <a:lnTo>
                    <a:pt x="84" y="255"/>
                  </a:lnTo>
                  <a:lnTo>
                    <a:pt x="76" y="257"/>
                  </a:lnTo>
                  <a:lnTo>
                    <a:pt x="66" y="260"/>
                  </a:lnTo>
                  <a:lnTo>
                    <a:pt x="58" y="263"/>
                  </a:lnTo>
                  <a:lnTo>
                    <a:pt x="49" y="266"/>
                  </a:lnTo>
                  <a:lnTo>
                    <a:pt x="41" y="272"/>
                  </a:lnTo>
                  <a:lnTo>
                    <a:pt x="34" y="277"/>
                  </a:lnTo>
                  <a:lnTo>
                    <a:pt x="28" y="283"/>
                  </a:lnTo>
                  <a:lnTo>
                    <a:pt x="21" y="290"/>
                  </a:lnTo>
                  <a:lnTo>
                    <a:pt x="16" y="297"/>
                  </a:lnTo>
                  <a:lnTo>
                    <a:pt x="10" y="305"/>
                  </a:lnTo>
                  <a:lnTo>
                    <a:pt x="7" y="313"/>
                  </a:lnTo>
                  <a:lnTo>
                    <a:pt x="4" y="322"/>
                  </a:lnTo>
                  <a:lnTo>
                    <a:pt x="1" y="332"/>
                  </a:lnTo>
                  <a:lnTo>
                    <a:pt x="0" y="340"/>
                  </a:lnTo>
                  <a:lnTo>
                    <a:pt x="0" y="351"/>
                  </a:lnTo>
                  <a:lnTo>
                    <a:pt x="0" y="351"/>
                  </a:lnTo>
                  <a:lnTo>
                    <a:pt x="0" y="361"/>
                  </a:lnTo>
                  <a:lnTo>
                    <a:pt x="1" y="369"/>
                  </a:lnTo>
                  <a:lnTo>
                    <a:pt x="4" y="379"/>
                  </a:lnTo>
                  <a:lnTo>
                    <a:pt x="7" y="387"/>
                  </a:lnTo>
                  <a:lnTo>
                    <a:pt x="10" y="396"/>
                  </a:lnTo>
                  <a:lnTo>
                    <a:pt x="16" y="404"/>
                  </a:lnTo>
                  <a:lnTo>
                    <a:pt x="21" y="411"/>
                  </a:lnTo>
                  <a:lnTo>
                    <a:pt x="28" y="417"/>
                  </a:lnTo>
                  <a:lnTo>
                    <a:pt x="34" y="424"/>
                  </a:lnTo>
                  <a:lnTo>
                    <a:pt x="41" y="429"/>
                  </a:lnTo>
                  <a:lnTo>
                    <a:pt x="49" y="435"/>
                  </a:lnTo>
                  <a:lnTo>
                    <a:pt x="58" y="438"/>
                  </a:lnTo>
                  <a:lnTo>
                    <a:pt x="66" y="441"/>
                  </a:lnTo>
                  <a:lnTo>
                    <a:pt x="76" y="444"/>
                  </a:lnTo>
                  <a:lnTo>
                    <a:pt x="84" y="445"/>
                  </a:lnTo>
                  <a:lnTo>
                    <a:pt x="95" y="445"/>
                  </a:lnTo>
                  <a:lnTo>
                    <a:pt x="921" y="445"/>
                  </a:lnTo>
                  <a:lnTo>
                    <a:pt x="921" y="445"/>
                  </a:lnTo>
                  <a:lnTo>
                    <a:pt x="931" y="445"/>
                  </a:lnTo>
                  <a:lnTo>
                    <a:pt x="941" y="444"/>
                  </a:lnTo>
                  <a:lnTo>
                    <a:pt x="950" y="441"/>
                  </a:lnTo>
                  <a:lnTo>
                    <a:pt x="959" y="438"/>
                  </a:lnTo>
                  <a:lnTo>
                    <a:pt x="967" y="435"/>
                  </a:lnTo>
                  <a:lnTo>
                    <a:pt x="975" y="429"/>
                  </a:lnTo>
                  <a:lnTo>
                    <a:pt x="982" y="424"/>
                  </a:lnTo>
                  <a:lnTo>
                    <a:pt x="989" y="417"/>
                  </a:lnTo>
                  <a:lnTo>
                    <a:pt x="995" y="411"/>
                  </a:lnTo>
                  <a:lnTo>
                    <a:pt x="1001" y="404"/>
                  </a:lnTo>
                  <a:lnTo>
                    <a:pt x="1005" y="396"/>
                  </a:lnTo>
                  <a:lnTo>
                    <a:pt x="1009" y="387"/>
                  </a:lnTo>
                  <a:lnTo>
                    <a:pt x="1013" y="379"/>
                  </a:lnTo>
                  <a:lnTo>
                    <a:pt x="1015" y="369"/>
                  </a:lnTo>
                  <a:lnTo>
                    <a:pt x="1017" y="361"/>
                  </a:lnTo>
                  <a:lnTo>
                    <a:pt x="1017" y="351"/>
                  </a:lnTo>
                  <a:lnTo>
                    <a:pt x="1017" y="351"/>
                  </a:lnTo>
                  <a:lnTo>
                    <a:pt x="1017" y="340"/>
                  </a:lnTo>
                  <a:lnTo>
                    <a:pt x="1015" y="332"/>
                  </a:lnTo>
                  <a:lnTo>
                    <a:pt x="1013" y="322"/>
                  </a:lnTo>
                  <a:lnTo>
                    <a:pt x="1009" y="313"/>
                  </a:lnTo>
                  <a:lnTo>
                    <a:pt x="1005" y="305"/>
                  </a:lnTo>
                  <a:lnTo>
                    <a:pt x="1001" y="297"/>
                  </a:lnTo>
                  <a:lnTo>
                    <a:pt x="995" y="290"/>
                  </a:lnTo>
                  <a:lnTo>
                    <a:pt x="989" y="283"/>
                  </a:lnTo>
                  <a:lnTo>
                    <a:pt x="982" y="277"/>
                  </a:lnTo>
                  <a:lnTo>
                    <a:pt x="975" y="272"/>
                  </a:lnTo>
                  <a:lnTo>
                    <a:pt x="967" y="266"/>
                  </a:lnTo>
                  <a:lnTo>
                    <a:pt x="959" y="263"/>
                  </a:lnTo>
                  <a:lnTo>
                    <a:pt x="950" y="260"/>
                  </a:lnTo>
                  <a:lnTo>
                    <a:pt x="941" y="257"/>
                  </a:lnTo>
                  <a:lnTo>
                    <a:pt x="931" y="255"/>
                  </a:lnTo>
                  <a:lnTo>
                    <a:pt x="921" y="255"/>
                  </a:lnTo>
                  <a:lnTo>
                    <a:pt x="921" y="255"/>
                  </a:lnTo>
                  <a:close/>
                  <a:moveTo>
                    <a:pt x="921" y="382"/>
                  </a:moveTo>
                  <a:lnTo>
                    <a:pt x="95" y="382"/>
                  </a:lnTo>
                  <a:lnTo>
                    <a:pt x="95" y="382"/>
                  </a:lnTo>
                  <a:lnTo>
                    <a:pt x="89" y="382"/>
                  </a:lnTo>
                  <a:lnTo>
                    <a:pt x="82" y="380"/>
                  </a:lnTo>
                  <a:lnTo>
                    <a:pt x="77" y="377"/>
                  </a:lnTo>
                  <a:lnTo>
                    <a:pt x="73" y="372"/>
                  </a:lnTo>
                  <a:lnTo>
                    <a:pt x="68" y="368"/>
                  </a:lnTo>
                  <a:lnTo>
                    <a:pt x="65" y="363"/>
                  </a:lnTo>
                  <a:lnTo>
                    <a:pt x="63" y="357"/>
                  </a:lnTo>
                  <a:lnTo>
                    <a:pt x="63" y="351"/>
                  </a:lnTo>
                  <a:lnTo>
                    <a:pt x="63" y="351"/>
                  </a:lnTo>
                  <a:lnTo>
                    <a:pt x="63" y="344"/>
                  </a:lnTo>
                  <a:lnTo>
                    <a:pt x="65" y="338"/>
                  </a:lnTo>
                  <a:lnTo>
                    <a:pt x="68" y="333"/>
                  </a:lnTo>
                  <a:lnTo>
                    <a:pt x="73" y="328"/>
                  </a:lnTo>
                  <a:lnTo>
                    <a:pt x="77" y="324"/>
                  </a:lnTo>
                  <a:lnTo>
                    <a:pt x="82" y="321"/>
                  </a:lnTo>
                  <a:lnTo>
                    <a:pt x="89" y="319"/>
                  </a:lnTo>
                  <a:lnTo>
                    <a:pt x="95" y="319"/>
                  </a:lnTo>
                  <a:lnTo>
                    <a:pt x="921" y="319"/>
                  </a:lnTo>
                  <a:lnTo>
                    <a:pt x="921" y="319"/>
                  </a:lnTo>
                  <a:lnTo>
                    <a:pt x="928" y="319"/>
                  </a:lnTo>
                  <a:lnTo>
                    <a:pt x="934" y="321"/>
                  </a:lnTo>
                  <a:lnTo>
                    <a:pt x="940" y="324"/>
                  </a:lnTo>
                  <a:lnTo>
                    <a:pt x="944" y="328"/>
                  </a:lnTo>
                  <a:lnTo>
                    <a:pt x="948" y="333"/>
                  </a:lnTo>
                  <a:lnTo>
                    <a:pt x="951" y="338"/>
                  </a:lnTo>
                  <a:lnTo>
                    <a:pt x="952" y="344"/>
                  </a:lnTo>
                  <a:lnTo>
                    <a:pt x="953" y="351"/>
                  </a:lnTo>
                  <a:lnTo>
                    <a:pt x="953" y="351"/>
                  </a:lnTo>
                  <a:lnTo>
                    <a:pt x="952" y="357"/>
                  </a:lnTo>
                  <a:lnTo>
                    <a:pt x="951" y="363"/>
                  </a:lnTo>
                  <a:lnTo>
                    <a:pt x="948" y="368"/>
                  </a:lnTo>
                  <a:lnTo>
                    <a:pt x="944" y="372"/>
                  </a:lnTo>
                  <a:lnTo>
                    <a:pt x="940" y="377"/>
                  </a:lnTo>
                  <a:lnTo>
                    <a:pt x="934" y="380"/>
                  </a:lnTo>
                  <a:lnTo>
                    <a:pt x="928" y="382"/>
                  </a:lnTo>
                  <a:lnTo>
                    <a:pt x="921" y="382"/>
                  </a:lnTo>
                  <a:lnTo>
                    <a:pt x="921" y="382"/>
                  </a:lnTo>
                  <a:close/>
                  <a:moveTo>
                    <a:pt x="921" y="510"/>
                  </a:moveTo>
                  <a:lnTo>
                    <a:pt x="95" y="510"/>
                  </a:lnTo>
                  <a:lnTo>
                    <a:pt x="95" y="510"/>
                  </a:lnTo>
                  <a:lnTo>
                    <a:pt x="84" y="510"/>
                  </a:lnTo>
                  <a:lnTo>
                    <a:pt x="76" y="512"/>
                  </a:lnTo>
                  <a:lnTo>
                    <a:pt x="66" y="514"/>
                  </a:lnTo>
                  <a:lnTo>
                    <a:pt x="58" y="517"/>
                  </a:lnTo>
                  <a:lnTo>
                    <a:pt x="49" y="520"/>
                  </a:lnTo>
                  <a:lnTo>
                    <a:pt x="41" y="526"/>
                  </a:lnTo>
                  <a:lnTo>
                    <a:pt x="34" y="531"/>
                  </a:lnTo>
                  <a:lnTo>
                    <a:pt x="28" y="538"/>
                  </a:lnTo>
                  <a:lnTo>
                    <a:pt x="21" y="544"/>
                  </a:lnTo>
                  <a:lnTo>
                    <a:pt x="16" y="552"/>
                  </a:lnTo>
                  <a:lnTo>
                    <a:pt x="10" y="559"/>
                  </a:lnTo>
                  <a:lnTo>
                    <a:pt x="7" y="568"/>
                  </a:lnTo>
                  <a:lnTo>
                    <a:pt x="4" y="576"/>
                  </a:lnTo>
                  <a:lnTo>
                    <a:pt x="1" y="586"/>
                  </a:lnTo>
                  <a:lnTo>
                    <a:pt x="0" y="596"/>
                  </a:lnTo>
                  <a:lnTo>
                    <a:pt x="0" y="605"/>
                  </a:lnTo>
                  <a:lnTo>
                    <a:pt x="0" y="605"/>
                  </a:lnTo>
                  <a:lnTo>
                    <a:pt x="0" y="615"/>
                  </a:lnTo>
                  <a:lnTo>
                    <a:pt x="1" y="625"/>
                  </a:lnTo>
                  <a:lnTo>
                    <a:pt x="4" y="633"/>
                  </a:lnTo>
                  <a:lnTo>
                    <a:pt x="7" y="642"/>
                  </a:lnTo>
                  <a:lnTo>
                    <a:pt x="10" y="650"/>
                  </a:lnTo>
                  <a:lnTo>
                    <a:pt x="16" y="658"/>
                  </a:lnTo>
                  <a:lnTo>
                    <a:pt x="21" y="665"/>
                  </a:lnTo>
                  <a:lnTo>
                    <a:pt x="28" y="673"/>
                  </a:lnTo>
                  <a:lnTo>
                    <a:pt x="34" y="678"/>
                  </a:lnTo>
                  <a:lnTo>
                    <a:pt x="41" y="684"/>
                  </a:lnTo>
                  <a:lnTo>
                    <a:pt x="49" y="689"/>
                  </a:lnTo>
                  <a:lnTo>
                    <a:pt x="58" y="693"/>
                  </a:lnTo>
                  <a:lnTo>
                    <a:pt x="66" y="696"/>
                  </a:lnTo>
                  <a:lnTo>
                    <a:pt x="76" y="699"/>
                  </a:lnTo>
                  <a:lnTo>
                    <a:pt x="84" y="700"/>
                  </a:lnTo>
                  <a:lnTo>
                    <a:pt x="95" y="701"/>
                  </a:lnTo>
                  <a:lnTo>
                    <a:pt x="921" y="701"/>
                  </a:lnTo>
                  <a:lnTo>
                    <a:pt x="921" y="701"/>
                  </a:lnTo>
                  <a:lnTo>
                    <a:pt x="931" y="700"/>
                  </a:lnTo>
                  <a:lnTo>
                    <a:pt x="941" y="699"/>
                  </a:lnTo>
                  <a:lnTo>
                    <a:pt x="950" y="696"/>
                  </a:lnTo>
                  <a:lnTo>
                    <a:pt x="959" y="693"/>
                  </a:lnTo>
                  <a:lnTo>
                    <a:pt x="967" y="689"/>
                  </a:lnTo>
                  <a:lnTo>
                    <a:pt x="975" y="684"/>
                  </a:lnTo>
                  <a:lnTo>
                    <a:pt x="982" y="678"/>
                  </a:lnTo>
                  <a:lnTo>
                    <a:pt x="989" y="673"/>
                  </a:lnTo>
                  <a:lnTo>
                    <a:pt x="995" y="665"/>
                  </a:lnTo>
                  <a:lnTo>
                    <a:pt x="1001" y="658"/>
                  </a:lnTo>
                  <a:lnTo>
                    <a:pt x="1005" y="650"/>
                  </a:lnTo>
                  <a:lnTo>
                    <a:pt x="1009" y="642"/>
                  </a:lnTo>
                  <a:lnTo>
                    <a:pt x="1013" y="633"/>
                  </a:lnTo>
                  <a:lnTo>
                    <a:pt x="1015" y="625"/>
                  </a:lnTo>
                  <a:lnTo>
                    <a:pt x="1017" y="615"/>
                  </a:lnTo>
                  <a:lnTo>
                    <a:pt x="1017" y="605"/>
                  </a:lnTo>
                  <a:lnTo>
                    <a:pt x="1017" y="605"/>
                  </a:lnTo>
                  <a:lnTo>
                    <a:pt x="1017" y="596"/>
                  </a:lnTo>
                  <a:lnTo>
                    <a:pt x="1015" y="586"/>
                  </a:lnTo>
                  <a:lnTo>
                    <a:pt x="1013" y="576"/>
                  </a:lnTo>
                  <a:lnTo>
                    <a:pt x="1009" y="568"/>
                  </a:lnTo>
                  <a:lnTo>
                    <a:pt x="1005" y="559"/>
                  </a:lnTo>
                  <a:lnTo>
                    <a:pt x="1001" y="552"/>
                  </a:lnTo>
                  <a:lnTo>
                    <a:pt x="995" y="544"/>
                  </a:lnTo>
                  <a:lnTo>
                    <a:pt x="989" y="538"/>
                  </a:lnTo>
                  <a:lnTo>
                    <a:pt x="982" y="531"/>
                  </a:lnTo>
                  <a:lnTo>
                    <a:pt x="975" y="526"/>
                  </a:lnTo>
                  <a:lnTo>
                    <a:pt x="967" y="520"/>
                  </a:lnTo>
                  <a:lnTo>
                    <a:pt x="959" y="517"/>
                  </a:lnTo>
                  <a:lnTo>
                    <a:pt x="950" y="514"/>
                  </a:lnTo>
                  <a:lnTo>
                    <a:pt x="941" y="512"/>
                  </a:lnTo>
                  <a:lnTo>
                    <a:pt x="931" y="510"/>
                  </a:lnTo>
                  <a:lnTo>
                    <a:pt x="921" y="510"/>
                  </a:lnTo>
                  <a:lnTo>
                    <a:pt x="921" y="510"/>
                  </a:lnTo>
                  <a:close/>
                  <a:moveTo>
                    <a:pt x="921" y="636"/>
                  </a:moveTo>
                  <a:lnTo>
                    <a:pt x="95" y="636"/>
                  </a:lnTo>
                  <a:lnTo>
                    <a:pt x="95" y="636"/>
                  </a:lnTo>
                  <a:lnTo>
                    <a:pt x="89" y="636"/>
                  </a:lnTo>
                  <a:lnTo>
                    <a:pt x="82" y="634"/>
                  </a:lnTo>
                  <a:lnTo>
                    <a:pt x="77" y="631"/>
                  </a:lnTo>
                  <a:lnTo>
                    <a:pt x="73" y="628"/>
                  </a:lnTo>
                  <a:lnTo>
                    <a:pt x="68" y="622"/>
                  </a:lnTo>
                  <a:lnTo>
                    <a:pt x="65" y="617"/>
                  </a:lnTo>
                  <a:lnTo>
                    <a:pt x="63" y="612"/>
                  </a:lnTo>
                  <a:lnTo>
                    <a:pt x="63" y="605"/>
                  </a:lnTo>
                  <a:lnTo>
                    <a:pt x="63" y="605"/>
                  </a:lnTo>
                  <a:lnTo>
                    <a:pt x="63" y="599"/>
                  </a:lnTo>
                  <a:lnTo>
                    <a:pt x="65" y="592"/>
                  </a:lnTo>
                  <a:lnTo>
                    <a:pt x="68" y="587"/>
                  </a:lnTo>
                  <a:lnTo>
                    <a:pt x="73" y="583"/>
                  </a:lnTo>
                  <a:lnTo>
                    <a:pt x="77" y="578"/>
                  </a:lnTo>
                  <a:lnTo>
                    <a:pt x="82" y="575"/>
                  </a:lnTo>
                  <a:lnTo>
                    <a:pt x="89" y="574"/>
                  </a:lnTo>
                  <a:lnTo>
                    <a:pt x="95" y="573"/>
                  </a:lnTo>
                  <a:lnTo>
                    <a:pt x="921" y="573"/>
                  </a:lnTo>
                  <a:lnTo>
                    <a:pt x="921" y="573"/>
                  </a:lnTo>
                  <a:lnTo>
                    <a:pt x="928" y="574"/>
                  </a:lnTo>
                  <a:lnTo>
                    <a:pt x="934" y="575"/>
                  </a:lnTo>
                  <a:lnTo>
                    <a:pt x="940" y="578"/>
                  </a:lnTo>
                  <a:lnTo>
                    <a:pt x="944" y="583"/>
                  </a:lnTo>
                  <a:lnTo>
                    <a:pt x="948" y="587"/>
                  </a:lnTo>
                  <a:lnTo>
                    <a:pt x="951" y="592"/>
                  </a:lnTo>
                  <a:lnTo>
                    <a:pt x="952" y="599"/>
                  </a:lnTo>
                  <a:lnTo>
                    <a:pt x="953" y="605"/>
                  </a:lnTo>
                  <a:lnTo>
                    <a:pt x="953" y="605"/>
                  </a:lnTo>
                  <a:lnTo>
                    <a:pt x="952" y="612"/>
                  </a:lnTo>
                  <a:lnTo>
                    <a:pt x="951" y="617"/>
                  </a:lnTo>
                  <a:lnTo>
                    <a:pt x="948" y="622"/>
                  </a:lnTo>
                  <a:lnTo>
                    <a:pt x="944" y="628"/>
                  </a:lnTo>
                  <a:lnTo>
                    <a:pt x="940" y="631"/>
                  </a:lnTo>
                  <a:lnTo>
                    <a:pt x="934" y="634"/>
                  </a:lnTo>
                  <a:lnTo>
                    <a:pt x="928" y="636"/>
                  </a:lnTo>
                  <a:lnTo>
                    <a:pt x="921" y="636"/>
                  </a:lnTo>
                  <a:lnTo>
                    <a:pt x="921" y="63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0" name="Freeform 110"/>
            <p:cNvSpPr>
              <a:spLocks noEditPoints="1"/>
            </p:cNvSpPr>
            <p:nvPr/>
          </p:nvSpPr>
          <p:spPr bwMode="auto">
            <a:xfrm>
              <a:off x="2355548" y="2890157"/>
              <a:ext cx="323850" cy="323850"/>
            </a:xfrm>
            <a:custGeom>
              <a:gdLst>
                <a:gd fmla="*/ 279 w 1017" name="T0"/>
                <a:gd fmla="*/ 354 h 1017" name="T1"/>
                <a:gd fmla="*/ 241 w 1017" name="T2"/>
                <a:gd fmla="*/ 577 h 1017" name="T3"/>
                <a:gd fmla="*/ 453 w 1017" name="T4"/>
                <a:gd fmla="*/ 779 h 1017" name="T5"/>
                <a:gd fmla="*/ 703 w 1017" name="T6"/>
                <a:gd fmla="*/ 702 h 1017" name="T7"/>
                <a:gd fmla="*/ 779 w 1017" name="T8"/>
                <a:gd fmla="*/ 452 h 1017" name="T9"/>
                <a:gd fmla="*/ 563 w 1017" name="T10"/>
                <a:gd fmla="*/ 238 h 1017" name="T11"/>
                <a:gd fmla="*/ 322 w 1017" name="T12"/>
                <a:gd fmla="*/ 609 h 1017" name="T13"/>
                <a:gd fmla="*/ 426 w 1017" name="T14"/>
                <a:gd fmla="*/ 312 h 1017" name="T15"/>
                <a:gd fmla="*/ 711 w 1017" name="T16"/>
                <a:gd fmla="*/ 445 h 1017" name="T17"/>
                <a:gd fmla="*/ 550 w 1017" name="T18"/>
                <a:gd fmla="*/ 716 h 1017" name="T19"/>
                <a:gd fmla="*/ 913 w 1017" name="T20"/>
                <a:gd fmla="*/ 533 h 1017" name="T21"/>
                <a:gd fmla="*/ 972 w 1017" name="T22"/>
                <a:gd fmla="*/ 421 h 1017" name="T23"/>
                <a:gd fmla="*/ 985 w 1017" name="T24"/>
                <a:gd fmla="*/ 290 h 1017" name="T25"/>
                <a:gd fmla="*/ 883 w 1017" name="T26"/>
                <a:gd fmla="*/ 246 h 1017" name="T27"/>
                <a:gd fmla="*/ 770 w 1017" name="T28"/>
                <a:gd fmla="*/ 190 h 1017" name="T29"/>
                <a:gd fmla="*/ 788 w 1017" name="T30"/>
                <a:gd fmla="*/ 73 h 1017" name="T31"/>
                <a:gd fmla="*/ 611 w 1017" name="T32"/>
                <a:gd fmla="*/ 5 h 1017" name="T33"/>
                <a:gd fmla="*/ 533 w 1017" name="T34"/>
                <a:gd fmla="*/ 104 h 1017" name="T35"/>
                <a:gd fmla="*/ 422 w 1017" name="T36"/>
                <a:gd fmla="*/ 44 h 1017" name="T37"/>
                <a:gd fmla="*/ 291 w 1017" name="T38"/>
                <a:gd fmla="*/ 32 h 1017" name="T39"/>
                <a:gd fmla="*/ 247 w 1017" name="T40"/>
                <a:gd fmla="*/ 134 h 1017" name="T41"/>
                <a:gd fmla="*/ 190 w 1017" name="T42"/>
                <a:gd fmla="*/ 245 h 1017" name="T43"/>
                <a:gd fmla="*/ 73 w 1017" name="T44"/>
                <a:gd fmla="*/ 227 h 1017" name="T45"/>
                <a:gd fmla="*/ 5 w 1017" name="T46"/>
                <a:gd fmla="*/ 404 h 1017" name="T47"/>
                <a:gd fmla="*/ 104 w 1017" name="T48"/>
                <a:gd fmla="*/ 484 h 1017" name="T49"/>
                <a:gd fmla="*/ 44 w 1017" name="T50"/>
                <a:gd fmla="*/ 594 h 1017" name="T51"/>
                <a:gd fmla="*/ 32 w 1017" name="T52"/>
                <a:gd fmla="*/ 725 h 1017" name="T53"/>
                <a:gd fmla="*/ 134 w 1017" name="T54"/>
                <a:gd fmla="*/ 770 h 1017" name="T55"/>
                <a:gd fmla="*/ 246 w 1017" name="T56"/>
                <a:gd fmla="*/ 826 h 1017" name="T57"/>
                <a:gd fmla="*/ 227 w 1017" name="T58"/>
                <a:gd fmla="*/ 943 h 1017" name="T59"/>
                <a:gd fmla="*/ 400 w 1017" name="T60"/>
                <a:gd fmla="*/ 1014 h 1017" name="T61"/>
                <a:gd fmla="*/ 468 w 1017" name="T62"/>
                <a:gd fmla="*/ 918 h 1017" name="T63"/>
                <a:gd fmla="*/ 588 w 1017" name="T64"/>
                <a:gd fmla="*/ 957 h 1017" name="T65"/>
                <a:gd fmla="*/ 691 w 1017" name="T66"/>
                <a:gd fmla="*/ 999 h 1017" name="T67"/>
                <a:gd fmla="*/ 776 w 1017" name="T68"/>
                <a:gd fmla="*/ 898 h 1017" name="T69"/>
                <a:gd fmla="*/ 811 w 1017" name="T70"/>
                <a:gd fmla="*/ 776 h 1017" name="T71"/>
                <a:gd fmla="*/ 937 w 1017" name="T72"/>
                <a:gd fmla="*/ 790 h 1017" name="T73"/>
                <a:gd fmla="*/ 1014 w 1017" name="T74"/>
                <a:gd fmla="*/ 618 h 1017" name="T75"/>
                <a:gd fmla="*/ 816 w 1017" name="T76"/>
                <a:gd fmla="*/ 707 h 1017" name="T77"/>
                <a:gd fmla="*/ 702 w 1017" name="T78"/>
                <a:gd fmla="*/ 852 h 1017" name="T79"/>
                <a:gd fmla="*/ 596 w 1017" name="T80"/>
                <a:gd fmla="*/ 873 h 1017" name="T81"/>
                <a:gd fmla="*/ 411 w 1017" name="T82"/>
                <a:gd fmla="*/ 881 h 1017" name="T83"/>
                <a:gd fmla="*/ 313 w 1017" name="T84"/>
                <a:gd fmla="*/ 840 h 1017" name="T85"/>
                <a:gd fmla="*/ 161 w 1017" name="T86"/>
                <a:gd fmla="*/ 701 h 1017" name="T87"/>
                <a:gd fmla="*/ 143 w 1017" name="T88"/>
                <a:gd fmla="*/ 596 h 1017" name="T89"/>
                <a:gd fmla="*/ 136 w 1017" name="T90"/>
                <a:gd fmla="*/ 411 h 1017" name="T91"/>
                <a:gd fmla="*/ 176 w 1017" name="T92"/>
                <a:gd fmla="*/ 314 h 1017" name="T93"/>
                <a:gd fmla="*/ 314 w 1017" name="T94"/>
                <a:gd fmla="*/ 165 h 1017" name="T95"/>
                <a:gd fmla="*/ 420 w 1017" name="T96"/>
                <a:gd fmla="*/ 142 h 1017" name="T97"/>
                <a:gd fmla="*/ 605 w 1017" name="T98"/>
                <a:gd fmla="*/ 136 h 1017" name="T99"/>
                <a:gd fmla="*/ 703 w 1017" name="T100"/>
                <a:gd fmla="*/ 176 h 1017" name="T101"/>
                <a:gd fmla="*/ 855 w 1017" name="T102"/>
                <a:gd fmla="*/ 314 h 1017" name="T103"/>
                <a:gd fmla="*/ 873 w 1017" name="T104"/>
                <a:gd fmla="*/ 420 h 1017" name="T105"/>
                <a:gd fmla="*/ 881 w 1017" name="T106"/>
                <a:gd fmla="*/ 605 h 1017" name="T107"/>
                <a:gd fmla="*/ 449 w 1017" name="T108"/>
                <a:gd fmla="*/ 369 h 1017" name="T109"/>
                <a:gd fmla="*/ 375 w 1017" name="T110"/>
                <a:gd fmla="*/ 580 h 1017" name="T111"/>
                <a:gd fmla="*/ 592 w 1017" name="T112"/>
                <a:gd fmla="*/ 633 h 1017" name="T113"/>
                <a:gd fmla="*/ 624 w 1017" name="T114"/>
                <a:gd fmla="*/ 412 h 1017" name="T115"/>
                <a:gd fmla="*/ 454 w 1017" name="T116"/>
                <a:gd fmla="*/ 531 h 1017" name="T117"/>
                <a:gd fmla="*/ 563 w 1017" name="T118"/>
                <a:gd fmla="*/ 485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1" name="Freeform 111"/>
            <p:cNvSpPr>
              <a:spLocks noEditPoints="1"/>
            </p:cNvSpPr>
            <p:nvPr/>
          </p:nvSpPr>
          <p:spPr bwMode="auto">
            <a:xfrm>
              <a:off x="4939998" y="1597932"/>
              <a:ext cx="323850" cy="323850"/>
            </a:xfrm>
            <a:custGeom>
              <a:gdLst>
                <a:gd fmla="*/ 997 w 1019" name="T0"/>
                <a:gd fmla="*/ 197 h 1018" name="T1"/>
                <a:gd fmla="*/ 1019 w 1019" name="T2"/>
                <a:gd fmla="*/ 139 h 1018" name="T3"/>
                <a:gd fmla="*/ 1013 w 1019" name="T4"/>
                <a:gd fmla="*/ 90 h 1018" name="T5"/>
                <a:gd fmla="*/ 982 w 1019" name="T6"/>
                <a:gd fmla="*/ 38 h 1018" name="T7"/>
                <a:gd fmla="*/ 940 w 1019" name="T8"/>
                <a:gd fmla="*/ 10 h 1018" name="T9"/>
                <a:gd fmla="*/ 892 w 1019" name="T10"/>
                <a:gd fmla="*/ 0 h 1018" name="T11"/>
                <a:gd fmla="*/ 832 w 1019" name="T12"/>
                <a:gd fmla="*/ 15 h 1018" name="T13"/>
                <a:gd fmla="*/ 217 w 1019" name="T14"/>
                <a:gd fmla="*/ 38 h 1018" name="T15"/>
                <a:gd fmla="*/ 176 w 1019" name="T16"/>
                <a:gd fmla="*/ 10 h 1018" name="T17"/>
                <a:gd fmla="*/ 127 w 1019" name="T18"/>
                <a:gd fmla="*/ 0 h 1018" name="T19"/>
                <a:gd fmla="*/ 68 w 1019" name="T20"/>
                <a:gd fmla="*/ 15 h 1018" name="T21"/>
                <a:gd fmla="*/ 28 w 1019" name="T22"/>
                <a:gd fmla="*/ 47 h 1018" name="T23"/>
                <a:gd fmla="*/ 2 w 1019" name="T24"/>
                <a:gd fmla="*/ 103 h 1018" name="T25"/>
                <a:gd fmla="*/ 6 w 1019" name="T26"/>
                <a:gd fmla="*/ 163 h 1018" name="T27"/>
                <a:gd fmla="*/ 38 w 1019" name="T28"/>
                <a:gd fmla="*/ 218 h 1018" name="T29"/>
                <a:gd fmla="*/ 21 w 1019" name="T30"/>
                <a:gd fmla="*/ 821 h 1018" name="T31"/>
                <a:gd fmla="*/ 0 w 1019" name="T32"/>
                <a:gd fmla="*/ 879 h 1018" name="T33"/>
                <a:gd fmla="*/ 10 w 1019" name="T34"/>
                <a:gd fmla="*/ 939 h 1018" name="T35"/>
                <a:gd fmla="*/ 38 w 1019" name="T36"/>
                <a:gd fmla="*/ 981 h 1018" name="T37"/>
                <a:gd fmla="*/ 90 w 1019" name="T38"/>
                <a:gd fmla="*/ 1013 h 1018" name="T39"/>
                <a:gd fmla="*/ 140 w 1019" name="T40"/>
                <a:gd fmla="*/ 1017 h 1018" name="T41"/>
                <a:gd fmla="*/ 198 w 1019" name="T42"/>
                <a:gd fmla="*/ 997 h 1018" name="T43"/>
                <a:gd fmla="*/ 802 w 1019" name="T44"/>
                <a:gd fmla="*/ 981 h 1018" name="T45"/>
                <a:gd fmla="*/ 854 w 1019" name="T46"/>
                <a:gd fmla="*/ 1013 h 1018" name="T47"/>
                <a:gd fmla="*/ 904 w 1019" name="T48"/>
                <a:gd fmla="*/ 1017 h 1018" name="T49"/>
                <a:gd fmla="*/ 962 w 1019" name="T50"/>
                <a:gd fmla="*/ 997 h 1018" name="T51"/>
                <a:gd fmla="*/ 998 w 1019" name="T52"/>
                <a:gd fmla="*/ 960 h 1018" name="T53"/>
                <a:gd fmla="*/ 1019 w 1019" name="T54"/>
                <a:gd fmla="*/ 902 h 1018" name="T55"/>
                <a:gd fmla="*/ 1010 w 1019" name="T56"/>
                <a:gd fmla="*/ 842 h 1018" name="T57"/>
                <a:gd fmla="*/ 689 w 1019" name="T58"/>
                <a:gd fmla="*/ 509 h 1018" name="T59"/>
                <a:gd fmla="*/ 916 w 1019" name="T60"/>
                <a:gd fmla="*/ 950 h 1018" name="T61"/>
                <a:gd fmla="*/ 857 w 1019" name="T62"/>
                <a:gd fmla="*/ 943 h 1018" name="T63"/>
                <a:gd fmla="*/ 527 w 1019" name="T64"/>
                <a:gd fmla="*/ 617 h 1018" name="T65"/>
                <a:gd fmla="*/ 497 w 1019" name="T66"/>
                <a:gd fmla="*/ 615 h 1018" name="T67"/>
                <a:gd fmla="*/ 168 w 1019" name="T68"/>
                <a:gd fmla="*/ 940 h 1018" name="T69"/>
                <a:gd fmla="*/ 115 w 1019" name="T70"/>
                <a:gd fmla="*/ 953 h 1018" name="T71"/>
                <a:gd fmla="*/ 83 w 1019" name="T72"/>
                <a:gd fmla="*/ 936 h 1018" name="T73"/>
                <a:gd fmla="*/ 64 w 1019" name="T74"/>
                <a:gd fmla="*/ 891 h 1018" name="T75"/>
                <a:gd fmla="*/ 83 w 1019" name="T76"/>
                <a:gd fmla="*/ 845 h 1018" name="T77"/>
                <a:gd fmla="*/ 406 w 1019" name="T78"/>
                <a:gd fmla="*/ 515 h 1018" name="T79"/>
                <a:gd fmla="*/ 401 w 1019" name="T80"/>
                <a:gd fmla="*/ 491 h 1018" name="T81"/>
                <a:gd fmla="*/ 74 w 1019" name="T82"/>
                <a:gd fmla="*/ 162 h 1018" name="T83"/>
                <a:gd fmla="*/ 69 w 1019" name="T84"/>
                <a:gd fmla="*/ 103 h 1018" name="T85"/>
                <a:gd fmla="*/ 93 w 1019" name="T86"/>
                <a:gd fmla="*/ 74 h 1018" name="T87"/>
                <a:gd fmla="*/ 140 w 1019" name="T88"/>
                <a:gd fmla="*/ 65 h 1018" name="T89"/>
                <a:gd fmla="*/ 487 w 1019" name="T90"/>
                <a:gd fmla="*/ 397 h 1018" name="T91"/>
                <a:gd fmla="*/ 515 w 1019" name="T92"/>
                <a:gd fmla="*/ 406 h 1018" name="T93"/>
                <a:gd fmla="*/ 847 w 1019" name="T94"/>
                <a:gd fmla="*/ 83 h 1018" name="T95"/>
                <a:gd fmla="*/ 892 w 1019" name="T96"/>
                <a:gd fmla="*/ 64 h 1018" name="T97"/>
                <a:gd fmla="*/ 937 w 1019" name="T98"/>
                <a:gd fmla="*/ 83 h 1018" name="T99"/>
                <a:gd fmla="*/ 955 w 1019" name="T100"/>
                <a:gd fmla="*/ 128 h 1018" name="T101"/>
                <a:gd fmla="*/ 937 w 1019" name="T102"/>
                <a:gd fmla="*/ 173 h 1018" name="T103"/>
                <a:gd fmla="*/ 613 w 1019" name="T104"/>
                <a:gd fmla="*/ 503 h 1018" name="T105"/>
                <a:gd fmla="*/ 623 w 1019" name="T106"/>
                <a:gd fmla="*/ 531 h 1018" name="T107"/>
                <a:gd fmla="*/ 951 w 1019" name="T108"/>
                <a:gd fmla="*/ 867 h 1018" name="T109"/>
                <a:gd fmla="*/ 945 w 1019" name="T110"/>
                <a:gd fmla="*/ 926 h 10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8" w="1019">
                  <a:moveTo>
                    <a:pt x="689" y="509"/>
                  </a:moveTo>
                  <a:lnTo>
                    <a:pt x="982" y="218"/>
                  </a:lnTo>
                  <a:lnTo>
                    <a:pt x="982" y="218"/>
                  </a:lnTo>
                  <a:lnTo>
                    <a:pt x="991" y="208"/>
                  </a:lnTo>
                  <a:lnTo>
                    <a:pt x="997" y="197"/>
                  </a:lnTo>
                  <a:lnTo>
                    <a:pt x="1004" y="188"/>
                  </a:lnTo>
                  <a:lnTo>
                    <a:pt x="1009" y="176"/>
                  </a:lnTo>
                  <a:lnTo>
                    <a:pt x="1013" y="164"/>
                  </a:lnTo>
                  <a:lnTo>
                    <a:pt x="1016" y="152"/>
                  </a:lnTo>
                  <a:lnTo>
                    <a:pt x="1019" y="139"/>
                  </a:lnTo>
                  <a:lnTo>
                    <a:pt x="1019" y="128"/>
                  </a:lnTo>
                  <a:lnTo>
                    <a:pt x="1019" y="128"/>
                  </a:lnTo>
                  <a:lnTo>
                    <a:pt x="1019" y="115"/>
                  </a:lnTo>
                  <a:lnTo>
                    <a:pt x="1016" y="102"/>
                  </a:lnTo>
                  <a:lnTo>
                    <a:pt x="1013" y="90"/>
                  </a:lnTo>
                  <a:lnTo>
                    <a:pt x="1009" y="78"/>
                  </a:lnTo>
                  <a:lnTo>
                    <a:pt x="1004" y="68"/>
                  </a:lnTo>
                  <a:lnTo>
                    <a:pt x="997" y="57"/>
                  </a:lnTo>
                  <a:lnTo>
                    <a:pt x="991" y="47"/>
                  </a:lnTo>
                  <a:lnTo>
                    <a:pt x="982" y="38"/>
                  </a:lnTo>
                  <a:lnTo>
                    <a:pt x="982" y="38"/>
                  </a:lnTo>
                  <a:lnTo>
                    <a:pt x="972" y="29"/>
                  </a:lnTo>
                  <a:lnTo>
                    <a:pt x="962" y="21"/>
                  </a:lnTo>
                  <a:lnTo>
                    <a:pt x="952" y="15"/>
                  </a:lnTo>
                  <a:lnTo>
                    <a:pt x="940" y="10"/>
                  </a:lnTo>
                  <a:lnTo>
                    <a:pt x="928" y="5"/>
                  </a:lnTo>
                  <a:lnTo>
                    <a:pt x="917" y="2"/>
                  </a:lnTo>
                  <a:lnTo>
                    <a:pt x="904" y="1"/>
                  </a:lnTo>
                  <a:lnTo>
                    <a:pt x="892" y="0"/>
                  </a:lnTo>
                  <a:lnTo>
                    <a:pt x="892" y="0"/>
                  </a:lnTo>
                  <a:lnTo>
                    <a:pt x="879" y="1"/>
                  </a:lnTo>
                  <a:lnTo>
                    <a:pt x="866" y="2"/>
                  </a:lnTo>
                  <a:lnTo>
                    <a:pt x="854" y="5"/>
                  </a:lnTo>
                  <a:lnTo>
                    <a:pt x="843" y="10"/>
                  </a:lnTo>
                  <a:lnTo>
                    <a:pt x="832" y="15"/>
                  </a:lnTo>
                  <a:lnTo>
                    <a:pt x="821" y="21"/>
                  </a:lnTo>
                  <a:lnTo>
                    <a:pt x="810" y="29"/>
                  </a:lnTo>
                  <a:lnTo>
                    <a:pt x="802" y="38"/>
                  </a:lnTo>
                  <a:lnTo>
                    <a:pt x="510" y="329"/>
                  </a:lnTo>
                  <a:lnTo>
                    <a:pt x="217" y="38"/>
                  </a:lnTo>
                  <a:lnTo>
                    <a:pt x="217" y="38"/>
                  </a:lnTo>
                  <a:lnTo>
                    <a:pt x="208" y="29"/>
                  </a:lnTo>
                  <a:lnTo>
                    <a:pt x="198" y="21"/>
                  </a:lnTo>
                  <a:lnTo>
                    <a:pt x="187" y="15"/>
                  </a:lnTo>
                  <a:lnTo>
                    <a:pt x="176" y="10"/>
                  </a:lnTo>
                  <a:lnTo>
                    <a:pt x="165" y="5"/>
                  </a:lnTo>
                  <a:lnTo>
                    <a:pt x="153" y="2"/>
                  </a:lnTo>
                  <a:lnTo>
                    <a:pt x="140" y="1"/>
                  </a:lnTo>
                  <a:lnTo>
                    <a:pt x="127" y="0"/>
                  </a:lnTo>
                  <a:lnTo>
                    <a:pt x="127" y="0"/>
                  </a:lnTo>
                  <a:lnTo>
                    <a:pt x="115" y="1"/>
                  </a:lnTo>
                  <a:lnTo>
                    <a:pt x="102" y="2"/>
                  </a:lnTo>
                  <a:lnTo>
                    <a:pt x="90" y="5"/>
                  </a:lnTo>
                  <a:lnTo>
                    <a:pt x="79" y="10"/>
                  </a:lnTo>
                  <a:lnTo>
                    <a:pt x="68" y="15"/>
                  </a:lnTo>
                  <a:lnTo>
                    <a:pt x="57" y="21"/>
                  </a:lnTo>
                  <a:lnTo>
                    <a:pt x="46" y="29"/>
                  </a:lnTo>
                  <a:lnTo>
                    <a:pt x="38" y="38"/>
                  </a:lnTo>
                  <a:lnTo>
                    <a:pt x="38" y="38"/>
                  </a:lnTo>
                  <a:lnTo>
                    <a:pt x="28" y="47"/>
                  </a:lnTo>
                  <a:lnTo>
                    <a:pt x="21" y="57"/>
                  </a:lnTo>
                  <a:lnTo>
                    <a:pt x="14" y="69"/>
                  </a:lnTo>
                  <a:lnTo>
                    <a:pt x="10" y="79"/>
                  </a:lnTo>
                  <a:lnTo>
                    <a:pt x="6" y="91"/>
                  </a:lnTo>
                  <a:lnTo>
                    <a:pt x="2" y="103"/>
                  </a:lnTo>
                  <a:lnTo>
                    <a:pt x="0" y="115"/>
                  </a:lnTo>
                  <a:lnTo>
                    <a:pt x="0" y="128"/>
                  </a:lnTo>
                  <a:lnTo>
                    <a:pt x="0" y="139"/>
                  </a:lnTo>
                  <a:lnTo>
                    <a:pt x="2" y="151"/>
                  </a:lnTo>
                  <a:lnTo>
                    <a:pt x="6" y="163"/>
                  </a:lnTo>
                  <a:lnTo>
                    <a:pt x="10" y="175"/>
                  </a:lnTo>
                  <a:lnTo>
                    <a:pt x="14" y="187"/>
                  </a:lnTo>
                  <a:lnTo>
                    <a:pt x="21" y="197"/>
                  </a:lnTo>
                  <a:lnTo>
                    <a:pt x="28" y="208"/>
                  </a:lnTo>
                  <a:lnTo>
                    <a:pt x="38" y="218"/>
                  </a:lnTo>
                  <a:lnTo>
                    <a:pt x="330" y="509"/>
                  </a:lnTo>
                  <a:lnTo>
                    <a:pt x="38" y="800"/>
                  </a:lnTo>
                  <a:lnTo>
                    <a:pt x="38" y="800"/>
                  </a:lnTo>
                  <a:lnTo>
                    <a:pt x="28" y="810"/>
                  </a:lnTo>
                  <a:lnTo>
                    <a:pt x="21" y="821"/>
                  </a:lnTo>
                  <a:lnTo>
                    <a:pt x="14" y="832"/>
                  </a:lnTo>
                  <a:lnTo>
                    <a:pt x="10" y="842"/>
                  </a:lnTo>
                  <a:lnTo>
                    <a:pt x="6" y="854"/>
                  </a:lnTo>
                  <a:lnTo>
                    <a:pt x="2" y="866"/>
                  </a:lnTo>
                  <a:lnTo>
                    <a:pt x="0" y="879"/>
                  </a:lnTo>
                  <a:lnTo>
                    <a:pt x="0" y="891"/>
                  </a:lnTo>
                  <a:lnTo>
                    <a:pt x="0" y="903"/>
                  </a:lnTo>
                  <a:lnTo>
                    <a:pt x="2" y="915"/>
                  </a:lnTo>
                  <a:lnTo>
                    <a:pt x="6" y="927"/>
                  </a:lnTo>
                  <a:lnTo>
                    <a:pt x="10" y="939"/>
                  </a:lnTo>
                  <a:lnTo>
                    <a:pt x="14" y="950"/>
                  </a:lnTo>
                  <a:lnTo>
                    <a:pt x="21" y="960"/>
                  </a:lnTo>
                  <a:lnTo>
                    <a:pt x="28" y="971"/>
                  </a:lnTo>
                  <a:lnTo>
                    <a:pt x="38" y="981"/>
                  </a:lnTo>
                  <a:lnTo>
                    <a:pt x="38" y="981"/>
                  </a:lnTo>
                  <a:lnTo>
                    <a:pt x="46" y="989"/>
                  </a:lnTo>
                  <a:lnTo>
                    <a:pt x="57" y="997"/>
                  </a:lnTo>
                  <a:lnTo>
                    <a:pt x="68" y="1003"/>
                  </a:lnTo>
                  <a:lnTo>
                    <a:pt x="79" y="1009"/>
                  </a:lnTo>
                  <a:lnTo>
                    <a:pt x="90" y="1013"/>
                  </a:lnTo>
                  <a:lnTo>
                    <a:pt x="102" y="1015"/>
                  </a:lnTo>
                  <a:lnTo>
                    <a:pt x="115" y="1017"/>
                  </a:lnTo>
                  <a:lnTo>
                    <a:pt x="128" y="1018"/>
                  </a:lnTo>
                  <a:lnTo>
                    <a:pt x="128" y="1018"/>
                  </a:lnTo>
                  <a:lnTo>
                    <a:pt x="140" y="1017"/>
                  </a:lnTo>
                  <a:lnTo>
                    <a:pt x="153" y="1015"/>
                  </a:lnTo>
                  <a:lnTo>
                    <a:pt x="165" y="1013"/>
                  </a:lnTo>
                  <a:lnTo>
                    <a:pt x="176" y="1009"/>
                  </a:lnTo>
                  <a:lnTo>
                    <a:pt x="187" y="1003"/>
                  </a:lnTo>
                  <a:lnTo>
                    <a:pt x="198" y="997"/>
                  </a:lnTo>
                  <a:lnTo>
                    <a:pt x="208" y="989"/>
                  </a:lnTo>
                  <a:lnTo>
                    <a:pt x="217" y="981"/>
                  </a:lnTo>
                  <a:lnTo>
                    <a:pt x="510" y="689"/>
                  </a:lnTo>
                  <a:lnTo>
                    <a:pt x="802" y="981"/>
                  </a:lnTo>
                  <a:lnTo>
                    <a:pt x="802" y="981"/>
                  </a:lnTo>
                  <a:lnTo>
                    <a:pt x="810" y="989"/>
                  </a:lnTo>
                  <a:lnTo>
                    <a:pt x="821" y="997"/>
                  </a:lnTo>
                  <a:lnTo>
                    <a:pt x="832" y="1003"/>
                  </a:lnTo>
                  <a:lnTo>
                    <a:pt x="843" y="1009"/>
                  </a:lnTo>
                  <a:lnTo>
                    <a:pt x="854" y="1013"/>
                  </a:lnTo>
                  <a:lnTo>
                    <a:pt x="866" y="1015"/>
                  </a:lnTo>
                  <a:lnTo>
                    <a:pt x="879" y="1017"/>
                  </a:lnTo>
                  <a:lnTo>
                    <a:pt x="892" y="1018"/>
                  </a:lnTo>
                  <a:lnTo>
                    <a:pt x="892" y="1018"/>
                  </a:lnTo>
                  <a:lnTo>
                    <a:pt x="904" y="1017"/>
                  </a:lnTo>
                  <a:lnTo>
                    <a:pt x="917" y="1015"/>
                  </a:lnTo>
                  <a:lnTo>
                    <a:pt x="928" y="1013"/>
                  </a:lnTo>
                  <a:lnTo>
                    <a:pt x="940" y="1009"/>
                  </a:lnTo>
                  <a:lnTo>
                    <a:pt x="952" y="1003"/>
                  </a:lnTo>
                  <a:lnTo>
                    <a:pt x="962" y="997"/>
                  </a:lnTo>
                  <a:lnTo>
                    <a:pt x="972" y="989"/>
                  </a:lnTo>
                  <a:lnTo>
                    <a:pt x="982" y="981"/>
                  </a:lnTo>
                  <a:lnTo>
                    <a:pt x="982" y="981"/>
                  </a:lnTo>
                  <a:lnTo>
                    <a:pt x="991" y="971"/>
                  </a:lnTo>
                  <a:lnTo>
                    <a:pt x="998" y="960"/>
                  </a:lnTo>
                  <a:lnTo>
                    <a:pt x="1005" y="950"/>
                  </a:lnTo>
                  <a:lnTo>
                    <a:pt x="1010" y="939"/>
                  </a:lnTo>
                  <a:lnTo>
                    <a:pt x="1013" y="927"/>
                  </a:lnTo>
                  <a:lnTo>
                    <a:pt x="1016" y="915"/>
                  </a:lnTo>
                  <a:lnTo>
                    <a:pt x="1019" y="902"/>
                  </a:lnTo>
                  <a:lnTo>
                    <a:pt x="1019" y="891"/>
                  </a:lnTo>
                  <a:lnTo>
                    <a:pt x="1019" y="879"/>
                  </a:lnTo>
                  <a:lnTo>
                    <a:pt x="1016" y="866"/>
                  </a:lnTo>
                  <a:lnTo>
                    <a:pt x="1013" y="854"/>
                  </a:lnTo>
                  <a:lnTo>
                    <a:pt x="1010" y="842"/>
                  </a:lnTo>
                  <a:lnTo>
                    <a:pt x="1005" y="832"/>
                  </a:lnTo>
                  <a:lnTo>
                    <a:pt x="998" y="821"/>
                  </a:lnTo>
                  <a:lnTo>
                    <a:pt x="991" y="810"/>
                  </a:lnTo>
                  <a:lnTo>
                    <a:pt x="982" y="800"/>
                  </a:lnTo>
                  <a:lnTo>
                    <a:pt x="689" y="509"/>
                  </a:lnTo>
                  <a:close/>
                  <a:moveTo>
                    <a:pt x="937" y="936"/>
                  </a:moveTo>
                  <a:lnTo>
                    <a:pt x="937" y="936"/>
                  </a:lnTo>
                  <a:lnTo>
                    <a:pt x="932" y="940"/>
                  </a:lnTo>
                  <a:lnTo>
                    <a:pt x="927" y="943"/>
                  </a:lnTo>
                  <a:lnTo>
                    <a:pt x="916" y="950"/>
                  </a:lnTo>
                  <a:lnTo>
                    <a:pt x="904" y="953"/>
                  </a:lnTo>
                  <a:lnTo>
                    <a:pt x="892" y="954"/>
                  </a:lnTo>
                  <a:lnTo>
                    <a:pt x="879" y="953"/>
                  </a:lnTo>
                  <a:lnTo>
                    <a:pt x="867" y="950"/>
                  </a:lnTo>
                  <a:lnTo>
                    <a:pt x="857" y="943"/>
                  </a:lnTo>
                  <a:lnTo>
                    <a:pt x="851" y="940"/>
                  </a:lnTo>
                  <a:lnTo>
                    <a:pt x="847" y="936"/>
                  </a:lnTo>
                  <a:lnTo>
                    <a:pt x="533" y="621"/>
                  </a:lnTo>
                  <a:lnTo>
                    <a:pt x="533" y="621"/>
                  </a:lnTo>
                  <a:lnTo>
                    <a:pt x="527" y="617"/>
                  </a:lnTo>
                  <a:lnTo>
                    <a:pt x="522" y="615"/>
                  </a:lnTo>
                  <a:lnTo>
                    <a:pt x="515" y="613"/>
                  </a:lnTo>
                  <a:lnTo>
                    <a:pt x="510" y="613"/>
                  </a:lnTo>
                  <a:lnTo>
                    <a:pt x="504" y="613"/>
                  </a:lnTo>
                  <a:lnTo>
                    <a:pt x="497" y="615"/>
                  </a:lnTo>
                  <a:lnTo>
                    <a:pt x="492" y="617"/>
                  </a:lnTo>
                  <a:lnTo>
                    <a:pt x="487" y="621"/>
                  </a:lnTo>
                  <a:lnTo>
                    <a:pt x="173" y="936"/>
                  </a:lnTo>
                  <a:lnTo>
                    <a:pt x="173" y="936"/>
                  </a:lnTo>
                  <a:lnTo>
                    <a:pt x="168" y="940"/>
                  </a:lnTo>
                  <a:lnTo>
                    <a:pt x="162" y="943"/>
                  </a:lnTo>
                  <a:lnTo>
                    <a:pt x="152" y="950"/>
                  </a:lnTo>
                  <a:lnTo>
                    <a:pt x="140" y="953"/>
                  </a:lnTo>
                  <a:lnTo>
                    <a:pt x="128" y="954"/>
                  </a:lnTo>
                  <a:lnTo>
                    <a:pt x="115" y="953"/>
                  </a:lnTo>
                  <a:lnTo>
                    <a:pt x="103" y="950"/>
                  </a:lnTo>
                  <a:lnTo>
                    <a:pt x="93" y="943"/>
                  </a:lnTo>
                  <a:lnTo>
                    <a:pt x="87" y="940"/>
                  </a:lnTo>
                  <a:lnTo>
                    <a:pt x="83" y="936"/>
                  </a:lnTo>
                  <a:lnTo>
                    <a:pt x="83" y="936"/>
                  </a:lnTo>
                  <a:lnTo>
                    <a:pt x="79" y="931"/>
                  </a:lnTo>
                  <a:lnTo>
                    <a:pt x="74" y="926"/>
                  </a:lnTo>
                  <a:lnTo>
                    <a:pt x="69" y="914"/>
                  </a:lnTo>
                  <a:lnTo>
                    <a:pt x="65" y="902"/>
                  </a:lnTo>
                  <a:lnTo>
                    <a:pt x="64" y="891"/>
                  </a:lnTo>
                  <a:lnTo>
                    <a:pt x="65" y="879"/>
                  </a:lnTo>
                  <a:lnTo>
                    <a:pt x="69" y="867"/>
                  </a:lnTo>
                  <a:lnTo>
                    <a:pt x="74" y="856"/>
                  </a:lnTo>
                  <a:lnTo>
                    <a:pt x="79" y="851"/>
                  </a:lnTo>
                  <a:lnTo>
                    <a:pt x="83" y="845"/>
                  </a:lnTo>
                  <a:lnTo>
                    <a:pt x="397" y="531"/>
                  </a:lnTo>
                  <a:lnTo>
                    <a:pt x="397" y="531"/>
                  </a:lnTo>
                  <a:lnTo>
                    <a:pt x="401" y="527"/>
                  </a:lnTo>
                  <a:lnTo>
                    <a:pt x="404" y="521"/>
                  </a:lnTo>
                  <a:lnTo>
                    <a:pt x="406" y="515"/>
                  </a:lnTo>
                  <a:lnTo>
                    <a:pt x="406" y="509"/>
                  </a:lnTo>
                  <a:lnTo>
                    <a:pt x="406" y="509"/>
                  </a:lnTo>
                  <a:lnTo>
                    <a:pt x="406" y="503"/>
                  </a:lnTo>
                  <a:lnTo>
                    <a:pt x="404" y="497"/>
                  </a:lnTo>
                  <a:lnTo>
                    <a:pt x="401" y="491"/>
                  </a:lnTo>
                  <a:lnTo>
                    <a:pt x="397" y="486"/>
                  </a:lnTo>
                  <a:lnTo>
                    <a:pt x="83" y="173"/>
                  </a:lnTo>
                  <a:lnTo>
                    <a:pt x="83" y="173"/>
                  </a:lnTo>
                  <a:lnTo>
                    <a:pt x="78" y="167"/>
                  </a:lnTo>
                  <a:lnTo>
                    <a:pt x="74" y="162"/>
                  </a:lnTo>
                  <a:lnTo>
                    <a:pt x="69" y="151"/>
                  </a:lnTo>
                  <a:lnTo>
                    <a:pt x="65" y="139"/>
                  </a:lnTo>
                  <a:lnTo>
                    <a:pt x="64" y="128"/>
                  </a:lnTo>
                  <a:lnTo>
                    <a:pt x="65" y="115"/>
                  </a:lnTo>
                  <a:lnTo>
                    <a:pt x="69" y="103"/>
                  </a:lnTo>
                  <a:lnTo>
                    <a:pt x="74" y="92"/>
                  </a:lnTo>
                  <a:lnTo>
                    <a:pt x="78" y="87"/>
                  </a:lnTo>
                  <a:lnTo>
                    <a:pt x="83" y="83"/>
                  </a:lnTo>
                  <a:lnTo>
                    <a:pt x="83" y="83"/>
                  </a:lnTo>
                  <a:lnTo>
                    <a:pt x="93" y="74"/>
                  </a:lnTo>
                  <a:lnTo>
                    <a:pt x="103" y="69"/>
                  </a:lnTo>
                  <a:lnTo>
                    <a:pt x="115" y="65"/>
                  </a:lnTo>
                  <a:lnTo>
                    <a:pt x="127" y="63"/>
                  </a:lnTo>
                  <a:lnTo>
                    <a:pt x="127" y="63"/>
                  </a:lnTo>
                  <a:lnTo>
                    <a:pt x="140" y="65"/>
                  </a:lnTo>
                  <a:lnTo>
                    <a:pt x="152" y="69"/>
                  </a:lnTo>
                  <a:lnTo>
                    <a:pt x="162" y="74"/>
                  </a:lnTo>
                  <a:lnTo>
                    <a:pt x="172" y="83"/>
                  </a:lnTo>
                  <a:lnTo>
                    <a:pt x="487" y="397"/>
                  </a:lnTo>
                  <a:lnTo>
                    <a:pt x="487" y="397"/>
                  </a:lnTo>
                  <a:lnTo>
                    <a:pt x="492" y="400"/>
                  </a:lnTo>
                  <a:lnTo>
                    <a:pt x="497" y="403"/>
                  </a:lnTo>
                  <a:lnTo>
                    <a:pt x="504" y="406"/>
                  </a:lnTo>
                  <a:lnTo>
                    <a:pt x="510" y="406"/>
                  </a:lnTo>
                  <a:lnTo>
                    <a:pt x="515" y="406"/>
                  </a:lnTo>
                  <a:lnTo>
                    <a:pt x="522" y="403"/>
                  </a:lnTo>
                  <a:lnTo>
                    <a:pt x="527" y="400"/>
                  </a:lnTo>
                  <a:lnTo>
                    <a:pt x="533" y="397"/>
                  </a:lnTo>
                  <a:lnTo>
                    <a:pt x="847" y="83"/>
                  </a:lnTo>
                  <a:lnTo>
                    <a:pt x="847" y="83"/>
                  </a:lnTo>
                  <a:lnTo>
                    <a:pt x="851" y="78"/>
                  </a:lnTo>
                  <a:lnTo>
                    <a:pt x="857" y="74"/>
                  </a:lnTo>
                  <a:lnTo>
                    <a:pt x="867" y="69"/>
                  </a:lnTo>
                  <a:lnTo>
                    <a:pt x="879" y="65"/>
                  </a:lnTo>
                  <a:lnTo>
                    <a:pt x="892" y="64"/>
                  </a:lnTo>
                  <a:lnTo>
                    <a:pt x="904" y="65"/>
                  </a:lnTo>
                  <a:lnTo>
                    <a:pt x="916" y="69"/>
                  </a:lnTo>
                  <a:lnTo>
                    <a:pt x="927" y="74"/>
                  </a:lnTo>
                  <a:lnTo>
                    <a:pt x="932" y="78"/>
                  </a:lnTo>
                  <a:lnTo>
                    <a:pt x="937" y="83"/>
                  </a:lnTo>
                  <a:lnTo>
                    <a:pt x="937" y="83"/>
                  </a:lnTo>
                  <a:lnTo>
                    <a:pt x="945" y="92"/>
                  </a:lnTo>
                  <a:lnTo>
                    <a:pt x="951" y="103"/>
                  </a:lnTo>
                  <a:lnTo>
                    <a:pt x="954" y="115"/>
                  </a:lnTo>
                  <a:lnTo>
                    <a:pt x="955" y="128"/>
                  </a:lnTo>
                  <a:lnTo>
                    <a:pt x="955" y="128"/>
                  </a:lnTo>
                  <a:lnTo>
                    <a:pt x="954" y="139"/>
                  </a:lnTo>
                  <a:lnTo>
                    <a:pt x="951" y="151"/>
                  </a:lnTo>
                  <a:lnTo>
                    <a:pt x="945" y="163"/>
                  </a:lnTo>
                  <a:lnTo>
                    <a:pt x="937" y="173"/>
                  </a:lnTo>
                  <a:lnTo>
                    <a:pt x="623" y="486"/>
                  </a:lnTo>
                  <a:lnTo>
                    <a:pt x="623" y="486"/>
                  </a:lnTo>
                  <a:lnTo>
                    <a:pt x="618" y="491"/>
                  </a:lnTo>
                  <a:lnTo>
                    <a:pt x="615" y="497"/>
                  </a:lnTo>
                  <a:lnTo>
                    <a:pt x="613" y="503"/>
                  </a:lnTo>
                  <a:lnTo>
                    <a:pt x="613" y="509"/>
                  </a:lnTo>
                  <a:lnTo>
                    <a:pt x="613" y="515"/>
                  </a:lnTo>
                  <a:lnTo>
                    <a:pt x="615" y="521"/>
                  </a:lnTo>
                  <a:lnTo>
                    <a:pt x="618" y="527"/>
                  </a:lnTo>
                  <a:lnTo>
                    <a:pt x="623" y="531"/>
                  </a:lnTo>
                  <a:lnTo>
                    <a:pt x="937" y="845"/>
                  </a:lnTo>
                  <a:lnTo>
                    <a:pt x="937" y="845"/>
                  </a:lnTo>
                  <a:lnTo>
                    <a:pt x="941" y="851"/>
                  </a:lnTo>
                  <a:lnTo>
                    <a:pt x="945" y="855"/>
                  </a:lnTo>
                  <a:lnTo>
                    <a:pt x="951" y="867"/>
                  </a:lnTo>
                  <a:lnTo>
                    <a:pt x="954" y="879"/>
                  </a:lnTo>
                  <a:lnTo>
                    <a:pt x="955" y="891"/>
                  </a:lnTo>
                  <a:lnTo>
                    <a:pt x="954" y="902"/>
                  </a:lnTo>
                  <a:lnTo>
                    <a:pt x="951" y="914"/>
                  </a:lnTo>
                  <a:lnTo>
                    <a:pt x="945" y="926"/>
                  </a:lnTo>
                  <a:lnTo>
                    <a:pt x="941" y="931"/>
                  </a:lnTo>
                  <a:lnTo>
                    <a:pt x="937" y="936"/>
                  </a:lnTo>
                  <a:lnTo>
                    <a:pt x="937" y="93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2" name="Freeform 112"/>
            <p:cNvSpPr>
              <a:spLocks noEditPoints="1"/>
            </p:cNvSpPr>
            <p:nvPr/>
          </p:nvSpPr>
          <p:spPr bwMode="auto">
            <a:xfrm>
              <a:off x="4295473" y="5476195"/>
              <a:ext cx="322263" cy="322263"/>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3" name="Freeform 113"/>
            <p:cNvSpPr>
              <a:spLocks noEditPoints="1"/>
            </p:cNvSpPr>
            <p:nvPr/>
          </p:nvSpPr>
          <p:spPr bwMode="auto">
            <a:xfrm>
              <a:off x="4295473" y="2244045"/>
              <a:ext cx="322263" cy="323850"/>
            </a:xfrm>
            <a:custGeom>
              <a:gdLst>
                <a:gd fmla="*/ 109 w 1017" name="T0"/>
                <a:gd fmla="*/ 319 h 1018" name="T1"/>
                <a:gd fmla="*/ 64 w 1017" name="T2"/>
                <a:gd fmla="*/ 334 h 1018" name="T3"/>
                <a:gd fmla="*/ 28 w 1017" name="T4"/>
                <a:gd fmla="*/ 363 h 1018" name="T5"/>
                <a:gd fmla="*/ 5 w 1017" name="T6"/>
                <a:gd fmla="*/ 405 h 1018" name="T7"/>
                <a:gd fmla="*/ 0 w 1017" name="T8"/>
                <a:gd fmla="*/ 895 h 1018" name="T9"/>
                <a:gd fmla="*/ 5 w 1017" name="T10"/>
                <a:gd fmla="*/ 932 h 1018" name="T11"/>
                <a:gd fmla="*/ 28 w 1017" name="T12"/>
                <a:gd fmla="*/ 973 h 1018" name="T13"/>
                <a:gd fmla="*/ 64 w 1017" name="T14"/>
                <a:gd fmla="*/ 1003 h 1018" name="T15"/>
                <a:gd fmla="*/ 109 w 1017" name="T16"/>
                <a:gd fmla="*/ 1017 h 1018" name="T17"/>
                <a:gd fmla="*/ 589 w 1017" name="T18"/>
                <a:gd fmla="*/ 1017 h 1018" name="T19"/>
                <a:gd fmla="*/ 635 w 1017" name="T20"/>
                <a:gd fmla="*/ 1003 h 1018" name="T21"/>
                <a:gd fmla="*/ 672 w 1017" name="T22"/>
                <a:gd fmla="*/ 973 h 1018" name="T23"/>
                <a:gd fmla="*/ 694 w 1017" name="T24"/>
                <a:gd fmla="*/ 932 h 1018" name="T25"/>
                <a:gd fmla="*/ 700 w 1017" name="T26"/>
                <a:gd fmla="*/ 441 h 1018" name="T27"/>
                <a:gd fmla="*/ 694 w 1017" name="T28"/>
                <a:gd fmla="*/ 405 h 1018" name="T29"/>
                <a:gd fmla="*/ 672 w 1017" name="T30"/>
                <a:gd fmla="*/ 363 h 1018" name="T31"/>
                <a:gd fmla="*/ 635 w 1017" name="T32"/>
                <a:gd fmla="*/ 334 h 1018" name="T33"/>
                <a:gd fmla="*/ 589 w 1017" name="T34"/>
                <a:gd fmla="*/ 319 h 1018" name="T35"/>
                <a:gd fmla="*/ 636 w 1017" name="T36"/>
                <a:gd fmla="*/ 895 h 1018" name="T37"/>
                <a:gd fmla="*/ 618 w 1017" name="T38"/>
                <a:gd fmla="*/ 937 h 1018" name="T39"/>
                <a:gd fmla="*/ 576 w 1017" name="T40"/>
                <a:gd fmla="*/ 955 h 1018" name="T41"/>
                <a:gd fmla="*/ 100 w 1017" name="T42"/>
                <a:gd fmla="*/ 950 h 1018" name="T43"/>
                <a:gd fmla="*/ 68 w 1017" name="T44"/>
                <a:gd fmla="*/ 919 h 1018" name="T45"/>
                <a:gd fmla="*/ 63 w 1017" name="T46"/>
                <a:gd fmla="*/ 441 h 1018" name="T47"/>
                <a:gd fmla="*/ 81 w 1017" name="T48"/>
                <a:gd fmla="*/ 399 h 1018" name="T49"/>
                <a:gd fmla="*/ 122 w 1017" name="T50"/>
                <a:gd fmla="*/ 382 h 1018" name="T51"/>
                <a:gd fmla="*/ 600 w 1017" name="T52"/>
                <a:gd fmla="*/ 387 h 1018" name="T53"/>
                <a:gd fmla="*/ 631 w 1017" name="T54"/>
                <a:gd fmla="*/ 419 h 1018" name="T55"/>
                <a:gd fmla="*/ 895 w 1017" name="T56"/>
                <a:gd fmla="*/ 0 h 1018" name="T57"/>
                <a:gd fmla="*/ 415 w 1017" name="T58"/>
                <a:gd fmla="*/ 4 h 1018" name="T59"/>
                <a:gd fmla="*/ 372 w 1017" name="T60"/>
                <a:gd fmla="*/ 22 h 1018" name="T61"/>
                <a:gd fmla="*/ 339 w 1017" name="T62"/>
                <a:gd fmla="*/ 55 h 1018" name="T63"/>
                <a:gd fmla="*/ 320 w 1017" name="T64"/>
                <a:gd fmla="*/ 99 h 1018" name="T65"/>
                <a:gd fmla="*/ 318 w 1017" name="T66"/>
                <a:gd fmla="*/ 223 h 1018" name="T67"/>
                <a:gd fmla="*/ 327 w 1017" name="T68"/>
                <a:gd fmla="*/ 246 h 1018" name="T69"/>
                <a:gd fmla="*/ 350 w 1017" name="T70"/>
                <a:gd fmla="*/ 255 h 1018" name="T71"/>
                <a:gd fmla="*/ 367 w 1017" name="T72"/>
                <a:gd fmla="*/ 249 h 1018" name="T73"/>
                <a:gd fmla="*/ 381 w 1017" name="T74"/>
                <a:gd fmla="*/ 230 h 1018" name="T75"/>
                <a:gd fmla="*/ 383 w 1017" name="T76"/>
                <a:gd fmla="*/ 112 h 1018" name="T77"/>
                <a:gd fmla="*/ 408 w 1017" name="T78"/>
                <a:gd fmla="*/ 74 h 1018" name="T79"/>
                <a:gd fmla="*/ 895 w 1017" name="T80"/>
                <a:gd fmla="*/ 65 h 1018" name="T81"/>
                <a:gd fmla="*/ 928 w 1017" name="T82"/>
                <a:gd fmla="*/ 74 h 1018" name="T83"/>
                <a:gd fmla="*/ 953 w 1017" name="T84"/>
                <a:gd fmla="*/ 112 h 1018" name="T85"/>
                <a:gd fmla="*/ 953 w 1017" name="T86"/>
                <a:gd fmla="*/ 589 h 1018" name="T87"/>
                <a:gd fmla="*/ 928 w 1017" name="T88"/>
                <a:gd fmla="*/ 627 h 1018" name="T89"/>
                <a:gd fmla="*/ 795 w 1017" name="T90"/>
                <a:gd fmla="*/ 637 h 1018" name="T91"/>
                <a:gd fmla="*/ 777 w 1017" name="T92"/>
                <a:gd fmla="*/ 642 h 1018" name="T93"/>
                <a:gd fmla="*/ 764 w 1017" name="T94"/>
                <a:gd fmla="*/ 662 h 1018" name="T95"/>
                <a:gd fmla="*/ 765 w 1017" name="T96"/>
                <a:gd fmla="*/ 681 h 1018" name="T97"/>
                <a:gd fmla="*/ 782 w 1017" name="T98"/>
                <a:gd fmla="*/ 698 h 1018" name="T99"/>
                <a:gd fmla="*/ 895 w 1017" name="T100"/>
                <a:gd fmla="*/ 700 h 1018" name="T101"/>
                <a:gd fmla="*/ 942 w 1017" name="T102"/>
                <a:gd fmla="*/ 690 h 1018" name="T103"/>
                <a:gd fmla="*/ 982 w 1017" name="T104"/>
                <a:gd fmla="*/ 664 h 1018" name="T105"/>
                <a:gd fmla="*/ 1008 w 1017" name="T106"/>
                <a:gd fmla="*/ 626 h 1018" name="T107"/>
                <a:gd fmla="*/ 1017 w 1017" name="T108"/>
                <a:gd fmla="*/ 578 h 1018" name="T109"/>
                <a:gd fmla="*/ 1015 w 1017" name="T110"/>
                <a:gd fmla="*/ 99 h 1018" name="T111"/>
                <a:gd fmla="*/ 997 w 1017" name="T112"/>
                <a:gd fmla="*/ 55 h 1018" name="T113"/>
                <a:gd fmla="*/ 964 w 1017" name="T114"/>
                <a:gd fmla="*/ 22 h 1018" name="T115"/>
                <a:gd fmla="*/ 920 w 1017" name="T116"/>
                <a:gd fmla="*/ 4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576" y="319"/>
                  </a:moveTo>
                  <a:lnTo>
                    <a:pt x="122" y="319"/>
                  </a:lnTo>
                  <a:lnTo>
                    <a:pt x="122" y="319"/>
                  </a:lnTo>
                  <a:lnTo>
                    <a:pt x="109" y="319"/>
                  </a:lnTo>
                  <a:lnTo>
                    <a:pt x="98" y="321"/>
                  </a:lnTo>
                  <a:lnTo>
                    <a:pt x="86" y="324"/>
                  </a:lnTo>
                  <a:lnTo>
                    <a:pt x="75" y="329"/>
                  </a:lnTo>
                  <a:lnTo>
                    <a:pt x="64" y="334"/>
                  </a:lnTo>
                  <a:lnTo>
                    <a:pt x="54" y="339"/>
                  </a:lnTo>
                  <a:lnTo>
                    <a:pt x="44" y="347"/>
                  </a:lnTo>
                  <a:lnTo>
                    <a:pt x="35" y="354"/>
                  </a:lnTo>
                  <a:lnTo>
                    <a:pt x="28" y="363"/>
                  </a:lnTo>
                  <a:lnTo>
                    <a:pt x="20" y="373"/>
                  </a:lnTo>
                  <a:lnTo>
                    <a:pt x="15" y="383"/>
                  </a:lnTo>
                  <a:lnTo>
                    <a:pt x="10" y="394"/>
                  </a:lnTo>
                  <a:lnTo>
                    <a:pt x="5" y="405"/>
                  </a:lnTo>
                  <a:lnTo>
                    <a:pt x="2" y="417"/>
                  </a:lnTo>
                  <a:lnTo>
                    <a:pt x="0" y="428"/>
                  </a:lnTo>
                  <a:lnTo>
                    <a:pt x="0" y="441"/>
                  </a:lnTo>
                  <a:lnTo>
                    <a:pt x="0" y="895"/>
                  </a:lnTo>
                  <a:lnTo>
                    <a:pt x="0" y="895"/>
                  </a:lnTo>
                  <a:lnTo>
                    <a:pt x="0" y="908"/>
                  </a:lnTo>
                  <a:lnTo>
                    <a:pt x="2" y="920"/>
                  </a:lnTo>
                  <a:lnTo>
                    <a:pt x="5" y="932"/>
                  </a:lnTo>
                  <a:lnTo>
                    <a:pt x="10" y="943"/>
                  </a:lnTo>
                  <a:lnTo>
                    <a:pt x="15" y="954"/>
                  </a:lnTo>
                  <a:lnTo>
                    <a:pt x="20" y="964"/>
                  </a:lnTo>
                  <a:lnTo>
                    <a:pt x="28" y="973"/>
                  </a:lnTo>
                  <a:lnTo>
                    <a:pt x="35" y="982"/>
                  </a:lnTo>
                  <a:lnTo>
                    <a:pt x="44" y="991"/>
                  </a:lnTo>
                  <a:lnTo>
                    <a:pt x="54" y="997"/>
                  </a:lnTo>
                  <a:lnTo>
                    <a:pt x="64" y="1003"/>
                  </a:lnTo>
                  <a:lnTo>
                    <a:pt x="75" y="1009"/>
                  </a:lnTo>
                  <a:lnTo>
                    <a:pt x="86" y="1013"/>
                  </a:lnTo>
                  <a:lnTo>
                    <a:pt x="98" y="1015"/>
                  </a:lnTo>
                  <a:lnTo>
                    <a:pt x="109" y="1017"/>
                  </a:lnTo>
                  <a:lnTo>
                    <a:pt x="122" y="1018"/>
                  </a:lnTo>
                  <a:lnTo>
                    <a:pt x="576" y="1018"/>
                  </a:lnTo>
                  <a:lnTo>
                    <a:pt x="576" y="1018"/>
                  </a:lnTo>
                  <a:lnTo>
                    <a:pt x="589" y="1017"/>
                  </a:lnTo>
                  <a:lnTo>
                    <a:pt x="602" y="1015"/>
                  </a:lnTo>
                  <a:lnTo>
                    <a:pt x="613" y="1013"/>
                  </a:lnTo>
                  <a:lnTo>
                    <a:pt x="624" y="1009"/>
                  </a:lnTo>
                  <a:lnTo>
                    <a:pt x="635" y="1003"/>
                  </a:lnTo>
                  <a:lnTo>
                    <a:pt x="645" y="997"/>
                  </a:lnTo>
                  <a:lnTo>
                    <a:pt x="655" y="991"/>
                  </a:lnTo>
                  <a:lnTo>
                    <a:pt x="663" y="982"/>
                  </a:lnTo>
                  <a:lnTo>
                    <a:pt x="672" y="973"/>
                  </a:lnTo>
                  <a:lnTo>
                    <a:pt x="678" y="964"/>
                  </a:lnTo>
                  <a:lnTo>
                    <a:pt x="685" y="954"/>
                  </a:lnTo>
                  <a:lnTo>
                    <a:pt x="690" y="943"/>
                  </a:lnTo>
                  <a:lnTo>
                    <a:pt x="694" y="932"/>
                  </a:lnTo>
                  <a:lnTo>
                    <a:pt x="697" y="920"/>
                  </a:lnTo>
                  <a:lnTo>
                    <a:pt x="699" y="908"/>
                  </a:lnTo>
                  <a:lnTo>
                    <a:pt x="700" y="895"/>
                  </a:lnTo>
                  <a:lnTo>
                    <a:pt x="700" y="441"/>
                  </a:lnTo>
                  <a:lnTo>
                    <a:pt x="700" y="441"/>
                  </a:lnTo>
                  <a:lnTo>
                    <a:pt x="699" y="428"/>
                  </a:lnTo>
                  <a:lnTo>
                    <a:pt x="697" y="417"/>
                  </a:lnTo>
                  <a:lnTo>
                    <a:pt x="694" y="405"/>
                  </a:lnTo>
                  <a:lnTo>
                    <a:pt x="690" y="394"/>
                  </a:lnTo>
                  <a:lnTo>
                    <a:pt x="685" y="383"/>
                  </a:lnTo>
                  <a:lnTo>
                    <a:pt x="678" y="373"/>
                  </a:lnTo>
                  <a:lnTo>
                    <a:pt x="672" y="363"/>
                  </a:lnTo>
                  <a:lnTo>
                    <a:pt x="663" y="354"/>
                  </a:lnTo>
                  <a:lnTo>
                    <a:pt x="655" y="347"/>
                  </a:lnTo>
                  <a:lnTo>
                    <a:pt x="645" y="339"/>
                  </a:lnTo>
                  <a:lnTo>
                    <a:pt x="635" y="334"/>
                  </a:lnTo>
                  <a:lnTo>
                    <a:pt x="624" y="329"/>
                  </a:lnTo>
                  <a:lnTo>
                    <a:pt x="613" y="324"/>
                  </a:lnTo>
                  <a:lnTo>
                    <a:pt x="602" y="321"/>
                  </a:lnTo>
                  <a:lnTo>
                    <a:pt x="589" y="319"/>
                  </a:lnTo>
                  <a:lnTo>
                    <a:pt x="576" y="319"/>
                  </a:lnTo>
                  <a:lnTo>
                    <a:pt x="576" y="319"/>
                  </a:lnTo>
                  <a:close/>
                  <a:moveTo>
                    <a:pt x="636" y="895"/>
                  </a:moveTo>
                  <a:lnTo>
                    <a:pt x="636" y="895"/>
                  </a:lnTo>
                  <a:lnTo>
                    <a:pt x="634" y="908"/>
                  </a:lnTo>
                  <a:lnTo>
                    <a:pt x="631" y="919"/>
                  </a:lnTo>
                  <a:lnTo>
                    <a:pt x="626" y="928"/>
                  </a:lnTo>
                  <a:lnTo>
                    <a:pt x="618" y="937"/>
                  </a:lnTo>
                  <a:lnTo>
                    <a:pt x="609" y="944"/>
                  </a:lnTo>
                  <a:lnTo>
                    <a:pt x="600" y="950"/>
                  </a:lnTo>
                  <a:lnTo>
                    <a:pt x="589" y="953"/>
                  </a:lnTo>
                  <a:lnTo>
                    <a:pt x="576" y="955"/>
                  </a:lnTo>
                  <a:lnTo>
                    <a:pt x="122" y="955"/>
                  </a:lnTo>
                  <a:lnTo>
                    <a:pt x="122" y="955"/>
                  </a:lnTo>
                  <a:lnTo>
                    <a:pt x="111" y="953"/>
                  </a:lnTo>
                  <a:lnTo>
                    <a:pt x="100" y="950"/>
                  </a:lnTo>
                  <a:lnTo>
                    <a:pt x="89" y="944"/>
                  </a:lnTo>
                  <a:lnTo>
                    <a:pt x="81" y="937"/>
                  </a:lnTo>
                  <a:lnTo>
                    <a:pt x="73" y="928"/>
                  </a:lnTo>
                  <a:lnTo>
                    <a:pt x="68" y="919"/>
                  </a:lnTo>
                  <a:lnTo>
                    <a:pt x="64" y="908"/>
                  </a:lnTo>
                  <a:lnTo>
                    <a:pt x="63" y="895"/>
                  </a:lnTo>
                  <a:lnTo>
                    <a:pt x="63" y="441"/>
                  </a:lnTo>
                  <a:lnTo>
                    <a:pt x="63" y="441"/>
                  </a:lnTo>
                  <a:lnTo>
                    <a:pt x="64" y="429"/>
                  </a:lnTo>
                  <a:lnTo>
                    <a:pt x="68" y="419"/>
                  </a:lnTo>
                  <a:lnTo>
                    <a:pt x="73" y="408"/>
                  </a:lnTo>
                  <a:lnTo>
                    <a:pt x="81" y="399"/>
                  </a:lnTo>
                  <a:lnTo>
                    <a:pt x="89" y="392"/>
                  </a:lnTo>
                  <a:lnTo>
                    <a:pt x="100" y="387"/>
                  </a:lnTo>
                  <a:lnTo>
                    <a:pt x="111" y="383"/>
                  </a:lnTo>
                  <a:lnTo>
                    <a:pt x="122" y="382"/>
                  </a:lnTo>
                  <a:lnTo>
                    <a:pt x="576" y="382"/>
                  </a:lnTo>
                  <a:lnTo>
                    <a:pt x="576" y="382"/>
                  </a:lnTo>
                  <a:lnTo>
                    <a:pt x="589" y="383"/>
                  </a:lnTo>
                  <a:lnTo>
                    <a:pt x="600" y="387"/>
                  </a:lnTo>
                  <a:lnTo>
                    <a:pt x="609" y="392"/>
                  </a:lnTo>
                  <a:lnTo>
                    <a:pt x="618" y="399"/>
                  </a:lnTo>
                  <a:lnTo>
                    <a:pt x="626" y="408"/>
                  </a:lnTo>
                  <a:lnTo>
                    <a:pt x="631" y="419"/>
                  </a:lnTo>
                  <a:lnTo>
                    <a:pt x="634" y="429"/>
                  </a:lnTo>
                  <a:lnTo>
                    <a:pt x="636" y="441"/>
                  </a:lnTo>
                  <a:lnTo>
                    <a:pt x="636" y="895"/>
                  </a:lnTo>
                  <a:close/>
                  <a:moveTo>
                    <a:pt x="895" y="0"/>
                  </a:moveTo>
                  <a:lnTo>
                    <a:pt x="440" y="0"/>
                  </a:lnTo>
                  <a:lnTo>
                    <a:pt x="440" y="0"/>
                  </a:lnTo>
                  <a:lnTo>
                    <a:pt x="428" y="1"/>
                  </a:lnTo>
                  <a:lnTo>
                    <a:pt x="415" y="4"/>
                  </a:lnTo>
                  <a:lnTo>
                    <a:pt x="405" y="6"/>
                  </a:lnTo>
                  <a:lnTo>
                    <a:pt x="393" y="10"/>
                  </a:lnTo>
                  <a:lnTo>
                    <a:pt x="382" y="15"/>
                  </a:lnTo>
                  <a:lnTo>
                    <a:pt x="372" y="22"/>
                  </a:lnTo>
                  <a:lnTo>
                    <a:pt x="363" y="28"/>
                  </a:lnTo>
                  <a:lnTo>
                    <a:pt x="354" y="37"/>
                  </a:lnTo>
                  <a:lnTo>
                    <a:pt x="346" y="45"/>
                  </a:lnTo>
                  <a:lnTo>
                    <a:pt x="339" y="55"/>
                  </a:lnTo>
                  <a:lnTo>
                    <a:pt x="333" y="65"/>
                  </a:lnTo>
                  <a:lnTo>
                    <a:pt x="327" y="75"/>
                  </a:lnTo>
                  <a:lnTo>
                    <a:pt x="323" y="87"/>
                  </a:lnTo>
                  <a:lnTo>
                    <a:pt x="320" y="99"/>
                  </a:lnTo>
                  <a:lnTo>
                    <a:pt x="319" y="111"/>
                  </a:lnTo>
                  <a:lnTo>
                    <a:pt x="318" y="124"/>
                  </a:lnTo>
                  <a:lnTo>
                    <a:pt x="318" y="223"/>
                  </a:lnTo>
                  <a:lnTo>
                    <a:pt x="318" y="223"/>
                  </a:lnTo>
                  <a:lnTo>
                    <a:pt x="319" y="230"/>
                  </a:lnTo>
                  <a:lnTo>
                    <a:pt x="320" y="235"/>
                  </a:lnTo>
                  <a:lnTo>
                    <a:pt x="323" y="241"/>
                  </a:lnTo>
                  <a:lnTo>
                    <a:pt x="327" y="246"/>
                  </a:lnTo>
                  <a:lnTo>
                    <a:pt x="332" y="249"/>
                  </a:lnTo>
                  <a:lnTo>
                    <a:pt x="337" y="252"/>
                  </a:lnTo>
                  <a:lnTo>
                    <a:pt x="343" y="255"/>
                  </a:lnTo>
                  <a:lnTo>
                    <a:pt x="350" y="255"/>
                  </a:lnTo>
                  <a:lnTo>
                    <a:pt x="350" y="255"/>
                  </a:lnTo>
                  <a:lnTo>
                    <a:pt x="356" y="255"/>
                  </a:lnTo>
                  <a:lnTo>
                    <a:pt x="362" y="252"/>
                  </a:lnTo>
                  <a:lnTo>
                    <a:pt x="367" y="249"/>
                  </a:lnTo>
                  <a:lnTo>
                    <a:pt x="372" y="246"/>
                  </a:lnTo>
                  <a:lnTo>
                    <a:pt x="376" y="241"/>
                  </a:lnTo>
                  <a:lnTo>
                    <a:pt x="379" y="235"/>
                  </a:lnTo>
                  <a:lnTo>
                    <a:pt x="381" y="230"/>
                  </a:lnTo>
                  <a:lnTo>
                    <a:pt x="381" y="223"/>
                  </a:lnTo>
                  <a:lnTo>
                    <a:pt x="381" y="124"/>
                  </a:lnTo>
                  <a:lnTo>
                    <a:pt x="381" y="124"/>
                  </a:lnTo>
                  <a:lnTo>
                    <a:pt x="383" y="112"/>
                  </a:lnTo>
                  <a:lnTo>
                    <a:pt x="386" y="100"/>
                  </a:lnTo>
                  <a:lnTo>
                    <a:pt x="392" y="90"/>
                  </a:lnTo>
                  <a:lnTo>
                    <a:pt x="399" y="82"/>
                  </a:lnTo>
                  <a:lnTo>
                    <a:pt x="408" y="74"/>
                  </a:lnTo>
                  <a:lnTo>
                    <a:pt x="417" y="69"/>
                  </a:lnTo>
                  <a:lnTo>
                    <a:pt x="428" y="66"/>
                  </a:lnTo>
                  <a:lnTo>
                    <a:pt x="440" y="65"/>
                  </a:lnTo>
                  <a:lnTo>
                    <a:pt x="895" y="65"/>
                  </a:lnTo>
                  <a:lnTo>
                    <a:pt x="895" y="65"/>
                  </a:lnTo>
                  <a:lnTo>
                    <a:pt x="907" y="66"/>
                  </a:lnTo>
                  <a:lnTo>
                    <a:pt x="917" y="69"/>
                  </a:lnTo>
                  <a:lnTo>
                    <a:pt x="928" y="74"/>
                  </a:lnTo>
                  <a:lnTo>
                    <a:pt x="937" y="82"/>
                  </a:lnTo>
                  <a:lnTo>
                    <a:pt x="944" y="90"/>
                  </a:lnTo>
                  <a:lnTo>
                    <a:pt x="950" y="100"/>
                  </a:lnTo>
                  <a:lnTo>
                    <a:pt x="953" y="112"/>
                  </a:lnTo>
                  <a:lnTo>
                    <a:pt x="954" y="124"/>
                  </a:lnTo>
                  <a:lnTo>
                    <a:pt x="954" y="578"/>
                  </a:lnTo>
                  <a:lnTo>
                    <a:pt x="954" y="578"/>
                  </a:lnTo>
                  <a:lnTo>
                    <a:pt x="953" y="589"/>
                  </a:lnTo>
                  <a:lnTo>
                    <a:pt x="950" y="600"/>
                  </a:lnTo>
                  <a:lnTo>
                    <a:pt x="944" y="611"/>
                  </a:lnTo>
                  <a:lnTo>
                    <a:pt x="937" y="619"/>
                  </a:lnTo>
                  <a:lnTo>
                    <a:pt x="928" y="627"/>
                  </a:lnTo>
                  <a:lnTo>
                    <a:pt x="917" y="632"/>
                  </a:lnTo>
                  <a:lnTo>
                    <a:pt x="907" y="635"/>
                  </a:lnTo>
                  <a:lnTo>
                    <a:pt x="895" y="637"/>
                  </a:lnTo>
                  <a:lnTo>
                    <a:pt x="795" y="637"/>
                  </a:lnTo>
                  <a:lnTo>
                    <a:pt x="795" y="637"/>
                  </a:lnTo>
                  <a:lnTo>
                    <a:pt x="789" y="638"/>
                  </a:lnTo>
                  <a:lnTo>
                    <a:pt x="782" y="639"/>
                  </a:lnTo>
                  <a:lnTo>
                    <a:pt x="777" y="642"/>
                  </a:lnTo>
                  <a:lnTo>
                    <a:pt x="773" y="646"/>
                  </a:lnTo>
                  <a:lnTo>
                    <a:pt x="768" y="650"/>
                  </a:lnTo>
                  <a:lnTo>
                    <a:pt x="765" y="656"/>
                  </a:lnTo>
                  <a:lnTo>
                    <a:pt x="764" y="662"/>
                  </a:lnTo>
                  <a:lnTo>
                    <a:pt x="763" y="669"/>
                  </a:lnTo>
                  <a:lnTo>
                    <a:pt x="763" y="669"/>
                  </a:lnTo>
                  <a:lnTo>
                    <a:pt x="764" y="675"/>
                  </a:lnTo>
                  <a:lnTo>
                    <a:pt x="765" y="681"/>
                  </a:lnTo>
                  <a:lnTo>
                    <a:pt x="768" y="686"/>
                  </a:lnTo>
                  <a:lnTo>
                    <a:pt x="773" y="691"/>
                  </a:lnTo>
                  <a:lnTo>
                    <a:pt x="777" y="694"/>
                  </a:lnTo>
                  <a:lnTo>
                    <a:pt x="782" y="698"/>
                  </a:lnTo>
                  <a:lnTo>
                    <a:pt x="789" y="700"/>
                  </a:lnTo>
                  <a:lnTo>
                    <a:pt x="795" y="700"/>
                  </a:lnTo>
                  <a:lnTo>
                    <a:pt x="895" y="700"/>
                  </a:lnTo>
                  <a:lnTo>
                    <a:pt x="895" y="700"/>
                  </a:lnTo>
                  <a:lnTo>
                    <a:pt x="908" y="700"/>
                  </a:lnTo>
                  <a:lnTo>
                    <a:pt x="920" y="698"/>
                  </a:lnTo>
                  <a:lnTo>
                    <a:pt x="931" y="694"/>
                  </a:lnTo>
                  <a:lnTo>
                    <a:pt x="942" y="690"/>
                  </a:lnTo>
                  <a:lnTo>
                    <a:pt x="953" y="686"/>
                  </a:lnTo>
                  <a:lnTo>
                    <a:pt x="964" y="679"/>
                  </a:lnTo>
                  <a:lnTo>
                    <a:pt x="973" y="672"/>
                  </a:lnTo>
                  <a:lnTo>
                    <a:pt x="982" y="664"/>
                  </a:lnTo>
                  <a:lnTo>
                    <a:pt x="989" y="656"/>
                  </a:lnTo>
                  <a:lnTo>
                    <a:pt x="997" y="646"/>
                  </a:lnTo>
                  <a:lnTo>
                    <a:pt x="1002" y="637"/>
                  </a:lnTo>
                  <a:lnTo>
                    <a:pt x="1008" y="626"/>
                  </a:lnTo>
                  <a:lnTo>
                    <a:pt x="1012" y="614"/>
                  </a:lnTo>
                  <a:lnTo>
                    <a:pt x="1015" y="602"/>
                  </a:lnTo>
                  <a:lnTo>
                    <a:pt x="1017" y="590"/>
                  </a:lnTo>
                  <a:lnTo>
                    <a:pt x="1017" y="578"/>
                  </a:lnTo>
                  <a:lnTo>
                    <a:pt x="1017" y="124"/>
                  </a:lnTo>
                  <a:lnTo>
                    <a:pt x="1017" y="124"/>
                  </a:lnTo>
                  <a:lnTo>
                    <a:pt x="1017" y="111"/>
                  </a:lnTo>
                  <a:lnTo>
                    <a:pt x="1015" y="99"/>
                  </a:lnTo>
                  <a:lnTo>
                    <a:pt x="1012" y="87"/>
                  </a:lnTo>
                  <a:lnTo>
                    <a:pt x="1008" y="75"/>
                  </a:lnTo>
                  <a:lnTo>
                    <a:pt x="1002" y="65"/>
                  </a:lnTo>
                  <a:lnTo>
                    <a:pt x="997" y="55"/>
                  </a:lnTo>
                  <a:lnTo>
                    <a:pt x="989" y="45"/>
                  </a:lnTo>
                  <a:lnTo>
                    <a:pt x="982" y="37"/>
                  </a:lnTo>
                  <a:lnTo>
                    <a:pt x="973" y="28"/>
                  </a:lnTo>
                  <a:lnTo>
                    <a:pt x="964" y="22"/>
                  </a:lnTo>
                  <a:lnTo>
                    <a:pt x="953" y="15"/>
                  </a:lnTo>
                  <a:lnTo>
                    <a:pt x="942" y="10"/>
                  </a:lnTo>
                  <a:lnTo>
                    <a:pt x="931" y="6"/>
                  </a:lnTo>
                  <a:lnTo>
                    <a:pt x="920" y="4"/>
                  </a:lnTo>
                  <a:lnTo>
                    <a:pt x="908" y="1"/>
                  </a:lnTo>
                  <a:lnTo>
                    <a:pt x="895" y="0"/>
                  </a:lnTo>
                  <a:lnTo>
                    <a:pt x="895"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4" name="Freeform 114"/>
            <p:cNvSpPr>
              <a:spLocks noEditPoints="1"/>
            </p:cNvSpPr>
            <p:nvPr/>
          </p:nvSpPr>
          <p:spPr bwMode="auto">
            <a:xfrm>
              <a:off x="1063323" y="4830082"/>
              <a:ext cx="323850" cy="322263"/>
            </a:xfrm>
            <a:custGeom>
              <a:gdLst>
                <a:gd fmla="*/ 91 w 1018" name="T0"/>
                <a:gd fmla="*/ 0 h 1017" name="T1"/>
                <a:gd fmla="*/ 64 w 1018" name="T2"/>
                <a:gd fmla="*/ 4 h 1017" name="T3"/>
                <a:gd fmla="*/ 41 w 1018" name="T4"/>
                <a:gd fmla="*/ 15 h 1017" name="T5"/>
                <a:gd fmla="*/ 21 w 1018" name="T6"/>
                <a:gd fmla="*/ 32 h 1017" name="T7"/>
                <a:gd fmla="*/ 8 w 1018" name="T8"/>
                <a:gd fmla="*/ 53 h 1017" name="T9"/>
                <a:gd fmla="*/ 1 w 1018" name="T10"/>
                <a:gd fmla="*/ 78 h 1017" name="T11"/>
                <a:gd fmla="*/ 0 w 1018" name="T12"/>
                <a:gd fmla="*/ 921 h 1017" name="T13"/>
                <a:gd fmla="*/ 4 w 1018" name="T14"/>
                <a:gd fmla="*/ 949 h 1017" name="T15"/>
                <a:gd fmla="*/ 16 w 1018" name="T16"/>
                <a:gd fmla="*/ 974 h 1017" name="T17"/>
                <a:gd fmla="*/ 28 w 1018" name="T18"/>
                <a:gd fmla="*/ 989 h 1017" name="T19"/>
                <a:gd fmla="*/ 50 w 1018" name="T20"/>
                <a:gd fmla="*/ 1005 h 1017" name="T21"/>
                <a:gd fmla="*/ 77 w 1018" name="T22"/>
                <a:gd fmla="*/ 1015 h 1017" name="T23"/>
                <a:gd fmla="*/ 95 w 1018" name="T24"/>
                <a:gd fmla="*/ 1017 h 1017" name="T25"/>
                <a:gd fmla="*/ 123 w 1018" name="T26"/>
                <a:gd fmla="*/ 1012 h 1017" name="T27"/>
                <a:gd fmla="*/ 148 w 1018" name="T28"/>
                <a:gd fmla="*/ 1001 h 1017" name="T29"/>
                <a:gd fmla="*/ 372 w 1018" name="T30"/>
                <a:gd fmla="*/ 786 h 1017" name="T31"/>
                <a:gd fmla="*/ 384 w 1018" name="T32"/>
                <a:gd fmla="*/ 776 h 1017" name="T33"/>
                <a:gd fmla="*/ 406 w 1018" name="T34"/>
                <a:gd fmla="*/ 767 h 1017" name="T35"/>
                <a:gd fmla="*/ 429 w 1018" name="T36"/>
                <a:gd fmla="*/ 763 h 1017" name="T37"/>
                <a:gd fmla="*/ 936 w 1018" name="T38"/>
                <a:gd fmla="*/ 762 h 1017" name="T39"/>
                <a:gd fmla="*/ 962 w 1018" name="T40"/>
                <a:gd fmla="*/ 756 h 1017" name="T41"/>
                <a:gd fmla="*/ 985 w 1018" name="T42"/>
                <a:gd fmla="*/ 743 h 1017" name="T43"/>
                <a:gd fmla="*/ 1002 w 1018" name="T44"/>
                <a:gd fmla="*/ 725 h 1017" name="T45"/>
                <a:gd fmla="*/ 1014 w 1018" name="T46"/>
                <a:gd fmla="*/ 701 h 1017" name="T47"/>
                <a:gd fmla="*/ 1018 w 1018" name="T48"/>
                <a:gd fmla="*/ 676 h 1017" name="T49"/>
                <a:gd fmla="*/ 1017 w 1018" name="T50"/>
                <a:gd fmla="*/ 78 h 1017" name="T51"/>
                <a:gd fmla="*/ 1011 w 1018" name="T52"/>
                <a:gd fmla="*/ 53 h 1017" name="T53"/>
                <a:gd fmla="*/ 997 w 1018" name="T54"/>
                <a:gd fmla="*/ 32 h 1017" name="T55"/>
                <a:gd fmla="*/ 977 w 1018" name="T56"/>
                <a:gd fmla="*/ 15 h 1017" name="T57"/>
                <a:gd fmla="*/ 954 w 1018" name="T58"/>
                <a:gd fmla="*/ 4 h 1017" name="T59"/>
                <a:gd fmla="*/ 926 w 1018" name="T60"/>
                <a:gd fmla="*/ 0 h 1017" name="T61"/>
                <a:gd fmla="*/ 954 w 1018" name="T62"/>
                <a:gd fmla="*/ 676 h 1017" name="T63"/>
                <a:gd fmla="*/ 950 w 1018" name="T64"/>
                <a:gd fmla="*/ 688 h 1017" name="T65"/>
                <a:gd fmla="*/ 938 w 1018" name="T66"/>
                <a:gd fmla="*/ 698 h 1017" name="T67"/>
                <a:gd fmla="*/ 429 w 1018" name="T68"/>
                <a:gd fmla="*/ 699 h 1017" name="T69"/>
                <a:gd fmla="*/ 400 w 1018" name="T70"/>
                <a:gd fmla="*/ 702 h 1017" name="T71"/>
                <a:gd fmla="*/ 362 w 1018" name="T72"/>
                <a:gd fmla="*/ 716 h 1017" name="T73"/>
                <a:gd fmla="*/ 328 w 1018" name="T74"/>
                <a:gd fmla="*/ 741 h 1017" name="T75"/>
                <a:gd fmla="*/ 113 w 1018" name="T76"/>
                <a:gd fmla="*/ 948 h 1017" name="T77"/>
                <a:gd fmla="*/ 95 w 1018" name="T78"/>
                <a:gd fmla="*/ 952 h 1017" name="T79"/>
                <a:gd fmla="*/ 78 w 1018" name="T80"/>
                <a:gd fmla="*/ 948 h 1017" name="T81"/>
                <a:gd fmla="*/ 69 w 1018" name="T82"/>
                <a:gd fmla="*/ 938 h 1017" name="T83"/>
                <a:gd fmla="*/ 63 w 1018" name="T84"/>
                <a:gd fmla="*/ 921 h 1017" name="T85"/>
                <a:gd fmla="*/ 63 w 1018" name="T86"/>
                <a:gd fmla="*/ 88 h 1017" name="T87"/>
                <a:gd fmla="*/ 65 w 1018" name="T88"/>
                <a:gd fmla="*/ 78 h 1017" name="T89"/>
                <a:gd fmla="*/ 76 w 1018" name="T90"/>
                <a:gd fmla="*/ 67 h 1017" name="T91"/>
                <a:gd fmla="*/ 91 w 1018" name="T92"/>
                <a:gd fmla="*/ 63 h 1017" name="T93"/>
                <a:gd fmla="*/ 932 w 1018" name="T94"/>
                <a:gd fmla="*/ 64 h 1017" name="T95"/>
                <a:gd fmla="*/ 946 w 1018" name="T96"/>
                <a:gd fmla="*/ 70 h 1017" name="T97"/>
                <a:gd fmla="*/ 954 w 1018" name="T98"/>
                <a:gd fmla="*/ 82 h 101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17" w="1018">
                  <a:moveTo>
                    <a:pt x="926" y="0"/>
                  </a:moveTo>
                  <a:lnTo>
                    <a:pt x="91" y="0"/>
                  </a:lnTo>
                  <a:lnTo>
                    <a:pt x="91" y="0"/>
                  </a:lnTo>
                  <a:lnTo>
                    <a:pt x="83" y="1"/>
                  </a:lnTo>
                  <a:lnTo>
                    <a:pt x="73" y="2"/>
                  </a:lnTo>
                  <a:lnTo>
                    <a:pt x="64" y="4"/>
                  </a:lnTo>
                  <a:lnTo>
                    <a:pt x="56" y="7"/>
                  </a:lnTo>
                  <a:lnTo>
                    <a:pt x="48" y="10"/>
                  </a:lnTo>
                  <a:lnTo>
                    <a:pt x="41" y="15"/>
                  </a:lnTo>
                  <a:lnTo>
                    <a:pt x="33" y="20"/>
                  </a:lnTo>
                  <a:lnTo>
                    <a:pt x="27" y="25"/>
                  </a:lnTo>
                  <a:lnTo>
                    <a:pt x="21" y="32"/>
                  </a:lnTo>
                  <a:lnTo>
                    <a:pt x="16" y="38"/>
                  </a:lnTo>
                  <a:lnTo>
                    <a:pt x="11" y="46"/>
                  </a:lnTo>
                  <a:lnTo>
                    <a:pt x="8" y="53"/>
                  </a:lnTo>
                  <a:lnTo>
                    <a:pt x="4" y="61"/>
                  </a:lnTo>
                  <a:lnTo>
                    <a:pt x="2" y="69"/>
                  </a:lnTo>
                  <a:lnTo>
                    <a:pt x="1" y="78"/>
                  </a:lnTo>
                  <a:lnTo>
                    <a:pt x="0" y="88"/>
                  </a:lnTo>
                  <a:lnTo>
                    <a:pt x="0" y="921"/>
                  </a:lnTo>
                  <a:lnTo>
                    <a:pt x="0" y="921"/>
                  </a:lnTo>
                  <a:lnTo>
                    <a:pt x="1" y="931"/>
                  </a:lnTo>
                  <a:lnTo>
                    <a:pt x="2" y="939"/>
                  </a:lnTo>
                  <a:lnTo>
                    <a:pt x="4" y="949"/>
                  </a:lnTo>
                  <a:lnTo>
                    <a:pt x="8" y="958"/>
                  </a:lnTo>
                  <a:lnTo>
                    <a:pt x="12" y="966"/>
                  </a:lnTo>
                  <a:lnTo>
                    <a:pt x="16" y="974"/>
                  </a:lnTo>
                  <a:lnTo>
                    <a:pt x="21" y="981"/>
                  </a:lnTo>
                  <a:lnTo>
                    <a:pt x="28" y="989"/>
                  </a:lnTo>
                  <a:lnTo>
                    <a:pt x="28" y="989"/>
                  </a:lnTo>
                  <a:lnTo>
                    <a:pt x="35" y="995"/>
                  </a:lnTo>
                  <a:lnTo>
                    <a:pt x="43" y="1001"/>
                  </a:lnTo>
                  <a:lnTo>
                    <a:pt x="50" y="1005"/>
                  </a:lnTo>
                  <a:lnTo>
                    <a:pt x="59" y="1009"/>
                  </a:lnTo>
                  <a:lnTo>
                    <a:pt x="68" y="1012"/>
                  </a:lnTo>
                  <a:lnTo>
                    <a:pt x="77" y="1015"/>
                  </a:lnTo>
                  <a:lnTo>
                    <a:pt x="86" y="1016"/>
                  </a:lnTo>
                  <a:lnTo>
                    <a:pt x="95" y="1017"/>
                  </a:lnTo>
                  <a:lnTo>
                    <a:pt x="95" y="1017"/>
                  </a:lnTo>
                  <a:lnTo>
                    <a:pt x="105" y="1016"/>
                  </a:lnTo>
                  <a:lnTo>
                    <a:pt x="115" y="1015"/>
                  </a:lnTo>
                  <a:lnTo>
                    <a:pt x="123" y="1012"/>
                  </a:lnTo>
                  <a:lnTo>
                    <a:pt x="132" y="1009"/>
                  </a:lnTo>
                  <a:lnTo>
                    <a:pt x="141" y="1006"/>
                  </a:lnTo>
                  <a:lnTo>
                    <a:pt x="148" y="1001"/>
                  </a:lnTo>
                  <a:lnTo>
                    <a:pt x="156" y="995"/>
                  </a:lnTo>
                  <a:lnTo>
                    <a:pt x="163" y="989"/>
                  </a:lnTo>
                  <a:lnTo>
                    <a:pt x="372" y="786"/>
                  </a:lnTo>
                  <a:lnTo>
                    <a:pt x="372" y="786"/>
                  </a:lnTo>
                  <a:lnTo>
                    <a:pt x="379" y="781"/>
                  </a:lnTo>
                  <a:lnTo>
                    <a:pt x="384" y="776"/>
                  </a:lnTo>
                  <a:lnTo>
                    <a:pt x="392" y="772"/>
                  </a:lnTo>
                  <a:lnTo>
                    <a:pt x="398" y="769"/>
                  </a:lnTo>
                  <a:lnTo>
                    <a:pt x="406" y="767"/>
                  </a:lnTo>
                  <a:lnTo>
                    <a:pt x="413" y="765"/>
                  </a:lnTo>
                  <a:lnTo>
                    <a:pt x="421" y="763"/>
                  </a:lnTo>
                  <a:lnTo>
                    <a:pt x="429" y="763"/>
                  </a:lnTo>
                  <a:lnTo>
                    <a:pt x="926" y="763"/>
                  </a:lnTo>
                  <a:lnTo>
                    <a:pt x="926" y="763"/>
                  </a:lnTo>
                  <a:lnTo>
                    <a:pt x="936" y="762"/>
                  </a:lnTo>
                  <a:lnTo>
                    <a:pt x="945" y="761"/>
                  </a:lnTo>
                  <a:lnTo>
                    <a:pt x="954" y="759"/>
                  </a:lnTo>
                  <a:lnTo>
                    <a:pt x="962" y="756"/>
                  </a:lnTo>
                  <a:lnTo>
                    <a:pt x="970" y="753"/>
                  </a:lnTo>
                  <a:lnTo>
                    <a:pt x="977" y="748"/>
                  </a:lnTo>
                  <a:lnTo>
                    <a:pt x="985" y="743"/>
                  </a:lnTo>
                  <a:lnTo>
                    <a:pt x="991" y="738"/>
                  </a:lnTo>
                  <a:lnTo>
                    <a:pt x="997" y="731"/>
                  </a:lnTo>
                  <a:lnTo>
                    <a:pt x="1002" y="725"/>
                  </a:lnTo>
                  <a:lnTo>
                    <a:pt x="1006" y="717"/>
                  </a:lnTo>
                  <a:lnTo>
                    <a:pt x="1011" y="710"/>
                  </a:lnTo>
                  <a:lnTo>
                    <a:pt x="1014" y="701"/>
                  </a:lnTo>
                  <a:lnTo>
                    <a:pt x="1016" y="693"/>
                  </a:lnTo>
                  <a:lnTo>
                    <a:pt x="1017" y="684"/>
                  </a:lnTo>
                  <a:lnTo>
                    <a:pt x="1018" y="676"/>
                  </a:lnTo>
                  <a:lnTo>
                    <a:pt x="1018" y="88"/>
                  </a:lnTo>
                  <a:lnTo>
                    <a:pt x="1018" y="88"/>
                  </a:lnTo>
                  <a:lnTo>
                    <a:pt x="1017" y="78"/>
                  </a:lnTo>
                  <a:lnTo>
                    <a:pt x="1016" y="69"/>
                  </a:lnTo>
                  <a:lnTo>
                    <a:pt x="1014" y="61"/>
                  </a:lnTo>
                  <a:lnTo>
                    <a:pt x="1011" y="53"/>
                  </a:lnTo>
                  <a:lnTo>
                    <a:pt x="1006" y="46"/>
                  </a:lnTo>
                  <a:lnTo>
                    <a:pt x="1002" y="38"/>
                  </a:lnTo>
                  <a:lnTo>
                    <a:pt x="997" y="32"/>
                  </a:lnTo>
                  <a:lnTo>
                    <a:pt x="991" y="25"/>
                  </a:lnTo>
                  <a:lnTo>
                    <a:pt x="985" y="20"/>
                  </a:lnTo>
                  <a:lnTo>
                    <a:pt x="977" y="15"/>
                  </a:lnTo>
                  <a:lnTo>
                    <a:pt x="970" y="10"/>
                  </a:lnTo>
                  <a:lnTo>
                    <a:pt x="962" y="7"/>
                  </a:lnTo>
                  <a:lnTo>
                    <a:pt x="954" y="4"/>
                  </a:lnTo>
                  <a:lnTo>
                    <a:pt x="945" y="2"/>
                  </a:lnTo>
                  <a:lnTo>
                    <a:pt x="936" y="1"/>
                  </a:lnTo>
                  <a:lnTo>
                    <a:pt x="926" y="0"/>
                  </a:lnTo>
                  <a:lnTo>
                    <a:pt x="926" y="0"/>
                  </a:lnTo>
                  <a:close/>
                  <a:moveTo>
                    <a:pt x="954" y="676"/>
                  </a:moveTo>
                  <a:lnTo>
                    <a:pt x="954" y="676"/>
                  </a:lnTo>
                  <a:lnTo>
                    <a:pt x="954" y="681"/>
                  </a:lnTo>
                  <a:lnTo>
                    <a:pt x="952" y="685"/>
                  </a:lnTo>
                  <a:lnTo>
                    <a:pt x="950" y="688"/>
                  </a:lnTo>
                  <a:lnTo>
                    <a:pt x="946" y="693"/>
                  </a:lnTo>
                  <a:lnTo>
                    <a:pt x="942" y="695"/>
                  </a:lnTo>
                  <a:lnTo>
                    <a:pt x="938" y="698"/>
                  </a:lnTo>
                  <a:lnTo>
                    <a:pt x="932" y="699"/>
                  </a:lnTo>
                  <a:lnTo>
                    <a:pt x="926" y="699"/>
                  </a:lnTo>
                  <a:lnTo>
                    <a:pt x="429" y="699"/>
                  </a:lnTo>
                  <a:lnTo>
                    <a:pt x="429" y="699"/>
                  </a:lnTo>
                  <a:lnTo>
                    <a:pt x="414" y="700"/>
                  </a:lnTo>
                  <a:lnTo>
                    <a:pt x="400" y="702"/>
                  </a:lnTo>
                  <a:lnTo>
                    <a:pt x="387" y="706"/>
                  </a:lnTo>
                  <a:lnTo>
                    <a:pt x="374" y="710"/>
                  </a:lnTo>
                  <a:lnTo>
                    <a:pt x="362" y="716"/>
                  </a:lnTo>
                  <a:lnTo>
                    <a:pt x="350" y="723"/>
                  </a:lnTo>
                  <a:lnTo>
                    <a:pt x="338" y="731"/>
                  </a:lnTo>
                  <a:lnTo>
                    <a:pt x="328" y="741"/>
                  </a:lnTo>
                  <a:lnTo>
                    <a:pt x="118" y="944"/>
                  </a:lnTo>
                  <a:lnTo>
                    <a:pt x="118" y="944"/>
                  </a:lnTo>
                  <a:lnTo>
                    <a:pt x="113" y="948"/>
                  </a:lnTo>
                  <a:lnTo>
                    <a:pt x="107" y="950"/>
                  </a:lnTo>
                  <a:lnTo>
                    <a:pt x="102" y="952"/>
                  </a:lnTo>
                  <a:lnTo>
                    <a:pt x="95" y="952"/>
                  </a:lnTo>
                  <a:lnTo>
                    <a:pt x="89" y="952"/>
                  </a:lnTo>
                  <a:lnTo>
                    <a:pt x="84" y="950"/>
                  </a:lnTo>
                  <a:lnTo>
                    <a:pt x="78" y="948"/>
                  </a:lnTo>
                  <a:lnTo>
                    <a:pt x="73" y="944"/>
                  </a:lnTo>
                  <a:lnTo>
                    <a:pt x="73" y="944"/>
                  </a:lnTo>
                  <a:lnTo>
                    <a:pt x="69" y="938"/>
                  </a:lnTo>
                  <a:lnTo>
                    <a:pt x="67" y="933"/>
                  </a:lnTo>
                  <a:lnTo>
                    <a:pt x="64" y="928"/>
                  </a:lnTo>
                  <a:lnTo>
                    <a:pt x="63" y="921"/>
                  </a:lnTo>
                  <a:lnTo>
                    <a:pt x="63" y="382"/>
                  </a:lnTo>
                  <a:lnTo>
                    <a:pt x="63" y="382"/>
                  </a:lnTo>
                  <a:lnTo>
                    <a:pt x="63" y="88"/>
                  </a:lnTo>
                  <a:lnTo>
                    <a:pt x="63" y="88"/>
                  </a:lnTo>
                  <a:lnTo>
                    <a:pt x="64" y="82"/>
                  </a:lnTo>
                  <a:lnTo>
                    <a:pt x="65" y="78"/>
                  </a:lnTo>
                  <a:lnTo>
                    <a:pt x="69" y="74"/>
                  </a:lnTo>
                  <a:lnTo>
                    <a:pt x="72" y="70"/>
                  </a:lnTo>
                  <a:lnTo>
                    <a:pt x="76" y="67"/>
                  </a:lnTo>
                  <a:lnTo>
                    <a:pt x="80" y="65"/>
                  </a:lnTo>
                  <a:lnTo>
                    <a:pt x="86" y="64"/>
                  </a:lnTo>
                  <a:lnTo>
                    <a:pt x="91" y="63"/>
                  </a:lnTo>
                  <a:lnTo>
                    <a:pt x="926" y="63"/>
                  </a:lnTo>
                  <a:lnTo>
                    <a:pt x="926" y="63"/>
                  </a:lnTo>
                  <a:lnTo>
                    <a:pt x="932" y="64"/>
                  </a:lnTo>
                  <a:lnTo>
                    <a:pt x="938" y="65"/>
                  </a:lnTo>
                  <a:lnTo>
                    <a:pt x="942" y="67"/>
                  </a:lnTo>
                  <a:lnTo>
                    <a:pt x="946" y="70"/>
                  </a:lnTo>
                  <a:lnTo>
                    <a:pt x="950" y="74"/>
                  </a:lnTo>
                  <a:lnTo>
                    <a:pt x="952" y="78"/>
                  </a:lnTo>
                  <a:lnTo>
                    <a:pt x="954" y="82"/>
                  </a:lnTo>
                  <a:lnTo>
                    <a:pt x="954" y="88"/>
                  </a:lnTo>
                  <a:lnTo>
                    <a:pt x="954" y="67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5" name="Freeform 115"/>
            <p:cNvSpPr>
              <a:spLocks noEditPoints="1"/>
            </p:cNvSpPr>
            <p:nvPr/>
          </p:nvSpPr>
          <p:spPr bwMode="auto">
            <a:xfrm>
              <a:off x="2355548" y="4830082"/>
              <a:ext cx="323850" cy="322263"/>
            </a:xfrm>
            <a:custGeom>
              <a:gdLst>
                <a:gd fmla="*/ 789 w 1018" name="T0"/>
                <a:gd fmla="*/ 69 h 1017" name="T1"/>
                <a:gd fmla="*/ 765 w 1018" name="T2"/>
                <a:gd fmla="*/ 25 h 1017" name="T3"/>
                <a:gd fmla="*/ 719 w 1018" name="T4"/>
                <a:gd fmla="*/ 1 h 1017" name="T5"/>
                <a:gd fmla="*/ 73 w 1018" name="T6"/>
                <a:gd fmla="*/ 1 h 1017" name="T7"/>
                <a:gd fmla="*/ 27 w 1018" name="T8"/>
                <a:gd fmla="*/ 25 h 1017" name="T9"/>
                <a:gd fmla="*/ 2 w 1018" name="T10"/>
                <a:gd fmla="*/ 69 h 1017" name="T11"/>
                <a:gd fmla="*/ 2 w 1018" name="T12"/>
                <a:gd fmla="*/ 716 h 1017" name="T13"/>
                <a:gd fmla="*/ 28 w 1018" name="T14"/>
                <a:gd fmla="*/ 766 h 1017" name="T15"/>
                <a:gd fmla="*/ 67 w 1018" name="T16"/>
                <a:gd fmla="*/ 789 h 1017" name="T17"/>
                <a:gd fmla="*/ 115 w 1018" name="T18"/>
                <a:gd fmla="*/ 791 h 1017" name="T19"/>
                <a:gd fmla="*/ 163 w 1018" name="T20"/>
                <a:gd fmla="*/ 766 h 1017" name="T21"/>
                <a:gd fmla="*/ 263 w 1018" name="T22"/>
                <a:gd fmla="*/ 745 h 1017" name="T23"/>
                <a:gd fmla="*/ 589 w 1018" name="T24"/>
                <a:gd fmla="*/ 763 h 1017" name="T25"/>
                <a:gd fmla="*/ 634 w 1018" name="T26"/>
                <a:gd fmla="*/ 777 h 1017" name="T27"/>
                <a:gd fmla="*/ 870 w 1018" name="T28"/>
                <a:gd fmla="*/ 1001 h 1017" name="T29"/>
                <a:gd fmla="*/ 923 w 1018" name="T30"/>
                <a:gd fmla="*/ 1017 h 1017" name="T31"/>
                <a:gd fmla="*/ 968 w 1018" name="T32"/>
                <a:gd fmla="*/ 1006 h 1017" name="T33"/>
                <a:gd fmla="*/ 1002 w 1018" name="T34"/>
                <a:gd fmla="*/ 975 h 1017" name="T35"/>
                <a:gd fmla="*/ 1018 w 1018" name="T36"/>
                <a:gd fmla="*/ 921 h 1017" name="T37"/>
                <a:gd fmla="*/ 1011 w 1018" name="T38"/>
                <a:gd fmla="*/ 276 h 1017" name="T39"/>
                <a:gd fmla="*/ 977 w 1018" name="T40"/>
                <a:gd fmla="*/ 238 h 1017" name="T41"/>
                <a:gd fmla="*/ 927 w 1018" name="T42"/>
                <a:gd fmla="*/ 223 h 1017" name="T43"/>
                <a:gd fmla="*/ 102 w 1018" name="T44"/>
                <a:gd fmla="*/ 729 h 1017" name="T45"/>
                <a:gd fmla="*/ 73 w 1018" name="T46"/>
                <a:gd fmla="*/ 721 h 1017" name="T47"/>
                <a:gd fmla="*/ 64 w 1018" name="T48"/>
                <a:gd fmla="*/ 86 h 1017" name="T49"/>
                <a:gd fmla="*/ 80 w 1018" name="T50"/>
                <a:gd fmla="*/ 65 h 1017" name="T51"/>
                <a:gd fmla="*/ 711 w 1018" name="T52"/>
                <a:gd fmla="*/ 65 h 1017" name="T53"/>
                <a:gd fmla="*/ 727 w 1018" name="T54"/>
                <a:gd fmla="*/ 86 h 1017" name="T55"/>
                <a:gd fmla="*/ 720 w 1018" name="T56"/>
                <a:gd fmla="*/ 470 h 1017" name="T57"/>
                <a:gd fmla="*/ 429 w 1018" name="T58"/>
                <a:gd fmla="*/ 476 h 1017" name="T59"/>
                <a:gd fmla="*/ 350 w 1018" name="T60"/>
                <a:gd fmla="*/ 501 h 1017" name="T61"/>
                <a:gd fmla="*/ 954 w 1018" name="T62"/>
                <a:gd fmla="*/ 928 h 1017" name="T63"/>
                <a:gd fmla="*/ 934 w 1018" name="T64"/>
                <a:gd fmla="*/ 951 h 1017" name="T65"/>
                <a:gd fmla="*/ 900 w 1018" name="T66"/>
                <a:gd fmla="*/ 944 h 1017" name="T67"/>
                <a:gd fmla="*/ 645 w 1018" name="T68"/>
                <a:gd fmla="*/ 711 h 1017" name="T69"/>
                <a:gd fmla="*/ 318 w 1018" name="T70"/>
                <a:gd fmla="*/ 700 h 1017" name="T71"/>
                <a:gd fmla="*/ 293 w 1018" name="T72"/>
                <a:gd fmla="*/ 685 h 1017" name="T73"/>
                <a:gd fmla="*/ 379 w 1018" name="T74"/>
                <a:gd fmla="*/ 557 h 1017" name="T75"/>
                <a:gd fmla="*/ 420 w 1018" name="T76"/>
                <a:gd fmla="*/ 540 h 1017" name="T77"/>
                <a:gd fmla="*/ 727 w 1018" name="T78"/>
                <a:gd fmla="*/ 536 h 1017" name="T79"/>
                <a:gd fmla="*/ 770 w 1018" name="T80"/>
                <a:gd fmla="*/ 508 h 1017" name="T81"/>
                <a:gd fmla="*/ 791 w 1018" name="T82"/>
                <a:gd fmla="*/ 461 h 1017" name="T83"/>
                <a:gd fmla="*/ 938 w 1018" name="T84"/>
                <a:gd fmla="*/ 288 h 1017" name="T85"/>
                <a:gd fmla="*/ 955 w 1018" name="T86"/>
                <a:gd fmla="*/ 311 h 1017" name="T87"/>
                <a:gd fmla="*/ 425 w 1018" name="T88"/>
                <a:gd fmla="*/ 373 h 1017" name="T89"/>
                <a:gd fmla="*/ 445 w 1018" name="T90"/>
                <a:gd fmla="*/ 333 h 1017" name="T91"/>
                <a:gd fmla="*/ 416 w 1018" name="T92"/>
                <a:gd fmla="*/ 289 h 1017" name="T93"/>
                <a:gd fmla="*/ 371 w 1018" name="T94"/>
                <a:gd fmla="*/ 294 h 1017" name="T95"/>
                <a:gd fmla="*/ 350 w 1018" name="T96"/>
                <a:gd fmla="*/ 333 h 1017" name="T97"/>
                <a:gd fmla="*/ 380 w 1018" name="T98"/>
                <a:gd fmla="*/ 377 h 1017" name="T99"/>
                <a:gd fmla="*/ 197 w 1018" name="T100"/>
                <a:gd fmla="*/ 286 h 1017" name="T101"/>
                <a:gd fmla="*/ 160 w 1018" name="T102"/>
                <a:gd fmla="*/ 324 h 1017" name="T103"/>
                <a:gd fmla="*/ 174 w 1018" name="T104"/>
                <a:gd fmla="*/ 367 h 1017" name="T105"/>
                <a:gd fmla="*/ 217 w 1018" name="T106"/>
                <a:gd fmla="*/ 380 h 1017" name="T107"/>
                <a:gd fmla="*/ 254 w 1018" name="T108"/>
                <a:gd fmla="*/ 343 h 1017" name="T109"/>
                <a:gd fmla="*/ 240 w 1018" name="T110"/>
                <a:gd fmla="*/ 300 h 1017" name="T111"/>
                <a:gd fmla="*/ 589 w 1018" name="T112"/>
                <a:gd fmla="*/ 380 h 1017" name="T113"/>
                <a:gd fmla="*/ 629 w 1018" name="T114"/>
                <a:gd fmla="*/ 360 h 1017" name="T115"/>
                <a:gd fmla="*/ 633 w 1018" name="T116"/>
                <a:gd fmla="*/ 315 h 1017" name="T117"/>
                <a:gd fmla="*/ 589 w 1018" name="T118"/>
                <a:gd fmla="*/ 286 h 1017" name="T119"/>
                <a:gd fmla="*/ 549 w 1018" name="T120"/>
                <a:gd fmla="*/ 306 h 1017" name="T121"/>
                <a:gd fmla="*/ 545 w 1018" name="T122"/>
                <a:gd fmla="*/ 351 h 1017" name="T123"/>
                <a:gd fmla="*/ 589 w 1018" name="T124"/>
                <a:gd fmla="*/ 380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116" name="Freeform 116"/>
            <p:cNvSpPr>
              <a:spLocks noEditPoints="1"/>
            </p:cNvSpPr>
            <p:nvPr/>
          </p:nvSpPr>
          <p:spPr bwMode="auto">
            <a:xfrm>
              <a:off x="1709436" y="4830082"/>
              <a:ext cx="323850" cy="322263"/>
            </a:xfrm>
            <a:custGeom>
              <a:gdLst>
                <a:gd fmla="*/ 73 w 1019" name="T0"/>
                <a:gd fmla="*/ 2 h 1017" name="T1"/>
                <a:gd fmla="*/ 34 w 1019" name="T2"/>
                <a:gd fmla="*/ 20 h 1017" name="T3"/>
                <a:gd fmla="*/ 8 w 1019" name="T4"/>
                <a:gd fmla="*/ 53 h 1017" name="T5"/>
                <a:gd fmla="*/ 0 w 1019" name="T6"/>
                <a:gd fmla="*/ 827 h 1017" name="T7"/>
                <a:gd fmla="*/ 5 w 1019" name="T8"/>
                <a:gd fmla="*/ 949 h 1017" name="T9"/>
                <a:gd fmla="*/ 28 w 1019" name="T10"/>
                <a:gd fmla="*/ 989 h 1017" name="T11"/>
                <a:gd fmla="*/ 59 w 1019" name="T12"/>
                <a:gd fmla="*/ 1009 h 1017" name="T13"/>
                <a:gd fmla="*/ 96 w 1019" name="T14"/>
                <a:gd fmla="*/ 1017 h 1017" name="T15"/>
                <a:gd fmla="*/ 141 w 1019" name="T16"/>
                <a:gd fmla="*/ 1006 h 1017" name="T17"/>
                <a:gd fmla="*/ 373 w 1019" name="T18"/>
                <a:gd fmla="*/ 786 h 1017" name="T19"/>
                <a:gd fmla="*/ 406 w 1019" name="T20"/>
                <a:gd fmla="*/ 767 h 1017" name="T21"/>
                <a:gd fmla="*/ 478 w 1019" name="T22"/>
                <a:gd fmla="*/ 763 h 1017" name="T23"/>
                <a:gd fmla="*/ 954 w 1019" name="T24"/>
                <a:gd fmla="*/ 759 h 1017" name="T25"/>
                <a:gd fmla="*/ 992 w 1019" name="T26"/>
                <a:gd fmla="*/ 738 h 1017" name="T27"/>
                <a:gd fmla="*/ 1014 w 1019" name="T28"/>
                <a:gd fmla="*/ 701 h 1017" name="T29"/>
                <a:gd fmla="*/ 1019 w 1019" name="T30"/>
                <a:gd fmla="*/ 88 h 1017" name="T31"/>
                <a:gd fmla="*/ 1007 w 1019" name="T32"/>
                <a:gd fmla="*/ 46 h 1017" name="T33"/>
                <a:gd fmla="*/ 978 w 1019" name="T34"/>
                <a:gd fmla="*/ 15 h 1017" name="T35"/>
                <a:gd fmla="*/ 936 w 1019" name="T36"/>
                <a:gd fmla="*/ 1 h 1017" name="T37"/>
                <a:gd fmla="*/ 954 w 1019" name="T38"/>
                <a:gd fmla="*/ 681 h 1017" name="T39"/>
                <a:gd fmla="*/ 938 w 1019" name="T40"/>
                <a:gd fmla="*/ 698 h 1017" name="T41"/>
                <a:gd fmla="*/ 430 w 1019" name="T42"/>
                <a:gd fmla="*/ 699 h 1017" name="T43"/>
                <a:gd fmla="*/ 375 w 1019" name="T44"/>
                <a:gd fmla="*/ 710 h 1017" name="T45"/>
                <a:gd fmla="*/ 118 w 1019" name="T46"/>
                <a:gd fmla="*/ 944 h 1017" name="T47"/>
                <a:gd fmla="*/ 96 w 1019" name="T48"/>
                <a:gd fmla="*/ 952 h 1017" name="T49"/>
                <a:gd fmla="*/ 73 w 1019" name="T50"/>
                <a:gd fmla="*/ 944 h 1017" name="T51"/>
                <a:gd fmla="*/ 65 w 1019" name="T52"/>
                <a:gd fmla="*/ 382 h 1017" name="T53"/>
                <a:gd fmla="*/ 67 w 1019" name="T54"/>
                <a:gd fmla="*/ 78 h 1017" name="T55"/>
                <a:gd fmla="*/ 86 w 1019" name="T56"/>
                <a:gd fmla="*/ 64 h 1017" name="T57"/>
                <a:gd fmla="*/ 938 w 1019" name="T58"/>
                <a:gd fmla="*/ 65 h 1017" name="T59"/>
                <a:gd fmla="*/ 954 w 1019" name="T60"/>
                <a:gd fmla="*/ 82 h 1017" name="T61"/>
                <a:gd fmla="*/ 503 w 1019" name="T62"/>
                <a:gd fmla="*/ 445 h 1017" name="T63"/>
                <a:gd fmla="*/ 456 w 1019" name="T64"/>
                <a:gd fmla="*/ 473 h 1017" name="T65"/>
                <a:gd fmla="*/ 446 w 1019" name="T66"/>
                <a:gd fmla="*/ 508 h 1017" name="T67"/>
                <a:gd fmla="*/ 465 w 1019" name="T68"/>
                <a:gd fmla="*/ 553 h 1017" name="T69"/>
                <a:gd fmla="*/ 510 w 1019" name="T70"/>
                <a:gd fmla="*/ 573 h 1017" name="T71"/>
                <a:gd fmla="*/ 545 w 1019" name="T72"/>
                <a:gd fmla="*/ 562 h 1017" name="T73"/>
                <a:gd fmla="*/ 572 w 1019" name="T74"/>
                <a:gd fmla="*/ 516 h 1017" name="T75"/>
                <a:gd fmla="*/ 568 w 1019" name="T76"/>
                <a:gd fmla="*/ 483 h 1017" name="T77"/>
                <a:gd fmla="*/ 522 w 1019" name="T78"/>
                <a:gd fmla="*/ 446 h 1017" name="T79"/>
                <a:gd fmla="*/ 255 w 1019" name="T80"/>
                <a:gd fmla="*/ 445 h 1017" name="T81"/>
                <a:gd fmla="*/ 210 w 1019" name="T82"/>
                <a:gd fmla="*/ 464 h 1017" name="T83"/>
                <a:gd fmla="*/ 191 w 1019" name="T84"/>
                <a:gd fmla="*/ 508 h 1017" name="T85"/>
                <a:gd fmla="*/ 202 w 1019" name="T86"/>
                <a:gd fmla="*/ 545 h 1017" name="T87"/>
                <a:gd fmla="*/ 248 w 1019" name="T88"/>
                <a:gd fmla="*/ 571 h 1017" name="T89"/>
                <a:gd fmla="*/ 279 w 1019" name="T90"/>
                <a:gd fmla="*/ 567 h 1017" name="T91"/>
                <a:gd fmla="*/ 317 w 1019" name="T92"/>
                <a:gd fmla="*/ 521 h 1017" name="T93"/>
                <a:gd fmla="*/ 317 w 1019" name="T94"/>
                <a:gd fmla="*/ 495 h 1017" name="T95"/>
                <a:gd fmla="*/ 279 w 1019" name="T96"/>
                <a:gd fmla="*/ 450 h 1017" name="T97"/>
                <a:gd fmla="*/ 764 w 1019" name="T98"/>
                <a:gd fmla="*/ 445 h 1017" name="T99"/>
                <a:gd fmla="*/ 729 w 1019" name="T100"/>
                <a:gd fmla="*/ 456 h 1017" name="T101"/>
                <a:gd fmla="*/ 701 w 1019" name="T102"/>
                <a:gd fmla="*/ 502 h 1017" name="T103"/>
                <a:gd fmla="*/ 705 w 1019" name="T104"/>
                <a:gd fmla="*/ 534 h 1017" name="T105"/>
                <a:gd fmla="*/ 751 w 1019" name="T106"/>
                <a:gd fmla="*/ 571 h 1017" name="T107"/>
                <a:gd fmla="*/ 777 w 1019" name="T108"/>
                <a:gd fmla="*/ 571 h 1017" name="T109"/>
                <a:gd fmla="*/ 822 w 1019" name="T110"/>
                <a:gd fmla="*/ 534 h 1017" name="T111"/>
                <a:gd fmla="*/ 828 w 1019" name="T112"/>
                <a:gd fmla="*/ 502 h 1017" name="T113"/>
                <a:gd fmla="*/ 800 w 1019" name="T114"/>
                <a:gd fmla="*/ 456 h 1017" name="T115"/>
                <a:gd fmla="*/ 764 w 1019" name="T116"/>
                <a:gd fmla="*/ 445 h 101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7" w="1019">
                  <a:moveTo>
                    <a:pt x="927" y="0"/>
                  </a:moveTo>
                  <a:lnTo>
                    <a:pt x="92" y="0"/>
                  </a:lnTo>
                  <a:lnTo>
                    <a:pt x="92" y="0"/>
                  </a:lnTo>
                  <a:lnTo>
                    <a:pt x="83" y="1"/>
                  </a:lnTo>
                  <a:lnTo>
                    <a:pt x="73" y="2"/>
                  </a:lnTo>
                  <a:lnTo>
                    <a:pt x="65" y="4"/>
                  </a:lnTo>
                  <a:lnTo>
                    <a:pt x="56" y="7"/>
                  </a:lnTo>
                  <a:lnTo>
                    <a:pt x="49" y="10"/>
                  </a:lnTo>
                  <a:lnTo>
                    <a:pt x="41" y="15"/>
                  </a:lnTo>
                  <a:lnTo>
                    <a:pt x="34" y="20"/>
                  </a:lnTo>
                  <a:lnTo>
                    <a:pt x="27" y="25"/>
                  </a:lnTo>
                  <a:lnTo>
                    <a:pt x="22" y="32"/>
                  </a:lnTo>
                  <a:lnTo>
                    <a:pt x="16" y="38"/>
                  </a:lnTo>
                  <a:lnTo>
                    <a:pt x="12" y="46"/>
                  </a:lnTo>
                  <a:lnTo>
                    <a:pt x="8" y="53"/>
                  </a:lnTo>
                  <a:lnTo>
                    <a:pt x="5" y="61"/>
                  </a:lnTo>
                  <a:lnTo>
                    <a:pt x="3" y="69"/>
                  </a:lnTo>
                  <a:lnTo>
                    <a:pt x="1" y="78"/>
                  </a:lnTo>
                  <a:lnTo>
                    <a:pt x="0" y="88"/>
                  </a:lnTo>
                  <a:lnTo>
                    <a:pt x="0" y="827"/>
                  </a:lnTo>
                  <a:lnTo>
                    <a:pt x="0" y="921"/>
                  </a:lnTo>
                  <a:lnTo>
                    <a:pt x="0" y="921"/>
                  </a:lnTo>
                  <a:lnTo>
                    <a:pt x="1" y="931"/>
                  </a:lnTo>
                  <a:lnTo>
                    <a:pt x="3" y="939"/>
                  </a:lnTo>
                  <a:lnTo>
                    <a:pt x="5" y="949"/>
                  </a:lnTo>
                  <a:lnTo>
                    <a:pt x="8" y="958"/>
                  </a:lnTo>
                  <a:lnTo>
                    <a:pt x="12" y="966"/>
                  </a:lnTo>
                  <a:lnTo>
                    <a:pt x="16" y="974"/>
                  </a:lnTo>
                  <a:lnTo>
                    <a:pt x="22" y="981"/>
                  </a:lnTo>
                  <a:lnTo>
                    <a:pt x="28" y="989"/>
                  </a:lnTo>
                  <a:lnTo>
                    <a:pt x="28" y="989"/>
                  </a:lnTo>
                  <a:lnTo>
                    <a:pt x="36" y="995"/>
                  </a:lnTo>
                  <a:lnTo>
                    <a:pt x="43" y="1001"/>
                  </a:lnTo>
                  <a:lnTo>
                    <a:pt x="51" y="1005"/>
                  </a:lnTo>
                  <a:lnTo>
                    <a:pt x="59" y="1009"/>
                  </a:lnTo>
                  <a:lnTo>
                    <a:pt x="68" y="1012"/>
                  </a:lnTo>
                  <a:lnTo>
                    <a:pt x="78" y="1015"/>
                  </a:lnTo>
                  <a:lnTo>
                    <a:pt x="86" y="1016"/>
                  </a:lnTo>
                  <a:lnTo>
                    <a:pt x="96" y="1017"/>
                  </a:lnTo>
                  <a:lnTo>
                    <a:pt x="96" y="1017"/>
                  </a:lnTo>
                  <a:lnTo>
                    <a:pt x="106" y="1016"/>
                  </a:lnTo>
                  <a:lnTo>
                    <a:pt x="115" y="1015"/>
                  </a:lnTo>
                  <a:lnTo>
                    <a:pt x="124" y="1012"/>
                  </a:lnTo>
                  <a:lnTo>
                    <a:pt x="132" y="1009"/>
                  </a:lnTo>
                  <a:lnTo>
                    <a:pt x="141" y="1006"/>
                  </a:lnTo>
                  <a:lnTo>
                    <a:pt x="148" y="1001"/>
                  </a:lnTo>
                  <a:lnTo>
                    <a:pt x="156" y="995"/>
                  </a:lnTo>
                  <a:lnTo>
                    <a:pt x="163" y="989"/>
                  </a:lnTo>
                  <a:lnTo>
                    <a:pt x="373" y="786"/>
                  </a:lnTo>
                  <a:lnTo>
                    <a:pt x="373" y="786"/>
                  </a:lnTo>
                  <a:lnTo>
                    <a:pt x="379" y="781"/>
                  </a:lnTo>
                  <a:lnTo>
                    <a:pt x="386" y="776"/>
                  </a:lnTo>
                  <a:lnTo>
                    <a:pt x="392" y="772"/>
                  </a:lnTo>
                  <a:lnTo>
                    <a:pt x="398" y="769"/>
                  </a:lnTo>
                  <a:lnTo>
                    <a:pt x="406" y="767"/>
                  </a:lnTo>
                  <a:lnTo>
                    <a:pt x="413" y="765"/>
                  </a:lnTo>
                  <a:lnTo>
                    <a:pt x="421" y="763"/>
                  </a:lnTo>
                  <a:lnTo>
                    <a:pt x="430" y="763"/>
                  </a:lnTo>
                  <a:lnTo>
                    <a:pt x="446" y="763"/>
                  </a:lnTo>
                  <a:lnTo>
                    <a:pt x="478" y="763"/>
                  </a:lnTo>
                  <a:lnTo>
                    <a:pt x="927" y="763"/>
                  </a:lnTo>
                  <a:lnTo>
                    <a:pt x="927" y="763"/>
                  </a:lnTo>
                  <a:lnTo>
                    <a:pt x="936" y="762"/>
                  </a:lnTo>
                  <a:lnTo>
                    <a:pt x="946" y="761"/>
                  </a:lnTo>
                  <a:lnTo>
                    <a:pt x="954" y="759"/>
                  </a:lnTo>
                  <a:lnTo>
                    <a:pt x="963" y="756"/>
                  </a:lnTo>
                  <a:lnTo>
                    <a:pt x="970" y="753"/>
                  </a:lnTo>
                  <a:lnTo>
                    <a:pt x="978" y="748"/>
                  </a:lnTo>
                  <a:lnTo>
                    <a:pt x="985" y="743"/>
                  </a:lnTo>
                  <a:lnTo>
                    <a:pt x="992" y="738"/>
                  </a:lnTo>
                  <a:lnTo>
                    <a:pt x="997" y="731"/>
                  </a:lnTo>
                  <a:lnTo>
                    <a:pt x="1003" y="725"/>
                  </a:lnTo>
                  <a:lnTo>
                    <a:pt x="1007" y="717"/>
                  </a:lnTo>
                  <a:lnTo>
                    <a:pt x="1011" y="710"/>
                  </a:lnTo>
                  <a:lnTo>
                    <a:pt x="1014" y="701"/>
                  </a:lnTo>
                  <a:lnTo>
                    <a:pt x="1016" y="693"/>
                  </a:lnTo>
                  <a:lnTo>
                    <a:pt x="1018" y="684"/>
                  </a:lnTo>
                  <a:lnTo>
                    <a:pt x="1019" y="676"/>
                  </a:lnTo>
                  <a:lnTo>
                    <a:pt x="1019" y="88"/>
                  </a:lnTo>
                  <a:lnTo>
                    <a:pt x="1019" y="88"/>
                  </a:lnTo>
                  <a:lnTo>
                    <a:pt x="1018" y="78"/>
                  </a:lnTo>
                  <a:lnTo>
                    <a:pt x="1016" y="69"/>
                  </a:lnTo>
                  <a:lnTo>
                    <a:pt x="1014" y="61"/>
                  </a:lnTo>
                  <a:lnTo>
                    <a:pt x="1011" y="53"/>
                  </a:lnTo>
                  <a:lnTo>
                    <a:pt x="1007" y="46"/>
                  </a:lnTo>
                  <a:lnTo>
                    <a:pt x="1003" y="38"/>
                  </a:lnTo>
                  <a:lnTo>
                    <a:pt x="997" y="32"/>
                  </a:lnTo>
                  <a:lnTo>
                    <a:pt x="992" y="25"/>
                  </a:lnTo>
                  <a:lnTo>
                    <a:pt x="985" y="20"/>
                  </a:lnTo>
                  <a:lnTo>
                    <a:pt x="978" y="15"/>
                  </a:lnTo>
                  <a:lnTo>
                    <a:pt x="970" y="10"/>
                  </a:lnTo>
                  <a:lnTo>
                    <a:pt x="963" y="7"/>
                  </a:lnTo>
                  <a:lnTo>
                    <a:pt x="954" y="4"/>
                  </a:lnTo>
                  <a:lnTo>
                    <a:pt x="946" y="2"/>
                  </a:lnTo>
                  <a:lnTo>
                    <a:pt x="936" y="1"/>
                  </a:lnTo>
                  <a:lnTo>
                    <a:pt x="927" y="0"/>
                  </a:lnTo>
                  <a:lnTo>
                    <a:pt x="927" y="0"/>
                  </a:lnTo>
                  <a:close/>
                  <a:moveTo>
                    <a:pt x="955" y="676"/>
                  </a:moveTo>
                  <a:lnTo>
                    <a:pt x="955" y="676"/>
                  </a:lnTo>
                  <a:lnTo>
                    <a:pt x="954" y="681"/>
                  </a:lnTo>
                  <a:lnTo>
                    <a:pt x="952" y="685"/>
                  </a:lnTo>
                  <a:lnTo>
                    <a:pt x="950" y="688"/>
                  </a:lnTo>
                  <a:lnTo>
                    <a:pt x="947" y="693"/>
                  </a:lnTo>
                  <a:lnTo>
                    <a:pt x="942" y="695"/>
                  </a:lnTo>
                  <a:lnTo>
                    <a:pt x="938" y="698"/>
                  </a:lnTo>
                  <a:lnTo>
                    <a:pt x="933" y="699"/>
                  </a:lnTo>
                  <a:lnTo>
                    <a:pt x="927" y="699"/>
                  </a:lnTo>
                  <a:lnTo>
                    <a:pt x="478" y="699"/>
                  </a:lnTo>
                  <a:lnTo>
                    <a:pt x="446" y="699"/>
                  </a:lnTo>
                  <a:lnTo>
                    <a:pt x="430" y="699"/>
                  </a:lnTo>
                  <a:lnTo>
                    <a:pt x="430" y="699"/>
                  </a:lnTo>
                  <a:lnTo>
                    <a:pt x="415" y="700"/>
                  </a:lnTo>
                  <a:lnTo>
                    <a:pt x="401" y="702"/>
                  </a:lnTo>
                  <a:lnTo>
                    <a:pt x="388" y="706"/>
                  </a:lnTo>
                  <a:lnTo>
                    <a:pt x="375" y="710"/>
                  </a:lnTo>
                  <a:lnTo>
                    <a:pt x="362" y="716"/>
                  </a:lnTo>
                  <a:lnTo>
                    <a:pt x="350" y="723"/>
                  </a:lnTo>
                  <a:lnTo>
                    <a:pt x="338" y="731"/>
                  </a:lnTo>
                  <a:lnTo>
                    <a:pt x="329" y="741"/>
                  </a:lnTo>
                  <a:lnTo>
                    <a:pt x="118" y="944"/>
                  </a:lnTo>
                  <a:lnTo>
                    <a:pt x="118" y="944"/>
                  </a:lnTo>
                  <a:lnTo>
                    <a:pt x="114" y="948"/>
                  </a:lnTo>
                  <a:lnTo>
                    <a:pt x="108" y="950"/>
                  </a:lnTo>
                  <a:lnTo>
                    <a:pt x="102" y="952"/>
                  </a:lnTo>
                  <a:lnTo>
                    <a:pt x="96" y="952"/>
                  </a:lnTo>
                  <a:lnTo>
                    <a:pt x="91" y="952"/>
                  </a:lnTo>
                  <a:lnTo>
                    <a:pt x="84" y="950"/>
                  </a:lnTo>
                  <a:lnTo>
                    <a:pt x="79" y="948"/>
                  </a:lnTo>
                  <a:lnTo>
                    <a:pt x="73" y="944"/>
                  </a:lnTo>
                  <a:lnTo>
                    <a:pt x="73" y="944"/>
                  </a:lnTo>
                  <a:lnTo>
                    <a:pt x="69" y="938"/>
                  </a:lnTo>
                  <a:lnTo>
                    <a:pt x="67" y="933"/>
                  </a:lnTo>
                  <a:lnTo>
                    <a:pt x="65" y="928"/>
                  </a:lnTo>
                  <a:lnTo>
                    <a:pt x="65" y="921"/>
                  </a:lnTo>
                  <a:lnTo>
                    <a:pt x="65" y="382"/>
                  </a:lnTo>
                  <a:lnTo>
                    <a:pt x="65" y="382"/>
                  </a:lnTo>
                  <a:lnTo>
                    <a:pt x="65" y="88"/>
                  </a:lnTo>
                  <a:lnTo>
                    <a:pt x="65" y="88"/>
                  </a:lnTo>
                  <a:lnTo>
                    <a:pt x="65" y="82"/>
                  </a:lnTo>
                  <a:lnTo>
                    <a:pt x="67" y="78"/>
                  </a:lnTo>
                  <a:lnTo>
                    <a:pt x="69" y="74"/>
                  </a:lnTo>
                  <a:lnTo>
                    <a:pt x="72" y="70"/>
                  </a:lnTo>
                  <a:lnTo>
                    <a:pt x="77" y="67"/>
                  </a:lnTo>
                  <a:lnTo>
                    <a:pt x="81" y="65"/>
                  </a:lnTo>
                  <a:lnTo>
                    <a:pt x="86" y="64"/>
                  </a:lnTo>
                  <a:lnTo>
                    <a:pt x="92" y="63"/>
                  </a:lnTo>
                  <a:lnTo>
                    <a:pt x="927" y="63"/>
                  </a:lnTo>
                  <a:lnTo>
                    <a:pt x="927" y="63"/>
                  </a:lnTo>
                  <a:lnTo>
                    <a:pt x="933" y="64"/>
                  </a:lnTo>
                  <a:lnTo>
                    <a:pt x="938" y="65"/>
                  </a:lnTo>
                  <a:lnTo>
                    <a:pt x="942" y="67"/>
                  </a:lnTo>
                  <a:lnTo>
                    <a:pt x="947" y="70"/>
                  </a:lnTo>
                  <a:lnTo>
                    <a:pt x="950" y="74"/>
                  </a:lnTo>
                  <a:lnTo>
                    <a:pt x="952" y="78"/>
                  </a:lnTo>
                  <a:lnTo>
                    <a:pt x="954" y="82"/>
                  </a:lnTo>
                  <a:lnTo>
                    <a:pt x="955" y="88"/>
                  </a:lnTo>
                  <a:lnTo>
                    <a:pt x="955" y="676"/>
                  </a:lnTo>
                  <a:close/>
                  <a:moveTo>
                    <a:pt x="510" y="445"/>
                  </a:moveTo>
                  <a:lnTo>
                    <a:pt x="510" y="445"/>
                  </a:lnTo>
                  <a:lnTo>
                    <a:pt x="503" y="445"/>
                  </a:lnTo>
                  <a:lnTo>
                    <a:pt x="497" y="446"/>
                  </a:lnTo>
                  <a:lnTo>
                    <a:pt x="484" y="450"/>
                  </a:lnTo>
                  <a:lnTo>
                    <a:pt x="474" y="456"/>
                  </a:lnTo>
                  <a:lnTo>
                    <a:pt x="465" y="464"/>
                  </a:lnTo>
                  <a:lnTo>
                    <a:pt x="456" y="473"/>
                  </a:lnTo>
                  <a:lnTo>
                    <a:pt x="451" y="483"/>
                  </a:lnTo>
                  <a:lnTo>
                    <a:pt x="447" y="495"/>
                  </a:lnTo>
                  <a:lnTo>
                    <a:pt x="447" y="502"/>
                  </a:lnTo>
                  <a:lnTo>
                    <a:pt x="446" y="508"/>
                  </a:lnTo>
                  <a:lnTo>
                    <a:pt x="446" y="508"/>
                  </a:lnTo>
                  <a:lnTo>
                    <a:pt x="447" y="516"/>
                  </a:lnTo>
                  <a:lnTo>
                    <a:pt x="447" y="521"/>
                  </a:lnTo>
                  <a:lnTo>
                    <a:pt x="451" y="534"/>
                  </a:lnTo>
                  <a:lnTo>
                    <a:pt x="456" y="545"/>
                  </a:lnTo>
                  <a:lnTo>
                    <a:pt x="465" y="553"/>
                  </a:lnTo>
                  <a:lnTo>
                    <a:pt x="474" y="562"/>
                  </a:lnTo>
                  <a:lnTo>
                    <a:pt x="484" y="567"/>
                  </a:lnTo>
                  <a:lnTo>
                    <a:pt x="497" y="571"/>
                  </a:lnTo>
                  <a:lnTo>
                    <a:pt x="503" y="571"/>
                  </a:lnTo>
                  <a:lnTo>
                    <a:pt x="510" y="573"/>
                  </a:lnTo>
                  <a:lnTo>
                    <a:pt x="510" y="573"/>
                  </a:lnTo>
                  <a:lnTo>
                    <a:pt x="516" y="571"/>
                  </a:lnTo>
                  <a:lnTo>
                    <a:pt x="522" y="571"/>
                  </a:lnTo>
                  <a:lnTo>
                    <a:pt x="535" y="567"/>
                  </a:lnTo>
                  <a:lnTo>
                    <a:pt x="545" y="562"/>
                  </a:lnTo>
                  <a:lnTo>
                    <a:pt x="554" y="553"/>
                  </a:lnTo>
                  <a:lnTo>
                    <a:pt x="563" y="545"/>
                  </a:lnTo>
                  <a:lnTo>
                    <a:pt x="568" y="534"/>
                  </a:lnTo>
                  <a:lnTo>
                    <a:pt x="572" y="521"/>
                  </a:lnTo>
                  <a:lnTo>
                    <a:pt x="572" y="516"/>
                  </a:lnTo>
                  <a:lnTo>
                    <a:pt x="573" y="508"/>
                  </a:lnTo>
                  <a:lnTo>
                    <a:pt x="573" y="508"/>
                  </a:lnTo>
                  <a:lnTo>
                    <a:pt x="572" y="502"/>
                  </a:lnTo>
                  <a:lnTo>
                    <a:pt x="572" y="495"/>
                  </a:lnTo>
                  <a:lnTo>
                    <a:pt x="568" y="483"/>
                  </a:lnTo>
                  <a:lnTo>
                    <a:pt x="563" y="473"/>
                  </a:lnTo>
                  <a:lnTo>
                    <a:pt x="554" y="464"/>
                  </a:lnTo>
                  <a:lnTo>
                    <a:pt x="545" y="456"/>
                  </a:lnTo>
                  <a:lnTo>
                    <a:pt x="535" y="450"/>
                  </a:lnTo>
                  <a:lnTo>
                    <a:pt x="522" y="446"/>
                  </a:lnTo>
                  <a:lnTo>
                    <a:pt x="516" y="445"/>
                  </a:lnTo>
                  <a:lnTo>
                    <a:pt x="510" y="445"/>
                  </a:lnTo>
                  <a:lnTo>
                    <a:pt x="510" y="445"/>
                  </a:lnTo>
                  <a:close/>
                  <a:moveTo>
                    <a:pt x="255" y="445"/>
                  </a:moveTo>
                  <a:lnTo>
                    <a:pt x="255" y="445"/>
                  </a:lnTo>
                  <a:lnTo>
                    <a:pt x="248" y="445"/>
                  </a:lnTo>
                  <a:lnTo>
                    <a:pt x="242" y="446"/>
                  </a:lnTo>
                  <a:lnTo>
                    <a:pt x="230" y="450"/>
                  </a:lnTo>
                  <a:lnTo>
                    <a:pt x="219" y="456"/>
                  </a:lnTo>
                  <a:lnTo>
                    <a:pt x="210" y="464"/>
                  </a:lnTo>
                  <a:lnTo>
                    <a:pt x="202" y="473"/>
                  </a:lnTo>
                  <a:lnTo>
                    <a:pt x="197" y="483"/>
                  </a:lnTo>
                  <a:lnTo>
                    <a:pt x="192" y="495"/>
                  </a:lnTo>
                  <a:lnTo>
                    <a:pt x="191" y="502"/>
                  </a:lnTo>
                  <a:lnTo>
                    <a:pt x="191" y="508"/>
                  </a:lnTo>
                  <a:lnTo>
                    <a:pt x="191" y="508"/>
                  </a:lnTo>
                  <a:lnTo>
                    <a:pt x="191" y="516"/>
                  </a:lnTo>
                  <a:lnTo>
                    <a:pt x="192" y="521"/>
                  </a:lnTo>
                  <a:lnTo>
                    <a:pt x="197" y="534"/>
                  </a:lnTo>
                  <a:lnTo>
                    <a:pt x="202" y="545"/>
                  </a:lnTo>
                  <a:lnTo>
                    <a:pt x="210" y="553"/>
                  </a:lnTo>
                  <a:lnTo>
                    <a:pt x="219" y="562"/>
                  </a:lnTo>
                  <a:lnTo>
                    <a:pt x="230" y="567"/>
                  </a:lnTo>
                  <a:lnTo>
                    <a:pt x="242" y="571"/>
                  </a:lnTo>
                  <a:lnTo>
                    <a:pt x="248" y="571"/>
                  </a:lnTo>
                  <a:lnTo>
                    <a:pt x="255" y="573"/>
                  </a:lnTo>
                  <a:lnTo>
                    <a:pt x="255" y="573"/>
                  </a:lnTo>
                  <a:lnTo>
                    <a:pt x="261" y="571"/>
                  </a:lnTo>
                  <a:lnTo>
                    <a:pt x="268" y="571"/>
                  </a:lnTo>
                  <a:lnTo>
                    <a:pt x="279" y="567"/>
                  </a:lnTo>
                  <a:lnTo>
                    <a:pt x="291" y="562"/>
                  </a:lnTo>
                  <a:lnTo>
                    <a:pt x="300" y="553"/>
                  </a:lnTo>
                  <a:lnTo>
                    <a:pt x="308" y="545"/>
                  </a:lnTo>
                  <a:lnTo>
                    <a:pt x="314" y="534"/>
                  </a:lnTo>
                  <a:lnTo>
                    <a:pt x="317" y="521"/>
                  </a:lnTo>
                  <a:lnTo>
                    <a:pt x="318" y="516"/>
                  </a:lnTo>
                  <a:lnTo>
                    <a:pt x="319" y="508"/>
                  </a:lnTo>
                  <a:lnTo>
                    <a:pt x="319" y="508"/>
                  </a:lnTo>
                  <a:lnTo>
                    <a:pt x="318" y="502"/>
                  </a:lnTo>
                  <a:lnTo>
                    <a:pt x="317" y="495"/>
                  </a:lnTo>
                  <a:lnTo>
                    <a:pt x="314" y="483"/>
                  </a:lnTo>
                  <a:lnTo>
                    <a:pt x="308" y="473"/>
                  </a:lnTo>
                  <a:lnTo>
                    <a:pt x="300" y="464"/>
                  </a:lnTo>
                  <a:lnTo>
                    <a:pt x="291" y="456"/>
                  </a:lnTo>
                  <a:lnTo>
                    <a:pt x="279" y="450"/>
                  </a:lnTo>
                  <a:lnTo>
                    <a:pt x="268" y="446"/>
                  </a:lnTo>
                  <a:lnTo>
                    <a:pt x="261" y="445"/>
                  </a:lnTo>
                  <a:lnTo>
                    <a:pt x="255" y="445"/>
                  </a:lnTo>
                  <a:lnTo>
                    <a:pt x="255" y="445"/>
                  </a:lnTo>
                  <a:close/>
                  <a:moveTo>
                    <a:pt x="764" y="445"/>
                  </a:moveTo>
                  <a:lnTo>
                    <a:pt x="764" y="445"/>
                  </a:lnTo>
                  <a:lnTo>
                    <a:pt x="758" y="445"/>
                  </a:lnTo>
                  <a:lnTo>
                    <a:pt x="751" y="446"/>
                  </a:lnTo>
                  <a:lnTo>
                    <a:pt x="740" y="450"/>
                  </a:lnTo>
                  <a:lnTo>
                    <a:pt x="729" y="456"/>
                  </a:lnTo>
                  <a:lnTo>
                    <a:pt x="719" y="464"/>
                  </a:lnTo>
                  <a:lnTo>
                    <a:pt x="711" y="473"/>
                  </a:lnTo>
                  <a:lnTo>
                    <a:pt x="705" y="483"/>
                  </a:lnTo>
                  <a:lnTo>
                    <a:pt x="702" y="495"/>
                  </a:lnTo>
                  <a:lnTo>
                    <a:pt x="701" y="502"/>
                  </a:lnTo>
                  <a:lnTo>
                    <a:pt x="700" y="508"/>
                  </a:lnTo>
                  <a:lnTo>
                    <a:pt x="700" y="508"/>
                  </a:lnTo>
                  <a:lnTo>
                    <a:pt x="701" y="516"/>
                  </a:lnTo>
                  <a:lnTo>
                    <a:pt x="702" y="521"/>
                  </a:lnTo>
                  <a:lnTo>
                    <a:pt x="705" y="534"/>
                  </a:lnTo>
                  <a:lnTo>
                    <a:pt x="711" y="545"/>
                  </a:lnTo>
                  <a:lnTo>
                    <a:pt x="719" y="553"/>
                  </a:lnTo>
                  <a:lnTo>
                    <a:pt x="729" y="562"/>
                  </a:lnTo>
                  <a:lnTo>
                    <a:pt x="740" y="567"/>
                  </a:lnTo>
                  <a:lnTo>
                    <a:pt x="751" y="571"/>
                  </a:lnTo>
                  <a:lnTo>
                    <a:pt x="758" y="571"/>
                  </a:lnTo>
                  <a:lnTo>
                    <a:pt x="764" y="573"/>
                  </a:lnTo>
                  <a:lnTo>
                    <a:pt x="764" y="573"/>
                  </a:lnTo>
                  <a:lnTo>
                    <a:pt x="771" y="571"/>
                  </a:lnTo>
                  <a:lnTo>
                    <a:pt x="777" y="571"/>
                  </a:lnTo>
                  <a:lnTo>
                    <a:pt x="789" y="567"/>
                  </a:lnTo>
                  <a:lnTo>
                    <a:pt x="800" y="562"/>
                  </a:lnTo>
                  <a:lnTo>
                    <a:pt x="809" y="553"/>
                  </a:lnTo>
                  <a:lnTo>
                    <a:pt x="817" y="545"/>
                  </a:lnTo>
                  <a:lnTo>
                    <a:pt x="822" y="534"/>
                  </a:lnTo>
                  <a:lnTo>
                    <a:pt x="827" y="521"/>
                  </a:lnTo>
                  <a:lnTo>
                    <a:pt x="828" y="516"/>
                  </a:lnTo>
                  <a:lnTo>
                    <a:pt x="828" y="508"/>
                  </a:lnTo>
                  <a:lnTo>
                    <a:pt x="828" y="508"/>
                  </a:lnTo>
                  <a:lnTo>
                    <a:pt x="828" y="502"/>
                  </a:lnTo>
                  <a:lnTo>
                    <a:pt x="827" y="495"/>
                  </a:lnTo>
                  <a:lnTo>
                    <a:pt x="822" y="483"/>
                  </a:lnTo>
                  <a:lnTo>
                    <a:pt x="817" y="473"/>
                  </a:lnTo>
                  <a:lnTo>
                    <a:pt x="809" y="464"/>
                  </a:lnTo>
                  <a:lnTo>
                    <a:pt x="800" y="456"/>
                  </a:lnTo>
                  <a:lnTo>
                    <a:pt x="789" y="450"/>
                  </a:lnTo>
                  <a:lnTo>
                    <a:pt x="777" y="446"/>
                  </a:lnTo>
                  <a:lnTo>
                    <a:pt x="771" y="445"/>
                  </a:lnTo>
                  <a:lnTo>
                    <a:pt x="764" y="445"/>
                  </a:lnTo>
                  <a:lnTo>
                    <a:pt x="764" y="44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Tree>
    <p:custDataLst>
      <p:tags r:id="rId3"/>
    </p:custDataLst>
    <p:extLst>
      <p:ext uri="{BB962C8B-B14F-4D97-AF65-F5344CB8AC3E}">
        <p14:creationId val="180811506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802743" y="4226096"/>
            <a:ext cx="7895771" cy="2316480"/>
          </a:xfrm>
          <a:prstGeom prst="rect">
            <a:avLst/>
          </a:prstGeom>
        </p:spPr>
        <p:txBody>
          <a:bodyPr wrap="square">
            <a:spAutoFit/>
          </a:bodyPr>
          <a:lstStyle/>
          <a:p>
            <a:pPr>
              <a:lnSpc>
                <a:spcPct val="150000"/>
              </a:lnSpc>
              <a:spcAft>
                <a:spcPts val="1200"/>
              </a:spcAft>
            </a:pPr>
            <a:r>
              <a:rPr altLang="en-US" lang="zh-CN" sz="1200">
                <a:solidFill>
                  <a:schemeClr val="accent1"/>
                </a:solidFill>
                <a:latin typeface="+mn-ea"/>
              </a:rPr>
              <a:t>公司是指一般依法设立的，有独立的法人财产，以营利为目的的企业法人。根据现行中国公司法（2005），其两种主要形式为有限责任公司和股份有限公司。两类公司均为法人（民法通则36条），投资者可受到有限责任保护。</a:t>
            </a:r>
          </a:p>
          <a:p>
            <a:pPr>
              <a:lnSpc>
                <a:spcPct val="150000"/>
              </a:lnSpc>
              <a:spcAft>
                <a:spcPts val="1200"/>
              </a:spcAft>
            </a:pPr>
            <a:r>
              <a:rPr altLang="en-US" lang="zh-CN" sz="1200">
                <a:solidFill>
                  <a:schemeClr val="accent1"/>
                </a:solidFill>
                <a:latin typeface="+mn-ea"/>
              </a:rPr>
              <a:t>根据方流芳教授的考证，公司曾被称为“公班衙”，是对英国东印度公司的专属称呼。在百多年的历史中，中文“公司”词义在不断地误读和重新诠释中逐渐明确为现在的含义。</a:t>
            </a:r>
          </a:p>
          <a:p>
            <a:pPr>
              <a:lnSpc>
                <a:spcPct val="150000"/>
              </a:lnSpc>
              <a:spcAft>
                <a:spcPts val="1200"/>
              </a:spcAft>
            </a:pPr>
            <a:r>
              <a:rPr altLang="en-US" lang="zh-CN" sz="1200">
                <a:solidFill>
                  <a:schemeClr val="accent1"/>
                </a:solidFill>
                <a:latin typeface="+mn-ea"/>
              </a:rPr>
              <a:t>此外，在世界范围内出现的特殊的公司现象亦即所谓离岸公司，主要存在于世界上离岸金融中心如英属维尔京群岛、开曼群岛、巴哈马群岛、百慕大群岛、毛里求斯、美国的内华达州、特拉华州等等（多数为岛国）等离岸法域。而所谓离岸公司就是泛指在离岸法域内依据离岸公司法规范成立的有限责任公司或国际商业公司。</a:t>
            </a:r>
          </a:p>
        </p:txBody>
      </p:sp>
      <p:pic>
        <p:nvPicPr>
          <p:cNvPr id="7" name="图片 6"/>
          <p:cNvPicPr>
            <a:picLocks noChangeAspect="1"/>
          </p:cNvPicPr>
          <p:nvPr/>
        </p:nvPicPr>
        <p:blipFill>
          <a:blip r:embed="rId3">
            <a:duotone>
              <a:schemeClr val="accent1">
                <a:shade val="45000"/>
                <a:satMod val="135000"/>
              </a:schemeClr>
              <a:prstClr val="white"/>
            </a:duotone>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13738" t="13738"/>
          <a:stretch>
            <a:fillRect/>
          </a:stretch>
        </p:blipFill>
        <p:spPr>
          <a:xfrm>
            <a:off x="0" y="0"/>
            <a:ext cx="12192000" cy="3662336"/>
          </a:xfrm>
          <a:prstGeom prst="rect">
            <a:avLst/>
          </a:prstGeom>
        </p:spPr>
      </p:pic>
      <p:sp>
        <p:nvSpPr>
          <p:cNvPr id="3" name="矩形 2"/>
          <p:cNvSpPr/>
          <p:nvPr/>
        </p:nvSpPr>
        <p:spPr>
          <a:xfrm>
            <a:off x="852620" y="4226096"/>
            <a:ext cx="3026092" cy="1432560"/>
          </a:xfrm>
          <a:prstGeom prst="rect">
            <a:avLst/>
          </a:prstGeom>
        </p:spPr>
        <p:txBody>
          <a:bodyPr wrap="none">
            <a:spAutoFit/>
          </a:bodyPr>
          <a:lstStyle/>
          <a:p>
            <a:r>
              <a:rPr altLang="en-US" lang="zh-CN" sz="4400">
                <a:solidFill>
                  <a:schemeClr val="tx2"/>
                </a:solidFill>
                <a:latin charset="-122" panose="020b0503020204020204" pitchFamily="34" typeface="微软雅黑"/>
                <a:ea charset="-122" panose="020b0503020204020204" pitchFamily="34" typeface="微软雅黑"/>
              </a:rPr>
              <a:t>关于我们</a:t>
            </a:r>
          </a:p>
          <a:p>
            <a:r>
              <a:rPr altLang="en-US" lang="zh-CN" sz="4400">
                <a:solidFill>
                  <a:schemeClr val="tx2"/>
                </a:solidFill>
                <a:latin charset="-122" panose="020b0503020204020204" pitchFamily="34" typeface="微软雅黑"/>
                <a:ea charset="-122" panose="020b0503020204020204" pitchFamily="34" typeface="微软雅黑"/>
              </a:rPr>
              <a:t>ABOUT US</a:t>
            </a:r>
          </a:p>
        </p:txBody>
      </p:sp>
    </p:spTree>
    <p:custDataLst>
      <p:tags r:id="rId4"/>
    </p:custDataLst>
    <p:extLst>
      <p:ext uri="{BB962C8B-B14F-4D97-AF65-F5344CB8AC3E}">
        <p14:creationId val="13113976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3"/>
                                        </p:tgtEl>
                                        <p:attrNameLst>
                                          <p:attrName>ppt_y</p:attrName>
                                        </p:attrNameLst>
                                      </p:cBhvr>
                                      <p:tavLst>
                                        <p:tav tm="0">
                                          <p:val>
                                            <p:strVal val="#ppt_y"/>
                                          </p:val>
                                        </p:tav>
                                        <p:tav tm="100000">
                                          <p:val>
                                            <p:strVal val="#ppt_y"/>
                                          </p:val>
                                        </p:tav>
                                      </p:tavLst>
                                    </p:anim>
                                    <p:anim calcmode="lin" valueType="num">
                                      <p:cBhvr>
                                        <p:cTn dur="500" fill="hold" id="16"/>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3"/>
                                        </p:tgtEl>
                                      </p:cBhvr>
                                    </p:animEffect>
                                  </p:childTnLst>
                                </p:cTn>
                              </p:par>
                              <p:par>
                                <p:cTn fill="hold" grpId="0" id="19" nodeType="withEffect" presetClass="entr" presetID="42" presetSubtype="0">
                                  <p:stCondLst>
                                    <p:cond delay="50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公司概况</a:t>
            </a:r>
          </a:p>
        </p:txBody>
      </p:sp>
      <p:sp>
        <p:nvSpPr>
          <p:cNvPr id="8" name="椭圆 7"/>
          <p:cNvSpPr/>
          <p:nvPr/>
        </p:nvSpPr>
        <p:spPr>
          <a:xfrm>
            <a:off x="4836000" y="2509111"/>
            <a:ext cx="2520000" cy="2520000"/>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7584755" y="1732463"/>
            <a:ext cx="2556841" cy="1371600"/>
          </a:xfrm>
          <a:prstGeom prst="rect">
            <a:avLst/>
          </a:prstGeom>
        </p:spPr>
        <p:txBody>
          <a:bodyPr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注册时间</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24" name="矩形 23"/>
          <p:cNvSpPr/>
          <p:nvPr/>
        </p:nvSpPr>
        <p:spPr>
          <a:xfrm>
            <a:off x="2050403" y="1732463"/>
            <a:ext cx="2556841" cy="1371600"/>
          </a:xfrm>
          <a:prstGeom prst="rect">
            <a:avLst/>
          </a:prstGeom>
        </p:spPr>
        <p:txBody>
          <a:bodyPr wrap="square">
            <a:spAutoFit/>
          </a:bodyPr>
          <a:lstStyle/>
          <a:p>
            <a:pPr algn="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员工素质</a:t>
            </a:r>
          </a:p>
          <a:p>
            <a:pPr algn="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22" name="矩形 21"/>
          <p:cNvSpPr/>
          <p:nvPr/>
        </p:nvSpPr>
        <p:spPr>
          <a:xfrm>
            <a:off x="8526145" y="3334253"/>
            <a:ext cx="2556841" cy="1371600"/>
          </a:xfrm>
          <a:prstGeom prst="rect">
            <a:avLst/>
          </a:prstGeom>
        </p:spPr>
        <p:txBody>
          <a:bodyPr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注册资本</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25" name="矩形 24"/>
          <p:cNvSpPr/>
          <p:nvPr/>
        </p:nvSpPr>
        <p:spPr>
          <a:xfrm>
            <a:off x="1109016" y="3334253"/>
            <a:ext cx="2556841" cy="1371600"/>
          </a:xfrm>
          <a:prstGeom prst="rect">
            <a:avLst/>
          </a:prstGeom>
        </p:spPr>
        <p:txBody>
          <a:bodyPr wrap="square">
            <a:spAutoFit/>
          </a:bodyPr>
          <a:lstStyle/>
          <a:p>
            <a:pPr algn="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员工人数</a:t>
            </a:r>
          </a:p>
          <a:p>
            <a:pPr algn="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23" name="矩形 22"/>
          <p:cNvSpPr/>
          <p:nvPr/>
        </p:nvSpPr>
        <p:spPr>
          <a:xfrm>
            <a:off x="7584755" y="4911711"/>
            <a:ext cx="2556841" cy="1371600"/>
          </a:xfrm>
          <a:prstGeom prst="rect">
            <a:avLst/>
          </a:prstGeom>
        </p:spPr>
        <p:txBody>
          <a:bodyPr wrap="square">
            <a:spAutoFit/>
          </a:bodyPr>
          <a:lstStyle/>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公司性质</a:t>
            </a:r>
          </a:p>
          <a:p>
            <a:pP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26" name="矩形 25"/>
          <p:cNvSpPr/>
          <p:nvPr/>
        </p:nvSpPr>
        <p:spPr>
          <a:xfrm>
            <a:off x="2050403" y="4911711"/>
            <a:ext cx="2556841" cy="1371600"/>
          </a:xfrm>
          <a:prstGeom prst="rect">
            <a:avLst/>
          </a:prstGeom>
        </p:spPr>
        <p:txBody>
          <a:bodyPr wrap="square">
            <a:spAutoFit/>
          </a:bodyPr>
          <a:lstStyle/>
          <a:p>
            <a:pPr algn="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技术力量</a:t>
            </a:r>
          </a:p>
          <a:p>
            <a:pPr algn="r">
              <a:lnSpc>
                <a:spcPct val="150000"/>
              </a:lnSpc>
            </a:pPr>
            <a:r>
              <a:rPr altLang="en-US" lang="zh-CN" sz="1400">
                <a:solidFill>
                  <a:schemeClr val="tx2"/>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grpSp>
        <p:nvGrpSpPr>
          <p:cNvPr id="41" name="组合 40"/>
          <p:cNvGrpSpPr/>
          <p:nvPr/>
        </p:nvGrpSpPr>
        <p:grpSpPr>
          <a:xfrm>
            <a:off x="6568487" y="1762689"/>
            <a:ext cx="869714" cy="869714"/>
            <a:chOff x="6568487" y="1762689"/>
            <a:chExt cx="869714" cy="869714"/>
          </a:xfrm>
        </p:grpSpPr>
        <p:sp>
          <p:nvSpPr>
            <p:cNvPr id="9" name="椭圆 8"/>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Freeform 74"/>
            <p:cNvSpPr>
              <a:spLocks noEditPoints="1"/>
            </p:cNvSpPr>
            <p:nvPr/>
          </p:nvSpPr>
          <p:spPr bwMode="auto">
            <a:xfrm>
              <a:off x="6841418" y="2010027"/>
              <a:ext cx="323850" cy="323850"/>
            </a:xfrm>
            <a:custGeom>
              <a:gdLst>
                <a:gd fmla="*/ 892 w 1018" name="T0"/>
                <a:gd fmla="*/ 102 h 1017" name="T1"/>
                <a:gd fmla="*/ 945 w 1018" name="T2"/>
                <a:gd fmla="*/ 137 h 1017" name="T3"/>
                <a:gd fmla="*/ 73 w 1018" name="T4"/>
                <a:gd fmla="*/ 137 h 1017" name="T5"/>
                <a:gd fmla="*/ 127 w 1018" name="T6"/>
                <a:gd fmla="*/ 102 h 1017" name="T7"/>
                <a:gd fmla="*/ 86 w 1018" name="T8"/>
                <a:gd fmla="*/ 64 h 1017" name="T9"/>
                <a:gd fmla="*/ 4 w 1018" name="T10"/>
                <a:gd fmla="*/ 130 h 1017" name="T11"/>
                <a:gd fmla="*/ 21 w 1018" name="T12"/>
                <a:gd fmla="*/ 983 h 1017" name="T13"/>
                <a:gd fmla="*/ 932 w 1018" name="T14"/>
                <a:gd fmla="*/ 1017 h 1017" name="T15"/>
                <a:gd fmla="*/ 1014 w 1018" name="T16"/>
                <a:gd fmla="*/ 951 h 1017" name="T17"/>
                <a:gd fmla="*/ 996 w 1018" name="T18"/>
                <a:gd fmla="*/ 98 h 1017" name="T19"/>
                <a:gd fmla="*/ 954 w 1018" name="T20"/>
                <a:gd fmla="*/ 922 h 1017" name="T21"/>
                <a:gd fmla="*/ 84 w 1018" name="T22"/>
                <a:gd fmla="*/ 952 h 1017" name="T23"/>
                <a:gd fmla="*/ 197 w 1018" name="T24"/>
                <a:gd fmla="*/ 190 h 1017" name="T25"/>
                <a:gd fmla="*/ 218 w 1018" name="T26"/>
                <a:gd fmla="*/ 14 h 1017" name="T27"/>
                <a:gd fmla="*/ 162 w 1018" name="T28"/>
                <a:gd fmla="*/ 20 h 1017" name="T29"/>
                <a:gd fmla="*/ 191 w 1018" name="T30"/>
                <a:gd fmla="*/ 190 h 1017" name="T31"/>
                <a:gd fmla="*/ 350 w 1018" name="T32"/>
                <a:gd fmla="*/ 31 h 1017" name="T33"/>
                <a:gd fmla="*/ 306 w 1018" name="T34"/>
                <a:gd fmla="*/ 2 h 1017" name="T35"/>
                <a:gd fmla="*/ 296 w 1018" name="T36"/>
                <a:gd fmla="*/ 182 h 1017" name="T37"/>
                <a:gd fmla="*/ 472 w 1018" name="T38"/>
                <a:gd fmla="*/ 176 h 1017" name="T39"/>
                <a:gd fmla="*/ 452 w 1018" name="T40"/>
                <a:gd fmla="*/ 0 h 1017" name="T41"/>
                <a:gd fmla="*/ 413 w 1018" name="T42"/>
                <a:gd fmla="*/ 159 h 1017" name="T43"/>
                <a:gd fmla="*/ 579 w 1018" name="T44"/>
                <a:gd fmla="*/ 190 h 1017" name="T45"/>
                <a:gd fmla="*/ 599 w 1018" name="T46"/>
                <a:gd fmla="*/ 14 h 1017" name="T47"/>
                <a:gd fmla="*/ 543 w 1018" name="T48"/>
                <a:gd fmla="*/ 20 h 1017" name="T49"/>
                <a:gd fmla="*/ 573 w 1018" name="T50"/>
                <a:gd fmla="*/ 190 h 1017" name="T51"/>
                <a:gd fmla="*/ 732 w 1018" name="T52"/>
                <a:gd fmla="*/ 31 h 1017" name="T53"/>
                <a:gd fmla="*/ 688 w 1018" name="T54"/>
                <a:gd fmla="*/ 2 h 1017" name="T55"/>
                <a:gd fmla="*/ 677 w 1018" name="T56"/>
                <a:gd fmla="*/ 182 h 1017" name="T57"/>
                <a:gd fmla="*/ 853 w 1018" name="T58"/>
                <a:gd fmla="*/ 176 h 1017" name="T59"/>
                <a:gd fmla="*/ 834 w 1018" name="T60"/>
                <a:gd fmla="*/ 0 h 1017" name="T61"/>
                <a:gd fmla="*/ 795 w 1018" name="T62"/>
                <a:gd fmla="*/ 159 h 1017" name="T63"/>
                <a:gd fmla="*/ 674 w 1018" name="T64"/>
                <a:gd fmla="*/ 794 h 1017" name="T65"/>
                <a:gd fmla="*/ 627 w 1018" name="T66"/>
                <a:gd fmla="*/ 724 h 1017" name="T67"/>
                <a:gd fmla="*/ 573 w 1018" name="T68"/>
                <a:gd fmla="*/ 741 h 1017" name="T69"/>
                <a:gd fmla="*/ 621 w 1018" name="T70"/>
                <a:gd fmla="*/ 839 h 1017" name="T71"/>
                <a:gd fmla="*/ 737 w 1018" name="T72"/>
                <a:gd fmla="*/ 845 h 1017" name="T73"/>
                <a:gd fmla="*/ 795 w 1018" name="T74"/>
                <a:gd fmla="*/ 747 h 1017" name="T75"/>
                <a:gd fmla="*/ 781 w 1018" name="T76"/>
                <a:gd fmla="*/ 642 h 1017" name="T77"/>
                <a:gd fmla="*/ 776 w 1018" name="T78"/>
                <a:gd fmla="*/ 526 h 1017" name="T79"/>
                <a:gd fmla="*/ 673 w 1018" name="T80"/>
                <a:gd fmla="*/ 478 h 1017" name="T81"/>
                <a:gd fmla="*/ 577 w 1018" name="T82"/>
                <a:gd fmla="*/ 555 h 1017" name="T83"/>
                <a:gd fmla="*/ 604 w 1018" name="T84"/>
                <a:gd fmla="*/ 620 h 1017" name="T85"/>
                <a:gd fmla="*/ 639 w 1018" name="T86"/>
                <a:gd fmla="*/ 570 h 1017" name="T87"/>
                <a:gd fmla="*/ 723 w 1018" name="T88"/>
                <a:gd fmla="*/ 561 h 1017" name="T89"/>
                <a:gd fmla="*/ 683 w 1018" name="T90"/>
                <a:gd fmla="*/ 635 h 1017" name="T91"/>
                <a:gd fmla="*/ 655 w 1018" name="T92"/>
                <a:gd fmla="*/ 681 h 1017" name="T93"/>
                <a:gd fmla="*/ 723 w 1018" name="T94"/>
                <a:gd fmla="*/ 720 h 1017" name="T95"/>
                <a:gd fmla="*/ 683 w 1018" name="T96"/>
                <a:gd fmla="*/ 795 h 1017" name="T97"/>
                <a:gd fmla="*/ 413 w 1018" name="T98"/>
                <a:gd fmla="*/ 859 h 1017" name="T99"/>
                <a:gd fmla="*/ 443 w 1018" name="T100"/>
                <a:gd fmla="*/ 815 h 1017" name="T101"/>
                <a:gd fmla="*/ 351 w 1018" name="T102"/>
                <a:gd fmla="*/ 743 h 1017" name="T103"/>
                <a:gd fmla="*/ 445 w 1018" name="T104"/>
                <a:gd fmla="*/ 576 h 1017" name="T105"/>
                <a:gd fmla="*/ 367 w 1018" name="T106"/>
                <a:gd fmla="*/ 482 h 1017" name="T107"/>
                <a:gd fmla="*/ 255 w 1018" name="T108"/>
                <a:gd fmla="*/ 510 h 1017" name="T109"/>
                <a:gd fmla="*/ 229 w 1018" name="T110"/>
                <a:gd fmla="*/ 606 h 1017" name="T111"/>
                <a:gd fmla="*/ 284 w 1018" name="T112"/>
                <a:gd fmla="*/ 601 h 1017" name="T113"/>
                <a:gd fmla="*/ 334 w 1018" name="T114"/>
                <a:gd fmla="*/ 541 h 1017" name="T115"/>
                <a:gd fmla="*/ 374 w 1018" name="T116"/>
                <a:gd fmla="*/ 613 h 1017" name="T117"/>
                <a:gd fmla="*/ 226 w 1018" name="T118"/>
                <a:gd fmla="*/ 803 h 101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17" w="1018">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40" name="组合 39"/>
          <p:cNvGrpSpPr/>
          <p:nvPr/>
        </p:nvGrpSpPr>
        <p:grpSpPr>
          <a:xfrm>
            <a:off x="7475830" y="3334254"/>
            <a:ext cx="869714" cy="86971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Freeform 64"/>
            <p:cNvSpPr>
              <a:spLocks noEditPoints="1"/>
            </p:cNvSpPr>
            <p:nvPr/>
          </p:nvSpPr>
          <p:spPr bwMode="auto">
            <a:xfrm>
              <a:off x="7835280" y="3611703"/>
              <a:ext cx="150813" cy="322263"/>
            </a:xfrm>
            <a:custGeom>
              <a:gdLst>
                <a:gd fmla="*/ 402 w 476" name="T0"/>
                <a:gd fmla="*/ 524 h 1017" name="T1"/>
                <a:gd fmla="*/ 274 w 476" name="T2"/>
                <a:gd fmla="*/ 411 h 1017" name="T3"/>
                <a:gd fmla="*/ 204 w 476" name="T4"/>
                <a:gd fmla="*/ 330 h 1017" name="T5"/>
                <a:gd fmla="*/ 212 w 476" name="T6"/>
                <a:gd fmla="*/ 297 h 1017" name="T7"/>
                <a:gd fmla="*/ 267 w 476" name="T8"/>
                <a:gd fmla="*/ 300 h 1017" name="T9"/>
                <a:gd fmla="*/ 278 w 476" name="T10"/>
                <a:gd fmla="*/ 346 h 1017" name="T11"/>
                <a:gd fmla="*/ 328 w 476" name="T12"/>
                <a:gd fmla="*/ 403 h 1017" name="T13"/>
                <a:gd fmla="*/ 411 w 476" name="T14"/>
                <a:gd fmla="*/ 407 h 1017" name="T15"/>
                <a:gd fmla="*/ 467 w 476" name="T16"/>
                <a:gd fmla="*/ 356 h 1017" name="T17"/>
                <a:gd fmla="*/ 456 w 476" name="T18"/>
                <a:gd fmla="*/ 228 h 1017" name="T19"/>
                <a:gd fmla="*/ 369 w 476" name="T20"/>
                <a:gd fmla="*/ 133 h 1017" name="T21"/>
                <a:gd fmla="*/ 269 w 476" name="T22"/>
                <a:gd fmla="*/ 97 h 1017" name="T23"/>
                <a:gd fmla="*/ 245 w 476" name="T24"/>
                <a:gd fmla="*/ 0 h 1017" name="T25"/>
                <a:gd fmla="*/ 207 w 476" name="T26"/>
                <a:gd fmla="*/ 24 h 1017" name="T27"/>
                <a:gd fmla="*/ 131 w 476" name="T28"/>
                <a:gd fmla="*/ 119 h 1017" name="T29"/>
                <a:gd fmla="*/ 31 w 476" name="T30"/>
                <a:gd fmla="*/ 207 h 1017" name="T31"/>
                <a:gd fmla="*/ 0 w 476" name="T32"/>
                <a:gd fmla="*/ 318 h 1017" name="T33"/>
                <a:gd fmla="*/ 47 w 476" name="T34"/>
                <a:gd fmla="*/ 457 h 1017" name="T35"/>
                <a:gd fmla="*/ 174 w 476" name="T36"/>
                <a:gd fmla="*/ 582 h 1017" name="T37"/>
                <a:gd fmla="*/ 271 w 476" name="T38"/>
                <a:gd fmla="*/ 685 h 1017" name="T39"/>
                <a:gd fmla="*/ 260 w 476" name="T40"/>
                <a:gd fmla="*/ 723 h 1017" name="T41"/>
                <a:gd fmla="*/ 224 w 476" name="T42"/>
                <a:gd fmla="*/ 726 h 1017" name="T43"/>
                <a:gd fmla="*/ 201 w 476" name="T44"/>
                <a:gd fmla="*/ 679 h 1017" name="T45"/>
                <a:gd fmla="*/ 157 w 476" name="T46"/>
                <a:gd fmla="*/ 617 h 1017" name="T47"/>
                <a:gd fmla="*/ 74 w 476" name="T48"/>
                <a:gd fmla="*/ 606 h 1017" name="T49"/>
                <a:gd fmla="*/ 14 w 476" name="T50"/>
                <a:gd fmla="*/ 652 h 1017" name="T51"/>
                <a:gd fmla="*/ 12 w 476" name="T52"/>
                <a:gd fmla="*/ 765 h 1017" name="T53"/>
                <a:gd fmla="*/ 92 w 476" name="T54"/>
                <a:gd fmla="*/ 874 h 1017" name="T55"/>
                <a:gd fmla="*/ 193 w 476" name="T56"/>
                <a:gd fmla="*/ 917 h 1017" name="T57"/>
                <a:gd fmla="*/ 225 w 476" name="T58"/>
                <a:gd fmla="*/ 1015 h 1017" name="T59"/>
                <a:gd fmla="*/ 267 w 476" name="T60"/>
                <a:gd fmla="*/ 997 h 1017" name="T61"/>
                <a:gd fmla="*/ 332 w 476" name="T62"/>
                <a:gd fmla="*/ 904 h 1017" name="T63"/>
                <a:gd fmla="*/ 433 w 476" name="T64"/>
                <a:gd fmla="*/ 825 h 1017" name="T65"/>
                <a:gd fmla="*/ 476 w 476" name="T66"/>
                <a:gd fmla="*/ 698 h 1017" name="T67"/>
                <a:gd fmla="*/ 367 w 476" name="T68"/>
                <a:gd fmla="*/ 804 h 1017" name="T69"/>
                <a:gd fmla="*/ 285 w 476" name="T70"/>
                <a:gd fmla="*/ 851 h 1017" name="T71"/>
                <a:gd fmla="*/ 159 w 476" name="T72"/>
                <a:gd fmla="*/ 840 h 1017" name="T73"/>
                <a:gd fmla="*/ 84 w 476" name="T74"/>
                <a:gd fmla="*/ 770 h 1017" name="T75"/>
                <a:gd fmla="*/ 68 w 476" name="T76"/>
                <a:gd fmla="*/ 686 h 1017" name="T77"/>
                <a:gd fmla="*/ 109 w 476" name="T78"/>
                <a:gd fmla="*/ 666 h 1017" name="T79"/>
                <a:gd fmla="*/ 140 w 476" name="T80"/>
                <a:gd fmla="*/ 698 h 1017" name="T81"/>
                <a:gd fmla="*/ 201 w 476" name="T82"/>
                <a:gd fmla="*/ 785 h 1017" name="T83"/>
                <a:gd fmla="*/ 295 w 476" name="T84"/>
                <a:gd fmla="*/ 776 h 1017" name="T85"/>
                <a:gd fmla="*/ 338 w 476" name="T86"/>
                <a:gd fmla="*/ 707 h 1017" name="T87"/>
                <a:gd fmla="*/ 320 w 476" name="T88"/>
                <a:gd fmla="*/ 639 h 1017" name="T89"/>
                <a:gd fmla="*/ 172 w 476" name="T90"/>
                <a:gd fmla="*/ 497 h 1017" name="T91"/>
                <a:gd fmla="*/ 77 w 476" name="T92"/>
                <a:gd fmla="*/ 382 h 1017" name="T93"/>
                <a:gd fmla="*/ 71 w 476" name="T94"/>
                <a:gd fmla="*/ 271 h 1017" name="T95"/>
                <a:gd fmla="*/ 117 w 476" name="T96"/>
                <a:gd fmla="*/ 202 h 1017" name="T97"/>
                <a:gd fmla="*/ 219 w 476" name="T98"/>
                <a:gd fmla="*/ 159 h 1017" name="T99"/>
                <a:gd fmla="*/ 324 w 476" name="T100"/>
                <a:gd fmla="*/ 180 h 1017" name="T101"/>
                <a:gd fmla="*/ 393 w 476" name="T102"/>
                <a:gd fmla="*/ 245 h 1017" name="T103"/>
                <a:gd fmla="*/ 409 w 476" name="T104"/>
                <a:gd fmla="*/ 330 h 1017" name="T105"/>
                <a:gd fmla="*/ 359 w 476" name="T106"/>
                <a:gd fmla="*/ 348 h 1017" name="T107"/>
                <a:gd fmla="*/ 336 w 476" name="T108"/>
                <a:gd fmla="*/ 304 h 1017" name="T109"/>
                <a:gd fmla="*/ 275 w 476" name="T110"/>
                <a:gd fmla="*/ 230 h 1017" name="T111"/>
                <a:gd fmla="*/ 182 w 476" name="T112"/>
                <a:gd fmla="*/ 240 h 1017" name="T113"/>
                <a:gd fmla="*/ 138 w 476" name="T114"/>
                <a:gd fmla="*/ 318 h 1017" name="T115"/>
                <a:gd fmla="*/ 163 w 476" name="T116"/>
                <a:gd fmla="*/ 388 h 1017" name="T117"/>
                <a:gd fmla="*/ 264 w 476" name="T118"/>
                <a:gd fmla="*/ 485 h 1017" name="T119"/>
                <a:gd fmla="*/ 376 w 476" name="T120"/>
                <a:gd fmla="*/ 593 h 1017" name="T121"/>
                <a:gd fmla="*/ 412 w 476" name="T122"/>
                <a:gd fmla="*/ 683 h 1017" name="T123"/>
                <a:gd fmla="*/ 390 w 476" name="T124"/>
                <a:gd fmla="*/ 776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476">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39" name="组合 38"/>
          <p:cNvGrpSpPr/>
          <p:nvPr/>
        </p:nvGrpSpPr>
        <p:grpSpPr>
          <a:xfrm>
            <a:off x="6568486" y="4905819"/>
            <a:ext cx="869714" cy="86971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Freeform 75"/>
            <p:cNvSpPr>
              <a:spLocks noEditPoints="1"/>
            </p:cNvSpPr>
            <p:nvPr/>
          </p:nvSpPr>
          <p:spPr bwMode="auto">
            <a:xfrm>
              <a:off x="6843005" y="5199331"/>
              <a:ext cx="322263" cy="282575"/>
            </a:xfrm>
            <a:custGeom>
              <a:gdLst>
                <a:gd fmla="*/ 918 w 1018" name="T0"/>
                <a:gd fmla="*/ 194 h 891" name="T1"/>
                <a:gd fmla="*/ 888 w 1018" name="T2"/>
                <a:gd fmla="*/ 149 h 891" name="T3"/>
                <a:gd fmla="*/ 837 w 1018" name="T4"/>
                <a:gd fmla="*/ 128 h 891" name="T5"/>
                <a:gd fmla="*/ 427 w 1018" name="T6"/>
                <a:gd fmla="*/ 122 h 891" name="T7"/>
                <a:gd fmla="*/ 414 w 1018" name="T8"/>
                <a:gd fmla="*/ 96 h 891" name="T9"/>
                <a:gd fmla="*/ 397 w 1018" name="T10"/>
                <a:gd fmla="*/ 42 h 891" name="T11"/>
                <a:gd fmla="*/ 356 w 1018" name="T12"/>
                <a:gd fmla="*/ 8 h 891" name="T13"/>
                <a:gd fmla="*/ 191 w 1018" name="T14"/>
                <a:gd fmla="*/ 0 h 891" name="T15"/>
                <a:gd fmla="*/ 138 w 1018" name="T16"/>
                <a:gd fmla="*/ 16 h 891" name="T17"/>
                <a:gd fmla="*/ 103 w 1018" name="T18"/>
                <a:gd fmla="*/ 58 h 891" name="T19"/>
                <a:gd fmla="*/ 96 w 1018" name="T20"/>
                <a:gd fmla="*/ 255 h 891" name="T21"/>
                <a:gd fmla="*/ 42 w 1018" name="T22"/>
                <a:gd fmla="*/ 271 h 891" name="T23"/>
                <a:gd fmla="*/ 8 w 1018" name="T24"/>
                <a:gd fmla="*/ 312 h 891" name="T25"/>
                <a:gd fmla="*/ 64 w 1018" name="T26"/>
                <a:gd fmla="*/ 795 h 891" name="T27"/>
                <a:gd fmla="*/ 80 w 1018" name="T28"/>
                <a:gd fmla="*/ 849 h 891" name="T29"/>
                <a:gd fmla="*/ 122 w 1018" name="T30"/>
                <a:gd fmla="*/ 883 h 891" name="T31"/>
                <a:gd fmla="*/ 859 w 1018" name="T32"/>
                <a:gd fmla="*/ 891 h 891" name="T33"/>
                <a:gd fmla="*/ 912 w 1018" name="T34"/>
                <a:gd fmla="*/ 875 h 891" name="T35"/>
                <a:gd fmla="*/ 947 w 1018" name="T36"/>
                <a:gd fmla="*/ 832 h 891" name="T37"/>
                <a:gd fmla="*/ 1018 w 1018" name="T38"/>
                <a:gd fmla="*/ 350 h 891" name="T39"/>
                <a:gd fmla="*/ 1001 w 1018" name="T40"/>
                <a:gd fmla="*/ 296 h 891" name="T41"/>
                <a:gd fmla="*/ 960 w 1018" name="T42"/>
                <a:gd fmla="*/ 262 h 891" name="T43"/>
                <a:gd fmla="*/ 159 w 1018" name="T44"/>
                <a:gd fmla="*/ 96 h 891" name="T45"/>
                <a:gd fmla="*/ 173 w 1018" name="T46"/>
                <a:gd fmla="*/ 69 h 891" name="T47"/>
                <a:gd fmla="*/ 324 w 1018" name="T48"/>
                <a:gd fmla="*/ 65 h 891" name="T49"/>
                <a:gd fmla="*/ 349 w 1018" name="T50"/>
                <a:gd fmla="*/ 89 h 891" name="T51"/>
                <a:gd fmla="*/ 358 w 1018" name="T52"/>
                <a:gd fmla="*/ 132 h 891" name="T53"/>
                <a:gd fmla="*/ 392 w 1018" name="T54"/>
                <a:gd fmla="*/ 174 h 891" name="T55"/>
                <a:gd fmla="*/ 446 w 1018" name="T56"/>
                <a:gd fmla="*/ 191 h 891" name="T57"/>
                <a:gd fmla="*/ 849 w 1018" name="T58"/>
                <a:gd fmla="*/ 200 h 891" name="T59"/>
                <a:gd fmla="*/ 159 w 1018" name="T60"/>
                <a:gd fmla="*/ 255 h 891" name="T61"/>
                <a:gd fmla="*/ 886 w 1018" name="T62"/>
                <a:gd fmla="*/ 812 h 891" name="T63"/>
                <a:gd fmla="*/ 159 w 1018" name="T64"/>
                <a:gd fmla="*/ 826 h 891" name="T65"/>
                <a:gd fmla="*/ 132 w 1018" name="T66"/>
                <a:gd fmla="*/ 812 h 891" name="T67"/>
                <a:gd fmla="*/ 65 w 1018" name="T68"/>
                <a:gd fmla="*/ 344 h 891" name="T69"/>
                <a:gd fmla="*/ 89 w 1018" name="T70"/>
                <a:gd fmla="*/ 319 h 891" name="T71"/>
                <a:gd fmla="*/ 940 w 1018" name="T72"/>
                <a:gd fmla="*/ 323 h 891" name="T73"/>
                <a:gd fmla="*/ 891 w 1018" name="T74"/>
                <a:gd fmla="*/ 795 h 891" name="T75"/>
                <a:gd fmla="*/ 203 w 1018" name="T76"/>
                <a:gd fmla="*/ 385 h 891" name="T77"/>
                <a:gd fmla="*/ 170 w 1018" name="T78"/>
                <a:gd fmla="*/ 407 h 891" name="T79"/>
                <a:gd fmla="*/ 153 w 1018" name="T80"/>
                <a:gd fmla="*/ 451 h 891" name="T81"/>
                <a:gd fmla="*/ 170 w 1018" name="T82"/>
                <a:gd fmla="*/ 578 h 891" name="T83"/>
                <a:gd fmla="*/ 221 w 1018" name="T84"/>
                <a:gd fmla="*/ 632 h 891" name="T85"/>
                <a:gd fmla="*/ 469 w 1018" name="T86"/>
                <a:gd fmla="*/ 635 h 891" name="T87"/>
                <a:gd fmla="*/ 512 w 1018" name="T88"/>
                <a:gd fmla="*/ 618 h 891" name="T89"/>
                <a:gd fmla="*/ 537 w 1018" name="T90"/>
                <a:gd fmla="*/ 581 h 891" name="T91"/>
                <a:gd fmla="*/ 540 w 1018" name="T92"/>
                <a:gd fmla="*/ 453 h 891" name="T93"/>
                <a:gd fmla="*/ 523 w 1018" name="T94"/>
                <a:gd fmla="*/ 410 h 891" name="T95"/>
                <a:gd fmla="*/ 485 w 1018" name="T96"/>
                <a:gd fmla="*/ 385 h 891" name="T97"/>
                <a:gd fmla="*/ 477 w 1018" name="T98"/>
                <a:gd fmla="*/ 557 h 891" name="T99"/>
                <a:gd fmla="*/ 462 w 1018" name="T100"/>
                <a:gd fmla="*/ 572 h 891" name="T101"/>
                <a:gd fmla="*/ 229 w 1018" name="T102"/>
                <a:gd fmla="*/ 554 h 891" name="T103"/>
                <a:gd fmla="*/ 223 w 1018" name="T104"/>
                <a:gd fmla="*/ 447 h 891" name="T105"/>
                <a:gd fmla="*/ 473 w 1018" name="T106"/>
                <a:gd fmla="*/ 450 h 8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1" w="1018">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44" name="组合 43"/>
          <p:cNvGrpSpPr/>
          <p:nvPr/>
        </p:nvGrpSpPr>
        <p:grpSpPr>
          <a:xfrm>
            <a:off x="4753800" y="4905819"/>
            <a:ext cx="869714" cy="869714"/>
            <a:chOff x="4753800" y="4905819"/>
            <a:chExt cx="869714" cy="869714"/>
          </a:xfrm>
        </p:grpSpPr>
        <p:sp>
          <p:nvSpPr>
            <p:cNvPr id="10" name="椭圆 9"/>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Freeform 32"/>
            <p:cNvSpPr>
              <a:spLocks noEditPoints="1"/>
            </p:cNvSpPr>
            <p:nvPr/>
          </p:nvSpPr>
          <p:spPr bwMode="auto">
            <a:xfrm>
              <a:off x="5027526" y="5269330"/>
              <a:ext cx="322263" cy="161925"/>
            </a:xfrm>
            <a:custGeom>
              <a:gdLst>
                <a:gd fmla="*/ 891 w 1019" name="T0"/>
                <a:gd fmla="*/ 95 h 508" name="T1"/>
                <a:gd fmla="*/ 887 w 1019" name="T2"/>
                <a:gd fmla="*/ 67 h 508" name="T3"/>
                <a:gd fmla="*/ 875 w 1019" name="T4"/>
                <a:gd fmla="*/ 41 h 508" name="T5"/>
                <a:gd fmla="*/ 857 w 1019" name="T6"/>
                <a:gd fmla="*/ 22 h 508" name="T7"/>
                <a:gd fmla="*/ 833 w 1019" name="T8"/>
                <a:gd fmla="*/ 7 h 508" name="T9"/>
                <a:gd fmla="*/ 805 w 1019" name="T10"/>
                <a:gd fmla="*/ 1 h 508" name="T11"/>
                <a:gd fmla="*/ 96 w 1019" name="T12"/>
                <a:gd fmla="*/ 0 h 508" name="T13"/>
                <a:gd fmla="*/ 68 w 1019" name="T14"/>
                <a:gd fmla="*/ 4 h 508" name="T15"/>
                <a:gd fmla="*/ 42 w 1019" name="T16"/>
                <a:gd fmla="*/ 16 h 508" name="T17"/>
                <a:gd fmla="*/ 22 w 1019" name="T18"/>
                <a:gd fmla="*/ 35 h 508" name="T19"/>
                <a:gd fmla="*/ 8 w 1019" name="T20"/>
                <a:gd fmla="*/ 59 h 508" name="T21"/>
                <a:gd fmla="*/ 2 w 1019" name="T22"/>
                <a:gd fmla="*/ 85 h 508" name="T23"/>
                <a:gd fmla="*/ 0 w 1019" name="T24"/>
                <a:gd fmla="*/ 414 h 508" name="T25"/>
                <a:gd fmla="*/ 5 w 1019" name="T26"/>
                <a:gd fmla="*/ 442 h 508" name="T27"/>
                <a:gd fmla="*/ 17 w 1019" name="T28"/>
                <a:gd fmla="*/ 466 h 508" name="T29"/>
                <a:gd fmla="*/ 35 w 1019" name="T30"/>
                <a:gd fmla="*/ 487 h 508" name="T31"/>
                <a:gd fmla="*/ 58 w 1019" name="T32"/>
                <a:gd fmla="*/ 501 h 508" name="T33"/>
                <a:gd fmla="*/ 86 w 1019" name="T34"/>
                <a:gd fmla="*/ 508 h 508" name="T35"/>
                <a:gd fmla="*/ 796 w 1019" name="T36"/>
                <a:gd fmla="*/ 508 h 508" name="T37"/>
                <a:gd fmla="*/ 824 w 1019" name="T38"/>
                <a:gd fmla="*/ 504 h 508" name="T39"/>
                <a:gd fmla="*/ 849 w 1019" name="T40"/>
                <a:gd fmla="*/ 492 h 508" name="T41"/>
                <a:gd fmla="*/ 870 w 1019" name="T42"/>
                <a:gd fmla="*/ 474 h 508" name="T43"/>
                <a:gd fmla="*/ 883 w 1019" name="T44"/>
                <a:gd fmla="*/ 450 h 508" name="T45"/>
                <a:gd fmla="*/ 891 w 1019" name="T46"/>
                <a:gd fmla="*/ 423 h 508" name="T47"/>
                <a:gd fmla="*/ 954 w 1019" name="T48"/>
                <a:gd fmla="*/ 414 h 508" name="T49"/>
                <a:gd fmla="*/ 979 w 1019" name="T50"/>
                <a:gd fmla="*/ 408 h 508" name="T51"/>
                <a:gd fmla="*/ 1008 w 1019" name="T52"/>
                <a:gd fmla="*/ 385 h 508" name="T53"/>
                <a:gd fmla="*/ 1018 w 1019" name="T54"/>
                <a:gd fmla="*/ 356 h 508" name="T55"/>
                <a:gd fmla="*/ 1019 w 1019" name="T56"/>
                <a:gd fmla="*/ 158 h 508" name="T57"/>
                <a:gd fmla="*/ 1013 w 1019" name="T58"/>
                <a:gd fmla="*/ 134 h 508" name="T59"/>
                <a:gd fmla="*/ 990 w 1019" name="T60"/>
                <a:gd fmla="*/ 106 h 508" name="T61"/>
                <a:gd fmla="*/ 961 w 1019" name="T62"/>
                <a:gd fmla="*/ 95 h 508" name="T63"/>
                <a:gd fmla="*/ 828 w 1019" name="T64"/>
                <a:gd fmla="*/ 414 h 508" name="T65"/>
                <a:gd fmla="*/ 824 w 1019" name="T66"/>
                <a:gd fmla="*/ 426 h 508" name="T67"/>
                <a:gd fmla="*/ 814 w 1019" name="T68"/>
                <a:gd fmla="*/ 439 h 508" name="T69"/>
                <a:gd fmla="*/ 796 w 1019" name="T70"/>
                <a:gd fmla="*/ 445 h 508" name="T71"/>
                <a:gd fmla="*/ 90 w 1019" name="T72"/>
                <a:gd fmla="*/ 445 h 508" name="T73"/>
                <a:gd fmla="*/ 73 w 1019" name="T74"/>
                <a:gd fmla="*/ 436 h 508" name="T75"/>
                <a:gd fmla="*/ 65 w 1019" name="T76"/>
                <a:gd fmla="*/ 420 h 508" name="T77"/>
                <a:gd fmla="*/ 64 w 1019" name="T78"/>
                <a:gd fmla="*/ 95 h 508" name="T79"/>
                <a:gd fmla="*/ 69 w 1019" name="T80"/>
                <a:gd fmla="*/ 78 h 508" name="T81"/>
                <a:gd fmla="*/ 84 w 1019" name="T82"/>
                <a:gd fmla="*/ 66 h 508" name="T83"/>
                <a:gd fmla="*/ 796 w 1019" name="T84"/>
                <a:gd fmla="*/ 63 h 508" name="T85"/>
                <a:gd fmla="*/ 808 w 1019" name="T86"/>
                <a:gd fmla="*/ 66 h 508" name="T87"/>
                <a:gd fmla="*/ 822 w 1019" name="T88"/>
                <a:gd fmla="*/ 78 h 508" name="T89"/>
                <a:gd fmla="*/ 828 w 1019" name="T90"/>
                <a:gd fmla="*/ 95 h 508" name="T91"/>
                <a:gd fmla="*/ 891 w 1019" name="T92"/>
                <a:gd fmla="*/ 349 h 508" name="T93"/>
                <a:gd fmla="*/ 954 w 1019" name="T94"/>
                <a:gd fmla="*/ 349 h 508" name="T95"/>
                <a:gd fmla="*/ 598 w 1019" name="T96"/>
                <a:gd fmla="*/ 150 h 508" name="T97"/>
                <a:gd fmla="*/ 582 w 1019" name="T98"/>
                <a:gd fmla="*/ 136 h 508" name="T99"/>
                <a:gd fmla="*/ 563 w 1019" name="T100"/>
                <a:gd fmla="*/ 127 h 508" name="T101"/>
                <a:gd fmla="*/ 159 w 1019" name="T102"/>
                <a:gd fmla="*/ 127 h 508" name="T103"/>
                <a:gd fmla="*/ 142 w 1019" name="T104"/>
                <a:gd fmla="*/ 133 h 508" name="T105"/>
                <a:gd fmla="*/ 130 w 1019" name="T106"/>
                <a:gd fmla="*/ 147 h 508" name="T107"/>
                <a:gd fmla="*/ 128 w 1019" name="T108"/>
                <a:gd fmla="*/ 349 h 508" name="T109"/>
                <a:gd fmla="*/ 130 w 1019" name="T110"/>
                <a:gd fmla="*/ 362 h 508" name="T111"/>
                <a:gd fmla="*/ 142 w 1019" name="T112"/>
                <a:gd fmla="*/ 376 h 508" name="T113"/>
                <a:gd fmla="*/ 159 w 1019" name="T114"/>
                <a:gd fmla="*/ 382 h 508" name="T115"/>
                <a:gd fmla="*/ 689 w 1019" name="T116"/>
                <a:gd fmla="*/ 380 h 508" name="T117"/>
                <a:gd fmla="*/ 701 w 1019" name="T118"/>
                <a:gd fmla="*/ 373 h 508" name="T119"/>
                <a:gd fmla="*/ 702 w 1019" name="T120"/>
                <a:gd fmla="*/ 359 h 5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08" w="1019">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43" name="组合 42"/>
          <p:cNvGrpSpPr/>
          <p:nvPr/>
        </p:nvGrpSpPr>
        <p:grpSpPr>
          <a:xfrm>
            <a:off x="3846456" y="3334254"/>
            <a:ext cx="869714" cy="869714"/>
            <a:chOff x="3846456" y="3334254"/>
            <a:chExt cx="869714" cy="869714"/>
          </a:xfrm>
        </p:grpSpPr>
        <p:sp>
          <p:nvSpPr>
            <p:cNvPr id="14" name="椭圆 13"/>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Freeform 99"/>
            <p:cNvSpPr>
              <a:spLocks noEditPoints="1"/>
            </p:cNvSpPr>
            <p:nvPr/>
          </p:nvSpPr>
          <p:spPr bwMode="auto">
            <a:xfrm>
              <a:off x="4120181" y="3598744"/>
              <a:ext cx="322263" cy="323850"/>
            </a:xfrm>
            <a:custGeom>
              <a:gdLst>
                <a:gd fmla="*/ 543 w 1018" name="T0"/>
                <a:gd fmla="*/ 682 h 1018" name="T1"/>
                <a:gd fmla="*/ 671 w 1018" name="T2"/>
                <a:gd fmla="*/ 548 h 1018" name="T3"/>
                <a:gd fmla="*/ 689 w 1018" name="T4"/>
                <a:gd fmla="*/ 324 h 1018" name="T5"/>
                <a:gd fmla="*/ 565 w 1018" name="T6"/>
                <a:gd fmla="*/ 148 h 1018" name="T7"/>
                <a:gd fmla="*/ 462 w 1018" name="T8"/>
                <a:gd fmla="*/ 120 h 1018" name="T9"/>
                <a:gd fmla="*/ 368 w 1018" name="T10"/>
                <a:gd fmla="*/ 142 h 1018" name="T11"/>
                <a:gd fmla="*/ 290 w 1018" name="T12"/>
                <a:gd fmla="*/ 207 h 1018" name="T13"/>
                <a:gd fmla="*/ 223 w 1018" name="T14"/>
                <a:gd fmla="*/ 409 h 1018" name="T15"/>
                <a:gd fmla="*/ 309 w 1018" name="T16"/>
                <a:gd fmla="*/ 634 h 1018" name="T17"/>
                <a:gd fmla="*/ 425 w 1018" name="T18"/>
                <a:gd fmla="*/ 696 h 1018" name="T19"/>
                <a:gd fmla="*/ 513 w 1018" name="T20"/>
                <a:gd fmla="*/ 193 h 1018" name="T21"/>
                <a:gd fmla="*/ 623 w 1018" name="T22"/>
                <a:gd fmla="*/ 321 h 1018" name="T23"/>
                <a:gd fmla="*/ 623 w 1018" name="T24"/>
                <a:gd fmla="*/ 497 h 1018" name="T25"/>
                <a:gd fmla="*/ 513 w 1018" name="T26"/>
                <a:gd fmla="*/ 626 h 1018" name="T27"/>
                <a:gd fmla="*/ 378 w 1018" name="T28"/>
                <a:gd fmla="*/ 609 h 1018" name="T29"/>
                <a:gd fmla="*/ 290 w 1018" name="T30"/>
                <a:gd fmla="*/ 456 h 1018" name="T31"/>
                <a:gd fmla="*/ 316 w 1018" name="T32"/>
                <a:gd fmla="*/ 283 h 1018" name="T33"/>
                <a:gd fmla="*/ 444 w 1018" name="T34"/>
                <a:gd fmla="*/ 184 h 1018" name="T35"/>
                <a:gd fmla="*/ 636 w 1018" name="T36"/>
                <a:gd fmla="*/ 682 h 1018" name="T37"/>
                <a:gd fmla="*/ 644 w 1018" name="T38"/>
                <a:gd fmla="*/ 726 h 1018" name="T39"/>
                <a:gd fmla="*/ 756 w 1018" name="T40"/>
                <a:gd fmla="*/ 755 h 1018" name="T41"/>
                <a:gd fmla="*/ 854 w 1018" name="T42"/>
                <a:gd fmla="*/ 889 h 1018" name="T43"/>
                <a:gd fmla="*/ 844 w 1018" name="T44"/>
                <a:gd fmla="*/ 952 h 1018" name="T45"/>
                <a:gd fmla="*/ 68 w 1018" name="T46"/>
                <a:gd fmla="*/ 943 h 1018" name="T47"/>
                <a:gd fmla="*/ 87 w 1018" name="T48"/>
                <a:gd fmla="*/ 834 h 1018" name="T49"/>
                <a:gd fmla="*/ 221 w 1018" name="T50"/>
                <a:gd fmla="*/ 736 h 1018" name="T51"/>
                <a:gd fmla="*/ 290 w 1018" name="T52"/>
                <a:gd fmla="*/ 712 h 1018" name="T53"/>
                <a:gd fmla="*/ 273 w 1018" name="T54"/>
                <a:gd fmla="*/ 670 h 1018" name="T55"/>
                <a:gd fmla="*/ 184 w 1018" name="T56"/>
                <a:gd fmla="*/ 680 h 1018" name="T57"/>
                <a:gd fmla="*/ 21 w 1018" name="T58"/>
                <a:gd fmla="*/ 827 h 1018" name="T59"/>
                <a:gd fmla="*/ 0 w 1018" name="T60"/>
                <a:gd fmla="*/ 937 h 1018" name="T61"/>
                <a:gd fmla="*/ 39 w 1018" name="T62"/>
                <a:gd fmla="*/ 1003 h 1018" name="T63"/>
                <a:gd fmla="*/ 843 w 1018" name="T64"/>
                <a:gd fmla="*/ 1018 h 1018" name="T65"/>
                <a:gd fmla="*/ 907 w 1018" name="T66"/>
                <a:gd fmla="*/ 978 h 1018" name="T67"/>
                <a:gd fmla="*/ 921 w 1018" name="T68"/>
                <a:gd fmla="*/ 902 h 1018" name="T69"/>
                <a:gd fmla="*/ 846 w 1018" name="T70"/>
                <a:gd fmla="*/ 744 h 1018" name="T71"/>
                <a:gd fmla="*/ 688 w 1018" name="T72"/>
                <a:gd fmla="*/ 669 h 1018" name="T73"/>
                <a:gd fmla="*/ 557 w 1018" name="T74"/>
                <a:gd fmla="*/ 64 h 1018" name="T75"/>
                <a:gd fmla="*/ 681 w 1018" name="T76"/>
                <a:gd fmla="*/ 130 h 1018" name="T77"/>
                <a:gd fmla="*/ 732 w 1018" name="T78"/>
                <a:gd fmla="*/ 290 h 1018" name="T79"/>
                <a:gd fmla="*/ 728 w 1018" name="T80"/>
                <a:gd fmla="*/ 379 h 1018" name="T81"/>
                <a:gd fmla="*/ 765 w 1018" name="T82"/>
                <a:gd fmla="*/ 393 h 1018" name="T83"/>
                <a:gd fmla="*/ 793 w 1018" name="T84"/>
                <a:gd fmla="*/ 331 h 1018" name="T85"/>
                <a:gd fmla="*/ 755 w 1018" name="T86"/>
                <a:gd fmla="*/ 128 h 1018" name="T87"/>
                <a:gd fmla="*/ 628 w 1018" name="T88"/>
                <a:gd fmla="*/ 14 h 1018" name="T89"/>
                <a:gd fmla="*/ 529 w 1018" name="T90"/>
                <a:gd fmla="*/ 2 h 1018" name="T91"/>
                <a:gd fmla="*/ 442 w 1018" name="T92"/>
                <a:gd fmla="*/ 37 h 1018" name="T93"/>
                <a:gd fmla="*/ 450 w 1018" name="T94"/>
                <a:gd fmla="*/ 82 h 1018" name="T95"/>
                <a:gd fmla="*/ 763 w 1018" name="T96"/>
                <a:gd fmla="*/ 540 h 1018" name="T97"/>
                <a:gd fmla="*/ 732 w 1018" name="T98"/>
                <a:gd fmla="*/ 573 h 1018" name="T99"/>
                <a:gd fmla="*/ 763 w 1018" name="T100"/>
                <a:gd fmla="*/ 605 h 1018" name="T101"/>
                <a:gd fmla="*/ 911 w 1018" name="T102"/>
                <a:gd fmla="*/ 678 h 1018" name="T103"/>
                <a:gd fmla="*/ 954 w 1018" name="T104"/>
                <a:gd fmla="*/ 809 h 1018" name="T105"/>
                <a:gd fmla="*/ 963 w 1018" name="T106"/>
                <a:gd fmla="*/ 853 h 1018" name="T107"/>
                <a:gd fmla="*/ 1003 w 1018" name="T108"/>
                <a:gd fmla="*/ 851 h 1018" name="T109"/>
                <a:gd fmla="*/ 1018 w 1018" name="T110"/>
                <a:gd fmla="*/ 803 h 1018" name="T111"/>
                <a:gd fmla="*/ 945 w 1018" name="T112"/>
                <a:gd fmla="*/ 619 h 1018" name="T113"/>
                <a:gd fmla="*/ 803 w 1018" name="T114"/>
                <a:gd fmla="*/ 544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42" name="组合 41"/>
          <p:cNvGrpSpPr/>
          <p:nvPr/>
        </p:nvGrpSpPr>
        <p:grpSpPr>
          <a:xfrm>
            <a:off x="4753799" y="1762689"/>
            <a:ext cx="869714" cy="869714"/>
            <a:chOff x="4753799" y="1762689"/>
            <a:chExt cx="869714" cy="869714"/>
          </a:xfrm>
        </p:grpSpPr>
        <p:sp>
          <p:nvSpPr>
            <p:cNvPr id="17" name="椭圆 16"/>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Freeform 101"/>
            <p:cNvSpPr>
              <a:spLocks noEditPoints="1"/>
            </p:cNvSpPr>
            <p:nvPr/>
          </p:nvSpPr>
          <p:spPr bwMode="auto">
            <a:xfrm>
              <a:off x="5075800" y="2035621"/>
              <a:ext cx="212725" cy="323850"/>
            </a:xfrm>
            <a:custGeom>
              <a:gdLst>
                <a:gd fmla="*/ 448 w 669" name="T0"/>
                <a:gd fmla="*/ 12 h 1018" name="T1"/>
                <a:gd fmla="*/ 378 w 669" name="T2"/>
                <a:gd fmla="*/ 70 h 1018" name="T3"/>
                <a:gd fmla="*/ 350 w 669" name="T4"/>
                <a:gd fmla="*/ 159 h 1018" name="T5"/>
                <a:gd fmla="*/ 338 w 669" name="T6"/>
                <a:gd fmla="*/ 205 h 1018" name="T7"/>
                <a:gd fmla="*/ 301 w 669" name="T8"/>
                <a:gd fmla="*/ 243 h 1018" name="T9"/>
                <a:gd fmla="*/ 255 w 669" name="T10"/>
                <a:gd fmla="*/ 255 h 1018" name="T11"/>
                <a:gd fmla="*/ 202 w 669" name="T12"/>
                <a:gd fmla="*/ 238 h 1018" name="T13"/>
                <a:gd fmla="*/ 167 w 669" name="T14"/>
                <a:gd fmla="*/ 196 h 1018" name="T15"/>
                <a:gd fmla="*/ 159 w 669" name="T16"/>
                <a:gd fmla="*/ 119 h 1018" name="T17"/>
                <a:gd fmla="*/ 187 w 669" name="T18"/>
                <a:gd fmla="*/ 88 h 1018" name="T19"/>
                <a:gd fmla="*/ 177 w 669" name="T20"/>
                <a:gd fmla="*/ 23 h 1018" name="T21"/>
                <a:gd fmla="*/ 140 w 669" name="T22"/>
                <a:gd fmla="*/ 1 h 1018" name="T23"/>
                <a:gd fmla="*/ 83 w 669" name="T24"/>
                <a:gd fmla="*/ 19 h 1018" name="T25"/>
                <a:gd fmla="*/ 64 w 669" name="T26"/>
                <a:gd fmla="*/ 64 h 1018" name="T27"/>
                <a:gd fmla="*/ 83 w 669" name="T28"/>
                <a:gd fmla="*/ 109 h 1018" name="T29"/>
                <a:gd fmla="*/ 26 w 669" name="T30"/>
                <a:gd fmla="*/ 954 h 1018" name="T31"/>
                <a:gd fmla="*/ 1 w 669" name="T32"/>
                <a:gd fmla="*/ 979 h 1018" name="T33"/>
                <a:gd fmla="*/ 10 w 669" name="T34"/>
                <a:gd fmla="*/ 1008 h 1018" name="T35"/>
                <a:gd fmla="*/ 223 w 669" name="T36"/>
                <a:gd fmla="*/ 1018 h 1018" name="T37"/>
                <a:gd fmla="*/ 252 w 669" name="T38"/>
                <a:gd fmla="*/ 998 h 1018" name="T39"/>
                <a:gd fmla="*/ 249 w 669" name="T40"/>
                <a:gd fmla="*/ 968 h 1018" name="T41"/>
                <a:gd fmla="*/ 159 w 669" name="T42"/>
                <a:gd fmla="*/ 954 h 1018" name="T43"/>
                <a:gd fmla="*/ 204 w 669" name="T44"/>
                <a:gd fmla="*/ 595 h 1018" name="T45"/>
                <a:gd fmla="*/ 271 w 669" name="T46"/>
                <a:gd fmla="*/ 604 h 1018" name="T47"/>
                <a:gd fmla="*/ 356 w 669" name="T48"/>
                <a:gd fmla="*/ 568 h 1018" name="T49"/>
                <a:gd fmla="*/ 407 w 669" name="T50"/>
                <a:gd fmla="*/ 492 h 1018" name="T51"/>
                <a:gd fmla="*/ 415 w 669" name="T52"/>
                <a:gd fmla="*/ 426 h 1018" name="T53"/>
                <a:gd fmla="*/ 442 w 669" name="T54"/>
                <a:gd fmla="*/ 378 h 1018" name="T55"/>
                <a:gd fmla="*/ 491 w 669" name="T56"/>
                <a:gd fmla="*/ 352 h 1018" name="T57"/>
                <a:gd fmla="*/ 538 w 669" name="T58"/>
                <a:gd fmla="*/ 354 h 1018" name="T59"/>
                <a:gd fmla="*/ 583 w 669" name="T60"/>
                <a:gd fmla="*/ 385 h 1018" name="T61"/>
                <a:gd fmla="*/ 604 w 669" name="T62"/>
                <a:gd fmla="*/ 435 h 1018" name="T63"/>
                <a:gd fmla="*/ 614 w 669" name="T64"/>
                <a:gd fmla="*/ 467 h 1018" name="T65"/>
                <a:gd fmla="*/ 643 w 669" name="T66"/>
                <a:gd fmla="*/ 476 h 1018" name="T67"/>
                <a:gd fmla="*/ 668 w 669" name="T68"/>
                <a:gd fmla="*/ 451 h 1018" name="T69"/>
                <a:gd fmla="*/ 661 w 669" name="T70"/>
                <a:gd fmla="*/ 112 h 1018" name="T71"/>
                <a:gd fmla="*/ 611 w 669" name="T72"/>
                <a:gd fmla="*/ 36 h 1018" name="T73"/>
                <a:gd fmla="*/ 526 w 669" name="T74"/>
                <a:gd fmla="*/ 1 h 1018" name="T75"/>
                <a:gd fmla="*/ 584 w 669" name="T76"/>
                <a:gd fmla="*/ 304 h 1018" name="T77"/>
                <a:gd fmla="*/ 509 w 669" name="T78"/>
                <a:gd fmla="*/ 286 h 1018" name="T79"/>
                <a:gd fmla="*/ 434 w 669" name="T80"/>
                <a:gd fmla="*/ 305 h 1018" name="T81"/>
                <a:gd fmla="*/ 369 w 669" name="T82"/>
                <a:gd fmla="*/ 370 h 1018" name="T83"/>
                <a:gd fmla="*/ 350 w 669" name="T84"/>
                <a:gd fmla="*/ 445 h 1018" name="T85"/>
                <a:gd fmla="*/ 334 w 669" name="T86"/>
                <a:gd fmla="*/ 499 h 1018" name="T87"/>
                <a:gd fmla="*/ 292 w 669" name="T88"/>
                <a:gd fmla="*/ 533 h 1018" name="T89"/>
                <a:gd fmla="*/ 245 w 669" name="T90"/>
                <a:gd fmla="*/ 540 h 1018" name="T91"/>
                <a:gd fmla="*/ 194 w 669" name="T92"/>
                <a:gd fmla="*/ 519 h 1018" name="T93"/>
                <a:gd fmla="*/ 163 w 669" name="T94"/>
                <a:gd fmla="*/ 474 h 1018" name="T95"/>
                <a:gd fmla="*/ 170 w 669" name="T96"/>
                <a:gd fmla="*/ 293 h 1018" name="T97"/>
                <a:gd fmla="*/ 242 w 669" name="T98"/>
                <a:gd fmla="*/ 317 h 1018" name="T99"/>
                <a:gd fmla="*/ 317 w 669" name="T100"/>
                <a:gd fmla="*/ 305 h 1018" name="T101"/>
                <a:gd fmla="*/ 387 w 669" name="T102"/>
                <a:gd fmla="*/ 247 h 1018" name="T103"/>
                <a:gd fmla="*/ 414 w 669" name="T104"/>
                <a:gd fmla="*/ 159 h 1018" name="T105"/>
                <a:gd fmla="*/ 425 w 669" name="T106"/>
                <a:gd fmla="*/ 113 h 1018" name="T107"/>
                <a:gd fmla="*/ 464 w 669" name="T108"/>
                <a:gd fmla="*/ 75 h 1018" name="T109"/>
                <a:gd fmla="*/ 509 w 669" name="T110"/>
                <a:gd fmla="*/ 64 h 1018" name="T111"/>
                <a:gd fmla="*/ 562 w 669" name="T112"/>
                <a:gd fmla="*/ 80 h 1018" name="T113"/>
                <a:gd fmla="*/ 597 w 669" name="T114"/>
                <a:gd fmla="*/ 122 h 10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18" w="669">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
        <p:nvSpPr>
          <p:cNvPr id="45" name="灯片编号占位符 44"/>
          <p:cNvSpPr>
            <a:spLocks noGrp="1"/>
          </p:cNvSpPr>
          <p:nvPr>
            <p:ph idx="12" sz="quarter" type="sldNum"/>
          </p:nvPr>
        </p:nvSpPr>
        <p:spPr/>
        <p:txBody>
          <a:bodyPr/>
          <a:lstStyle/>
          <a:p>
            <a:fld id="{BC1F805F-5F51-4788-94B5-6263DEBE74AE}" type="slidenum">
              <a:rPr altLang="en-US" lang="zh-CN" smtClean="0"/>
              <a:t>6</a:t>
            </a:fld>
          </a:p>
        </p:txBody>
      </p:sp>
    </p:spTree>
    <p:custDataLst>
      <p:tags r:id="rId4"/>
    </p:custDataLst>
    <p:extLst>
      <p:ext uri="{BB962C8B-B14F-4D97-AF65-F5344CB8AC3E}">
        <p14:creationId val="34426696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ecel="100000" dur="900" fill="hold" id="9"/>
                                        <p:tgtEl>
                                          <p:spTgt spid="8"/>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decel="100000" fill="hold" id="13" nodeType="clickEffect" presetClass="entr" presetID="49" presetSubtype="0">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p:cTn dur="500" fill="hold" id="15"/>
                                        <p:tgtEl>
                                          <p:spTgt spid="41"/>
                                        </p:tgtEl>
                                        <p:attrNameLst>
                                          <p:attrName>ppt_w</p:attrName>
                                        </p:attrNameLst>
                                      </p:cBhvr>
                                      <p:tavLst>
                                        <p:tav tm="0">
                                          <p:val>
                                            <p:fltVal val="0"/>
                                          </p:val>
                                        </p:tav>
                                        <p:tav tm="100000">
                                          <p:val>
                                            <p:strVal val="#ppt_w"/>
                                          </p:val>
                                        </p:tav>
                                      </p:tavLst>
                                    </p:anim>
                                    <p:anim calcmode="lin" valueType="num">
                                      <p:cBhvr>
                                        <p:cTn dur="500" fill="hold" id="16"/>
                                        <p:tgtEl>
                                          <p:spTgt spid="41"/>
                                        </p:tgtEl>
                                        <p:attrNameLst>
                                          <p:attrName>ppt_h</p:attrName>
                                        </p:attrNameLst>
                                      </p:cBhvr>
                                      <p:tavLst>
                                        <p:tav tm="0">
                                          <p:val>
                                            <p:fltVal val="0"/>
                                          </p:val>
                                        </p:tav>
                                        <p:tav tm="100000">
                                          <p:val>
                                            <p:strVal val="#ppt_h"/>
                                          </p:val>
                                        </p:tav>
                                      </p:tavLst>
                                    </p:anim>
                                    <p:anim calcmode="lin" valueType="num">
                                      <p:cBhvr>
                                        <p:cTn dur="500" fill="hold" id="17"/>
                                        <p:tgtEl>
                                          <p:spTgt spid="41"/>
                                        </p:tgtEl>
                                        <p:attrNameLst>
                                          <p:attrName>style.rotation</p:attrName>
                                        </p:attrNameLst>
                                      </p:cBhvr>
                                      <p:tavLst>
                                        <p:tav tm="0">
                                          <p:val>
                                            <p:fltVal val="360"/>
                                          </p:val>
                                        </p:tav>
                                        <p:tav tm="100000">
                                          <p:val>
                                            <p:fltVal val="0"/>
                                          </p:val>
                                        </p:tav>
                                      </p:tavLst>
                                    </p:anim>
                                    <p:animEffect filter="fade" transition="in">
                                      <p:cBhvr>
                                        <p:cTn dur="500" id="18"/>
                                        <p:tgtEl>
                                          <p:spTgt spid="41"/>
                                        </p:tgtEl>
                                      </p:cBhvr>
                                    </p:animEffect>
                                  </p:childTnLst>
                                </p:cTn>
                              </p:par>
                              <p:par>
                                <p:cTn decel="100000" fill="hold" id="19" nodeType="withEffect" presetClass="entr" presetID="49" presetSubtype="0">
                                  <p:stCondLst>
                                    <p:cond delay="250"/>
                                  </p:stCondLst>
                                  <p:childTnLst>
                                    <p:set>
                                      <p:cBhvr>
                                        <p:cTn dur="1" fill="hold" id="20">
                                          <p:stCondLst>
                                            <p:cond delay="0"/>
                                          </p:stCondLst>
                                        </p:cTn>
                                        <p:tgtEl>
                                          <p:spTgt spid="40"/>
                                        </p:tgtEl>
                                        <p:attrNameLst>
                                          <p:attrName>style.visibility</p:attrName>
                                        </p:attrNameLst>
                                      </p:cBhvr>
                                      <p:to>
                                        <p:strVal val="visible"/>
                                      </p:to>
                                    </p:set>
                                    <p:anim calcmode="lin" valueType="num">
                                      <p:cBhvr>
                                        <p:cTn dur="500" fill="hold" id="21"/>
                                        <p:tgtEl>
                                          <p:spTgt spid="40"/>
                                        </p:tgtEl>
                                        <p:attrNameLst>
                                          <p:attrName>ppt_w</p:attrName>
                                        </p:attrNameLst>
                                      </p:cBhvr>
                                      <p:tavLst>
                                        <p:tav tm="0">
                                          <p:val>
                                            <p:fltVal val="0"/>
                                          </p:val>
                                        </p:tav>
                                        <p:tav tm="100000">
                                          <p:val>
                                            <p:strVal val="#ppt_w"/>
                                          </p:val>
                                        </p:tav>
                                      </p:tavLst>
                                    </p:anim>
                                    <p:anim calcmode="lin" valueType="num">
                                      <p:cBhvr>
                                        <p:cTn dur="500" fill="hold" id="22"/>
                                        <p:tgtEl>
                                          <p:spTgt spid="40"/>
                                        </p:tgtEl>
                                        <p:attrNameLst>
                                          <p:attrName>ppt_h</p:attrName>
                                        </p:attrNameLst>
                                      </p:cBhvr>
                                      <p:tavLst>
                                        <p:tav tm="0">
                                          <p:val>
                                            <p:fltVal val="0"/>
                                          </p:val>
                                        </p:tav>
                                        <p:tav tm="100000">
                                          <p:val>
                                            <p:strVal val="#ppt_h"/>
                                          </p:val>
                                        </p:tav>
                                      </p:tavLst>
                                    </p:anim>
                                    <p:anim calcmode="lin" valueType="num">
                                      <p:cBhvr>
                                        <p:cTn dur="500" fill="hold" id="23"/>
                                        <p:tgtEl>
                                          <p:spTgt spid="40"/>
                                        </p:tgtEl>
                                        <p:attrNameLst>
                                          <p:attrName>style.rotation</p:attrName>
                                        </p:attrNameLst>
                                      </p:cBhvr>
                                      <p:tavLst>
                                        <p:tav tm="0">
                                          <p:val>
                                            <p:fltVal val="360"/>
                                          </p:val>
                                        </p:tav>
                                        <p:tav tm="100000">
                                          <p:val>
                                            <p:fltVal val="0"/>
                                          </p:val>
                                        </p:tav>
                                      </p:tavLst>
                                    </p:anim>
                                    <p:animEffect filter="fade" transition="in">
                                      <p:cBhvr>
                                        <p:cTn dur="500" id="24"/>
                                        <p:tgtEl>
                                          <p:spTgt spid="40"/>
                                        </p:tgtEl>
                                      </p:cBhvr>
                                    </p:animEffect>
                                  </p:childTnLst>
                                </p:cTn>
                              </p:par>
                              <p:par>
                                <p:cTn decel="100000" fill="hold" id="25" nodeType="withEffect" presetClass="entr" presetID="49" presetSubtype="0">
                                  <p:stCondLst>
                                    <p:cond delay="500"/>
                                  </p:stCondLst>
                                  <p:childTnLst>
                                    <p:set>
                                      <p:cBhvr>
                                        <p:cTn dur="1" fill="hold" id="26">
                                          <p:stCondLst>
                                            <p:cond delay="0"/>
                                          </p:stCondLst>
                                        </p:cTn>
                                        <p:tgtEl>
                                          <p:spTgt spid="39"/>
                                        </p:tgtEl>
                                        <p:attrNameLst>
                                          <p:attrName>style.visibility</p:attrName>
                                        </p:attrNameLst>
                                      </p:cBhvr>
                                      <p:to>
                                        <p:strVal val="visible"/>
                                      </p:to>
                                    </p:set>
                                    <p:anim calcmode="lin" valueType="num">
                                      <p:cBhvr>
                                        <p:cTn dur="500" fill="hold" id="27"/>
                                        <p:tgtEl>
                                          <p:spTgt spid="39"/>
                                        </p:tgtEl>
                                        <p:attrNameLst>
                                          <p:attrName>ppt_w</p:attrName>
                                        </p:attrNameLst>
                                      </p:cBhvr>
                                      <p:tavLst>
                                        <p:tav tm="0">
                                          <p:val>
                                            <p:fltVal val="0"/>
                                          </p:val>
                                        </p:tav>
                                        <p:tav tm="100000">
                                          <p:val>
                                            <p:strVal val="#ppt_w"/>
                                          </p:val>
                                        </p:tav>
                                      </p:tavLst>
                                    </p:anim>
                                    <p:anim calcmode="lin" valueType="num">
                                      <p:cBhvr>
                                        <p:cTn dur="500" fill="hold" id="28"/>
                                        <p:tgtEl>
                                          <p:spTgt spid="39"/>
                                        </p:tgtEl>
                                        <p:attrNameLst>
                                          <p:attrName>ppt_h</p:attrName>
                                        </p:attrNameLst>
                                      </p:cBhvr>
                                      <p:tavLst>
                                        <p:tav tm="0">
                                          <p:val>
                                            <p:fltVal val="0"/>
                                          </p:val>
                                        </p:tav>
                                        <p:tav tm="100000">
                                          <p:val>
                                            <p:strVal val="#ppt_h"/>
                                          </p:val>
                                        </p:tav>
                                      </p:tavLst>
                                    </p:anim>
                                    <p:anim calcmode="lin" valueType="num">
                                      <p:cBhvr>
                                        <p:cTn dur="500" fill="hold" id="29"/>
                                        <p:tgtEl>
                                          <p:spTgt spid="39"/>
                                        </p:tgtEl>
                                        <p:attrNameLst>
                                          <p:attrName>style.rotation</p:attrName>
                                        </p:attrNameLst>
                                      </p:cBhvr>
                                      <p:tavLst>
                                        <p:tav tm="0">
                                          <p:val>
                                            <p:fltVal val="360"/>
                                          </p:val>
                                        </p:tav>
                                        <p:tav tm="100000">
                                          <p:val>
                                            <p:fltVal val="0"/>
                                          </p:val>
                                        </p:tav>
                                      </p:tavLst>
                                    </p:anim>
                                    <p:animEffect filter="fade" transition="in">
                                      <p:cBhvr>
                                        <p:cTn dur="500" id="30"/>
                                        <p:tgtEl>
                                          <p:spTgt spid="39"/>
                                        </p:tgtEl>
                                      </p:cBhvr>
                                    </p:animEffect>
                                  </p:childTnLst>
                                </p:cTn>
                              </p:par>
                              <p:par>
                                <p:cTn decel="100000" fill="hold" id="31" nodeType="withEffect" presetClass="entr" presetID="49" presetSubtype="0">
                                  <p:stCondLst>
                                    <p:cond delay="750"/>
                                  </p:stCondLst>
                                  <p:childTnLst>
                                    <p:set>
                                      <p:cBhvr>
                                        <p:cTn dur="1" fill="hold" id="32">
                                          <p:stCondLst>
                                            <p:cond delay="0"/>
                                          </p:stCondLst>
                                        </p:cTn>
                                        <p:tgtEl>
                                          <p:spTgt spid="44"/>
                                        </p:tgtEl>
                                        <p:attrNameLst>
                                          <p:attrName>style.visibility</p:attrName>
                                        </p:attrNameLst>
                                      </p:cBhvr>
                                      <p:to>
                                        <p:strVal val="visible"/>
                                      </p:to>
                                    </p:set>
                                    <p:anim calcmode="lin" valueType="num">
                                      <p:cBhvr>
                                        <p:cTn dur="500" fill="hold" id="33"/>
                                        <p:tgtEl>
                                          <p:spTgt spid="44"/>
                                        </p:tgtEl>
                                        <p:attrNameLst>
                                          <p:attrName>ppt_w</p:attrName>
                                        </p:attrNameLst>
                                      </p:cBhvr>
                                      <p:tavLst>
                                        <p:tav tm="0">
                                          <p:val>
                                            <p:fltVal val="0"/>
                                          </p:val>
                                        </p:tav>
                                        <p:tav tm="100000">
                                          <p:val>
                                            <p:strVal val="#ppt_w"/>
                                          </p:val>
                                        </p:tav>
                                      </p:tavLst>
                                    </p:anim>
                                    <p:anim calcmode="lin" valueType="num">
                                      <p:cBhvr>
                                        <p:cTn dur="500" fill="hold" id="34"/>
                                        <p:tgtEl>
                                          <p:spTgt spid="44"/>
                                        </p:tgtEl>
                                        <p:attrNameLst>
                                          <p:attrName>ppt_h</p:attrName>
                                        </p:attrNameLst>
                                      </p:cBhvr>
                                      <p:tavLst>
                                        <p:tav tm="0">
                                          <p:val>
                                            <p:fltVal val="0"/>
                                          </p:val>
                                        </p:tav>
                                        <p:tav tm="100000">
                                          <p:val>
                                            <p:strVal val="#ppt_h"/>
                                          </p:val>
                                        </p:tav>
                                      </p:tavLst>
                                    </p:anim>
                                    <p:anim calcmode="lin" valueType="num">
                                      <p:cBhvr>
                                        <p:cTn dur="500" fill="hold" id="35"/>
                                        <p:tgtEl>
                                          <p:spTgt spid="44"/>
                                        </p:tgtEl>
                                        <p:attrNameLst>
                                          <p:attrName>style.rotation</p:attrName>
                                        </p:attrNameLst>
                                      </p:cBhvr>
                                      <p:tavLst>
                                        <p:tav tm="0">
                                          <p:val>
                                            <p:fltVal val="360"/>
                                          </p:val>
                                        </p:tav>
                                        <p:tav tm="100000">
                                          <p:val>
                                            <p:fltVal val="0"/>
                                          </p:val>
                                        </p:tav>
                                      </p:tavLst>
                                    </p:anim>
                                    <p:animEffect filter="fade" transition="in">
                                      <p:cBhvr>
                                        <p:cTn dur="500" id="36"/>
                                        <p:tgtEl>
                                          <p:spTgt spid="44"/>
                                        </p:tgtEl>
                                      </p:cBhvr>
                                    </p:animEffect>
                                  </p:childTnLst>
                                </p:cTn>
                              </p:par>
                              <p:par>
                                <p:cTn decel="100000" fill="hold" id="37" nodeType="withEffect" presetClass="entr" presetID="49" presetSubtype="0">
                                  <p:stCondLst>
                                    <p:cond delay="1000"/>
                                  </p:stCondLst>
                                  <p:childTnLst>
                                    <p:set>
                                      <p:cBhvr>
                                        <p:cTn dur="1" fill="hold" id="38">
                                          <p:stCondLst>
                                            <p:cond delay="0"/>
                                          </p:stCondLst>
                                        </p:cTn>
                                        <p:tgtEl>
                                          <p:spTgt spid="43"/>
                                        </p:tgtEl>
                                        <p:attrNameLst>
                                          <p:attrName>style.visibility</p:attrName>
                                        </p:attrNameLst>
                                      </p:cBhvr>
                                      <p:to>
                                        <p:strVal val="visible"/>
                                      </p:to>
                                    </p:set>
                                    <p:anim calcmode="lin" valueType="num">
                                      <p:cBhvr>
                                        <p:cTn dur="500" fill="hold" id="39"/>
                                        <p:tgtEl>
                                          <p:spTgt spid="43"/>
                                        </p:tgtEl>
                                        <p:attrNameLst>
                                          <p:attrName>ppt_w</p:attrName>
                                        </p:attrNameLst>
                                      </p:cBhvr>
                                      <p:tavLst>
                                        <p:tav tm="0">
                                          <p:val>
                                            <p:fltVal val="0"/>
                                          </p:val>
                                        </p:tav>
                                        <p:tav tm="100000">
                                          <p:val>
                                            <p:strVal val="#ppt_w"/>
                                          </p:val>
                                        </p:tav>
                                      </p:tavLst>
                                    </p:anim>
                                    <p:anim calcmode="lin" valueType="num">
                                      <p:cBhvr>
                                        <p:cTn dur="500" fill="hold" id="40"/>
                                        <p:tgtEl>
                                          <p:spTgt spid="43"/>
                                        </p:tgtEl>
                                        <p:attrNameLst>
                                          <p:attrName>ppt_h</p:attrName>
                                        </p:attrNameLst>
                                      </p:cBhvr>
                                      <p:tavLst>
                                        <p:tav tm="0">
                                          <p:val>
                                            <p:fltVal val="0"/>
                                          </p:val>
                                        </p:tav>
                                        <p:tav tm="100000">
                                          <p:val>
                                            <p:strVal val="#ppt_h"/>
                                          </p:val>
                                        </p:tav>
                                      </p:tavLst>
                                    </p:anim>
                                    <p:anim calcmode="lin" valueType="num">
                                      <p:cBhvr>
                                        <p:cTn dur="500" fill="hold" id="41"/>
                                        <p:tgtEl>
                                          <p:spTgt spid="43"/>
                                        </p:tgtEl>
                                        <p:attrNameLst>
                                          <p:attrName>style.rotation</p:attrName>
                                        </p:attrNameLst>
                                      </p:cBhvr>
                                      <p:tavLst>
                                        <p:tav tm="0">
                                          <p:val>
                                            <p:fltVal val="360"/>
                                          </p:val>
                                        </p:tav>
                                        <p:tav tm="100000">
                                          <p:val>
                                            <p:fltVal val="0"/>
                                          </p:val>
                                        </p:tav>
                                      </p:tavLst>
                                    </p:anim>
                                    <p:animEffect filter="fade" transition="in">
                                      <p:cBhvr>
                                        <p:cTn dur="500" id="42"/>
                                        <p:tgtEl>
                                          <p:spTgt spid="43"/>
                                        </p:tgtEl>
                                      </p:cBhvr>
                                    </p:animEffect>
                                  </p:childTnLst>
                                </p:cTn>
                              </p:par>
                              <p:par>
                                <p:cTn decel="100000" fill="hold" id="43" nodeType="withEffect" presetClass="entr" presetID="49" presetSubtype="0">
                                  <p:stCondLst>
                                    <p:cond delay="1250"/>
                                  </p:stCondLst>
                                  <p:childTnLst>
                                    <p:set>
                                      <p:cBhvr>
                                        <p:cTn dur="1" fill="hold" id="44">
                                          <p:stCondLst>
                                            <p:cond delay="0"/>
                                          </p:stCondLst>
                                        </p:cTn>
                                        <p:tgtEl>
                                          <p:spTgt spid="42"/>
                                        </p:tgtEl>
                                        <p:attrNameLst>
                                          <p:attrName>style.visibility</p:attrName>
                                        </p:attrNameLst>
                                      </p:cBhvr>
                                      <p:to>
                                        <p:strVal val="visible"/>
                                      </p:to>
                                    </p:set>
                                    <p:anim calcmode="lin" valueType="num">
                                      <p:cBhvr>
                                        <p:cTn dur="500" fill="hold" id="45"/>
                                        <p:tgtEl>
                                          <p:spTgt spid="42"/>
                                        </p:tgtEl>
                                        <p:attrNameLst>
                                          <p:attrName>ppt_w</p:attrName>
                                        </p:attrNameLst>
                                      </p:cBhvr>
                                      <p:tavLst>
                                        <p:tav tm="0">
                                          <p:val>
                                            <p:fltVal val="0"/>
                                          </p:val>
                                        </p:tav>
                                        <p:tav tm="100000">
                                          <p:val>
                                            <p:strVal val="#ppt_w"/>
                                          </p:val>
                                        </p:tav>
                                      </p:tavLst>
                                    </p:anim>
                                    <p:anim calcmode="lin" valueType="num">
                                      <p:cBhvr>
                                        <p:cTn dur="500" fill="hold" id="46"/>
                                        <p:tgtEl>
                                          <p:spTgt spid="42"/>
                                        </p:tgtEl>
                                        <p:attrNameLst>
                                          <p:attrName>ppt_h</p:attrName>
                                        </p:attrNameLst>
                                      </p:cBhvr>
                                      <p:tavLst>
                                        <p:tav tm="0">
                                          <p:val>
                                            <p:fltVal val="0"/>
                                          </p:val>
                                        </p:tav>
                                        <p:tav tm="100000">
                                          <p:val>
                                            <p:strVal val="#ppt_h"/>
                                          </p:val>
                                        </p:tav>
                                      </p:tavLst>
                                    </p:anim>
                                    <p:anim calcmode="lin" valueType="num">
                                      <p:cBhvr>
                                        <p:cTn dur="500" fill="hold" id="47"/>
                                        <p:tgtEl>
                                          <p:spTgt spid="42"/>
                                        </p:tgtEl>
                                        <p:attrNameLst>
                                          <p:attrName>style.rotation</p:attrName>
                                        </p:attrNameLst>
                                      </p:cBhvr>
                                      <p:tavLst>
                                        <p:tav tm="0">
                                          <p:val>
                                            <p:fltVal val="360"/>
                                          </p:val>
                                        </p:tav>
                                        <p:tav tm="100000">
                                          <p:val>
                                            <p:fltVal val="0"/>
                                          </p:val>
                                        </p:tav>
                                      </p:tavLst>
                                    </p:anim>
                                    <p:animEffect filter="fade" transition="in">
                                      <p:cBhvr>
                                        <p:cTn dur="500" id="48"/>
                                        <p:tgtEl>
                                          <p:spTgt spid="42"/>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 presetSubtype="2">
                                  <p:stCondLst>
                                    <p:cond delay="0"/>
                                  </p:stCondLst>
                                  <p:childTnLst>
                                    <p:set>
                                      <p:cBhvr>
                                        <p:cTn dur="1" fill="hold" id="52">
                                          <p:stCondLst>
                                            <p:cond delay="0"/>
                                          </p:stCondLst>
                                        </p:cTn>
                                        <p:tgtEl>
                                          <p:spTgt spid="19"/>
                                        </p:tgtEl>
                                        <p:attrNameLst>
                                          <p:attrName>style.visibility</p:attrName>
                                        </p:attrNameLst>
                                      </p:cBhvr>
                                      <p:to>
                                        <p:strVal val="visible"/>
                                      </p:to>
                                    </p:set>
                                    <p:anim calcmode="lin" valueType="num">
                                      <p:cBhvr additive="base">
                                        <p:cTn dur="500" fill="hold" id="53"/>
                                        <p:tgtEl>
                                          <p:spTgt spid="19"/>
                                        </p:tgtEl>
                                        <p:attrNameLst>
                                          <p:attrName>ppt_x</p:attrName>
                                        </p:attrNameLst>
                                      </p:cBhvr>
                                      <p:tavLst>
                                        <p:tav tm="0">
                                          <p:val>
                                            <p:strVal val="1+#ppt_w/2"/>
                                          </p:val>
                                        </p:tav>
                                        <p:tav tm="100000">
                                          <p:val>
                                            <p:strVal val="#ppt_x"/>
                                          </p:val>
                                        </p:tav>
                                      </p:tavLst>
                                    </p:anim>
                                    <p:anim calcmode="lin" valueType="num">
                                      <p:cBhvr additive="base">
                                        <p:cTn dur="500" fill="hold" id="54"/>
                                        <p:tgtEl>
                                          <p:spTgt spid="19"/>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additive="base">
                                        <p:cTn dur="500" fill="hold" id="57"/>
                                        <p:tgtEl>
                                          <p:spTgt spid="22"/>
                                        </p:tgtEl>
                                        <p:attrNameLst>
                                          <p:attrName>ppt_x</p:attrName>
                                        </p:attrNameLst>
                                      </p:cBhvr>
                                      <p:tavLst>
                                        <p:tav tm="0">
                                          <p:val>
                                            <p:strVal val="1+#ppt_w/2"/>
                                          </p:val>
                                        </p:tav>
                                        <p:tav tm="100000">
                                          <p:val>
                                            <p:strVal val="#ppt_x"/>
                                          </p:val>
                                        </p:tav>
                                      </p:tavLst>
                                    </p:anim>
                                    <p:anim calcmode="lin" valueType="num">
                                      <p:cBhvr additive="base">
                                        <p:cTn dur="500" fill="hold" id="58"/>
                                        <p:tgtEl>
                                          <p:spTgt spid="22"/>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23"/>
                                        </p:tgtEl>
                                        <p:attrNameLst>
                                          <p:attrName>style.visibility</p:attrName>
                                        </p:attrNameLst>
                                      </p:cBhvr>
                                      <p:to>
                                        <p:strVal val="visible"/>
                                      </p:to>
                                    </p:set>
                                    <p:anim calcmode="lin" valueType="num">
                                      <p:cBhvr additive="base">
                                        <p:cTn dur="500" fill="hold" id="61"/>
                                        <p:tgtEl>
                                          <p:spTgt spid="23"/>
                                        </p:tgtEl>
                                        <p:attrNameLst>
                                          <p:attrName>ppt_x</p:attrName>
                                        </p:attrNameLst>
                                      </p:cBhvr>
                                      <p:tavLst>
                                        <p:tav tm="0">
                                          <p:val>
                                            <p:strVal val="1+#ppt_w/2"/>
                                          </p:val>
                                        </p:tav>
                                        <p:tav tm="100000">
                                          <p:val>
                                            <p:strVal val="#ppt_x"/>
                                          </p:val>
                                        </p:tav>
                                      </p:tavLst>
                                    </p:anim>
                                    <p:anim calcmode="lin" valueType="num">
                                      <p:cBhvr additive="base">
                                        <p:cTn dur="500" fill="hold" id="62"/>
                                        <p:tgtEl>
                                          <p:spTgt spid="23"/>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26"/>
                                        </p:tgtEl>
                                        <p:attrNameLst>
                                          <p:attrName>style.visibility</p:attrName>
                                        </p:attrNameLst>
                                      </p:cBhvr>
                                      <p:to>
                                        <p:strVal val="visible"/>
                                      </p:to>
                                    </p:set>
                                    <p:anim calcmode="lin" valueType="num">
                                      <p:cBhvr additive="base">
                                        <p:cTn dur="500" fill="hold" id="65"/>
                                        <p:tgtEl>
                                          <p:spTgt spid="26"/>
                                        </p:tgtEl>
                                        <p:attrNameLst>
                                          <p:attrName>ppt_x</p:attrName>
                                        </p:attrNameLst>
                                      </p:cBhvr>
                                      <p:tavLst>
                                        <p:tav tm="0">
                                          <p:val>
                                            <p:strVal val="0-#ppt_w/2"/>
                                          </p:val>
                                        </p:tav>
                                        <p:tav tm="100000">
                                          <p:val>
                                            <p:strVal val="#ppt_x"/>
                                          </p:val>
                                        </p:tav>
                                      </p:tavLst>
                                    </p:anim>
                                    <p:anim calcmode="lin" valueType="num">
                                      <p:cBhvr additive="base">
                                        <p:cTn dur="500" fill="hold" id="66"/>
                                        <p:tgtEl>
                                          <p:spTgt spid="26"/>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8">
                                  <p:stCondLst>
                                    <p:cond delay="0"/>
                                  </p:stCondLst>
                                  <p:childTnLst>
                                    <p:set>
                                      <p:cBhvr>
                                        <p:cTn dur="1" fill="hold" id="68">
                                          <p:stCondLst>
                                            <p:cond delay="0"/>
                                          </p:stCondLst>
                                        </p:cTn>
                                        <p:tgtEl>
                                          <p:spTgt spid="25"/>
                                        </p:tgtEl>
                                        <p:attrNameLst>
                                          <p:attrName>style.visibility</p:attrName>
                                        </p:attrNameLst>
                                      </p:cBhvr>
                                      <p:to>
                                        <p:strVal val="visible"/>
                                      </p:to>
                                    </p:set>
                                    <p:anim calcmode="lin" valueType="num">
                                      <p:cBhvr additive="base">
                                        <p:cTn dur="500" fill="hold" id="69"/>
                                        <p:tgtEl>
                                          <p:spTgt spid="25"/>
                                        </p:tgtEl>
                                        <p:attrNameLst>
                                          <p:attrName>ppt_x</p:attrName>
                                        </p:attrNameLst>
                                      </p:cBhvr>
                                      <p:tavLst>
                                        <p:tav tm="0">
                                          <p:val>
                                            <p:strVal val="0-#ppt_w/2"/>
                                          </p:val>
                                        </p:tav>
                                        <p:tav tm="100000">
                                          <p:val>
                                            <p:strVal val="#ppt_x"/>
                                          </p:val>
                                        </p:tav>
                                      </p:tavLst>
                                    </p:anim>
                                    <p:anim calcmode="lin" valueType="num">
                                      <p:cBhvr additive="base">
                                        <p:cTn dur="500" fill="hold" id="70"/>
                                        <p:tgtEl>
                                          <p:spTgt spid="25"/>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8">
                                  <p:stCondLst>
                                    <p:cond delay="0"/>
                                  </p:stCondLst>
                                  <p:childTnLst>
                                    <p:set>
                                      <p:cBhvr>
                                        <p:cTn dur="1" fill="hold" id="72">
                                          <p:stCondLst>
                                            <p:cond delay="0"/>
                                          </p:stCondLst>
                                        </p:cTn>
                                        <p:tgtEl>
                                          <p:spTgt spid="24"/>
                                        </p:tgtEl>
                                        <p:attrNameLst>
                                          <p:attrName>style.visibility</p:attrName>
                                        </p:attrNameLst>
                                      </p:cBhvr>
                                      <p:to>
                                        <p:strVal val="visible"/>
                                      </p:to>
                                    </p:set>
                                    <p:anim calcmode="lin" valueType="num">
                                      <p:cBhvr additive="base">
                                        <p:cTn dur="500" fill="hold" id="73"/>
                                        <p:tgtEl>
                                          <p:spTgt spid="24"/>
                                        </p:tgtEl>
                                        <p:attrNameLst>
                                          <p:attrName>ppt_x</p:attrName>
                                        </p:attrNameLst>
                                      </p:cBhvr>
                                      <p:tavLst>
                                        <p:tav tm="0">
                                          <p:val>
                                            <p:strVal val="0-#ppt_w/2"/>
                                          </p:val>
                                        </p:tav>
                                        <p:tav tm="100000">
                                          <p:val>
                                            <p:strVal val="#ppt_x"/>
                                          </p:val>
                                        </p:tav>
                                      </p:tavLst>
                                    </p:anim>
                                    <p:anim calcmode="lin" valueType="num">
                                      <p:cBhvr additive="base">
                                        <p:cTn dur="500" fill="hold" id="74"/>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9"/>
      <p:bldP grpId="0" spid="24"/>
      <p:bldP grpId="0" spid="22"/>
      <p:bldP grpId="0" spid="25"/>
      <p:bldP grpId="0" spid="23"/>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2519361" y="2737974"/>
            <a:ext cx="954573" cy="82290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80"/>
            <p:cNvSpPr>
              <a:spLocks noEditPoints="1"/>
            </p:cNvSpPr>
            <p:nvPr/>
          </p:nvSpPr>
          <p:spPr bwMode="auto">
            <a:xfrm>
              <a:off x="2986943" y="3120852"/>
              <a:ext cx="322263" cy="323850"/>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20" name="组合 19"/>
          <p:cNvGrpSpPr/>
          <p:nvPr/>
        </p:nvGrpSpPr>
        <p:grpSpPr>
          <a:xfrm>
            <a:off x="6086334" y="2737974"/>
            <a:ext cx="954573" cy="82290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Freeform 49"/>
            <p:cNvSpPr>
              <a:spLocks noEditPoints="1"/>
            </p:cNvSpPr>
            <p:nvPr/>
          </p:nvSpPr>
          <p:spPr bwMode="auto">
            <a:xfrm>
              <a:off x="6591361" y="3120852"/>
              <a:ext cx="323850" cy="323850"/>
            </a:xfrm>
            <a:custGeom>
              <a:gdLst>
                <a:gd fmla="*/ 992 w 1017" name="T0"/>
                <a:gd fmla="*/ 1 h 1018" name="T1"/>
                <a:gd fmla="*/ 808 w 1017" name="T2"/>
                <a:gd fmla="*/ 193 h 1018" name="T3"/>
                <a:gd fmla="*/ 732 w 1017" name="T4"/>
                <a:gd fmla="*/ 277 h 1018" name="T5"/>
                <a:gd fmla="*/ 563 w 1017" name="T6"/>
                <a:gd fmla="*/ 447 h 1018" name="T7"/>
                <a:gd fmla="*/ 480 w 1017" name="T8"/>
                <a:gd fmla="*/ 519 h 1018" name="T9"/>
                <a:gd fmla="*/ 222 w 1017" name="T10"/>
                <a:gd fmla="*/ 604 h 1018" name="T11"/>
                <a:gd fmla="*/ 131 w 1017" name="T12"/>
                <a:gd fmla="*/ 672 h 1018" name="T13"/>
                <a:gd fmla="*/ 0 w 1017" name="T14"/>
                <a:gd fmla="*/ 986 h 1018" name="T15"/>
                <a:gd fmla="*/ 46 w 1017" name="T16"/>
                <a:gd fmla="*/ 1014 h 1018" name="T17"/>
                <a:gd fmla="*/ 275 w 1017" name="T18"/>
                <a:gd fmla="*/ 780 h 1018" name="T19"/>
                <a:gd fmla="*/ 505 w 1017" name="T20"/>
                <a:gd fmla="*/ 608 h 1018" name="T21"/>
                <a:gd fmla="*/ 618 w 1017" name="T22"/>
                <a:gd fmla="*/ 625 h 1018" name="T23"/>
                <a:gd fmla="*/ 668 w 1017" name="T24"/>
                <a:gd fmla="*/ 534 h 1018" name="T25"/>
                <a:gd fmla="*/ 864 w 1017" name="T26"/>
                <a:gd fmla="*/ 375 h 1018" name="T27"/>
                <a:gd fmla="*/ 922 w 1017" name="T28"/>
                <a:gd fmla="*/ 287 h 1018" name="T29"/>
                <a:gd fmla="*/ 211 w 1017" name="T30"/>
                <a:gd fmla="*/ 730 h 1018" name="T31"/>
                <a:gd fmla="*/ 211 w 1017" name="T32"/>
                <a:gd fmla="*/ 671 h 1018" name="T33"/>
                <a:gd fmla="*/ 253 w 1017" name="T34"/>
                <a:gd fmla="*/ 706 h 1018" name="T35"/>
                <a:gd fmla="*/ 555 w 1017" name="T36"/>
                <a:gd fmla="*/ 568 h 1018" name="T37"/>
                <a:gd fmla="*/ 566 w 1017" name="T38"/>
                <a:gd fmla="*/ 510 h 1018" name="T39"/>
                <a:gd fmla="*/ 602 w 1017" name="T40"/>
                <a:gd fmla="*/ 554 h 1018" name="T41"/>
                <a:gd fmla="*/ 804 w 1017" name="T42"/>
                <a:gd fmla="*/ 309 h 1018" name="T43"/>
                <a:gd fmla="*/ 826 w 1017" name="T44"/>
                <a:gd fmla="*/ 255 h 1018" name="T45"/>
                <a:gd fmla="*/ 853 w 1017" name="T46"/>
                <a:gd fmla="*/ 304 h 1018" name="T47"/>
                <a:gd fmla="*/ 164 w 1017" name="T48"/>
                <a:gd fmla="*/ 968 h 1018" name="T49"/>
                <a:gd fmla="*/ 191 w 1017" name="T50"/>
                <a:gd fmla="*/ 1018 h 1018" name="T51"/>
                <a:gd fmla="*/ 214 w 1017" name="T52"/>
                <a:gd fmla="*/ 964 h 1018" name="T53"/>
                <a:gd fmla="*/ 321 w 1017" name="T54"/>
                <a:gd fmla="*/ 973 h 1018" name="T55"/>
                <a:gd fmla="*/ 356 w 1017" name="T56"/>
                <a:gd fmla="*/ 1017 h 1018" name="T57"/>
                <a:gd fmla="*/ 367 w 1017" name="T58"/>
                <a:gd fmla="*/ 959 h 1018" name="T59"/>
                <a:gd fmla="*/ 478 w 1017" name="T60"/>
                <a:gd fmla="*/ 980 h 1018" name="T61"/>
                <a:gd fmla="*/ 522 w 1017" name="T62"/>
                <a:gd fmla="*/ 1015 h 1018" name="T63"/>
                <a:gd fmla="*/ 522 w 1017" name="T64"/>
                <a:gd fmla="*/ 957 h 1018" name="T65"/>
                <a:gd fmla="*/ 637 w 1017" name="T66"/>
                <a:gd fmla="*/ 986 h 1018" name="T67"/>
                <a:gd fmla="*/ 686 w 1017" name="T68"/>
                <a:gd fmla="*/ 1013 h 1018" name="T69"/>
                <a:gd fmla="*/ 674 w 1017" name="T70"/>
                <a:gd fmla="*/ 955 h 1018" name="T71"/>
                <a:gd fmla="*/ 795 w 1017" name="T72"/>
                <a:gd fmla="*/ 986 h 1018" name="T73"/>
                <a:gd fmla="*/ 849 w 1017" name="T74"/>
                <a:gd fmla="*/ 1009 h 1018" name="T75"/>
                <a:gd fmla="*/ 826 w 1017" name="T76"/>
                <a:gd fmla="*/ 954 h 1018" name="T77"/>
                <a:gd fmla="*/ 955 w 1017" name="T78"/>
                <a:gd fmla="*/ 993 h 1018" name="T79"/>
                <a:gd fmla="*/ 1012 w 1017" name="T80"/>
                <a:gd fmla="*/ 1005 h 1018" name="T81"/>
                <a:gd fmla="*/ 986 w 1017" name="T82"/>
                <a:gd fmla="*/ 954 h 1018" name="T83"/>
                <a:gd fmla="*/ 61 w 1017" name="T84"/>
                <a:gd fmla="*/ 815 h 1018" name="T85"/>
                <a:gd fmla="*/ 2 w 1017" name="T86"/>
                <a:gd fmla="*/ 815 h 1018" name="T87"/>
                <a:gd fmla="*/ 31 w 1017" name="T88"/>
                <a:gd fmla="*/ 700 h 1018" name="T89"/>
                <a:gd fmla="*/ 58 w 1017" name="T90"/>
                <a:gd fmla="*/ 650 h 1018" name="T91"/>
                <a:gd fmla="*/ 0 w 1017" name="T92"/>
                <a:gd fmla="*/ 662 h 1018" name="T93"/>
                <a:gd fmla="*/ 31 w 1017" name="T94"/>
                <a:gd fmla="*/ 541 h 1018" name="T95"/>
                <a:gd fmla="*/ 54 w 1017" name="T96"/>
                <a:gd fmla="*/ 486 h 1018" name="T97"/>
                <a:gd fmla="*/ 0 w 1017" name="T98"/>
                <a:gd fmla="*/ 509 h 1018" name="T99"/>
                <a:gd fmla="*/ 38 w 1017" name="T100"/>
                <a:gd fmla="*/ 381 h 1018" name="T101"/>
                <a:gd fmla="*/ 50 w 1017" name="T102"/>
                <a:gd fmla="*/ 324 h 1018" name="T103"/>
                <a:gd fmla="*/ 0 w 1017" name="T104"/>
                <a:gd fmla="*/ 350 h 1018" name="T105"/>
                <a:gd fmla="*/ 44 w 1017" name="T106"/>
                <a:gd fmla="*/ 220 h 1018" name="T107"/>
                <a:gd fmla="*/ 44 w 1017" name="T108"/>
                <a:gd fmla="*/ 162 h 1018" name="T109"/>
                <a:gd fmla="*/ 0 w 1017" name="T110"/>
                <a:gd fmla="*/ 198 h 1018" name="T111"/>
                <a:gd fmla="*/ 50 w 1017" name="T112"/>
                <a:gd fmla="*/ 58 h 1018" name="T113"/>
                <a:gd fmla="*/ 38 w 1017" name="T114"/>
                <a:gd fmla="*/ 1 h 1018" name="T115"/>
                <a:gd fmla="*/ 2 w 1017" name="T116"/>
                <a:gd fmla="*/ 44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21" name="组合 20"/>
          <p:cNvGrpSpPr/>
          <p:nvPr/>
        </p:nvGrpSpPr>
        <p:grpSpPr>
          <a:xfrm>
            <a:off x="9662972" y="2737974"/>
            <a:ext cx="954573" cy="82290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Freeform 61"/>
            <p:cNvSpPr>
              <a:spLocks noEditPoints="1"/>
            </p:cNvSpPr>
            <p:nvPr/>
          </p:nvSpPr>
          <p:spPr bwMode="auto">
            <a:xfrm>
              <a:off x="10159268" y="3121646"/>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公司发展状况</a:t>
            </a:r>
          </a:p>
        </p:txBody>
      </p:sp>
      <p:sp>
        <p:nvSpPr>
          <p:cNvPr id="45" name="灯片编号占位符 44"/>
          <p:cNvSpPr>
            <a:spLocks noGrp="1"/>
          </p:cNvSpPr>
          <p:nvPr>
            <p:ph idx="12" sz="quarter" type="sldNum"/>
          </p:nvPr>
        </p:nvSpPr>
        <p:spPr/>
        <p:txBody>
          <a:bodyPr/>
          <a:lstStyle/>
          <a:p>
            <a:fld id="{6D205DBF-2D4E-4B68-9F97-C349CD572C8D}" type="slidenum">
              <a:rPr altLang="en-US" lang="zh-CN" smtClean="0"/>
              <a:t>7</a:t>
            </a:fld>
          </a:p>
        </p:txBody>
      </p:sp>
      <p:sp>
        <p:nvSpPr>
          <p:cNvPr id="4" name="椭圆 3"/>
          <p:cNvSpPr/>
          <p:nvPr/>
        </p:nvSpPr>
        <p:spPr>
          <a:xfrm>
            <a:off x="2348888" y="3750214"/>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916000" y="3750214"/>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9483113" y="3750214"/>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a:off x="2872444" y="3930214"/>
            <a:ext cx="2880000" cy="0"/>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439556" y="3930214"/>
            <a:ext cx="2880000" cy="0"/>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250467" y="4345623"/>
            <a:ext cx="2556841" cy="1323439"/>
            <a:chOff x="1250467" y="4345623"/>
            <a:chExt cx="2556841" cy="1323439"/>
          </a:xfrm>
        </p:grpSpPr>
        <p:sp>
          <p:nvSpPr>
            <p:cNvPr id="11" name="矩形 10"/>
            <p:cNvSpPr/>
            <p:nvPr/>
          </p:nvSpPr>
          <p:spPr>
            <a:xfrm>
              <a:off x="1840237" y="5299730"/>
              <a:ext cx="1275080" cy="365760"/>
            </a:xfrm>
            <a:prstGeom prst="rect">
              <a:avLst/>
            </a:prstGeom>
          </p:spPr>
          <p:txBody>
            <a:bodyPr wrap="none">
              <a:spAutoFit/>
            </a:bodyPr>
            <a:lstStyle/>
            <a:p>
              <a:r>
                <a:rPr altLang="zh-CN" lang="en-US">
                  <a:solidFill>
                    <a:schemeClr val="accent2"/>
                  </a:solidFill>
                  <a:latin typeface="+mj-ea"/>
                  <a:ea typeface="+mj-ea"/>
                </a:rPr>
                <a:t>2009-2015</a:t>
              </a:r>
            </a:p>
          </p:txBody>
        </p:sp>
        <p:sp>
          <p:nvSpPr>
            <p:cNvPr id="47" name="矩形 46"/>
            <p:cNvSpPr/>
            <p:nvPr/>
          </p:nvSpPr>
          <p:spPr>
            <a:xfrm>
              <a:off x="1250467" y="4345623"/>
              <a:ext cx="2556841" cy="144780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charset="-122" panose="020b0503020204020204" pitchFamily="34" typeface="微软雅黑"/>
                  <a:ea charset="-122" panose="020b0503020204020204" pitchFamily="34" typeface="微软雅黑"/>
                </a:rPr>
                <a:t>发展速度</a:t>
              </a:r>
            </a:p>
            <a:p>
              <a:pPr algn="ctr">
                <a:lnSpc>
                  <a:spcPct val="150000"/>
                </a:lnSpc>
                <a:spcAft>
                  <a:spcPts val="600"/>
                </a:spcAft>
              </a:pPr>
              <a:r>
                <a:rPr altLang="en-US" lang="zh-CN" sz="1400">
                  <a:solidFill>
                    <a:schemeClr val="accent1">
                      <a:lumMod val="7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grpSp>
      <p:grpSp>
        <p:nvGrpSpPr>
          <p:cNvPr id="28" name="组合 27"/>
          <p:cNvGrpSpPr/>
          <p:nvPr/>
        </p:nvGrpSpPr>
        <p:grpSpPr>
          <a:xfrm>
            <a:off x="4817579" y="4345623"/>
            <a:ext cx="2556841" cy="1323439"/>
            <a:chOff x="4817579" y="4345623"/>
            <a:chExt cx="2556841" cy="1323439"/>
          </a:xfrm>
        </p:grpSpPr>
        <p:sp>
          <p:nvSpPr>
            <p:cNvPr id="48" name="矩形 47"/>
            <p:cNvSpPr/>
            <p:nvPr/>
          </p:nvSpPr>
          <p:spPr>
            <a:xfrm>
              <a:off x="4817578" y="4345623"/>
              <a:ext cx="2556841" cy="144780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charset="-122" panose="020b0503020204020204" pitchFamily="34" typeface="微软雅黑"/>
                  <a:ea charset="-122" panose="020b0503020204020204" pitchFamily="34" typeface="微软雅黑"/>
                </a:rPr>
                <a:t>有何成绩</a:t>
              </a:r>
            </a:p>
            <a:p>
              <a:pPr algn="ctr">
                <a:lnSpc>
                  <a:spcPct val="150000"/>
                </a:lnSpc>
                <a:spcAft>
                  <a:spcPts val="600"/>
                </a:spcAft>
              </a:pPr>
              <a:r>
                <a:rPr altLang="en-US" lang="zh-CN" sz="1400">
                  <a:solidFill>
                    <a:schemeClr val="accent1">
                      <a:lumMod val="7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50" name="矩形 49"/>
            <p:cNvSpPr/>
            <p:nvPr/>
          </p:nvSpPr>
          <p:spPr>
            <a:xfrm>
              <a:off x="5609328" y="5299730"/>
              <a:ext cx="919480" cy="365760"/>
            </a:xfrm>
            <a:prstGeom prst="rect">
              <a:avLst/>
            </a:prstGeom>
          </p:spPr>
          <p:txBody>
            <a:bodyPr wrap="none">
              <a:spAutoFit/>
            </a:bodyPr>
            <a:lstStyle/>
            <a:p>
              <a:r>
                <a:rPr altLang="zh-CN" lang="en-US">
                  <a:solidFill>
                    <a:schemeClr val="accent3"/>
                  </a:solidFill>
                  <a:latin typeface="+mj-ea"/>
                  <a:ea typeface="+mj-ea"/>
                </a:rPr>
                <a:t>2012年</a:t>
              </a:r>
            </a:p>
          </p:txBody>
        </p:sp>
      </p:grpSp>
      <p:grpSp>
        <p:nvGrpSpPr>
          <p:cNvPr id="29" name="组合 28"/>
          <p:cNvGrpSpPr/>
          <p:nvPr/>
        </p:nvGrpSpPr>
        <p:grpSpPr>
          <a:xfrm>
            <a:off x="8384692" y="4345623"/>
            <a:ext cx="2556841" cy="1323439"/>
            <a:chOff x="8384692" y="4345623"/>
            <a:chExt cx="2556841" cy="1323439"/>
          </a:xfrm>
        </p:grpSpPr>
        <p:sp>
          <p:nvSpPr>
            <p:cNvPr id="49" name="矩形 48"/>
            <p:cNvSpPr/>
            <p:nvPr/>
          </p:nvSpPr>
          <p:spPr>
            <a:xfrm>
              <a:off x="8384692" y="4345623"/>
              <a:ext cx="2556841" cy="1447800"/>
            </a:xfrm>
            <a:prstGeom prst="rect">
              <a:avLst/>
            </a:prstGeom>
          </p:spPr>
          <p:txBody>
            <a:bodyPr wrap="square">
              <a:spAutoFit/>
            </a:bodyPr>
            <a:lstStyle/>
            <a:p>
              <a:pPr algn="ctr">
                <a:lnSpc>
                  <a:spcPct val="150000"/>
                </a:lnSpc>
                <a:spcAft>
                  <a:spcPts val="600"/>
                </a:spcAft>
              </a:pPr>
              <a:r>
                <a:rPr altLang="en-US" lang="zh-CN" sz="1400">
                  <a:solidFill>
                    <a:schemeClr val="accent1">
                      <a:lumMod val="75000"/>
                    </a:schemeClr>
                  </a:solidFill>
                  <a:latin charset="-122" panose="020b0503020204020204" pitchFamily="34" typeface="微软雅黑"/>
                  <a:ea charset="-122" panose="020b0503020204020204" pitchFamily="34" typeface="微软雅黑"/>
                </a:rPr>
                <a:t>荣誉称号</a:t>
              </a:r>
            </a:p>
            <a:p>
              <a:pPr algn="ctr">
                <a:lnSpc>
                  <a:spcPct val="150000"/>
                </a:lnSpc>
                <a:spcAft>
                  <a:spcPts val="600"/>
                </a:spcAft>
              </a:pPr>
              <a:r>
                <a:rPr altLang="en-US" lang="zh-CN" sz="1400">
                  <a:solidFill>
                    <a:schemeClr val="accent1">
                      <a:lumMod val="75000"/>
                    </a:schemeClr>
                  </a:solidFill>
                  <a:latin charset="-122" panose="020b0503020204020204" pitchFamily="34" typeface="微软雅黑"/>
                  <a:ea charset="-122" panose="020b0503020204020204" pitchFamily="34" typeface="微软雅黑"/>
                </a:rPr>
                <a:t>我们坚持以客户为中心，快速响应客户需求持续为客户创造长期价值进而成就客户</a:t>
              </a:r>
            </a:p>
          </p:txBody>
        </p:sp>
        <p:sp>
          <p:nvSpPr>
            <p:cNvPr id="51" name="矩形 50"/>
            <p:cNvSpPr/>
            <p:nvPr/>
          </p:nvSpPr>
          <p:spPr>
            <a:xfrm>
              <a:off x="9176441" y="5299730"/>
              <a:ext cx="919480" cy="365760"/>
            </a:xfrm>
            <a:prstGeom prst="rect">
              <a:avLst/>
            </a:prstGeom>
          </p:spPr>
          <p:txBody>
            <a:bodyPr wrap="none">
              <a:spAutoFit/>
            </a:bodyPr>
            <a:lstStyle/>
            <a:p>
              <a:r>
                <a:rPr altLang="zh-CN" lang="en-US">
                  <a:solidFill>
                    <a:schemeClr val="accent4"/>
                  </a:solidFill>
                  <a:latin typeface="+mj-ea"/>
                  <a:ea typeface="+mj-ea"/>
                </a:rPr>
                <a:t>2014年</a:t>
              </a:r>
            </a:p>
          </p:txBody>
        </p:sp>
      </p:grpSp>
      <p:sp>
        <p:nvSpPr>
          <p:cNvPr id="65" name="任意多边形 64"/>
          <p:cNvSpPr/>
          <p:nvPr/>
        </p:nvSpPr>
        <p:spPr>
          <a:xfrm>
            <a:off x="1447798" y="1696938"/>
            <a:ext cx="2162176" cy="1863944"/>
          </a:xfrm>
          <a:custGeom>
            <a:gdLst>
              <a:gd fmla="*/ 0 w 2162176" name="connsiteX0"/>
              <a:gd fmla="*/ 0 h 1863944" name="connsiteY0"/>
              <a:gd fmla="*/ 2162176 w 2162176" name="connsiteX1"/>
              <a:gd fmla="*/ 0 h 1863944" name="connsiteY1"/>
              <a:gd fmla="*/ 1081088 w 2162176" name="connsiteX2"/>
              <a:gd fmla="*/ 1863944 h 1863944" name="connsiteY2"/>
              <a:gd fmla="*/ 0 w 2162176" name="connsiteX3"/>
              <a:gd fmla="*/ 0 h 1863944" name="connsiteY3"/>
            </a:gdLst>
            <a:cxnLst>
              <a:cxn ang="0">
                <a:pos x="connsiteX0" y="connsiteY0"/>
              </a:cxn>
              <a:cxn ang="0">
                <a:pos x="connsiteX1" y="connsiteY1"/>
              </a:cxn>
              <a:cxn ang="0">
                <a:pos x="connsiteX2" y="connsiteY2"/>
              </a:cxn>
              <a:cxn ang="0">
                <a:pos x="connsiteX3" y="connsiteY3"/>
              </a:cxn>
            </a:cxnLst>
            <a:rect b="b" l="l" r="r" t="t"/>
            <a:pathLst>
              <a:path h="1863943" w="2162176">
                <a:moveTo>
                  <a:pt x="0" y="0"/>
                </a:moveTo>
                <a:lnTo>
                  <a:pt x="2162176" y="0"/>
                </a:lnTo>
                <a:lnTo>
                  <a:pt x="1081088" y="1863944"/>
                </a:lnTo>
                <a:lnTo>
                  <a:pt x="0" y="0"/>
                </a:lnTo>
                <a:close/>
              </a:path>
            </a:pathLst>
          </a:custGeom>
          <a:blipFill dpi="0" rotWithShape="1">
            <a:blip r:embed="rId3">
              <a:extLst>
                <a:ext uri="{28A0092B-C50C-407E-A947-70E740481C1C}">
                  <a14:useLocalDpi val="0"/>
                </a:ext>
              </a:extLst>
            </a:blip>
            <a:stretch>
              <a:fillRect b="-56722" l="-1" r="-3964" t="-384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a:off x="5014910" y="1696938"/>
            <a:ext cx="2162176" cy="1863944"/>
          </a:xfrm>
          <a:custGeom>
            <a:gdLst>
              <a:gd fmla="*/ 0 w 2162176" name="connsiteX0"/>
              <a:gd fmla="*/ 0 h 1863944" name="connsiteY0"/>
              <a:gd fmla="*/ 2162176 w 2162176" name="connsiteX1"/>
              <a:gd fmla="*/ 0 h 1863944" name="connsiteY1"/>
              <a:gd fmla="*/ 1081088 w 2162176" name="connsiteX2"/>
              <a:gd fmla="*/ 1863944 h 1863944" name="connsiteY2"/>
              <a:gd fmla="*/ 0 w 2162176" name="connsiteX3"/>
              <a:gd fmla="*/ 0 h 1863944" name="connsiteY3"/>
            </a:gdLst>
            <a:cxnLst>
              <a:cxn ang="0">
                <a:pos x="connsiteX0" y="connsiteY0"/>
              </a:cxn>
              <a:cxn ang="0">
                <a:pos x="connsiteX1" y="connsiteY1"/>
              </a:cxn>
              <a:cxn ang="0">
                <a:pos x="connsiteX2" y="connsiteY2"/>
              </a:cxn>
              <a:cxn ang="0">
                <a:pos x="connsiteX3" y="connsiteY3"/>
              </a:cxn>
            </a:cxnLst>
            <a:rect b="b" l="l" r="r" t="t"/>
            <a:pathLst>
              <a:path h="1863943" w="2162176">
                <a:moveTo>
                  <a:pt x="0" y="0"/>
                </a:moveTo>
                <a:lnTo>
                  <a:pt x="2162176" y="0"/>
                </a:lnTo>
                <a:lnTo>
                  <a:pt x="1081088" y="1863944"/>
                </a:lnTo>
                <a:lnTo>
                  <a:pt x="0" y="0"/>
                </a:lnTo>
                <a:close/>
              </a:path>
            </a:pathLst>
          </a:custGeom>
          <a:blipFill dpi="0" rotWithShape="1">
            <a:blip r:embed="rId4">
              <a:extLst>
                <a:ext uri="{28A0092B-C50C-407E-A947-70E740481C1C}">
                  <a14:useLocalDpi val="0"/>
                </a:ext>
              </a:extLst>
            </a:blip>
            <a:stretch>
              <a:fillRect b="0" t="-143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a:off x="8582022" y="1696938"/>
            <a:ext cx="2162176" cy="1863944"/>
          </a:xfrm>
          <a:custGeom>
            <a:gdLst>
              <a:gd fmla="*/ 0 w 2162176" name="connsiteX0"/>
              <a:gd fmla="*/ 0 h 1863944" name="connsiteY0"/>
              <a:gd fmla="*/ 2162176 w 2162176" name="connsiteX1"/>
              <a:gd fmla="*/ 0 h 1863944" name="connsiteY1"/>
              <a:gd fmla="*/ 1081088 w 2162176" name="connsiteX2"/>
              <a:gd fmla="*/ 1863944 h 1863944" name="connsiteY2"/>
              <a:gd fmla="*/ 0 w 2162176" name="connsiteX3"/>
              <a:gd fmla="*/ 0 h 1863944" name="connsiteY3"/>
            </a:gdLst>
            <a:cxnLst>
              <a:cxn ang="0">
                <a:pos x="connsiteX0" y="connsiteY0"/>
              </a:cxn>
              <a:cxn ang="0">
                <a:pos x="connsiteX1" y="connsiteY1"/>
              </a:cxn>
              <a:cxn ang="0">
                <a:pos x="connsiteX2" y="connsiteY2"/>
              </a:cxn>
              <a:cxn ang="0">
                <a:pos x="connsiteX3" y="connsiteY3"/>
              </a:cxn>
            </a:cxnLst>
            <a:rect b="b" l="l" r="r" t="t"/>
            <a:pathLst>
              <a:path h="1863943" w="2162176">
                <a:moveTo>
                  <a:pt x="0" y="0"/>
                </a:moveTo>
                <a:lnTo>
                  <a:pt x="2162176" y="0"/>
                </a:lnTo>
                <a:lnTo>
                  <a:pt x="1081088" y="1863944"/>
                </a:lnTo>
                <a:lnTo>
                  <a:pt x="0" y="0"/>
                </a:lnTo>
                <a:close/>
              </a:path>
            </a:pathLst>
          </a:custGeom>
          <a:blipFill dpi="0" rotWithShape="1">
            <a:blip r:embed="rId5">
              <a:extLst>
                <a:ext uri="{28A0092B-C50C-407E-A947-70E740481C1C}">
                  <a14:useLocalDpi val="0"/>
                </a:ext>
              </a:extLst>
            </a:blip>
            <a:stretch>
              <a:fillRect b="1" l="-26872" r="-26872" t="-240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extLst>
      <p:ext uri="{BB962C8B-B14F-4D97-AF65-F5344CB8AC3E}">
        <p14:creationId val="20487035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27"/>
                                        </p:tgtEl>
                                        <p:attrNameLst>
                                          <p:attrName>style.visibility</p:attrName>
                                        </p:attrNameLst>
                                      </p:cBhvr>
                                      <p:to>
                                        <p:strVal val="visible"/>
                                      </p:to>
                                    </p:set>
                                    <p:animEffect filter="fade" transition="in">
                                      <p:cBhvr>
                                        <p:cTn dur="1000" id="14"/>
                                        <p:tgtEl>
                                          <p:spTgt spid="27"/>
                                        </p:tgtEl>
                                      </p:cBhvr>
                                    </p:animEffect>
                                    <p:anim calcmode="lin" valueType="num">
                                      <p:cBhvr>
                                        <p:cTn dur="1000" fill="hold" id="15"/>
                                        <p:tgtEl>
                                          <p:spTgt spid="27"/>
                                        </p:tgtEl>
                                        <p:attrNameLst>
                                          <p:attrName>ppt_x</p:attrName>
                                        </p:attrNameLst>
                                      </p:cBhvr>
                                      <p:tavLst>
                                        <p:tav tm="0">
                                          <p:val>
                                            <p:strVal val="#ppt_x"/>
                                          </p:val>
                                        </p:tav>
                                        <p:tav tm="100000">
                                          <p:val>
                                            <p:strVal val="#ppt_x"/>
                                          </p:val>
                                        </p:tav>
                                      </p:tavLst>
                                    </p:anim>
                                    <p:anim calcmode="lin" valueType="num">
                                      <p:cBhvr>
                                        <p:cTn dur="1000" fill="hold" id="16"/>
                                        <p:tgtEl>
                                          <p:spTgt spid="27"/>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65"/>
                                        </p:tgtEl>
                                        <p:attrNameLst>
                                          <p:attrName>style.visibility</p:attrName>
                                        </p:attrNameLst>
                                      </p:cBhvr>
                                      <p:to>
                                        <p:strVal val="visible"/>
                                      </p:to>
                                    </p:set>
                                    <p:animEffect filter="fade" transition="in">
                                      <p:cBhvr>
                                        <p:cTn dur="1000" id="19"/>
                                        <p:tgtEl>
                                          <p:spTgt spid="65"/>
                                        </p:tgtEl>
                                      </p:cBhvr>
                                    </p:animEffect>
                                    <p:anim calcmode="lin" valueType="num">
                                      <p:cBhvr>
                                        <p:cTn dur="1000" fill="hold" id="20"/>
                                        <p:tgtEl>
                                          <p:spTgt spid="65"/>
                                        </p:tgtEl>
                                        <p:attrNameLst>
                                          <p:attrName>ppt_x</p:attrName>
                                        </p:attrNameLst>
                                      </p:cBhvr>
                                      <p:tavLst>
                                        <p:tav tm="0">
                                          <p:val>
                                            <p:strVal val="#ppt_x"/>
                                          </p:val>
                                        </p:tav>
                                        <p:tav tm="100000">
                                          <p:val>
                                            <p:strVal val="#ppt_x"/>
                                          </p:val>
                                        </p:tav>
                                      </p:tavLst>
                                    </p:anim>
                                    <p:anim calcmode="lin" valueType="num">
                                      <p:cBhvr>
                                        <p:cTn dur="1000" fill="hold" id="21"/>
                                        <p:tgtEl>
                                          <p:spTgt spid="6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2" presetSubtype="8">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id="26"/>
                                        <p:tgtEl>
                                          <p:spTgt spid="18"/>
                                        </p:tgtEl>
                                        <p:attrNameLst>
                                          <p:attrName>ppt_x</p:attrName>
                                        </p:attrNameLst>
                                      </p:cBhvr>
                                      <p:tavLst>
                                        <p:tav tm="0">
                                          <p:val>
                                            <p:strVal val="#ppt_x-#ppt_w*1.125000"/>
                                          </p:val>
                                        </p:tav>
                                        <p:tav tm="100000">
                                          <p:val>
                                            <p:strVal val="#ppt_x"/>
                                          </p:val>
                                        </p:tav>
                                      </p:tavLst>
                                    </p:anim>
                                    <p:animEffect filter="wipe(right)" transition="in">
                                      <p:cBhvr>
                                        <p:cTn dur="500" id="27"/>
                                        <p:tgtEl>
                                          <p:spTgt spid="1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8">
                                  <p:stCondLst>
                                    <p:cond delay="0"/>
                                  </p:stCondLst>
                                  <p:childTnLst>
                                    <p:set>
                                      <p:cBhvr>
                                        <p:cTn dur="1" fill="hold" id="31">
                                          <p:stCondLst>
                                            <p:cond delay="0"/>
                                          </p:stCondLst>
                                        </p:cTn>
                                        <p:tgtEl>
                                          <p:spTgt spid="7"/>
                                        </p:tgtEl>
                                        <p:attrNameLst>
                                          <p:attrName>style.visibility</p:attrName>
                                        </p:attrNameLst>
                                      </p:cBhvr>
                                      <p:to>
                                        <p:strVal val="visible"/>
                                      </p:to>
                                    </p:set>
                                    <p:animEffect filter="wipe(left)" transition="in">
                                      <p:cBhvr>
                                        <p:cTn dur="500" id="32"/>
                                        <p:tgtEl>
                                          <p:spTgt spid="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53" presetSubtype="0">
                                  <p:stCondLst>
                                    <p:cond delay="0"/>
                                  </p:stCondLst>
                                  <p:childTnLst>
                                    <p:set>
                                      <p:cBhvr>
                                        <p:cTn dur="1" fill="hold" id="36">
                                          <p:stCondLst>
                                            <p:cond delay="0"/>
                                          </p:stCondLst>
                                        </p:cTn>
                                        <p:tgtEl>
                                          <p:spTgt spid="31"/>
                                        </p:tgtEl>
                                        <p:attrNameLst>
                                          <p:attrName>style.visibility</p:attrName>
                                        </p:attrNameLst>
                                      </p:cBhvr>
                                      <p:to>
                                        <p:strVal val="visible"/>
                                      </p:to>
                                    </p:set>
                                    <p:anim calcmode="lin" valueType="num">
                                      <p:cBhvr>
                                        <p:cTn dur="500" fill="hold" id="37"/>
                                        <p:tgtEl>
                                          <p:spTgt spid="31"/>
                                        </p:tgtEl>
                                        <p:attrNameLst>
                                          <p:attrName>ppt_w</p:attrName>
                                        </p:attrNameLst>
                                      </p:cBhvr>
                                      <p:tavLst>
                                        <p:tav tm="0">
                                          <p:val>
                                            <p:fltVal val="0"/>
                                          </p:val>
                                        </p:tav>
                                        <p:tav tm="100000">
                                          <p:val>
                                            <p:strVal val="#ppt_w"/>
                                          </p:val>
                                        </p:tav>
                                      </p:tavLst>
                                    </p:anim>
                                    <p:anim calcmode="lin" valueType="num">
                                      <p:cBhvr>
                                        <p:cTn dur="500" fill="hold" id="38"/>
                                        <p:tgtEl>
                                          <p:spTgt spid="31"/>
                                        </p:tgtEl>
                                        <p:attrNameLst>
                                          <p:attrName>ppt_h</p:attrName>
                                        </p:attrNameLst>
                                      </p:cBhvr>
                                      <p:tavLst>
                                        <p:tav tm="0">
                                          <p:val>
                                            <p:fltVal val="0"/>
                                          </p:val>
                                        </p:tav>
                                        <p:tav tm="100000">
                                          <p:val>
                                            <p:strVal val="#ppt_h"/>
                                          </p:val>
                                        </p:tav>
                                      </p:tavLst>
                                    </p:anim>
                                    <p:animEffect filter="fade" transition="in">
                                      <p:cBhvr>
                                        <p:cTn dur="500" id="39"/>
                                        <p:tgtEl>
                                          <p:spTgt spid="31"/>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42" presetSubtype="0">
                                  <p:stCondLst>
                                    <p:cond delay="0"/>
                                  </p:stCondLst>
                                  <p:childTnLst>
                                    <p:set>
                                      <p:cBhvr>
                                        <p:cTn dur="1" fill="hold" id="43">
                                          <p:stCondLst>
                                            <p:cond delay="0"/>
                                          </p:stCondLst>
                                        </p:cTn>
                                        <p:tgtEl>
                                          <p:spTgt spid="28"/>
                                        </p:tgtEl>
                                        <p:attrNameLst>
                                          <p:attrName>style.visibility</p:attrName>
                                        </p:attrNameLst>
                                      </p:cBhvr>
                                      <p:to>
                                        <p:strVal val="visible"/>
                                      </p:to>
                                    </p:set>
                                    <p:animEffect filter="fade" transition="in">
                                      <p:cBhvr>
                                        <p:cTn dur="1000" id="44"/>
                                        <p:tgtEl>
                                          <p:spTgt spid="28"/>
                                        </p:tgtEl>
                                      </p:cBhvr>
                                    </p:animEffect>
                                    <p:anim calcmode="lin" valueType="num">
                                      <p:cBhvr>
                                        <p:cTn dur="1000" fill="hold" id="45"/>
                                        <p:tgtEl>
                                          <p:spTgt spid="28"/>
                                        </p:tgtEl>
                                        <p:attrNameLst>
                                          <p:attrName>ppt_x</p:attrName>
                                        </p:attrNameLst>
                                      </p:cBhvr>
                                      <p:tavLst>
                                        <p:tav tm="0">
                                          <p:val>
                                            <p:strVal val="#ppt_x"/>
                                          </p:val>
                                        </p:tav>
                                        <p:tav tm="100000">
                                          <p:val>
                                            <p:strVal val="#ppt_x"/>
                                          </p:val>
                                        </p:tav>
                                      </p:tavLst>
                                    </p:anim>
                                    <p:anim calcmode="lin" valueType="num">
                                      <p:cBhvr>
                                        <p:cTn dur="1000" fill="hold" id="46"/>
                                        <p:tgtEl>
                                          <p:spTgt spid="28"/>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64"/>
                                        </p:tgtEl>
                                        <p:attrNameLst>
                                          <p:attrName>style.visibility</p:attrName>
                                        </p:attrNameLst>
                                      </p:cBhvr>
                                      <p:to>
                                        <p:strVal val="visible"/>
                                      </p:to>
                                    </p:set>
                                    <p:animEffect filter="fade" transition="in">
                                      <p:cBhvr>
                                        <p:cTn dur="1000" id="49"/>
                                        <p:tgtEl>
                                          <p:spTgt spid="64"/>
                                        </p:tgtEl>
                                      </p:cBhvr>
                                    </p:animEffect>
                                    <p:anim calcmode="lin" valueType="num">
                                      <p:cBhvr>
                                        <p:cTn dur="1000" fill="hold" id="50"/>
                                        <p:tgtEl>
                                          <p:spTgt spid="64"/>
                                        </p:tgtEl>
                                        <p:attrNameLst>
                                          <p:attrName>ppt_x</p:attrName>
                                        </p:attrNameLst>
                                      </p:cBhvr>
                                      <p:tavLst>
                                        <p:tav tm="0">
                                          <p:val>
                                            <p:strVal val="#ppt_x"/>
                                          </p:val>
                                        </p:tav>
                                        <p:tav tm="100000">
                                          <p:val>
                                            <p:strVal val="#ppt_x"/>
                                          </p:val>
                                        </p:tav>
                                      </p:tavLst>
                                    </p:anim>
                                    <p:anim calcmode="lin" valueType="num">
                                      <p:cBhvr>
                                        <p:cTn dur="1000" fill="hold" id="51"/>
                                        <p:tgtEl>
                                          <p:spTgt spid="64"/>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12" presetSubtype="8">
                                  <p:stCondLst>
                                    <p:cond delay="0"/>
                                  </p:stCondLst>
                                  <p:childTnLst>
                                    <p:set>
                                      <p:cBhvr>
                                        <p:cTn dur="1" fill="hold" id="55">
                                          <p:stCondLst>
                                            <p:cond delay="0"/>
                                          </p:stCondLst>
                                        </p:cTn>
                                        <p:tgtEl>
                                          <p:spTgt spid="20"/>
                                        </p:tgtEl>
                                        <p:attrNameLst>
                                          <p:attrName>style.visibility</p:attrName>
                                        </p:attrNameLst>
                                      </p:cBhvr>
                                      <p:to>
                                        <p:strVal val="visible"/>
                                      </p:to>
                                    </p:set>
                                    <p:anim calcmode="lin" valueType="num">
                                      <p:cBhvr additive="base">
                                        <p:cTn dur="500" id="56"/>
                                        <p:tgtEl>
                                          <p:spTgt spid="20"/>
                                        </p:tgtEl>
                                        <p:attrNameLst>
                                          <p:attrName>ppt_x</p:attrName>
                                        </p:attrNameLst>
                                      </p:cBhvr>
                                      <p:tavLst>
                                        <p:tav tm="0">
                                          <p:val>
                                            <p:strVal val="#ppt_x-#ppt_w*1.125000"/>
                                          </p:val>
                                        </p:tav>
                                        <p:tav tm="100000">
                                          <p:val>
                                            <p:strVal val="#ppt_x"/>
                                          </p:val>
                                        </p:tav>
                                      </p:tavLst>
                                    </p:anim>
                                    <p:animEffect filter="wipe(right)" transition="in">
                                      <p:cBhvr>
                                        <p:cTn dur="500" id="57"/>
                                        <p:tgtEl>
                                          <p:spTgt spid="2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id="60" nodeType="clickEffect" presetClass="entr" presetID="22" presetSubtype="8">
                                  <p:stCondLst>
                                    <p:cond delay="0"/>
                                  </p:stCondLst>
                                  <p:childTnLst>
                                    <p:set>
                                      <p:cBhvr>
                                        <p:cTn dur="1" fill="hold" id="61">
                                          <p:stCondLst>
                                            <p:cond delay="0"/>
                                          </p:stCondLst>
                                        </p:cTn>
                                        <p:tgtEl>
                                          <p:spTgt spid="46"/>
                                        </p:tgtEl>
                                        <p:attrNameLst>
                                          <p:attrName>style.visibility</p:attrName>
                                        </p:attrNameLst>
                                      </p:cBhvr>
                                      <p:to>
                                        <p:strVal val="visible"/>
                                      </p:to>
                                    </p:set>
                                    <p:animEffect filter="wipe(left)" transition="in">
                                      <p:cBhvr>
                                        <p:cTn dur="500" id="62"/>
                                        <p:tgtEl>
                                          <p:spTgt spid="46"/>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53" presetSubtype="0">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p:cTn dur="500" fill="hold" id="67"/>
                                        <p:tgtEl>
                                          <p:spTgt spid="34"/>
                                        </p:tgtEl>
                                        <p:attrNameLst>
                                          <p:attrName>ppt_w</p:attrName>
                                        </p:attrNameLst>
                                      </p:cBhvr>
                                      <p:tavLst>
                                        <p:tav tm="0">
                                          <p:val>
                                            <p:fltVal val="0"/>
                                          </p:val>
                                        </p:tav>
                                        <p:tav tm="100000">
                                          <p:val>
                                            <p:strVal val="#ppt_w"/>
                                          </p:val>
                                        </p:tav>
                                      </p:tavLst>
                                    </p:anim>
                                    <p:anim calcmode="lin" valueType="num">
                                      <p:cBhvr>
                                        <p:cTn dur="500" fill="hold" id="68"/>
                                        <p:tgtEl>
                                          <p:spTgt spid="34"/>
                                        </p:tgtEl>
                                        <p:attrNameLst>
                                          <p:attrName>ppt_h</p:attrName>
                                        </p:attrNameLst>
                                      </p:cBhvr>
                                      <p:tavLst>
                                        <p:tav tm="0">
                                          <p:val>
                                            <p:fltVal val="0"/>
                                          </p:val>
                                        </p:tav>
                                        <p:tav tm="100000">
                                          <p:val>
                                            <p:strVal val="#ppt_h"/>
                                          </p:val>
                                        </p:tav>
                                      </p:tavLst>
                                    </p:anim>
                                    <p:animEffect filter="fade" transition="in">
                                      <p:cBhvr>
                                        <p:cTn dur="500" id="69"/>
                                        <p:tgtEl>
                                          <p:spTgt spid="34"/>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47" presetSubtype="0">
                                  <p:stCondLst>
                                    <p:cond delay="0"/>
                                  </p:stCondLst>
                                  <p:childTnLst>
                                    <p:set>
                                      <p:cBhvr>
                                        <p:cTn dur="1" fill="hold" id="73">
                                          <p:stCondLst>
                                            <p:cond delay="0"/>
                                          </p:stCondLst>
                                        </p:cTn>
                                        <p:tgtEl>
                                          <p:spTgt spid="63"/>
                                        </p:tgtEl>
                                        <p:attrNameLst>
                                          <p:attrName>style.visibility</p:attrName>
                                        </p:attrNameLst>
                                      </p:cBhvr>
                                      <p:to>
                                        <p:strVal val="visible"/>
                                      </p:to>
                                    </p:set>
                                    <p:animEffect filter="fade" transition="in">
                                      <p:cBhvr>
                                        <p:cTn dur="1000" id="74"/>
                                        <p:tgtEl>
                                          <p:spTgt spid="63"/>
                                        </p:tgtEl>
                                      </p:cBhvr>
                                    </p:animEffect>
                                    <p:anim calcmode="lin" valueType="num">
                                      <p:cBhvr>
                                        <p:cTn dur="1000" fill="hold" id="75"/>
                                        <p:tgtEl>
                                          <p:spTgt spid="63"/>
                                        </p:tgtEl>
                                        <p:attrNameLst>
                                          <p:attrName>ppt_x</p:attrName>
                                        </p:attrNameLst>
                                      </p:cBhvr>
                                      <p:tavLst>
                                        <p:tav tm="0">
                                          <p:val>
                                            <p:strVal val="#ppt_x"/>
                                          </p:val>
                                        </p:tav>
                                        <p:tav tm="100000">
                                          <p:val>
                                            <p:strVal val="#ppt_x"/>
                                          </p:val>
                                        </p:tav>
                                      </p:tavLst>
                                    </p:anim>
                                    <p:anim calcmode="lin" valueType="num">
                                      <p:cBhvr>
                                        <p:cTn dur="1000" fill="hold" id="76"/>
                                        <p:tgtEl>
                                          <p:spTgt spid="63"/>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0"/>
                                  </p:stCondLst>
                                  <p:childTnLst>
                                    <p:set>
                                      <p:cBhvr>
                                        <p:cTn dur="1" fill="hold" id="78">
                                          <p:stCondLst>
                                            <p:cond delay="0"/>
                                          </p:stCondLst>
                                        </p:cTn>
                                        <p:tgtEl>
                                          <p:spTgt spid="29"/>
                                        </p:tgtEl>
                                        <p:attrNameLst>
                                          <p:attrName>style.visibility</p:attrName>
                                        </p:attrNameLst>
                                      </p:cBhvr>
                                      <p:to>
                                        <p:strVal val="visible"/>
                                      </p:to>
                                    </p:set>
                                    <p:animEffect filter="fade" transition="in">
                                      <p:cBhvr>
                                        <p:cTn dur="1000" id="79"/>
                                        <p:tgtEl>
                                          <p:spTgt spid="29"/>
                                        </p:tgtEl>
                                      </p:cBhvr>
                                    </p:animEffect>
                                    <p:anim calcmode="lin" valueType="num">
                                      <p:cBhvr>
                                        <p:cTn dur="1000" fill="hold" id="80"/>
                                        <p:tgtEl>
                                          <p:spTgt spid="29"/>
                                        </p:tgtEl>
                                        <p:attrNameLst>
                                          <p:attrName>ppt_x</p:attrName>
                                        </p:attrNameLst>
                                      </p:cBhvr>
                                      <p:tavLst>
                                        <p:tav tm="0">
                                          <p:val>
                                            <p:strVal val="#ppt_x"/>
                                          </p:val>
                                        </p:tav>
                                        <p:tav tm="100000">
                                          <p:val>
                                            <p:strVal val="#ppt_x"/>
                                          </p:val>
                                        </p:tav>
                                      </p:tavLst>
                                    </p:anim>
                                    <p:anim calcmode="lin" valueType="num">
                                      <p:cBhvr>
                                        <p:cTn dur="1000" fill="hold" id="81"/>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82" nodeType="clickPar">
                      <p:stCondLst>
                        <p:cond delay="indefinite"/>
                      </p:stCondLst>
                      <p:childTnLst>
                        <p:par>
                          <p:cTn fill="hold" id="83" nodeType="afterGroup">
                            <p:stCondLst>
                              <p:cond delay="0"/>
                            </p:stCondLst>
                            <p:childTnLst>
                              <p:par>
                                <p:cTn fill="hold" id="84" nodeType="clickEffect" presetClass="entr" presetID="12" presetSubtype="8">
                                  <p:stCondLst>
                                    <p:cond delay="0"/>
                                  </p:stCondLst>
                                  <p:childTnLst>
                                    <p:set>
                                      <p:cBhvr>
                                        <p:cTn dur="1" fill="hold" id="85">
                                          <p:stCondLst>
                                            <p:cond delay="0"/>
                                          </p:stCondLst>
                                        </p:cTn>
                                        <p:tgtEl>
                                          <p:spTgt spid="21"/>
                                        </p:tgtEl>
                                        <p:attrNameLst>
                                          <p:attrName>style.visibility</p:attrName>
                                        </p:attrNameLst>
                                      </p:cBhvr>
                                      <p:to>
                                        <p:strVal val="visible"/>
                                      </p:to>
                                    </p:set>
                                    <p:anim calcmode="lin" valueType="num">
                                      <p:cBhvr additive="base">
                                        <p:cTn dur="500" id="86"/>
                                        <p:tgtEl>
                                          <p:spTgt spid="21"/>
                                        </p:tgtEl>
                                        <p:attrNameLst>
                                          <p:attrName>ppt_x</p:attrName>
                                        </p:attrNameLst>
                                      </p:cBhvr>
                                      <p:tavLst>
                                        <p:tav tm="0">
                                          <p:val>
                                            <p:strVal val="#ppt_x-#ppt_w*1.125000"/>
                                          </p:val>
                                        </p:tav>
                                        <p:tav tm="100000">
                                          <p:val>
                                            <p:strVal val="#ppt_x"/>
                                          </p:val>
                                        </p:tav>
                                      </p:tavLst>
                                    </p:anim>
                                    <p:animEffect filter="wipe(right)" transition="in">
                                      <p:cBhvr>
                                        <p:cTn dur="500" id="8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1"/>
      <p:bldP grpId="0" spid="34"/>
      <p:bldP grpId="0" spid="65"/>
      <p:bldP grpId="0" spid="64"/>
      <p:bldP grpId="0" spid="6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企业文化建设</a:t>
            </a:r>
          </a:p>
        </p:txBody>
      </p:sp>
      <p:sp>
        <p:nvSpPr>
          <p:cNvPr id="45" name="灯片编号占位符 44"/>
          <p:cNvSpPr>
            <a:spLocks noGrp="1"/>
          </p:cNvSpPr>
          <p:nvPr>
            <p:ph idx="12" sz="quarter" type="sldNum"/>
          </p:nvPr>
        </p:nvSpPr>
        <p:spPr/>
        <p:txBody>
          <a:bodyPr/>
          <a:lstStyle/>
          <a:p>
            <a:fld id="{C0E49F8A-1450-46E0-8BDF-BC5552058C9B}" type="slidenum">
              <a:rPr altLang="en-US" lang="zh-CN" smtClean="0"/>
              <a:t>8</a:t>
            </a:fld>
          </a:p>
        </p:txBody>
      </p:sp>
      <p:sp>
        <p:nvSpPr>
          <p:cNvPr id="3" name="矩形 2"/>
          <p:cNvSpPr/>
          <p:nvPr/>
        </p:nvSpPr>
        <p:spPr>
          <a:xfrm>
            <a:off x="1996864" y="5319972"/>
            <a:ext cx="7947236" cy="777240"/>
          </a:xfrm>
          <a:prstGeom prst="rect">
            <a:avLst/>
          </a:prstGeom>
        </p:spPr>
        <p:txBody>
          <a:bodyPr wrap="square">
            <a:spAutoFit/>
          </a:bodyPr>
          <a:lstStyle/>
          <a:p>
            <a:pPr algn="ctr">
              <a:lnSpc>
                <a:spcPct val="150000"/>
              </a:lnSpc>
            </a:pPr>
            <a:r>
              <a:rPr altLang="en-US" lang="zh-CN" sz="1000">
                <a:solidFill>
                  <a:schemeClr val="accent1"/>
                </a:solidFill>
              </a:rPr>
              <a:t>企业文化建设是现代企业发展的重要内容，是精神文明的重要体现，是企业得以长久发展的重要保障。</a:t>
            </a:r>
          </a:p>
          <a:p>
            <a:pPr algn="ctr">
              <a:lnSpc>
                <a:spcPct val="150000"/>
              </a:lnSpc>
            </a:pPr>
            <a:r>
              <a:rPr altLang="en-US" lang="zh-CN" sz="1000">
                <a:solidFill>
                  <a:schemeClr val="accent1"/>
                </a:solidFill>
              </a:rPr>
              <a:t>近年来，依托企业文化建设，提高员工的工作积极性，增强企业凝聚力，促进企业的管理、形象、服务和环境达到现代化企业的标准，使聊城腾达钢材有限公司在社会上的知名度有了很大的提升。</a:t>
            </a:r>
          </a:p>
        </p:txBody>
      </p:sp>
      <p:sp>
        <p:nvSpPr>
          <p:cNvPr id="84" name="Freeform 5"/>
          <p:cNvSpPr/>
          <p:nvPr/>
        </p:nvSpPr>
        <p:spPr bwMode="auto">
          <a:xfrm>
            <a:off x="4610101" y="1919717"/>
            <a:ext cx="1641502" cy="1472748"/>
          </a:xfrm>
          <a:custGeom>
            <a:gdLst>
              <a:gd fmla="*/ 102 w 1498" name="T0"/>
              <a:gd fmla="*/ 1272 h 1344" name="T1"/>
              <a:gd fmla="*/ 130 w 1498" name="T2"/>
              <a:gd fmla="*/ 1220 h 1344" name="T3"/>
              <a:gd fmla="*/ 182 w 1498" name="T4"/>
              <a:gd fmla="*/ 1192 h 1344" name="T5"/>
              <a:gd fmla="*/ 224 w 1498" name="T6"/>
              <a:gd fmla="*/ 1192 h 1344" name="T7"/>
              <a:gd fmla="*/ 274 w 1498" name="T8"/>
              <a:gd fmla="*/ 1220 h 1344" name="T9"/>
              <a:gd fmla="*/ 302 w 1498" name="T10"/>
              <a:gd fmla="*/ 1272 h 1344" name="T11"/>
              <a:gd fmla="*/ 304 w 1498" name="T12"/>
              <a:gd fmla="*/ 1306 h 1344" name="T13"/>
              <a:gd fmla="*/ 290 w 1498" name="T14"/>
              <a:gd fmla="*/ 1344 h 1344" name="T15"/>
              <a:gd fmla="*/ 410 w 1498" name="T16"/>
              <a:gd fmla="*/ 1296 h 1344" name="T17"/>
              <a:gd fmla="*/ 428 w 1498" name="T18"/>
              <a:gd fmla="*/ 1156 h 1344" name="T19"/>
              <a:gd fmla="*/ 468 w 1498" name="T20"/>
              <a:gd fmla="*/ 1024 h 1344" name="T21"/>
              <a:gd fmla="*/ 524 w 1498" name="T22"/>
              <a:gd fmla="*/ 900 h 1344" name="T23"/>
              <a:gd fmla="*/ 598 w 1498" name="T24"/>
              <a:gd fmla="*/ 786 h 1344" name="T25"/>
              <a:gd fmla="*/ 686 w 1498" name="T26"/>
              <a:gd fmla="*/ 686 h 1344" name="T27"/>
              <a:gd fmla="*/ 786 w 1498" name="T28"/>
              <a:gd fmla="*/ 598 h 1344" name="T29"/>
              <a:gd fmla="*/ 900 w 1498" name="T30"/>
              <a:gd fmla="*/ 524 h 1344" name="T31"/>
              <a:gd fmla="*/ 1024 w 1498" name="T32"/>
              <a:gd fmla="*/ 468 h 1344" name="T33"/>
              <a:gd fmla="*/ 1156 w 1498" name="T34"/>
              <a:gd fmla="*/ 428 h 1344" name="T35"/>
              <a:gd fmla="*/ 1296 w 1498" name="T36"/>
              <a:gd fmla="*/ 410 h 1344" name="T37"/>
              <a:gd fmla="*/ 1344 w 1498" name="T38"/>
              <a:gd fmla="*/ 266 h 1344" name="T39"/>
              <a:gd fmla="*/ 1352 w 1498" name="T40"/>
              <a:gd fmla="*/ 256 h 1344" name="T41"/>
              <a:gd fmla="*/ 1364 w 1498" name="T42"/>
              <a:gd fmla="*/ 258 h 1344" name="T43"/>
              <a:gd fmla="*/ 1404 w 1498" name="T44"/>
              <a:gd fmla="*/ 280 h 1344" name="T45"/>
              <a:gd fmla="*/ 1436 w 1498" name="T46"/>
              <a:gd fmla="*/ 280 h 1344" name="T47"/>
              <a:gd fmla="*/ 1476 w 1498" name="T48"/>
              <a:gd fmla="*/ 258 h 1344" name="T49"/>
              <a:gd fmla="*/ 1496 w 1498" name="T50"/>
              <a:gd fmla="*/ 218 h 1344" name="T51"/>
              <a:gd fmla="*/ 1496 w 1498" name="T52"/>
              <a:gd fmla="*/ 188 h 1344" name="T53"/>
              <a:gd fmla="*/ 1476 w 1498" name="T54"/>
              <a:gd fmla="*/ 148 h 1344" name="T55"/>
              <a:gd fmla="*/ 1436 w 1498" name="T56"/>
              <a:gd fmla="*/ 126 h 1344" name="T57"/>
              <a:gd fmla="*/ 1404 w 1498" name="T58"/>
              <a:gd fmla="*/ 126 h 1344" name="T59"/>
              <a:gd fmla="*/ 1364 w 1498" name="T60"/>
              <a:gd fmla="*/ 148 h 1344" name="T61"/>
              <a:gd fmla="*/ 1352 w 1498" name="T62"/>
              <a:gd fmla="*/ 152 h 1344" name="T63"/>
              <a:gd fmla="*/ 1344 w 1498" name="T64"/>
              <a:gd fmla="*/ 140 h 1344" name="T65"/>
              <a:gd fmla="*/ 1274 w 1498" name="T66"/>
              <a:gd fmla="*/ 2 h 1344" name="T67"/>
              <a:gd fmla="*/ 1074 w 1498" name="T68"/>
              <a:gd fmla="*/ 28 h 1344" name="T69"/>
              <a:gd fmla="*/ 884 w 1498" name="T70"/>
              <a:gd fmla="*/ 84 h 1344" name="T71"/>
              <a:gd fmla="*/ 706 w 1498" name="T72"/>
              <a:gd fmla="*/ 166 h 1344" name="T73"/>
              <a:gd fmla="*/ 542 w 1498" name="T74"/>
              <a:gd fmla="*/ 270 h 1344" name="T75"/>
              <a:gd fmla="*/ 396 w 1498" name="T76"/>
              <a:gd fmla="*/ 396 h 1344" name="T77"/>
              <a:gd fmla="*/ 270 w 1498" name="T78"/>
              <a:gd fmla="*/ 542 h 1344" name="T79"/>
              <a:gd fmla="*/ 166 w 1498" name="T80"/>
              <a:gd fmla="*/ 706 h 1344" name="T81"/>
              <a:gd fmla="*/ 84 w 1498" name="T82"/>
              <a:gd fmla="*/ 884 h 1344" name="T83"/>
              <a:gd fmla="*/ 30 w 1498" name="T84"/>
              <a:gd fmla="*/ 1074 h 1344" name="T85"/>
              <a:gd fmla="*/ 2 w 1498" name="T86"/>
              <a:gd fmla="*/ 1276 h 1344" name="T87"/>
              <a:gd fmla="*/ 116 w 1498" name="T88"/>
              <a:gd fmla="*/ 1344 h 1344" name="T89"/>
              <a:gd fmla="*/ 102 w 1498" name="T90"/>
              <a:gd fmla="*/ 1306 h 134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44" w="1498">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86" name="Freeform 7"/>
          <p:cNvSpPr/>
          <p:nvPr/>
        </p:nvSpPr>
        <p:spPr bwMode="auto">
          <a:xfrm>
            <a:off x="6109150" y="1919717"/>
            <a:ext cx="1472749" cy="1641500"/>
          </a:xfrm>
          <a:custGeom>
            <a:gdLst>
              <a:gd fmla="*/ 72 w 1344" name="T0"/>
              <a:gd fmla="*/ 104 h 1498" name="T1"/>
              <a:gd fmla="*/ 124 w 1344" name="T2"/>
              <a:gd fmla="*/ 132 h 1498" name="T3"/>
              <a:gd fmla="*/ 152 w 1344" name="T4"/>
              <a:gd fmla="*/ 182 h 1498" name="T5"/>
              <a:gd fmla="*/ 152 w 1344" name="T6"/>
              <a:gd fmla="*/ 224 h 1498" name="T7"/>
              <a:gd fmla="*/ 124 w 1344" name="T8"/>
              <a:gd fmla="*/ 276 h 1498" name="T9"/>
              <a:gd fmla="*/ 72 w 1344" name="T10"/>
              <a:gd fmla="*/ 304 h 1498" name="T11"/>
              <a:gd fmla="*/ 38 w 1344" name="T12"/>
              <a:gd fmla="*/ 304 h 1498" name="T13"/>
              <a:gd fmla="*/ 0 w 1344" name="T14"/>
              <a:gd fmla="*/ 290 h 1498" name="T15"/>
              <a:gd fmla="*/ 48 w 1344" name="T16"/>
              <a:gd fmla="*/ 410 h 1498" name="T17"/>
              <a:gd fmla="*/ 188 w 1344" name="T18"/>
              <a:gd fmla="*/ 428 h 1498" name="T19"/>
              <a:gd fmla="*/ 320 w 1344" name="T20"/>
              <a:gd fmla="*/ 468 h 1498" name="T21"/>
              <a:gd fmla="*/ 444 w 1344" name="T22"/>
              <a:gd fmla="*/ 524 h 1498" name="T23"/>
              <a:gd fmla="*/ 556 w 1344" name="T24"/>
              <a:gd fmla="*/ 598 h 1498" name="T25"/>
              <a:gd fmla="*/ 658 w 1344" name="T26"/>
              <a:gd fmla="*/ 686 h 1498" name="T27"/>
              <a:gd fmla="*/ 746 w 1344" name="T28"/>
              <a:gd fmla="*/ 786 h 1498" name="T29"/>
              <a:gd fmla="*/ 820 w 1344" name="T30"/>
              <a:gd fmla="*/ 900 h 1498" name="T31"/>
              <a:gd fmla="*/ 876 w 1344" name="T32"/>
              <a:gd fmla="*/ 1024 h 1498" name="T33"/>
              <a:gd fmla="*/ 914 w 1344" name="T34"/>
              <a:gd fmla="*/ 1156 h 1498" name="T35"/>
              <a:gd fmla="*/ 934 w 1344" name="T36"/>
              <a:gd fmla="*/ 1296 h 1498" name="T37"/>
              <a:gd fmla="*/ 1078 w 1344" name="T38"/>
              <a:gd fmla="*/ 1344 h 1498" name="T39"/>
              <a:gd fmla="*/ 1088 w 1344" name="T40"/>
              <a:gd fmla="*/ 1352 h 1498" name="T41"/>
              <a:gd fmla="*/ 1086 w 1344" name="T42"/>
              <a:gd fmla="*/ 1364 h 1498" name="T43"/>
              <a:gd fmla="*/ 1064 w 1344" name="T44"/>
              <a:gd fmla="*/ 1404 h 1498" name="T45"/>
              <a:gd fmla="*/ 1064 w 1344" name="T46"/>
              <a:gd fmla="*/ 1436 h 1498" name="T47"/>
              <a:gd fmla="*/ 1086 w 1344" name="T48"/>
              <a:gd fmla="*/ 1476 h 1498" name="T49"/>
              <a:gd fmla="*/ 1124 w 1344" name="T50"/>
              <a:gd fmla="*/ 1496 h 1498" name="T51"/>
              <a:gd fmla="*/ 1156 w 1344" name="T52"/>
              <a:gd fmla="*/ 1496 h 1498" name="T53"/>
              <a:gd fmla="*/ 1196 w 1344" name="T54"/>
              <a:gd fmla="*/ 1476 h 1498" name="T55"/>
              <a:gd fmla="*/ 1218 w 1344" name="T56"/>
              <a:gd fmla="*/ 1436 h 1498" name="T57"/>
              <a:gd fmla="*/ 1218 w 1344" name="T58"/>
              <a:gd fmla="*/ 1404 h 1498" name="T59"/>
              <a:gd fmla="*/ 1196 w 1344" name="T60"/>
              <a:gd fmla="*/ 1364 h 1498" name="T61"/>
              <a:gd fmla="*/ 1192 w 1344" name="T62"/>
              <a:gd fmla="*/ 1352 h 1498" name="T63"/>
              <a:gd fmla="*/ 1204 w 1344" name="T64"/>
              <a:gd fmla="*/ 1344 h 1498" name="T65"/>
              <a:gd fmla="*/ 1342 w 1344" name="T66"/>
              <a:gd fmla="*/ 1276 h 1498" name="T67"/>
              <a:gd fmla="*/ 1314 w 1344" name="T68"/>
              <a:gd fmla="*/ 1074 h 1498" name="T69"/>
              <a:gd fmla="*/ 1260 w 1344" name="T70"/>
              <a:gd fmla="*/ 884 h 1498" name="T71"/>
              <a:gd fmla="*/ 1178 w 1344" name="T72"/>
              <a:gd fmla="*/ 706 h 1498" name="T73"/>
              <a:gd fmla="*/ 1074 w 1344" name="T74"/>
              <a:gd fmla="*/ 542 h 1498" name="T75"/>
              <a:gd fmla="*/ 946 w 1344" name="T76"/>
              <a:gd fmla="*/ 396 h 1498" name="T77"/>
              <a:gd fmla="*/ 800 w 1344" name="T78"/>
              <a:gd fmla="*/ 270 h 1498" name="T79"/>
              <a:gd fmla="*/ 638 w 1344" name="T80"/>
              <a:gd fmla="*/ 166 h 1498" name="T81"/>
              <a:gd fmla="*/ 460 w 1344" name="T82"/>
              <a:gd fmla="*/ 84 h 1498" name="T83"/>
              <a:gd fmla="*/ 270 w 1344" name="T84"/>
              <a:gd fmla="*/ 28 h 1498" name="T85"/>
              <a:gd fmla="*/ 68 w 1344" name="T86"/>
              <a:gd fmla="*/ 2 h 1498" name="T87"/>
              <a:gd fmla="*/ 0 w 1344" name="T88"/>
              <a:gd fmla="*/ 116 h 1498" name="T89"/>
              <a:gd fmla="*/ 38 w 1344" name="T90"/>
              <a:gd fmla="*/ 102 h 149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98" w="1344">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87" name="Freeform 8"/>
          <p:cNvSpPr/>
          <p:nvPr/>
        </p:nvSpPr>
        <p:spPr bwMode="auto">
          <a:xfrm>
            <a:off x="5940397" y="3418764"/>
            <a:ext cx="1641502" cy="1470557"/>
          </a:xfrm>
          <a:custGeom>
            <a:gdLst>
              <a:gd fmla="*/ 1394 w 1498" name="T0"/>
              <a:gd fmla="*/ 72 h 1342" name="T1"/>
              <a:gd fmla="*/ 1366 w 1498" name="T2"/>
              <a:gd fmla="*/ 124 h 1342" name="T3"/>
              <a:gd fmla="*/ 1316 w 1498" name="T4"/>
              <a:gd fmla="*/ 152 h 1342" name="T5"/>
              <a:gd fmla="*/ 1274 w 1498" name="T6"/>
              <a:gd fmla="*/ 152 h 1342" name="T7"/>
              <a:gd fmla="*/ 1222 w 1498" name="T8"/>
              <a:gd fmla="*/ 124 h 1342" name="T9"/>
              <a:gd fmla="*/ 1194 w 1498" name="T10"/>
              <a:gd fmla="*/ 72 h 1342" name="T11"/>
              <a:gd fmla="*/ 1194 w 1498" name="T12"/>
              <a:gd fmla="*/ 38 h 1342" name="T13"/>
              <a:gd fmla="*/ 1208 w 1498" name="T14"/>
              <a:gd fmla="*/ 0 h 1342" name="T15"/>
              <a:gd fmla="*/ 1088 w 1498" name="T16"/>
              <a:gd fmla="*/ 48 h 1342" name="T17"/>
              <a:gd fmla="*/ 1068 w 1498" name="T18"/>
              <a:gd fmla="*/ 188 h 1342" name="T19"/>
              <a:gd fmla="*/ 1030 w 1498" name="T20"/>
              <a:gd fmla="*/ 320 h 1342" name="T21"/>
              <a:gd fmla="*/ 972 w 1498" name="T22"/>
              <a:gd fmla="*/ 444 h 1342" name="T23"/>
              <a:gd fmla="*/ 900 w 1498" name="T24"/>
              <a:gd fmla="*/ 556 h 1342" name="T25"/>
              <a:gd fmla="*/ 812 w 1498" name="T26"/>
              <a:gd fmla="*/ 658 h 1342" name="T27"/>
              <a:gd fmla="*/ 710 w 1498" name="T28"/>
              <a:gd fmla="*/ 746 h 1342" name="T29"/>
              <a:gd fmla="*/ 596 w 1498" name="T30"/>
              <a:gd fmla="*/ 818 h 1342" name="T31"/>
              <a:gd fmla="*/ 474 w 1498" name="T32"/>
              <a:gd fmla="*/ 874 h 1342" name="T33"/>
              <a:gd fmla="*/ 342 w 1498" name="T34"/>
              <a:gd fmla="*/ 914 h 1342" name="T35"/>
              <a:gd fmla="*/ 202 w 1498" name="T36"/>
              <a:gd fmla="*/ 932 h 1342" name="T37"/>
              <a:gd fmla="*/ 154 w 1498" name="T38"/>
              <a:gd fmla="*/ 1078 h 1342" name="T39"/>
              <a:gd fmla="*/ 146 w 1498" name="T40"/>
              <a:gd fmla="*/ 1090 h 1342" name="T41"/>
              <a:gd fmla="*/ 134 w 1498" name="T42"/>
              <a:gd fmla="*/ 1086 h 1342" name="T43"/>
              <a:gd fmla="*/ 92 w 1498" name="T44"/>
              <a:gd fmla="*/ 1064 h 1342" name="T45"/>
              <a:gd fmla="*/ 62 w 1498" name="T46"/>
              <a:gd fmla="*/ 1064 h 1342" name="T47"/>
              <a:gd fmla="*/ 22 w 1498" name="T48"/>
              <a:gd fmla="*/ 1086 h 1342" name="T49"/>
              <a:gd fmla="*/ 2 w 1498" name="T50"/>
              <a:gd fmla="*/ 1126 h 1342" name="T51"/>
              <a:gd fmla="*/ 2 w 1498" name="T52"/>
              <a:gd fmla="*/ 1156 h 1342" name="T53"/>
              <a:gd fmla="*/ 22 w 1498" name="T54"/>
              <a:gd fmla="*/ 1196 h 1342" name="T55"/>
              <a:gd fmla="*/ 62 w 1498" name="T56"/>
              <a:gd fmla="*/ 1218 h 1342" name="T57"/>
              <a:gd fmla="*/ 92 w 1498" name="T58"/>
              <a:gd fmla="*/ 1218 h 1342" name="T59"/>
              <a:gd fmla="*/ 134 w 1498" name="T60"/>
              <a:gd fmla="*/ 1196 h 1342" name="T61"/>
              <a:gd fmla="*/ 146 w 1498" name="T62"/>
              <a:gd fmla="*/ 1192 h 1342" name="T63"/>
              <a:gd fmla="*/ 154 w 1498" name="T64"/>
              <a:gd fmla="*/ 1204 h 1342" name="T65"/>
              <a:gd fmla="*/ 222 w 1498" name="T66"/>
              <a:gd fmla="*/ 1340 h 1342" name="T67"/>
              <a:gd fmla="*/ 424 w 1498" name="T68"/>
              <a:gd fmla="*/ 1314 h 1342" name="T69"/>
              <a:gd fmla="*/ 614 w 1498" name="T70"/>
              <a:gd fmla="*/ 1258 h 1342" name="T71"/>
              <a:gd fmla="*/ 792 w 1498" name="T72"/>
              <a:gd fmla="*/ 1178 h 1342" name="T73"/>
              <a:gd fmla="*/ 954 w 1498" name="T74"/>
              <a:gd fmla="*/ 1072 h 1342" name="T75"/>
              <a:gd fmla="*/ 1100 w 1498" name="T76"/>
              <a:gd fmla="*/ 946 h 1342" name="T77"/>
              <a:gd fmla="*/ 1226 w 1498" name="T78"/>
              <a:gd fmla="*/ 800 h 1342" name="T79"/>
              <a:gd fmla="*/ 1332 w 1498" name="T80"/>
              <a:gd fmla="*/ 638 h 1342" name="T81"/>
              <a:gd fmla="*/ 1412 w 1498" name="T82"/>
              <a:gd fmla="*/ 460 h 1342" name="T83"/>
              <a:gd fmla="*/ 1468 w 1498" name="T84"/>
              <a:gd fmla="*/ 270 h 1342" name="T85"/>
              <a:gd fmla="*/ 1494 w 1498" name="T86"/>
              <a:gd fmla="*/ 68 h 1342" name="T87"/>
              <a:gd fmla="*/ 1382 w 1498" name="T88"/>
              <a:gd fmla="*/ 0 h 1342" name="T89"/>
              <a:gd fmla="*/ 1396 w 1498" name="T90"/>
              <a:gd fmla="*/ 38 h 134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42" w="1498">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a:extLst/>
        </p:spPr>
        <p:txBody>
          <a:bodyPr anchor="t" anchorCtr="0" bIns="60960" compatLnSpc="1" lIns="121920" numCol="1" rIns="121920" tIns="60960" vert="horz" wrap="square">
            <a:prstTxWarp prst="textNoShape">
              <a:avLst/>
            </a:prstTxWarp>
          </a:bodyPr>
          <a:lstStyle/>
          <a:p>
            <a:endParaRPr altLang="en-US" lang="zh-CN" sz="2400"/>
          </a:p>
        </p:txBody>
      </p:sp>
      <p:sp>
        <p:nvSpPr>
          <p:cNvPr id="85" name="Freeform 6"/>
          <p:cNvSpPr/>
          <p:nvPr/>
        </p:nvSpPr>
        <p:spPr bwMode="auto">
          <a:xfrm>
            <a:off x="4610101" y="3250012"/>
            <a:ext cx="1472749" cy="1639309"/>
          </a:xfrm>
          <a:custGeom>
            <a:gdLst>
              <a:gd fmla="*/ 1270 w 1344" name="T0"/>
              <a:gd fmla="*/ 1394 h 1496" name="T1"/>
              <a:gd fmla="*/ 1220 w 1344" name="T2"/>
              <a:gd fmla="*/ 1368 h 1496" name="T3"/>
              <a:gd fmla="*/ 1192 w 1344" name="T4"/>
              <a:gd fmla="*/ 1316 h 1496" name="T5"/>
              <a:gd fmla="*/ 1192 w 1344" name="T6"/>
              <a:gd fmla="*/ 1274 h 1496" name="T7"/>
              <a:gd fmla="*/ 1220 w 1344" name="T8"/>
              <a:gd fmla="*/ 1222 h 1496" name="T9"/>
              <a:gd fmla="*/ 1270 w 1344" name="T10"/>
              <a:gd fmla="*/ 1196 h 1496" name="T11"/>
              <a:gd fmla="*/ 1306 w 1344" name="T12"/>
              <a:gd fmla="*/ 1194 h 1496" name="T13"/>
              <a:gd fmla="*/ 1344 w 1344" name="T14"/>
              <a:gd fmla="*/ 1208 h 1496" name="T15"/>
              <a:gd fmla="*/ 1296 w 1344" name="T16"/>
              <a:gd fmla="*/ 1086 h 1496" name="T17"/>
              <a:gd fmla="*/ 1156 w 1344" name="T18"/>
              <a:gd fmla="*/ 1068 h 1496" name="T19"/>
              <a:gd fmla="*/ 1024 w 1344" name="T20"/>
              <a:gd fmla="*/ 1028 h 1496" name="T21"/>
              <a:gd fmla="*/ 900 w 1344" name="T22"/>
              <a:gd fmla="*/ 972 h 1496" name="T23"/>
              <a:gd fmla="*/ 788 w 1344" name="T24"/>
              <a:gd fmla="*/ 900 h 1496" name="T25"/>
              <a:gd fmla="*/ 686 w 1344" name="T26"/>
              <a:gd fmla="*/ 812 h 1496" name="T27"/>
              <a:gd fmla="*/ 598 w 1344" name="T28"/>
              <a:gd fmla="*/ 710 h 1496" name="T29"/>
              <a:gd fmla="*/ 524 w 1344" name="T30"/>
              <a:gd fmla="*/ 598 h 1496" name="T31"/>
              <a:gd fmla="*/ 468 w 1344" name="T32"/>
              <a:gd fmla="*/ 474 h 1496" name="T33"/>
              <a:gd fmla="*/ 430 w 1344" name="T34"/>
              <a:gd fmla="*/ 342 h 1496" name="T35"/>
              <a:gd fmla="*/ 410 w 1344" name="T36"/>
              <a:gd fmla="*/ 202 h 1496" name="T37"/>
              <a:gd fmla="*/ 266 w 1344" name="T38"/>
              <a:gd fmla="*/ 154 h 1496" name="T39"/>
              <a:gd fmla="*/ 254 w 1344" name="T40"/>
              <a:gd fmla="*/ 146 h 1496" name="T41"/>
              <a:gd fmla="*/ 258 w 1344" name="T42"/>
              <a:gd fmla="*/ 134 h 1496" name="T43"/>
              <a:gd fmla="*/ 280 w 1344" name="T44"/>
              <a:gd fmla="*/ 94 h 1496" name="T45"/>
              <a:gd fmla="*/ 280 w 1344" name="T46"/>
              <a:gd fmla="*/ 62 h 1496" name="T47"/>
              <a:gd fmla="*/ 258 w 1344" name="T48"/>
              <a:gd fmla="*/ 22 h 1496" name="T49"/>
              <a:gd fmla="*/ 218 w 1344" name="T50"/>
              <a:gd fmla="*/ 2 h 1496" name="T51"/>
              <a:gd fmla="*/ 188 w 1344" name="T52"/>
              <a:gd fmla="*/ 2 h 1496" name="T53"/>
              <a:gd fmla="*/ 148 w 1344" name="T54"/>
              <a:gd fmla="*/ 22 h 1496" name="T55"/>
              <a:gd fmla="*/ 126 w 1344" name="T56"/>
              <a:gd fmla="*/ 62 h 1496" name="T57"/>
              <a:gd fmla="*/ 126 w 1344" name="T58"/>
              <a:gd fmla="*/ 94 h 1496" name="T59"/>
              <a:gd fmla="*/ 148 w 1344" name="T60"/>
              <a:gd fmla="*/ 134 h 1496" name="T61"/>
              <a:gd fmla="*/ 150 w 1344" name="T62"/>
              <a:gd fmla="*/ 146 h 1496" name="T63"/>
              <a:gd fmla="*/ 140 w 1344" name="T64"/>
              <a:gd fmla="*/ 154 h 1496" name="T65"/>
              <a:gd fmla="*/ 2 w 1344" name="T66"/>
              <a:gd fmla="*/ 222 h 1496" name="T67"/>
              <a:gd fmla="*/ 30 w 1344" name="T68"/>
              <a:gd fmla="*/ 424 h 1496" name="T69"/>
              <a:gd fmla="*/ 84 w 1344" name="T70"/>
              <a:gd fmla="*/ 614 h 1496" name="T71"/>
              <a:gd fmla="*/ 166 w 1344" name="T72"/>
              <a:gd fmla="*/ 792 h 1496" name="T73"/>
              <a:gd fmla="*/ 272 w 1344" name="T74"/>
              <a:gd fmla="*/ 954 h 1496" name="T75"/>
              <a:gd fmla="*/ 398 w 1344" name="T76"/>
              <a:gd fmla="*/ 1100 h 1496" name="T77"/>
              <a:gd fmla="*/ 544 w 1344" name="T78"/>
              <a:gd fmla="*/ 1226 h 1496" name="T79"/>
              <a:gd fmla="*/ 706 w 1344" name="T80"/>
              <a:gd fmla="*/ 1332 h 1496" name="T81"/>
              <a:gd fmla="*/ 884 w 1344" name="T82"/>
              <a:gd fmla="*/ 1412 h 1496" name="T83"/>
              <a:gd fmla="*/ 1074 w 1344" name="T84"/>
              <a:gd fmla="*/ 1468 h 1496" name="T85"/>
              <a:gd fmla="*/ 1274 w 1344" name="T86"/>
              <a:gd fmla="*/ 1494 h 1496" name="T87"/>
              <a:gd fmla="*/ 1344 w 1344" name="T88"/>
              <a:gd fmla="*/ 1382 h 1496" name="T89"/>
              <a:gd fmla="*/ 1306 w 1344" name="T90"/>
              <a:gd fmla="*/ 1396 h 14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96" w="1344">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a:extLst/>
        </p:spPr>
        <p:txBody>
          <a:bodyPr anchor="t" anchorCtr="0" bIns="60960" compatLnSpc="1" lIns="121920" numCol="1" rIns="121920" tIns="60960" vert="horz" wrap="square">
            <a:prstTxWarp prst="textNoShape">
              <a:avLst/>
            </a:prstTxWarp>
          </a:bodyPr>
          <a:lstStyle/>
          <a:p>
            <a:endParaRPr altLang="en-US" lang="zh-CN" sz="2400"/>
          </a:p>
        </p:txBody>
      </p:sp>
      <p:grpSp>
        <p:nvGrpSpPr>
          <p:cNvPr id="26" name="组合 25"/>
          <p:cNvGrpSpPr/>
          <p:nvPr/>
        </p:nvGrpSpPr>
        <p:grpSpPr>
          <a:xfrm>
            <a:off x="4798756" y="2114937"/>
            <a:ext cx="2590481" cy="2628914"/>
            <a:chOff x="4798756" y="2114937"/>
            <a:chExt cx="2590481" cy="2628914"/>
          </a:xfrm>
        </p:grpSpPr>
        <p:sp>
          <p:nvSpPr>
            <p:cNvPr id="89" name="矩形 45"/>
            <p:cNvSpPr/>
            <p:nvPr/>
          </p:nvSpPr>
          <p:spPr>
            <a:xfrm rot="19102304">
              <a:off x="4891756" y="2423809"/>
              <a:ext cx="1097280" cy="457200"/>
            </a:xfrm>
            <a:custGeom>
              <a:gdLst>
                <a:gd fmla="*/ 0 w 1811990" name="connsiteX0"/>
                <a:gd fmla="*/ 416193 h 631209" name="connsiteY0"/>
                <a:gd fmla="*/ 1811990 w 1811990" name="connsiteX1"/>
                <a:gd fmla="*/ 401906 h 631209" name="connsiteY1"/>
                <a:gd fmla="*/ 1623871 w 1811990" name="connsiteX2"/>
                <a:gd fmla="*/ 631209 h 631209" name="connsiteY2"/>
                <a:gd fmla="*/ 111919 w 1811990" name="connsiteX3"/>
                <a:gd fmla="*/ 631209 h 631209" name="connsiteY3"/>
                <a:gd fmla="*/ 0 w 1811990" name="connsiteX4"/>
                <a:gd fmla="*/ 416193 h 6312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31209" w="1811990">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altLang="en-US" lang="zh-CN" spc="200" sz="1600">
                  <a:solidFill>
                    <a:schemeClr val="bg1"/>
                  </a:solidFill>
                  <a:latin typeface="+mj-ea"/>
                  <a:ea typeface="+mj-ea"/>
                </a:rPr>
                <a:t>企业精神</a:t>
              </a:r>
            </a:p>
          </p:txBody>
        </p:sp>
        <p:sp>
          <p:nvSpPr>
            <p:cNvPr id="90" name="矩形 45"/>
            <p:cNvSpPr/>
            <p:nvPr/>
          </p:nvSpPr>
          <p:spPr>
            <a:xfrm rot="3015817">
              <a:off x="6331683" y="2531363"/>
              <a:ext cx="1097280" cy="457200"/>
            </a:xfrm>
            <a:custGeom>
              <a:gdLst>
                <a:gd fmla="*/ 0 w 1811990" name="connsiteX0"/>
                <a:gd fmla="*/ 416193 h 631209" name="connsiteY0"/>
                <a:gd fmla="*/ 1811990 w 1811990" name="connsiteX1"/>
                <a:gd fmla="*/ 401906 h 631209" name="connsiteY1"/>
                <a:gd fmla="*/ 1623871 w 1811990" name="connsiteX2"/>
                <a:gd fmla="*/ 631209 h 631209" name="connsiteY2"/>
                <a:gd fmla="*/ 111919 w 1811990" name="connsiteX3"/>
                <a:gd fmla="*/ 631209 h 631209" name="connsiteY3"/>
                <a:gd fmla="*/ 0 w 1811990" name="connsiteX4"/>
                <a:gd fmla="*/ 416193 h 6312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31209" w="1811990">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altLang="en-US" lang="zh-CN" spc="200" sz="1600">
                  <a:solidFill>
                    <a:schemeClr val="bg1"/>
                  </a:solidFill>
                  <a:latin typeface="+mj-ea"/>
                  <a:ea typeface="+mj-ea"/>
                </a:rPr>
                <a:t>企业宗旨</a:t>
              </a:r>
            </a:p>
          </p:txBody>
        </p:sp>
        <p:sp>
          <p:nvSpPr>
            <p:cNvPr id="91" name="矩形 45"/>
            <p:cNvSpPr/>
            <p:nvPr/>
          </p:nvSpPr>
          <p:spPr>
            <a:xfrm rot="8284992">
              <a:off x="6199464" y="3934446"/>
              <a:ext cx="1097280" cy="457200"/>
            </a:xfrm>
            <a:custGeom>
              <a:gdLst>
                <a:gd fmla="*/ 0 w 1811990" name="connsiteX0"/>
                <a:gd fmla="*/ 416193 h 631209" name="connsiteY0"/>
                <a:gd fmla="*/ 1811990 w 1811990" name="connsiteX1"/>
                <a:gd fmla="*/ 401906 h 631209" name="connsiteY1"/>
                <a:gd fmla="*/ 1623871 w 1811990" name="connsiteX2"/>
                <a:gd fmla="*/ 631209 h 631209" name="connsiteY2"/>
                <a:gd fmla="*/ 111919 w 1811990" name="connsiteX3"/>
                <a:gd fmla="*/ 631209 h 631209" name="connsiteY3"/>
                <a:gd fmla="*/ 0 w 1811990" name="connsiteX4"/>
                <a:gd fmla="*/ 416193 h 6312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31209" w="1811990">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altLang="en-US" lang="zh-CN" spc="200" sz="1600">
                  <a:solidFill>
                    <a:schemeClr val="bg1"/>
                  </a:solidFill>
                  <a:latin typeface="+mj-ea"/>
                  <a:ea typeface="+mj-ea"/>
                </a:rPr>
                <a:t>服务理念</a:t>
              </a:r>
            </a:p>
          </p:txBody>
        </p:sp>
        <p:sp>
          <p:nvSpPr>
            <p:cNvPr id="92" name="矩形 45"/>
            <p:cNvSpPr/>
            <p:nvPr/>
          </p:nvSpPr>
          <p:spPr>
            <a:xfrm rot="13772023">
              <a:off x="4824255" y="3871543"/>
              <a:ext cx="1097280" cy="457200"/>
            </a:xfrm>
            <a:custGeom>
              <a:gdLst>
                <a:gd fmla="*/ 0 w 1811990" name="connsiteX0"/>
                <a:gd fmla="*/ 416193 h 631209" name="connsiteY0"/>
                <a:gd fmla="*/ 1811990 w 1811990" name="connsiteX1"/>
                <a:gd fmla="*/ 401906 h 631209" name="connsiteY1"/>
                <a:gd fmla="*/ 1623871 w 1811990" name="connsiteX2"/>
                <a:gd fmla="*/ 631209 h 631209" name="connsiteY2"/>
                <a:gd fmla="*/ 111919 w 1811990" name="connsiteX3"/>
                <a:gd fmla="*/ 631209 h 631209" name="connsiteY3"/>
                <a:gd fmla="*/ 0 w 1811990" name="connsiteX4"/>
                <a:gd fmla="*/ 416193 h 6312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31209" w="1811990">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altLang="en-US" lang="zh-CN" spc="200" sz="1600">
                  <a:solidFill>
                    <a:schemeClr val="bg1"/>
                  </a:solidFill>
                  <a:latin typeface="+mj-ea"/>
                  <a:ea typeface="+mj-ea"/>
                </a:rPr>
                <a:t>经营理念</a:t>
              </a:r>
            </a:p>
          </p:txBody>
        </p:sp>
      </p:grpSp>
      <p:sp>
        <p:nvSpPr>
          <p:cNvPr id="94" name="矩形 93"/>
          <p:cNvSpPr/>
          <p:nvPr/>
        </p:nvSpPr>
        <p:spPr>
          <a:xfrm>
            <a:off x="7881679" y="2018156"/>
            <a:ext cx="2966039" cy="1447800"/>
          </a:xfrm>
          <a:prstGeom prst="rect">
            <a:avLst/>
          </a:prstGeom>
        </p:spPr>
        <p:txBody>
          <a:bodyPr wrap="square">
            <a:spAutoFit/>
          </a:bodyPr>
          <a:lstStyle/>
          <a:p>
            <a:pPr>
              <a:lnSpc>
                <a:spcPct val="150000"/>
              </a:lnSpc>
              <a:spcAft>
                <a:spcPts val="600"/>
              </a:spcAft>
            </a:pPr>
            <a:r>
              <a:rPr altLang="en-US" lang="zh-CN" sz="1400">
                <a:solidFill>
                  <a:schemeClr val="accent1"/>
                </a:solidFill>
                <a:latin typeface="+mj-ea"/>
                <a:ea typeface="+mj-ea"/>
              </a:rPr>
              <a:t>质量第一、诚信为本</a:t>
            </a:r>
          </a:p>
          <a:p>
            <a:pP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sp>
        <p:nvSpPr>
          <p:cNvPr id="95" name="矩形 94"/>
          <p:cNvSpPr/>
          <p:nvPr/>
        </p:nvSpPr>
        <p:spPr>
          <a:xfrm>
            <a:off x="7881679" y="3850879"/>
            <a:ext cx="2966039" cy="1447800"/>
          </a:xfrm>
          <a:prstGeom prst="rect">
            <a:avLst/>
          </a:prstGeom>
        </p:spPr>
        <p:txBody>
          <a:bodyPr wrap="square">
            <a:spAutoFit/>
          </a:bodyPr>
          <a:lstStyle/>
          <a:p>
            <a:pPr>
              <a:lnSpc>
                <a:spcPct val="150000"/>
              </a:lnSpc>
              <a:spcAft>
                <a:spcPts val="600"/>
              </a:spcAft>
            </a:pPr>
            <a:r>
              <a:rPr altLang="en-US" lang="zh-CN" sz="1400">
                <a:solidFill>
                  <a:schemeClr val="accent1"/>
                </a:solidFill>
                <a:latin typeface="+mj-ea"/>
                <a:ea typeface="+mj-ea"/>
              </a:rPr>
              <a:t>用户至上、用心服务</a:t>
            </a:r>
          </a:p>
          <a:p>
            <a:pP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sp>
        <p:nvSpPr>
          <p:cNvPr id="96" name="矩形 95"/>
          <p:cNvSpPr/>
          <p:nvPr/>
        </p:nvSpPr>
        <p:spPr>
          <a:xfrm>
            <a:off x="1344282" y="2018156"/>
            <a:ext cx="2966039" cy="1447800"/>
          </a:xfrm>
          <a:prstGeom prst="rect">
            <a:avLst/>
          </a:prstGeom>
        </p:spPr>
        <p:txBody>
          <a:bodyPr wrap="square">
            <a:spAutoFit/>
          </a:bodyPr>
          <a:lstStyle/>
          <a:p>
            <a:pPr algn="r">
              <a:lnSpc>
                <a:spcPct val="150000"/>
              </a:lnSpc>
              <a:spcAft>
                <a:spcPts val="600"/>
              </a:spcAft>
            </a:pPr>
            <a:r>
              <a:rPr altLang="en-US" lang="zh-CN" sz="1400">
                <a:solidFill>
                  <a:schemeClr val="accent1"/>
                </a:solidFill>
                <a:latin typeface="+mj-ea"/>
                <a:ea typeface="+mj-ea"/>
              </a:rPr>
              <a:t>求实、创新、团结</a:t>
            </a:r>
          </a:p>
          <a:p>
            <a:pPr algn="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sp>
        <p:nvSpPr>
          <p:cNvPr id="97" name="矩形 96"/>
          <p:cNvSpPr/>
          <p:nvPr/>
        </p:nvSpPr>
        <p:spPr>
          <a:xfrm>
            <a:off x="1344282" y="3850879"/>
            <a:ext cx="2966039" cy="1447800"/>
          </a:xfrm>
          <a:prstGeom prst="rect">
            <a:avLst/>
          </a:prstGeom>
        </p:spPr>
        <p:txBody>
          <a:bodyPr wrap="square">
            <a:spAutoFit/>
          </a:bodyPr>
          <a:lstStyle/>
          <a:p>
            <a:pPr algn="r">
              <a:lnSpc>
                <a:spcPct val="150000"/>
              </a:lnSpc>
              <a:spcAft>
                <a:spcPts val="600"/>
              </a:spcAft>
            </a:pPr>
            <a:r>
              <a:rPr altLang="en-US" lang="zh-CN" sz="1400">
                <a:solidFill>
                  <a:schemeClr val="accent1"/>
                </a:solidFill>
                <a:latin typeface="+mj-ea"/>
                <a:ea typeface="+mj-ea"/>
              </a:rPr>
              <a:t>科学管理、诚信经营</a:t>
            </a:r>
          </a:p>
          <a:p>
            <a:pPr algn="r">
              <a:lnSpc>
                <a:spcPct val="150000"/>
              </a:lnSpc>
              <a:spcAft>
                <a:spcPts val="600"/>
              </a:spcAft>
            </a:pPr>
            <a:r>
              <a:rPr altLang="en-US" lang="zh-CN" sz="1400">
                <a:solidFill>
                  <a:schemeClr val="accent1"/>
                </a:solidFill>
                <a:latin typeface="+mj-ea"/>
                <a:ea typeface="+mj-ea"/>
              </a:rPr>
              <a:t>我们坚持以客户为中心，快速响应客户需求持续为客户创造长期价值进而成就客户</a:t>
            </a:r>
          </a:p>
        </p:txBody>
      </p:sp>
      <p:grpSp>
        <p:nvGrpSpPr>
          <p:cNvPr id="25" name="组合 24"/>
          <p:cNvGrpSpPr/>
          <p:nvPr/>
        </p:nvGrpSpPr>
        <p:grpSpPr>
          <a:xfrm>
            <a:off x="5155549" y="2464069"/>
            <a:ext cx="1880900" cy="1880899"/>
            <a:chOff x="5155549" y="2464069"/>
            <a:chExt cx="1880900" cy="1880899"/>
          </a:xfrm>
        </p:grpSpPr>
        <p:sp>
          <p:nvSpPr>
            <p:cNvPr id="93" name="椭圆 92"/>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5648961" y="2932080"/>
              <a:ext cx="894080" cy="944880"/>
            </a:xfrm>
            <a:prstGeom prst="rect">
              <a:avLst/>
            </a:prstGeom>
          </p:spPr>
          <p:txBody>
            <a:bodyPr anchor="ctr" wrap="none">
              <a:spAutoFit/>
            </a:bodyPr>
            <a:lstStyle/>
            <a:p>
              <a:pPr algn="ctr"/>
              <a:r>
                <a:rPr altLang="en-US" lang="zh-CN" sz="2800">
                  <a:solidFill>
                    <a:schemeClr val="bg1"/>
                  </a:solidFill>
                  <a:latin typeface="+mj-ea"/>
                  <a:ea typeface="+mj-ea"/>
                </a:rPr>
                <a:t>企业</a:t>
              </a:r>
            </a:p>
            <a:p>
              <a:pPr algn="ctr"/>
              <a:r>
                <a:rPr altLang="en-US" lang="zh-CN" sz="2800">
                  <a:solidFill>
                    <a:schemeClr val="bg1"/>
                  </a:solidFill>
                  <a:latin typeface="+mj-ea"/>
                  <a:ea typeface="+mj-ea"/>
                </a:rPr>
                <a:t>文化</a:t>
              </a:r>
            </a:p>
          </p:txBody>
        </p:sp>
      </p:grpSp>
    </p:spTree>
    <p:custDataLst>
      <p:tags r:id="rId3"/>
    </p:custDataLst>
    <p:extLst>
      <p:ext uri="{BB962C8B-B14F-4D97-AF65-F5344CB8AC3E}">
        <p14:creationId val="24319990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2" presetSubtype="0">
                                  <p:stCondLst>
                                    <p:cond delay="0"/>
                                  </p:stCondLst>
                                  <p:childTnLst>
                                    <p:set>
                                      <p:cBhvr>
                                        <p:cTn dur="1" fill="hold" id="13">
                                          <p:stCondLst>
                                            <p:cond delay="0"/>
                                          </p:stCondLst>
                                        </p:cTn>
                                        <p:tgtEl>
                                          <p:spTgt spid="84"/>
                                        </p:tgtEl>
                                        <p:attrNameLst>
                                          <p:attrName>style.visibility</p:attrName>
                                        </p:attrNameLst>
                                      </p:cBhvr>
                                      <p:to>
                                        <p:strVal val="visible"/>
                                      </p:to>
                                    </p:set>
                                    <p:animScale>
                                      <p:cBhvr>
                                        <p:cTn decel="50000" dur="1000" fill="hold" id="14">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5">
                                          <p:stCondLst>
                                            <p:cond delay="0"/>
                                          </p:stCondLst>
                                        </p:cTn>
                                        <p:tgtEl>
                                          <p:spTgt spid="84"/>
                                        </p:tgtEl>
                                        <p:attrNameLst>
                                          <p:attrName>ppt_x</p:attrName>
                                          <p:attrName>ppt_y</p:attrName>
                                        </p:attrNameLst>
                                      </p:cBhvr>
                                    </p:animMotion>
                                    <p:animEffect filter="fade" transition="in">
                                      <p:cBhvr>
                                        <p:cTn dur="1000" id="16"/>
                                        <p:tgtEl>
                                          <p:spTgt spid="84"/>
                                        </p:tgtEl>
                                      </p:cBhvr>
                                    </p:animEffect>
                                  </p:childTnLst>
                                </p:cTn>
                              </p:par>
                              <p:par>
                                <p:cTn fill="hold" grpId="0" id="17" nodeType="withEffect" presetClass="entr" presetID="52" presetSubtype="0">
                                  <p:stCondLst>
                                    <p:cond delay="500"/>
                                  </p:stCondLst>
                                  <p:childTnLst>
                                    <p:set>
                                      <p:cBhvr>
                                        <p:cTn dur="1" fill="hold" id="18">
                                          <p:stCondLst>
                                            <p:cond delay="0"/>
                                          </p:stCondLst>
                                        </p:cTn>
                                        <p:tgtEl>
                                          <p:spTgt spid="86"/>
                                        </p:tgtEl>
                                        <p:attrNameLst>
                                          <p:attrName>style.visibility</p:attrName>
                                        </p:attrNameLst>
                                      </p:cBhvr>
                                      <p:to>
                                        <p:strVal val="visible"/>
                                      </p:to>
                                    </p:set>
                                    <p:animScale>
                                      <p:cBhvr>
                                        <p:cTn decel="50000" dur="1000" fill="hold" id="19">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0">
                                          <p:stCondLst>
                                            <p:cond delay="0"/>
                                          </p:stCondLst>
                                        </p:cTn>
                                        <p:tgtEl>
                                          <p:spTgt spid="86"/>
                                        </p:tgtEl>
                                        <p:attrNameLst>
                                          <p:attrName>ppt_x</p:attrName>
                                          <p:attrName>ppt_y</p:attrName>
                                        </p:attrNameLst>
                                      </p:cBhvr>
                                    </p:animMotion>
                                    <p:animEffect filter="fade" transition="in">
                                      <p:cBhvr>
                                        <p:cTn dur="1000" id="21"/>
                                        <p:tgtEl>
                                          <p:spTgt spid="86"/>
                                        </p:tgtEl>
                                      </p:cBhvr>
                                    </p:animEffect>
                                  </p:childTnLst>
                                </p:cTn>
                              </p:par>
                              <p:par>
                                <p:cTn fill="hold" grpId="0" id="22" nodeType="withEffect" presetClass="entr" presetID="52" presetSubtype="0">
                                  <p:stCondLst>
                                    <p:cond delay="1000"/>
                                  </p:stCondLst>
                                  <p:childTnLst>
                                    <p:set>
                                      <p:cBhvr>
                                        <p:cTn dur="1" fill="hold" id="23">
                                          <p:stCondLst>
                                            <p:cond delay="0"/>
                                          </p:stCondLst>
                                        </p:cTn>
                                        <p:tgtEl>
                                          <p:spTgt spid="87"/>
                                        </p:tgtEl>
                                        <p:attrNameLst>
                                          <p:attrName>style.visibility</p:attrName>
                                        </p:attrNameLst>
                                      </p:cBhvr>
                                      <p:to>
                                        <p:strVal val="visible"/>
                                      </p:to>
                                    </p:set>
                                    <p:animScale>
                                      <p:cBhvr>
                                        <p:cTn decel="50000" dur="1000" fill="hold" id="24">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5">
                                          <p:stCondLst>
                                            <p:cond delay="0"/>
                                          </p:stCondLst>
                                        </p:cTn>
                                        <p:tgtEl>
                                          <p:spTgt spid="87"/>
                                        </p:tgtEl>
                                        <p:attrNameLst>
                                          <p:attrName>ppt_x</p:attrName>
                                          <p:attrName>ppt_y</p:attrName>
                                        </p:attrNameLst>
                                      </p:cBhvr>
                                    </p:animMotion>
                                    <p:animEffect filter="fade" transition="in">
                                      <p:cBhvr>
                                        <p:cTn dur="1000" id="26"/>
                                        <p:tgtEl>
                                          <p:spTgt spid="87"/>
                                        </p:tgtEl>
                                      </p:cBhvr>
                                    </p:animEffect>
                                  </p:childTnLst>
                                </p:cTn>
                              </p:par>
                              <p:par>
                                <p:cTn fill="hold" grpId="0" id="27" nodeType="withEffect" presetClass="entr" presetID="52" presetSubtype="0">
                                  <p:stCondLst>
                                    <p:cond delay="1500"/>
                                  </p:stCondLst>
                                  <p:childTnLst>
                                    <p:set>
                                      <p:cBhvr>
                                        <p:cTn dur="1" fill="hold" id="28">
                                          <p:stCondLst>
                                            <p:cond delay="0"/>
                                          </p:stCondLst>
                                        </p:cTn>
                                        <p:tgtEl>
                                          <p:spTgt spid="85"/>
                                        </p:tgtEl>
                                        <p:attrNameLst>
                                          <p:attrName>style.visibility</p:attrName>
                                        </p:attrNameLst>
                                      </p:cBhvr>
                                      <p:to>
                                        <p:strVal val="visible"/>
                                      </p:to>
                                    </p:set>
                                    <p:animScale>
                                      <p:cBhvr>
                                        <p:cTn decel="50000" dur="1000" fill="hold" id="29">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85"/>
                                        </p:tgtEl>
                                        <p:attrNameLst>
                                          <p:attrName>ppt_x</p:attrName>
                                          <p:attrName>ppt_y</p:attrName>
                                        </p:attrNameLst>
                                      </p:cBhvr>
                                    </p:animMotion>
                                    <p:animEffect filter="fade" transition="in">
                                      <p:cBhvr>
                                        <p:cTn dur="1000" id="31"/>
                                        <p:tgtEl>
                                          <p:spTgt spid="85"/>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10" presetSubtype="0">
                                  <p:stCondLst>
                                    <p:cond delay="0"/>
                                  </p:stCondLst>
                                  <p:childTnLst>
                                    <p:set>
                                      <p:cBhvr>
                                        <p:cTn dur="1" fill="hold" id="35">
                                          <p:stCondLst>
                                            <p:cond delay="0"/>
                                          </p:stCondLst>
                                        </p:cTn>
                                        <p:tgtEl>
                                          <p:spTgt spid="26"/>
                                        </p:tgtEl>
                                        <p:attrNameLst>
                                          <p:attrName>style.visibility</p:attrName>
                                        </p:attrNameLst>
                                      </p:cBhvr>
                                      <p:to>
                                        <p:strVal val="visible"/>
                                      </p:to>
                                    </p:set>
                                    <p:animEffect filter="fade" transition="in">
                                      <p:cBhvr>
                                        <p:cTn dur="500" id="36"/>
                                        <p:tgtEl>
                                          <p:spTgt spid="26"/>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 presetSubtype="8">
                                  <p:stCondLst>
                                    <p:cond delay="0"/>
                                  </p:stCondLst>
                                  <p:childTnLst>
                                    <p:set>
                                      <p:cBhvr>
                                        <p:cTn dur="1" fill="hold" id="40">
                                          <p:stCondLst>
                                            <p:cond delay="0"/>
                                          </p:stCondLst>
                                        </p:cTn>
                                        <p:tgtEl>
                                          <p:spTgt spid="96"/>
                                        </p:tgtEl>
                                        <p:attrNameLst>
                                          <p:attrName>style.visibility</p:attrName>
                                        </p:attrNameLst>
                                      </p:cBhvr>
                                      <p:to>
                                        <p:strVal val="visible"/>
                                      </p:to>
                                    </p:set>
                                    <p:anim calcmode="lin" valueType="num">
                                      <p:cBhvr additive="base">
                                        <p:cTn dur="500" fill="hold" id="41"/>
                                        <p:tgtEl>
                                          <p:spTgt spid="96"/>
                                        </p:tgtEl>
                                        <p:attrNameLst>
                                          <p:attrName>ppt_x</p:attrName>
                                        </p:attrNameLst>
                                      </p:cBhvr>
                                      <p:tavLst>
                                        <p:tav tm="0">
                                          <p:val>
                                            <p:strVal val="0-#ppt_w/2"/>
                                          </p:val>
                                        </p:tav>
                                        <p:tav tm="100000">
                                          <p:val>
                                            <p:strVal val="#ppt_x"/>
                                          </p:val>
                                        </p:tav>
                                      </p:tavLst>
                                    </p:anim>
                                    <p:anim calcmode="lin" valueType="num">
                                      <p:cBhvr additive="base">
                                        <p:cTn dur="500" fill="hold" id="42"/>
                                        <p:tgtEl>
                                          <p:spTgt spid="96"/>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250"/>
                                  </p:stCondLst>
                                  <p:childTnLst>
                                    <p:set>
                                      <p:cBhvr>
                                        <p:cTn dur="1" fill="hold" id="44">
                                          <p:stCondLst>
                                            <p:cond delay="0"/>
                                          </p:stCondLst>
                                        </p:cTn>
                                        <p:tgtEl>
                                          <p:spTgt spid="94"/>
                                        </p:tgtEl>
                                        <p:attrNameLst>
                                          <p:attrName>style.visibility</p:attrName>
                                        </p:attrNameLst>
                                      </p:cBhvr>
                                      <p:to>
                                        <p:strVal val="visible"/>
                                      </p:to>
                                    </p:set>
                                    <p:anim calcmode="lin" valueType="num">
                                      <p:cBhvr additive="base">
                                        <p:cTn dur="500" fill="hold" id="45"/>
                                        <p:tgtEl>
                                          <p:spTgt spid="94"/>
                                        </p:tgtEl>
                                        <p:attrNameLst>
                                          <p:attrName>ppt_x</p:attrName>
                                        </p:attrNameLst>
                                      </p:cBhvr>
                                      <p:tavLst>
                                        <p:tav tm="0">
                                          <p:val>
                                            <p:strVal val="1+#ppt_w/2"/>
                                          </p:val>
                                        </p:tav>
                                        <p:tav tm="100000">
                                          <p:val>
                                            <p:strVal val="#ppt_x"/>
                                          </p:val>
                                        </p:tav>
                                      </p:tavLst>
                                    </p:anim>
                                    <p:anim calcmode="lin" valueType="num">
                                      <p:cBhvr additive="base">
                                        <p:cTn dur="500" fill="hold" id="46"/>
                                        <p:tgtEl>
                                          <p:spTgt spid="94"/>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500"/>
                                  </p:stCondLst>
                                  <p:childTnLst>
                                    <p:set>
                                      <p:cBhvr>
                                        <p:cTn dur="1" fill="hold" id="48">
                                          <p:stCondLst>
                                            <p:cond delay="0"/>
                                          </p:stCondLst>
                                        </p:cTn>
                                        <p:tgtEl>
                                          <p:spTgt spid="97"/>
                                        </p:tgtEl>
                                        <p:attrNameLst>
                                          <p:attrName>style.visibility</p:attrName>
                                        </p:attrNameLst>
                                      </p:cBhvr>
                                      <p:to>
                                        <p:strVal val="visible"/>
                                      </p:to>
                                    </p:set>
                                    <p:anim calcmode="lin" valueType="num">
                                      <p:cBhvr additive="base">
                                        <p:cTn dur="500" fill="hold" id="49"/>
                                        <p:tgtEl>
                                          <p:spTgt spid="97"/>
                                        </p:tgtEl>
                                        <p:attrNameLst>
                                          <p:attrName>ppt_x</p:attrName>
                                        </p:attrNameLst>
                                      </p:cBhvr>
                                      <p:tavLst>
                                        <p:tav tm="0">
                                          <p:val>
                                            <p:strVal val="0-#ppt_w/2"/>
                                          </p:val>
                                        </p:tav>
                                        <p:tav tm="100000">
                                          <p:val>
                                            <p:strVal val="#ppt_x"/>
                                          </p:val>
                                        </p:tav>
                                      </p:tavLst>
                                    </p:anim>
                                    <p:anim calcmode="lin" valueType="num">
                                      <p:cBhvr additive="base">
                                        <p:cTn dur="500" fill="hold" id="50"/>
                                        <p:tgtEl>
                                          <p:spTgt spid="97"/>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750"/>
                                  </p:stCondLst>
                                  <p:childTnLst>
                                    <p:set>
                                      <p:cBhvr>
                                        <p:cTn dur="1" fill="hold" id="52">
                                          <p:stCondLst>
                                            <p:cond delay="0"/>
                                          </p:stCondLst>
                                        </p:cTn>
                                        <p:tgtEl>
                                          <p:spTgt spid="95"/>
                                        </p:tgtEl>
                                        <p:attrNameLst>
                                          <p:attrName>style.visibility</p:attrName>
                                        </p:attrNameLst>
                                      </p:cBhvr>
                                      <p:to>
                                        <p:strVal val="visible"/>
                                      </p:to>
                                    </p:set>
                                    <p:anim calcmode="lin" valueType="num">
                                      <p:cBhvr additive="base">
                                        <p:cTn dur="500" fill="hold" id="53"/>
                                        <p:tgtEl>
                                          <p:spTgt spid="95"/>
                                        </p:tgtEl>
                                        <p:attrNameLst>
                                          <p:attrName>ppt_x</p:attrName>
                                        </p:attrNameLst>
                                      </p:cBhvr>
                                      <p:tavLst>
                                        <p:tav tm="0">
                                          <p:val>
                                            <p:strVal val="1+#ppt_w/2"/>
                                          </p:val>
                                        </p:tav>
                                        <p:tav tm="100000">
                                          <p:val>
                                            <p:strVal val="#ppt_x"/>
                                          </p:val>
                                        </p:tav>
                                      </p:tavLst>
                                    </p:anim>
                                    <p:anim calcmode="lin" valueType="num">
                                      <p:cBhvr additive="base">
                                        <p:cTn dur="500" fill="hold" id="54"/>
                                        <p:tgtEl>
                                          <p:spTgt spid="95"/>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4">
                                  <p:stCondLst>
                                    <p:cond delay="1000"/>
                                  </p:stCondLst>
                                  <p:childTnLst>
                                    <p:set>
                                      <p:cBhvr>
                                        <p:cTn dur="1" fill="hold" id="56">
                                          <p:stCondLst>
                                            <p:cond delay="0"/>
                                          </p:stCondLst>
                                        </p:cTn>
                                        <p:tgtEl>
                                          <p:spTgt spid="3"/>
                                        </p:tgtEl>
                                        <p:attrNameLst>
                                          <p:attrName>style.visibility</p:attrName>
                                        </p:attrNameLst>
                                      </p:cBhvr>
                                      <p:to>
                                        <p:strVal val="visible"/>
                                      </p:to>
                                    </p:set>
                                    <p:anim calcmode="lin" valueType="num">
                                      <p:cBhvr additive="base">
                                        <p:cTn dur="500" fill="hold" id="57"/>
                                        <p:tgtEl>
                                          <p:spTgt spid="3"/>
                                        </p:tgtEl>
                                        <p:attrNameLst>
                                          <p:attrName>ppt_x</p:attrName>
                                        </p:attrNameLst>
                                      </p:cBhvr>
                                      <p:tavLst>
                                        <p:tav tm="0">
                                          <p:val>
                                            <p:strVal val="#ppt_x"/>
                                          </p:val>
                                        </p:tav>
                                        <p:tav tm="100000">
                                          <p:val>
                                            <p:strVal val="#ppt_x"/>
                                          </p:val>
                                        </p:tav>
                                      </p:tavLst>
                                    </p:anim>
                                    <p:anim calcmode="lin" valueType="num">
                                      <p:cBhvr additive="base">
                                        <p:cTn dur="500" fill="hold" id="5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4"/>
      <p:bldP grpId="0" spid="86"/>
      <p:bldP grpId="0" spid="87"/>
      <p:bldP grpId="0" spid="85"/>
      <p:bldP grpId="0" spid="94"/>
      <p:bldP grpId="0" spid="95"/>
      <p:bldP grpId="0" spid="96"/>
      <p:bldP grpId="0" spid="9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516000" y="365125"/>
            <a:ext cx="11160000" cy="644525"/>
          </a:xfrm>
        </p:spPr>
        <p:txBody>
          <a:bodyPr/>
          <a:lstStyle/>
          <a:p>
            <a:r>
              <a:rPr altLang="en-US" lang="zh-CN">
                <a:latin charset="-122" panose="020b0503020204020204" pitchFamily="34" typeface="微软雅黑"/>
                <a:ea charset="-122" panose="020b0503020204020204" pitchFamily="34" typeface="微软雅黑"/>
              </a:rPr>
              <a:t>我们的目标</a:t>
            </a:r>
          </a:p>
        </p:txBody>
      </p:sp>
      <p:sp>
        <p:nvSpPr>
          <p:cNvPr id="45" name="灯片编号占位符 44"/>
          <p:cNvSpPr>
            <a:spLocks noGrp="1"/>
          </p:cNvSpPr>
          <p:nvPr>
            <p:ph idx="12" sz="quarter" type="sldNum"/>
          </p:nvPr>
        </p:nvSpPr>
        <p:spPr/>
        <p:txBody>
          <a:bodyPr/>
          <a:lstStyle/>
          <a:p>
            <a:fld id="{B3ABD9E2-EE33-4AD5-9942-890AD7ACD368}" type="slidenum">
              <a:rPr altLang="en-US" lang="zh-CN" smtClean="0"/>
              <a:t>9</a:t>
            </a:fld>
          </a:p>
        </p:txBody>
      </p:sp>
      <p:grpSp>
        <p:nvGrpSpPr>
          <p:cNvPr id="32" name="组合 31"/>
          <p:cNvGrpSpPr/>
          <p:nvPr/>
        </p:nvGrpSpPr>
        <p:grpSpPr>
          <a:xfrm>
            <a:off x="1485902" y="2163600"/>
            <a:ext cx="3378198" cy="3378194"/>
            <a:chOff x="2728823" y="2285211"/>
            <a:chExt cx="2700000" cy="2700000"/>
          </a:xfrm>
        </p:grpSpPr>
        <p:sp>
          <p:nvSpPr>
            <p:cNvPr id="33" name="椭圆 32"/>
            <p:cNvSpPr/>
            <p:nvPr/>
          </p:nvSpPr>
          <p:spPr>
            <a:xfrm>
              <a:off x="2728823" y="2285211"/>
              <a:ext cx="2700000" cy="270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2818823" y="2375211"/>
              <a:ext cx="2520000" cy="25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3034412" y="2590800"/>
              <a:ext cx="2088822" cy="20888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311326" y="2867714"/>
              <a:ext cx="1534994" cy="15349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567812" y="3124200"/>
              <a:ext cx="1022022" cy="102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3821866" y="3378254"/>
              <a:ext cx="513914" cy="513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rot="2700000">
            <a:off x="-2854512" y="-1247350"/>
            <a:ext cx="2418449" cy="459608"/>
            <a:chOff x="4933951" y="3094038"/>
            <a:chExt cx="2263775" cy="430213"/>
          </a:xfrm>
        </p:grpSpPr>
        <p:sp>
          <p:nvSpPr>
            <p:cNvPr id="41" name="Freeform 11"/>
            <p:cNvSpPr/>
            <p:nvPr/>
          </p:nvSpPr>
          <p:spPr bwMode="auto">
            <a:xfrm>
              <a:off x="4933951" y="3094038"/>
              <a:ext cx="904875" cy="430213"/>
            </a:xfrm>
            <a:custGeom>
              <a:gdLst>
                <a:gd fmla="*/ 0 w 570" name="T0"/>
                <a:gd fmla="*/ 271 h 271" name="T1"/>
                <a:gd fmla="*/ 142 w 570" name="T2"/>
                <a:gd fmla="*/ 134 h 271" name="T3"/>
                <a:gd fmla="*/ 0 w 570" name="T4"/>
                <a:gd fmla="*/ 0 h 271" name="T5"/>
                <a:gd fmla="*/ 214 w 570" name="T6"/>
                <a:gd fmla="*/ 0 h 271" name="T7"/>
                <a:gd fmla="*/ 429 w 570" name="T8"/>
                <a:gd fmla="*/ 0 h 271" name="T9"/>
                <a:gd fmla="*/ 570 w 570" name="T10"/>
                <a:gd fmla="*/ 134 h 271" name="T11"/>
                <a:gd fmla="*/ 429 w 570" name="T12"/>
                <a:gd fmla="*/ 271 h 271" name="T13"/>
                <a:gd fmla="*/ 214 w 570" name="T14"/>
                <a:gd fmla="*/ 271 h 271" name="T15"/>
                <a:gd fmla="*/ 0 w 570" name="T16"/>
                <a:gd fmla="*/ 271 h 2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1" w="570">
                  <a:moveTo>
                    <a:pt x="0" y="271"/>
                  </a:moveTo>
                  <a:lnTo>
                    <a:pt x="142" y="134"/>
                  </a:lnTo>
                  <a:lnTo>
                    <a:pt x="0" y="0"/>
                  </a:lnTo>
                  <a:lnTo>
                    <a:pt x="214" y="0"/>
                  </a:lnTo>
                  <a:lnTo>
                    <a:pt x="429" y="0"/>
                  </a:lnTo>
                  <a:lnTo>
                    <a:pt x="570" y="134"/>
                  </a:lnTo>
                  <a:lnTo>
                    <a:pt x="429" y="271"/>
                  </a:lnTo>
                  <a:lnTo>
                    <a:pt x="214" y="271"/>
                  </a:lnTo>
                  <a:lnTo>
                    <a:pt x="0" y="271"/>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12"/>
            <p:cNvSpPr/>
            <p:nvPr/>
          </p:nvSpPr>
          <p:spPr bwMode="auto">
            <a:xfrm>
              <a:off x="5033963" y="3260725"/>
              <a:ext cx="1795463" cy="93663"/>
            </a:xfrm>
            <a:custGeom>
              <a:gdLst>
                <a:gd fmla="*/ 1131 w 1131" name="T0"/>
                <a:gd fmla="*/ 29 h 59" name="T1"/>
                <a:gd fmla="*/ 1131 w 1131" name="T2"/>
                <a:gd fmla="*/ 0 h 59" name="T3"/>
                <a:gd fmla="*/ 0 w 1131" name="T4"/>
                <a:gd fmla="*/ 0 h 59" name="T5"/>
                <a:gd fmla="*/ 0 w 1131" name="T6"/>
                <a:gd fmla="*/ 29 h 59" name="T7"/>
                <a:gd fmla="*/ 0 w 1131" name="T8"/>
                <a:gd fmla="*/ 59 h 59" name="T9"/>
                <a:gd fmla="*/ 1131 w 1131" name="T10"/>
                <a:gd fmla="*/ 59 h 59" name="T11"/>
                <a:gd fmla="*/ 1131 w 1131" name="T12"/>
                <a:gd fmla="*/ 29 h 59" name="T13"/>
              </a:gdLst>
              <a:cxnLst>
                <a:cxn ang="0">
                  <a:pos x="T0" y="T1"/>
                </a:cxn>
                <a:cxn ang="0">
                  <a:pos x="T2" y="T3"/>
                </a:cxn>
                <a:cxn ang="0">
                  <a:pos x="T4" y="T5"/>
                </a:cxn>
                <a:cxn ang="0">
                  <a:pos x="T6" y="T7"/>
                </a:cxn>
                <a:cxn ang="0">
                  <a:pos x="T8" y="T9"/>
                </a:cxn>
                <a:cxn ang="0">
                  <a:pos x="T10" y="T11"/>
                </a:cxn>
                <a:cxn ang="0">
                  <a:pos x="T12" y="T13"/>
                </a:cxn>
              </a:cxnLst>
              <a:rect b="b" l="0" r="r" t="0"/>
              <a:pathLst>
                <a:path h="59" w="1131">
                  <a:moveTo>
                    <a:pt x="1131" y="29"/>
                  </a:moveTo>
                  <a:lnTo>
                    <a:pt x="1131" y="0"/>
                  </a:lnTo>
                  <a:lnTo>
                    <a:pt x="0" y="0"/>
                  </a:lnTo>
                  <a:lnTo>
                    <a:pt x="0" y="29"/>
                  </a:lnTo>
                  <a:lnTo>
                    <a:pt x="0" y="59"/>
                  </a:lnTo>
                  <a:lnTo>
                    <a:pt x="1131" y="59"/>
                  </a:lnTo>
                  <a:lnTo>
                    <a:pt x="1131" y="29"/>
                  </a:ln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Rectangle 13"/>
            <p:cNvSpPr>
              <a:spLocks noChangeArrowheads="1"/>
            </p:cNvSpPr>
            <p:nvPr/>
          </p:nvSpPr>
          <p:spPr bwMode="auto">
            <a:xfrm>
              <a:off x="5033963" y="3306763"/>
              <a:ext cx="1795463" cy="47625"/>
            </a:xfrm>
            <a:prstGeom prst="rect">
              <a:avLst/>
            </a:prstGeom>
            <a:solidFill>
              <a:schemeClr val="tx1">
                <a:lumMod val="85000"/>
                <a:lumOff val="1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14"/>
            <p:cNvSpPr/>
            <p:nvPr/>
          </p:nvSpPr>
          <p:spPr bwMode="auto">
            <a:xfrm>
              <a:off x="6713538" y="3198813"/>
              <a:ext cx="484188" cy="217488"/>
            </a:xfrm>
            <a:custGeom>
              <a:gdLst>
                <a:gd fmla="*/ 305 w 305" name="T0"/>
                <a:gd fmla="*/ 68 h 137" name="T1"/>
                <a:gd fmla="*/ 305 w 305" name="T2"/>
                <a:gd fmla="*/ 68 h 137" name="T3"/>
                <a:gd fmla="*/ 0 w 305" name="T4"/>
                <a:gd fmla="*/ 0 h 137" name="T5"/>
                <a:gd fmla="*/ 59 w 305" name="T6"/>
                <a:gd fmla="*/ 68 h 137" name="T7"/>
                <a:gd fmla="*/ 59 w 305" name="T8"/>
                <a:gd fmla="*/ 68 h 137" name="T9"/>
                <a:gd fmla="*/ 0 w 305" name="T10"/>
                <a:gd fmla="*/ 137 h 137" name="T11"/>
                <a:gd fmla="*/ 305 w 305" name="T12"/>
                <a:gd fmla="*/ 68 h 137" name="T13"/>
              </a:gdLst>
              <a:cxnLst>
                <a:cxn ang="0">
                  <a:pos x="T0" y="T1"/>
                </a:cxn>
                <a:cxn ang="0">
                  <a:pos x="T2" y="T3"/>
                </a:cxn>
                <a:cxn ang="0">
                  <a:pos x="T4" y="T5"/>
                </a:cxn>
                <a:cxn ang="0">
                  <a:pos x="T6" y="T7"/>
                </a:cxn>
                <a:cxn ang="0">
                  <a:pos x="T8" y="T9"/>
                </a:cxn>
                <a:cxn ang="0">
                  <a:pos x="T10" y="T11"/>
                </a:cxn>
                <a:cxn ang="0">
                  <a:pos x="T12" y="T13"/>
                </a:cxn>
              </a:cxnLst>
              <a:rect b="b" l="0" r="r" t="0"/>
              <a:pathLst>
                <a:path h="137" w="305">
                  <a:moveTo>
                    <a:pt x="305" y="68"/>
                  </a:moveTo>
                  <a:lnTo>
                    <a:pt x="305" y="68"/>
                  </a:lnTo>
                  <a:lnTo>
                    <a:pt x="0" y="0"/>
                  </a:lnTo>
                  <a:lnTo>
                    <a:pt x="59" y="68"/>
                  </a:lnTo>
                  <a:lnTo>
                    <a:pt x="59" y="68"/>
                  </a:lnTo>
                  <a:lnTo>
                    <a:pt x="0" y="137"/>
                  </a:lnTo>
                  <a:lnTo>
                    <a:pt x="305" y="6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15"/>
            <p:cNvSpPr/>
            <p:nvPr/>
          </p:nvSpPr>
          <p:spPr bwMode="auto">
            <a:xfrm>
              <a:off x="6713538" y="3306763"/>
              <a:ext cx="484188" cy="109538"/>
            </a:xfrm>
            <a:custGeom>
              <a:gdLst>
                <a:gd fmla="*/ 0 w 305" name="T0"/>
                <a:gd fmla="*/ 69 h 69" name="T1"/>
                <a:gd fmla="*/ 305 w 305" name="T2"/>
                <a:gd fmla="*/ 0 h 69" name="T3"/>
                <a:gd fmla="*/ 305 w 305" name="T4"/>
                <a:gd fmla="*/ 0 h 69" name="T5"/>
                <a:gd fmla="*/ 59 w 305" name="T6"/>
                <a:gd fmla="*/ 0 h 69" name="T7"/>
                <a:gd fmla="*/ 59 w 305" name="T8"/>
                <a:gd fmla="*/ 0 h 69" name="T9"/>
                <a:gd fmla="*/ 0 w 305" name="T10"/>
                <a:gd fmla="*/ 69 h 69" name="T11"/>
              </a:gdLst>
              <a:cxnLst>
                <a:cxn ang="0">
                  <a:pos x="T0" y="T1"/>
                </a:cxn>
                <a:cxn ang="0">
                  <a:pos x="T2" y="T3"/>
                </a:cxn>
                <a:cxn ang="0">
                  <a:pos x="T4" y="T5"/>
                </a:cxn>
                <a:cxn ang="0">
                  <a:pos x="T6" y="T7"/>
                </a:cxn>
                <a:cxn ang="0">
                  <a:pos x="T8" y="T9"/>
                </a:cxn>
                <a:cxn ang="0">
                  <a:pos x="T10" y="T11"/>
                </a:cxn>
              </a:cxnLst>
              <a:rect b="b" l="0" r="r" t="0"/>
              <a:pathLst>
                <a:path h="69" w="305">
                  <a:moveTo>
                    <a:pt x="0" y="69"/>
                  </a:moveTo>
                  <a:lnTo>
                    <a:pt x="305" y="0"/>
                  </a:lnTo>
                  <a:lnTo>
                    <a:pt x="305" y="0"/>
                  </a:lnTo>
                  <a:lnTo>
                    <a:pt x="59" y="0"/>
                  </a:lnTo>
                  <a:lnTo>
                    <a:pt x="59" y="0"/>
                  </a:lnTo>
                  <a:lnTo>
                    <a:pt x="0" y="69"/>
                  </a:ln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5" name="矩形 4"/>
          <p:cNvSpPr/>
          <p:nvPr/>
        </p:nvSpPr>
        <p:spPr>
          <a:xfrm>
            <a:off x="5638800" y="1427502"/>
            <a:ext cx="5308600" cy="2971800"/>
          </a:xfrm>
          <a:prstGeom prst="rect">
            <a:avLst/>
          </a:prstGeom>
        </p:spPr>
        <p:txBody>
          <a:bodyPr wrap="square">
            <a:spAutoFit/>
          </a:bodyPr>
          <a:lstStyle/>
          <a:p>
            <a:pPr>
              <a:lnSpc>
                <a:spcPct val="150000"/>
              </a:lnSpc>
            </a:pPr>
            <a:r>
              <a:rPr altLang="en-US" lang="zh-CN" sz="1400">
                <a:solidFill>
                  <a:schemeClr val="accent1">
                    <a:lumMod val="75000"/>
                  </a:schemeClr>
                </a:solidFill>
                <a:latin charset="-122" panose="020b0503020204020204" pitchFamily="34" typeface="微软雅黑"/>
                <a:ea charset="-122" panose="020b0503020204020204" pitchFamily="34" typeface="微软雅黑"/>
              </a:rPr>
              <a:t>企业战略目标：</a:t>
            </a:r>
          </a:p>
          <a:p>
            <a:pPr>
              <a:lnSpc>
                <a:spcPct val="150000"/>
              </a:lnSpc>
            </a:pPr>
            <a:r>
              <a:rPr altLang="en-US" lang="zh-CN" sz="1400">
                <a:solidFill>
                  <a:schemeClr val="accent1">
                    <a:lumMod val="75000"/>
                  </a:schemeClr>
                </a:solidFill>
                <a:latin charset="-122" panose="020b0503020204020204" pitchFamily="34" typeface="微软雅黑"/>
                <a:ea charset="-122" panose="020b0503020204020204" pitchFamily="34" typeface="微软雅黑"/>
              </a:rPr>
              <a:t>是企业使命和宗旨的具体化和定量化，是企业奋斗纲领，是衡量企业一切工作是否实现其企业使命的标准，是企业经营战略的核心。</a:t>
            </a:r>
          </a:p>
          <a:p>
            <a:pPr>
              <a:lnSpc>
                <a:spcPct val="150000"/>
              </a:lnSpc>
            </a:pPr>
            <a:r>
              <a:rPr altLang="en-US" lang="zh-CN" sz="1400">
                <a:solidFill>
                  <a:schemeClr val="accent1">
                    <a:lumMod val="75000"/>
                  </a:schemeClr>
                </a:solidFill>
                <a:latin charset="-122" panose="020b0503020204020204" pitchFamily="34" typeface="微软雅黑"/>
                <a:ea charset="-122" panose="020b0503020204020204" pitchFamily="34" typeface="微软雅黑"/>
              </a:rPr>
              <a:t>战略目标定义：</a:t>
            </a:r>
          </a:p>
          <a:p>
            <a:pPr>
              <a:lnSpc>
                <a:spcPct val="150000"/>
              </a:lnSpc>
            </a:pPr>
            <a:r>
              <a:rPr altLang="en-US" lang="zh-CN" sz="1400">
                <a:solidFill>
                  <a:schemeClr val="accent1">
                    <a:lumMod val="75000"/>
                  </a:schemeClr>
                </a:solidFill>
                <a:latin charset="-122" panose="020b0503020204020204" pitchFamily="34" typeface="微软雅黑"/>
                <a:ea charset="-122" panose="020b0503020204020204" pitchFamily="34" typeface="微软雅黑"/>
              </a:rPr>
              <a:t>从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p>
        </p:txBody>
      </p:sp>
      <p:sp>
        <p:nvSpPr>
          <p:cNvPr id="6" name="矩形 5"/>
          <p:cNvSpPr/>
          <p:nvPr/>
        </p:nvSpPr>
        <p:spPr>
          <a:xfrm>
            <a:off x="5638800" y="3557076"/>
            <a:ext cx="5397500" cy="2377440"/>
          </a:xfrm>
          <a:prstGeom prst="rect">
            <a:avLst/>
          </a:prstGeom>
        </p:spPr>
        <p:txBody>
          <a:bodyPr wrap="square">
            <a:spAutoFit/>
          </a:bodyPr>
          <a:lstStyle/>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盈利能力：用利润、投资收益率、每股平均受益、销售利润等来表示。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市　　场：用市场占有率、销售额或销售量来表示。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产出比率：用投入产出比率或单位产品成本来表示。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产　　品：用产品线或产品的销售额和盈利能力、开发新产品的完成期来表示。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资　　金：用资本构成、新增普通股、现金流量、流动资本、回收期来表示。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生　　产：用工作面积、固定费用或生产量来表示。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研究开发：用花费的货币量或完成的项目来表示。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组　　织：用将实行变革获奖承担的项目来表示。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人力资源：用缺勤率、迟到率、人员流动率、培训人数或将实施的培训计划数来表示。</a:t>
            </a:r>
          </a:p>
          <a:p>
            <a:pPr indent="-171450" marL="171450">
              <a:lnSpc>
                <a:spcPct val="150000"/>
              </a:lnSpc>
              <a:buFont charset="2" panose="05000000000000000000" pitchFamily="2" typeface="Wingdings"/>
              <a:buChar char="l"/>
            </a:pPr>
            <a:r>
              <a:rPr altLang="en-US" lang="zh-CN" sz="1000">
                <a:solidFill>
                  <a:schemeClr val="accent3"/>
                </a:solidFill>
                <a:latin typeface="+mj-ea"/>
                <a:ea typeface="+mj-ea"/>
              </a:rPr>
              <a:t>社会责任：用活动的类型、服务天数或财政资助来表示。</a:t>
            </a:r>
          </a:p>
        </p:txBody>
      </p:sp>
    </p:spTree>
    <p:custDataLst>
      <p:tags r:id="rId3"/>
    </p:custDataLst>
    <p:extLst>
      <p:ext uri="{BB962C8B-B14F-4D97-AF65-F5344CB8AC3E}">
        <p14:creationId val="400028653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ecel="100000" dur="900" fill="hold" id="9"/>
                                        <p:tgtEl>
                                          <p:spTgt spid="3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accel="50000" decel="50000" fill="hold" id="13" nodeType="clickEffect" presetClass="path" presetID="42" presetSubtype="0">
                                  <p:stCondLst>
                                    <p:cond delay="0"/>
                                  </p:stCondLst>
                                  <p:childTnLst>
                                    <p:animMotion origin="layout" path="M -4.16667E-06 -3.7037E-07 L 0.32878 0.59097" pathEditMode="relative" ptsTypes="AA" rAng="0">
                                      <p:cBhvr>
                                        <p:cTn dur="300" fill="hold" id="14"/>
                                        <p:tgtEl>
                                          <p:spTgt spid="40"/>
                                        </p:tgtEl>
                                        <p:attrNameLst>
                                          <p:attrName>ppt_x</p:attrName>
                                          <p:attrName>ppt_y</p:attrName>
                                        </p:attrNameLst>
                                      </p:cBhvr>
                                      <p:rCtr x="16432" y="29537"/>
                                    </p:animMotion>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2">
                                  <p:stCondLst>
                                    <p:cond delay="0"/>
                                  </p:stCondLst>
                                  <p:childTnLst>
                                    <p:set>
                                      <p:cBhvr>
                                        <p:cTn dur="1" fill="hold" id="18">
                                          <p:stCondLst>
                                            <p:cond delay="0"/>
                                          </p:stCondLst>
                                        </p:cTn>
                                        <p:tgtEl>
                                          <p:spTgt spid="5">
                                            <p:txEl>
                                              <p:pRg end="0" st="0"/>
                                            </p:txEl>
                                          </p:spTgt>
                                        </p:tgtEl>
                                        <p:attrNameLst>
                                          <p:attrName>style.visibility</p:attrName>
                                        </p:attrNameLst>
                                      </p:cBhvr>
                                      <p:to>
                                        <p:strVal val="visible"/>
                                      </p:to>
                                    </p:set>
                                    <p:anim calcmode="lin" valueType="num">
                                      <p:cBhvr additive="base">
                                        <p:cTn dur="500" fill="hold" id="19"/>
                                        <p:tgtEl>
                                          <p:spTgt spid="5">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20"/>
                                        <p:tgtEl>
                                          <p:spTgt spid="5">
                                            <p:txEl>
                                              <p:pRg end="0" st="0"/>
                                            </p:txEl>
                                          </p:spTgt>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0"/>
                                  </p:stCondLst>
                                  <p:childTnLst>
                                    <p:set>
                                      <p:cBhvr>
                                        <p:cTn dur="1" fill="hold" id="22">
                                          <p:stCondLst>
                                            <p:cond delay="0"/>
                                          </p:stCondLst>
                                        </p:cTn>
                                        <p:tgtEl>
                                          <p:spTgt spid="5">
                                            <p:txEl>
                                              <p:pRg end="1" st="1"/>
                                            </p:txEl>
                                          </p:spTgt>
                                        </p:tgtEl>
                                        <p:attrNameLst>
                                          <p:attrName>style.visibility</p:attrName>
                                        </p:attrNameLst>
                                      </p:cBhvr>
                                      <p:to>
                                        <p:strVal val="visible"/>
                                      </p:to>
                                    </p:set>
                                    <p:anim calcmode="lin" valueType="num">
                                      <p:cBhvr additive="base">
                                        <p:cTn dur="500" fill="hold" id="23"/>
                                        <p:tgtEl>
                                          <p:spTgt spid="5">
                                            <p:txEl>
                                              <p:pRg end="1" st="1"/>
                                            </p:txEl>
                                          </p:spTgt>
                                        </p:tgtEl>
                                        <p:attrNameLst>
                                          <p:attrName>ppt_x</p:attrName>
                                        </p:attrNameLst>
                                      </p:cBhvr>
                                      <p:tavLst>
                                        <p:tav tm="0">
                                          <p:val>
                                            <p:strVal val="1+#ppt_w/2"/>
                                          </p:val>
                                        </p:tav>
                                        <p:tav tm="100000">
                                          <p:val>
                                            <p:strVal val="#ppt_x"/>
                                          </p:val>
                                        </p:tav>
                                      </p:tavLst>
                                    </p:anim>
                                    <p:anim calcmode="lin" valueType="num">
                                      <p:cBhvr additive="base">
                                        <p:cTn dur="500" fill="hold" id="24"/>
                                        <p:tgtEl>
                                          <p:spTgt spid="5">
                                            <p:txEl>
                                              <p:pRg end="1" st="1"/>
                                            </p:txEl>
                                          </p:spTgt>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250"/>
                                  </p:stCondLst>
                                  <p:childTnLst>
                                    <p:set>
                                      <p:cBhvr>
                                        <p:cTn dur="1" fill="hold" id="26">
                                          <p:stCondLst>
                                            <p:cond delay="0"/>
                                          </p:stCondLst>
                                        </p:cTn>
                                        <p:tgtEl>
                                          <p:spTgt spid="5">
                                            <p:txEl>
                                              <p:pRg end="2" st="2"/>
                                            </p:txEl>
                                          </p:spTgt>
                                        </p:tgtEl>
                                        <p:attrNameLst>
                                          <p:attrName>style.visibility</p:attrName>
                                        </p:attrNameLst>
                                      </p:cBhvr>
                                      <p:to>
                                        <p:strVal val="visible"/>
                                      </p:to>
                                    </p:set>
                                    <p:anim calcmode="lin" valueType="num">
                                      <p:cBhvr additive="base">
                                        <p:cTn dur="500" fill="hold" id="27"/>
                                        <p:tgtEl>
                                          <p:spTgt spid="5">
                                            <p:txEl>
                                              <p:pRg end="2" st="2"/>
                                            </p:txEl>
                                          </p:spTgt>
                                        </p:tgtEl>
                                        <p:attrNameLst>
                                          <p:attrName>ppt_x</p:attrName>
                                        </p:attrNameLst>
                                      </p:cBhvr>
                                      <p:tavLst>
                                        <p:tav tm="0">
                                          <p:val>
                                            <p:strVal val="1+#ppt_w/2"/>
                                          </p:val>
                                        </p:tav>
                                        <p:tav tm="100000">
                                          <p:val>
                                            <p:strVal val="#ppt_x"/>
                                          </p:val>
                                        </p:tav>
                                      </p:tavLst>
                                    </p:anim>
                                    <p:anim calcmode="lin" valueType="num">
                                      <p:cBhvr additive="base">
                                        <p:cTn dur="500" fill="hold" id="28"/>
                                        <p:tgtEl>
                                          <p:spTgt spid="5">
                                            <p:txEl>
                                              <p:pRg end="2" st="2"/>
                                            </p:txEl>
                                          </p:spTgt>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250"/>
                                  </p:stCondLst>
                                  <p:childTnLst>
                                    <p:set>
                                      <p:cBhvr>
                                        <p:cTn dur="1" fill="hold" id="30">
                                          <p:stCondLst>
                                            <p:cond delay="0"/>
                                          </p:stCondLst>
                                        </p:cTn>
                                        <p:tgtEl>
                                          <p:spTgt spid="5">
                                            <p:txEl>
                                              <p:pRg end="3" st="3"/>
                                            </p:txEl>
                                          </p:spTgt>
                                        </p:tgtEl>
                                        <p:attrNameLst>
                                          <p:attrName>style.visibility</p:attrName>
                                        </p:attrNameLst>
                                      </p:cBhvr>
                                      <p:to>
                                        <p:strVal val="visible"/>
                                      </p:to>
                                    </p:set>
                                    <p:anim calcmode="lin" valueType="num">
                                      <p:cBhvr additive="base">
                                        <p:cTn dur="500" fill="hold" id="31"/>
                                        <p:tgtEl>
                                          <p:spTgt spid="5">
                                            <p:txEl>
                                              <p:pRg end="3" st="3"/>
                                            </p:txEl>
                                          </p:spTgt>
                                        </p:tgtEl>
                                        <p:attrNameLst>
                                          <p:attrName>ppt_x</p:attrName>
                                        </p:attrNameLst>
                                      </p:cBhvr>
                                      <p:tavLst>
                                        <p:tav tm="0">
                                          <p:val>
                                            <p:strVal val="1+#ppt_w/2"/>
                                          </p:val>
                                        </p:tav>
                                        <p:tav tm="100000">
                                          <p:val>
                                            <p:strVal val="#ppt_x"/>
                                          </p:val>
                                        </p:tav>
                                      </p:tavLst>
                                    </p:anim>
                                    <p:anim calcmode="lin" valueType="num">
                                      <p:cBhvr additive="base">
                                        <p:cTn dur="500" fill="hold" id="32"/>
                                        <p:tgtEl>
                                          <p:spTgt spid="5">
                                            <p:txEl>
                                              <p:pRg end="3" st="3"/>
                                            </p:txEl>
                                          </p:spTgt>
                                        </p:tgtEl>
                                        <p:attrNameLst>
                                          <p:attrName>ppt_y</p:attrName>
                                        </p:attrNameLst>
                                      </p:cBhvr>
                                      <p:tavLst>
                                        <p:tav tm="0">
                                          <p:val>
                                            <p:strVal val="#ppt_y"/>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42" presetSubtype="0">
                                  <p:stCondLst>
                                    <p:cond delay="0"/>
                                  </p:stCondLst>
                                  <p:childTnLst>
                                    <p:set>
                                      <p:cBhvr>
                                        <p:cTn dur="1" fill="hold" id="36">
                                          <p:stCondLst>
                                            <p:cond delay="0"/>
                                          </p:stCondLst>
                                        </p:cTn>
                                        <p:tgtEl>
                                          <p:spTgt spid="6"/>
                                        </p:tgtEl>
                                        <p:attrNameLst>
                                          <p:attrName>style.visibility</p:attrName>
                                        </p:attrNameLst>
                                      </p:cBhvr>
                                      <p:to>
                                        <p:strVal val="visible"/>
                                      </p:to>
                                    </p:set>
                                    <p:animEffect filter="fade" transition="in">
                                      <p:cBhvr>
                                        <p:cTn dur="1000" id="37"/>
                                        <p:tgtEl>
                                          <p:spTgt spid="6"/>
                                        </p:tgtEl>
                                      </p:cBhvr>
                                    </p:animEffect>
                                    <p:anim calcmode="lin" valueType="num">
                                      <p:cBhvr>
                                        <p:cTn dur="1000" fill="hold" id="38"/>
                                        <p:tgtEl>
                                          <p:spTgt spid="6"/>
                                        </p:tgtEl>
                                        <p:attrNameLst>
                                          <p:attrName>ppt_x</p:attrName>
                                        </p:attrNameLst>
                                      </p:cBhvr>
                                      <p:tavLst>
                                        <p:tav tm="0">
                                          <p:val>
                                            <p:strVal val="#ppt_x"/>
                                          </p:val>
                                        </p:tav>
                                        <p:tav tm="100000">
                                          <p:val>
                                            <p:strVal val="#ppt_x"/>
                                          </p:val>
                                        </p:tav>
                                      </p:tavLst>
                                    </p:anim>
                                    <p:anim calcmode="lin" valueType="num">
                                      <p:cBhvr>
                                        <p:cTn dur="1000" fill="hold" id="3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tags/tag1.xml><?xml version="1.0" encoding="utf-8"?>
<p:tagLst xmlns:p="http://schemas.openxmlformats.org/presentationml/2006/main">
  <p:tag name="GENSWF_ADVANCE_TIME" val="0.00"/>
  <p:tag name="ISPRING_CUSTOM_TIMING_USED" val="0"/>
  <p:tag name="ISPRING_SLIDE_INDENT_LEVEL" val="0"/>
</p:tagLst>
</file>

<file path=ppt/tags/tag10.xml><?xml version="1.0" encoding="utf-8"?>
<p:tagLst xmlns:p="http://schemas.openxmlformats.org/presentationml/2006/main">
  <p:tag name="GENSWF_ADVANCE_TIME" val="0.00"/>
  <p:tag name="ISPRING_CUSTOM_TIMING_USED" val="0"/>
  <p:tag name="ISPRING_SLIDE_INDENT_LEVEL" val="0"/>
</p:tagLst>
</file>

<file path=ppt/tags/tag11.xml><?xml version="1.0" encoding="utf-8"?>
<p:tagLst xmlns:p="http://schemas.openxmlformats.org/presentationml/2006/main">
  <p:tag name="GENSWF_ADVANCE_TIME" val="0.00"/>
  <p:tag name="ISPRING_CUSTOM_TIMING_USED" val="0"/>
  <p:tag name="ISPRING_SLIDE_INDENT_LEVEL" val="0"/>
</p:tagLst>
</file>

<file path=ppt/tags/tag12.xml><?xml version="1.0" encoding="utf-8"?>
<p:tagLst xmlns:p="http://schemas.openxmlformats.org/presentationml/2006/main">
  <p:tag name="GENSWF_ADVANCE_TIME" val="0.00"/>
  <p:tag name="ISPRING_CUSTOM_TIMING_USED" val="0"/>
  <p:tag name="ISPRING_SLIDE_INDENT_LEVEL" val="0"/>
</p:tagLst>
</file>

<file path=ppt/tags/tag13.xml><?xml version="1.0" encoding="utf-8"?>
<p:tagLst xmlns:p="http://schemas.openxmlformats.org/presentationml/2006/main">
  <p:tag name="GENSWF_ADVANCE_TIME" val="0.00"/>
  <p:tag name="ISPRING_CUSTOM_TIMING_USED" val="0"/>
  <p:tag name="ISPRING_SLIDE_INDENT_LEVEL" val="0"/>
</p:tagLst>
</file>

<file path=ppt/tags/tag14.xml><?xml version="1.0" encoding="utf-8"?>
<p:tagLst xmlns:p="http://schemas.openxmlformats.org/presentationml/2006/main">
  <p:tag name="GENSWF_ADVANCE_TIME" val="0.00"/>
  <p:tag name="ISPRING_CUSTOM_TIMING_USED" val="0"/>
  <p:tag name="ISPRING_SLIDE_INDENT_LEVEL" val="0"/>
</p:tagLst>
</file>

<file path=ppt/tags/tag15.xml><?xml version="1.0" encoding="utf-8"?>
<p:tagLst xmlns:p="http://schemas.openxmlformats.org/presentationml/2006/main">
  <p:tag name="GENSWF_ADVANCE_TIME" val="0.00"/>
  <p:tag name="ISPRING_CUSTOM_TIMING_USED" val="0"/>
  <p:tag name="ISPRING_SLIDE_INDENT_LEVEL" val="0"/>
</p:tagLst>
</file>

<file path=ppt/tags/tag16.xml><?xml version="1.0" encoding="utf-8"?>
<p:tagLst xmlns:p="http://schemas.openxmlformats.org/presentationml/2006/main">
  <p:tag name="GENSWF_ADVANCE_TIME" val="0.00"/>
  <p:tag name="ISPRING_CUSTOM_TIMING_USED" val="0"/>
  <p:tag name="ISPRING_SLIDE_INDENT_LEVEL" val="0"/>
</p:tagLst>
</file>

<file path=ppt/tags/tag17.xml><?xml version="1.0" encoding="utf-8"?>
<p:tagLst xmlns:p="http://schemas.openxmlformats.org/presentationml/2006/main">
  <p:tag name="GENSWF_ADVANCE_TIME" val="0.00"/>
  <p:tag name="ISPRING_CUSTOM_TIMING_USED" val="0"/>
  <p:tag name="ISPRING_SLIDE_INDENT_LEVEL" val="0"/>
</p:tagLst>
</file>

<file path=ppt/tags/tag18.xml><?xml version="1.0" encoding="utf-8"?>
<p:tagLst xmlns:p="http://schemas.openxmlformats.org/presentationml/2006/main">
  <p:tag name="GENSWF_ADVANCE_TIME" val="0.00"/>
  <p:tag name="ISPRING_CUSTOM_TIMING_USED" val="0"/>
  <p:tag name="ISPRING_SLIDE_INDENT_LEVEL" val="0"/>
</p:tagLst>
</file>

<file path=ppt/tags/tag19.xml><?xml version="1.0" encoding="utf-8"?>
<p:tagLst xmlns:p="http://schemas.openxmlformats.org/presentationml/2006/main">
  <p:tag name="GENSWF_ADVANCE_TIME" val="0.00"/>
  <p:tag name="ISPRING_CUSTOM_TIMING_USED" val="0"/>
  <p:tag name="ISPRING_SLIDE_INDENT_LEVEL" val="0"/>
</p:tagLst>
</file>

<file path=ppt/tags/tag2.xml><?xml version="1.0" encoding="utf-8"?>
<p:tagLst xmlns:p="http://schemas.openxmlformats.org/presentationml/2006/main">
  <p:tag name="GENSWF_ADVANCE_TIME" val="0.00"/>
  <p:tag name="ISPRING_CUSTOM_TIMING_USED" val="0"/>
  <p:tag name="ISPRING_SLIDE_INDENT_LEVEL" val="0"/>
</p:tagLst>
</file>

<file path=ppt/tags/tag20.xml><?xml version="1.0" encoding="utf-8"?>
<p:tagLst xmlns:p="http://schemas.openxmlformats.org/presentationml/2006/main">
  <p:tag name="GENSWF_ADVANCE_TIME" val="0.00"/>
  <p:tag name="ISPRING_CUSTOM_TIMING_USED" val="0"/>
  <p:tag name="ISPRING_SLIDE_INDENT_LEVEL" val="0"/>
</p:tagLst>
</file>

<file path=ppt/tags/tag21.xml><?xml version="1.0" encoding="utf-8"?>
<p:tagLst xmlns:p="http://schemas.openxmlformats.org/presentationml/2006/main">
  <p:tag name="GENSWF_ADVANCE_TIME" val="0.00"/>
  <p:tag name="ISPRING_CUSTOM_TIMING_USED" val="0"/>
  <p:tag name="ISPRING_SLIDE_INDENT_LEVEL" val="0"/>
</p:tagLst>
</file>

<file path=ppt/tags/tag22.xml><?xml version="1.0" encoding="utf-8"?>
<p:tagLst xmlns:p="http://schemas.openxmlformats.org/presentationml/2006/main">
  <p:tag name="GENSWF_ADVANCE_TIME" val="0.00"/>
  <p:tag name="ISPRING_CUSTOM_TIMING_USED" val="0"/>
  <p:tag name="ISPRING_SLIDE_INDENT_LEVEL" val="0"/>
</p:tagLst>
</file>

<file path=ppt/tags/tag23.xml><?xml version="1.0" encoding="utf-8"?>
<p:tagLst xmlns:p="http://schemas.openxmlformats.org/presentationml/2006/main">
  <p:tag name="GENSWF_ADVANCE_TIME" val="0.00"/>
  <p:tag name="ISPRING_CUSTOM_TIMING_USED" val="0"/>
  <p:tag name="ISPRING_SLIDE_INDENT_LEVEL" val="0"/>
</p:tagLst>
</file>

<file path=ppt/tags/tag24.xml><?xml version="1.0" encoding="utf-8"?>
<p:tagLst xmlns:p="http://schemas.openxmlformats.org/presentationml/2006/main">
  <p:tag name="GENSWF_ADVANCE_TIME" val="0.00"/>
  <p:tag name="ISPRING_CUSTOM_TIMING_USED" val="0"/>
  <p:tag name="ISPRING_SLIDE_INDENT_LEVEL" val="0"/>
</p:tagLst>
</file>

<file path=ppt/tags/tag25.xml><?xml version="1.0" encoding="utf-8"?>
<p:tagLst xmlns:p="http://schemas.openxmlformats.org/presentationml/2006/main">
  <p:tag name="GENSWF_ADVANCE_TIME" val="0.00"/>
  <p:tag name="ISPRING_CUSTOM_TIMING_USED" val="0"/>
  <p:tag name="ISPRING_SLIDE_INDENT_LEVEL" val="0"/>
</p:tagLst>
</file>

<file path=ppt/tags/tag26.xml><?xml version="1.0" encoding="utf-8"?>
<p:tagLst xmlns:p="http://schemas.openxmlformats.org/presentationml/2006/main">
  <p:tag name="GENSWF_ADVANCE_TIME" val="0.00"/>
  <p:tag name="ISPRING_CUSTOM_TIMING_USED" val="0"/>
  <p:tag name="ISPRING_SLIDE_INDENT_LEVEL" val="0"/>
</p:tagLst>
</file>

<file path=ppt/tags/tag27.xml><?xml version="1.0" encoding="utf-8"?>
<p:tagLst xmlns:p="http://schemas.openxmlformats.org/presentationml/2006/main">
  <p:tag name="GENSWF_ADVANCE_TIME" val="0.00"/>
  <p:tag name="ISPRING_CUSTOM_TIMING_USED" val="0"/>
  <p:tag name="ISPRING_SLIDE_INDENT_LEVEL" val="0"/>
</p:tagLst>
</file>

<file path=ppt/tags/tag28.xml><?xml version="1.0" encoding="utf-8"?>
<p:tagLst xmlns:p="http://schemas.openxmlformats.org/presentationml/2006/main">
  <p:tag name="GENSWF_ADVANCE_TIME" val="0.00"/>
  <p:tag name="ISPRING_CUSTOM_TIMING_USED" val="0"/>
  <p:tag name="ISPRING_SLIDE_INDENT_LEVEL" val="0"/>
</p:tagLst>
</file>

<file path=ppt/tags/tag29.xml><?xml version="1.0" encoding="utf-8"?>
<p:tagLst xmlns:p="http://schemas.openxmlformats.org/presentationml/2006/main">
  <p:tag name="GENSWF_ADVANCE_TIME" val="0.00"/>
  <p:tag name="ISPRING_CUSTOM_TIMING_USED" val="0"/>
  <p:tag name="ISPRING_SLIDE_INDENT_LEVEL" val="0"/>
</p:tagLst>
</file>

<file path=ppt/tags/tag3.xml><?xml version="1.0" encoding="utf-8"?>
<p:tagLst xmlns:p="http://schemas.openxmlformats.org/presentationml/2006/main">
  <p:tag name="GENSWF_ADVANCE_TIME" val="0.00"/>
  <p:tag name="ISPRING_CUSTOM_TIMING_USED" val="0"/>
  <p:tag name="ISPRING_SLIDE_INDENT_LEVEL" val="0"/>
</p:tagLst>
</file>

<file path=ppt/tags/tag30.xml><?xml version="1.0" encoding="utf-8"?>
<p:tagLst xmlns:p="http://schemas.openxmlformats.org/presentationml/2006/main">
  <p:tag name="GENSWF_ADVANCE_TIME" val="0.00"/>
  <p:tag name="ISPRING_CUSTOM_TIMING_USED" val="0"/>
  <p:tag name="ISPRING_SLIDE_INDENT_LEVEL" val="0"/>
</p:tagLst>
</file>

<file path=ppt/tags/tag31.xml><?xml version="1.0" encoding="utf-8"?>
<p:tagLst xmlns:p="http://schemas.openxmlformats.org/presentationml/2006/main">
  <p:tag name="GENSWF_ADVANCE_TIME" val="0.00"/>
  <p:tag name="ISPRING_CUSTOM_TIMING_USED" val="0"/>
  <p:tag name="ISPRING_SLIDE_INDENT_LEVEL" val="0"/>
</p:tagLst>
</file>

<file path=ppt/tags/tag32.xml><?xml version="1.0" encoding="utf-8"?>
<p:tagLst xmlns:p="http://schemas.openxmlformats.org/presentationml/2006/main">
  <p:tag name="GENSWF_ADVANCE_TIME" val="0.00"/>
  <p:tag name="ISPRING_CUSTOM_TIMING_USED" val="0"/>
  <p:tag name="ISPRING_SLIDE_INDENT_LEVEL" val="0"/>
</p:tagLst>
</file>

<file path=ppt/tags/tag33.xml><?xml version="1.0" encoding="utf-8"?>
<p:tagLst xmlns:p="http://schemas.openxmlformats.org/presentationml/2006/main">
  <p:tag name="GENSWF_ADVANCE_TIME" val="0.00"/>
  <p:tag name="ISPRING_CUSTOM_TIMING_USED" val="0"/>
  <p:tag name="ISPRING_SLIDE_INDENT_LEVEL" val="0"/>
</p:tagLst>
</file>

<file path=ppt/tags/tag34.xml><?xml version="1.0" encoding="utf-8"?>
<p:tagLst xmlns:p="http://schemas.openxmlformats.org/presentationml/2006/main">
  <p:tag name="GENSWF_ADVANCE_TIME" val="0.00"/>
  <p:tag name="ISPRING_CUSTOM_TIMING_USED" val="0"/>
  <p:tag name="ISPRING_SLIDE_INDENT_LEVEL" val="0"/>
</p:tagLst>
</file>

<file path=ppt/tags/tag35.xml><?xml version="1.0" encoding="utf-8"?>
<p:tagLst xmlns:p="http://schemas.openxmlformats.org/presentationml/2006/main">
  <p:tag name="GENSWF_ADVANCE_TIME" val="0.00"/>
  <p:tag name="ISPRING_CUSTOM_TIMING_USED" val="0"/>
  <p:tag name="ISPRING_SLIDE_INDENT_LEVEL" val="0"/>
</p:tagLst>
</file>

<file path=ppt/tags/tag36.xml><?xml version="1.0" encoding="utf-8"?>
<p:tagLst xmlns:p="http://schemas.openxmlformats.org/presentationml/2006/main">
  <p:tag name="GENSWF_ADVANCE_TIME" val="0.00"/>
  <p:tag name="ISPRING_CUSTOM_TIMING_USED" val="0"/>
  <p:tag name="ISPRING_SLIDE_INDENT_LEVEL" val="0"/>
</p:tagLst>
</file>

<file path=ppt/tags/tag37.xml><?xml version="1.0" encoding="utf-8"?>
<p:tagLst xmlns:p="http://schemas.openxmlformats.org/presentationml/2006/main">
  <p:tag name="GENSWF_ADVANCE_TIME" val="0.00"/>
  <p:tag name="ISPRING_CUSTOM_TIMING_USED" val="0"/>
  <p:tag name="ISPRING_SLIDE_INDENT_LEVEL" val="0"/>
</p:tagLst>
</file>

<file path=ppt/tags/tag38.xml><?xml version="1.0" encoding="utf-8"?>
<p:tagLst xmlns:p="http://schemas.openxmlformats.org/presentationml/2006/main">
  <p:tag name="GENSWF_ADVANCE_TIME" val="0.00"/>
  <p:tag name="ISPRING_CUSTOM_TIMING_USED" val="0"/>
  <p:tag name="ISPRING_SLIDE_INDENT_LEVEL" val="0"/>
</p:tagLst>
</file>

<file path=ppt/tags/tag39.xml><?xml version="1.0" encoding="utf-8"?>
<p:tagLst xmlns:p="http://schemas.openxmlformats.org/presentationml/2006/main">
  <p:tag name="GENSWF_ADVANCE_TIME" val="0.00"/>
  <p:tag name="ISPRING_CUSTOM_TIMING_USED" val="0"/>
  <p:tag name="ISPRING_SLIDE_INDENT_LEVEL" val="0"/>
</p:tagLst>
</file>

<file path=ppt/tags/tag4.xml><?xml version="1.0" encoding="utf-8"?>
<p:tagLst xmlns:p="http://schemas.openxmlformats.org/presentationml/2006/main">
  <p:tag name="GENSWF_ADVANCE_TIME" val="0.00"/>
  <p:tag name="ISPRING_CUSTOM_TIMING_USED" val="0"/>
  <p:tag name="ISPRING_SLIDE_INDENT_LEVEL" val="0"/>
</p:tagLst>
</file>

<file path=ppt/tags/tag40.xml><?xml version="1.0" encoding="utf-8"?>
<p:tagLst xmlns:p="http://schemas.openxmlformats.org/presentationml/2006/main">
  <p:tag name="GENSWF_ADVANCE_TIME" val="0.00"/>
  <p:tag name="ISPRING_CUSTOM_TIMING_USED" val="0"/>
  <p:tag name="ISPRING_SLIDE_INDENT_LEVEL" val="0"/>
</p:tagLst>
</file>

<file path=ppt/tags/tag41.xml><?xml version="1.0" encoding="utf-8"?>
<p:tagLst xmlns:p="http://schemas.openxmlformats.org/presentationml/2006/main">
  <p:tag name="GENSWF_ADVANCE_TIME" val="0.00"/>
  <p:tag name="ISPRING_CUSTOM_TIMING_USED" val="0"/>
  <p:tag name="ISPRING_SLIDE_INDENT_LEVEL" val="0"/>
</p:tagLst>
</file>

<file path=ppt/tags/tag42.xml><?xml version="1.0" encoding="utf-8"?>
<p:tagLst xmlns:p="http://schemas.openxmlformats.org/presentationml/2006/main">
  <p:tag name="GENSWF_ADVANCE_TIME" val="0.00"/>
  <p:tag name="ISPRING_CUSTOM_TIMING_USED" val="0"/>
  <p:tag name="ISPRING_SLIDE_INDENT_LEVEL" val="0"/>
</p:tagLst>
</file>

<file path=ppt/tags/tag43.xml><?xml version="1.0" encoding="utf-8"?>
<p:tagLst xmlns:p="http://schemas.openxmlformats.org/presentationml/2006/main">
  <p:tag name="GENSWF_ADVANCE_TIME" val="0.00"/>
  <p:tag name="ISPRING_CUSTOM_TIMING_USED" val="0"/>
  <p:tag name="ISPRING_SLIDE_INDENT_LEVEL" val="0"/>
</p:tagLst>
</file>

<file path=ppt/tags/tag44.xml><?xml version="1.0" encoding="utf-8"?>
<p:tagLst xmlns:p="http://schemas.openxmlformats.org/presentationml/2006/main">
  <p:tag name="GENSWF_ADVANCE_TIME" val="0.00"/>
  <p:tag name="ISPRING_CUSTOM_TIMING_USED" val="0"/>
  <p:tag name="ISPRING_SLIDE_INDENT_LEVEL" val="0"/>
</p:tagLst>
</file>

<file path=ppt/tags/tag45.xml><?xml version="1.0" encoding="utf-8"?>
<p:tagLst xmlns:p="http://schemas.openxmlformats.org/presentationml/2006/main">
  <p:tag name="GENSWF_ADVANCE_TIME" val="0.00"/>
  <p:tag name="ISPRING_CUSTOM_TIMING_USED" val="0"/>
  <p:tag name="ISPRING_SLIDE_INDENT_LEVEL" val="0"/>
</p:tagLst>
</file>

<file path=ppt/tags/tag46.xml><?xml version="1.0" encoding="utf-8"?>
<p:tagLst xmlns:p="http://schemas.openxmlformats.org/presentationml/2006/main">
  <p:tag name="GENSWF_ADVANCE_TIME" val="0.00"/>
  <p:tag name="ISPRING_CUSTOM_TIMING_USED" val="0"/>
  <p:tag name="ISPRING_SLIDE_INDENT_LEVEL" val="0"/>
</p:tagLst>
</file>

<file path=ppt/tags/tag4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602"/>
  <p:tag name="ISPRING_RESOURCE_PATHS_HASH_PRESENTER" val="67c016f7dfeaa9e2c8ef0af249d662f104448"/>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B7908752-51ED-4693-8200-80F166DB627D"/>
  <p:tag name="ISPRINGCLOUDFOLDERID" val="0"/>
  <p:tag name="ISPRINGCLOUDFOLDERPATH" val="Content List"/>
  <p:tag name="ISPRINGONLINEFOLDERID" val="0"/>
  <p:tag name="ISPRINGONLINEFOLDERPATH" val="Content List"/>
</p:tagLst>
</file>

<file path=ppt/tags/tag5.xml><?xml version="1.0" encoding="utf-8"?>
<p:tagLst xmlns:p="http://schemas.openxmlformats.org/presentationml/2006/main">
  <p:tag name="GENSWF_ADVANCE_TIME" val="0.00"/>
  <p:tag name="ISPRING_CUSTOM_TIMING_USED" val="0"/>
  <p:tag name="ISPRING_SLIDE_INDENT_LEVEL" val="0"/>
</p:tagLst>
</file>

<file path=ppt/tags/tag6.xml><?xml version="1.0" encoding="utf-8"?>
<p:tagLst xmlns:p="http://schemas.openxmlformats.org/presentationml/2006/main">
  <p:tag name="GENSWF_ADVANCE_TIME" val="0.00"/>
  <p:tag name="ISPRING_CUSTOM_TIMING_USED" val="0"/>
  <p:tag name="ISPRING_SLIDE_INDENT_LEVEL" val="0"/>
</p:tagLst>
</file>

<file path=ppt/tags/tag7.xml><?xml version="1.0" encoding="utf-8"?>
<p:tagLst xmlns:p="http://schemas.openxmlformats.org/presentationml/2006/main">
  <p:tag name="GENSWF_ADVANCE_TIME" val="0.00"/>
  <p:tag name="ISPRING_CUSTOM_TIMING_USED" val="0"/>
  <p:tag name="ISPRING_SLIDE_INDENT_LEVEL" val="0"/>
</p:tagLst>
</file>

<file path=ppt/tags/tag8.xml><?xml version="1.0" encoding="utf-8"?>
<p:tagLst xmlns:p="http://schemas.openxmlformats.org/presentationml/2006/main">
  <p:tag name="GENSWF_ADVANCE_TIME" val="0.00"/>
  <p:tag name="ISPRING_CUSTOM_TIMING_USED" val="0"/>
  <p:tag name="ISPRING_SLIDE_INDENT_LEVEL" val="0"/>
</p:tagLst>
</file>

<file path=ppt/tags/tag9.xml><?xml version="1.0" encoding="utf-8"?>
<p:tagLst xmlns:p="http://schemas.openxmlformats.org/presentationml/2006/main">
  <p:tag name="GENSWF_ADVANCE_TIME" val="0.00"/>
  <p:tag name="ISPRING_CUSTOM_TIMING_USED" val="0"/>
  <p:tag name="ISPRING_SLIDE_INDENT_LEVEL" val="0"/>
</p:tagLst>
</file>

<file path=ppt/theme/theme1.xml><?xml version="1.0" encoding="utf-8"?>
<a:theme xmlns:r="http://schemas.openxmlformats.org/officeDocument/2006/relationships" xmlns:a="http://schemas.openxmlformats.org/drawingml/2006/main" name="">
  <a:themeElements>
    <a:clrScheme name="0219B">
      <a:dk1>
        <a:sysClr val="windowText" lastClr="000000"/>
      </a:dk1>
      <a:lt1>
        <a:sysClr val="window" lastClr="FFFFFF"/>
      </a:lt1>
      <a:dk2>
        <a:srgbClr val="44546A"/>
      </a:dk2>
      <a:lt2>
        <a:srgbClr val="E7E6E6"/>
      </a:lt2>
      <a:accent1>
        <a:srgbClr val="78828C"/>
      </a:accent1>
      <a:accent2>
        <a:srgbClr val="82AAD2"/>
      </a:accent2>
      <a:accent3>
        <a:srgbClr val="64C8B4"/>
      </a:accent3>
      <a:accent4>
        <a:srgbClr val="FAB464"/>
      </a:accent4>
      <a:accent5>
        <a:srgbClr val="FAA078"/>
      </a:accent5>
      <a:accent6>
        <a:srgbClr val="FA8C8C"/>
      </a:accent6>
      <a:hlink>
        <a:srgbClr val="0563C1"/>
      </a:hlink>
      <a:folHlink>
        <a:srgbClr val="954F72"/>
      </a:folHlink>
    </a:clrScheme>
    <a:fontScheme name="造字工房悦圆（非商用）常规体">
      <a:majorFont>
        <a:latin typeface="造字工房悦圆（非商用）常规体"/>
        <a:ea typeface="造字工房悦圆（非商用）常规体"/>
        <a:cs typeface="Arial"/>
      </a:majorFont>
      <a:minorFont>
        <a:latin typeface="造字工房悦黑体验版纤细体"/>
        <a:ea typeface="造字工房悦黑体验版纤细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572</Paragraphs>
  <Slides>46</Slides>
  <Notes>46</Notes>
  <TotalTime>1476</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46</vt:i4>
      </vt:variant>
    </vt:vector>
  </HeadingPairs>
  <TitlesOfParts>
    <vt:vector baseType="lpstr" size="54">
      <vt:lpstr>Arial</vt:lpstr>
      <vt:lpstr>造字工房悦圆（非商用）常规体</vt:lpstr>
      <vt:lpstr>造字工房悦黑体验版纤细体</vt:lpstr>
      <vt:lpstr>Calibri Light</vt:lpstr>
      <vt:lpstr>Calibri</vt:lpstr>
      <vt:lpstr>微软雅黑</vt:lpstr>
      <vt:lpstr>Wingdings</vt:lpstr>
      <vt:lpstr>Office 主题</vt:lpstr>
      <vt:lpstr>PowerPoint Presentation</vt:lpstr>
      <vt:lpstr>PowerPoint Presentation</vt:lpstr>
      <vt:lpstr>目录 CONTENTS </vt:lpstr>
      <vt:lpstr>PowerPoint Presentation</vt:lpstr>
      <vt:lpstr>PowerPoint Presentation</vt:lpstr>
      <vt:lpstr>公司概况</vt:lpstr>
      <vt:lpstr>公司发展状况</vt:lpstr>
      <vt:lpstr>企业文化建设</vt:lpstr>
      <vt:lpstr>我们的目标</vt:lpstr>
      <vt:lpstr>制定我们的目标</vt:lpstr>
      <vt:lpstr>我们的愿景</vt:lpstr>
      <vt:lpstr>我们的使命</vt:lpstr>
      <vt:lpstr>PowerPoint Presentation</vt:lpstr>
      <vt:lpstr>我们可以为您做些什么？</vt:lpstr>
      <vt:lpstr>客户服务5方面的原则</vt:lpstr>
      <vt:lpstr>做到客户100%满意</vt:lpstr>
      <vt:lpstr>我们的售前流程图</vt:lpstr>
      <vt:lpstr>我们的售后服务流程</vt:lpstr>
      <vt:lpstr>PowerPoint Presentation</vt:lpstr>
      <vt:lpstr>市场分析的要点</vt:lpstr>
      <vt:lpstr>我们产品在市场所占比例</vt:lpstr>
      <vt:lpstr>一季度市场增长情况</vt:lpstr>
      <vt:lpstr>一季度市场增长情况</vt:lpstr>
      <vt:lpstr>我们与竞争对手的一些比较</vt:lpstr>
      <vt:lpstr>市场分析数据</vt:lpstr>
      <vt:lpstr>市场分析数据</vt:lpstr>
      <vt:lpstr>市场分析数据</vt:lpstr>
      <vt:lpstr>PowerPoint Presentation</vt:lpstr>
      <vt:lpstr>S.W.O.T 分析案例</vt:lpstr>
      <vt:lpstr>我们以S.W.O.T分析得出的市场战略</vt:lpstr>
      <vt:lpstr>我们的市场开发策略</vt:lpstr>
      <vt:lpstr>我们的市场开发策略</vt:lpstr>
      <vt:lpstr>我们的市场开发策略</vt:lpstr>
      <vt:lpstr>我们的市场开发策略</vt:lpstr>
      <vt:lpstr>PowerPoint Presentation</vt:lpstr>
      <vt:lpstr>PowerPoint Presentation</vt:lpstr>
      <vt:lpstr>我们的团队</vt:lpstr>
      <vt:lpstr>PowerPoint Presentation</vt:lpstr>
      <vt:lpstr>小品牌组织结构</vt:lpstr>
      <vt:lpstr>公司组织结构</vt:lpstr>
      <vt:lpstr>PowerPoint Presentation</vt:lpstr>
      <vt:lpstr>我们的一些财务分析</vt:lpstr>
      <vt:lpstr>我们的一些财务分析</vt:lpstr>
      <vt:lpstr>我们的一些财务分析</vt:lpstr>
      <vt:lpstr>PowerPoint Presentation</vt:lpstr>
      <vt:lpstr>常用图标</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2016-03-17T14:26:46Z</dcterms:created>
  <cp:lastModifiedBy>优品PPT</cp:lastModifiedBy>
  <dcterms:modified xsi:type="dcterms:W3CDTF">2021-08-20T10:50:16Z</dcterms:modified>
  <cp:revision>110</cp:revision>
  <dc:title>PowerPoint 演示文稿</dc:title>
</cp:coreProperties>
</file>